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embeddedFontLst>
    <p:embeddedFont>
      <p:font typeface="Fredoka One"/>
      <p:regular r:id="rId28"/>
    </p:embeddedFont>
    <p:embeddedFont>
      <p:font typeface="Nunito"/>
      <p:regular r:id="rId29"/>
      <p:bold r:id="rId30"/>
      <p:italic r:id="rId31"/>
      <p:boldItalic r:id="rId32"/>
    </p:embeddedFont>
    <p:embeddedFont>
      <p:font typeface="Montserrat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FredokaOne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Nuni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Nunito-italic.fntdata"/><Relationship Id="rId30" Type="http://schemas.openxmlformats.org/officeDocument/2006/relationships/font" Target="fonts/Nunito-bold.fntdata"/><Relationship Id="rId11" Type="http://schemas.openxmlformats.org/officeDocument/2006/relationships/slide" Target="slides/slide7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6.xml"/><Relationship Id="rId32" Type="http://schemas.openxmlformats.org/officeDocument/2006/relationships/font" Target="fonts/Nunito-boldItalic.fntdata"/><Relationship Id="rId13" Type="http://schemas.openxmlformats.org/officeDocument/2006/relationships/slide" Target="slides/slide9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1032658db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6" name="Google Shape;1106;g1032658db1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5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Google Shape;2116;g1032658db1d_0_9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7" name="Google Shape;2117;g1032658db1d_0_9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9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" name="Google Shape;2550;g1032658db1d_0_1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1" name="Google Shape;2551;g1032658db1d_0_13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3" name="Shape 2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4" name="Google Shape;2604;g1032658db1d_0_1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5" name="Google Shape;2605;g1032658db1d_0_13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3" name="Shape 2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4" name="Google Shape;2724;g1032658db1d_0_1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5" name="Google Shape;2725;g1032658db1d_0_14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8" name="Shape 3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9" name="Google Shape;3129;g1032658db1d_0_19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0" name="Google Shape;3130;g1032658db1d_0_19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6" name="Shape 3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7" name="Google Shape;3147;g1032658db1d_0_19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8" name="Google Shape;3148;g1032658db1d_0_19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2" name="Shape 3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" name="Google Shape;3193;g1032658db1d_0_19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4" name="Google Shape;3194;g1032658db1d_0_19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7" name="Shape 3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8" name="Google Shape;3248;g1032658db1d_0_19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9" name="Google Shape;3249;g1032658db1d_0_19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8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" name="Google Shape;3369;g1032658db1d_0_2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0" name="Google Shape;3370;g1032658db1d_0_21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5" name="Shape 3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Google Shape;3496;g1032658db1d_0_2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7" name="Google Shape;3497;g1032658db1d_0_22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g1032658db1d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2" name="Google Shape;1182;g1032658db1d_0_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3" name="Shape 3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" name="Google Shape;3584;g1032658db1d_0_2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5" name="Google Shape;3585;g1032658db1d_0_23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5" name="Shape 3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" name="Google Shape;3686;g1032658db1d_0_2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7" name="Google Shape;3687;g1032658db1d_0_24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4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g1032658db1d_0_26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6" name="Google Shape;3946;g1032658db1d_0_26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8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9" name="Google Shape;4539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0" name="Google Shape;4540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1032658db1d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6" name="Google Shape;1236;g1032658db1d_0_1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1032658db1d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5" name="Google Shape;1295;g1032658db1d_0_1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1032658db1d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8" name="Google Shape;1348;g1032658db1d_0_2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9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g1032658db1d_0_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1" name="Google Shape;1751;g1032658db1d_0_6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2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853;g1032658db1d_0_7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4" name="Google Shape;1854;g1032658db1d_0_7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1032658db1d_0_8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8" name="Google Shape;1968;g1032658db1d_0_8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6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" name="Google Shape;2017;g1032658db1d_0_8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8" name="Google Shape;2018;g1032658db1d_0_8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939064">
            <a:off x="5834324" y="8384"/>
            <a:ext cx="3407054" cy="3439667"/>
            <a:chOff x="11255411" y="-650550"/>
            <a:chExt cx="6813559" cy="6878780"/>
          </a:xfrm>
        </p:grpSpPr>
        <p:sp>
          <p:nvSpPr>
            <p:cNvPr id="11" name="Google Shape;11;p2"/>
            <p:cNvSpPr/>
            <p:nvPr/>
          </p:nvSpPr>
          <p:spPr>
            <a:xfrm>
              <a:off x="11264406" y="-650550"/>
              <a:ext cx="6795191" cy="6878780"/>
            </a:xfrm>
            <a:custGeom>
              <a:rect b="b" l="l" r="r" t="t"/>
              <a:pathLst>
                <a:path extrusionOk="0" h="6878780" w="6795191">
                  <a:moveTo>
                    <a:pt x="2" y="6766568"/>
                  </a:moveTo>
                  <a:cubicBezTo>
                    <a:pt x="-343" y="6829261"/>
                    <a:pt x="51048" y="6879930"/>
                    <a:pt x="113785" y="6878760"/>
                  </a:cubicBezTo>
                  <a:cubicBezTo>
                    <a:pt x="6904732" y="6752012"/>
                    <a:pt x="6789090" y="6870974"/>
                    <a:pt x="6790178" y="6676263"/>
                  </a:cubicBezTo>
                  <a:cubicBezTo>
                    <a:pt x="6791748" y="6392789"/>
                    <a:pt x="6795190" y="113083"/>
                    <a:pt x="6795190" y="114005"/>
                  </a:cubicBezTo>
                  <a:cubicBezTo>
                    <a:pt x="6795534" y="51890"/>
                    <a:pt x="6745039" y="1454"/>
                    <a:pt x="6682881" y="1798"/>
                  </a:cubicBezTo>
                  <a:cubicBezTo>
                    <a:pt x="-104500" y="39178"/>
                    <a:pt x="6088" y="-79014"/>
                    <a:pt x="5000" y="117733"/>
                  </a:cubicBezTo>
                  <a:cubicBezTo>
                    <a:pt x="3430" y="405184"/>
                    <a:pt x="-12" y="6767476"/>
                    <a:pt x="2" y="67665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11255411" y="-187208"/>
              <a:ext cx="6813559" cy="6026335"/>
              <a:chOff x="11255411" y="-187208"/>
              <a:chExt cx="6813559" cy="6026335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1259041" y="1414886"/>
                <a:ext cx="6806471" cy="62724"/>
              </a:xfrm>
              <a:custGeom>
                <a:rect b="b" l="l" r="r" t="t"/>
                <a:pathLst>
                  <a:path extrusionOk="0" h="62724" w="6806471">
                    <a:moveTo>
                      <a:pt x="6798393" y="25502"/>
                    </a:moveTo>
                    <a:cubicBezTo>
                      <a:pt x="6798131" y="-15482"/>
                      <a:pt x="7320531" y="-3774"/>
                      <a:pt x="8079" y="37223"/>
                    </a:cubicBezTo>
                    <a:cubicBezTo>
                      <a:pt x="8341" y="78207"/>
                      <a:pt x="-514073" y="66499"/>
                      <a:pt x="6798393" y="255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1262529" y="1948387"/>
                <a:ext cx="6806441" cy="74158"/>
              </a:xfrm>
              <a:custGeom>
                <a:rect b="b" l="l" r="r" t="t"/>
                <a:pathLst>
                  <a:path extrusionOk="0" h="74158" w="6806441">
                    <a:moveTo>
                      <a:pt x="6798361" y="24872"/>
                    </a:moveTo>
                    <a:cubicBezTo>
                      <a:pt x="6798100" y="-16125"/>
                      <a:pt x="7320555" y="-5381"/>
                      <a:pt x="8075" y="49292"/>
                    </a:cubicBezTo>
                    <a:cubicBezTo>
                      <a:pt x="8350" y="90276"/>
                      <a:pt x="-514077" y="79545"/>
                      <a:pt x="6798361" y="248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1260224" y="2481827"/>
                <a:ext cx="6806681" cy="85793"/>
              </a:xfrm>
              <a:custGeom>
                <a:rect b="b" l="l" r="r" t="t"/>
                <a:pathLst>
                  <a:path extrusionOk="0" h="85793" w="6806681">
                    <a:moveTo>
                      <a:pt x="6798436" y="24345"/>
                    </a:moveTo>
                    <a:cubicBezTo>
                      <a:pt x="6798698" y="-16653"/>
                      <a:pt x="7320987" y="-6899"/>
                      <a:pt x="8246" y="61449"/>
                    </a:cubicBezTo>
                    <a:cubicBezTo>
                      <a:pt x="7984" y="102446"/>
                      <a:pt x="-514305" y="92692"/>
                      <a:pt x="6798436" y="243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1259265" y="-187208"/>
                <a:ext cx="6806470" cy="31440"/>
              </a:xfrm>
              <a:custGeom>
                <a:rect b="b" l="l" r="r" t="t"/>
                <a:pathLst>
                  <a:path extrusionOk="0" h="31440" w="6806470">
                    <a:moveTo>
                      <a:pt x="8090" y="28900"/>
                    </a:moveTo>
                    <a:cubicBezTo>
                      <a:pt x="7320610" y="28900"/>
                      <a:pt x="6798156" y="43538"/>
                      <a:pt x="6798376" y="2541"/>
                    </a:cubicBezTo>
                    <a:cubicBezTo>
                      <a:pt x="-514131" y="2541"/>
                      <a:pt x="8324" y="-12098"/>
                      <a:pt x="8090" y="289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1255557" y="881215"/>
                <a:ext cx="6806512" cy="51611"/>
              </a:xfrm>
              <a:custGeom>
                <a:rect b="b" l="l" r="r" t="t"/>
                <a:pathLst>
                  <a:path extrusionOk="0" h="51611" w="6806512">
                    <a:moveTo>
                      <a:pt x="6798434" y="26287"/>
                    </a:moveTo>
                    <a:cubicBezTo>
                      <a:pt x="6798173" y="-14697"/>
                      <a:pt x="7320586" y="-2012"/>
                      <a:pt x="8079" y="25324"/>
                    </a:cubicBezTo>
                    <a:cubicBezTo>
                      <a:pt x="8341" y="66308"/>
                      <a:pt x="-514073" y="53623"/>
                      <a:pt x="6798434" y="262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1256282" y="347262"/>
                <a:ext cx="6806518" cy="40999"/>
              </a:xfrm>
              <a:custGeom>
                <a:rect b="b" l="l" r="r" t="t"/>
                <a:pathLst>
                  <a:path extrusionOk="0" h="40999" w="6806518">
                    <a:moveTo>
                      <a:pt x="6798288" y="27328"/>
                    </a:moveTo>
                    <a:cubicBezTo>
                      <a:pt x="6798508" y="-13656"/>
                      <a:pt x="7320756" y="-9"/>
                      <a:pt x="8235" y="13666"/>
                    </a:cubicBezTo>
                    <a:cubicBezTo>
                      <a:pt x="8001" y="54664"/>
                      <a:pt x="-514247" y="41003"/>
                      <a:pt x="6798288" y="273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1258904" y="4081748"/>
                <a:ext cx="6806291" cy="121445"/>
              </a:xfrm>
              <a:custGeom>
                <a:rect b="b" l="l" r="r" t="t"/>
                <a:pathLst>
                  <a:path extrusionOk="0" h="121445" w="6806291">
                    <a:moveTo>
                      <a:pt x="6798213" y="23135"/>
                    </a:moveTo>
                    <a:cubicBezTo>
                      <a:pt x="6797951" y="-17863"/>
                      <a:pt x="7320338" y="-11039"/>
                      <a:pt x="8078" y="98320"/>
                    </a:cubicBezTo>
                    <a:cubicBezTo>
                      <a:pt x="8340" y="139304"/>
                      <a:pt x="-514046" y="132480"/>
                      <a:pt x="6798213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1260775" y="5148110"/>
                <a:ext cx="6806794" cy="145628"/>
              </a:xfrm>
              <a:custGeom>
                <a:rect b="b" l="l" r="r" t="t"/>
                <a:pathLst>
                  <a:path extrusionOk="0" h="145628" w="6806794">
                    <a:moveTo>
                      <a:pt x="6798559" y="22529"/>
                    </a:moveTo>
                    <a:cubicBezTo>
                      <a:pt x="6798793" y="-18468"/>
                      <a:pt x="7321055" y="-13584"/>
                      <a:pt x="8231" y="123097"/>
                    </a:cubicBezTo>
                    <a:cubicBezTo>
                      <a:pt x="8011" y="164094"/>
                      <a:pt x="-514265" y="159224"/>
                      <a:pt x="6798559" y="225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1256733" y="3015211"/>
                <a:ext cx="6806712" cy="97577"/>
              </a:xfrm>
              <a:custGeom>
                <a:rect b="b" l="l" r="r" t="t"/>
                <a:pathLst>
                  <a:path extrusionOk="0" h="97577" w="6806712">
                    <a:moveTo>
                      <a:pt x="6798470" y="23888"/>
                    </a:moveTo>
                    <a:cubicBezTo>
                      <a:pt x="6798732" y="-17110"/>
                      <a:pt x="7320952" y="-8333"/>
                      <a:pt x="8239" y="73690"/>
                    </a:cubicBezTo>
                    <a:cubicBezTo>
                      <a:pt x="7991" y="114687"/>
                      <a:pt x="-514243" y="105910"/>
                      <a:pt x="6798470" y="238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1257799" y="5681321"/>
                <a:ext cx="6806811" cy="157806"/>
              </a:xfrm>
              <a:custGeom>
                <a:rect b="b" l="l" r="r" t="t"/>
                <a:pathLst>
                  <a:path extrusionOk="0" h="157806" w="6806811">
                    <a:moveTo>
                      <a:pt x="6798575" y="22272"/>
                    </a:moveTo>
                    <a:cubicBezTo>
                      <a:pt x="6798809" y="-18726"/>
                      <a:pt x="7321112" y="-14832"/>
                      <a:pt x="8233" y="135538"/>
                    </a:cubicBezTo>
                    <a:cubicBezTo>
                      <a:pt x="8013" y="176536"/>
                      <a:pt x="-514304" y="172628"/>
                      <a:pt x="6798575" y="222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262399" y="4614911"/>
                <a:ext cx="6806255" cy="133493"/>
              </a:xfrm>
              <a:custGeom>
                <a:rect b="b" l="l" r="r" t="t"/>
                <a:pathLst>
                  <a:path extrusionOk="0" h="133493" w="6806255">
                    <a:moveTo>
                      <a:pt x="6798175" y="22815"/>
                    </a:moveTo>
                    <a:cubicBezTo>
                      <a:pt x="6797913" y="-18182"/>
                      <a:pt x="7320368" y="-12322"/>
                      <a:pt x="8081" y="110685"/>
                    </a:cubicBezTo>
                    <a:cubicBezTo>
                      <a:pt x="8343" y="151668"/>
                      <a:pt x="-514112" y="145821"/>
                      <a:pt x="6798175" y="228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1255411" y="3548539"/>
                <a:ext cx="6806328" cy="109460"/>
              </a:xfrm>
              <a:custGeom>
                <a:rect b="b" l="l" r="r" t="t"/>
                <a:pathLst>
                  <a:path extrusionOk="0" h="109460" w="6806328">
                    <a:moveTo>
                      <a:pt x="6798250" y="23485"/>
                    </a:moveTo>
                    <a:cubicBezTo>
                      <a:pt x="6797989" y="-17512"/>
                      <a:pt x="7320389" y="-9698"/>
                      <a:pt x="8074" y="85972"/>
                    </a:cubicBezTo>
                    <a:cubicBezTo>
                      <a:pt x="8350" y="126970"/>
                      <a:pt x="-514050" y="119169"/>
                      <a:pt x="6798250" y="234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" name="Google Shape;25;p2"/>
          <p:cNvGrpSpPr/>
          <p:nvPr/>
        </p:nvGrpSpPr>
        <p:grpSpPr>
          <a:xfrm rot="-1494576">
            <a:off x="426945" y="2547597"/>
            <a:ext cx="3304553" cy="4868236"/>
            <a:chOff x="441790" y="5094926"/>
            <a:chExt cx="6608913" cy="9736187"/>
          </a:xfrm>
        </p:grpSpPr>
        <p:sp>
          <p:nvSpPr>
            <p:cNvPr id="26" name="Google Shape;26;p2"/>
            <p:cNvSpPr/>
            <p:nvPr/>
          </p:nvSpPr>
          <p:spPr>
            <a:xfrm>
              <a:off x="533411" y="13945794"/>
              <a:ext cx="5961426" cy="875128"/>
            </a:xfrm>
            <a:custGeom>
              <a:rect b="b" l="l" r="r" t="t"/>
              <a:pathLst>
                <a:path extrusionOk="0" h="875128" w="5961426">
                  <a:moveTo>
                    <a:pt x="5961402" y="569909"/>
                  </a:moveTo>
                  <a:cubicBezTo>
                    <a:pt x="5961597" y="637770"/>
                    <a:pt x="5960701" y="705728"/>
                    <a:pt x="5957234" y="773569"/>
                  </a:cubicBezTo>
                  <a:cubicBezTo>
                    <a:pt x="5959512" y="817947"/>
                    <a:pt x="5944359" y="880160"/>
                    <a:pt x="5888362" y="874805"/>
                  </a:cubicBezTo>
                  <a:cubicBezTo>
                    <a:pt x="5850322" y="869548"/>
                    <a:pt x="5838227" y="842306"/>
                    <a:pt x="5835656" y="810119"/>
                  </a:cubicBezTo>
                  <a:cubicBezTo>
                    <a:pt x="5832773" y="810722"/>
                    <a:pt x="5829812" y="810917"/>
                    <a:pt x="5826832" y="810917"/>
                  </a:cubicBezTo>
                  <a:cubicBezTo>
                    <a:pt x="5825742" y="810917"/>
                    <a:pt x="5824651" y="810917"/>
                    <a:pt x="5823560" y="810820"/>
                  </a:cubicBezTo>
                  <a:cubicBezTo>
                    <a:pt x="5588818" y="797053"/>
                    <a:pt x="5353998" y="783480"/>
                    <a:pt x="5119159" y="769713"/>
                  </a:cubicBezTo>
                  <a:cubicBezTo>
                    <a:pt x="4864102" y="754662"/>
                    <a:pt x="4608967" y="739902"/>
                    <a:pt x="4353812" y="725045"/>
                  </a:cubicBezTo>
                  <a:cubicBezTo>
                    <a:pt x="4103021" y="710382"/>
                    <a:pt x="3852229" y="695719"/>
                    <a:pt x="3601457" y="681154"/>
                  </a:cubicBezTo>
                  <a:cubicBezTo>
                    <a:pt x="3356217" y="666784"/>
                    <a:pt x="3110977" y="652530"/>
                    <a:pt x="2865736" y="638160"/>
                  </a:cubicBezTo>
                  <a:cubicBezTo>
                    <a:pt x="2614263" y="623400"/>
                    <a:pt x="2362771" y="608932"/>
                    <a:pt x="2111297" y="594074"/>
                  </a:cubicBezTo>
                  <a:cubicBezTo>
                    <a:pt x="1859221" y="579120"/>
                    <a:pt x="1607144" y="563756"/>
                    <a:pt x="1355067" y="548217"/>
                  </a:cubicBezTo>
                  <a:cubicBezTo>
                    <a:pt x="1105366" y="532854"/>
                    <a:pt x="855665" y="517704"/>
                    <a:pt x="606081" y="502458"/>
                  </a:cubicBezTo>
                  <a:cubicBezTo>
                    <a:pt x="507389" y="496421"/>
                    <a:pt x="408794" y="489489"/>
                    <a:pt x="310200" y="482751"/>
                  </a:cubicBezTo>
                  <a:cubicBezTo>
                    <a:pt x="261545" y="479383"/>
                    <a:pt x="212793" y="476112"/>
                    <a:pt x="164138" y="472548"/>
                  </a:cubicBezTo>
                  <a:cubicBezTo>
                    <a:pt x="139869" y="470757"/>
                    <a:pt x="115581" y="468693"/>
                    <a:pt x="91410" y="465811"/>
                  </a:cubicBezTo>
                  <a:cubicBezTo>
                    <a:pt x="70004" y="463338"/>
                    <a:pt x="45638" y="462053"/>
                    <a:pt x="25810" y="452940"/>
                  </a:cubicBezTo>
                  <a:cubicBezTo>
                    <a:pt x="9663" y="445501"/>
                    <a:pt x="-738" y="428678"/>
                    <a:pt x="41" y="410841"/>
                  </a:cubicBezTo>
                  <a:cubicBezTo>
                    <a:pt x="840" y="393705"/>
                    <a:pt x="12429" y="376764"/>
                    <a:pt x="29082" y="371312"/>
                  </a:cubicBezTo>
                  <a:cubicBezTo>
                    <a:pt x="30270" y="370923"/>
                    <a:pt x="31458" y="370612"/>
                    <a:pt x="32549" y="370319"/>
                  </a:cubicBezTo>
                  <a:cubicBezTo>
                    <a:pt x="21544" y="273036"/>
                    <a:pt x="27796" y="164284"/>
                    <a:pt x="19577" y="64820"/>
                  </a:cubicBezTo>
                  <a:cubicBezTo>
                    <a:pt x="19674" y="64820"/>
                    <a:pt x="19674" y="64917"/>
                    <a:pt x="19772" y="64917"/>
                  </a:cubicBezTo>
                  <a:cubicBezTo>
                    <a:pt x="20668" y="51053"/>
                    <a:pt x="27212" y="37383"/>
                    <a:pt x="38392" y="28660"/>
                  </a:cubicBezTo>
                  <a:cubicBezTo>
                    <a:pt x="45930" y="11719"/>
                    <a:pt x="63167" y="-159"/>
                    <a:pt x="82392" y="425"/>
                  </a:cubicBezTo>
                  <a:cubicBezTo>
                    <a:pt x="110731" y="-471"/>
                    <a:pt x="139071" y="327"/>
                    <a:pt x="167313" y="327"/>
                  </a:cubicBezTo>
                  <a:cubicBezTo>
                    <a:pt x="195848" y="327"/>
                    <a:pt x="224382" y="230"/>
                    <a:pt x="252819" y="1029"/>
                  </a:cubicBezTo>
                  <a:cubicBezTo>
                    <a:pt x="314446" y="2703"/>
                    <a:pt x="376092" y="4689"/>
                    <a:pt x="437621" y="7260"/>
                  </a:cubicBezTo>
                  <a:cubicBezTo>
                    <a:pt x="565744" y="12420"/>
                    <a:pt x="693866" y="18359"/>
                    <a:pt x="821969" y="24298"/>
                  </a:cubicBezTo>
                  <a:cubicBezTo>
                    <a:pt x="1067112" y="35689"/>
                    <a:pt x="1312255" y="48268"/>
                    <a:pt x="1557379" y="60555"/>
                  </a:cubicBezTo>
                  <a:cubicBezTo>
                    <a:pt x="1810741" y="73232"/>
                    <a:pt x="2064006" y="85908"/>
                    <a:pt x="2317271" y="98604"/>
                  </a:cubicBezTo>
                  <a:cubicBezTo>
                    <a:pt x="2567167" y="111183"/>
                    <a:pt x="2817062" y="123665"/>
                    <a:pt x="3066958" y="136146"/>
                  </a:cubicBezTo>
                  <a:cubicBezTo>
                    <a:pt x="3325268" y="149115"/>
                    <a:pt x="3583694" y="162103"/>
                    <a:pt x="3842121" y="175071"/>
                  </a:cubicBezTo>
                  <a:cubicBezTo>
                    <a:pt x="4088354" y="187358"/>
                    <a:pt x="4334686" y="199742"/>
                    <a:pt x="4581017" y="212127"/>
                  </a:cubicBezTo>
                  <a:cubicBezTo>
                    <a:pt x="4823784" y="224219"/>
                    <a:pt x="5066531" y="236389"/>
                    <a:pt x="5309297" y="248579"/>
                  </a:cubicBezTo>
                  <a:cubicBezTo>
                    <a:pt x="5479725" y="257205"/>
                    <a:pt x="5650250" y="265714"/>
                    <a:pt x="5820677" y="274243"/>
                  </a:cubicBezTo>
                  <a:cubicBezTo>
                    <a:pt x="5842472" y="275431"/>
                    <a:pt x="5861502" y="288302"/>
                    <a:pt x="5871416" y="306528"/>
                  </a:cubicBezTo>
                  <a:cubicBezTo>
                    <a:pt x="5878954" y="297512"/>
                    <a:pt x="5889647" y="291476"/>
                    <a:pt x="5904898" y="290289"/>
                  </a:cubicBezTo>
                  <a:cubicBezTo>
                    <a:pt x="5950981" y="289198"/>
                    <a:pt x="5956630" y="341500"/>
                    <a:pt x="5956824" y="376862"/>
                  </a:cubicBezTo>
                  <a:cubicBezTo>
                    <a:pt x="5960214" y="441139"/>
                    <a:pt x="5961110" y="505417"/>
                    <a:pt x="5961402" y="5699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18165" y="14064209"/>
              <a:ext cx="5590449" cy="413394"/>
            </a:xfrm>
            <a:custGeom>
              <a:rect b="b" l="l" r="r" t="t"/>
              <a:pathLst>
                <a:path extrusionOk="0" h="413394" w="5590449">
                  <a:moveTo>
                    <a:pt x="5565802" y="413348"/>
                  </a:moveTo>
                  <a:cubicBezTo>
                    <a:pt x="5318614" y="396719"/>
                    <a:pt x="5071329" y="379992"/>
                    <a:pt x="4824140" y="363285"/>
                  </a:cubicBezTo>
                  <a:cubicBezTo>
                    <a:pt x="4584081" y="347123"/>
                    <a:pt x="4344119" y="330883"/>
                    <a:pt x="4104060" y="314721"/>
                  </a:cubicBezTo>
                  <a:cubicBezTo>
                    <a:pt x="3856287" y="297995"/>
                    <a:pt x="3608612" y="281248"/>
                    <a:pt x="3360820" y="264522"/>
                  </a:cubicBezTo>
                  <a:cubicBezTo>
                    <a:pt x="3115112" y="247931"/>
                    <a:pt x="2869327" y="231244"/>
                    <a:pt x="2623619" y="214751"/>
                  </a:cubicBezTo>
                  <a:cubicBezTo>
                    <a:pt x="2377911" y="198160"/>
                    <a:pt x="2132125" y="181473"/>
                    <a:pt x="1886417" y="164883"/>
                  </a:cubicBezTo>
                  <a:cubicBezTo>
                    <a:pt x="1654870" y="149227"/>
                    <a:pt x="1423322" y="133591"/>
                    <a:pt x="1191677" y="117935"/>
                  </a:cubicBezTo>
                  <a:cubicBezTo>
                    <a:pt x="941820" y="100955"/>
                    <a:pt x="691866" y="84365"/>
                    <a:pt x="442127" y="66275"/>
                  </a:cubicBezTo>
                  <a:cubicBezTo>
                    <a:pt x="359815" y="60297"/>
                    <a:pt x="277503" y="53949"/>
                    <a:pt x="195192" y="47485"/>
                  </a:cubicBezTo>
                  <a:cubicBezTo>
                    <a:pt x="155224" y="44427"/>
                    <a:pt x="115256" y="41273"/>
                    <a:pt x="75308" y="37729"/>
                  </a:cubicBezTo>
                  <a:cubicBezTo>
                    <a:pt x="55422" y="35957"/>
                    <a:pt x="35438" y="34574"/>
                    <a:pt x="15688" y="31712"/>
                  </a:cubicBezTo>
                  <a:cubicBezTo>
                    <a:pt x="9669" y="30778"/>
                    <a:pt x="4274" y="28071"/>
                    <a:pt x="1547" y="22443"/>
                  </a:cubicBezTo>
                  <a:cubicBezTo>
                    <a:pt x="-907" y="17536"/>
                    <a:pt x="-362" y="11695"/>
                    <a:pt x="2618" y="7216"/>
                  </a:cubicBezTo>
                  <a:cubicBezTo>
                    <a:pt x="7663" y="-300"/>
                    <a:pt x="16272" y="109"/>
                    <a:pt x="24297" y="11"/>
                  </a:cubicBezTo>
                  <a:cubicBezTo>
                    <a:pt x="38866" y="-125"/>
                    <a:pt x="53708" y="1024"/>
                    <a:pt x="68257" y="1686"/>
                  </a:cubicBezTo>
                  <a:cubicBezTo>
                    <a:pt x="97571" y="3088"/>
                    <a:pt x="126865" y="4606"/>
                    <a:pt x="156159" y="6203"/>
                  </a:cubicBezTo>
                  <a:cubicBezTo>
                    <a:pt x="214961" y="9514"/>
                    <a:pt x="273744" y="12824"/>
                    <a:pt x="332527" y="16349"/>
                  </a:cubicBezTo>
                  <a:cubicBezTo>
                    <a:pt x="451495" y="23514"/>
                    <a:pt x="570444" y="31167"/>
                    <a:pt x="689393" y="39014"/>
                  </a:cubicBezTo>
                  <a:cubicBezTo>
                    <a:pt x="946670" y="56091"/>
                    <a:pt x="1203948" y="73441"/>
                    <a:pt x="1461225" y="90810"/>
                  </a:cubicBezTo>
                  <a:cubicBezTo>
                    <a:pt x="1690591" y="106213"/>
                    <a:pt x="1920074" y="121712"/>
                    <a:pt x="2149441" y="137212"/>
                  </a:cubicBezTo>
                  <a:cubicBezTo>
                    <a:pt x="2402063" y="154270"/>
                    <a:pt x="2654685" y="171328"/>
                    <a:pt x="2907327" y="188366"/>
                  </a:cubicBezTo>
                  <a:cubicBezTo>
                    <a:pt x="3149763" y="204684"/>
                    <a:pt x="3392296" y="221079"/>
                    <a:pt x="3634731" y="237494"/>
                  </a:cubicBezTo>
                  <a:cubicBezTo>
                    <a:pt x="3882406" y="254221"/>
                    <a:pt x="4130101" y="270870"/>
                    <a:pt x="4377776" y="287596"/>
                  </a:cubicBezTo>
                  <a:cubicBezTo>
                    <a:pt x="4615264" y="303680"/>
                    <a:pt x="4852850" y="319686"/>
                    <a:pt x="5090339" y="335771"/>
                  </a:cubicBezTo>
                  <a:cubicBezTo>
                    <a:pt x="5250151" y="346500"/>
                    <a:pt x="5409866" y="357326"/>
                    <a:pt x="5569658" y="368055"/>
                  </a:cubicBezTo>
                  <a:cubicBezTo>
                    <a:pt x="5582027" y="368951"/>
                    <a:pt x="5591454" y="380479"/>
                    <a:pt x="5590363" y="392629"/>
                  </a:cubicBezTo>
                  <a:cubicBezTo>
                    <a:pt x="5589292" y="404721"/>
                    <a:pt x="5578793" y="413679"/>
                    <a:pt x="5566893" y="413387"/>
                  </a:cubicBezTo>
                  <a:cubicBezTo>
                    <a:pt x="5566562" y="413406"/>
                    <a:pt x="5566172" y="413387"/>
                    <a:pt x="5565802" y="4133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531867" y="14243670"/>
              <a:ext cx="4489729" cy="339637"/>
            </a:xfrm>
            <a:custGeom>
              <a:rect b="b" l="l" r="r" t="t"/>
              <a:pathLst>
                <a:path extrusionOk="0" h="339637" w="4489729">
                  <a:moveTo>
                    <a:pt x="4464538" y="339601"/>
                  </a:moveTo>
                  <a:cubicBezTo>
                    <a:pt x="4372117" y="333389"/>
                    <a:pt x="4279600" y="327178"/>
                    <a:pt x="4187179" y="320849"/>
                  </a:cubicBezTo>
                  <a:cubicBezTo>
                    <a:pt x="4168072" y="319583"/>
                    <a:pt x="4148984" y="318435"/>
                    <a:pt x="4129896" y="316877"/>
                  </a:cubicBezTo>
                  <a:cubicBezTo>
                    <a:pt x="4108841" y="314968"/>
                    <a:pt x="4087883" y="312476"/>
                    <a:pt x="4066809" y="310588"/>
                  </a:cubicBezTo>
                  <a:cubicBezTo>
                    <a:pt x="4022692" y="306537"/>
                    <a:pt x="3978361" y="303967"/>
                    <a:pt x="3934128" y="300812"/>
                  </a:cubicBezTo>
                  <a:cubicBezTo>
                    <a:pt x="3737621" y="286812"/>
                    <a:pt x="3541210" y="273298"/>
                    <a:pt x="3344780" y="259998"/>
                  </a:cubicBezTo>
                  <a:cubicBezTo>
                    <a:pt x="3151233" y="246855"/>
                    <a:pt x="2957783" y="233633"/>
                    <a:pt x="2764333" y="220587"/>
                  </a:cubicBezTo>
                  <a:cubicBezTo>
                    <a:pt x="2570884" y="207560"/>
                    <a:pt x="2377414" y="194806"/>
                    <a:pt x="2183964" y="182168"/>
                  </a:cubicBezTo>
                  <a:cubicBezTo>
                    <a:pt x="1987242" y="169258"/>
                    <a:pt x="1790520" y="156134"/>
                    <a:pt x="1593798" y="142523"/>
                  </a:cubicBezTo>
                  <a:cubicBezTo>
                    <a:pt x="1400445" y="129087"/>
                    <a:pt x="1206996" y="116060"/>
                    <a:pt x="1013663" y="102527"/>
                  </a:cubicBezTo>
                  <a:cubicBezTo>
                    <a:pt x="822998" y="89072"/>
                    <a:pt x="632217" y="76084"/>
                    <a:pt x="441532" y="63426"/>
                  </a:cubicBezTo>
                  <a:cubicBezTo>
                    <a:pt x="366525" y="58325"/>
                    <a:pt x="291517" y="53437"/>
                    <a:pt x="216412" y="48238"/>
                  </a:cubicBezTo>
                  <a:cubicBezTo>
                    <a:pt x="177827" y="45610"/>
                    <a:pt x="139126" y="42883"/>
                    <a:pt x="100541" y="40255"/>
                  </a:cubicBezTo>
                  <a:cubicBezTo>
                    <a:pt x="82933" y="39028"/>
                    <a:pt x="65326" y="37606"/>
                    <a:pt x="47718" y="36185"/>
                  </a:cubicBezTo>
                  <a:cubicBezTo>
                    <a:pt x="39012" y="35484"/>
                    <a:pt x="30403" y="34881"/>
                    <a:pt x="21716" y="33771"/>
                  </a:cubicBezTo>
                  <a:cubicBezTo>
                    <a:pt x="18424" y="33342"/>
                    <a:pt x="15074" y="32816"/>
                    <a:pt x="12347" y="31959"/>
                  </a:cubicBezTo>
                  <a:cubicBezTo>
                    <a:pt x="4556" y="30187"/>
                    <a:pt x="-703" y="22632"/>
                    <a:pt x="76" y="14707"/>
                  </a:cubicBezTo>
                  <a:cubicBezTo>
                    <a:pt x="972" y="6412"/>
                    <a:pt x="7634" y="1135"/>
                    <a:pt x="13594" y="570"/>
                  </a:cubicBezTo>
                  <a:cubicBezTo>
                    <a:pt x="16691" y="-150"/>
                    <a:pt x="19943" y="25"/>
                    <a:pt x="23118" y="6"/>
                  </a:cubicBezTo>
                  <a:cubicBezTo>
                    <a:pt x="33928" y="-33"/>
                    <a:pt x="44816" y="726"/>
                    <a:pt x="55587" y="1388"/>
                  </a:cubicBezTo>
                  <a:cubicBezTo>
                    <a:pt x="78940" y="2557"/>
                    <a:pt x="102294" y="4114"/>
                    <a:pt x="125647" y="5672"/>
                  </a:cubicBezTo>
                  <a:cubicBezTo>
                    <a:pt x="174146" y="8827"/>
                    <a:pt x="222723" y="12000"/>
                    <a:pt x="271222" y="15252"/>
                  </a:cubicBezTo>
                  <a:cubicBezTo>
                    <a:pt x="363934" y="21483"/>
                    <a:pt x="456666" y="27890"/>
                    <a:pt x="549282" y="34218"/>
                  </a:cubicBezTo>
                  <a:cubicBezTo>
                    <a:pt x="743725" y="47479"/>
                    <a:pt x="938188" y="59746"/>
                    <a:pt x="1132631" y="72909"/>
                  </a:cubicBezTo>
                  <a:cubicBezTo>
                    <a:pt x="1328846" y="86112"/>
                    <a:pt x="1525101" y="98827"/>
                    <a:pt x="1721317" y="111932"/>
                  </a:cubicBezTo>
                  <a:cubicBezTo>
                    <a:pt x="1917552" y="124940"/>
                    <a:pt x="2113670" y="138531"/>
                    <a:pt x="2309866" y="152337"/>
                  </a:cubicBezTo>
                  <a:cubicBezTo>
                    <a:pt x="2505985" y="166026"/>
                    <a:pt x="2702200" y="179325"/>
                    <a:pt x="2898435" y="192527"/>
                  </a:cubicBezTo>
                  <a:cubicBezTo>
                    <a:pt x="3090600" y="205437"/>
                    <a:pt x="3282764" y="218231"/>
                    <a:pt x="3474948" y="231238"/>
                  </a:cubicBezTo>
                  <a:cubicBezTo>
                    <a:pt x="3570543" y="237625"/>
                    <a:pt x="3666022" y="244012"/>
                    <a:pt x="3761617" y="250301"/>
                  </a:cubicBezTo>
                  <a:cubicBezTo>
                    <a:pt x="3809025" y="253437"/>
                    <a:pt x="3856433" y="256280"/>
                    <a:pt x="3903821" y="259317"/>
                  </a:cubicBezTo>
                  <a:cubicBezTo>
                    <a:pt x="3950431" y="262335"/>
                    <a:pt x="3997138" y="265548"/>
                    <a:pt x="4043748" y="268274"/>
                  </a:cubicBezTo>
                  <a:cubicBezTo>
                    <a:pt x="4055726" y="268956"/>
                    <a:pt x="4067705" y="269559"/>
                    <a:pt x="4077015" y="269969"/>
                  </a:cubicBezTo>
                  <a:cubicBezTo>
                    <a:pt x="4105939" y="271059"/>
                    <a:pt x="4134844" y="271877"/>
                    <a:pt x="4163748" y="273765"/>
                  </a:cubicBezTo>
                  <a:cubicBezTo>
                    <a:pt x="4197580" y="276083"/>
                    <a:pt x="4231432" y="278283"/>
                    <a:pt x="4265284" y="280600"/>
                  </a:cubicBezTo>
                  <a:cubicBezTo>
                    <a:pt x="4333358" y="285235"/>
                    <a:pt x="4401334" y="289869"/>
                    <a:pt x="4469329" y="294387"/>
                  </a:cubicBezTo>
                  <a:cubicBezTo>
                    <a:pt x="4481698" y="295185"/>
                    <a:pt x="4490813" y="307394"/>
                    <a:pt x="4489625" y="319350"/>
                  </a:cubicBezTo>
                  <a:cubicBezTo>
                    <a:pt x="4488281" y="331598"/>
                    <a:pt x="4477646" y="339893"/>
                    <a:pt x="4465746" y="339601"/>
                  </a:cubicBezTo>
                  <a:cubicBezTo>
                    <a:pt x="4465337" y="339659"/>
                    <a:pt x="4464947" y="339640"/>
                    <a:pt x="4464538" y="3396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145550" y="5280008"/>
              <a:ext cx="5905153" cy="8993361"/>
            </a:xfrm>
            <a:custGeom>
              <a:rect b="b" l="l" r="r" t="t"/>
              <a:pathLst>
                <a:path extrusionOk="0" h="8993361" w="5905153">
                  <a:moveTo>
                    <a:pt x="5904253" y="540223"/>
                  </a:moveTo>
                  <a:cubicBezTo>
                    <a:pt x="5908908" y="700908"/>
                    <a:pt x="5894534" y="861183"/>
                    <a:pt x="5883841" y="1021265"/>
                  </a:cubicBezTo>
                  <a:cubicBezTo>
                    <a:pt x="5852638" y="1567577"/>
                    <a:pt x="5839257" y="2114882"/>
                    <a:pt x="5813196" y="2661390"/>
                  </a:cubicBezTo>
                  <a:cubicBezTo>
                    <a:pt x="5744421" y="3938475"/>
                    <a:pt x="5657241" y="5214566"/>
                    <a:pt x="5568462" y="6490347"/>
                  </a:cubicBezTo>
                  <a:cubicBezTo>
                    <a:pt x="5527540" y="7160581"/>
                    <a:pt x="5481554" y="7831028"/>
                    <a:pt x="5410714" y="8498691"/>
                  </a:cubicBezTo>
                  <a:cubicBezTo>
                    <a:pt x="5392776" y="8640741"/>
                    <a:pt x="5369890" y="8783200"/>
                    <a:pt x="5374448" y="8926827"/>
                  </a:cubicBezTo>
                  <a:cubicBezTo>
                    <a:pt x="5374642" y="8935355"/>
                    <a:pt x="5373064" y="8943573"/>
                    <a:pt x="5369987" y="8951206"/>
                  </a:cubicBezTo>
                  <a:cubicBezTo>
                    <a:pt x="5369987" y="8951206"/>
                    <a:pt x="5369987" y="8951206"/>
                    <a:pt x="5369987" y="8951303"/>
                  </a:cubicBezTo>
                  <a:cubicBezTo>
                    <a:pt x="5362449" y="8978448"/>
                    <a:pt x="5333233" y="9000627"/>
                    <a:pt x="5291006" y="8991124"/>
                  </a:cubicBezTo>
                  <a:cubicBezTo>
                    <a:pt x="5047655" y="8984679"/>
                    <a:pt x="4801421" y="8934168"/>
                    <a:pt x="4553512" y="8929105"/>
                  </a:cubicBezTo>
                  <a:cubicBezTo>
                    <a:pt x="3142119" y="8861050"/>
                    <a:pt x="1729460" y="8805768"/>
                    <a:pt x="320735" y="8693842"/>
                  </a:cubicBezTo>
                  <a:cubicBezTo>
                    <a:pt x="246019" y="8688390"/>
                    <a:pt x="174674" y="8689675"/>
                    <a:pt x="101068" y="8688097"/>
                  </a:cubicBezTo>
                  <a:cubicBezTo>
                    <a:pt x="57381" y="8695224"/>
                    <a:pt x="2571" y="8682353"/>
                    <a:pt x="0" y="8629058"/>
                  </a:cubicBezTo>
                  <a:cubicBezTo>
                    <a:pt x="97" y="8621327"/>
                    <a:pt x="896" y="8614492"/>
                    <a:pt x="2474" y="8608359"/>
                  </a:cubicBezTo>
                  <a:cubicBezTo>
                    <a:pt x="-2688" y="8565461"/>
                    <a:pt x="24172" y="8505838"/>
                    <a:pt x="23685" y="8467107"/>
                  </a:cubicBezTo>
                  <a:cubicBezTo>
                    <a:pt x="24775" y="8462940"/>
                    <a:pt x="25769" y="8458286"/>
                    <a:pt x="26567" y="8453243"/>
                  </a:cubicBezTo>
                  <a:cubicBezTo>
                    <a:pt x="32216" y="8176368"/>
                    <a:pt x="78494" y="7902959"/>
                    <a:pt x="101380" y="7627193"/>
                  </a:cubicBezTo>
                  <a:cubicBezTo>
                    <a:pt x="125065" y="7271669"/>
                    <a:pt x="121403" y="6914764"/>
                    <a:pt x="138348" y="6558733"/>
                  </a:cubicBezTo>
                  <a:cubicBezTo>
                    <a:pt x="155878" y="5987555"/>
                    <a:pt x="190470" y="5416863"/>
                    <a:pt x="212168" y="4845782"/>
                  </a:cubicBezTo>
                  <a:cubicBezTo>
                    <a:pt x="247052" y="3915205"/>
                    <a:pt x="272314" y="2984453"/>
                    <a:pt x="282812" y="2053292"/>
                  </a:cubicBezTo>
                  <a:cubicBezTo>
                    <a:pt x="293213" y="1465776"/>
                    <a:pt x="299660" y="875165"/>
                    <a:pt x="381699" y="292400"/>
                  </a:cubicBezTo>
                  <a:cubicBezTo>
                    <a:pt x="396658" y="224851"/>
                    <a:pt x="399638" y="149961"/>
                    <a:pt x="430257" y="87552"/>
                  </a:cubicBezTo>
                  <a:cubicBezTo>
                    <a:pt x="427491" y="79627"/>
                    <a:pt x="426303" y="71001"/>
                    <a:pt x="426984" y="61888"/>
                  </a:cubicBezTo>
                  <a:cubicBezTo>
                    <a:pt x="429653" y="26234"/>
                    <a:pt x="462258" y="-3188"/>
                    <a:pt x="498525" y="278"/>
                  </a:cubicBezTo>
                  <a:cubicBezTo>
                    <a:pt x="631692" y="12273"/>
                    <a:pt x="765268" y="21775"/>
                    <a:pt x="898338" y="36146"/>
                  </a:cubicBezTo>
                  <a:cubicBezTo>
                    <a:pt x="1597286" y="101728"/>
                    <a:pt x="2296643" y="165032"/>
                    <a:pt x="2997285" y="208416"/>
                  </a:cubicBezTo>
                  <a:cubicBezTo>
                    <a:pt x="3840307" y="258343"/>
                    <a:pt x="4684420" y="285293"/>
                    <a:pt x="5522398" y="396440"/>
                  </a:cubicBezTo>
                  <a:cubicBezTo>
                    <a:pt x="5605625" y="404463"/>
                    <a:pt x="5688872" y="412680"/>
                    <a:pt x="5772099" y="420216"/>
                  </a:cubicBezTo>
                  <a:cubicBezTo>
                    <a:pt x="5803321" y="424071"/>
                    <a:pt x="5836413" y="422786"/>
                    <a:pt x="5864344" y="438929"/>
                  </a:cubicBezTo>
                  <a:cubicBezTo>
                    <a:pt x="5873654" y="444673"/>
                    <a:pt x="5880199" y="452987"/>
                    <a:pt x="5883958" y="462412"/>
                  </a:cubicBezTo>
                  <a:cubicBezTo>
                    <a:pt x="5901877" y="480093"/>
                    <a:pt x="5906629" y="511794"/>
                    <a:pt x="5904253" y="5402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143321" y="14168000"/>
              <a:ext cx="417264" cy="113265"/>
            </a:xfrm>
            <a:custGeom>
              <a:rect b="b" l="l" r="r" t="t"/>
              <a:pathLst>
                <a:path extrusionOk="0" h="113265" w="417264">
                  <a:moveTo>
                    <a:pt x="342435" y="110220"/>
                  </a:moveTo>
                  <a:cubicBezTo>
                    <a:pt x="251164" y="100212"/>
                    <a:pt x="159892" y="90846"/>
                    <a:pt x="69458" y="74353"/>
                  </a:cubicBezTo>
                  <a:cubicBezTo>
                    <a:pt x="41859" y="69816"/>
                    <a:pt x="-3348" y="68745"/>
                    <a:pt x="197" y="29976"/>
                  </a:cubicBezTo>
                  <a:cubicBezTo>
                    <a:pt x="12526" y="-23398"/>
                    <a:pt x="81301" y="10854"/>
                    <a:pt x="118600" y="10464"/>
                  </a:cubicBezTo>
                  <a:cubicBezTo>
                    <a:pt x="210163" y="23822"/>
                    <a:pt x="303188" y="28827"/>
                    <a:pt x="393368" y="49993"/>
                  </a:cubicBezTo>
                  <a:cubicBezTo>
                    <a:pt x="429051" y="59515"/>
                    <a:pt x="423208" y="111876"/>
                    <a:pt x="386240" y="113102"/>
                  </a:cubicBezTo>
                  <a:cubicBezTo>
                    <a:pt x="371709" y="113881"/>
                    <a:pt x="356712" y="111701"/>
                    <a:pt x="342435" y="110220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496263" y="5768661"/>
              <a:ext cx="530536" cy="8540559"/>
            </a:xfrm>
            <a:custGeom>
              <a:rect b="b" l="l" r="r" t="t"/>
              <a:pathLst>
                <a:path extrusionOk="0" h="8540559" w="530536">
                  <a:moveTo>
                    <a:pt x="42763" y="8540540"/>
                  </a:moveTo>
                  <a:cubicBezTo>
                    <a:pt x="19371" y="8540053"/>
                    <a:pt x="-1139" y="8519646"/>
                    <a:pt x="49" y="8495871"/>
                  </a:cubicBezTo>
                  <a:cubicBezTo>
                    <a:pt x="9262" y="8310535"/>
                    <a:pt x="20072" y="8125393"/>
                    <a:pt x="29967" y="7940056"/>
                  </a:cubicBezTo>
                  <a:cubicBezTo>
                    <a:pt x="39881" y="7754915"/>
                    <a:pt x="49580" y="7569675"/>
                    <a:pt x="59299" y="7384534"/>
                  </a:cubicBezTo>
                  <a:cubicBezTo>
                    <a:pt x="79225" y="7007415"/>
                    <a:pt x="100222" y="6630491"/>
                    <a:pt x="120439" y="6253373"/>
                  </a:cubicBezTo>
                  <a:cubicBezTo>
                    <a:pt x="139566" y="5895961"/>
                    <a:pt x="158381" y="5538451"/>
                    <a:pt x="177508" y="5180961"/>
                  </a:cubicBezTo>
                  <a:cubicBezTo>
                    <a:pt x="197823" y="4798896"/>
                    <a:pt x="218333" y="4416812"/>
                    <a:pt x="238843" y="4034845"/>
                  </a:cubicBezTo>
                  <a:cubicBezTo>
                    <a:pt x="257872" y="3679419"/>
                    <a:pt x="277681" y="3324090"/>
                    <a:pt x="297002" y="2968664"/>
                  </a:cubicBezTo>
                  <a:cubicBezTo>
                    <a:pt x="317804" y="2585801"/>
                    <a:pt x="338314" y="2202841"/>
                    <a:pt x="359233" y="1819959"/>
                  </a:cubicBezTo>
                  <a:cubicBezTo>
                    <a:pt x="378944" y="1457211"/>
                    <a:pt x="399765" y="1094444"/>
                    <a:pt x="420275" y="731793"/>
                  </a:cubicBezTo>
                  <a:cubicBezTo>
                    <a:pt x="427306" y="608554"/>
                    <a:pt x="434455" y="485334"/>
                    <a:pt x="441778" y="362191"/>
                  </a:cubicBezTo>
                  <a:cubicBezTo>
                    <a:pt x="445245" y="304826"/>
                    <a:pt x="448712" y="247383"/>
                    <a:pt x="452568" y="190018"/>
                  </a:cubicBezTo>
                  <a:cubicBezTo>
                    <a:pt x="454652" y="158609"/>
                    <a:pt x="456736" y="127123"/>
                    <a:pt x="459405" y="95714"/>
                  </a:cubicBezTo>
                  <a:cubicBezTo>
                    <a:pt x="460593" y="81052"/>
                    <a:pt x="461879" y="66389"/>
                    <a:pt x="463164" y="51726"/>
                  </a:cubicBezTo>
                  <a:cubicBezTo>
                    <a:pt x="464158" y="40822"/>
                    <a:pt x="464644" y="29742"/>
                    <a:pt x="468306" y="20279"/>
                  </a:cubicBezTo>
                  <a:cubicBezTo>
                    <a:pt x="473214" y="8264"/>
                    <a:pt x="484862" y="-303"/>
                    <a:pt x="498730" y="8"/>
                  </a:cubicBezTo>
                  <a:cubicBezTo>
                    <a:pt x="514584" y="378"/>
                    <a:pt x="528784" y="13347"/>
                    <a:pt x="529991" y="29178"/>
                  </a:cubicBezTo>
                  <a:cubicBezTo>
                    <a:pt x="530536" y="33423"/>
                    <a:pt x="530536" y="37784"/>
                    <a:pt x="530536" y="41912"/>
                  </a:cubicBezTo>
                  <a:cubicBezTo>
                    <a:pt x="530536" y="53596"/>
                    <a:pt x="530245" y="65182"/>
                    <a:pt x="530050" y="76885"/>
                  </a:cubicBezTo>
                  <a:cubicBezTo>
                    <a:pt x="529563" y="98771"/>
                    <a:pt x="528959" y="120561"/>
                    <a:pt x="528258" y="142467"/>
                  </a:cubicBezTo>
                  <a:cubicBezTo>
                    <a:pt x="526875" y="185948"/>
                    <a:pt x="524693" y="229449"/>
                    <a:pt x="522707" y="272931"/>
                  </a:cubicBezTo>
                  <a:cubicBezTo>
                    <a:pt x="518247" y="369610"/>
                    <a:pt x="513689" y="466290"/>
                    <a:pt x="508936" y="562969"/>
                  </a:cubicBezTo>
                  <a:cubicBezTo>
                    <a:pt x="500307" y="739699"/>
                    <a:pt x="491290" y="916507"/>
                    <a:pt x="482486" y="1093334"/>
                  </a:cubicBezTo>
                  <a:cubicBezTo>
                    <a:pt x="464449" y="1456082"/>
                    <a:pt x="445031" y="1818752"/>
                    <a:pt x="425709" y="2181500"/>
                  </a:cubicBezTo>
                  <a:cubicBezTo>
                    <a:pt x="405492" y="2560604"/>
                    <a:pt x="385274" y="2939806"/>
                    <a:pt x="365368" y="3319008"/>
                  </a:cubicBezTo>
                  <a:cubicBezTo>
                    <a:pt x="346144" y="3685533"/>
                    <a:pt x="326627" y="4051942"/>
                    <a:pt x="306916" y="4418370"/>
                  </a:cubicBezTo>
                  <a:cubicBezTo>
                    <a:pt x="286991" y="4789549"/>
                    <a:pt x="266987" y="5160729"/>
                    <a:pt x="246867" y="5531811"/>
                  </a:cubicBezTo>
                  <a:cubicBezTo>
                    <a:pt x="226357" y="5908832"/>
                    <a:pt x="206042" y="6285755"/>
                    <a:pt x="185922" y="6662776"/>
                  </a:cubicBezTo>
                  <a:cubicBezTo>
                    <a:pt x="166601" y="7026517"/>
                    <a:pt x="147279" y="7390278"/>
                    <a:pt x="127451" y="7754116"/>
                  </a:cubicBezTo>
                  <a:cubicBezTo>
                    <a:pt x="120615" y="7878329"/>
                    <a:pt x="113875" y="8002562"/>
                    <a:pt x="107233" y="8126873"/>
                  </a:cubicBezTo>
                  <a:cubicBezTo>
                    <a:pt x="100591" y="8250599"/>
                    <a:pt x="94554" y="8374326"/>
                    <a:pt x="87425" y="8497954"/>
                  </a:cubicBezTo>
                  <a:cubicBezTo>
                    <a:pt x="86062" y="8521282"/>
                    <a:pt x="67675" y="8540559"/>
                    <a:pt x="43815" y="8540559"/>
                  </a:cubicBezTo>
                  <a:cubicBezTo>
                    <a:pt x="43484" y="8540540"/>
                    <a:pt x="43133" y="8540540"/>
                    <a:pt x="42763" y="8540540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704236" y="14040047"/>
              <a:ext cx="2872222" cy="271921"/>
            </a:xfrm>
            <a:custGeom>
              <a:rect b="b" l="l" r="r" t="t"/>
              <a:pathLst>
                <a:path extrusionOk="0" h="271921" w="2872222">
                  <a:moveTo>
                    <a:pt x="2808340" y="271705"/>
                  </a:moveTo>
                  <a:cubicBezTo>
                    <a:pt x="2789019" y="271315"/>
                    <a:pt x="2769600" y="269913"/>
                    <a:pt x="2750278" y="268725"/>
                  </a:cubicBezTo>
                  <a:cubicBezTo>
                    <a:pt x="2713310" y="266544"/>
                    <a:pt x="2676361" y="264169"/>
                    <a:pt x="2639393" y="261793"/>
                  </a:cubicBezTo>
                  <a:cubicBezTo>
                    <a:pt x="2564678" y="256847"/>
                    <a:pt x="2489963" y="251882"/>
                    <a:pt x="2415266" y="246332"/>
                  </a:cubicBezTo>
                  <a:cubicBezTo>
                    <a:pt x="2267627" y="235330"/>
                    <a:pt x="2119794" y="226919"/>
                    <a:pt x="1972154" y="215430"/>
                  </a:cubicBezTo>
                  <a:cubicBezTo>
                    <a:pt x="1819569" y="203435"/>
                    <a:pt x="1667060" y="190856"/>
                    <a:pt x="1514377" y="179562"/>
                  </a:cubicBezTo>
                  <a:cubicBezTo>
                    <a:pt x="1367341" y="168658"/>
                    <a:pt x="1220287" y="156877"/>
                    <a:pt x="1073135" y="146674"/>
                  </a:cubicBezTo>
                  <a:cubicBezTo>
                    <a:pt x="929761" y="136665"/>
                    <a:pt x="786388" y="125780"/>
                    <a:pt x="643092" y="114681"/>
                  </a:cubicBezTo>
                  <a:cubicBezTo>
                    <a:pt x="498433" y="103484"/>
                    <a:pt x="353658" y="93690"/>
                    <a:pt x="208902" y="83681"/>
                  </a:cubicBezTo>
                  <a:cubicBezTo>
                    <a:pt x="149846" y="79611"/>
                    <a:pt x="90596" y="76457"/>
                    <a:pt x="31637" y="71004"/>
                  </a:cubicBezTo>
                  <a:cubicBezTo>
                    <a:pt x="12316" y="69213"/>
                    <a:pt x="-1961" y="50500"/>
                    <a:pt x="220" y="31476"/>
                  </a:cubicBezTo>
                  <a:cubicBezTo>
                    <a:pt x="2499" y="11264"/>
                    <a:pt x="20341" y="-1023"/>
                    <a:pt x="39759" y="67"/>
                  </a:cubicBezTo>
                  <a:cubicBezTo>
                    <a:pt x="110307" y="3826"/>
                    <a:pt x="180757" y="10660"/>
                    <a:pt x="251207" y="15820"/>
                  </a:cubicBezTo>
                  <a:cubicBezTo>
                    <a:pt x="322844" y="21175"/>
                    <a:pt x="394385" y="26627"/>
                    <a:pt x="466023" y="32060"/>
                  </a:cubicBezTo>
                  <a:cubicBezTo>
                    <a:pt x="608500" y="43062"/>
                    <a:pt x="751192" y="52272"/>
                    <a:pt x="893787" y="62378"/>
                  </a:cubicBezTo>
                  <a:cubicBezTo>
                    <a:pt x="1040822" y="72679"/>
                    <a:pt x="1187779" y="83973"/>
                    <a:pt x="1334814" y="94274"/>
                  </a:cubicBezTo>
                  <a:cubicBezTo>
                    <a:pt x="1484732" y="104769"/>
                    <a:pt x="1634552" y="115771"/>
                    <a:pt x="1784568" y="125468"/>
                  </a:cubicBezTo>
                  <a:cubicBezTo>
                    <a:pt x="1936862" y="135380"/>
                    <a:pt x="2089058" y="145973"/>
                    <a:pt x="2241157" y="158454"/>
                  </a:cubicBezTo>
                  <a:cubicBezTo>
                    <a:pt x="2387511" y="170332"/>
                    <a:pt x="2533962" y="180146"/>
                    <a:pt x="2680315" y="192044"/>
                  </a:cubicBezTo>
                  <a:cubicBezTo>
                    <a:pt x="2715199" y="194809"/>
                    <a:pt x="2750064" y="197788"/>
                    <a:pt x="2784851" y="200962"/>
                  </a:cubicBezTo>
                  <a:cubicBezTo>
                    <a:pt x="2801601" y="202442"/>
                    <a:pt x="2818332" y="204233"/>
                    <a:pt x="2834888" y="206804"/>
                  </a:cubicBezTo>
                  <a:cubicBezTo>
                    <a:pt x="2844997" y="208381"/>
                    <a:pt x="2854911" y="209686"/>
                    <a:pt x="2862624" y="217105"/>
                  </a:cubicBezTo>
                  <a:cubicBezTo>
                    <a:pt x="2874408" y="228204"/>
                    <a:pt x="2874914" y="245242"/>
                    <a:pt x="2866481" y="258405"/>
                  </a:cubicBezTo>
                  <a:cubicBezTo>
                    <a:pt x="2859936" y="268804"/>
                    <a:pt x="2847451" y="271685"/>
                    <a:pt x="2836057" y="271880"/>
                  </a:cubicBezTo>
                  <a:cubicBezTo>
                    <a:pt x="2833583" y="271900"/>
                    <a:pt x="2831109" y="271919"/>
                    <a:pt x="2828636" y="271919"/>
                  </a:cubicBezTo>
                  <a:cubicBezTo>
                    <a:pt x="2821877" y="271938"/>
                    <a:pt x="2815080" y="271860"/>
                    <a:pt x="2808340" y="271705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" name="Google Shape;33;p2"/>
            <p:cNvGrpSpPr/>
            <p:nvPr/>
          </p:nvGrpSpPr>
          <p:grpSpPr>
            <a:xfrm>
              <a:off x="1831156" y="12000261"/>
              <a:ext cx="4057012" cy="1338541"/>
              <a:chOff x="1831156" y="12000261"/>
              <a:chExt cx="4057012" cy="1338541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831156" y="12000261"/>
                <a:ext cx="4057012" cy="253316"/>
              </a:xfrm>
              <a:custGeom>
                <a:rect b="b" l="l" r="r" t="t"/>
                <a:pathLst>
                  <a:path extrusionOk="0" h="253316" w="4057012">
                    <a:moveTo>
                      <a:pt x="4022772" y="168379"/>
                    </a:moveTo>
                    <a:cubicBezTo>
                      <a:pt x="4017746" y="167561"/>
                      <a:pt x="4012721" y="166860"/>
                      <a:pt x="4007657" y="166159"/>
                    </a:cubicBezTo>
                    <a:cubicBezTo>
                      <a:pt x="3972890" y="161115"/>
                      <a:pt x="3938318" y="155605"/>
                      <a:pt x="3903472" y="151847"/>
                    </a:cubicBezTo>
                    <a:cubicBezTo>
                      <a:pt x="3885436" y="149861"/>
                      <a:pt x="3867302" y="148673"/>
                      <a:pt x="3849072" y="147894"/>
                    </a:cubicBezTo>
                    <a:cubicBezTo>
                      <a:pt x="3831542" y="147135"/>
                      <a:pt x="3814090" y="146648"/>
                      <a:pt x="3796658" y="144603"/>
                    </a:cubicBezTo>
                    <a:cubicBezTo>
                      <a:pt x="3783355" y="142442"/>
                      <a:pt x="3770130" y="140066"/>
                      <a:pt x="3756729" y="138781"/>
                    </a:cubicBezTo>
                    <a:cubicBezTo>
                      <a:pt x="3743153" y="137496"/>
                      <a:pt x="3729578" y="136113"/>
                      <a:pt x="3716002" y="134614"/>
                    </a:cubicBezTo>
                    <a:cubicBezTo>
                      <a:pt x="3696388" y="132530"/>
                      <a:pt x="3676852" y="130447"/>
                      <a:pt x="3657239" y="129064"/>
                    </a:cubicBezTo>
                    <a:cubicBezTo>
                      <a:pt x="3636729" y="127585"/>
                      <a:pt x="3616316" y="124605"/>
                      <a:pt x="3595709" y="124021"/>
                    </a:cubicBezTo>
                    <a:cubicBezTo>
                      <a:pt x="3554495" y="122930"/>
                      <a:pt x="3513164" y="122230"/>
                      <a:pt x="3471950" y="121139"/>
                    </a:cubicBezTo>
                    <a:cubicBezTo>
                      <a:pt x="3383658" y="118666"/>
                      <a:pt x="3295387" y="115687"/>
                      <a:pt x="3207096" y="112221"/>
                    </a:cubicBezTo>
                    <a:cubicBezTo>
                      <a:pt x="3032812" y="105386"/>
                      <a:pt x="2858410" y="100927"/>
                      <a:pt x="2684010" y="93294"/>
                    </a:cubicBezTo>
                    <a:cubicBezTo>
                      <a:pt x="2510816" y="85661"/>
                      <a:pt x="2337603" y="78339"/>
                      <a:pt x="2164313" y="71407"/>
                    </a:cubicBezTo>
                    <a:cubicBezTo>
                      <a:pt x="1981887" y="64085"/>
                      <a:pt x="1799481" y="57933"/>
                      <a:pt x="1616958" y="51994"/>
                    </a:cubicBezTo>
                    <a:cubicBezTo>
                      <a:pt x="1448517" y="46541"/>
                      <a:pt x="1280154" y="40310"/>
                      <a:pt x="1111713" y="34663"/>
                    </a:cubicBezTo>
                    <a:cubicBezTo>
                      <a:pt x="934644" y="28919"/>
                      <a:pt x="757672" y="23272"/>
                      <a:pt x="580817" y="14646"/>
                    </a:cubicBezTo>
                    <a:cubicBezTo>
                      <a:pt x="491143" y="10284"/>
                      <a:pt x="401566" y="5435"/>
                      <a:pt x="311892" y="1970"/>
                    </a:cubicBezTo>
                    <a:cubicBezTo>
                      <a:pt x="269080" y="295"/>
                      <a:pt x="226074" y="587"/>
                      <a:pt x="183380" y="392"/>
                    </a:cubicBezTo>
                    <a:cubicBezTo>
                      <a:pt x="162266" y="295"/>
                      <a:pt x="141269" y="-211"/>
                      <a:pt x="120156" y="100"/>
                    </a:cubicBezTo>
                    <a:cubicBezTo>
                      <a:pt x="106677" y="295"/>
                      <a:pt x="93199" y="489"/>
                      <a:pt x="79721" y="704"/>
                    </a:cubicBezTo>
                    <a:cubicBezTo>
                      <a:pt x="59503" y="996"/>
                      <a:pt x="37007" y="1891"/>
                      <a:pt x="18678" y="10907"/>
                    </a:cubicBezTo>
                    <a:cubicBezTo>
                      <a:pt x="1733" y="19222"/>
                      <a:pt x="-6292" y="43406"/>
                      <a:pt x="5804" y="59139"/>
                    </a:cubicBezTo>
                    <a:cubicBezTo>
                      <a:pt x="5804" y="59139"/>
                      <a:pt x="5804" y="59139"/>
                      <a:pt x="5804" y="59237"/>
                    </a:cubicBezTo>
                    <a:cubicBezTo>
                      <a:pt x="7576" y="61535"/>
                      <a:pt x="9524" y="63599"/>
                      <a:pt x="11628" y="65429"/>
                    </a:cubicBezTo>
                    <a:cubicBezTo>
                      <a:pt x="11569" y="65488"/>
                      <a:pt x="11511" y="65526"/>
                      <a:pt x="11452" y="65566"/>
                    </a:cubicBezTo>
                    <a:cubicBezTo>
                      <a:pt x="16614" y="70317"/>
                      <a:pt x="23743" y="73199"/>
                      <a:pt x="30774" y="73685"/>
                    </a:cubicBezTo>
                    <a:cubicBezTo>
                      <a:pt x="36130" y="74075"/>
                      <a:pt x="41272" y="72790"/>
                      <a:pt x="46628" y="72692"/>
                    </a:cubicBezTo>
                    <a:cubicBezTo>
                      <a:pt x="52511" y="72537"/>
                      <a:pt x="58412" y="72361"/>
                      <a:pt x="64353" y="72322"/>
                    </a:cubicBezTo>
                    <a:cubicBezTo>
                      <a:pt x="106171" y="73043"/>
                      <a:pt x="147892" y="75380"/>
                      <a:pt x="189612" y="77249"/>
                    </a:cubicBezTo>
                    <a:cubicBezTo>
                      <a:pt x="230340" y="79040"/>
                      <a:pt x="271164" y="80618"/>
                      <a:pt x="311892" y="83285"/>
                    </a:cubicBezTo>
                    <a:cubicBezTo>
                      <a:pt x="398995" y="88932"/>
                      <a:pt x="485981" y="94384"/>
                      <a:pt x="573084" y="99233"/>
                    </a:cubicBezTo>
                    <a:cubicBezTo>
                      <a:pt x="749861" y="108950"/>
                      <a:pt x="927028" y="114090"/>
                      <a:pt x="1103981" y="120127"/>
                    </a:cubicBezTo>
                    <a:cubicBezTo>
                      <a:pt x="1271545" y="125968"/>
                      <a:pt x="1439090" y="132122"/>
                      <a:pt x="1606654" y="137457"/>
                    </a:cubicBezTo>
                    <a:cubicBezTo>
                      <a:pt x="1789080" y="143299"/>
                      <a:pt x="1971583" y="149043"/>
                      <a:pt x="2154009" y="155878"/>
                    </a:cubicBezTo>
                    <a:cubicBezTo>
                      <a:pt x="2328410" y="162420"/>
                      <a:pt x="2502791" y="169839"/>
                      <a:pt x="2677192" y="176869"/>
                    </a:cubicBezTo>
                    <a:cubicBezTo>
                      <a:pt x="2850288" y="183801"/>
                      <a:pt x="3023501" y="189350"/>
                      <a:pt x="3196694" y="196088"/>
                    </a:cubicBezTo>
                    <a:cubicBezTo>
                      <a:pt x="3285083" y="199457"/>
                      <a:pt x="3373374" y="202436"/>
                      <a:pt x="3461743" y="204110"/>
                    </a:cubicBezTo>
                    <a:cubicBezTo>
                      <a:pt x="3503951" y="205006"/>
                      <a:pt x="3546061" y="205785"/>
                      <a:pt x="3588269" y="206992"/>
                    </a:cubicBezTo>
                    <a:cubicBezTo>
                      <a:pt x="3626191" y="208121"/>
                      <a:pt x="3664017" y="214255"/>
                      <a:pt x="3701588" y="219727"/>
                    </a:cubicBezTo>
                    <a:lnTo>
                      <a:pt x="3702076" y="219805"/>
                    </a:lnTo>
                    <a:cubicBezTo>
                      <a:pt x="3703614" y="220019"/>
                      <a:pt x="3705153" y="220253"/>
                      <a:pt x="3706672" y="220467"/>
                    </a:cubicBezTo>
                    <a:cubicBezTo>
                      <a:pt x="3709399" y="220779"/>
                      <a:pt x="3714483" y="221519"/>
                      <a:pt x="3719546" y="222258"/>
                    </a:cubicBezTo>
                    <a:cubicBezTo>
                      <a:pt x="3740018" y="225296"/>
                      <a:pt x="3761248" y="228470"/>
                      <a:pt x="3782673" y="230671"/>
                    </a:cubicBezTo>
                    <a:cubicBezTo>
                      <a:pt x="3804975" y="232949"/>
                      <a:pt x="3827257" y="233844"/>
                      <a:pt x="3849559" y="235324"/>
                    </a:cubicBezTo>
                    <a:cubicBezTo>
                      <a:pt x="3893188" y="238167"/>
                      <a:pt x="3936720" y="242568"/>
                      <a:pt x="3979960" y="248702"/>
                    </a:cubicBezTo>
                    <a:cubicBezTo>
                      <a:pt x="3988335" y="249948"/>
                      <a:pt x="3996769" y="251291"/>
                      <a:pt x="4005125" y="252655"/>
                    </a:cubicBezTo>
                    <a:cubicBezTo>
                      <a:pt x="4007774" y="253102"/>
                      <a:pt x="4010403" y="253317"/>
                      <a:pt x="4013033" y="253317"/>
                    </a:cubicBezTo>
                    <a:cubicBezTo>
                      <a:pt x="4033309" y="253317"/>
                      <a:pt x="4051773" y="240348"/>
                      <a:pt x="4056156" y="219376"/>
                    </a:cubicBezTo>
                    <a:cubicBezTo>
                      <a:pt x="4060811" y="197295"/>
                      <a:pt x="4046047" y="171942"/>
                      <a:pt x="4022772" y="168379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850073" y="12556768"/>
                <a:ext cx="3980459" cy="235216"/>
              </a:xfrm>
              <a:custGeom>
                <a:rect b="b" l="l" r="r" t="t"/>
                <a:pathLst>
                  <a:path extrusionOk="0" h="235216" w="3980459">
                    <a:moveTo>
                      <a:pt x="3939170" y="146949"/>
                    </a:moveTo>
                    <a:cubicBezTo>
                      <a:pt x="3832356" y="141905"/>
                      <a:pt x="3725444" y="138634"/>
                      <a:pt x="3618630" y="134564"/>
                    </a:cubicBezTo>
                    <a:cubicBezTo>
                      <a:pt x="3454338" y="128333"/>
                      <a:pt x="3290065" y="119707"/>
                      <a:pt x="3125773" y="113359"/>
                    </a:cubicBezTo>
                    <a:cubicBezTo>
                      <a:pt x="2957020" y="106816"/>
                      <a:pt x="2788190" y="100390"/>
                      <a:pt x="2619437" y="93751"/>
                    </a:cubicBezTo>
                    <a:cubicBezTo>
                      <a:pt x="2445348" y="86818"/>
                      <a:pt x="2271142" y="79886"/>
                      <a:pt x="2097053" y="72448"/>
                    </a:cubicBezTo>
                    <a:cubicBezTo>
                      <a:pt x="1922554" y="64912"/>
                      <a:pt x="1748075" y="57396"/>
                      <a:pt x="1573480" y="50464"/>
                    </a:cubicBezTo>
                    <a:cubicBezTo>
                      <a:pt x="1397988" y="43532"/>
                      <a:pt x="1222516" y="37087"/>
                      <a:pt x="1047024" y="30349"/>
                    </a:cubicBezTo>
                    <a:cubicBezTo>
                      <a:pt x="881154" y="24001"/>
                      <a:pt x="715382" y="17965"/>
                      <a:pt x="549512" y="12707"/>
                    </a:cubicBezTo>
                    <a:cubicBezTo>
                      <a:pt x="458650" y="9728"/>
                      <a:pt x="367788" y="6768"/>
                      <a:pt x="276926" y="4490"/>
                    </a:cubicBezTo>
                    <a:cubicBezTo>
                      <a:pt x="235614" y="3399"/>
                      <a:pt x="194185" y="2114"/>
                      <a:pt x="152874" y="1511"/>
                    </a:cubicBezTo>
                    <a:cubicBezTo>
                      <a:pt x="131176" y="1121"/>
                      <a:pt x="109478" y="712"/>
                      <a:pt x="87780" y="517"/>
                    </a:cubicBezTo>
                    <a:cubicBezTo>
                      <a:pt x="76970" y="420"/>
                      <a:pt x="66082" y="323"/>
                      <a:pt x="55272" y="226"/>
                    </a:cubicBezTo>
                    <a:cubicBezTo>
                      <a:pt x="45767" y="226"/>
                      <a:pt x="35249" y="-767"/>
                      <a:pt x="25939" y="1413"/>
                    </a:cubicBezTo>
                    <a:cubicBezTo>
                      <a:pt x="11760" y="4879"/>
                      <a:pt x="969" y="16271"/>
                      <a:pt x="73" y="31031"/>
                    </a:cubicBezTo>
                    <a:cubicBezTo>
                      <a:pt x="-920" y="45498"/>
                      <a:pt x="8293" y="59362"/>
                      <a:pt x="22063" y="63822"/>
                    </a:cubicBezTo>
                    <a:cubicBezTo>
                      <a:pt x="34646" y="67989"/>
                      <a:pt x="49312" y="67580"/>
                      <a:pt x="62498" y="68573"/>
                    </a:cubicBezTo>
                    <a:cubicBezTo>
                      <a:pt x="76171" y="69566"/>
                      <a:pt x="89845" y="70559"/>
                      <a:pt x="103518" y="71552"/>
                    </a:cubicBezTo>
                    <a:cubicBezTo>
                      <a:pt x="128683" y="73344"/>
                      <a:pt x="153848" y="74726"/>
                      <a:pt x="179012" y="76109"/>
                    </a:cubicBezTo>
                    <a:cubicBezTo>
                      <a:pt x="230939" y="79088"/>
                      <a:pt x="282847" y="82243"/>
                      <a:pt x="334871" y="84930"/>
                    </a:cubicBezTo>
                    <a:cubicBezTo>
                      <a:pt x="511434" y="93945"/>
                      <a:pt x="688114" y="101968"/>
                      <a:pt x="864793" y="109990"/>
                    </a:cubicBezTo>
                    <a:cubicBezTo>
                      <a:pt x="1031462" y="117721"/>
                      <a:pt x="1198228" y="124361"/>
                      <a:pt x="1364974" y="131779"/>
                    </a:cubicBezTo>
                    <a:cubicBezTo>
                      <a:pt x="1535109" y="139413"/>
                      <a:pt x="1705342" y="146053"/>
                      <a:pt x="1875458" y="152479"/>
                    </a:cubicBezTo>
                    <a:cubicBezTo>
                      <a:pt x="2055098" y="159313"/>
                      <a:pt x="2234836" y="166148"/>
                      <a:pt x="2414496" y="173470"/>
                    </a:cubicBezTo>
                    <a:cubicBezTo>
                      <a:pt x="2586599" y="180402"/>
                      <a:pt x="2758721" y="187743"/>
                      <a:pt x="2930843" y="195064"/>
                    </a:cubicBezTo>
                    <a:cubicBezTo>
                      <a:pt x="3095817" y="201997"/>
                      <a:pt x="3260791" y="208831"/>
                      <a:pt x="3425784" y="214576"/>
                    </a:cubicBezTo>
                    <a:cubicBezTo>
                      <a:pt x="3508816" y="217555"/>
                      <a:pt x="3591848" y="220709"/>
                      <a:pt x="3674881" y="224292"/>
                    </a:cubicBezTo>
                    <a:cubicBezTo>
                      <a:pt x="3760990" y="228050"/>
                      <a:pt x="3847198" y="232315"/>
                      <a:pt x="3933405" y="235196"/>
                    </a:cubicBezTo>
                    <a:cubicBezTo>
                      <a:pt x="3933931" y="235216"/>
                      <a:pt x="3934456" y="235216"/>
                      <a:pt x="3934982" y="235216"/>
                    </a:cubicBezTo>
                    <a:cubicBezTo>
                      <a:pt x="3958414" y="235216"/>
                      <a:pt x="3978826" y="218003"/>
                      <a:pt x="3980365" y="193974"/>
                    </a:cubicBezTo>
                    <a:cubicBezTo>
                      <a:pt x="3981962" y="170218"/>
                      <a:pt x="3963244" y="148137"/>
                      <a:pt x="3939170" y="146949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848948" y="13122645"/>
                <a:ext cx="3869312" cy="216157"/>
              </a:xfrm>
              <a:custGeom>
                <a:rect b="b" l="l" r="r" t="t"/>
                <a:pathLst>
                  <a:path extrusionOk="0" h="216157" w="3869312">
                    <a:moveTo>
                      <a:pt x="3822164" y="126138"/>
                    </a:moveTo>
                    <a:cubicBezTo>
                      <a:pt x="3813380" y="126060"/>
                      <a:pt x="3804674" y="126040"/>
                      <a:pt x="3795928" y="125904"/>
                    </a:cubicBezTo>
                    <a:cubicBezTo>
                      <a:pt x="3764842" y="125105"/>
                      <a:pt x="3733756" y="123840"/>
                      <a:pt x="3702670" y="122457"/>
                    </a:cubicBezTo>
                    <a:cubicBezTo>
                      <a:pt x="3533333" y="115428"/>
                      <a:pt x="3363997" y="109586"/>
                      <a:pt x="3194562" y="103433"/>
                    </a:cubicBezTo>
                    <a:cubicBezTo>
                      <a:pt x="3013033" y="96793"/>
                      <a:pt x="2831503" y="90348"/>
                      <a:pt x="2649876" y="83824"/>
                    </a:cubicBezTo>
                    <a:cubicBezTo>
                      <a:pt x="2483909" y="77886"/>
                      <a:pt x="2317942" y="72044"/>
                      <a:pt x="2151974" y="66085"/>
                    </a:cubicBezTo>
                    <a:cubicBezTo>
                      <a:pt x="1973327" y="59737"/>
                      <a:pt x="1794661" y="53409"/>
                      <a:pt x="1616014" y="47061"/>
                    </a:cubicBezTo>
                    <a:cubicBezTo>
                      <a:pt x="1429829" y="40421"/>
                      <a:pt x="1243742" y="33878"/>
                      <a:pt x="1057654" y="27355"/>
                    </a:cubicBezTo>
                    <a:cubicBezTo>
                      <a:pt x="890694" y="21611"/>
                      <a:pt x="723733" y="15672"/>
                      <a:pt x="556675" y="11213"/>
                    </a:cubicBezTo>
                    <a:cubicBezTo>
                      <a:pt x="467800" y="8837"/>
                      <a:pt x="378924" y="6461"/>
                      <a:pt x="290029" y="4572"/>
                    </a:cubicBezTo>
                    <a:cubicBezTo>
                      <a:pt x="241783" y="3482"/>
                      <a:pt x="193616" y="2489"/>
                      <a:pt x="145370" y="1593"/>
                    </a:cubicBezTo>
                    <a:cubicBezTo>
                      <a:pt x="124062" y="1106"/>
                      <a:pt x="102656" y="795"/>
                      <a:pt x="81367" y="406"/>
                    </a:cubicBezTo>
                    <a:cubicBezTo>
                      <a:pt x="70674" y="211"/>
                      <a:pt x="59864" y="-198"/>
                      <a:pt x="49171" y="113"/>
                    </a:cubicBezTo>
                    <a:cubicBezTo>
                      <a:pt x="40815" y="406"/>
                      <a:pt x="32927" y="542"/>
                      <a:pt x="25370" y="3093"/>
                    </a:cubicBezTo>
                    <a:cubicBezTo>
                      <a:pt x="25370" y="3093"/>
                      <a:pt x="25389" y="3093"/>
                      <a:pt x="25389" y="3073"/>
                    </a:cubicBezTo>
                    <a:cubicBezTo>
                      <a:pt x="25253" y="3112"/>
                      <a:pt x="25136" y="3171"/>
                      <a:pt x="25019" y="3209"/>
                    </a:cubicBezTo>
                    <a:cubicBezTo>
                      <a:pt x="25019" y="3209"/>
                      <a:pt x="25000" y="3209"/>
                      <a:pt x="25000" y="3209"/>
                    </a:cubicBezTo>
                    <a:cubicBezTo>
                      <a:pt x="24980" y="3209"/>
                      <a:pt x="24941" y="3229"/>
                      <a:pt x="24922" y="3229"/>
                    </a:cubicBezTo>
                    <a:cubicBezTo>
                      <a:pt x="24922" y="3229"/>
                      <a:pt x="24941" y="3229"/>
                      <a:pt x="24941" y="3229"/>
                    </a:cubicBezTo>
                    <a:cubicBezTo>
                      <a:pt x="24824" y="3268"/>
                      <a:pt x="24727" y="3307"/>
                      <a:pt x="24610" y="3346"/>
                    </a:cubicBezTo>
                    <a:cubicBezTo>
                      <a:pt x="11482" y="7337"/>
                      <a:pt x="1315" y="18261"/>
                      <a:pt x="107" y="33099"/>
                    </a:cubicBezTo>
                    <a:cubicBezTo>
                      <a:pt x="-1237" y="49242"/>
                      <a:pt x="10177" y="65949"/>
                      <a:pt x="26246" y="69493"/>
                    </a:cubicBezTo>
                    <a:cubicBezTo>
                      <a:pt x="33355" y="71849"/>
                      <a:pt x="41244" y="72355"/>
                      <a:pt x="48470" y="72823"/>
                    </a:cubicBezTo>
                    <a:cubicBezTo>
                      <a:pt x="58968" y="73523"/>
                      <a:pt x="69486" y="74205"/>
                      <a:pt x="79984" y="74809"/>
                    </a:cubicBezTo>
                    <a:cubicBezTo>
                      <a:pt x="100689" y="75899"/>
                      <a:pt x="121296" y="77087"/>
                      <a:pt x="141923" y="78177"/>
                    </a:cubicBezTo>
                    <a:cubicBezTo>
                      <a:pt x="315720" y="87193"/>
                      <a:pt x="489517" y="95508"/>
                      <a:pt x="663411" y="102537"/>
                    </a:cubicBezTo>
                    <a:cubicBezTo>
                      <a:pt x="847610" y="109975"/>
                      <a:pt x="1031905" y="116498"/>
                      <a:pt x="1216220" y="123236"/>
                    </a:cubicBezTo>
                    <a:cubicBezTo>
                      <a:pt x="1379012" y="129175"/>
                      <a:pt x="1541922" y="135017"/>
                      <a:pt x="1704714" y="140878"/>
                    </a:cubicBezTo>
                    <a:cubicBezTo>
                      <a:pt x="1886536" y="147421"/>
                      <a:pt x="2068358" y="153963"/>
                      <a:pt x="2250082" y="160389"/>
                    </a:cubicBezTo>
                    <a:cubicBezTo>
                      <a:pt x="2422789" y="166523"/>
                      <a:pt x="2595398" y="172773"/>
                      <a:pt x="2768007" y="178907"/>
                    </a:cubicBezTo>
                    <a:cubicBezTo>
                      <a:pt x="2951406" y="185450"/>
                      <a:pt x="3134923" y="191875"/>
                      <a:pt x="3318439" y="198224"/>
                    </a:cubicBezTo>
                    <a:cubicBezTo>
                      <a:pt x="3403263" y="201203"/>
                      <a:pt x="3488068" y="204065"/>
                      <a:pt x="3572892" y="207045"/>
                    </a:cubicBezTo>
                    <a:cubicBezTo>
                      <a:pt x="3655437" y="209926"/>
                      <a:pt x="3738061" y="210998"/>
                      <a:pt x="3820509" y="216060"/>
                    </a:cubicBezTo>
                    <a:cubicBezTo>
                      <a:pt x="3821502" y="216119"/>
                      <a:pt x="3822476" y="216157"/>
                      <a:pt x="3823450" y="216157"/>
                    </a:cubicBezTo>
                    <a:cubicBezTo>
                      <a:pt x="3848946" y="216157"/>
                      <a:pt x="3870507" y="195244"/>
                      <a:pt x="3869261" y="169015"/>
                    </a:cubicBezTo>
                    <a:cubicBezTo>
                      <a:pt x="3868053" y="143468"/>
                      <a:pt x="3846648" y="126429"/>
                      <a:pt x="3822164" y="126138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1272330" y="5280245"/>
              <a:ext cx="462750" cy="8669615"/>
            </a:xfrm>
            <a:custGeom>
              <a:rect b="b" l="l" r="r" t="t"/>
              <a:pathLst>
                <a:path extrusionOk="0" h="8669615" w="462750">
                  <a:moveTo>
                    <a:pt x="41680" y="8669440"/>
                  </a:moveTo>
                  <a:cubicBezTo>
                    <a:pt x="16321" y="8667357"/>
                    <a:pt x="-1131" y="8645178"/>
                    <a:pt x="57" y="8620409"/>
                  </a:cubicBezTo>
                  <a:cubicBezTo>
                    <a:pt x="16516" y="8258051"/>
                    <a:pt x="32468" y="7895693"/>
                    <a:pt x="48614" y="7533237"/>
                  </a:cubicBezTo>
                  <a:cubicBezTo>
                    <a:pt x="64956" y="7169885"/>
                    <a:pt x="81220" y="6806436"/>
                    <a:pt x="97464" y="6443085"/>
                  </a:cubicBezTo>
                  <a:cubicBezTo>
                    <a:pt x="114604" y="6059716"/>
                    <a:pt x="131744" y="5676367"/>
                    <a:pt x="148884" y="5292900"/>
                  </a:cubicBezTo>
                  <a:cubicBezTo>
                    <a:pt x="165635" y="4918956"/>
                    <a:pt x="182385" y="4544992"/>
                    <a:pt x="199117" y="4171048"/>
                  </a:cubicBezTo>
                  <a:cubicBezTo>
                    <a:pt x="216354" y="3785712"/>
                    <a:pt x="233592" y="3400357"/>
                    <a:pt x="251141" y="3015021"/>
                  </a:cubicBezTo>
                  <a:cubicBezTo>
                    <a:pt x="267794" y="2649100"/>
                    <a:pt x="285032" y="2283275"/>
                    <a:pt x="302172" y="1917528"/>
                  </a:cubicBezTo>
                  <a:cubicBezTo>
                    <a:pt x="319507" y="1547342"/>
                    <a:pt x="336160" y="1177156"/>
                    <a:pt x="353495" y="806970"/>
                  </a:cubicBezTo>
                  <a:cubicBezTo>
                    <a:pt x="360136" y="666205"/>
                    <a:pt x="367168" y="525441"/>
                    <a:pt x="374394" y="384676"/>
                  </a:cubicBezTo>
                  <a:cubicBezTo>
                    <a:pt x="377861" y="317127"/>
                    <a:pt x="381620" y="249558"/>
                    <a:pt x="385399" y="182009"/>
                  </a:cubicBezTo>
                  <a:cubicBezTo>
                    <a:pt x="387191" y="149607"/>
                    <a:pt x="389255" y="117322"/>
                    <a:pt x="391748" y="84940"/>
                  </a:cubicBezTo>
                  <a:cubicBezTo>
                    <a:pt x="393034" y="69577"/>
                    <a:pt x="394631" y="54232"/>
                    <a:pt x="396306" y="38869"/>
                  </a:cubicBezTo>
                  <a:cubicBezTo>
                    <a:pt x="397494" y="28568"/>
                    <a:pt x="399286" y="18365"/>
                    <a:pt x="406317" y="10342"/>
                  </a:cubicBezTo>
                  <a:cubicBezTo>
                    <a:pt x="420283" y="-5606"/>
                    <a:pt x="444162" y="-2140"/>
                    <a:pt x="455965" y="14100"/>
                  </a:cubicBezTo>
                  <a:cubicBezTo>
                    <a:pt x="463601" y="24498"/>
                    <a:pt x="462198" y="39550"/>
                    <a:pt x="462510" y="51740"/>
                  </a:cubicBezTo>
                  <a:cubicBezTo>
                    <a:pt x="462899" y="72945"/>
                    <a:pt x="462802" y="94131"/>
                    <a:pt x="462315" y="115336"/>
                  </a:cubicBezTo>
                  <a:cubicBezTo>
                    <a:pt x="461322" y="159227"/>
                    <a:pt x="459841" y="203000"/>
                    <a:pt x="458361" y="246891"/>
                  </a:cubicBezTo>
                  <a:cubicBezTo>
                    <a:pt x="454992" y="341292"/>
                    <a:pt x="451427" y="435790"/>
                    <a:pt x="447765" y="530309"/>
                  </a:cubicBezTo>
                  <a:cubicBezTo>
                    <a:pt x="440832" y="710096"/>
                    <a:pt x="433002" y="889902"/>
                    <a:pt x="425172" y="1069689"/>
                  </a:cubicBezTo>
                  <a:cubicBezTo>
                    <a:pt x="409122" y="1439583"/>
                    <a:pt x="393268" y="1809575"/>
                    <a:pt x="377413" y="2179547"/>
                  </a:cubicBezTo>
                  <a:cubicBezTo>
                    <a:pt x="361266" y="2558359"/>
                    <a:pt x="344808" y="2937249"/>
                    <a:pt x="328077" y="3316062"/>
                  </a:cubicBezTo>
                  <a:cubicBezTo>
                    <a:pt x="311638" y="3688429"/>
                    <a:pt x="294984" y="4060796"/>
                    <a:pt x="278331" y="4433163"/>
                  </a:cubicBezTo>
                  <a:cubicBezTo>
                    <a:pt x="261288" y="4813261"/>
                    <a:pt x="244343" y="5193242"/>
                    <a:pt x="227300" y="5573339"/>
                  </a:cubicBezTo>
                  <a:cubicBezTo>
                    <a:pt x="210258" y="5954430"/>
                    <a:pt x="193215" y="6335403"/>
                    <a:pt x="176172" y="6716494"/>
                  </a:cubicBezTo>
                  <a:cubicBezTo>
                    <a:pt x="159733" y="7085298"/>
                    <a:pt x="143080" y="7454102"/>
                    <a:pt x="126622" y="7823003"/>
                  </a:cubicBezTo>
                  <a:cubicBezTo>
                    <a:pt x="114740" y="8091252"/>
                    <a:pt x="102547" y="8359501"/>
                    <a:pt x="90647" y="8627867"/>
                  </a:cubicBezTo>
                  <a:cubicBezTo>
                    <a:pt x="89614" y="8651350"/>
                    <a:pt x="67936" y="8669616"/>
                    <a:pt x="45167" y="8669616"/>
                  </a:cubicBezTo>
                  <a:cubicBezTo>
                    <a:pt x="43998" y="8669576"/>
                    <a:pt x="42830" y="8669538"/>
                    <a:pt x="41680" y="8669440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220166" y="6421753"/>
              <a:ext cx="3903589" cy="1313025"/>
            </a:xfrm>
            <a:custGeom>
              <a:rect b="b" l="l" r="r" t="t"/>
              <a:pathLst>
                <a:path extrusionOk="0" h="1313025" w="3903589">
                  <a:moveTo>
                    <a:pt x="3801423" y="290404"/>
                  </a:moveTo>
                  <a:cubicBezTo>
                    <a:pt x="3612258" y="273171"/>
                    <a:pt x="3422918" y="254244"/>
                    <a:pt x="3234045" y="233642"/>
                  </a:cubicBezTo>
                  <a:cubicBezTo>
                    <a:pt x="2807684" y="188175"/>
                    <a:pt x="2379434" y="165197"/>
                    <a:pt x="1952566" y="126370"/>
                  </a:cubicBezTo>
                  <a:cubicBezTo>
                    <a:pt x="1561070" y="85770"/>
                    <a:pt x="1169554" y="42756"/>
                    <a:pt x="776012" y="31949"/>
                  </a:cubicBezTo>
                  <a:cubicBezTo>
                    <a:pt x="735772" y="29788"/>
                    <a:pt x="695532" y="27704"/>
                    <a:pt x="655311" y="25426"/>
                  </a:cubicBezTo>
                  <a:cubicBezTo>
                    <a:pt x="580206" y="21161"/>
                    <a:pt x="505101" y="15709"/>
                    <a:pt x="430093" y="10958"/>
                  </a:cubicBezTo>
                  <a:cubicBezTo>
                    <a:pt x="395014" y="8680"/>
                    <a:pt x="360033" y="7102"/>
                    <a:pt x="325071" y="5019"/>
                  </a:cubicBezTo>
                  <a:cubicBezTo>
                    <a:pt x="293401" y="3169"/>
                    <a:pt x="261808" y="2468"/>
                    <a:pt x="230235" y="560"/>
                  </a:cubicBezTo>
                  <a:cubicBezTo>
                    <a:pt x="220769" y="-1076"/>
                    <a:pt x="211498" y="969"/>
                    <a:pt x="203726" y="5447"/>
                  </a:cubicBezTo>
                  <a:cubicBezTo>
                    <a:pt x="116799" y="-8690"/>
                    <a:pt x="67521" y="77261"/>
                    <a:pt x="47654" y="151664"/>
                  </a:cubicBezTo>
                  <a:cubicBezTo>
                    <a:pt x="33961" y="362607"/>
                    <a:pt x="15594" y="576665"/>
                    <a:pt x="11718" y="790508"/>
                  </a:cubicBezTo>
                  <a:cubicBezTo>
                    <a:pt x="-16252" y="1010019"/>
                    <a:pt x="-12278" y="1087323"/>
                    <a:pt x="233644" y="1103330"/>
                  </a:cubicBezTo>
                  <a:cubicBezTo>
                    <a:pt x="260951" y="1103894"/>
                    <a:pt x="288317" y="1104167"/>
                    <a:pt x="315683" y="1104284"/>
                  </a:cubicBezTo>
                  <a:cubicBezTo>
                    <a:pt x="315741" y="1104284"/>
                    <a:pt x="315800" y="1104284"/>
                    <a:pt x="315858" y="1104303"/>
                  </a:cubicBezTo>
                  <a:cubicBezTo>
                    <a:pt x="564858" y="1128176"/>
                    <a:pt x="815454" y="1130065"/>
                    <a:pt x="1065155" y="1142040"/>
                  </a:cubicBezTo>
                  <a:cubicBezTo>
                    <a:pt x="1270272" y="1156606"/>
                    <a:pt x="1475661" y="1167490"/>
                    <a:pt x="1681168" y="1175922"/>
                  </a:cubicBezTo>
                  <a:cubicBezTo>
                    <a:pt x="1961877" y="1180771"/>
                    <a:pt x="2242391" y="1212880"/>
                    <a:pt x="2523002" y="1229120"/>
                  </a:cubicBezTo>
                  <a:cubicBezTo>
                    <a:pt x="2864363" y="1249235"/>
                    <a:pt x="3204128" y="1286271"/>
                    <a:pt x="3545080" y="1311936"/>
                  </a:cubicBezTo>
                  <a:cubicBezTo>
                    <a:pt x="3561772" y="1312383"/>
                    <a:pt x="3579926" y="1313026"/>
                    <a:pt x="3598546" y="1313026"/>
                  </a:cubicBezTo>
                  <a:cubicBezTo>
                    <a:pt x="3674878" y="1313026"/>
                    <a:pt x="3759157" y="1302063"/>
                    <a:pt x="3783290" y="1220981"/>
                  </a:cubicBezTo>
                  <a:cubicBezTo>
                    <a:pt x="3853642" y="1033755"/>
                    <a:pt x="3850467" y="830874"/>
                    <a:pt x="3884065" y="635841"/>
                  </a:cubicBezTo>
                  <a:cubicBezTo>
                    <a:pt x="3894252" y="533397"/>
                    <a:pt x="3952529" y="312407"/>
                    <a:pt x="3801423" y="2904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180592" y="14388281"/>
              <a:ext cx="5363818" cy="442832"/>
            </a:xfrm>
            <a:custGeom>
              <a:rect b="b" l="l" r="r" t="t"/>
              <a:pathLst>
                <a:path extrusionOk="0" h="442832" w="5363818">
                  <a:moveTo>
                    <a:pt x="5312974" y="442735"/>
                  </a:moveTo>
                  <a:cubicBezTo>
                    <a:pt x="5283349" y="441937"/>
                    <a:pt x="5253821" y="438665"/>
                    <a:pt x="5224293" y="436504"/>
                  </a:cubicBezTo>
                  <a:cubicBezTo>
                    <a:pt x="5197746" y="434518"/>
                    <a:pt x="5171276" y="432746"/>
                    <a:pt x="5144728" y="431051"/>
                  </a:cubicBezTo>
                  <a:cubicBezTo>
                    <a:pt x="5089140" y="427488"/>
                    <a:pt x="5033454" y="424120"/>
                    <a:pt x="4977865" y="420653"/>
                  </a:cubicBezTo>
                  <a:cubicBezTo>
                    <a:pt x="4864507" y="413527"/>
                    <a:pt x="4751362" y="405193"/>
                    <a:pt x="4638100" y="396683"/>
                  </a:cubicBezTo>
                  <a:cubicBezTo>
                    <a:pt x="4412377" y="379548"/>
                    <a:pt x="4186263" y="364885"/>
                    <a:pt x="3960344" y="351021"/>
                  </a:cubicBezTo>
                  <a:cubicBezTo>
                    <a:pt x="3729770" y="336962"/>
                    <a:pt x="3499489" y="320216"/>
                    <a:pt x="3269110" y="304463"/>
                  </a:cubicBezTo>
                  <a:cubicBezTo>
                    <a:pt x="3039821" y="288710"/>
                    <a:pt x="2810436" y="273950"/>
                    <a:pt x="2581147" y="258898"/>
                  </a:cubicBezTo>
                  <a:cubicBezTo>
                    <a:pt x="2352657" y="243943"/>
                    <a:pt x="2124265" y="227587"/>
                    <a:pt x="1895775" y="213138"/>
                  </a:cubicBezTo>
                  <a:cubicBezTo>
                    <a:pt x="1668376" y="198768"/>
                    <a:pt x="1440977" y="182236"/>
                    <a:pt x="1213656" y="166191"/>
                  </a:cubicBezTo>
                  <a:cubicBezTo>
                    <a:pt x="989120" y="150438"/>
                    <a:pt x="764390" y="136865"/>
                    <a:pt x="539873" y="122398"/>
                  </a:cubicBezTo>
                  <a:cubicBezTo>
                    <a:pt x="454367" y="116848"/>
                    <a:pt x="368959" y="111493"/>
                    <a:pt x="283433" y="105457"/>
                  </a:cubicBezTo>
                  <a:cubicBezTo>
                    <a:pt x="240037" y="102477"/>
                    <a:pt x="196642" y="99421"/>
                    <a:pt x="153227" y="95954"/>
                  </a:cubicBezTo>
                  <a:cubicBezTo>
                    <a:pt x="133106" y="94280"/>
                    <a:pt x="113006" y="92683"/>
                    <a:pt x="92885" y="91106"/>
                  </a:cubicBezTo>
                  <a:cubicBezTo>
                    <a:pt x="73953" y="89626"/>
                    <a:pt x="54846" y="89023"/>
                    <a:pt x="38290" y="86589"/>
                  </a:cubicBezTo>
                  <a:cubicBezTo>
                    <a:pt x="16242" y="83434"/>
                    <a:pt x="-898" y="64663"/>
                    <a:pt x="36" y="41686"/>
                  </a:cubicBezTo>
                  <a:cubicBezTo>
                    <a:pt x="1010" y="18688"/>
                    <a:pt x="21403" y="-1173"/>
                    <a:pt x="44854" y="54"/>
                  </a:cubicBezTo>
                  <a:cubicBezTo>
                    <a:pt x="53872" y="-121"/>
                    <a:pt x="63027" y="872"/>
                    <a:pt x="71967" y="1378"/>
                  </a:cubicBezTo>
                  <a:cubicBezTo>
                    <a:pt x="86341" y="2176"/>
                    <a:pt x="100793" y="2955"/>
                    <a:pt x="115265" y="3753"/>
                  </a:cubicBezTo>
                  <a:cubicBezTo>
                    <a:pt x="141034" y="5136"/>
                    <a:pt x="166783" y="6421"/>
                    <a:pt x="192552" y="7921"/>
                  </a:cubicBezTo>
                  <a:cubicBezTo>
                    <a:pt x="247945" y="11192"/>
                    <a:pt x="303339" y="14658"/>
                    <a:pt x="358713" y="18416"/>
                  </a:cubicBezTo>
                  <a:cubicBezTo>
                    <a:pt x="471780" y="26049"/>
                    <a:pt x="584730" y="33877"/>
                    <a:pt x="697796" y="41802"/>
                  </a:cubicBezTo>
                  <a:cubicBezTo>
                    <a:pt x="921241" y="57555"/>
                    <a:pt x="1144881" y="72120"/>
                    <a:pt x="1368404" y="86179"/>
                  </a:cubicBezTo>
                  <a:cubicBezTo>
                    <a:pt x="1598978" y="100745"/>
                    <a:pt x="1829357" y="115797"/>
                    <a:pt x="2059834" y="131550"/>
                  </a:cubicBezTo>
                  <a:cubicBezTo>
                    <a:pt x="2289512" y="147303"/>
                    <a:pt x="2519306" y="161264"/>
                    <a:pt x="2748984" y="176920"/>
                  </a:cubicBezTo>
                  <a:cubicBezTo>
                    <a:pt x="2979461" y="192673"/>
                    <a:pt x="3210035" y="207725"/>
                    <a:pt x="3440706" y="222485"/>
                  </a:cubicBezTo>
                  <a:cubicBezTo>
                    <a:pt x="3551883" y="229611"/>
                    <a:pt x="3663060" y="236349"/>
                    <a:pt x="3774237" y="243788"/>
                  </a:cubicBezTo>
                  <a:cubicBezTo>
                    <a:pt x="3890167" y="251615"/>
                    <a:pt x="4005999" y="260339"/>
                    <a:pt x="4121929" y="268050"/>
                  </a:cubicBezTo>
                  <a:cubicBezTo>
                    <a:pt x="4233009" y="275586"/>
                    <a:pt x="4344089" y="283102"/>
                    <a:pt x="4455246" y="290346"/>
                  </a:cubicBezTo>
                  <a:cubicBezTo>
                    <a:pt x="4568196" y="297667"/>
                    <a:pt x="4681263" y="303626"/>
                    <a:pt x="4794212" y="310460"/>
                  </a:cubicBezTo>
                  <a:cubicBezTo>
                    <a:pt x="4882094" y="315815"/>
                    <a:pt x="4969801" y="321949"/>
                    <a:pt x="5057586" y="328200"/>
                  </a:cubicBezTo>
                  <a:cubicBezTo>
                    <a:pt x="5100592" y="331276"/>
                    <a:pt x="5143696" y="334236"/>
                    <a:pt x="5186702" y="337118"/>
                  </a:cubicBezTo>
                  <a:cubicBezTo>
                    <a:pt x="5230098" y="339999"/>
                    <a:pt x="5273805" y="340681"/>
                    <a:pt x="5317104" y="345238"/>
                  </a:cubicBezTo>
                  <a:cubicBezTo>
                    <a:pt x="5329978" y="346620"/>
                    <a:pt x="5341470" y="350982"/>
                    <a:pt x="5350488" y="360601"/>
                  </a:cubicBezTo>
                  <a:cubicBezTo>
                    <a:pt x="5359506" y="370104"/>
                    <a:pt x="5364356" y="383092"/>
                    <a:pt x="5363772" y="396060"/>
                  </a:cubicBezTo>
                  <a:cubicBezTo>
                    <a:pt x="5362700" y="422465"/>
                    <a:pt x="5340243" y="442832"/>
                    <a:pt x="5314240" y="442832"/>
                  </a:cubicBezTo>
                  <a:cubicBezTo>
                    <a:pt x="5313851" y="442754"/>
                    <a:pt x="5313403" y="442754"/>
                    <a:pt x="5312974" y="442735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36041" y="13885442"/>
              <a:ext cx="5195655" cy="443250"/>
            </a:xfrm>
            <a:custGeom>
              <a:rect b="b" l="l" r="r" t="t"/>
              <a:pathLst>
                <a:path extrusionOk="0" h="443250" w="5195655">
                  <a:moveTo>
                    <a:pt x="5148994" y="443153"/>
                  </a:moveTo>
                  <a:cubicBezTo>
                    <a:pt x="4934275" y="428101"/>
                    <a:pt x="4719653" y="412738"/>
                    <a:pt x="4504934" y="397880"/>
                  </a:cubicBezTo>
                  <a:cubicBezTo>
                    <a:pt x="4282989" y="382517"/>
                    <a:pt x="4061121" y="366783"/>
                    <a:pt x="3839273" y="351128"/>
                  </a:cubicBezTo>
                  <a:cubicBezTo>
                    <a:pt x="3613646" y="335180"/>
                    <a:pt x="3388137" y="319426"/>
                    <a:pt x="3162607" y="303576"/>
                  </a:cubicBezTo>
                  <a:cubicBezTo>
                    <a:pt x="2926989" y="286928"/>
                    <a:pt x="2691448" y="270493"/>
                    <a:pt x="2455927" y="253844"/>
                  </a:cubicBezTo>
                  <a:cubicBezTo>
                    <a:pt x="2232580" y="238188"/>
                    <a:pt x="2009349" y="222533"/>
                    <a:pt x="1786001" y="206799"/>
                  </a:cubicBezTo>
                  <a:cubicBezTo>
                    <a:pt x="1571184" y="191748"/>
                    <a:pt x="1356368" y="176578"/>
                    <a:pt x="1141551" y="161429"/>
                  </a:cubicBezTo>
                  <a:cubicBezTo>
                    <a:pt x="909691" y="145189"/>
                    <a:pt x="677735" y="128735"/>
                    <a:pt x="445856" y="111989"/>
                  </a:cubicBezTo>
                  <a:cubicBezTo>
                    <a:pt x="338477" y="104278"/>
                    <a:pt x="230903" y="96937"/>
                    <a:pt x="124615" y="87513"/>
                  </a:cubicBezTo>
                  <a:cubicBezTo>
                    <a:pt x="116746" y="86792"/>
                    <a:pt x="108507" y="86617"/>
                    <a:pt x="100579" y="85410"/>
                  </a:cubicBezTo>
                  <a:cubicBezTo>
                    <a:pt x="97619" y="85215"/>
                    <a:pt x="94678" y="84864"/>
                    <a:pt x="91717" y="84553"/>
                  </a:cubicBezTo>
                  <a:cubicBezTo>
                    <a:pt x="83887" y="83657"/>
                    <a:pt x="76155" y="82664"/>
                    <a:pt x="68325" y="81788"/>
                  </a:cubicBezTo>
                  <a:cubicBezTo>
                    <a:pt x="58216" y="80600"/>
                    <a:pt x="48107" y="78127"/>
                    <a:pt x="38193" y="75849"/>
                  </a:cubicBezTo>
                  <a:cubicBezTo>
                    <a:pt x="27792" y="73473"/>
                    <a:pt x="16495" y="69209"/>
                    <a:pt x="9055" y="61381"/>
                  </a:cubicBezTo>
                  <a:cubicBezTo>
                    <a:pt x="-5222" y="46134"/>
                    <a:pt x="-1852" y="23449"/>
                    <a:pt x="13808" y="10870"/>
                  </a:cubicBezTo>
                  <a:cubicBezTo>
                    <a:pt x="23020" y="3431"/>
                    <a:pt x="37395" y="1952"/>
                    <a:pt x="48886" y="1056"/>
                  </a:cubicBezTo>
                  <a:cubicBezTo>
                    <a:pt x="63358" y="-229"/>
                    <a:pt x="77713" y="-132"/>
                    <a:pt x="92185" y="258"/>
                  </a:cubicBezTo>
                  <a:cubicBezTo>
                    <a:pt x="116863" y="744"/>
                    <a:pt x="141521" y="2438"/>
                    <a:pt x="166199" y="3919"/>
                  </a:cubicBezTo>
                  <a:cubicBezTo>
                    <a:pt x="219801" y="7190"/>
                    <a:pt x="273305" y="10558"/>
                    <a:pt x="326927" y="14219"/>
                  </a:cubicBezTo>
                  <a:cubicBezTo>
                    <a:pt x="444843" y="22144"/>
                    <a:pt x="562760" y="30167"/>
                    <a:pt x="680656" y="38384"/>
                  </a:cubicBezTo>
                  <a:cubicBezTo>
                    <a:pt x="903206" y="53845"/>
                    <a:pt x="1125852" y="69384"/>
                    <a:pt x="1348401" y="85040"/>
                  </a:cubicBezTo>
                  <a:cubicBezTo>
                    <a:pt x="1566101" y="100403"/>
                    <a:pt x="1783683" y="115650"/>
                    <a:pt x="2001382" y="130897"/>
                  </a:cubicBezTo>
                  <a:cubicBezTo>
                    <a:pt x="2226600" y="146747"/>
                    <a:pt x="2451740" y="162598"/>
                    <a:pt x="2676860" y="178350"/>
                  </a:cubicBezTo>
                  <a:cubicBezTo>
                    <a:pt x="2906947" y="194590"/>
                    <a:pt x="3136917" y="210752"/>
                    <a:pt x="3367004" y="226895"/>
                  </a:cubicBezTo>
                  <a:cubicBezTo>
                    <a:pt x="3590936" y="242648"/>
                    <a:pt x="3814965" y="258304"/>
                    <a:pt x="4038917" y="274154"/>
                  </a:cubicBezTo>
                  <a:cubicBezTo>
                    <a:pt x="4266218" y="290102"/>
                    <a:pt x="4493423" y="306049"/>
                    <a:pt x="4720627" y="321997"/>
                  </a:cubicBezTo>
                  <a:cubicBezTo>
                    <a:pt x="4864195" y="332103"/>
                    <a:pt x="5007783" y="342209"/>
                    <a:pt x="5151351" y="352316"/>
                  </a:cubicBezTo>
                  <a:cubicBezTo>
                    <a:pt x="5176029" y="353990"/>
                    <a:pt x="5196247" y="373326"/>
                    <a:pt x="5195643" y="398873"/>
                  </a:cubicBezTo>
                  <a:cubicBezTo>
                    <a:pt x="5194981" y="421928"/>
                    <a:pt x="5175328" y="443250"/>
                    <a:pt x="5151779" y="443250"/>
                  </a:cubicBezTo>
                  <a:cubicBezTo>
                    <a:pt x="5150884" y="443250"/>
                    <a:pt x="5149949" y="443231"/>
                    <a:pt x="5148994" y="443153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41790" y="5094926"/>
              <a:ext cx="1217506" cy="9411880"/>
            </a:xfrm>
            <a:custGeom>
              <a:rect b="b" l="l" r="r" t="t"/>
              <a:pathLst>
                <a:path extrusionOk="0" h="9411880" w="1217506">
                  <a:moveTo>
                    <a:pt x="1215334" y="115299"/>
                  </a:moveTo>
                  <a:cubicBezTo>
                    <a:pt x="1209588" y="88953"/>
                    <a:pt x="1184716" y="70221"/>
                    <a:pt x="1157759" y="72304"/>
                  </a:cubicBezTo>
                  <a:cubicBezTo>
                    <a:pt x="1155967" y="72402"/>
                    <a:pt x="1154194" y="72694"/>
                    <a:pt x="1152403" y="73005"/>
                  </a:cubicBezTo>
                  <a:cubicBezTo>
                    <a:pt x="1126050" y="65976"/>
                    <a:pt x="1096522" y="66657"/>
                    <a:pt x="1070169" y="63094"/>
                  </a:cubicBezTo>
                  <a:cubicBezTo>
                    <a:pt x="958992" y="50612"/>
                    <a:pt x="847522" y="40214"/>
                    <a:pt x="736053" y="31296"/>
                  </a:cubicBezTo>
                  <a:cubicBezTo>
                    <a:pt x="707226" y="27733"/>
                    <a:pt x="676101" y="24559"/>
                    <a:pt x="643905" y="22670"/>
                  </a:cubicBezTo>
                  <a:cubicBezTo>
                    <a:pt x="577117" y="3548"/>
                    <a:pt x="509355" y="-8934"/>
                    <a:pt x="440872" y="7910"/>
                  </a:cubicBezTo>
                  <a:cubicBezTo>
                    <a:pt x="349523" y="36631"/>
                    <a:pt x="370909" y="151342"/>
                    <a:pt x="350302" y="226232"/>
                  </a:cubicBezTo>
                  <a:cubicBezTo>
                    <a:pt x="291539" y="543610"/>
                    <a:pt x="287488" y="867355"/>
                    <a:pt x="278470" y="1188997"/>
                  </a:cubicBezTo>
                  <a:cubicBezTo>
                    <a:pt x="261329" y="1490427"/>
                    <a:pt x="261427" y="1792460"/>
                    <a:pt x="245767" y="2094007"/>
                  </a:cubicBezTo>
                  <a:cubicBezTo>
                    <a:pt x="223076" y="2493012"/>
                    <a:pt x="195028" y="2891842"/>
                    <a:pt x="186224" y="3291451"/>
                  </a:cubicBezTo>
                  <a:cubicBezTo>
                    <a:pt x="165014" y="4071352"/>
                    <a:pt x="133713" y="4850649"/>
                    <a:pt x="92596" y="5629752"/>
                  </a:cubicBezTo>
                  <a:cubicBezTo>
                    <a:pt x="61686" y="6219662"/>
                    <a:pt x="62776" y="6810644"/>
                    <a:pt x="43747" y="7400847"/>
                  </a:cubicBezTo>
                  <a:cubicBezTo>
                    <a:pt x="20160" y="7794108"/>
                    <a:pt x="-4304" y="8187485"/>
                    <a:pt x="643" y="8581739"/>
                  </a:cubicBezTo>
                  <a:cubicBezTo>
                    <a:pt x="7188" y="8729241"/>
                    <a:pt x="-4615" y="8880306"/>
                    <a:pt x="6195" y="9027906"/>
                  </a:cubicBezTo>
                  <a:cubicBezTo>
                    <a:pt x="9369" y="9116466"/>
                    <a:pt x="14024" y="9205122"/>
                    <a:pt x="10460" y="9293390"/>
                  </a:cubicBezTo>
                  <a:cubicBezTo>
                    <a:pt x="11298" y="9299991"/>
                    <a:pt x="13206" y="9305735"/>
                    <a:pt x="15641" y="9311032"/>
                  </a:cubicBezTo>
                  <a:cubicBezTo>
                    <a:pt x="14687" y="9316678"/>
                    <a:pt x="14375" y="9322443"/>
                    <a:pt x="15427" y="9328167"/>
                  </a:cubicBezTo>
                  <a:cubicBezTo>
                    <a:pt x="20978" y="9368377"/>
                    <a:pt x="62699" y="9383352"/>
                    <a:pt x="97875" y="9387908"/>
                  </a:cubicBezTo>
                  <a:cubicBezTo>
                    <a:pt x="300226" y="9405472"/>
                    <a:pt x="502265" y="9391900"/>
                    <a:pt x="705571" y="9411197"/>
                  </a:cubicBezTo>
                  <a:cubicBezTo>
                    <a:pt x="705571" y="9411197"/>
                    <a:pt x="704870" y="9411080"/>
                    <a:pt x="704870" y="9411080"/>
                  </a:cubicBezTo>
                  <a:cubicBezTo>
                    <a:pt x="727385" y="9413261"/>
                    <a:pt x="752804" y="9411430"/>
                    <a:pt x="772768" y="9400000"/>
                  </a:cubicBezTo>
                  <a:cubicBezTo>
                    <a:pt x="805178" y="9378308"/>
                    <a:pt x="821072" y="9328342"/>
                    <a:pt x="799218" y="9294110"/>
                  </a:cubicBezTo>
                  <a:cubicBezTo>
                    <a:pt x="762932" y="9249500"/>
                    <a:pt x="697098" y="9269809"/>
                    <a:pt x="646788" y="9264415"/>
                  </a:cubicBezTo>
                  <a:cubicBezTo>
                    <a:pt x="484424" y="9250571"/>
                    <a:pt x="321593" y="9259820"/>
                    <a:pt x="159871" y="9244417"/>
                  </a:cubicBezTo>
                  <a:cubicBezTo>
                    <a:pt x="159852" y="9244398"/>
                    <a:pt x="159833" y="9244398"/>
                    <a:pt x="159833" y="9244398"/>
                  </a:cubicBezTo>
                  <a:cubicBezTo>
                    <a:pt x="159813" y="9244398"/>
                    <a:pt x="159813" y="9244378"/>
                    <a:pt x="159794" y="9244378"/>
                  </a:cubicBezTo>
                  <a:cubicBezTo>
                    <a:pt x="149159" y="9225744"/>
                    <a:pt x="145283" y="9203993"/>
                    <a:pt x="146510" y="9182729"/>
                  </a:cubicBezTo>
                  <a:cubicBezTo>
                    <a:pt x="151905" y="9121937"/>
                    <a:pt x="157768" y="9061223"/>
                    <a:pt x="165150" y="9000664"/>
                  </a:cubicBezTo>
                  <a:cubicBezTo>
                    <a:pt x="169844" y="8976577"/>
                    <a:pt x="176077" y="8952665"/>
                    <a:pt x="180810" y="8928578"/>
                  </a:cubicBezTo>
                  <a:cubicBezTo>
                    <a:pt x="206130" y="8908833"/>
                    <a:pt x="248065" y="8914753"/>
                    <a:pt x="279560" y="8907859"/>
                  </a:cubicBezTo>
                  <a:cubicBezTo>
                    <a:pt x="316119" y="8904881"/>
                    <a:pt x="352659" y="8903615"/>
                    <a:pt x="389238" y="8903050"/>
                  </a:cubicBezTo>
                  <a:cubicBezTo>
                    <a:pt x="436237" y="8906127"/>
                    <a:pt x="483879" y="8909787"/>
                    <a:pt x="534267" y="8912922"/>
                  </a:cubicBezTo>
                  <a:cubicBezTo>
                    <a:pt x="600159" y="8918375"/>
                    <a:pt x="666655" y="8924703"/>
                    <a:pt x="732937" y="8924703"/>
                  </a:cubicBezTo>
                  <a:cubicBezTo>
                    <a:pt x="753933" y="8926086"/>
                    <a:pt x="777520" y="8925501"/>
                    <a:pt x="797037" y="8919154"/>
                  </a:cubicBezTo>
                  <a:cubicBezTo>
                    <a:pt x="797134" y="8919154"/>
                    <a:pt x="797232" y="8919056"/>
                    <a:pt x="797232" y="8919056"/>
                  </a:cubicBezTo>
                  <a:cubicBezTo>
                    <a:pt x="821403" y="8912124"/>
                    <a:pt x="842224" y="8893508"/>
                    <a:pt x="847172" y="8865177"/>
                  </a:cubicBezTo>
                  <a:cubicBezTo>
                    <a:pt x="848262" y="8783451"/>
                    <a:pt x="849938" y="8701532"/>
                    <a:pt x="858469" y="8620002"/>
                  </a:cubicBezTo>
                  <a:cubicBezTo>
                    <a:pt x="878394" y="8061792"/>
                    <a:pt x="896216" y="7503407"/>
                    <a:pt x="910882" y="6945100"/>
                  </a:cubicBezTo>
                  <a:cubicBezTo>
                    <a:pt x="927730" y="5993142"/>
                    <a:pt x="1012944" y="5045040"/>
                    <a:pt x="1069117" y="4095147"/>
                  </a:cubicBezTo>
                  <a:cubicBezTo>
                    <a:pt x="1104897" y="3517426"/>
                    <a:pt x="1143930" y="2940016"/>
                    <a:pt x="1167205" y="2361692"/>
                  </a:cubicBezTo>
                  <a:cubicBezTo>
                    <a:pt x="1191377" y="1798535"/>
                    <a:pt x="1187326" y="1234484"/>
                    <a:pt x="1203667" y="671231"/>
                  </a:cubicBezTo>
                  <a:cubicBezTo>
                    <a:pt x="1206803" y="485972"/>
                    <a:pt x="1223359" y="300032"/>
                    <a:pt x="1215334" y="115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 rot="5400000">
            <a:off x="2286270" y="-114797"/>
            <a:ext cx="4983648" cy="6701701"/>
            <a:chOff x="4160376" y="-897200"/>
            <a:chExt cx="9967296" cy="13403402"/>
          </a:xfrm>
        </p:grpSpPr>
        <p:sp>
          <p:nvSpPr>
            <p:cNvPr id="43" name="Google Shape;43;p2"/>
            <p:cNvSpPr/>
            <p:nvPr/>
          </p:nvSpPr>
          <p:spPr>
            <a:xfrm>
              <a:off x="4171033" y="-897200"/>
              <a:ext cx="9956639" cy="13403402"/>
            </a:xfrm>
            <a:custGeom>
              <a:rect b="b" l="l" r="r" t="t"/>
              <a:pathLst>
                <a:path extrusionOk="0" h="13403402" w="9956639">
                  <a:moveTo>
                    <a:pt x="9900803" y="12918160"/>
                  </a:moveTo>
                  <a:cubicBezTo>
                    <a:pt x="9881699" y="12593236"/>
                    <a:pt x="9933250" y="12211266"/>
                    <a:pt x="9912003" y="11815464"/>
                  </a:cubicBezTo>
                  <a:cubicBezTo>
                    <a:pt x="9859836" y="10898914"/>
                    <a:pt x="9889603" y="11564767"/>
                    <a:pt x="9889603" y="10661380"/>
                  </a:cubicBezTo>
                  <a:cubicBezTo>
                    <a:pt x="9891613" y="9643741"/>
                    <a:pt x="9755260" y="8999333"/>
                    <a:pt x="9803622" y="7354471"/>
                  </a:cubicBezTo>
                  <a:cubicBezTo>
                    <a:pt x="9821681" y="6969016"/>
                    <a:pt x="9828808" y="7172721"/>
                    <a:pt x="9776668" y="6253517"/>
                  </a:cubicBezTo>
                  <a:cubicBezTo>
                    <a:pt x="9686266" y="4951110"/>
                    <a:pt x="9677505" y="16762"/>
                    <a:pt x="9580779" y="14376"/>
                  </a:cubicBezTo>
                  <a:cubicBezTo>
                    <a:pt x="8762635" y="-8142"/>
                    <a:pt x="7820865" y="31693"/>
                    <a:pt x="7825956" y="31693"/>
                  </a:cubicBezTo>
                  <a:cubicBezTo>
                    <a:pt x="6903048" y="31693"/>
                    <a:pt x="7758141" y="-58940"/>
                    <a:pt x="6632834" y="66328"/>
                  </a:cubicBezTo>
                  <a:cubicBezTo>
                    <a:pt x="6132677" y="121737"/>
                    <a:pt x="4899365" y="53058"/>
                    <a:pt x="4841356" y="49573"/>
                  </a:cubicBezTo>
                  <a:cubicBezTo>
                    <a:pt x="4795057" y="53031"/>
                    <a:pt x="3755597" y="134444"/>
                    <a:pt x="3647725" y="125195"/>
                  </a:cubicBezTo>
                  <a:cubicBezTo>
                    <a:pt x="2583722" y="34481"/>
                    <a:pt x="538080" y="174198"/>
                    <a:pt x="665135" y="164494"/>
                  </a:cubicBezTo>
                  <a:cubicBezTo>
                    <a:pt x="632072" y="164494"/>
                    <a:pt x="91724" y="154093"/>
                    <a:pt x="96815" y="154683"/>
                  </a:cubicBezTo>
                  <a:cubicBezTo>
                    <a:pt x="93385" y="154683"/>
                    <a:pt x="90706" y="1758210"/>
                    <a:pt x="90706" y="2936823"/>
                  </a:cubicBezTo>
                  <a:cubicBezTo>
                    <a:pt x="90599" y="2938807"/>
                    <a:pt x="27446" y="3894816"/>
                    <a:pt x="22007" y="4326432"/>
                  </a:cubicBezTo>
                  <a:cubicBezTo>
                    <a:pt x="22007" y="4380716"/>
                    <a:pt x="89179" y="5017350"/>
                    <a:pt x="80524" y="5101791"/>
                  </a:cubicBezTo>
                  <a:cubicBezTo>
                    <a:pt x="-32867" y="6226469"/>
                    <a:pt x="142444" y="7335760"/>
                    <a:pt x="38297" y="9578359"/>
                  </a:cubicBezTo>
                  <a:cubicBezTo>
                    <a:pt x="-2884" y="10381463"/>
                    <a:pt x="52444" y="10261959"/>
                    <a:pt x="38806" y="10679313"/>
                  </a:cubicBezTo>
                  <a:cubicBezTo>
                    <a:pt x="-29758" y="12573988"/>
                    <a:pt x="8289" y="11592807"/>
                    <a:pt x="33716" y="12815410"/>
                  </a:cubicBezTo>
                  <a:cubicBezTo>
                    <a:pt x="44862" y="13336587"/>
                    <a:pt x="23588" y="13359239"/>
                    <a:pt x="57107" y="13359829"/>
                  </a:cubicBezTo>
                  <a:cubicBezTo>
                    <a:pt x="2204163" y="13392613"/>
                    <a:pt x="4046549" y="13412772"/>
                    <a:pt x="6837832" y="13363287"/>
                  </a:cubicBezTo>
                  <a:cubicBezTo>
                    <a:pt x="7945482" y="13341922"/>
                    <a:pt x="7961264" y="13411780"/>
                    <a:pt x="8079799" y="13402559"/>
                  </a:cubicBezTo>
                  <a:cubicBezTo>
                    <a:pt x="10334297" y="13230486"/>
                    <a:pt x="9952193" y="13681966"/>
                    <a:pt x="9900803" y="12918160"/>
                  </a:cubicBezTo>
                  <a:close/>
                  <a:moveTo>
                    <a:pt x="539473" y="1509068"/>
                  </a:moveTo>
                  <a:cubicBezTo>
                    <a:pt x="445347" y="1470975"/>
                    <a:pt x="395484" y="1343965"/>
                    <a:pt x="436183" y="1240598"/>
                  </a:cubicBezTo>
                  <a:cubicBezTo>
                    <a:pt x="504373" y="1065657"/>
                    <a:pt x="738925" y="1084154"/>
                    <a:pt x="799961" y="1253304"/>
                  </a:cubicBezTo>
                  <a:cubicBezTo>
                    <a:pt x="860005" y="1397659"/>
                    <a:pt x="712962" y="1580079"/>
                    <a:pt x="539473" y="1509068"/>
                  </a:cubicBezTo>
                  <a:close/>
                  <a:moveTo>
                    <a:pt x="521655" y="2606001"/>
                  </a:moveTo>
                  <a:cubicBezTo>
                    <a:pt x="446365" y="2565576"/>
                    <a:pt x="407166" y="2465131"/>
                    <a:pt x="429056" y="2374497"/>
                  </a:cubicBezTo>
                  <a:cubicBezTo>
                    <a:pt x="477392" y="2176476"/>
                    <a:pt x="735870" y="2175886"/>
                    <a:pt x="801997" y="2359486"/>
                  </a:cubicBezTo>
                  <a:cubicBezTo>
                    <a:pt x="866114" y="2513035"/>
                    <a:pt x="697207" y="2700682"/>
                    <a:pt x="521655" y="2606001"/>
                  </a:cubicBezTo>
                  <a:close/>
                  <a:moveTo>
                    <a:pt x="543546" y="3721966"/>
                  </a:moveTo>
                  <a:cubicBezTo>
                    <a:pt x="449419" y="3683874"/>
                    <a:pt x="399556" y="3558016"/>
                    <a:pt x="439747" y="3454086"/>
                  </a:cubicBezTo>
                  <a:cubicBezTo>
                    <a:pt x="507428" y="3277992"/>
                    <a:pt x="743507" y="3297052"/>
                    <a:pt x="804033" y="3466203"/>
                  </a:cubicBezTo>
                  <a:cubicBezTo>
                    <a:pt x="864587" y="3611120"/>
                    <a:pt x="716525" y="3792387"/>
                    <a:pt x="543546" y="3721966"/>
                  </a:cubicBezTo>
                  <a:close/>
                  <a:moveTo>
                    <a:pt x="546091" y="4828683"/>
                  </a:moveTo>
                  <a:cubicBezTo>
                    <a:pt x="451965" y="4790591"/>
                    <a:pt x="402102" y="4664733"/>
                    <a:pt x="442292" y="4561393"/>
                  </a:cubicBezTo>
                  <a:cubicBezTo>
                    <a:pt x="509973" y="4384737"/>
                    <a:pt x="746052" y="4403797"/>
                    <a:pt x="806579" y="4572947"/>
                  </a:cubicBezTo>
                  <a:cubicBezTo>
                    <a:pt x="867642" y="4718990"/>
                    <a:pt x="717544" y="4898542"/>
                    <a:pt x="546091" y="4828683"/>
                  </a:cubicBezTo>
                  <a:close/>
                  <a:moveTo>
                    <a:pt x="435674" y="5694676"/>
                  </a:moveTo>
                  <a:cubicBezTo>
                    <a:pt x="484010" y="5496654"/>
                    <a:pt x="742488" y="5495502"/>
                    <a:pt x="808615" y="5679664"/>
                  </a:cubicBezTo>
                  <a:cubicBezTo>
                    <a:pt x="941914" y="5998933"/>
                    <a:pt x="347148" y="6058980"/>
                    <a:pt x="435674" y="5694676"/>
                  </a:cubicBezTo>
                  <a:close/>
                  <a:moveTo>
                    <a:pt x="438220" y="6800830"/>
                  </a:moveTo>
                  <a:cubicBezTo>
                    <a:pt x="486555" y="6603398"/>
                    <a:pt x="744525" y="6601066"/>
                    <a:pt x="811161" y="6785819"/>
                  </a:cubicBezTo>
                  <a:cubicBezTo>
                    <a:pt x="944968" y="7106803"/>
                    <a:pt x="350202" y="7165134"/>
                    <a:pt x="438220" y="6800830"/>
                  </a:cubicBezTo>
                  <a:close/>
                  <a:moveTo>
                    <a:pt x="552709" y="8148299"/>
                  </a:moveTo>
                  <a:cubicBezTo>
                    <a:pt x="458583" y="8110207"/>
                    <a:pt x="408720" y="7984349"/>
                    <a:pt x="448910" y="7881009"/>
                  </a:cubicBezTo>
                  <a:cubicBezTo>
                    <a:pt x="516591" y="7704353"/>
                    <a:pt x="752670" y="7723412"/>
                    <a:pt x="813197" y="7892563"/>
                  </a:cubicBezTo>
                  <a:cubicBezTo>
                    <a:pt x="873751" y="8038043"/>
                    <a:pt x="724671" y="8218158"/>
                    <a:pt x="552709" y="8148299"/>
                  </a:cubicBezTo>
                  <a:close/>
                  <a:moveTo>
                    <a:pt x="442292" y="9014292"/>
                  </a:moveTo>
                  <a:cubicBezTo>
                    <a:pt x="490628" y="8815680"/>
                    <a:pt x="749107" y="8815680"/>
                    <a:pt x="815233" y="8999280"/>
                  </a:cubicBezTo>
                  <a:cubicBezTo>
                    <a:pt x="948532" y="9318548"/>
                    <a:pt x="353766" y="9378596"/>
                    <a:pt x="442292" y="9014292"/>
                  </a:cubicBezTo>
                  <a:close/>
                  <a:moveTo>
                    <a:pt x="537437" y="10351949"/>
                  </a:moveTo>
                  <a:cubicBezTo>
                    <a:pt x="462146" y="10311525"/>
                    <a:pt x="422947" y="10211079"/>
                    <a:pt x="444838" y="10120445"/>
                  </a:cubicBezTo>
                  <a:cubicBezTo>
                    <a:pt x="493173" y="9922424"/>
                    <a:pt x="751652" y="9921834"/>
                    <a:pt x="817779" y="10105434"/>
                  </a:cubicBezTo>
                  <a:cubicBezTo>
                    <a:pt x="881896" y="10259010"/>
                    <a:pt x="713471" y="10446630"/>
                    <a:pt x="537437" y="10351949"/>
                  </a:cubicBezTo>
                  <a:close/>
                  <a:moveTo>
                    <a:pt x="559300" y="11467915"/>
                  </a:moveTo>
                  <a:cubicBezTo>
                    <a:pt x="465174" y="11429822"/>
                    <a:pt x="415311" y="11303965"/>
                    <a:pt x="455502" y="11200624"/>
                  </a:cubicBezTo>
                  <a:cubicBezTo>
                    <a:pt x="523182" y="11023968"/>
                    <a:pt x="759261" y="11043027"/>
                    <a:pt x="819788" y="11212178"/>
                  </a:cubicBezTo>
                  <a:cubicBezTo>
                    <a:pt x="880369" y="11357658"/>
                    <a:pt x="731289" y="11537773"/>
                    <a:pt x="559300" y="11467915"/>
                  </a:cubicBezTo>
                  <a:close/>
                  <a:moveTo>
                    <a:pt x="561336" y="12574658"/>
                  </a:moveTo>
                  <a:cubicBezTo>
                    <a:pt x="362394" y="12493836"/>
                    <a:pt x="429056" y="12144544"/>
                    <a:pt x="667171" y="12184969"/>
                  </a:cubicBezTo>
                  <a:cubicBezTo>
                    <a:pt x="955659" y="12235177"/>
                    <a:pt x="833560" y="12685505"/>
                    <a:pt x="561336" y="125746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" name="Google Shape;44;p2"/>
            <p:cNvGrpSpPr/>
            <p:nvPr/>
          </p:nvGrpSpPr>
          <p:grpSpPr>
            <a:xfrm>
              <a:off x="4160376" y="-198607"/>
              <a:ext cx="9927543" cy="12219565"/>
              <a:chOff x="4160376" y="-198607"/>
              <a:chExt cx="9927543" cy="12219565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250708" y="-198607"/>
                <a:ext cx="9564189" cy="96905"/>
              </a:xfrm>
              <a:custGeom>
                <a:rect b="b" l="l" r="r" t="t"/>
                <a:pathLst>
                  <a:path extrusionOk="0" h="96905" w="9564189">
                    <a:moveTo>
                      <a:pt x="9559596" y="96905"/>
                    </a:moveTo>
                    <a:cubicBezTo>
                      <a:pt x="9557023" y="96932"/>
                      <a:pt x="16953" y="64603"/>
                      <a:pt x="13577" y="64576"/>
                    </a:cubicBezTo>
                    <a:cubicBezTo>
                      <a:pt x="13577" y="-33724"/>
                      <a:pt x="-674833" y="347"/>
                      <a:pt x="7752363" y="35705"/>
                    </a:cubicBezTo>
                    <a:cubicBezTo>
                      <a:pt x="9757869" y="43426"/>
                      <a:pt x="9557238" y="13724"/>
                      <a:pt x="9559596" y="969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251339" y="899129"/>
                <a:ext cx="9591670" cy="101274"/>
              </a:xfrm>
              <a:custGeom>
                <a:rect b="b" l="l" r="r" t="t"/>
                <a:pathLst>
                  <a:path extrusionOk="0" h="101274" w="9591670">
                    <a:moveTo>
                      <a:pt x="9586455" y="101275"/>
                    </a:moveTo>
                    <a:cubicBezTo>
                      <a:pt x="9583400" y="101328"/>
                      <a:pt x="12865" y="68972"/>
                      <a:pt x="10909" y="68946"/>
                    </a:cubicBezTo>
                    <a:cubicBezTo>
                      <a:pt x="13187" y="-34019"/>
                      <a:pt x="-638194" y="-2307"/>
                      <a:pt x="7777668" y="40075"/>
                    </a:cubicBezTo>
                    <a:cubicBezTo>
                      <a:pt x="9782049" y="47768"/>
                      <a:pt x="9586455" y="17074"/>
                      <a:pt x="9586455" y="1012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54104" y="2000913"/>
                <a:ext cx="9655407" cy="80177"/>
              </a:xfrm>
              <a:custGeom>
                <a:rect b="b" l="l" r="r" t="t"/>
                <a:pathLst>
                  <a:path extrusionOk="0" h="80177" w="9655407">
                    <a:moveTo>
                      <a:pt x="1281673" y="73906"/>
                    </a:moveTo>
                    <a:cubicBezTo>
                      <a:pt x="-178260" y="73906"/>
                      <a:pt x="7661" y="93234"/>
                      <a:pt x="7661" y="0"/>
                    </a:cubicBezTo>
                    <a:cubicBezTo>
                      <a:pt x="11762067" y="66910"/>
                      <a:pt x="13463733" y="93448"/>
                      <a:pt x="1281673" y="739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4190554" y="3106396"/>
                <a:ext cx="9693633" cy="98247"/>
              </a:xfrm>
              <a:custGeom>
                <a:rect b="b" l="l" r="r" t="t"/>
                <a:pathLst>
                  <a:path extrusionOk="0" h="98247" w="9693633">
                    <a:moveTo>
                      <a:pt x="9688448" y="98247"/>
                    </a:moveTo>
                    <a:cubicBezTo>
                      <a:pt x="9686358" y="98274"/>
                      <a:pt x="13043" y="65355"/>
                      <a:pt x="10122" y="65329"/>
                    </a:cubicBezTo>
                    <a:cubicBezTo>
                      <a:pt x="14865" y="-34527"/>
                      <a:pt x="-643590" y="671"/>
                      <a:pt x="7890862" y="36458"/>
                    </a:cubicBezTo>
                    <a:cubicBezTo>
                      <a:pt x="9882863" y="44151"/>
                      <a:pt x="9688448" y="14423"/>
                      <a:pt x="9688448" y="982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4235176" y="4208656"/>
                <a:ext cx="9673858" cy="97531"/>
              </a:xfrm>
              <a:custGeom>
                <a:rect b="b" l="l" r="r" t="t"/>
                <a:pathLst>
                  <a:path extrusionOk="0" h="97531" w="9673858">
                    <a:moveTo>
                      <a:pt x="9669254" y="97531"/>
                    </a:moveTo>
                    <a:cubicBezTo>
                      <a:pt x="9666896" y="97558"/>
                      <a:pt x="10032" y="64640"/>
                      <a:pt x="7218" y="64613"/>
                    </a:cubicBezTo>
                    <a:cubicBezTo>
                      <a:pt x="22035" y="-34143"/>
                      <a:pt x="-646922" y="571"/>
                      <a:pt x="7872686" y="36332"/>
                    </a:cubicBezTo>
                    <a:cubicBezTo>
                      <a:pt x="9867286" y="44025"/>
                      <a:pt x="9666842" y="14993"/>
                      <a:pt x="9669254" y="975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200373" y="5310125"/>
                <a:ext cx="9754195" cy="98168"/>
              </a:xfrm>
              <a:custGeom>
                <a:rect b="b" l="l" r="r" t="t"/>
                <a:pathLst>
                  <a:path extrusionOk="0" h="98168" w="9754195">
                    <a:moveTo>
                      <a:pt x="9751374" y="98169"/>
                    </a:moveTo>
                    <a:cubicBezTo>
                      <a:pt x="9749418" y="98195"/>
                      <a:pt x="239249" y="66242"/>
                      <a:pt x="13030" y="64687"/>
                    </a:cubicBezTo>
                    <a:cubicBezTo>
                      <a:pt x="10833" y="-34685"/>
                      <a:pt x="-660375" y="914"/>
                      <a:pt x="7933451" y="36969"/>
                    </a:cubicBezTo>
                    <a:cubicBezTo>
                      <a:pt x="9950049" y="44689"/>
                      <a:pt x="9743818" y="14987"/>
                      <a:pt x="9751374" y="981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229987" y="6408775"/>
                <a:ext cx="9774370" cy="89371"/>
              </a:xfrm>
              <a:custGeom>
                <a:rect b="b" l="l" r="r" t="t"/>
                <a:pathLst>
                  <a:path extrusionOk="0" h="89371" w="9774370">
                    <a:moveTo>
                      <a:pt x="3570953" y="77955"/>
                    </a:moveTo>
                    <a:cubicBezTo>
                      <a:pt x="-326346" y="62969"/>
                      <a:pt x="8682" y="107254"/>
                      <a:pt x="6324" y="0"/>
                    </a:cubicBezTo>
                    <a:cubicBezTo>
                      <a:pt x="10425522" y="28978"/>
                      <a:pt x="13865345" y="121381"/>
                      <a:pt x="3570953" y="779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4228250" y="7512161"/>
                <a:ext cx="9753097" cy="100345"/>
              </a:xfrm>
              <a:custGeom>
                <a:rect b="b" l="l" r="r" t="t"/>
                <a:pathLst>
                  <a:path extrusionOk="0" h="100345" w="9753097">
                    <a:moveTo>
                      <a:pt x="9747933" y="100346"/>
                    </a:moveTo>
                    <a:cubicBezTo>
                      <a:pt x="9745977" y="100372"/>
                      <a:pt x="220402" y="68284"/>
                      <a:pt x="11599" y="66863"/>
                    </a:cubicBezTo>
                    <a:cubicBezTo>
                      <a:pt x="11599" y="-37387"/>
                      <a:pt x="-646829" y="2474"/>
                      <a:pt x="7957983" y="38583"/>
                    </a:cubicBezTo>
                    <a:cubicBezTo>
                      <a:pt x="9941544" y="48179"/>
                      <a:pt x="9747933" y="13009"/>
                      <a:pt x="9747933" y="1003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4199315" y="8612755"/>
                <a:ext cx="9826392" cy="101858"/>
              </a:xfrm>
              <a:custGeom>
                <a:rect b="b" l="l" r="r" t="t"/>
                <a:pathLst>
                  <a:path extrusionOk="0" h="101858" w="9826392">
                    <a:moveTo>
                      <a:pt x="9824186" y="101858"/>
                    </a:moveTo>
                    <a:cubicBezTo>
                      <a:pt x="9822229" y="101885"/>
                      <a:pt x="183826" y="69502"/>
                      <a:pt x="10016" y="68377"/>
                    </a:cubicBezTo>
                    <a:cubicBezTo>
                      <a:pt x="15026" y="-39520"/>
                      <a:pt x="-649216" y="3745"/>
                      <a:pt x="8013363" y="40096"/>
                    </a:cubicBezTo>
                    <a:cubicBezTo>
                      <a:pt x="10021494" y="47816"/>
                      <a:pt x="9814942" y="18034"/>
                      <a:pt x="9824186" y="1018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4201257" y="9713969"/>
                <a:ext cx="9886662" cy="91106"/>
              </a:xfrm>
              <a:custGeom>
                <a:rect b="b" l="l" r="r" t="t"/>
                <a:pathLst>
                  <a:path extrusionOk="0" h="91106" w="9886662">
                    <a:moveTo>
                      <a:pt x="3678538" y="78517"/>
                    </a:moveTo>
                    <a:cubicBezTo>
                      <a:pt x="-386650" y="62916"/>
                      <a:pt x="10619" y="110873"/>
                      <a:pt x="10619" y="0"/>
                    </a:cubicBezTo>
                    <a:cubicBezTo>
                      <a:pt x="10366852" y="39916"/>
                      <a:pt x="14119626" y="122587"/>
                      <a:pt x="3678538" y="785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4160376" y="10818604"/>
                <a:ext cx="9926386" cy="99658"/>
              </a:xfrm>
              <a:custGeom>
                <a:rect b="b" l="l" r="r" t="t"/>
                <a:pathLst>
                  <a:path extrusionOk="0" h="99658" w="9926386">
                    <a:moveTo>
                      <a:pt x="9922659" y="99659"/>
                    </a:moveTo>
                    <a:cubicBezTo>
                      <a:pt x="9920623" y="99686"/>
                      <a:pt x="420931" y="68483"/>
                      <a:pt x="12327" y="65024"/>
                    </a:cubicBezTo>
                    <a:cubicBezTo>
                      <a:pt x="12327" y="-35930"/>
                      <a:pt x="-669304" y="1653"/>
                      <a:pt x="8104737" y="38459"/>
                    </a:cubicBezTo>
                    <a:cubicBezTo>
                      <a:pt x="10120745" y="46180"/>
                      <a:pt x="9917917" y="16451"/>
                      <a:pt x="9922659" y="996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4193593" y="11917947"/>
                <a:ext cx="9881809" cy="103011"/>
              </a:xfrm>
              <a:custGeom>
                <a:rect b="b" l="l" r="r" t="t"/>
                <a:pathLst>
                  <a:path extrusionOk="0" h="103011" w="9881809">
                    <a:moveTo>
                      <a:pt x="9878243" y="103012"/>
                    </a:moveTo>
                    <a:cubicBezTo>
                      <a:pt x="9876315" y="103039"/>
                      <a:pt x="271725" y="69959"/>
                      <a:pt x="12683" y="67788"/>
                    </a:cubicBezTo>
                    <a:cubicBezTo>
                      <a:pt x="10272" y="-33435"/>
                      <a:pt x="-660615" y="-2875"/>
                      <a:pt x="8097456" y="41222"/>
                    </a:cubicBezTo>
                    <a:cubicBezTo>
                      <a:pt x="10073167" y="48942"/>
                      <a:pt x="9873180" y="16962"/>
                      <a:pt x="9878243" y="1030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" name="Google Shape;57;p2"/>
            <p:cNvSpPr/>
            <p:nvPr/>
          </p:nvSpPr>
          <p:spPr>
            <a:xfrm>
              <a:off x="5468089" y="-779487"/>
              <a:ext cx="266604" cy="13274444"/>
            </a:xfrm>
            <a:custGeom>
              <a:rect b="b" l="l" r="r" t="t"/>
              <a:pathLst>
                <a:path extrusionOk="0" h="13274444" w="266604">
                  <a:moveTo>
                    <a:pt x="266604" y="13274444"/>
                  </a:moveTo>
                  <a:cubicBezTo>
                    <a:pt x="119454" y="13274444"/>
                    <a:pt x="-112231" y="5606236"/>
                    <a:pt x="62571" y="3"/>
                  </a:cubicBezTo>
                  <a:cubicBezTo>
                    <a:pt x="211543" y="-4527"/>
                    <a:pt x="-147358" y="5172261"/>
                    <a:pt x="266604" y="132744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58;p2"/>
          <p:cNvGrpSpPr/>
          <p:nvPr/>
        </p:nvGrpSpPr>
        <p:grpSpPr>
          <a:xfrm rot="716754">
            <a:off x="3685777" y="4429263"/>
            <a:ext cx="1771214" cy="869337"/>
            <a:chOff x="7371431" y="8857811"/>
            <a:chExt cx="3542224" cy="1738573"/>
          </a:xfrm>
        </p:grpSpPr>
        <p:sp>
          <p:nvSpPr>
            <p:cNvPr id="59" name="Google Shape;59;p2"/>
            <p:cNvSpPr/>
            <p:nvPr/>
          </p:nvSpPr>
          <p:spPr>
            <a:xfrm>
              <a:off x="7371431" y="8857811"/>
              <a:ext cx="1551137" cy="869035"/>
            </a:xfrm>
            <a:custGeom>
              <a:rect b="b" l="l" r="r" t="t"/>
              <a:pathLst>
                <a:path extrusionOk="0" h="869035" w="1551137">
                  <a:moveTo>
                    <a:pt x="1519242" y="3378"/>
                  </a:moveTo>
                  <a:cubicBezTo>
                    <a:pt x="1458590" y="7981"/>
                    <a:pt x="1397697" y="636"/>
                    <a:pt x="1336871" y="1351"/>
                  </a:cubicBezTo>
                  <a:cubicBezTo>
                    <a:pt x="1022319" y="-10613"/>
                    <a:pt x="714888" y="60161"/>
                    <a:pt x="403104" y="83788"/>
                  </a:cubicBezTo>
                  <a:cubicBezTo>
                    <a:pt x="366793" y="83366"/>
                    <a:pt x="352627" y="111196"/>
                    <a:pt x="359740" y="143359"/>
                  </a:cubicBezTo>
                  <a:cubicBezTo>
                    <a:pt x="322237" y="350572"/>
                    <a:pt x="292307" y="559007"/>
                    <a:pt x="273563" y="768917"/>
                  </a:cubicBezTo>
                  <a:cubicBezTo>
                    <a:pt x="225078" y="724543"/>
                    <a:pt x="173997" y="683332"/>
                    <a:pt x="129698" y="634602"/>
                  </a:cubicBezTo>
                  <a:cubicBezTo>
                    <a:pt x="98516" y="606802"/>
                    <a:pt x="54066" y="531252"/>
                    <a:pt x="8756" y="575770"/>
                  </a:cubicBezTo>
                  <a:cubicBezTo>
                    <a:pt x="-10953" y="599607"/>
                    <a:pt x="5626" y="628116"/>
                    <a:pt x="28677" y="642008"/>
                  </a:cubicBezTo>
                  <a:cubicBezTo>
                    <a:pt x="94435" y="712895"/>
                    <a:pt x="165715" y="777898"/>
                    <a:pt x="238783" y="841258"/>
                  </a:cubicBezTo>
                  <a:cubicBezTo>
                    <a:pt x="375082" y="956475"/>
                    <a:pt x="351896" y="680627"/>
                    <a:pt x="367834" y="608279"/>
                  </a:cubicBezTo>
                  <a:cubicBezTo>
                    <a:pt x="382927" y="457585"/>
                    <a:pt x="410488" y="308827"/>
                    <a:pt x="435923" y="159685"/>
                  </a:cubicBezTo>
                  <a:cubicBezTo>
                    <a:pt x="662284" y="144150"/>
                    <a:pt x="885115" y="91111"/>
                    <a:pt x="1112290" y="82884"/>
                  </a:cubicBezTo>
                  <a:cubicBezTo>
                    <a:pt x="1207836" y="80254"/>
                    <a:pt x="1303336" y="76653"/>
                    <a:pt x="1398919" y="76585"/>
                  </a:cubicBezTo>
                  <a:cubicBezTo>
                    <a:pt x="1444945" y="74498"/>
                    <a:pt x="1495701" y="84488"/>
                    <a:pt x="1537805" y="62414"/>
                  </a:cubicBezTo>
                  <a:cubicBezTo>
                    <a:pt x="1563345" y="45493"/>
                    <a:pt x="1549459" y="2949"/>
                    <a:pt x="1519242" y="33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147822" y="9093291"/>
              <a:ext cx="277984" cy="551149"/>
            </a:xfrm>
            <a:custGeom>
              <a:rect b="b" l="l" r="r" t="t"/>
              <a:pathLst>
                <a:path extrusionOk="0" h="551149" w="277984">
                  <a:moveTo>
                    <a:pt x="272697" y="132639"/>
                  </a:moveTo>
                  <a:cubicBezTo>
                    <a:pt x="264611" y="72367"/>
                    <a:pt x="220523" y="7658"/>
                    <a:pt x="156220" y="501"/>
                  </a:cubicBezTo>
                  <a:cubicBezTo>
                    <a:pt x="86668" y="-5850"/>
                    <a:pt x="21942" y="49110"/>
                    <a:pt x="4360" y="114414"/>
                  </a:cubicBezTo>
                  <a:cubicBezTo>
                    <a:pt x="-7128" y="136639"/>
                    <a:pt x="4707" y="168553"/>
                    <a:pt x="32548" y="168485"/>
                  </a:cubicBezTo>
                  <a:cubicBezTo>
                    <a:pt x="63964" y="168199"/>
                    <a:pt x="70926" y="134251"/>
                    <a:pt x="85861" y="113081"/>
                  </a:cubicBezTo>
                  <a:cubicBezTo>
                    <a:pt x="128870" y="58211"/>
                    <a:pt x="174383" y="67628"/>
                    <a:pt x="194741" y="133626"/>
                  </a:cubicBezTo>
                  <a:cubicBezTo>
                    <a:pt x="201228" y="182204"/>
                    <a:pt x="165400" y="222436"/>
                    <a:pt x="138992" y="259412"/>
                  </a:cubicBezTo>
                  <a:cubicBezTo>
                    <a:pt x="124125" y="277614"/>
                    <a:pt x="104620" y="301128"/>
                    <a:pt x="118513" y="325432"/>
                  </a:cubicBezTo>
                  <a:cubicBezTo>
                    <a:pt x="128040" y="344569"/>
                    <a:pt x="150012" y="344765"/>
                    <a:pt x="167919" y="350227"/>
                  </a:cubicBezTo>
                  <a:cubicBezTo>
                    <a:pt x="184536" y="356563"/>
                    <a:pt x="197291" y="370553"/>
                    <a:pt x="200512" y="388409"/>
                  </a:cubicBezTo>
                  <a:cubicBezTo>
                    <a:pt x="208651" y="433025"/>
                    <a:pt x="161055" y="458708"/>
                    <a:pt x="125106" y="470355"/>
                  </a:cubicBezTo>
                  <a:cubicBezTo>
                    <a:pt x="96111" y="474544"/>
                    <a:pt x="66294" y="486908"/>
                    <a:pt x="73498" y="521971"/>
                  </a:cubicBezTo>
                  <a:cubicBezTo>
                    <a:pt x="97605" y="584721"/>
                    <a:pt x="188986" y="530635"/>
                    <a:pt x="224951" y="504560"/>
                  </a:cubicBezTo>
                  <a:cubicBezTo>
                    <a:pt x="299059" y="452470"/>
                    <a:pt x="295348" y="330925"/>
                    <a:pt x="214768" y="286844"/>
                  </a:cubicBezTo>
                  <a:cubicBezTo>
                    <a:pt x="247790" y="242830"/>
                    <a:pt x="278618" y="189738"/>
                    <a:pt x="272697" y="1326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836415" y="9768949"/>
              <a:ext cx="1070825" cy="113616"/>
            </a:xfrm>
            <a:custGeom>
              <a:rect b="b" l="l" r="r" t="t"/>
              <a:pathLst>
                <a:path extrusionOk="0" h="113616" w="1070825">
                  <a:moveTo>
                    <a:pt x="1049264" y="517"/>
                  </a:moveTo>
                  <a:cubicBezTo>
                    <a:pt x="776515" y="-3747"/>
                    <a:pt x="502128" y="19487"/>
                    <a:pt x="229062" y="29116"/>
                  </a:cubicBezTo>
                  <a:cubicBezTo>
                    <a:pt x="165680" y="32001"/>
                    <a:pt x="99785" y="33425"/>
                    <a:pt x="34095" y="37064"/>
                  </a:cubicBezTo>
                  <a:cubicBezTo>
                    <a:pt x="13208" y="38277"/>
                    <a:pt x="-2096" y="59643"/>
                    <a:pt x="235" y="79593"/>
                  </a:cubicBezTo>
                  <a:cubicBezTo>
                    <a:pt x="2362" y="98730"/>
                    <a:pt x="18684" y="113112"/>
                    <a:pt x="37843" y="113617"/>
                  </a:cubicBezTo>
                  <a:cubicBezTo>
                    <a:pt x="259958" y="106829"/>
                    <a:pt x="481582" y="92250"/>
                    <a:pt x="704586" y="85266"/>
                  </a:cubicBezTo>
                  <a:cubicBezTo>
                    <a:pt x="819667" y="74983"/>
                    <a:pt x="939388" y="85410"/>
                    <a:pt x="1051799" y="57933"/>
                  </a:cubicBezTo>
                  <a:cubicBezTo>
                    <a:pt x="1078478" y="48501"/>
                    <a:pt x="1076615" y="7192"/>
                    <a:pt x="1049264" y="5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139383" y="10045731"/>
              <a:ext cx="399410" cy="550653"/>
            </a:xfrm>
            <a:custGeom>
              <a:rect b="b" l="l" r="r" t="t"/>
              <a:pathLst>
                <a:path extrusionOk="0" h="550653" w="399410">
                  <a:moveTo>
                    <a:pt x="334578" y="225075"/>
                  </a:moveTo>
                  <a:cubicBezTo>
                    <a:pt x="334457" y="200167"/>
                    <a:pt x="334299" y="175260"/>
                    <a:pt x="334155" y="150345"/>
                  </a:cubicBezTo>
                  <a:cubicBezTo>
                    <a:pt x="331742" y="109873"/>
                    <a:pt x="337987" y="67329"/>
                    <a:pt x="327774" y="28024"/>
                  </a:cubicBezTo>
                  <a:cubicBezTo>
                    <a:pt x="317561" y="5664"/>
                    <a:pt x="282261" y="9069"/>
                    <a:pt x="275766" y="32989"/>
                  </a:cubicBezTo>
                  <a:cubicBezTo>
                    <a:pt x="271406" y="44938"/>
                    <a:pt x="270494" y="58605"/>
                    <a:pt x="269679" y="71360"/>
                  </a:cubicBezTo>
                  <a:cubicBezTo>
                    <a:pt x="266707" y="122628"/>
                    <a:pt x="264739" y="173964"/>
                    <a:pt x="263305" y="225308"/>
                  </a:cubicBezTo>
                  <a:cubicBezTo>
                    <a:pt x="208673" y="226732"/>
                    <a:pt x="154092" y="231509"/>
                    <a:pt x="99739" y="236971"/>
                  </a:cubicBezTo>
                  <a:cubicBezTo>
                    <a:pt x="130566" y="170341"/>
                    <a:pt x="168658" y="107055"/>
                    <a:pt x="196958" y="39551"/>
                  </a:cubicBezTo>
                  <a:cubicBezTo>
                    <a:pt x="207405" y="8180"/>
                    <a:pt x="162193" y="-14791"/>
                    <a:pt x="142808" y="11404"/>
                  </a:cubicBezTo>
                  <a:cubicBezTo>
                    <a:pt x="142778" y="11337"/>
                    <a:pt x="142748" y="11269"/>
                    <a:pt x="142718" y="11201"/>
                  </a:cubicBezTo>
                  <a:cubicBezTo>
                    <a:pt x="88847" y="76799"/>
                    <a:pt x="56473" y="156719"/>
                    <a:pt x="16707" y="231026"/>
                  </a:cubicBezTo>
                  <a:cubicBezTo>
                    <a:pt x="-1509" y="257704"/>
                    <a:pt x="-13072" y="303842"/>
                    <a:pt x="27056" y="316484"/>
                  </a:cubicBezTo>
                  <a:cubicBezTo>
                    <a:pt x="65713" y="324643"/>
                    <a:pt x="105554" y="311022"/>
                    <a:pt x="144649" y="310208"/>
                  </a:cubicBezTo>
                  <a:cubicBezTo>
                    <a:pt x="183630" y="306102"/>
                    <a:pt x="222642" y="304204"/>
                    <a:pt x="261676" y="303307"/>
                  </a:cubicBezTo>
                  <a:cubicBezTo>
                    <a:pt x="260975" y="353340"/>
                    <a:pt x="260733" y="403381"/>
                    <a:pt x="261276" y="453391"/>
                  </a:cubicBezTo>
                  <a:cubicBezTo>
                    <a:pt x="265463" y="487181"/>
                    <a:pt x="247262" y="541809"/>
                    <a:pt x="294125" y="550391"/>
                  </a:cubicBezTo>
                  <a:cubicBezTo>
                    <a:pt x="340363" y="554602"/>
                    <a:pt x="341585" y="507432"/>
                    <a:pt x="338115" y="472120"/>
                  </a:cubicBezTo>
                  <a:cubicBezTo>
                    <a:pt x="336298" y="415631"/>
                    <a:pt x="335490" y="359126"/>
                    <a:pt x="335030" y="302599"/>
                  </a:cubicBezTo>
                  <a:cubicBezTo>
                    <a:pt x="345274" y="302599"/>
                    <a:pt x="355509" y="302569"/>
                    <a:pt x="365752" y="302607"/>
                  </a:cubicBezTo>
                  <a:cubicBezTo>
                    <a:pt x="384406" y="300173"/>
                    <a:pt x="399107" y="284683"/>
                    <a:pt x="399409" y="265645"/>
                  </a:cubicBezTo>
                  <a:cubicBezTo>
                    <a:pt x="399673" y="230100"/>
                    <a:pt x="363354" y="224630"/>
                    <a:pt x="334578" y="225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177816" y="9582260"/>
              <a:ext cx="458794" cy="112427"/>
            </a:xfrm>
            <a:custGeom>
              <a:rect b="b" l="l" r="r" t="t"/>
              <a:pathLst>
                <a:path extrusionOk="0" h="112427" w="458794">
                  <a:moveTo>
                    <a:pt x="346449" y="76713"/>
                  </a:moveTo>
                  <a:cubicBezTo>
                    <a:pt x="380663" y="65857"/>
                    <a:pt x="460157" y="79222"/>
                    <a:pt x="458777" y="28210"/>
                  </a:cubicBezTo>
                  <a:cubicBezTo>
                    <a:pt x="456748" y="10791"/>
                    <a:pt x="440727" y="-1565"/>
                    <a:pt x="423393" y="161"/>
                  </a:cubicBezTo>
                  <a:cubicBezTo>
                    <a:pt x="372404" y="5126"/>
                    <a:pt x="321414" y="9073"/>
                    <a:pt x="270522" y="14437"/>
                  </a:cubicBezTo>
                  <a:cubicBezTo>
                    <a:pt x="192989" y="21188"/>
                    <a:pt x="116331" y="42728"/>
                    <a:pt x="38067" y="34591"/>
                  </a:cubicBezTo>
                  <a:cubicBezTo>
                    <a:pt x="-8601" y="32994"/>
                    <a:pt x="-14334" y="104476"/>
                    <a:pt x="31881" y="110533"/>
                  </a:cubicBezTo>
                  <a:cubicBezTo>
                    <a:pt x="137640" y="120877"/>
                    <a:pt x="241565" y="85912"/>
                    <a:pt x="346449" y="767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240835" y="9777678"/>
              <a:ext cx="415966" cy="107814"/>
            </a:xfrm>
            <a:custGeom>
              <a:rect b="b" l="l" r="r" t="t"/>
              <a:pathLst>
                <a:path extrusionOk="0" h="107814" w="415966">
                  <a:moveTo>
                    <a:pt x="217166" y="10404"/>
                  </a:moveTo>
                  <a:cubicBezTo>
                    <a:pt x="163136" y="16560"/>
                    <a:pt x="109665" y="26904"/>
                    <a:pt x="55372" y="30158"/>
                  </a:cubicBezTo>
                  <a:cubicBezTo>
                    <a:pt x="31853" y="27265"/>
                    <a:pt x="-702" y="38996"/>
                    <a:pt x="22" y="68536"/>
                  </a:cubicBezTo>
                  <a:cubicBezTo>
                    <a:pt x="-2203" y="143808"/>
                    <a:pt x="163242" y="87778"/>
                    <a:pt x="210883" y="87575"/>
                  </a:cubicBezTo>
                  <a:cubicBezTo>
                    <a:pt x="269166" y="79054"/>
                    <a:pt x="328061" y="76168"/>
                    <a:pt x="386563" y="70051"/>
                  </a:cubicBezTo>
                  <a:cubicBezTo>
                    <a:pt x="402886" y="68227"/>
                    <a:pt x="415762" y="54056"/>
                    <a:pt x="415965" y="37647"/>
                  </a:cubicBezTo>
                  <a:cubicBezTo>
                    <a:pt x="416531" y="-26881"/>
                    <a:pt x="260945" y="11308"/>
                    <a:pt x="217166" y="10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25551" y="9004088"/>
              <a:ext cx="266370" cy="1388694"/>
            </a:xfrm>
            <a:custGeom>
              <a:rect b="b" l="l" r="r" t="t"/>
              <a:pathLst>
                <a:path extrusionOk="0" h="1388694" w="266370">
                  <a:moveTo>
                    <a:pt x="141080" y="1022512"/>
                  </a:moveTo>
                  <a:cubicBezTo>
                    <a:pt x="40036" y="707405"/>
                    <a:pt x="47179" y="337014"/>
                    <a:pt x="239423" y="57293"/>
                  </a:cubicBezTo>
                  <a:cubicBezTo>
                    <a:pt x="262882" y="34315"/>
                    <a:pt x="247683" y="-5902"/>
                    <a:pt x="213310" y="728"/>
                  </a:cubicBezTo>
                  <a:cubicBezTo>
                    <a:pt x="182067" y="9731"/>
                    <a:pt x="166288" y="42775"/>
                    <a:pt x="148532" y="67456"/>
                  </a:cubicBezTo>
                  <a:cubicBezTo>
                    <a:pt x="98379" y="143934"/>
                    <a:pt x="61253" y="228382"/>
                    <a:pt x="36920" y="316446"/>
                  </a:cubicBezTo>
                  <a:cubicBezTo>
                    <a:pt x="-54612" y="673676"/>
                    <a:pt x="32975" y="1056136"/>
                    <a:pt x="201452" y="1376894"/>
                  </a:cubicBezTo>
                  <a:cubicBezTo>
                    <a:pt x="214147" y="1390787"/>
                    <a:pt x="236263" y="1392467"/>
                    <a:pt x="251333" y="1381648"/>
                  </a:cubicBezTo>
                  <a:cubicBezTo>
                    <a:pt x="277522" y="1362979"/>
                    <a:pt x="264209" y="1331050"/>
                    <a:pt x="251130" y="1308539"/>
                  </a:cubicBezTo>
                  <a:cubicBezTo>
                    <a:pt x="206280" y="1216504"/>
                    <a:pt x="173016" y="1119655"/>
                    <a:pt x="141080" y="10225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140402" y="9568578"/>
              <a:ext cx="346439" cy="378963"/>
            </a:xfrm>
            <a:custGeom>
              <a:rect b="b" l="l" r="r" t="t"/>
              <a:pathLst>
                <a:path extrusionOk="0" h="378963" w="346439">
                  <a:moveTo>
                    <a:pt x="329638" y="135999"/>
                  </a:moveTo>
                  <a:cubicBezTo>
                    <a:pt x="331049" y="114828"/>
                    <a:pt x="330430" y="86960"/>
                    <a:pt x="307583" y="77362"/>
                  </a:cubicBezTo>
                  <a:cubicBezTo>
                    <a:pt x="257453" y="-855"/>
                    <a:pt x="141142" y="-32762"/>
                    <a:pt x="74826" y="43746"/>
                  </a:cubicBezTo>
                  <a:cubicBezTo>
                    <a:pt x="1328" y="123221"/>
                    <a:pt x="-44178" y="295281"/>
                    <a:pt x="65593" y="362190"/>
                  </a:cubicBezTo>
                  <a:cubicBezTo>
                    <a:pt x="139664" y="394097"/>
                    <a:pt x="222303" y="344418"/>
                    <a:pt x="263932" y="282850"/>
                  </a:cubicBezTo>
                  <a:cubicBezTo>
                    <a:pt x="272584" y="315698"/>
                    <a:pt x="256819" y="370455"/>
                    <a:pt x="301903" y="378690"/>
                  </a:cubicBezTo>
                  <a:cubicBezTo>
                    <a:pt x="352719" y="383496"/>
                    <a:pt x="349649" y="323865"/>
                    <a:pt x="342348" y="289284"/>
                  </a:cubicBezTo>
                  <a:cubicBezTo>
                    <a:pt x="336246" y="238265"/>
                    <a:pt x="331245" y="187343"/>
                    <a:pt x="329638" y="135999"/>
                  </a:cubicBezTo>
                  <a:close/>
                  <a:moveTo>
                    <a:pt x="117873" y="295304"/>
                  </a:moveTo>
                  <a:cubicBezTo>
                    <a:pt x="21430" y="300811"/>
                    <a:pt x="114078" y="-49849"/>
                    <a:pt x="255846" y="119997"/>
                  </a:cubicBezTo>
                  <a:cubicBezTo>
                    <a:pt x="242428" y="193099"/>
                    <a:pt x="200293" y="284470"/>
                    <a:pt x="117873" y="295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0414397" y="9374735"/>
              <a:ext cx="234170" cy="244747"/>
            </a:xfrm>
            <a:custGeom>
              <a:rect b="b" l="l" r="r" t="t"/>
              <a:pathLst>
                <a:path extrusionOk="0" h="244747" w="234170">
                  <a:moveTo>
                    <a:pt x="233963" y="199097"/>
                  </a:moveTo>
                  <a:cubicBezTo>
                    <a:pt x="230328" y="165782"/>
                    <a:pt x="192229" y="164396"/>
                    <a:pt x="165942" y="165631"/>
                  </a:cubicBezTo>
                  <a:cubicBezTo>
                    <a:pt x="184218" y="112849"/>
                    <a:pt x="186896" y="26344"/>
                    <a:pt x="122955" y="4684"/>
                  </a:cubicBezTo>
                  <a:cubicBezTo>
                    <a:pt x="80248" y="-8629"/>
                    <a:pt x="33625" y="7192"/>
                    <a:pt x="6577" y="42557"/>
                  </a:cubicBezTo>
                  <a:cubicBezTo>
                    <a:pt x="6630" y="42542"/>
                    <a:pt x="6675" y="42527"/>
                    <a:pt x="6728" y="42504"/>
                  </a:cubicBezTo>
                  <a:cubicBezTo>
                    <a:pt x="-9158" y="60480"/>
                    <a:pt x="5023" y="91091"/>
                    <a:pt x="29085" y="90849"/>
                  </a:cubicBezTo>
                  <a:cubicBezTo>
                    <a:pt x="52565" y="90412"/>
                    <a:pt x="71385" y="67803"/>
                    <a:pt x="96103" y="75653"/>
                  </a:cubicBezTo>
                  <a:cubicBezTo>
                    <a:pt x="104966" y="100026"/>
                    <a:pt x="97921" y="126907"/>
                    <a:pt x="89616" y="150481"/>
                  </a:cubicBezTo>
                  <a:cubicBezTo>
                    <a:pt x="70412" y="187743"/>
                    <a:pt x="57317" y="233030"/>
                    <a:pt x="111905" y="244354"/>
                  </a:cubicBezTo>
                  <a:cubicBezTo>
                    <a:pt x="143434" y="245853"/>
                    <a:pt x="175506" y="242915"/>
                    <a:pt x="206688" y="238176"/>
                  </a:cubicBezTo>
                  <a:cubicBezTo>
                    <a:pt x="224233" y="234740"/>
                    <a:pt x="235887" y="216214"/>
                    <a:pt x="233963" y="1990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0594538" y="8999086"/>
              <a:ext cx="319117" cy="1386852"/>
            </a:xfrm>
            <a:custGeom>
              <a:rect b="b" l="l" r="r" t="t"/>
              <a:pathLst>
                <a:path extrusionOk="0" h="1386852" w="319117">
                  <a:moveTo>
                    <a:pt x="249507" y="327836"/>
                  </a:moveTo>
                  <a:cubicBezTo>
                    <a:pt x="211807" y="229955"/>
                    <a:pt x="154376" y="52433"/>
                    <a:pt x="56809" y="4826"/>
                  </a:cubicBezTo>
                  <a:cubicBezTo>
                    <a:pt x="6928" y="-16164"/>
                    <a:pt x="-24714" y="36566"/>
                    <a:pt x="25039" y="62355"/>
                  </a:cubicBezTo>
                  <a:cubicBezTo>
                    <a:pt x="215270" y="295312"/>
                    <a:pt x="295148" y="721937"/>
                    <a:pt x="203095" y="1008468"/>
                  </a:cubicBezTo>
                  <a:cubicBezTo>
                    <a:pt x="183280" y="1070337"/>
                    <a:pt x="158562" y="1130458"/>
                    <a:pt x="127388" y="1187467"/>
                  </a:cubicBezTo>
                  <a:cubicBezTo>
                    <a:pt x="99985" y="1235436"/>
                    <a:pt x="69240" y="1281340"/>
                    <a:pt x="40788" y="1328744"/>
                  </a:cubicBezTo>
                  <a:cubicBezTo>
                    <a:pt x="30040" y="1346667"/>
                    <a:pt x="35418" y="1370565"/>
                    <a:pt x="53362" y="1381602"/>
                  </a:cubicBezTo>
                  <a:cubicBezTo>
                    <a:pt x="106864" y="1407873"/>
                    <a:pt x="126498" y="1328646"/>
                    <a:pt x="152309" y="1296657"/>
                  </a:cubicBezTo>
                  <a:cubicBezTo>
                    <a:pt x="182119" y="1250594"/>
                    <a:pt x="207712" y="1203854"/>
                    <a:pt x="230770" y="1153677"/>
                  </a:cubicBezTo>
                  <a:cubicBezTo>
                    <a:pt x="353485" y="894728"/>
                    <a:pt x="337396" y="594930"/>
                    <a:pt x="249507" y="327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2"/>
          <p:cNvSpPr txBox="1"/>
          <p:nvPr>
            <p:ph type="ctrTitle"/>
          </p:nvPr>
        </p:nvSpPr>
        <p:spPr>
          <a:xfrm>
            <a:off x="1820875" y="1641225"/>
            <a:ext cx="5805300" cy="131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Font typeface="Fredoka One"/>
              <a:buNone/>
              <a:defRPr sz="48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redoka One"/>
              <a:buNone/>
              <a:defRPr sz="4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redoka One"/>
              <a:buNone/>
              <a:defRPr sz="4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redoka One"/>
              <a:buNone/>
              <a:defRPr sz="4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redoka One"/>
              <a:buNone/>
              <a:defRPr sz="4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redoka One"/>
              <a:buNone/>
              <a:defRPr sz="4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redoka One"/>
              <a:buNone/>
              <a:defRPr sz="4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redoka One"/>
              <a:buNone/>
              <a:defRPr sz="4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redoka One"/>
              <a:buNone/>
              <a:defRPr sz="4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grpSp>
        <p:nvGrpSpPr>
          <p:cNvPr id="70" name="Google Shape;70;p2"/>
          <p:cNvGrpSpPr/>
          <p:nvPr/>
        </p:nvGrpSpPr>
        <p:grpSpPr>
          <a:xfrm rot="2794334">
            <a:off x="7589809" y="2159583"/>
            <a:ext cx="660499" cy="2317384"/>
            <a:chOff x="14766875" y="4320259"/>
            <a:chExt cx="1321074" cy="4635035"/>
          </a:xfrm>
        </p:grpSpPr>
        <p:sp>
          <p:nvSpPr>
            <p:cNvPr id="71" name="Google Shape;71;p2"/>
            <p:cNvSpPr/>
            <p:nvPr/>
          </p:nvSpPr>
          <p:spPr>
            <a:xfrm>
              <a:off x="14813958" y="4580220"/>
              <a:ext cx="395401" cy="116994"/>
            </a:xfrm>
            <a:custGeom>
              <a:rect b="b" l="l" r="r" t="t"/>
              <a:pathLst>
                <a:path extrusionOk="0" h="116994" w="395401">
                  <a:moveTo>
                    <a:pt x="393736" y="8423"/>
                  </a:moveTo>
                  <a:cubicBezTo>
                    <a:pt x="394272" y="10806"/>
                    <a:pt x="394865" y="13188"/>
                    <a:pt x="395401" y="15571"/>
                  </a:cubicBezTo>
                  <a:lnTo>
                    <a:pt x="395346" y="15571"/>
                  </a:lnTo>
                  <a:cubicBezTo>
                    <a:pt x="395225" y="15571"/>
                    <a:pt x="395050" y="15571"/>
                    <a:pt x="394929" y="15626"/>
                  </a:cubicBezTo>
                  <a:cubicBezTo>
                    <a:pt x="394874" y="15626"/>
                    <a:pt x="394809" y="15626"/>
                    <a:pt x="394754" y="15626"/>
                  </a:cubicBezTo>
                  <a:cubicBezTo>
                    <a:pt x="394513" y="15626"/>
                    <a:pt x="394282" y="15626"/>
                    <a:pt x="394041" y="15682"/>
                  </a:cubicBezTo>
                  <a:cubicBezTo>
                    <a:pt x="390118" y="15978"/>
                    <a:pt x="386140" y="16340"/>
                    <a:pt x="382161" y="16757"/>
                  </a:cubicBezTo>
                  <a:cubicBezTo>
                    <a:pt x="382041" y="16757"/>
                    <a:pt x="381921" y="16757"/>
                    <a:pt x="381800" y="16757"/>
                  </a:cubicBezTo>
                  <a:cubicBezTo>
                    <a:pt x="381504" y="16813"/>
                    <a:pt x="381143" y="16813"/>
                    <a:pt x="380847" y="16878"/>
                  </a:cubicBezTo>
                  <a:cubicBezTo>
                    <a:pt x="380255" y="16933"/>
                    <a:pt x="379718" y="16998"/>
                    <a:pt x="379126" y="17054"/>
                  </a:cubicBezTo>
                  <a:cubicBezTo>
                    <a:pt x="375620" y="16637"/>
                    <a:pt x="372057" y="16284"/>
                    <a:pt x="368551" y="15978"/>
                  </a:cubicBezTo>
                  <a:cubicBezTo>
                    <a:pt x="363740" y="15561"/>
                    <a:pt x="358928" y="15144"/>
                    <a:pt x="354173" y="14792"/>
                  </a:cubicBezTo>
                  <a:cubicBezTo>
                    <a:pt x="353932" y="14792"/>
                    <a:pt x="353756" y="14792"/>
                    <a:pt x="353580" y="14736"/>
                  </a:cubicBezTo>
                  <a:cubicBezTo>
                    <a:pt x="348945" y="14440"/>
                    <a:pt x="344310" y="14199"/>
                    <a:pt x="339739" y="13967"/>
                  </a:cubicBezTo>
                  <a:cubicBezTo>
                    <a:pt x="330052" y="13494"/>
                    <a:pt x="320429" y="13253"/>
                    <a:pt x="310751" y="13253"/>
                  </a:cubicBezTo>
                  <a:cubicBezTo>
                    <a:pt x="302674" y="13253"/>
                    <a:pt x="294652" y="13429"/>
                    <a:pt x="286575" y="13726"/>
                  </a:cubicBezTo>
                  <a:cubicBezTo>
                    <a:pt x="278617" y="14087"/>
                    <a:pt x="270651" y="14560"/>
                    <a:pt x="262694" y="15218"/>
                  </a:cubicBezTo>
                  <a:cubicBezTo>
                    <a:pt x="254672" y="15932"/>
                    <a:pt x="246650" y="16766"/>
                    <a:pt x="238693" y="17721"/>
                  </a:cubicBezTo>
                  <a:cubicBezTo>
                    <a:pt x="226813" y="19269"/>
                    <a:pt x="214989" y="21114"/>
                    <a:pt x="203284" y="23432"/>
                  </a:cubicBezTo>
                  <a:cubicBezTo>
                    <a:pt x="195438" y="24980"/>
                    <a:pt x="187602" y="26704"/>
                    <a:pt x="179876" y="28549"/>
                  </a:cubicBezTo>
                  <a:cubicBezTo>
                    <a:pt x="172150" y="30449"/>
                    <a:pt x="164489" y="32535"/>
                    <a:pt x="156884" y="34797"/>
                  </a:cubicBezTo>
                  <a:lnTo>
                    <a:pt x="156828" y="34797"/>
                  </a:lnTo>
                  <a:cubicBezTo>
                    <a:pt x="149223" y="37114"/>
                    <a:pt x="141682" y="39562"/>
                    <a:pt x="134197" y="42176"/>
                  </a:cubicBezTo>
                  <a:cubicBezTo>
                    <a:pt x="130450" y="43483"/>
                    <a:pt x="126712" y="44855"/>
                    <a:pt x="123029" y="46282"/>
                  </a:cubicBezTo>
                  <a:cubicBezTo>
                    <a:pt x="82393" y="61819"/>
                    <a:pt x="43958" y="83186"/>
                    <a:pt x="9206" y="110978"/>
                  </a:cubicBezTo>
                  <a:cubicBezTo>
                    <a:pt x="6652" y="112879"/>
                    <a:pt x="4154" y="114909"/>
                    <a:pt x="1721" y="116994"/>
                  </a:cubicBezTo>
                  <a:cubicBezTo>
                    <a:pt x="1129" y="114612"/>
                    <a:pt x="537" y="112174"/>
                    <a:pt x="0" y="109792"/>
                  </a:cubicBezTo>
                  <a:cubicBezTo>
                    <a:pt x="9743" y="100151"/>
                    <a:pt x="20318" y="91455"/>
                    <a:pt x="31190" y="83186"/>
                  </a:cubicBezTo>
                  <a:cubicBezTo>
                    <a:pt x="131051" y="15626"/>
                    <a:pt x="259076" y="-13296"/>
                    <a:pt x="378432" y="5744"/>
                  </a:cubicBezTo>
                  <a:cubicBezTo>
                    <a:pt x="378969" y="5151"/>
                    <a:pt x="379441" y="4669"/>
                    <a:pt x="379922" y="4252"/>
                  </a:cubicBezTo>
                  <a:cubicBezTo>
                    <a:pt x="380459" y="2648"/>
                    <a:pt x="381587" y="1276"/>
                    <a:pt x="383780" y="386"/>
                  </a:cubicBezTo>
                  <a:cubicBezTo>
                    <a:pt x="389720" y="-1106"/>
                    <a:pt x="391922" y="3241"/>
                    <a:pt x="393227" y="8303"/>
                  </a:cubicBezTo>
                  <a:cubicBezTo>
                    <a:pt x="393384" y="8358"/>
                    <a:pt x="393560" y="8358"/>
                    <a:pt x="393736" y="8423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5152902" y="4373068"/>
              <a:ext cx="27" cy="55"/>
            </a:xfrm>
            <a:custGeom>
              <a:rect b="b" l="l" r="r" t="t"/>
              <a:pathLst>
                <a:path extrusionOk="0" h="55" w="27">
                  <a:moveTo>
                    <a:pt x="0" y="0"/>
                  </a:moveTo>
                  <a:cubicBezTo>
                    <a:pt x="28" y="0"/>
                    <a:pt x="28" y="9"/>
                    <a:pt x="28" y="56"/>
                  </a:cubicBezTo>
                  <a:cubicBezTo>
                    <a:pt x="18" y="37"/>
                    <a:pt x="9" y="19"/>
                    <a:pt x="0" y="0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4767141" y="4469078"/>
              <a:ext cx="56" cy="658"/>
            </a:xfrm>
            <a:custGeom>
              <a:rect b="b" l="l" r="r" t="t"/>
              <a:pathLst>
                <a:path extrusionOk="0" h="658" w="56">
                  <a:moveTo>
                    <a:pt x="0" y="0"/>
                  </a:moveTo>
                  <a:cubicBezTo>
                    <a:pt x="56" y="241"/>
                    <a:pt x="56" y="473"/>
                    <a:pt x="56" y="658"/>
                  </a:cubicBezTo>
                  <a:cubicBezTo>
                    <a:pt x="65" y="473"/>
                    <a:pt x="0" y="241"/>
                    <a:pt x="0" y="0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5724080" y="8328118"/>
              <a:ext cx="363869" cy="409635"/>
            </a:xfrm>
            <a:custGeom>
              <a:rect b="b" l="l" r="r" t="t"/>
              <a:pathLst>
                <a:path extrusionOk="0" h="409635" w="363869">
                  <a:moveTo>
                    <a:pt x="363869" y="63565"/>
                  </a:moveTo>
                  <a:cubicBezTo>
                    <a:pt x="363869" y="64816"/>
                    <a:pt x="363814" y="66068"/>
                    <a:pt x="363814" y="67319"/>
                  </a:cubicBezTo>
                  <a:cubicBezTo>
                    <a:pt x="362685" y="75653"/>
                    <a:pt x="361797" y="83922"/>
                    <a:pt x="361380" y="92200"/>
                  </a:cubicBezTo>
                  <a:cubicBezTo>
                    <a:pt x="353775" y="184994"/>
                    <a:pt x="346169" y="277667"/>
                    <a:pt x="338388" y="370349"/>
                  </a:cubicBezTo>
                  <a:cubicBezTo>
                    <a:pt x="284086" y="377607"/>
                    <a:pt x="229080" y="387072"/>
                    <a:pt x="180301" y="409635"/>
                  </a:cubicBezTo>
                  <a:cubicBezTo>
                    <a:pt x="119226" y="305774"/>
                    <a:pt x="55607" y="203274"/>
                    <a:pt x="0" y="96724"/>
                  </a:cubicBezTo>
                  <a:cubicBezTo>
                    <a:pt x="15803" y="75477"/>
                    <a:pt x="30894" y="53989"/>
                    <a:pt x="47881" y="33039"/>
                  </a:cubicBezTo>
                  <a:cubicBezTo>
                    <a:pt x="97372" y="58633"/>
                    <a:pt x="114239" y="108933"/>
                    <a:pt x="139073" y="23398"/>
                  </a:cubicBezTo>
                  <a:cubicBezTo>
                    <a:pt x="169670" y="31073"/>
                    <a:pt x="196225" y="51254"/>
                    <a:pt x="227350" y="55361"/>
                  </a:cubicBezTo>
                  <a:cubicBezTo>
                    <a:pt x="247372" y="49651"/>
                    <a:pt x="249805" y="24288"/>
                    <a:pt x="255745" y="7323"/>
                  </a:cubicBezTo>
                  <a:cubicBezTo>
                    <a:pt x="294060" y="32556"/>
                    <a:pt x="320318" y="60237"/>
                    <a:pt x="344023" y="0"/>
                  </a:cubicBezTo>
                  <a:cubicBezTo>
                    <a:pt x="350740" y="3569"/>
                    <a:pt x="357328" y="7444"/>
                    <a:pt x="363684" y="11606"/>
                  </a:cubicBezTo>
                  <a:cubicBezTo>
                    <a:pt x="363397" y="28923"/>
                    <a:pt x="363758" y="46239"/>
                    <a:pt x="363869" y="635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4922600" y="5054720"/>
              <a:ext cx="1165293" cy="3370113"/>
            </a:xfrm>
            <a:custGeom>
              <a:rect b="b" l="l" r="r" t="t"/>
              <a:pathLst>
                <a:path extrusionOk="0" h="3370113" w="1165293">
                  <a:moveTo>
                    <a:pt x="1165053" y="3276727"/>
                  </a:moveTo>
                  <a:cubicBezTo>
                    <a:pt x="1165108" y="3277199"/>
                    <a:pt x="1165229" y="3277681"/>
                    <a:pt x="1165293" y="3278154"/>
                  </a:cubicBezTo>
                  <a:cubicBezTo>
                    <a:pt x="1165238" y="3280416"/>
                    <a:pt x="1165173" y="3282734"/>
                    <a:pt x="1165173" y="3284995"/>
                  </a:cubicBezTo>
                  <a:cubicBezTo>
                    <a:pt x="1158817" y="3280833"/>
                    <a:pt x="1152220" y="3276958"/>
                    <a:pt x="1145512" y="3273389"/>
                  </a:cubicBezTo>
                  <a:cubicBezTo>
                    <a:pt x="1121807" y="3333626"/>
                    <a:pt x="1095549" y="3305946"/>
                    <a:pt x="1057235" y="3280713"/>
                  </a:cubicBezTo>
                  <a:cubicBezTo>
                    <a:pt x="1051295" y="3297677"/>
                    <a:pt x="1048861" y="3323030"/>
                    <a:pt x="1028839" y="3328750"/>
                  </a:cubicBezTo>
                  <a:cubicBezTo>
                    <a:pt x="997705" y="3324644"/>
                    <a:pt x="971150" y="3304463"/>
                    <a:pt x="940562" y="3296787"/>
                  </a:cubicBezTo>
                  <a:cubicBezTo>
                    <a:pt x="915728" y="3382322"/>
                    <a:pt x="898861" y="3332022"/>
                    <a:pt x="849370" y="3306428"/>
                  </a:cubicBezTo>
                  <a:cubicBezTo>
                    <a:pt x="832383" y="3327378"/>
                    <a:pt x="817292" y="3348866"/>
                    <a:pt x="801489" y="3370113"/>
                  </a:cubicBezTo>
                  <a:cubicBezTo>
                    <a:pt x="799888" y="3367082"/>
                    <a:pt x="798278" y="3364041"/>
                    <a:pt x="796733" y="3361010"/>
                  </a:cubicBezTo>
                  <a:cubicBezTo>
                    <a:pt x="793763" y="3355235"/>
                    <a:pt x="790793" y="3349524"/>
                    <a:pt x="787879" y="3343749"/>
                  </a:cubicBezTo>
                  <a:cubicBezTo>
                    <a:pt x="787823" y="3343508"/>
                    <a:pt x="787759" y="3343211"/>
                    <a:pt x="787703" y="3342980"/>
                  </a:cubicBezTo>
                  <a:cubicBezTo>
                    <a:pt x="787111" y="3340301"/>
                    <a:pt x="786454" y="3337742"/>
                    <a:pt x="785806" y="3335184"/>
                  </a:cubicBezTo>
                  <a:cubicBezTo>
                    <a:pt x="785214" y="3330715"/>
                    <a:pt x="783910" y="3326312"/>
                    <a:pt x="782836" y="3321974"/>
                  </a:cubicBezTo>
                  <a:cubicBezTo>
                    <a:pt x="781828" y="3317923"/>
                    <a:pt x="780875" y="3313881"/>
                    <a:pt x="779866" y="3309830"/>
                  </a:cubicBezTo>
                  <a:cubicBezTo>
                    <a:pt x="777609" y="3300958"/>
                    <a:pt x="775647" y="3291911"/>
                    <a:pt x="772853" y="3283225"/>
                  </a:cubicBezTo>
                  <a:cubicBezTo>
                    <a:pt x="772853" y="3283225"/>
                    <a:pt x="772797" y="3283225"/>
                    <a:pt x="772733" y="3283280"/>
                  </a:cubicBezTo>
                  <a:cubicBezTo>
                    <a:pt x="772612" y="3282984"/>
                    <a:pt x="772557" y="3282743"/>
                    <a:pt x="772437" y="3282511"/>
                  </a:cubicBezTo>
                  <a:cubicBezTo>
                    <a:pt x="769106" y="3269774"/>
                    <a:pt x="765784" y="3257037"/>
                    <a:pt x="762518" y="3244300"/>
                  </a:cubicBezTo>
                  <a:cubicBezTo>
                    <a:pt x="751942" y="3202575"/>
                    <a:pt x="741608" y="3160851"/>
                    <a:pt x="731384" y="3119061"/>
                  </a:cubicBezTo>
                  <a:cubicBezTo>
                    <a:pt x="711954" y="3039774"/>
                    <a:pt x="692949" y="2960376"/>
                    <a:pt x="673815" y="2881033"/>
                  </a:cubicBezTo>
                  <a:cubicBezTo>
                    <a:pt x="634252" y="2716934"/>
                    <a:pt x="594679" y="2552771"/>
                    <a:pt x="555116" y="2388672"/>
                  </a:cubicBezTo>
                  <a:cubicBezTo>
                    <a:pt x="515192" y="2223257"/>
                    <a:pt x="475333" y="2057786"/>
                    <a:pt x="435464" y="1892380"/>
                  </a:cubicBezTo>
                  <a:cubicBezTo>
                    <a:pt x="394892" y="1724285"/>
                    <a:pt x="354432" y="1556200"/>
                    <a:pt x="313851" y="1388050"/>
                  </a:cubicBezTo>
                  <a:cubicBezTo>
                    <a:pt x="274935" y="1226862"/>
                    <a:pt x="236149" y="1065683"/>
                    <a:pt x="197289" y="904431"/>
                  </a:cubicBezTo>
                  <a:cubicBezTo>
                    <a:pt x="156597" y="735687"/>
                    <a:pt x="115840" y="567000"/>
                    <a:pt x="75268" y="398257"/>
                  </a:cubicBezTo>
                  <a:cubicBezTo>
                    <a:pt x="50194" y="294209"/>
                    <a:pt x="25130" y="190051"/>
                    <a:pt x="0" y="86003"/>
                  </a:cubicBezTo>
                  <a:cubicBezTo>
                    <a:pt x="115553" y="10888"/>
                    <a:pt x="258660" y="-8162"/>
                    <a:pt x="395716" y="2906"/>
                  </a:cubicBezTo>
                  <a:cubicBezTo>
                    <a:pt x="422687" y="117364"/>
                    <a:pt x="449657" y="231710"/>
                    <a:pt x="476693" y="346168"/>
                  </a:cubicBezTo>
                  <a:cubicBezTo>
                    <a:pt x="515729" y="511639"/>
                    <a:pt x="554580" y="677165"/>
                    <a:pt x="593726" y="842636"/>
                  </a:cubicBezTo>
                  <a:cubicBezTo>
                    <a:pt x="634363" y="1014420"/>
                    <a:pt x="674639" y="1186259"/>
                    <a:pt x="715099" y="1358099"/>
                  </a:cubicBezTo>
                  <a:cubicBezTo>
                    <a:pt x="754542" y="1525832"/>
                    <a:pt x="793754" y="1693685"/>
                    <a:pt x="833327" y="1861418"/>
                  </a:cubicBezTo>
                  <a:cubicBezTo>
                    <a:pt x="873371" y="2031292"/>
                    <a:pt x="913526" y="2201045"/>
                    <a:pt x="953395" y="2370929"/>
                  </a:cubicBezTo>
                  <a:cubicBezTo>
                    <a:pt x="973297" y="2455926"/>
                    <a:pt x="993199" y="2540924"/>
                    <a:pt x="1013156" y="2625865"/>
                  </a:cubicBezTo>
                  <a:cubicBezTo>
                    <a:pt x="1032466" y="2708359"/>
                    <a:pt x="1052127" y="2790798"/>
                    <a:pt x="1071613" y="2873237"/>
                  </a:cubicBezTo>
                  <a:cubicBezTo>
                    <a:pt x="1088896" y="2946035"/>
                    <a:pt x="1106189" y="3018824"/>
                    <a:pt x="1123297" y="3091687"/>
                  </a:cubicBezTo>
                  <a:cubicBezTo>
                    <a:pt x="1131966" y="3128711"/>
                    <a:pt x="1140700" y="3165736"/>
                    <a:pt x="1149314" y="3202816"/>
                  </a:cubicBezTo>
                  <a:cubicBezTo>
                    <a:pt x="1152645" y="3217101"/>
                    <a:pt x="1155911" y="3231331"/>
                    <a:pt x="1159113" y="3245616"/>
                  </a:cubicBezTo>
                  <a:cubicBezTo>
                    <a:pt x="1159409" y="3247044"/>
                    <a:pt x="1159705" y="3248471"/>
                    <a:pt x="1159946" y="3249899"/>
                  </a:cubicBezTo>
                  <a:cubicBezTo>
                    <a:pt x="1160417" y="3252161"/>
                    <a:pt x="1160834" y="3254367"/>
                    <a:pt x="1161250" y="3256564"/>
                  </a:cubicBezTo>
                  <a:cubicBezTo>
                    <a:pt x="1162499" y="3263276"/>
                    <a:pt x="1163804" y="3269996"/>
                    <a:pt x="1165053" y="32767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4815659" y="4593485"/>
              <a:ext cx="491764" cy="528355"/>
            </a:xfrm>
            <a:custGeom>
              <a:rect b="b" l="l" r="r" t="t"/>
              <a:pathLst>
                <a:path extrusionOk="0" h="528355" w="491764">
                  <a:moveTo>
                    <a:pt x="491765" y="417670"/>
                  </a:moveTo>
                  <a:cubicBezTo>
                    <a:pt x="440044" y="404229"/>
                    <a:pt x="385918" y="402189"/>
                    <a:pt x="333086" y="414704"/>
                  </a:cubicBezTo>
                  <a:cubicBezTo>
                    <a:pt x="251388" y="428516"/>
                    <a:pt x="153590" y="459293"/>
                    <a:pt x="102332" y="528355"/>
                  </a:cubicBezTo>
                  <a:cubicBezTo>
                    <a:pt x="99648" y="517046"/>
                    <a:pt x="96873" y="505736"/>
                    <a:pt x="94189" y="494427"/>
                  </a:cubicBezTo>
                  <a:cubicBezTo>
                    <a:pt x="92802" y="488494"/>
                    <a:pt x="91321" y="482746"/>
                    <a:pt x="89933" y="476814"/>
                  </a:cubicBezTo>
                  <a:cubicBezTo>
                    <a:pt x="87713" y="467729"/>
                    <a:pt x="85585" y="458737"/>
                    <a:pt x="83364" y="449745"/>
                  </a:cubicBezTo>
                  <a:cubicBezTo>
                    <a:pt x="76887" y="422676"/>
                    <a:pt x="70318" y="395608"/>
                    <a:pt x="63842" y="368446"/>
                  </a:cubicBezTo>
                  <a:cubicBezTo>
                    <a:pt x="45059" y="290856"/>
                    <a:pt x="26369" y="213265"/>
                    <a:pt x="7679" y="135675"/>
                  </a:cubicBezTo>
                  <a:cubicBezTo>
                    <a:pt x="7587" y="135304"/>
                    <a:pt x="7494" y="134933"/>
                    <a:pt x="7402" y="134562"/>
                  </a:cubicBezTo>
                  <a:cubicBezTo>
                    <a:pt x="5274" y="125941"/>
                    <a:pt x="3238" y="117320"/>
                    <a:pt x="1203" y="108699"/>
                  </a:cubicBezTo>
                  <a:cubicBezTo>
                    <a:pt x="740" y="107030"/>
                    <a:pt x="370" y="105362"/>
                    <a:pt x="0" y="103693"/>
                  </a:cubicBezTo>
                  <a:cubicBezTo>
                    <a:pt x="2406" y="101654"/>
                    <a:pt x="4904" y="99614"/>
                    <a:pt x="7494" y="97760"/>
                  </a:cubicBezTo>
                  <a:cubicBezTo>
                    <a:pt x="111121" y="14793"/>
                    <a:pt x="246947" y="-10514"/>
                    <a:pt x="377405" y="3762"/>
                  </a:cubicBezTo>
                  <a:cubicBezTo>
                    <a:pt x="383142" y="4410"/>
                    <a:pt x="388786" y="5059"/>
                    <a:pt x="394522" y="5894"/>
                  </a:cubicBezTo>
                  <a:cubicBezTo>
                    <a:pt x="396465" y="13959"/>
                    <a:pt x="398408" y="22024"/>
                    <a:pt x="400259" y="30181"/>
                  </a:cubicBezTo>
                  <a:cubicBezTo>
                    <a:pt x="400629" y="31665"/>
                    <a:pt x="400999" y="33148"/>
                    <a:pt x="401369" y="34631"/>
                  </a:cubicBezTo>
                  <a:cubicBezTo>
                    <a:pt x="421262" y="118989"/>
                    <a:pt x="441062" y="203254"/>
                    <a:pt x="461047" y="287611"/>
                  </a:cubicBezTo>
                  <a:cubicBezTo>
                    <a:pt x="465673" y="307449"/>
                    <a:pt x="470392" y="327287"/>
                    <a:pt x="475018" y="347125"/>
                  </a:cubicBezTo>
                  <a:cubicBezTo>
                    <a:pt x="477146" y="356024"/>
                    <a:pt x="479274" y="364831"/>
                    <a:pt x="481310" y="373730"/>
                  </a:cubicBezTo>
                  <a:cubicBezTo>
                    <a:pt x="482420" y="378458"/>
                    <a:pt x="483623" y="383279"/>
                    <a:pt x="484733" y="388099"/>
                  </a:cubicBezTo>
                  <a:cubicBezTo>
                    <a:pt x="487046" y="397925"/>
                    <a:pt x="489359" y="407844"/>
                    <a:pt x="491765" y="417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5904381" y="8698458"/>
              <a:ext cx="158086" cy="256836"/>
            </a:xfrm>
            <a:custGeom>
              <a:rect b="b" l="l" r="r" t="t"/>
              <a:pathLst>
                <a:path extrusionOk="0" h="256836" w="158086">
                  <a:moveTo>
                    <a:pt x="158086" y="0"/>
                  </a:moveTo>
                  <a:cubicBezTo>
                    <a:pt x="157550" y="6192"/>
                    <a:pt x="157013" y="12385"/>
                    <a:pt x="156486" y="18512"/>
                  </a:cubicBezTo>
                  <a:cubicBezTo>
                    <a:pt x="153692" y="51968"/>
                    <a:pt x="150842" y="85359"/>
                    <a:pt x="147992" y="118750"/>
                  </a:cubicBezTo>
                  <a:cubicBezTo>
                    <a:pt x="145559" y="151482"/>
                    <a:pt x="143532" y="184224"/>
                    <a:pt x="140923" y="216901"/>
                  </a:cubicBezTo>
                  <a:cubicBezTo>
                    <a:pt x="138370" y="230528"/>
                    <a:pt x="143597" y="256837"/>
                    <a:pt x="123936" y="256837"/>
                  </a:cubicBezTo>
                  <a:cubicBezTo>
                    <a:pt x="123640" y="256837"/>
                    <a:pt x="123279" y="256837"/>
                    <a:pt x="122983" y="256837"/>
                  </a:cubicBezTo>
                  <a:cubicBezTo>
                    <a:pt x="114841" y="255048"/>
                    <a:pt x="111815" y="248920"/>
                    <a:pt x="111158" y="240948"/>
                  </a:cubicBezTo>
                  <a:cubicBezTo>
                    <a:pt x="79672" y="177679"/>
                    <a:pt x="44976" y="116071"/>
                    <a:pt x="9271" y="54999"/>
                  </a:cubicBezTo>
                  <a:cubicBezTo>
                    <a:pt x="6181" y="49762"/>
                    <a:pt x="3090" y="44524"/>
                    <a:pt x="0" y="39287"/>
                  </a:cubicBezTo>
                  <a:cubicBezTo>
                    <a:pt x="48769" y="16723"/>
                    <a:pt x="103784" y="7258"/>
                    <a:pt x="1580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5204259" y="5105024"/>
              <a:ext cx="783584" cy="3155051"/>
            </a:xfrm>
            <a:custGeom>
              <a:rect b="b" l="l" r="r" t="t"/>
              <a:pathLst>
                <a:path extrusionOk="0" h="3155051" w="783584">
                  <a:moveTo>
                    <a:pt x="783356" y="3144159"/>
                  </a:moveTo>
                  <a:cubicBezTo>
                    <a:pt x="784540" y="3148980"/>
                    <a:pt x="780978" y="3153921"/>
                    <a:pt x="776287" y="3154875"/>
                  </a:cubicBezTo>
                  <a:cubicBezTo>
                    <a:pt x="775695" y="3154996"/>
                    <a:pt x="775103" y="3155052"/>
                    <a:pt x="774501" y="3155052"/>
                  </a:cubicBezTo>
                  <a:cubicBezTo>
                    <a:pt x="770226" y="3155052"/>
                    <a:pt x="766600" y="3151956"/>
                    <a:pt x="765591" y="3147728"/>
                  </a:cubicBezTo>
                  <a:cubicBezTo>
                    <a:pt x="732560" y="3012617"/>
                    <a:pt x="699529" y="2877496"/>
                    <a:pt x="666498" y="2742385"/>
                  </a:cubicBezTo>
                  <a:cubicBezTo>
                    <a:pt x="632218" y="2601851"/>
                    <a:pt x="597882" y="2461381"/>
                    <a:pt x="563546" y="2320847"/>
                  </a:cubicBezTo>
                  <a:cubicBezTo>
                    <a:pt x="530571" y="2185791"/>
                    <a:pt x="497540" y="2050735"/>
                    <a:pt x="464573" y="1915624"/>
                  </a:cubicBezTo>
                  <a:cubicBezTo>
                    <a:pt x="433800" y="1789671"/>
                    <a:pt x="403027" y="1663728"/>
                    <a:pt x="372253" y="1537776"/>
                  </a:cubicBezTo>
                  <a:cubicBezTo>
                    <a:pt x="339879" y="1405343"/>
                    <a:pt x="307496" y="1272902"/>
                    <a:pt x="275177" y="1140405"/>
                  </a:cubicBezTo>
                  <a:cubicBezTo>
                    <a:pt x="240897" y="999991"/>
                    <a:pt x="206561" y="859521"/>
                    <a:pt x="172225" y="719107"/>
                  </a:cubicBezTo>
                  <a:cubicBezTo>
                    <a:pt x="138362" y="580242"/>
                    <a:pt x="104442" y="441320"/>
                    <a:pt x="70579" y="302390"/>
                  </a:cubicBezTo>
                  <a:cubicBezTo>
                    <a:pt x="59115" y="255427"/>
                    <a:pt x="47651" y="208465"/>
                    <a:pt x="36243" y="161438"/>
                  </a:cubicBezTo>
                  <a:cubicBezTo>
                    <a:pt x="29415" y="133341"/>
                    <a:pt x="22577" y="105187"/>
                    <a:pt x="15804" y="77034"/>
                  </a:cubicBezTo>
                  <a:cubicBezTo>
                    <a:pt x="12659" y="64000"/>
                    <a:pt x="9503" y="50967"/>
                    <a:pt x="6422" y="37924"/>
                  </a:cubicBezTo>
                  <a:cubicBezTo>
                    <a:pt x="5053" y="32028"/>
                    <a:pt x="3693" y="26141"/>
                    <a:pt x="2324" y="20246"/>
                  </a:cubicBezTo>
                  <a:cubicBezTo>
                    <a:pt x="1491" y="16556"/>
                    <a:pt x="427" y="12746"/>
                    <a:pt x="122" y="8992"/>
                  </a:cubicBezTo>
                  <a:cubicBezTo>
                    <a:pt x="-646" y="4941"/>
                    <a:pt x="2324" y="899"/>
                    <a:pt x="6237" y="185"/>
                  </a:cubicBezTo>
                  <a:cubicBezTo>
                    <a:pt x="9985" y="-649"/>
                    <a:pt x="13426" y="1437"/>
                    <a:pt x="14731" y="4412"/>
                  </a:cubicBezTo>
                  <a:cubicBezTo>
                    <a:pt x="16868" y="9233"/>
                    <a:pt x="17942" y="14647"/>
                    <a:pt x="19246" y="19708"/>
                  </a:cubicBezTo>
                  <a:cubicBezTo>
                    <a:pt x="21504" y="28515"/>
                    <a:pt x="23706" y="37386"/>
                    <a:pt x="25963" y="46193"/>
                  </a:cubicBezTo>
                  <a:cubicBezTo>
                    <a:pt x="30358" y="63871"/>
                    <a:pt x="34698" y="81604"/>
                    <a:pt x="39093" y="99282"/>
                  </a:cubicBezTo>
                  <a:cubicBezTo>
                    <a:pt x="46337" y="128566"/>
                    <a:pt x="53526" y="157916"/>
                    <a:pt x="60716" y="187255"/>
                  </a:cubicBezTo>
                  <a:cubicBezTo>
                    <a:pt x="78480" y="259692"/>
                    <a:pt x="96245" y="332128"/>
                    <a:pt x="113945" y="404629"/>
                  </a:cubicBezTo>
                  <a:cubicBezTo>
                    <a:pt x="144959" y="531351"/>
                    <a:pt x="175908" y="658129"/>
                    <a:pt x="206922" y="784860"/>
                  </a:cubicBezTo>
                  <a:cubicBezTo>
                    <a:pt x="239241" y="916884"/>
                    <a:pt x="271494" y="1048900"/>
                    <a:pt x="303758" y="1180980"/>
                  </a:cubicBezTo>
                  <a:cubicBezTo>
                    <a:pt x="338510" y="1323359"/>
                    <a:pt x="373206" y="1465793"/>
                    <a:pt x="408078" y="1608108"/>
                  </a:cubicBezTo>
                  <a:cubicBezTo>
                    <a:pt x="442710" y="1749356"/>
                    <a:pt x="477166" y="1890660"/>
                    <a:pt x="511687" y="2031963"/>
                  </a:cubicBezTo>
                  <a:cubicBezTo>
                    <a:pt x="544126" y="2164998"/>
                    <a:pt x="576676" y="2298024"/>
                    <a:pt x="609179" y="2431059"/>
                  </a:cubicBezTo>
                  <a:cubicBezTo>
                    <a:pt x="641081" y="2561646"/>
                    <a:pt x="672984" y="2692243"/>
                    <a:pt x="704886" y="2822831"/>
                  </a:cubicBezTo>
                  <a:cubicBezTo>
                    <a:pt x="731070" y="2929937"/>
                    <a:pt x="757208" y="3037081"/>
                    <a:pt x="783356" y="31441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5046705" y="5151560"/>
              <a:ext cx="777167" cy="3154671"/>
            </a:xfrm>
            <a:custGeom>
              <a:rect b="b" l="l" r="r" t="t"/>
              <a:pathLst>
                <a:path extrusionOk="0" h="3154671" w="777167">
                  <a:moveTo>
                    <a:pt x="759240" y="3147673"/>
                  </a:moveTo>
                  <a:cubicBezTo>
                    <a:pt x="741541" y="3074643"/>
                    <a:pt x="723831" y="3001548"/>
                    <a:pt x="706132" y="2928509"/>
                  </a:cubicBezTo>
                  <a:cubicBezTo>
                    <a:pt x="690088" y="2862562"/>
                    <a:pt x="673989" y="2796606"/>
                    <a:pt x="658130" y="2730603"/>
                  </a:cubicBezTo>
                  <a:cubicBezTo>
                    <a:pt x="642503" y="2665545"/>
                    <a:pt x="626524" y="2600543"/>
                    <a:pt x="610841" y="2535486"/>
                  </a:cubicBezTo>
                  <a:cubicBezTo>
                    <a:pt x="593909" y="2465543"/>
                    <a:pt x="576922" y="2395665"/>
                    <a:pt x="559990" y="2325732"/>
                  </a:cubicBezTo>
                  <a:cubicBezTo>
                    <a:pt x="526718" y="2188535"/>
                    <a:pt x="493456" y="2051338"/>
                    <a:pt x="460184" y="1914141"/>
                  </a:cubicBezTo>
                  <a:cubicBezTo>
                    <a:pt x="428698" y="1784387"/>
                    <a:pt x="397213" y="1654625"/>
                    <a:pt x="365782" y="1524927"/>
                  </a:cubicBezTo>
                  <a:cubicBezTo>
                    <a:pt x="332631" y="1388082"/>
                    <a:pt x="299424" y="1251247"/>
                    <a:pt x="266273" y="1114402"/>
                  </a:cubicBezTo>
                  <a:cubicBezTo>
                    <a:pt x="232770" y="976074"/>
                    <a:pt x="199202" y="837801"/>
                    <a:pt x="165690" y="699538"/>
                  </a:cubicBezTo>
                  <a:cubicBezTo>
                    <a:pt x="133491" y="566800"/>
                    <a:pt x="101349" y="434071"/>
                    <a:pt x="69271" y="301277"/>
                  </a:cubicBezTo>
                  <a:cubicBezTo>
                    <a:pt x="57150" y="251274"/>
                    <a:pt x="45029" y="201225"/>
                    <a:pt x="33029" y="151167"/>
                  </a:cubicBezTo>
                  <a:cubicBezTo>
                    <a:pt x="26201" y="122717"/>
                    <a:pt x="19363" y="94202"/>
                    <a:pt x="12590" y="65752"/>
                  </a:cubicBezTo>
                  <a:cubicBezTo>
                    <a:pt x="9565" y="53191"/>
                    <a:pt x="6650" y="40630"/>
                    <a:pt x="3736" y="28079"/>
                  </a:cubicBezTo>
                  <a:cubicBezTo>
                    <a:pt x="3264" y="25993"/>
                    <a:pt x="2783" y="23852"/>
                    <a:pt x="2311" y="21766"/>
                  </a:cubicBezTo>
                  <a:cubicBezTo>
                    <a:pt x="1719" y="18911"/>
                    <a:pt x="942" y="16055"/>
                    <a:pt x="525" y="13135"/>
                  </a:cubicBezTo>
                  <a:cubicBezTo>
                    <a:pt x="53" y="9798"/>
                    <a:pt x="-659" y="6294"/>
                    <a:pt x="1293" y="3253"/>
                  </a:cubicBezTo>
                  <a:cubicBezTo>
                    <a:pt x="3255" y="157"/>
                    <a:pt x="7113" y="-974"/>
                    <a:pt x="10323" y="936"/>
                  </a:cubicBezTo>
                  <a:cubicBezTo>
                    <a:pt x="13950" y="2957"/>
                    <a:pt x="15135" y="7360"/>
                    <a:pt x="16208" y="11114"/>
                  </a:cubicBezTo>
                  <a:cubicBezTo>
                    <a:pt x="18410" y="19448"/>
                    <a:pt x="20603" y="27717"/>
                    <a:pt x="22685" y="36051"/>
                  </a:cubicBezTo>
                  <a:cubicBezTo>
                    <a:pt x="27200" y="53905"/>
                    <a:pt x="31595" y="71824"/>
                    <a:pt x="35990" y="89743"/>
                  </a:cubicBezTo>
                  <a:cubicBezTo>
                    <a:pt x="43179" y="118786"/>
                    <a:pt x="50248" y="147774"/>
                    <a:pt x="57316" y="176826"/>
                  </a:cubicBezTo>
                  <a:cubicBezTo>
                    <a:pt x="73295" y="242357"/>
                    <a:pt x="89219" y="307896"/>
                    <a:pt x="105142" y="373491"/>
                  </a:cubicBezTo>
                  <a:cubicBezTo>
                    <a:pt x="138173" y="509316"/>
                    <a:pt x="171149" y="645206"/>
                    <a:pt x="204059" y="781096"/>
                  </a:cubicBezTo>
                  <a:cubicBezTo>
                    <a:pt x="236970" y="916810"/>
                    <a:pt x="269881" y="1052459"/>
                    <a:pt x="302792" y="1188164"/>
                  </a:cubicBezTo>
                  <a:cubicBezTo>
                    <a:pt x="336360" y="1326613"/>
                    <a:pt x="369983" y="1465061"/>
                    <a:pt x="403550" y="1603510"/>
                  </a:cubicBezTo>
                  <a:cubicBezTo>
                    <a:pt x="437414" y="1743441"/>
                    <a:pt x="471333" y="1883438"/>
                    <a:pt x="505318" y="2023379"/>
                  </a:cubicBezTo>
                  <a:cubicBezTo>
                    <a:pt x="521657" y="2090699"/>
                    <a:pt x="537988" y="2158074"/>
                    <a:pt x="554328" y="2225458"/>
                  </a:cubicBezTo>
                  <a:cubicBezTo>
                    <a:pt x="568946" y="2285936"/>
                    <a:pt x="583500" y="2346349"/>
                    <a:pt x="598286" y="2406762"/>
                  </a:cubicBezTo>
                  <a:cubicBezTo>
                    <a:pt x="615689" y="2477947"/>
                    <a:pt x="632806" y="2549197"/>
                    <a:pt x="650090" y="2620446"/>
                  </a:cubicBezTo>
                  <a:cubicBezTo>
                    <a:pt x="666245" y="2687172"/>
                    <a:pt x="682464" y="2753954"/>
                    <a:pt x="698628" y="2820680"/>
                  </a:cubicBezTo>
                  <a:cubicBezTo>
                    <a:pt x="724710" y="2928296"/>
                    <a:pt x="750849" y="3035848"/>
                    <a:pt x="776931" y="3143408"/>
                  </a:cubicBezTo>
                  <a:cubicBezTo>
                    <a:pt x="778060" y="3148229"/>
                    <a:pt x="775034" y="3153225"/>
                    <a:pt x="770214" y="3154421"/>
                  </a:cubicBezTo>
                  <a:cubicBezTo>
                    <a:pt x="769511" y="3154597"/>
                    <a:pt x="768817" y="3154672"/>
                    <a:pt x="768123" y="3154672"/>
                  </a:cubicBezTo>
                  <a:cubicBezTo>
                    <a:pt x="764052" y="3154653"/>
                    <a:pt x="760258" y="3151789"/>
                    <a:pt x="759240" y="31476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4918030" y="4999858"/>
              <a:ext cx="400286" cy="140855"/>
            </a:xfrm>
            <a:custGeom>
              <a:rect b="b" l="l" r="r" t="t"/>
              <a:pathLst>
                <a:path extrusionOk="0" h="140855" w="400286">
                  <a:moveTo>
                    <a:pt x="395827" y="38774"/>
                  </a:moveTo>
                  <a:cubicBezTo>
                    <a:pt x="397317" y="45142"/>
                    <a:pt x="398797" y="51455"/>
                    <a:pt x="400287" y="57759"/>
                  </a:cubicBezTo>
                  <a:cubicBezTo>
                    <a:pt x="263231" y="46690"/>
                    <a:pt x="120115" y="65731"/>
                    <a:pt x="4571" y="140856"/>
                  </a:cubicBezTo>
                  <a:cubicBezTo>
                    <a:pt x="3026" y="134663"/>
                    <a:pt x="1545" y="128415"/>
                    <a:pt x="56" y="122223"/>
                  </a:cubicBezTo>
                  <a:cubicBezTo>
                    <a:pt x="56" y="122167"/>
                    <a:pt x="0" y="122047"/>
                    <a:pt x="0" y="121982"/>
                  </a:cubicBezTo>
                  <a:cubicBezTo>
                    <a:pt x="51268" y="52873"/>
                    <a:pt x="149056" y="22162"/>
                    <a:pt x="230681" y="8359"/>
                  </a:cubicBezTo>
                  <a:cubicBezTo>
                    <a:pt x="283558" y="-4202"/>
                    <a:pt x="337676" y="-2117"/>
                    <a:pt x="389359" y="11334"/>
                  </a:cubicBezTo>
                  <a:cubicBezTo>
                    <a:pt x="391497" y="20493"/>
                    <a:pt x="393690" y="29606"/>
                    <a:pt x="395827" y="387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4766875" y="4320259"/>
              <a:ext cx="447711" cy="398620"/>
            </a:xfrm>
            <a:custGeom>
              <a:rect b="b" l="l" r="r" t="t"/>
              <a:pathLst>
                <a:path extrusionOk="0" h="398620" w="447711">
                  <a:moveTo>
                    <a:pt x="443317" y="279101"/>
                  </a:moveTo>
                  <a:cubicBezTo>
                    <a:pt x="444806" y="285294"/>
                    <a:pt x="446287" y="291542"/>
                    <a:pt x="447712" y="297734"/>
                  </a:cubicBezTo>
                  <a:cubicBezTo>
                    <a:pt x="311313" y="267560"/>
                    <a:pt x="157325" y="303630"/>
                    <a:pt x="54013" y="398620"/>
                  </a:cubicBezTo>
                  <a:cubicBezTo>
                    <a:pt x="52588" y="393086"/>
                    <a:pt x="51283" y="387552"/>
                    <a:pt x="49969" y="381953"/>
                  </a:cubicBezTo>
                  <a:cubicBezTo>
                    <a:pt x="49553" y="380284"/>
                    <a:pt x="49137" y="378616"/>
                    <a:pt x="48785" y="376956"/>
                  </a:cubicBezTo>
                  <a:cubicBezTo>
                    <a:pt x="48193" y="374574"/>
                    <a:pt x="47601" y="372136"/>
                    <a:pt x="47064" y="369753"/>
                  </a:cubicBezTo>
                  <a:cubicBezTo>
                    <a:pt x="35064" y="320233"/>
                    <a:pt x="23119" y="270768"/>
                    <a:pt x="11239" y="221247"/>
                  </a:cubicBezTo>
                  <a:cubicBezTo>
                    <a:pt x="9573" y="210651"/>
                    <a:pt x="7612" y="200120"/>
                    <a:pt x="5956" y="189460"/>
                  </a:cubicBezTo>
                  <a:cubicBezTo>
                    <a:pt x="4883" y="182730"/>
                    <a:pt x="4059" y="175944"/>
                    <a:pt x="2986" y="169158"/>
                  </a:cubicBezTo>
                  <a:cubicBezTo>
                    <a:pt x="1977" y="162734"/>
                    <a:pt x="1024" y="156301"/>
                    <a:pt x="367" y="149812"/>
                  </a:cubicBezTo>
                  <a:cubicBezTo>
                    <a:pt x="367" y="149691"/>
                    <a:pt x="312" y="149571"/>
                    <a:pt x="312" y="149450"/>
                  </a:cubicBezTo>
                  <a:cubicBezTo>
                    <a:pt x="71" y="146178"/>
                    <a:pt x="-105" y="142961"/>
                    <a:pt x="71" y="139689"/>
                  </a:cubicBezTo>
                  <a:cubicBezTo>
                    <a:pt x="192" y="138196"/>
                    <a:pt x="247" y="136713"/>
                    <a:pt x="367" y="135220"/>
                  </a:cubicBezTo>
                  <a:lnTo>
                    <a:pt x="367" y="135165"/>
                  </a:lnTo>
                  <a:cubicBezTo>
                    <a:pt x="488" y="133617"/>
                    <a:pt x="663" y="132134"/>
                    <a:pt x="839" y="130641"/>
                  </a:cubicBezTo>
                  <a:cubicBezTo>
                    <a:pt x="839" y="130585"/>
                    <a:pt x="839" y="130465"/>
                    <a:pt x="895" y="130400"/>
                  </a:cubicBezTo>
                  <a:cubicBezTo>
                    <a:pt x="1663" y="126117"/>
                    <a:pt x="2791" y="122122"/>
                    <a:pt x="4105" y="118015"/>
                  </a:cubicBezTo>
                  <a:cubicBezTo>
                    <a:pt x="4050" y="118377"/>
                    <a:pt x="3930" y="118729"/>
                    <a:pt x="3809" y="119146"/>
                  </a:cubicBezTo>
                  <a:cubicBezTo>
                    <a:pt x="4762" y="116050"/>
                    <a:pt x="5947" y="113074"/>
                    <a:pt x="6955" y="110043"/>
                  </a:cubicBezTo>
                  <a:cubicBezTo>
                    <a:pt x="69103" y="9463"/>
                    <a:pt x="269899" y="-33449"/>
                    <a:pt x="365967" y="29467"/>
                  </a:cubicBezTo>
                  <a:cubicBezTo>
                    <a:pt x="366207" y="29644"/>
                    <a:pt x="366383" y="29829"/>
                    <a:pt x="366559" y="30005"/>
                  </a:cubicBezTo>
                  <a:cubicBezTo>
                    <a:pt x="366855" y="30246"/>
                    <a:pt x="367216" y="30543"/>
                    <a:pt x="367512" y="30839"/>
                  </a:cubicBezTo>
                  <a:cubicBezTo>
                    <a:pt x="368400" y="31553"/>
                    <a:pt x="369298" y="32267"/>
                    <a:pt x="370130" y="33046"/>
                  </a:cubicBezTo>
                  <a:cubicBezTo>
                    <a:pt x="370186" y="33046"/>
                    <a:pt x="370186" y="33046"/>
                    <a:pt x="370186" y="33166"/>
                  </a:cubicBezTo>
                  <a:cubicBezTo>
                    <a:pt x="370241" y="33166"/>
                    <a:pt x="370306" y="33222"/>
                    <a:pt x="370362" y="33287"/>
                  </a:cubicBezTo>
                  <a:cubicBezTo>
                    <a:pt x="371611" y="34000"/>
                    <a:pt x="372795" y="35076"/>
                    <a:pt x="373803" y="36383"/>
                  </a:cubicBezTo>
                  <a:cubicBezTo>
                    <a:pt x="373859" y="36383"/>
                    <a:pt x="373859" y="36439"/>
                    <a:pt x="373924" y="36559"/>
                  </a:cubicBezTo>
                  <a:cubicBezTo>
                    <a:pt x="373979" y="36559"/>
                    <a:pt x="373979" y="36559"/>
                    <a:pt x="373979" y="36615"/>
                  </a:cubicBezTo>
                  <a:cubicBezTo>
                    <a:pt x="375052" y="37569"/>
                    <a:pt x="376061" y="38580"/>
                    <a:pt x="377005" y="39590"/>
                  </a:cubicBezTo>
                  <a:lnTo>
                    <a:pt x="377060" y="39590"/>
                  </a:lnTo>
                  <a:cubicBezTo>
                    <a:pt x="377236" y="39831"/>
                    <a:pt x="377477" y="40063"/>
                    <a:pt x="377652" y="40304"/>
                  </a:cubicBezTo>
                  <a:cubicBezTo>
                    <a:pt x="378365" y="41379"/>
                    <a:pt x="379077" y="42446"/>
                    <a:pt x="379734" y="43576"/>
                  </a:cubicBezTo>
                  <a:cubicBezTo>
                    <a:pt x="379734" y="43632"/>
                    <a:pt x="379790" y="43697"/>
                    <a:pt x="379910" y="43817"/>
                  </a:cubicBezTo>
                  <a:cubicBezTo>
                    <a:pt x="379910" y="43817"/>
                    <a:pt x="379910" y="43873"/>
                    <a:pt x="379966" y="43873"/>
                  </a:cubicBezTo>
                  <a:cubicBezTo>
                    <a:pt x="382223" y="46728"/>
                    <a:pt x="384185" y="49704"/>
                    <a:pt x="386026" y="52800"/>
                  </a:cubicBezTo>
                  <a:cubicBezTo>
                    <a:pt x="398859" y="74344"/>
                    <a:pt x="402958" y="100893"/>
                    <a:pt x="407297" y="126488"/>
                  </a:cubicBezTo>
                  <a:cubicBezTo>
                    <a:pt x="418465" y="173747"/>
                    <a:pt x="429632" y="221126"/>
                    <a:pt x="440800" y="268385"/>
                  </a:cubicBezTo>
                  <a:cubicBezTo>
                    <a:pt x="441337" y="270768"/>
                    <a:pt x="441929" y="273150"/>
                    <a:pt x="442465" y="275532"/>
                  </a:cubicBezTo>
                  <a:lnTo>
                    <a:pt x="442410" y="275532"/>
                  </a:lnTo>
                  <a:cubicBezTo>
                    <a:pt x="442586" y="276422"/>
                    <a:pt x="442771" y="277321"/>
                    <a:pt x="442882" y="278211"/>
                  </a:cubicBezTo>
                  <a:cubicBezTo>
                    <a:pt x="442937" y="278211"/>
                    <a:pt x="442937" y="278211"/>
                    <a:pt x="442882" y="278267"/>
                  </a:cubicBezTo>
                  <a:cubicBezTo>
                    <a:pt x="443002" y="278564"/>
                    <a:pt x="443122" y="278805"/>
                    <a:pt x="443178" y="279101"/>
                  </a:cubicBezTo>
                  <a:cubicBezTo>
                    <a:pt x="443261" y="279101"/>
                    <a:pt x="443261" y="279101"/>
                    <a:pt x="443317" y="279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2">
    <p:bg>
      <p:bgPr>
        <a:solidFill>
          <a:schemeClr val="dk2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/>
          <p:nvPr>
            <p:ph idx="1" type="subTitle"/>
          </p:nvPr>
        </p:nvSpPr>
        <p:spPr>
          <a:xfrm>
            <a:off x="3504775" y="3035300"/>
            <a:ext cx="4631100" cy="4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" name="Google Shape;84;p3"/>
          <p:cNvSpPr txBox="1"/>
          <p:nvPr>
            <p:ph type="ctrTitle"/>
          </p:nvPr>
        </p:nvSpPr>
        <p:spPr>
          <a:xfrm>
            <a:off x="3168475" y="1679238"/>
            <a:ext cx="5303700" cy="131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Font typeface="Fredoka One"/>
              <a:buNone/>
              <a:defRPr sz="48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redoka One"/>
              <a:buNone/>
              <a:defRPr sz="4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redoka One"/>
              <a:buNone/>
              <a:defRPr sz="4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redoka One"/>
              <a:buNone/>
              <a:defRPr sz="4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redoka One"/>
              <a:buNone/>
              <a:defRPr sz="4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redoka One"/>
              <a:buNone/>
              <a:defRPr sz="4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redoka One"/>
              <a:buNone/>
              <a:defRPr sz="4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redoka One"/>
              <a:buNone/>
              <a:defRPr sz="4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redoka One"/>
              <a:buNone/>
              <a:defRPr sz="4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grpSp>
        <p:nvGrpSpPr>
          <p:cNvPr id="85" name="Google Shape;85;p3"/>
          <p:cNvGrpSpPr/>
          <p:nvPr/>
        </p:nvGrpSpPr>
        <p:grpSpPr>
          <a:xfrm rot="1936355">
            <a:off x="623500" y="-225180"/>
            <a:ext cx="2344570" cy="3152833"/>
            <a:chOff x="1247001" y="-450434"/>
            <a:chExt cx="4688683" cy="6305050"/>
          </a:xfrm>
        </p:grpSpPr>
        <p:sp>
          <p:nvSpPr>
            <p:cNvPr id="86" name="Google Shape;86;p3"/>
            <p:cNvSpPr/>
            <p:nvPr/>
          </p:nvSpPr>
          <p:spPr>
            <a:xfrm>
              <a:off x="1252014" y="-450434"/>
              <a:ext cx="4683670" cy="6305050"/>
            </a:xfrm>
            <a:custGeom>
              <a:rect b="b" l="l" r="r" t="t"/>
              <a:pathLst>
                <a:path extrusionOk="0" h="6305050" w="4683670">
                  <a:moveTo>
                    <a:pt x="4657405" y="6076790"/>
                  </a:moveTo>
                  <a:cubicBezTo>
                    <a:pt x="4648418" y="5923943"/>
                    <a:pt x="4672668" y="5744262"/>
                    <a:pt x="4662673" y="5558074"/>
                  </a:cubicBezTo>
                  <a:cubicBezTo>
                    <a:pt x="4638134" y="5126923"/>
                    <a:pt x="4652136" y="5440144"/>
                    <a:pt x="4652136" y="5015185"/>
                  </a:cubicBezTo>
                  <a:cubicBezTo>
                    <a:pt x="4653082" y="4536481"/>
                    <a:pt x="4588940" y="4233347"/>
                    <a:pt x="4611690" y="3459593"/>
                  </a:cubicBezTo>
                  <a:cubicBezTo>
                    <a:pt x="4620185" y="3278272"/>
                    <a:pt x="4623538" y="3374096"/>
                    <a:pt x="4599011" y="2941696"/>
                  </a:cubicBezTo>
                  <a:cubicBezTo>
                    <a:pt x="4556485" y="2329035"/>
                    <a:pt x="4552364" y="7885"/>
                    <a:pt x="4506864" y="6763"/>
                  </a:cubicBezTo>
                  <a:cubicBezTo>
                    <a:pt x="4122003" y="-3830"/>
                    <a:pt x="3678988" y="14909"/>
                    <a:pt x="3681383" y="14909"/>
                  </a:cubicBezTo>
                  <a:cubicBezTo>
                    <a:pt x="3247240" y="14909"/>
                    <a:pt x="3649482" y="-27726"/>
                    <a:pt x="3120130" y="31201"/>
                  </a:cubicBezTo>
                  <a:cubicBezTo>
                    <a:pt x="2884853" y="57266"/>
                    <a:pt x="2304694" y="24959"/>
                    <a:pt x="2277407" y="23320"/>
                  </a:cubicBezTo>
                  <a:cubicBezTo>
                    <a:pt x="2255627" y="24946"/>
                    <a:pt x="1766658" y="63243"/>
                    <a:pt x="1715915" y="58893"/>
                  </a:cubicBezTo>
                  <a:cubicBezTo>
                    <a:pt x="1215400" y="16220"/>
                    <a:pt x="253116" y="81944"/>
                    <a:pt x="312884" y="77379"/>
                  </a:cubicBezTo>
                  <a:cubicBezTo>
                    <a:pt x="297331" y="77379"/>
                    <a:pt x="43148" y="72486"/>
                    <a:pt x="45542" y="72764"/>
                  </a:cubicBezTo>
                  <a:cubicBezTo>
                    <a:pt x="43929" y="72764"/>
                    <a:pt x="42669" y="827074"/>
                    <a:pt x="42669" y="1381501"/>
                  </a:cubicBezTo>
                  <a:cubicBezTo>
                    <a:pt x="42618" y="1382434"/>
                    <a:pt x="12911" y="1832148"/>
                    <a:pt x="10352" y="2035183"/>
                  </a:cubicBezTo>
                  <a:cubicBezTo>
                    <a:pt x="10352" y="2060718"/>
                    <a:pt x="41950" y="2360195"/>
                    <a:pt x="37879" y="2399917"/>
                  </a:cubicBezTo>
                  <a:cubicBezTo>
                    <a:pt x="-15461" y="2928973"/>
                    <a:pt x="67007" y="3450791"/>
                    <a:pt x="18015" y="4505725"/>
                  </a:cubicBezTo>
                  <a:cubicBezTo>
                    <a:pt x="-1357" y="4883510"/>
                    <a:pt x="24670" y="4827295"/>
                    <a:pt x="18255" y="5023621"/>
                  </a:cubicBezTo>
                  <a:cubicBezTo>
                    <a:pt x="-13999" y="5914889"/>
                    <a:pt x="3899" y="5453335"/>
                    <a:pt x="15860" y="6028455"/>
                  </a:cubicBezTo>
                  <a:cubicBezTo>
                    <a:pt x="21103" y="6273620"/>
                    <a:pt x="11096" y="6284276"/>
                    <a:pt x="26863" y="6284553"/>
                  </a:cubicBezTo>
                  <a:cubicBezTo>
                    <a:pt x="1036853" y="6299976"/>
                    <a:pt x="1903524" y="6309458"/>
                    <a:pt x="3216562" y="6286180"/>
                  </a:cubicBezTo>
                  <a:cubicBezTo>
                    <a:pt x="3737609" y="6276130"/>
                    <a:pt x="3745032" y="6308992"/>
                    <a:pt x="3800792" y="6304654"/>
                  </a:cubicBezTo>
                  <a:cubicBezTo>
                    <a:pt x="4861324" y="6223710"/>
                    <a:pt x="4681579" y="6436089"/>
                    <a:pt x="4657405" y="6076790"/>
                  </a:cubicBezTo>
                  <a:close/>
                  <a:moveTo>
                    <a:pt x="253772" y="709876"/>
                  </a:moveTo>
                  <a:cubicBezTo>
                    <a:pt x="209494" y="691957"/>
                    <a:pt x="186038" y="632210"/>
                    <a:pt x="205184" y="583586"/>
                  </a:cubicBezTo>
                  <a:cubicBezTo>
                    <a:pt x="237261" y="501292"/>
                    <a:pt x="347595" y="509993"/>
                    <a:pt x="376307" y="589563"/>
                  </a:cubicBezTo>
                  <a:cubicBezTo>
                    <a:pt x="404552" y="657468"/>
                    <a:pt x="335382" y="743280"/>
                    <a:pt x="253772" y="709876"/>
                  </a:cubicBezTo>
                  <a:close/>
                  <a:moveTo>
                    <a:pt x="245390" y="1225880"/>
                  </a:moveTo>
                  <a:cubicBezTo>
                    <a:pt x="209973" y="1206864"/>
                    <a:pt x="191534" y="1159614"/>
                    <a:pt x="201831" y="1116980"/>
                  </a:cubicBezTo>
                  <a:cubicBezTo>
                    <a:pt x="224568" y="1023829"/>
                    <a:pt x="346158" y="1023551"/>
                    <a:pt x="377265" y="1109918"/>
                  </a:cubicBezTo>
                  <a:cubicBezTo>
                    <a:pt x="407426" y="1182148"/>
                    <a:pt x="327971" y="1270419"/>
                    <a:pt x="245390" y="1225880"/>
                  </a:cubicBezTo>
                  <a:close/>
                  <a:moveTo>
                    <a:pt x="255687" y="1750838"/>
                  </a:moveTo>
                  <a:cubicBezTo>
                    <a:pt x="211410" y="1732919"/>
                    <a:pt x="187954" y="1673715"/>
                    <a:pt x="206860" y="1624825"/>
                  </a:cubicBezTo>
                  <a:cubicBezTo>
                    <a:pt x="238697" y="1541990"/>
                    <a:pt x="349751" y="1550955"/>
                    <a:pt x="378223" y="1630525"/>
                  </a:cubicBezTo>
                  <a:cubicBezTo>
                    <a:pt x="406708" y="1698695"/>
                    <a:pt x="337058" y="1783965"/>
                    <a:pt x="255687" y="1750838"/>
                  </a:cubicBezTo>
                  <a:close/>
                  <a:moveTo>
                    <a:pt x="256885" y="2271445"/>
                  </a:moveTo>
                  <a:cubicBezTo>
                    <a:pt x="212607" y="2253526"/>
                    <a:pt x="189151" y="2194322"/>
                    <a:pt x="208057" y="2145710"/>
                  </a:cubicBezTo>
                  <a:cubicBezTo>
                    <a:pt x="239895" y="2062609"/>
                    <a:pt x="350948" y="2071575"/>
                    <a:pt x="379420" y="2151145"/>
                  </a:cubicBezTo>
                  <a:cubicBezTo>
                    <a:pt x="408144" y="2219845"/>
                    <a:pt x="337537" y="2304307"/>
                    <a:pt x="256885" y="2271445"/>
                  </a:cubicBezTo>
                  <a:close/>
                  <a:moveTo>
                    <a:pt x="204944" y="2678814"/>
                  </a:moveTo>
                  <a:cubicBezTo>
                    <a:pt x="227682" y="2585663"/>
                    <a:pt x="349272" y="2585121"/>
                    <a:pt x="380378" y="2671752"/>
                  </a:cubicBezTo>
                  <a:cubicBezTo>
                    <a:pt x="443083" y="2821938"/>
                    <a:pt x="163301" y="2850185"/>
                    <a:pt x="204944" y="2678814"/>
                  </a:cubicBezTo>
                  <a:close/>
                  <a:moveTo>
                    <a:pt x="206141" y="3199156"/>
                  </a:moveTo>
                  <a:cubicBezTo>
                    <a:pt x="228879" y="3106283"/>
                    <a:pt x="350229" y="3105186"/>
                    <a:pt x="381575" y="3192095"/>
                  </a:cubicBezTo>
                  <a:cubicBezTo>
                    <a:pt x="444519" y="3343088"/>
                    <a:pt x="164738" y="3370527"/>
                    <a:pt x="206141" y="3199156"/>
                  </a:cubicBezTo>
                  <a:close/>
                  <a:moveTo>
                    <a:pt x="259998" y="3833015"/>
                  </a:moveTo>
                  <a:cubicBezTo>
                    <a:pt x="215720" y="3815096"/>
                    <a:pt x="192265" y="3755891"/>
                    <a:pt x="211170" y="3707280"/>
                  </a:cubicBezTo>
                  <a:cubicBezTo>
                    <a:pt x="243008" y="3624179"/>
                    <a:pt x="354061" y="3633145"/>
                    <a:pt x="382533" y="3712715"/>
                  </a:cubicBezTo>
                  <a:cubicBezTo>
                    <a:pt x="411018" y="3781150"/>
                    <a:pt x="340890" y="3865877"/>
                    <a:pt x="259998" y="3833015"/>
                  </a:cubicBezTo>
                  <a:close/>
                  <a:moveTo>
                    <a:pt x="208057" y="4240384"/>
                  </a:moveTo>
                  <a:cubicBezTo>
                    <a:pt x="230795" y="4146955"/>
                    <a:pt x="352385" y="4146955"/>
                    <a:pt x="383491" y="4233322"/>
                  </a:cubicBezTo>
                  <a:cubicBezTo>
                    <a:pt x="446196" y="4383508"/>
                    <a:pt x="166414" y="4411755"/>
                    <a:pt x="208057" y="4240384"/>
                  </a:cubicBezTo>
                  <a:close/>
                  <a:moveTo>
                    <a:pt x="252814" y="4869627"/>
                  </a:moveTo>
                  <a:cubicBezTo>
                    <a:pt x="217397" y="4850611"/>
                    <a:pt x="198957" y="4803361"/>
                    <a:pt x="209255" y="4760726"/>
                  </a:cubicBezTo>
                  <a:cubicBezTo>
                    <a:pt x="231992" y="4667575"/>
                    <a:pt x="353582" y="4667298"/>
                    <a:pt x="384689" y="4753664"/>
                  </a:cubicBezTo>
                  <a:cubicBezTo>
                    <a:pt x="414850" y="4825907"/>
                    <a:pt x="335622" y="4914165"/>
                    <a:pt x="252814" y="4869627"/>
                  </a:cubicBezTo>
                  <a:close/>
                  <a:moveTo>
                    <a:pt x="263099" y="5394584"/>
                  </a:moveTo>
                  <a:cubicBezTo>
                    <a:pt x="218821" y="5376665"/>
                    <a:pt x="195365" y="5317461"/>
                    <a:pt x="214271" y="5268849"/>
                  </a:cubicBezTo>
                  <a:cubicBezTo>
                    <a:pt x="246108" y="5185749"/>
                    <a:pt x="357162" y="5194715"/>
                    <a:pt x="385634" y="5274284"/>
                  </a:cubicBezTo>
                  <a:cubicBezTo>
                    <a:pt x="414131" y="5342719"/>
                    <a:pt x="344003" y="5427446"/>
                    <a:pt x="263099" y="5394584"/>
                  </a:cubicBezTo>
                  <a:close/>
                  <a:moveTo>
                    <a:pt x="264056" y="5915204"/>
                  </a:moveTo>
                  <a:cubicBezTo>
                    <a:pt x="170472" y="5877185"/>
                    <a:pt x="201831" y="5712876"/>
                    <a:pt x="313842" y="5731891"/>
                  </a:cubicBezTo>
                  <a:cubicBezTo>
                    <a:pt x="449548" y="5755510"/>
                    <a:pt x="392112" y="5967347"/>
                    <a:pt x="264056" y="5915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" name="Google Shape;87;p3"/>
            <p:cNvGrpSpPr/>
            <p:nvPr/>
          </p:nvGrpSpPr>
          <p:grpSpPr>
            <a:xfrm>
              <a:off x="1247001" y="-121811"/>
              <a:ext cx="4669982" cy="5748165"/>
              <a:chOff x="1247001" y="-121811"/>
              <a:chExt cx="4669982" cy="5748165"/>
            </a:xfrm>
          </p:grpSpPr>
          <p:sp>
            <p:nvSpPr>
              <p:cNvPr id="88" name="Google Shape;88;p3"/>
              <p:cNvSpPr/>
              <p:nvPr/>
            </p:nvSpPr>
            <p:spPr>
              <a:xfrm>
                <a:off x="1289493" y="-121811"/>
                <a:ext cx="4499059" cy="45584"/>
              </a:xfrm>
              <a:custGeom>
                <a:rect b="b" l="l" r="r" t="t"/>
                <a:pathLst>
                  <a:path extrusionOk="0" h="45584" w="4499059">
                    <a:moveTo>
                      <a:pt x="4496899" y="45585"/>
                    </a:moveTo>
                    <a:cubicBezTo>
                      <a:pt x="4495689" y="45597"/>
                      <a:pt x="7975" y="30390"/>
                      <a:pt x="6387" y="30377"/>
                    </a:cubicBezTo>
                    <a:cubicBezTo>
                      <a:pt x="6387" y="-15864"/>
                      <a:pt x="-317446" y="163"/>
                      <a:pt x="3646764" y="16796"/>
                    </a:cubicBezTo>
                    <a:cubicBezTo>
                      <a:pt x="4590168" y="20428"/>
                      <a:pt x="4495789" y="6456"/>
                      <a:pt x="4496899" y="4558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1289790" y="394571"/>
                <a:ext cx="4511986" cy="47640"/>
              </a:xfrm>
              <a:custGeom>
                <a:rect b="b" l="l" r="r" t="t"/>
                <a:pathLst>
                  <a:path extrusionOk="0" h="47640" w="4511986">
                    <a:moveTo>
                      <a:pt x="4509534" y="47640"/>
                    </a:moveTo>
                    <a:cubicBezTo>
                      <a:pt x="4508097" y="47665"/>
                      <a:pt x="6052" y="32445"/>
                      <a:pt x="5132" y="32432"/>
                    </a:cubicBezTo>
                    <a:cubicBezTo>
                      <a:pt x="6203" y="-16003"/>
                      <a:pt x="-300211" y="-1085"/>
                      <a:pt x="3658668" y="18851"/>
                    </a:cubicBezTo>
                    <a:cubicBezTo>
                      <a:pt x="4601542" y="22470"/>
                      <a:pt x="4509534" y="8032"/>
                      <a:pt x="4509534" y="476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1291091" y="912857"/>
                <a:ext cx="4541969" cy="37715"/>
              </a:xfrm>
              <a:custGeom>
                <a:rect b="b" l="l" r="r" t="t"/>
                <a:pathLst>
                  <a:path extrusionOk="0" h="37715" w="4541969">
                    <a:moveTo>
                      <a:pt x="602908" y="34766"/>
                    </a:moveTo>
                    <a:cubicBezTo>
                      <a:pt x="-83855" y="34766"/>
                      <a:pt x="3604" y="43858"/>
                      <a:pt x="3604" y="0"/>
                    </a:cubicBezTo>
                    <a:cubicBezTo>
                      <a:pt x="5532956" y="31475"/>
                      <a:pt x="6333431" y="43959"/>
                      <a:pt x="602908" y="347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261196" y="1432884"/>
                <a:ext cx="4559950" cy="46216"/>
              </a:xfrm>
              <a:custGeom>
                <a:rect b="b" l="l" r="r" t="t"/>
                <a:pathLst>
                  <a:path extrusionOk="0" h="46216" w="4559950">
                    <a:moveTo>
                      <a:pt x="4557512" y="46216"/>
                    </a:moveTo>
                    <a:cubicBezTo>
                      <a:pt x="4556529" y="46229"/>
                      <a:pt x="6135" y="30744"/>
                      <a:pt x="4762" y="30731"/>
                    </a:cubicBezTo>
                    <a:cubicBezTo>
                      <a:pt x="6992" y="-16242"/>
                      <a:pt x="-302749" y="316"/>
                      <a:pt x="3711915" y="17150"/>
                    </a:cubicBezTo>
                    <a:cubicBezTo>
                      <a:pt x="4648966" y="20769"/>
                      <a:pt x="4557512" y="6785"/>
                      <a:pt x="4557512" y="462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282187" y="1951394"/>
                <a:ext cx="4550648" cy="45879"/>
              </a:xfrm>
              <a:custGeom>
                <a:rect b="b" l="l" r="r" t="t"/>
                <a:pathLst>
                  <a:path extrusionOk="0" h="45879" w="4550648">
                    <a:moveTo>
                      <a:pt x="4548483" y="45879"/>
                    </a:moveTo>
                    <a:cubicBezTo>
                      <a:pt x="4547373" y="45892"/>
                      <a:pt x="4719" y="30407"/>
                      <a:pt x="3396" y="30394"/>
                    </a:cubicBezTo>
                    <a:cubicBezTo>
                      <a:pt x="10366" y="-16061"/>
                      <a:pt x="-304317" y="269"/>
                      <a:pt x="3703365" y="17091"/>
                    </a:cubicBezTo>
                    <a:cubicBezTo>
                      <a:pt x="4641638" y="20710"/>
                      <a:pt x="4547348" y="7053"/>
                      <a:pt x="4548483" y="4587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1265815" y="2469533"/>
                <a:ext cx="4588439" cy="46179"/>
              </a:xfrm>
              <a:custGeom>
                <a:rect b="b" l="l" r="r" t="t"/>
                <a:pathLst>
                  <a:path extrusionOk="0" h="46179" w="4588439">
                    <a:moveTo>
                      <a:pt x="4587112" y="46179"/>
                    </a:moveTo>
                    <a:cubicBezTo>
                      <a:pt x="4586192" y="46192"/>
                      <a:pt x="112544" y="31161"/>
                      <a:pt x="6129" y="30429"/>
                    </a:cubicBezTo>
                    <a:cubicBezTo>
                      <a:pt x="5096" y="-16316"/>
                      <a:pt x="-310645" y="430"/>
                      <a:pt x="3731949" y="17390"/>
                    </a:cubicBezTo>
                    <a:cubicBezTo>
                      <a:pt x="4680571" y="21022"/>
                      <a:pt x="4583558" y="7050"/>
                      <a:pt x="4587112" y="4617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279746" y="2986345"/>
                <a:ext cx="4597929" cy="42041"/>
              </a:xfrm>
              <a:custGeom>
                <a:rect b="b" l="l" r="r" t="t"/>
                <a:pathLst>
                  <a:path extrusionOk="0" h="42041" w="4597929">
                    <a:moveTo>
                      <a:pt x="1679800" y="36670"/>
                    </a:moveTo>
                    <a:cubicBezTo>
                      <a:pt x="-153515" y="29621"/>
                      <a:pt x="4084" y="50453"/>
                      <a:pt x="2975" y="0"/>
                    </a:cubicBezTo>
                    <a:cubicBezTo>
                      <a:pt x="4904236" y="13631"/>
                      <a:pt x="6522352" y="57099"/>
                      <a:pt x="1679800" y="366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1278929" y="3505385"/>
                <a:ext cx="4587923" cy="47203"/>
              </a:xfrm>
              <a:custGeom>
                <a:rect b="b" l="l" r="r" t="t"/>
                <a:pathLst>
                  <a:path extrusionOk="0" h="47203" w="4587923">
                    <a:moveTo>
                      <a:pt x="4585494" y="47203"/>
                    </a:moveTo>
                    <a:cubicBezTo>
                      <a:pt x="4584574" y="47216"/>
                      <a:pt x="103679" y="32121"/>
                      <a:pt x="5456" y="31453"/>
                    </a:cubicBezTo>
                    <a:cubicBezTo>
                      <a:pt x="5456" y="-17587"/>
                      <a:pt x="-304273" y="1164"/>
                      <a:pt x="3743489" y="18149"/>
                    </a:cubicBezTo>
                    <a:cubicBezTo>
                      <a:pt x="4676570" y="22664"/>
                      <a:pt x="4585494" y="6119"/>
                      <a:pt x="4585494" y="472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1265317" y="4023112"/>
                <a:ext cx="4622401" cy="47914"/>
              </a:xfrm>
              <a:custGeom>
                <a:rect b="b" l="l" r="r" t="t"/>
                <a:pathLst>
                  <a:path extrusionOk="0" h="47914" w="4622401">
                    <a:moveTo>
                      <a:pt x="4621364" y="47915"/>
                    </a:moveTo>
                    <a:cubicBezTo>
                      <a:pt x="4620443" y="47927"/>
                      <a:pt x="86473" y="32694"/>
                      <a:pt x="4711" y="32165"/>
                    </a:cubicBezTo>
                    <a:cubicBezTo>
                      <a:pt x="7068" y="-18591"/>
                      <a:pt x="-305395" y="1762"/>
                      <a:pt x="3769540" y="18861"/>
                    </a:cubicBezTo>
                    <a:cubicBezTo>
                      <a:pt x="4714179" y="22493"/>
                      <a:pt x="4617015" y="8483"/>
                      <a:pt x="4621364" y="479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1266231" y="4541131"/>
                <a:ext cx="4650752" cy="42857"/>
              </a:xfrm>
              <a:custGeom>
                <a:rect b="b" l="l" r="r" t="t"/>
                <a:pathLst>
                  <a:path extrusionOk="0" h="42857" w="4650752">
                    <a:moveTo>
                      <a:pt x="1730409" y="36935"/>
                    </a:moveTo>
                    <a:cubicBezTo>
                      <a:pt x="-181883" y="29596"/>
                      <a:pt x="4995" y="52156"/>
                      <a:pt x="4995" y="0"/>
                    </a:cubicBezTo>
                    <a:cubicBezTo>
                      <a:pt x="4876637" y="18777"/>
                      <a:pt x="6641968" y="57666"/>
                      <a:pt x="1730409" y="369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1247001" y="5060759"/>
                <a:ext cx="4669439" cy="46880"/>
              </a:xfrm>
              <a:custGeom>
                <a:rect b="b" l="l" r="r" t="t"/>
                <a:pathLst>
                  <a:path extrusionOk="0" h="46880" w="4669439">
                    <a:moveTo>
                      <a:pt x="4667686" y="46880"/>
                    </a:moveTo>
                    <a:cubicBezTo>
                      <a:pt x="4666729" y="46893"/>
                      <a:pt x="198009" y="32215"/>
                      <a:pt x="5799" y="30588"/>
                    </a:cubicBezTo>
                    <a:cubicBezTo>
                      <a:pt x="5799" y="-16902"/>
                      <a:pt x="-314845" y="778"/>
                      <a:pt x="3812523" y="18091"/>
                    </a:cubicBezTo>
                    <a:cubicBezTo>
                      <a:pt x="4760867" y="21723"/>
                      <a:pt x="4665455" y="7738"/>
                      <a:pt x="4667686" y="468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1262626" y="5577897"/>
                <a:ext cx="4648470" cy="48457"/>
              </a:xfrm>
              <a:custGeom>
                <a:rect b="b" l="l" r="r" t="t"/>
                <a:pathLst>
                  <a:path extrusionOk="0" h="48457" w="4648470">
                    <a:moveTo>
                      <a:pt x="4646793" y="48457"/>
                    </a:moveTo>
                    <a:cubicBezTo>
                      <a:pt x="4645885" y="48470"/>
                      <a:pt x="127821" y="32909"/>
                      <a:pt x="5966" y="31888"/>
                    </a:cubicBezTo>
                    <a:cubicBezTo>
                      <a:pt x="4832" y="-15728"/>
                      <a:pt x="-310758" y="-1352"/>
                      <a:pt x="3809098" y="19391"/>
                    </a:cubicBezTo>
                    <a:cubicBezTo>
                      <a:pt x="4738486" y="23023"/>
                      <a:pt x="4644411" y="7979"/>
                      <a:pt x="4646793" y="484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0" name="Google Shape;100;p3"/>
            <p:cNvSpPr/>
            <p:nvPr/>
          </p:nvSpPr>
          <p:spPr>
            <a:xfrm>
              <a:off x="1862157" y="-395061"/>
              <a:ext cx="125412" cy="6244387"/>
            </a:xfrm>
            <a:custGeom>
              <a:rect b="b" l="l" r="r" t="t"/>
              <a:pathLst>
                <a:path extrusionOk="0" h="6244387" w="125412">
                  <a:moveTo>
                    <a:pt x="125413" y="6244388"/>
                  </a:moveTo>
                  <a:cubicBezTo>
                    <a:pt x="56192" y="6244388"/>
                    <a:pt x="-52794" y="2637211"/>
                    <a:pt x="29434" y="1"/>
                  </a:cubicBezTo>
                  <a:cubicBezTo>
                    <a:pt x="99511" y="-2130"/>
                    <a:pt x="-69318" y="2433066"/>
                    <a:pt x="125413" y="62443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3"/>
          <p:cNvGrpSpPr/>
          <p:nvPr/>
        </p:nvGrpSpPr>
        <p:grpSpPr>
          <a:xfrm rot="-662687">
            <a:off x="504886" y="2331375"/>
            <a:ext cx="2254756" cy="3426545"/>
            <a:chOff x="1008524" y="4661954"/>
            <a:chExt cx="4508950" cy="6851973"/>
          </a:xfrm>
        </p:grpSpPr>
        <p:sp>
          <p:nvSpPr>
            <p:cNvPr id="102" name="Google Shape;102;p3"/>
            <p:cNvSpPr/>
            <p:nvPr/>
          </p:nvSpPr>
          <p:spPr>
            <a:xfrm>
              <a:off x="1008524" y="4661954"/>
              <a:ext cx="4508950" cy="6851973"/>
            </a:xfrm>
            <a:custGeom>
              <a:rect b="b" l="l" r="r" t="t"/>
              <a:pathLst>
                <a:path extrusionOk="0" h="6851973" w="4508950">
                  <a:moveTo>
                    <a:pt x="4506925" y="6801515"/>
                  </a:moveTo>
                  <a:cubicBezTo>
                    <a:pt x="4508406" y="6826635"/>
                    <a:pt x="4727922" y="6815932"/>
                    <a:pt x="128044" y="6851973"/>
                  </a:cubicBezTo>
                  <a:cubicBezTo>
                    <a:pt x="45825" y="6851973"/>
                    <a:pt x="29691" y="1020600"/>
                    <a:pt x="0" y="129638"/>
                  </a:cubicBezTo>
                  <a:cubicBezTo>
                    <a:pt x="0" y="65640"/>
                    <a:pt x="721191" y="87334"/>
                    <a:pt x="960227" y="75576"/>
                  </a:cubicBezTo>
                  <a:cubicBezTo>
                    <a:pt x="2576588" y="-3907"/>
                    <a:pt x="3390334" y="-34111"/>
                    <a:pt x="4388161" y="51553"/>
                  </a:cubicBezTo>
                  <a:cubicBezTo>
                    <a:pt x="4458729" y="57610"/>
                    <a:pt x="4317485" y="2593882"/>
                    <a:pt x="4506925" y="68015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199102" y="4873484"/>
              <a:ext cx="4121943" cy="6428895"/>
            </a:xfrm>
            <a:custGeom>
              <a:rect b="b" l="l" r="r" t="t"/>
              <a:pathLst>
                <a:path extrusionOk="0" h="6428895" w="4121943">
                  <a:moveTo>
                    <a:pt x="0" y="90586"/>
                  </a:moveTo>
                  <a:cubicBezTo>
                    <a:pt x="161299" y="76485"/>
                    <a:pt x="327025" y="78924"/>
                    <a:pt x="512573" y="79267"/>
                  </a:cubicBezTo>
                  <a:cubicBezTo>
                    <a:pt x="1148146" y="79267"/>
                    <a:pt x="2633174" y="-66626"/>
                    <a:pt x="4030993" y="37442"/>
                  </a:cubicBezTo>
                  <a:cubicBezTo>
                    <a:pt x="4071760" y="2878367"/>
                    <a:pt x="3953942" y="2711357"/>
                    <a:pt x="4121944" y="6397487"/>
                  </a:cubicBezTo>
                  <a:cubicBezTo>
                    <a:pt x="2254402" y="6412575"/>
                    <a:pt x="2388080" y="6410684"/>
                    <a:pt x="101698" y="6428896"/>
                  </a:cubicBezTo>
                  <a:cubicBezTo>
                    <a:pt x="10061" y="3667660"/>
                    <a:pt x="29417" y="1248378"/>
                    <a:pt x="0" y="905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3"/>
          <p:cNvGrpSpPr/>
          <p:nvPr/>
        </p:nvGrpSpPr>
        <p:grpSpPr>
          <a:xfrm>
            <a:off x="2282104" y="1249483"/>
            <a:ext cx="618555" cy="2170224"/>
            <a:chOff x="4564208" y="2498965"/>
            <a:chExt cx="1237110" cy="4340449"/>
          </a:xfrm>
        </p:grpSpPr>
        <p:sp>
          <p:nvSpPr>
            <p:cNvPr id="105" name="Google Shape;105;p3"/>
            <p:cNvSpPr/>
            <p:nvPr/>
          </p:nvSpPr>
          <p:spPr>
            <a:xfrm>
              <a:off x="4608298" y="2742404"/>
              <a:ext cx="370270" cy="109558"/>
            </a:xfrm>
            <a:custGeom>
              <a:rect b="b" l="l" r="r" t="t"/>
              <a:pathLst>
                <a:path extrusionOk="0" h="109558" w="370270">
                  <a:moveTo>
                    <a:pt x="368711" y="7888"/>
                  </a:moveTo>
                  <a:cubicBezTo>
                    <a:pt x="369214" y="10119"/>
                    <a:pt x="369768" y="12350"/>
                    <a:pt x="370271" y="14581"/>
                  </a:cubicBezTo>
                  <a:lnTo>
                    <a:pt x="370219" y="14581"/>
                  </a:lnTo>
                  <a:cubicBezTo>
                    <a:pt x="370106" y="14581"/>
                    <a:pt x="369942" y="14581"/>
                    <a:pt x="369829" y="14633"/>
                  </a:cubicBezTo>
                  <a:cubicBezTo>
                    <a:pt x="369777" y="14633"/>
                    <a:pt x="369716" y="14633"/>
                    <a:pt x="369665" y="14633"/>
                  </a:cubicBezTo>
                  <a:cubicBezTo>
                    <a:pt x="369439" y="14633"/>
                    <a:pt x="369223" y="14633"/>
                    <a:pt x="368997" y="14685"/>
                  </a:cubicBezTo>
                  <a:cubicBezTo>
                    <a:pt x="365324" y="14963"/>
                    <a:pt x="361598" y="15301"/>
                    <a:pt x="357872" y="15692"/>
                  </a:cubicBezTo>
                  <a:cubicBezTo>
                    <a:pt x="357760" y="15692"/>
                    <a:pt x="357647" y="15692"/>
                    <a:pt x="357534" y="15692"/>
                  </a:cubicBezTo>
                  <a:cubicBezTo>
                    <a:pt x="357257" y="15744"/>
                    <a:pt x="356919" y="15744"/>
                    <a:pt x="356642" y="15805"/>
                  </a:cubicBezTo>
                  <a:cubicBezTo>
                    <a:pt x="356087" y="15857"/>
                    <a:pt x="355585" y="15918"/>
                    <a:pt x="355030" y="15970"/>
                  </a:cubicBezTo>
                  <a:cubicBezTo>
                    <a:pt x="351747" y="15579"/>
                    <a:pt x="348411" y="15249"/>
                    <a:pt x="345127" y="14963"/>
                  </a:cubicBezTo>
                  <a:cubicBezTo>
                    <a:pt x="340622" y="14572"/>
                    <a:pt x="336116" y="14182"/>
                    <a:pt x="331663" y="13852"/>
                  </a:cubicBezTo>
                  <a:cubicBezTo>
                    <a:pt x="331437" y="13852"/>
                    <a:pt x="331273" y="13852"/>
                    <a:pt x="331108" y="13800"/>
                  </a:cubicBezTo>
                  <a:cubicBezTo>
                    <a:pt x="326767" y="13522"/>
                    <a:pt x="322426" y="13296"/>
                    <a:pt x="318146" y="13079"/>
                  </a:cubicBezTo>
                  <a:cubicBezTo>
                    <a:pt x="309075" y="12636"/>
                    <a:pt x="300064" y="12411"/>
                    <a:pt x="291001" y="12411"/>
                  </a:cubicBezTo>
                  <a:cubicBezTo>
                    <a:pt x="283437" y="12411"/>
                    <a:pt x="275925" y="12576"/>
                    <a:pt x="268361" y="12853"/>
                  </a:cubicBezTo>
                  <a:cubicBezTo>
                    <a:pt x="260910" y="13192"/>
                    <a:pt x="253450" y="13635"/>
                    <a:pt x="245998" y="14251"/>
                  </a:cubicBezTo>
                  <a:cubicBezTo>
                    <a:pt x="238486" y="14920"/>
                    <a:pt x="230974" y="15701"/>
                    <a:pt x="223523" y="16595"/>
                  </a:cubicBezTo>
                  <a:cubicBezTo>
                    <a:pt x="212398" y="18045"/>
                    <a:pt x="201325" y="19772"/>
                    <a:pt x="190364" y="21942"/>
                  </a:cubicBezTo>
                  <a:cubicBezTo>
                    <a:pt x="183017" y="23392"/>
                    <a:pt x="175678" y="25007"/>
                    <a:pt x="168444" y="26734"/>
                  </a:cubicBezTo>
                  <a:cubicBezTo>
                    <a:pt x="161209" y="28514"/>
                    <a:pt x="154035" y="30467"/>
                    <a:pt x="146913" y="32585"/>
                  </a:cubicBezTo>
                  <a:lnTo>
                    <a:pt x="146861" y="32585"/>
                  </a:lnTo>
                  <a:cubicBezTo>
                    <a:pt x="139739" y="34755"/>
                    <a:pt x="132677" y="37047"/>
                    <a:pt x="125668" y="39495"/>
                  </a:cubicBezTo>
                  <a:cubicBezTo>
                    <a:pt x="122159" y="40719"/>
                    <a:pt x="118658" y="42004"/>
                    <a:pt x="115210" y="43341"/>
                  </a:cubicBezTo>
                  <a:cubicBezTo>
                    <a:pt x="77156" y="57890"/>
                    <a:pt x="41164" y="77899"/>
                    <a:pt x="8621" y="103925"/>
                  </a:cubicBezTo>
                  <a:cubicBezTo>
                    <a:pt x="6230" y="105704"/>
                    <a:pt x="3890" y="107606"/>
                    <a:pt x="1612" y="109559"/>
                  </a:cubicBezTo>
                  <a:cubicBezTo>
                    <a:pt x="1057" y="107328"/>
                    <a:pt x="503" y="105045"/>
                    <a:pt x="0" y="102814"/>
                  </a:cubicBezTo>
                  <a:cubicBezTo>
                    <a:pt x="9124" y="93786"/>
                    <a:pt x="19027" y="85643"/>
                    <a:pt x="29208" y="77899"/>
                  </a:cubicBezTo>
                  <a:cubicBezTo>
                    <a:pt x="122722" y="14633"/>
                    <a:pt x="242610" y="-12451"/>
                    <a:pt x="354381" y="5379"/>
                  </a:cubicBezTo>
                  <a:cubicBezTo>
                    <a:pt x="354883" y="4824"/>
                    <a:pt x="355325" y="4372"/>
                    <a:pt x="355776" y="3982"/>
                  </a:cubicBezTo>
                  <a:cubicBezTo>
                    <a:pt x="356278" y="2480"/>
                    <a:pt x="357335" y="1195"/>
                    <a:pt x="359389" y="362"/>
                  </a:cubicBezTo>
                  <a:cubicBezTo>
                    <a:pt x="364951" y="-1036"/>
                    <a:pt x="367013" y="3035"/>
                    <a:pt x="368235" y="7775"/>
                  </a:cubicBezTo>
                  <a:cubicBezTo>
                    <a:pt x="368382" y="7827"/>
                    <a:pt x="368547" y="7827"/>
                    <a:pt x="368711" y="7888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925699" y="2548418"/>
              <a:ext cx="25" cy="52"/>
            </a:xfrm>
            <a:custGeom>
              <a:rect b="b" l="l" r="r" t="t"/>
              <a:pathLst>
                <a:path extrusionOk="0" h="52" w="25">
                  <a:moveTo>
                    <a:pt x="0" y="0"/>
                  </a:moveTo>
                  <a:cubicBezTo>
                    <a:pt x="26" y="0"/>
                    <a:pt x="26" y="9"/>
                    <a:pt x="26" y="52"/>
                  </a:cubicBezTo>
                  <a:cubicBezTo>
                    <a:pt x="17" y="35"/>
                    <a:pt x="9" y="17"/>
                    <a:pt x="0" y="0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564457" y="2638326"/>
              <a:ext cx="52" cy="616"/>
            </a:xfrm>
            <a:custGeom>
              <a:rect b="b" l="l" r="r" t="t"/>
              <a:pathLst>
                <a:path extrusionOk="0" h="616" w="52">
                  <a:moveTo>
                    <a:pt x="0" y="0"/>
                  </a:moveTo>
                  <a:cubicBezTo>
                    <a:pt x="52" y="226"/>
                    <a:pt x="52" y="443"/>
                    <a:pt x="52" y="616"/>
                  </a:cubicBezTo>
                  <a:cubicBezTo>
                    <a:pt x="61" y="443"/>
                    <a:pt x="0" y="226"/>
                    <a:pt x="0" y="0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460576" y="6252099"/>
              <a:ext cx="340742" cy="383600"/>
            </a:xfrm>
            <a:custGeom>
              <a:rect b="b" l="l" r="r" t="t"/>
              <a:pathLst>
                <a:path extrusionOk="0" h="383600" w="340742">
                  <a:moveTo>
                    <a:pt x="340743" y="59525"/>
                  </a:moveTo>
                  <a:cubicBezTo>
                    <a:pt x="340743" y="60697"/>
                    <a:pt x="340691" y="61869"/>
                    <a:pt x="340691" y="63041"/>
                  </a:cubicBezTo>
                  <a:cubicBezTo>
                    <a:pt x="339634" y="70845"/>
                    <a:pt x="338802" y="78588"/>
                    <a:pt x="338412" y="86340"/>
                  </a:cubicBezTo>
                  <a:cubicBezTo>
                    <a:pt x="331290" y="173236"/>
                    <a:pt x="324168" y="260019"/>
                    <a:pt x="316881" y="346811"/>
                  </a:cubicBezTo>
                  <a:cubicBezTo>
                    <a:pt x="266030" y="353608"/>
                    <a:pt x="214521" y="362471"/>
                    <a:pt x="168842" y="383600"/>
                  </a:cubicBezTo>
                  <a:cubicBezTo>
                    <a:pt x="111649" y="286340"/>
                    <a:pt x="52073" y="190355"/>
                    <a:pt x="0" y="90577"/>
                  </a:cubicBezTo>
                  <a:cubicBezTo>
                    <a:pt x="14799" y="70680"/>
                    <a:pt x="28930" y="50558"/>
                    <a:pt x="44838" y="30939"/>
                  </a:cubicBezTo>
                  <a:cubicBezTo>
                    <a:pt x="91184" y="54907"/>
                    <a:pt x="106979" y="102009"/>
                    <a:pt x="130234" y="21911"/>
                  </a:cubicBezTo>
                  <a:cubicBezTo>
                    <a:pt x="158887" y="29099"/>
                    <a:pt x="183754" y="47997"/>
                    <a:pt x="212900" y="51842"/>
                  </a:cubicBezTo>
                  <a:cubicBezTo>
                    <a:pt x="231650" y="46495"/>
                    <a:pt x="233929" y="22744"/>
                    <a:pt x="239491" y="6858"/>
                  </a:cubicBezTo>
                  <a:cubicBezTo>
                    <a:pt x="275370" y="30487"/>
                    <a:pt x="299960" y="56409"/>
                    <a:pt x="322158" y="0"/>
                  </a:cubicBezTo>
                  <a:cubicBezTo>
                    <a:pt x="328448" y="3342"/>
                    <a:pt x="334617" y="6971"/>
                    <a:pt x="340570" y="10869"/>
                  </a:cubicBezTo>
                  <a:cubicBezTo>
                    <a:pt x="340301" y="27084"/>
                    <a:pt x="340639" y="43300"/>
                    <a:pt x="340743" y="595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4710035" y="3186746"/>
              <a:ext cx="1091231" cy="3155921"/>
            </a:xfrm>
            <a:custGeom>
              <a:rect b="b" l="l" r="r" t="t"/>
              <a:pathLst>
                <a:path extrusionOk="0" h="3155921" w="1091231">
                  <a:moveTo>
                    <a:pt x="1091006" y="3068470"/>
                  </a:moveTo>
                  <a:cubicBezTo>
                    <a:pt x="1091058" y="3068912"/>
                    <a:pt x="1091171" y="3069364"/>
                    <a:pt x="1091232" y="3069807"/>
                  </a:cubicBezTo>
                  <a:cubicBezTo>
                    <a:pt x="1091180" y="3071925"/>
                    <a:pt x="1091119" y="3074095"/>
                    <a:pt x="1091119" y="3076213"/>
                  </a:cubicBezTo>
                  <a:cubicBezTo>
                    <a:pt x="1085167" y="3072315"/>
                    <a:pt x="1078989" y="3068687"/>
                    <a:pt x="1072707" y="3065345"/>
                  </a:cubicBezTo>
                  <a:cubicBezTo>
                    <a:pt x="1050509" y="3121753"/>
                    <a:pt x="1025920" y="3095832"/>
                    <a:pt x="990041" y="3072203"/>
                  </a:cubicBezTo>
                  <a:cubicBezTo>
                    <a:pt x="984478" y="3088089"/>
                    <a:pt x="982199" y="3111831"/>
                    <a:pt x="963450" y="3117187"/>
                  </a:cubicBezTo>
                  <a:cubicBezTo>
                    <a:pt x="934294" y="3113341"/>
                    <a:pt x="909427" y="3094443"/>
                    <a:pt x="880783" y="3087255"/>
                  </a:cubicBezTo>
                  <a:cubicBezTo>
                    <a:pt x="857528" y="3167354"/>
                    <a:pt x="841733" y="3120251"/>
                    <a:pt x="795387" y="3096284"/>
                  </a:cubicBezTo>
                  <a:cubicBezTo>
                    <a:pt x="779480" y="3115902"/>
                    <a:pt x="765348" y="3136024"/>
                    <a:pt x="750549" y="3155921"/>
                  </a:cubicBezTo>
                  <a:cubicBezTo>
                    <a:pt x="749050" y="3153083"/>
                    <a:pt x="747543" y="3150235"/>
                    <a:pt x="746096" y="3147397"/>
                  </a:cubicBezTo>
                  <a:cubicBezTo>
                    <a:pt x="743315" y="3141988"/>
                    <a:pt x="740533" y="3136641"/>
                    <a:pt x="737804" y="3131233"/>
                  </a:cubicBezTo>
                  <a:cubicBezTo>
                    <a:pt x="737752" y="3131007"/>
                    <a:pt x="737691" y="3130729"/>
                    <a:pt x="737639" y="3130512"/>
                  </a:cubicBezTo>
                  <a:cubicBezTo>
                    <a:pt x="737085" y="3128003"/>
                    <a:pt x="736470" y="3125608"/>
                    <a:pt x="735863" y="3123212"/>
                  </a:cubicBezTo>
                  <a:cubicBezTo>
                    <a:pt x="735309" y="3119027"/>
                    <a:pt x="734087" y="3114904"/>
                    <a:pt x="733082" y="3110841"/>
                  </a:cubicBezTo>
                  <a:cubicBezTo>
                    <a:pt x="732138" y="3107048"/>
                    <a:pt x="731245" y="3103263"/>
                    <a:pt x="730301" y="3099469"/>
                  </a:cubicBezTo>
                  <a:cubicBezTo>
                    <a:pt x="728187" y="3091162"/>
                    <a:pt x="726350" y="3082689"/>
                    <a:pt x="723733" y="3074555"/>
                  </a:cubicBezTo>
                  <a:cubicBezTo>
                    <a:pt x="723733" y="3074555"/>
                    <a:pt x="723681" y="3074555"/>
                    <a:pt x="723621" y="3074607"/>
                  </a:cubicBezTo>
                  <a:cubicBezTo>
                    <a:pt x="723508" y="3074329"/>
                    <a:pt x="723456" y="3074104"/>
                    <a:pt x="723343" y="3073887"/>
                  </a:cubicBezTo>
                  <a:cubicBezTo>
                    <a:pt x="720224" y="3061959"/>
                    <a:pt x="717114" y="3050032"/>
                    <a:pt x="714055" y="3038104"/>
                  </a:cubicBezTo>
                  <a:cubicBezTo>
                    <a:pt x="704152" y="2999031"/>
                    <a:pt x="694474" y="2959959"/>
                    <a:pt x="684900" y="2920825"/>
                  </a:cubicBezTo>
                  <a:cubicBezTo>
                    <a:pt x="666704" y="2846577"/>
                    <a:pt x="648908" y="2772225"/>
                    <a:pt x="630990" y="2697925"/>
                  </a:cubicBezTo>
                  <a:cubicBezTo>
                    <a:pt x="593941" y="2544256"/>
                    <a:pt x="556884" y="2390526"/>
                    <a:pt x="519835" y="2236857"/>
                  </a:cubicBezTo>
                  <a:cubicBezTo>
                    <a:pt x="482448" y="2081954"/>
                    <a:pt x="445122" y="1927000"/>
                    <a:pt x="407788" y="1772107"/>
                  </a:cubicBezTo>
                  <a:cubicBezTo>
                    <a:pt x="369794" y="1614696"/>
                    <a:pt x="331905" y="1457294"/>
                    <a:pt x="293903" y="1299831"/>
                  </a:cubicBezTo>
                  <a:cubicBezTo>
                    <a:pt x="257461" y="1148887"/>
                    <a:pt x="221140" y="997953"/>
                    <a:pt x="184750" y="846948"/>
                  </a:cubicBezTo>
                  <a:cubicBezTo>
                    <a:pt x="146644" y="688930"/>
                    <a:pt x="108478" y="530963"/>
                    <a:pt x="70484" y="372945"/>
                  </a:cubicBezTo>
                  <a:cubicBezTo>
                    <a:pt x="47004" y="275510"/>
                    <a:pt x="23532" y="177972"/>
                    <a:pt x="0" y="80537"/>
                  </a:cubicBezTo>
                  <a:cubicBezTo>
                    <a:pt x="108209" y="10196"/>
                    <a:pt x="242221" y="-7643"/>
                    <a:pt x="370566" y="2722"/>
                  </a:cubicBezTo>
                  <a:cubicBezTo>
                    <a:pt x="395822" y="109905"/>
                    <a:pt x="421079" y="216984"/>
                    <a:pt x="446396" y="324167"/>
                  </a:cubicBezTo>
                  <a:cubicBezTo>
                    <a:pt x="482951" y="479121"/>
                    <a:pt x="519332" y="634127"/>
                    <a:pt x="555991" y="789081"/>
                  </a:cubicBezTo>
                  <a:cubicBezTo>
                    <a:pt x="594045" y="949947"/>
                    <a:pt x="631761" y="1110865"/>
                    <a:pt x="669650" y="1271783"/>
                  </a:cubicBezTo>
                  <a:cubicBezTo>
                    <a:pt x="706586" y="1428855"/>
                    <a:pt x="743306" y="1586040"/>
                    <a:pt x="780363" y="1743113"/>
                  </a:cubicBezTo>
                  <a:cubicBezTo>
                    <a:pt x="817863" y="1902190"/>
                    <a:pt x="855466" y="2061155"/>
                    <a:pt x="892801" y="2220241"/>
                  </a:cubicBezTo>
                  <a:cubicBezTo>
                    <a:pt x="911438" y="2299837"/>
                    <a:pt x="930075" y="2379432"/>
                    <a:pt x="948764" y="2458975"/>
                  </a:cubicBezTo>
                  <a:cubicBezTo>
                    <a:pt x="966846" y="2536226"/>
                    <a:pt x="985258" y="2613425"/>
                    <a:pt x="1003505" y="2690625"/>
                  </a:cubicBezTo>
                  <a:cubicBezTo>
                    <a:pt x="1019690" y="2758796"/>
                    <a:pt x="1035884" y="2826958"/>
                    <a:pt x="1051904" y="2895190"/>
                  </a:cubicBezTo>
                  <a:cubicBezTo>
                    <a:pt x="1060023" y="2929862"/>
                    <a:pt x="1068202" y="2964533"/>
                    <a:pt x="1076268" y="2999257"/>
                  </a:cubicBezTo>
                  <a:cubicBezTo>
                    <a:pt x="1079387" y="3012634"/>
                    <a:pt x="1082446" y="3025959"/>
                    <a:pt x="1085444" y="3039337"/>
                  </a:cubicBezTo>
                  <a:cubicBezTo>
                    <a:pt x="1085721" y="3040674"/>
                    <a:pt x="1085998" y="3042010"/>
                    <a:pt x="1086224" y="3043347"/>
                  </a:cubicBezTo>
                  <a:cubicBezTo>
                    <a:pt x="1086665" y="3045465"/>
                    <a:pt x="1087055" y="3047531"/>
                    <a:pt x="1087445" y="3049589"/>
                  </a:cubicBezTo>
                  <a:cubicBezTo>
                    <a:pt x="1088615" y="3055874"/>
                    <a:pt x="1089837" y="3062167"/>
                    <a:pt x="1091006" y="30684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609893" y="2754825"/>
              <a:ext cx="460510" cy="494774"/>
            </a:xfrm>
            <a:custGeom>
              <a:rect b="b" l="l" r="r" t="t"/>
              <a:pathLst>
                <a:path extrusionOk="0" h="494774" w="460510">
                  <a:moveTo>
                    <a:pt x="460510" y="391125"/>
                  </a:moveTo>
                  <a:cubicBezTo>
                    <a:pt x="412076" y="378538"/>
                    <a:pt x="361390" y="376628"/>
                    <a:pt x="311917" y="388347"/>
                  </a:cubicBezTo>
                  <a:cubicBezTo>
                    <a:pt x="235410" y="401282"/>
                    <a:pt x="143828" y="430102"/>
                    <a:pt x="95828" y="494775"/>
                  </a:cubicBezTo>
                  <a:cubicBezTo>
                    <a:pt x="93315" y="484184"/>
                    <a:pt x="90716" y="473593"/>
                    <a:pt x="88203" y="463003"/>
                  </a:cubicBezTo>
                  <a:cubicBezTo>
                    <a:pt x="86903" y="457447"/>
                    <a:pt x="85517" y="452065"/>
                    <a:pt x="84217" y="446509"/>
                  </a:cubicBezTo>
                  <a:cubicBezTo>
                    <a:pt x="82138" y="438002"/>
                    <a:pt x="80145" y="429581"/>
                    <a:pt x="78066" y="421161"/>
                  </a:cubicBezTo>
                  <a:cubicBezTo>
                    <a:pt x="72001" y="395813"/>
                    <a:pt x="65849" y="370464"/>
                    <a:pt x="59784" y="345029"/>
                  </a:cubicBezTo>
                  <a:cubicBezTo>
                    <a:pt x="42195" y="272370"/>
                    <a:pt x="24693" y="199711"/>
                    <a:pt x="7191" y="127052"/>
                  </a:cubicBezTo>
                  <a:cubicBezTo>
                    <a:pt x="7105" y="126705"/>
                    <a:pt x="7018" y="126357"/>
                    <a:pt x="6931" y="126010"/>
                  </a:cubicBezTo>
                  <a:cubicBezTo>
                    <a:pt x="4939" y="117937"/>
                    <a:pt x="3033" y="109864"/>
                    <a:pt x="1126" y="101790"/>
                  </a:cubicBezTo>
                  <a:cubicBezTo>
                    <a:pt x="693" y="100228"/>
                    <a:pt x="347" y="98665"/>
                    <a:pt x="0" y="97103"/>
                  </a:cubicBezTo>
                  <a:cubicBezTo>
                    <a:pt x="2253" y="95193"/>
                    <a:pt x="4592" y="93283"/>
                    <a:pt x="7018" y="91547"/>
                  </a:cubicBezTo>
                  <a:cubicBezTo>
                    <a:pt x="104059" y="13853"/>
                    <a:pt x="231251" y="-9846"/>
                    <a:pt x="353419" y="3522"/>
                  </a:cubicBezTo>
                  <a:cubicBezTo>
                    <a:pt x="358791" y="4130"/>
                    <a:pt x="364076" y="4738"/>
                    <a:pt x="369448" y="5519"/>
                  </a:cubicBezTo>
                  <a:cubicBezTo>
                    <a:pt x="371267" y="13071"/>
                    <a:pt x="373087" y="20624"/>
                    <a:pt x="374820" y="28263"/>
                  </a:cubicBezTo>
                  <a:cubicBezTo>
                    <a:pt x="375166" y="29652"/>
                    <a:pt x="375513" y="31041"/>
                    <a:pt x="375860" y="32430"/>
                  </a:cubicBezTo>
                  <a:cubicBezTo>
                    <a:pt x="394488" y="111426"/>
                    <a:pt x="413030" y="190336"/>
                    <a:pt x="431745" y="269332"/>
                  </a:cubicBezTo>
                  <a:cubicBezTo>
                    <a:pt x="436077" y="287909"/>
                    <a:pt x="440496" y="306486"/>
                    <a:pt x="444828" y="325063"/>
                  </a:cubicBezTo>
                  <a:cubicBezTo>
                    <a:pt x="446821" y="333397"/>
                    <a:pt x="448813" y="341644"/>
                    <a:pt x="450719" y="349977"/>
                  </a:cubicBezTo>
                  <a:cubicBezTo>
                    <a:pt x="451759" y="354405"/>
                    <a:pt x="452886" y="358919"/>
                    <a:pt x="453925" y="363433"/>
                  </a:cubicBezTo>
                  <a:cubicBezTo>
                    <a:pt x="456091" y="372635"/>
                    <a:pt x="458257" y="381923"/>
                    <a:pt x="460510" y="3911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5629418" y="6598901"/>
              <a:ext cx="148039" cy="240513"/>
            </a:xfrm>
            <a:custGeom>
              <a:rect b="b" l="l" r="r" t="t"/>
              <a:pathLst>
                <a:path extrusionOk="0" h="240513" w="148039">
                  <a:moveTo>
                    <a:pt x="148039" y="0"/>
                  </a:moveTo>
                  <a:cubicBezTo>
                    <a:pt x="147537" y="5799"/>
                    <a:pt x="147034" y="11598"/>
                    <a:pt x="146540" y="17336"/>
                  </a:cubicBezTo>
                  <a:cubicBezTo>
                    <a:pt x="143923" y="48665"/>
                    <a:pt x="141255" y="79934"/>
                    <a:pt x="138586" y="111202"/>
                  </a:cubicBezTo>
                  <a:cubicBezTo>
                    <a:pt x="136308" y="141855"/>
                    <a:pt x="134410" y="172515"/>
                    <a:pt x="131967" y="203116"/>
                  </a:cubicBezTo>
                  <a:cubicBezTo>
                    <a:pt x="129575" y="215877"/>
                    <a:pt x="134471" y="240513"/>
                    <a:pt x="116059" y="240513"/>
                  </a:cubicBezTo>
                  <a:cubicBezTo>
                    <a:pt x="115782" y="240513"/>
                    <a:pt x="115444" y="240513"/>
                    <a:pt x="115166" y="240513"/>
                  </a:cubicBezTo>
                  <a:cubicBezTo>
                    <a:pt x="107542" y="238838"/>
                    <a:pt x="104709" y="233100"/>
                    <a:pt x="104093" y="225634"/>
                  </a:cubicBezTo>
                  <a:cubicBezTo>
                    <a:pt x="74609" y="166387"/>
                    <a:pt x="42117" y="108694"/>
                    <a:pt x="8682" y="51504"/>
                  </a:cubicBezTo>
                  <a:cubicBezTo>
                    <a:pt x="5788" y="46599"/>
                    <a:pt x="2894" y="41694"/>
                    <a:pt x="0" y="36790"/>
                  </a:cubicBezTo>
                  <a:cubicBezTo>
                    <a:pt x="45670" y="15660"/>
                    <a:pt x="97188" y="6797"/>
                    <a:pt x="1480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973794" y="3233853"/>
              <a:ext cx="733782" cy="2954528"/>
            </a:xfrm>
            <a:custGeom>
              <a:rect b="b" l="l" r="r" t="t"/>
              <a:pathLst>
                <a:path extrusionOk="0" h="2954528" w="733782">
                  <a:moveTo>
                    <a:pt x="733568" y="2944328"/>
                  </a:moveTo>
                  <a:cubicBezTo>
                    <a:pt x="734677" y="2948842"/>
                    <a:pt x="731342" y="2953469"/>
                    <a:pt x="726949" y="2954363"/>
                  </a:cubicBezTo>
                  <a:cubicBezTo>
                    <a:pt x="726394" y="2954476"/>
                    <a:pt x="725840" y="2954528"/>
                    <a:pt x="725277" y="2954528"/>
                  </a:cubicBezTo>
                  <a:cubicBezTo>
                    <a:pt x="721274" y="2954528"/>
                    <a:pt x="717877" y="2951629"/>
                    <a:pt x="716933" y="2947670"/>
                  </a:cubicBezTo>
                  <a:cubicBezTo>
                    <a:pt x="686001" y="2821146"/>
                    <a:pt x="655069" y="2694613"/>
                    <a:pt x="624138" y="2568089"/>
                  </a:cubicBezTo>
                  <a:cubicBezTo>
                    <a:pt x="592036" y="2436487"/>
                    <a:pt x="559883" y="2304945"/>
                    <a:pt x="527729" y="2173342"/>
                  </a:cubicBezTo>
                  <a:cubicBezTo>
                    <a:pt x="496850" y="2046870"/>
                    <a:pt x="465918" y="1920398"/>
                    <a:pt x="435047" y="1793874"/>
                  </a:cubicBezTo>
                  <a:cubicBezTo>
                    <a:pt x="406229" y="1675926"/>
                    <a:pt x="377412" y="1557988"/>
                    <a:pt x="348594" y="1440040"/>
                  </a:cubicBezTo>
                  <a:cubicBezTo>
                    <a:pt x="318277" y="1316025"/>
                    <a:pt x="287952" y="1192001"/>
                    <a:pt x="257688" y="1067925"/>
                  </a:cubicBezTo>
                  <a:cubicBezTo>
                    <a:pt x="225586" y="936435"/>
                    <a:pt x="193433" y="804893"/>
                    <a:pt x="161279" y="673404"/>
                  </a:cubicBezTo>
                  <a:cubicBezTo>
                    <a:pt x="129568" y="543364"/>
                    <a:pt x="97804" y="413272"/>
                    <a:pt x="66093" y="283171"/>
                  </a:cubicBezTo>
                  <a:cubicBezTo>
                    <a:pt x="55358" y="239193"/>
                    <a:pt x="44623" y="195216"/>
                    <a:pt x="33939" y="151178"/>
                  </a:cubicBezTo>
                  <a:cubicBezTo>
                    <a:pt x="27545" y="124866"/>
                    <a:pt x="21142" y="98502"/>
                    <a:pt x="14800" y="72138"/>
                  </a:cubicBezTo>
                  <a:cubicBezTo>
                    <a:pt x="11854" y="59933"/>
                    <a:pt x="8899" y="47727"/>
                    <a:pt x="6014" y="35513"/>
                  </a:cubicBezTo>
                  <a:cubicBezTo>
                    <a:pt x="4732" y="29992"/>
                    <a:pt x="3458" y="24480"/>
                    <a:pt x="2176" y="18959"/>
                  </a:cubicBezTo>
                  <a:cubicBezTo>
                    <a:pt x="1396" y="15504"/>
                    <a:pt x="400" y="11936"/>
                    <a:pt x="114" y="8420"/>
                  </a:cubicBezTo>
                  <a:cubicBezTo>
                    <a:pt x="-605" y="4627"/>
                    <a:pt x="2176" y="842"/>
                    <a:pt x="5841" y="173"/>
                  </a:cubicBezTo>
                  <a:cubicBezTo>
                    <a:pt x="9350" y="-608"/>
                    <a:pt x="12573" y="1345"/>
                    <a:pt x="13795" y="4132"/>
                  </a:cubicBezTo>
                  <a:cubicBezTo>
                    <a:pt x="15796" y="8646"/>
                    <a:pt x="16801" y="13716"/>
                    <a:pt x="18023" y="18455"/>
                  </a:cubicBezTo>
                  <a:cubicBezTo>
                    <a:pt x="20137" y="26702"/>
                    <a:pt x="22199" y="35010"/>
                    <a:pt x="24313" y="43257"/>
                  </a:cubicBezTo>
                  <a:cubicBezTo>
                    <a:pt x="28429" y="59811"/>
                    <a:pt x="32492" y="76418"/>
                    <a:pt x="36608" y="92972"/>
                  </a:cubicBezTo>
                  <a:cubicBezTo>
                    <a:pt x="43392" y="120395"/>
                    <a:pt x="50124" y="147879"/>
                    <a:pt x="56857" y="175354"/>
                  </a:cubicBezTo>
                  <a:cubicBezTo>
                    <a:pt x="73492" y="243187"/>
                    <a:pt x="90128" y="311019"/>
                    <a:pt x="106703" y="378913"/>
                  </a:cubicBezTo>
                  <a:cubicBezTo>
                    <a:pt x="135746" y="497581"/>
                    <a:pt x="164728" y="616301"/>
                    <a:pt x="193771" y="734977"/>
                  </a:cubicBezTo>
                  <a:cubicBezTo>
                    <a:pt x="224035" y="858611"/>
                    <a:pt x="254239" y="982235"/>
                    <a:pt x="284452" y="1105921"/>
                  </a:cubicBezTo>
                  <a:cubicBezTo>
                    <a:pt x="316995" y="1239251"/>
                    <a:pt x="349486" y="1372633"/>
                    <a:pt x="382142" y="1505902"/>
                  </a:cubicBezTo>
                  <a:cubicBezTo>
                    <a:pt x="414573" y="1638173"/>
                    <a:pt x="446839" y="1770496"/>
                    <a:pt x="479166" y="1902819"/>
                  </a:cubicBezTo>
                  <a:cubicBezTo>
                    <a:pt x="509543" y="2027399"/>
                    <a:pt x="540024" y="2151970"/>
                    <a:pt x="570462" y="2276550"/>
                  </a:cubicBezTo>
                  <a:cubicBezTo>
                    <a:pt x="600337" y="2398838"/>
                    <a:pt x="630211" y="2521134"/>
                    <a:pt x="660086" y="2643422"/>
                  </a:cubicBezTo>
                  <a:cubicBezTo>
                    <a:pt x="684606" y="2743721"/>
                    <a:pt x="709083" y="2844055"/>
                    <a:pt x="733568" y="29443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826252" y="3277432"/>
              <a:ext cx="727773" cy="2954172"/>
            </a:xfrm>
            <a:custGeom>
              <a:rect b="b" l="l" r="r" t="t"/>
              <a:pathLst>
                <a:path extrusionOk="0" h="2954172" w="727773">
                  <a:moveTo>
                    <a:pt x="710986" y="2947618"/>
                  </a:moveTo>
                  <a:cubicBezTo>
                    <a:pt x="694411" y="2879230"/>
                    <a:pt x="677827" y="2810781"/>
                    <a:pt x="661253" y="2742384"/>
                  </a:cubicBezTo>
                  <a:cubicBezTo>
                    <a:pt x="646229" y="2680628"/>
                    <a:pt x="631152" y="2618864"/>
                    <a:pt x="616302" y="2557056"/>
                  </a:cubicBezTo>
                  <a:cubicBezTo>
                    <a:pt x="601668" y="2496133"/>
                    <a:pt x="586704" y="2435262"/>
                    <a:pt x="572018" y="2374340"/>
                  </a:cubicBezTo>
                  <a:cubicBezTo>
                    <a:pt x="556163" y="2308843"/>
                    <a:pt x="540255" y="2243406"/>
                    <a:pt x="524399" y="2177917"/>
                  </a:cubicBezTo>
                  <a:cubicBezTo>
                    <a:pt x="493242" y="2049440"/>
                    <a:pt x="462094" y="1920962"/>
                    <a:pt x="430937" y="1792485"/>
                  </a:cubicBezTo>
                  <a:cubicBezTo>
                    <a:pt x="401452" y="1670978"/>
                    <a:pt x="371967" y="1549463"/>
                    <a:pt x="342534" y="1428008"/>
                  </a:cubicBezTo>
                  <a:cubicBezTo>
                    <a:pt x="311490" y="1299861"/>
                    <a:pt x="280394" y="1171722"/>
                    <a:pt x="249349" y="1043575"/>
                  </a:cubicBezTo>
                  <a:cubicBezTo>
                    <a:pt x="217976" y="914038"/>
                    <a:pt x="186541" y="784554"/>
                    <a:pt x="155159" y="655078"/>
                  </a:cubicBezTo>
                  <a:cubicBezTo>
                    <a:pt x="125007" y="530776"/>
                    <a:pt x="94907" y="406483"/>
                    <a:pt x="64868" y="282129"/>
                  </a:cubicBezTo>
                  <a:cubicBezTo>
                    <a:pt x="53518" y="235304"/>
                    <a:pt x="42167" y="188436"/>
                    <a:pt x="30930" y="141559"/>
                  </a:cubicBezTo>
                  <a:cubicBezTo>
                    <a:pt x="24535" y="114918"/>
                    <a:pt x="18132" y="88215"/>
                    <a:pt x="11790" y="61573"/>
                  </a:cubicBezTo>
                  <a:cubicBezTo>
                    <a:pt x="8957" y="49811"/>
                    <a:pt x="6228" y="38048"/>
                    <a:pt x="3498" y="26294"/>
                  </a:cubicBezTo>
                  <a:cubicBezTo>
                    <a:pt x="3056" y="24341"/>
                    <a:pt x="2606" y="22336"/>
                    <a:pt x="2164" y="20382"/>
                  </a:cubicBezTo>
                  <a:cubicBezTo>
                    <a:pt x="1610" y="17709"/>
                    <a:pt x="882" y="15035"/>
                    <a:pt x="492" y="12301"/>
                  </a:cubicBezTo>
                  <a:cubicBezTo>
                    <a:pt x="50" y="9175"/>
                    <a:pt x="-617" y="5894"/>
                    <a:pt x="1211" y="3047"/>
                  </a:cubicBezTo>
                  <a:cubicBezTo>
                    <a:pt x="3048" y="147"/>
                    <a:pt x="6661" y="-912"/>
                    <a:pt x="9667" y="876"/>
                  </a:cubicBezTo>
                  <a:cubicBezTo>
                    <a:pt x="13064" y="2769"/>
                    <a:pt x="14173" y="6892"/>
                    <a:pt x="15178" y="10408"/>
                  </a:cubicBezTo>
                  <a:cubicBezTo>
                    <a:pt x="17240" y="18212"/>
                    <a:pt x="19293" y="25956"/>
                    <a:pt x="21243" y="33760"/>
                  </a:cubicBezTo>
                  <a:cubicBezTo>
                    <a:pt x="25471" y="50479"/>
                    <a:pt x="29587" y="67259"/>
                    <a:pt x="33702" y="84040"/>
                  </a:cubicBezTo>
                  <a:cubicBezTo>
                    <a:pt x="40434" y="111237"/>
                    <a:pt x="47054" y="138382"/>
                    <a:pt x="53674" y="165588"/>
                  </a:cubicBezTo>
                  <a:cubicBezTo>
                    <a:pt x="68637" y="226953"/>
                    <a:pt x="83548" y="288327"/>
                    <a:pt x="98460" y="349753"/>
                  </a:cubicBezTo>
                  <a:cubicBezTo>
                    <a:pt x="129391" y="476946"/>
                    <a:pt x="160271" y="604199"/>
                    <a:pt x="191090" y="731453"/>
                  </a:cubicBezTo>
                  <a:cubicBezTo>
                    <a:pt x="221909" y="858541"/>
                    <a:pt x="252728" y="985569"/>
                    <a:pt x="283547" y="1112649"/>
                  </a:cubicBezTo>
                  <a:cubicBezTo>
                    <a:pt x="314982" y="1242298"/>
                    <a:pt x="346468" y="1371947"/>
                    <a:pt x="377902" y="1501597"/>
                  </a:cubicBezTo>
                  <a:cubicBezTo>
                    <a:pt x="409614" y="1632635"/>
                    <a:pt x="441377" y="1763734"/>
                    <a:pt x="473201" y="1894781"/>
                  </a:cubicBezTo>
                  <a:cubicBezTo>
                    <a:pt x="488503" y="1957821"/>
                    <a:pt x="503795" y="2020914"/>
                    <a:pt x="519096" y="2084016"/>
                  </a:cubicBezTo>
                  <a:cubicBezTo>
                    <a:pt x="532786" y="2140650"/>
                    <a:pt x="546415" y="2197224"/>
                    <a:pt x="560261" y="2253797"/>
                  </a:cubicBezTo>
                  <a:cubicBezTo>
                    <a:pt x="576558" y="2320457"/>
                    <a:pt x="592588" y="2387179"/>
                    <a:pt x="608772" y="2453900"/>
                  </a:cubicBezTo>
                  <a:cubicBezTo>
                    <a:pt x="623900" y="2516386"/>
                    <a:pt x="639089" y="2578923"/>
                    <a:pt x="654226" y="2641408"/>
                  </a:cubicBezTo>
                  <a:cubicBezTo>
                    <a:pt x="678650" y="2742184"/>
                    <a:pt x="703127" y="2842900"/>
                    <a:pt x="727552" y="2943625"/>
                  </a:cubicBezTo>
                  <a:cubicBezTo>
                    <a:pt x="728609" y="2948139"/>
                    <a:pt x="725776" y="2952818"/>
                    <a:pt x="721262" y="2953938"/>
                  </a:cubicBezTo>
                  <a:cubicBezTo>
                    <a:pt x="720603" y="2954103"/>
                    <a:pt x="719953" y="2954172"/>
                    <a:pt x="719304" y="2954172"/>
                  </a:cubicBezTo>
                  <a:cubicBezTo>
                    <a:pt x="715491" y="2954155"/>
                    <a:pt x="711939" y="2951472"/>
                    <a:pt x="710986" y="29476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4705755" y="3135371"/>
              <a:ext cx="374845" cy="131903"/>
            </a:xfrm>
            <a:custGeom>
              <a:rect b="b" l="l" r="r" t="t"/>
              <a:pathLst>
                <a:path extrusionOk="0" h="131903" w="374845">
                  <a:moveTo>
                    <a:pt x="370670" y="36309"/>
                  </a:moveTo>
                  <a:cubicBezTo>
                    <a:pt x="372065" y="42273"/>
                    <a:pt x="373451" y="48185"/>
                    <a:pt x="374846" y="54088"/>
                  </a:cubicBezTo>
                  <a:cubicBezTo>
                    <a:pt x="246501" y="43723"/>
                    <a:pt x="112481" y="61553"/>
                    <a:pt x="4280" y="131903"/>
                  </a:cubicBezTo>
                  <a:cubicBezTo>
                    <a:pt x="2833" y="126105"/>
                    <a:pt x="1447" y="120254"/>
                    <a:pt x="52" y="114455"/>
                  </a:cubicBezTo>
                  <a:cubicBezTo>
                    <a:pt x="52" y="114403"/>
                    <a:pt x="0" y="114290"/>
                    <a:pt x="0" y="114229"/>
                  </a:cubicBezTo>
                  <a:cubicBezTo>
                    <a:pt x="48009" y="49513"/>
                    <a:pt x="139583" y="20753"/>
                    <a:pt x="216020" y="7827"/>
                  </a:cubicBezTo>
                  <a:cubicBezTo>
                    <a:pt x="265536" y="-3935"/>
                    <a:pt x="316214" y="-1982"/>
                    <a:pt x="364613" y="10614"/>
                  </a:cubicBezTo>
                  <a:cubicBezTo>
                    <a:pt x="366615" y="19191"/>
                    <a:pt x="368668" y="27724"/>
                    <a:pt x="370670" y="363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564208" y="2498965"/>
              <a:ext cx="419256" cy="373285"/>
            </a:xfrm>
            <a:custGeom>
              <a:rect b="b" l="l" r="r" t="t"/>
              <a:pathLst>
                <a:path extrusionOk="0" h="373285" w="419256">
                  <a:moveTo>
                    <a:pt x="415141" y="261363"/>
                  </a:moveTo>
                  <a:cubicBezTo>
                    <a:pt x="416536" y="267161"/>
                    <a:pt x="417922" y="273012"/>
                    <a:pt x="419257" y="278811"/>
                  </a:cubicBezTo>
                  <a:cubicBezTo>
                    <a:pt x="291527" y="250555"/>
                    <a:pt x="147326" y="284332"/>
                    <a:pt x="50580" y="373286"/>
                  </a:cubicBezTo>
                  <a:cubicBezTo>
                    <a:pt x="49246" y="368103"/>
                    <a:pt x="48024" y="362921"/>
                    <a:pt x="46794" y="357677"/>
                  </a:cubicBezTo>
                  <a:cubicBezTo>
                    <a:pt x="46404" y="356115"/>
                    <a:pt x="46014" y="354552"/>
                    <a:pt x="45685" y="352998"/>
                  </a:cubicBezTo>
                  <a:cubicBezTo>
                    <a:pt x="45130" y="350767"/>
                    <a:pt x="44576" y="348484"/>
                    <a:pt x="44073" y="346253"/>
                  </a:cubicBezTo>
                  <a:cubicBezTo>
                    <a:pt x="32835" y="299880"/>
                    <a:pt x="21650" y="253559"/>
                    <a:pt x="10525" y="207185"/>
                  </a:cubicBezTo>
                  <a:cubicBezTo>
                    <a:pt x="8965" y="197263"/>
                    <a:pt x="7128" y="187401"/>
                    <a:pt x="5577" y="177418"/>
                  </a:cubicBezTo>
                  <a:cubicBezTo>
                    <a:pt x="4572" y="171116"/>
                    <a:pt x="3801" y="164762"/>
                    <a:pt x="2796" y="158407"/>
                  </a:cubicBezTo>
                  <a:cubicBezTo>
                    <a:pt x="1852" y="152391"/>
                    <a:pt x="959" y="146367"/>
                    <a:pt x="344" y="140290"/>
                  </a:cubicBezTo>
                  <a:cubicBezTo>
                    <a:pt x="344" y="140177"/>
                    <a:pt x="292" y="140064"/>
                    <a:pt x="292" y="139952"/>
                  </a:cubicBezTo>
                  <a:cubicBezTo>
                    <a:pt x="67" y="136887"/>
                    <a:pt x="-98" y="133875"/>
                    <a:pt x="67" y="130811"/>
                  </a:cubicBezTo>
                  <a:cubicBezTo>
                    <a:pt x="179" y="129413"/>
                    <a:pt x="231" y="128024"/>
                    <a:pt x="344" y="126626"/>
                  </a:cubicBezTo>
                  <a:lnTo>
                    <a:pt x="344" y="126574"/>
                  </a:lnTo>
                  <a:cubicBezTo>
                    <a:pt x="457" y="125125"/>
                    <a:pt x="621" y="123736"/>
                    <a:pt x="786" y="122338"/>
                  </a:cubicBezTo>
                  <a:cubicBezTo>
                    <a:pt x="786" y="122286"/>
                    <a:pt x="786" y="122173"/>
                    <a:pt x="838" y="122112"/>
                  </a:cubicBezTo>
                  <a:cubicBezTo>
                    <a:pt x="1557" y="118102"/>
                    <a:pt x="2614" y="114360"/>
                    <a:pt x="3844" y="110515"/>
                  </a:cubicBezTo>
                  <a:cubicBezTo>
                    <a:pt x="3792" y="110853"/>
                    <a:pt x="3680" y="111183"/>
                    <a:pt x="3567" y="111574"/>
                  </a:cubicBezTo>
                  <a:cubicBezTo>
                    <a:pt x="4460" y="108674"/>
                    <a:pt x="5569" y="105888"/>
                    <a:pt x="6513" y="103049"/>
                  </a:cubicBezTo>
                  <a:cubicBezTo>
                    <a:pt x="64711" y="8861"/>
                    <a:pt x="252745" y="-31323"/>
                    <a:pt x="342707" y="27595"/>
                  </a:cubicBezTo>
                  <a:cubicBezTo>
                    <a:pt x="342932" y="27760"/>
                    <a:pt x="343097" y="27933"/>
                    <a:pt x="343262" y="28098"/>
                  </a:cubicBezTo>
                  <a:cubicBezTo>
                    <a:pt x="343539" y="28324"/>
                    <a:pt x="343877" y="28602"/>
                    <a:pt x="344154" y="28879"/>
                  </a:cubicBezTo>
                  <a:cubicBezTo>
                    <a:pt x="344986" y="29548"/>
                    <a:pt x="345826" y="30216"/>
                    <a:pt x="346606" y="30945"/>
                  </a:cubicBezTo>
                  <a:cubicBezTo>
                    <a:pt x="346658" y="30945"/>
                    <a:pt x="346658" y="30945"/>
                    <a:pt x="346658" y="31058"/>
                  </a:cubicBezTo>
                  <a:cubicBezTo>
                    <a:pt x="346710" y="31058"/>
                    <a:pt x="346771" y="31110"/>
                    <a:pt x="346823" y="31171"/>
                  </a:cubicBezTo>
                  <a:cubicBezTo>
                    <a:pt x="347992" y="31840"/>
                    <a:pt x="349101" y="32847"/>
                    <a:pt x="350046" y="34071"/>
                  </a:cubicBezTo>
                  <a:cubicBezTo>
                    <a:pt x="350098" y="34071"/>
                    <a:pt x="350098" y="34123"/>
                    <a:pt x="350158" y="34235"/>
                  </a:cubicBezTo>
                  <a:cubicBezTo>
                    <a:pt x="350210" y="34235"/>
                    <a:pt x="350210" y="34235"/>
                    <a:pt x="350210" y="34288"/>
                  </a:cubicBezTo>
                  <a:cubicBezTo>
                    <a:pt x="351216" y="35182"/>
                    <a:pt x="352160" y="36128"/>
                    <a:pt x="353044" y="37074"/>
                  </a:cubicBezTo>
                  <a:lnTo>
                    <a:pt x="353096" y="37074"/>
                  </a:lnTo>
                  <a:cubicBezTo>
                    <a:pt x="353260" y="37300"/>
                    <a:pt x="353486" y="37517"/>
                    <a:pt x="353650" y="37743"/>
                  </a:cubicBezTo>
                  <a:cubicBezTo>
                    <a:pt x="354317" y="38750"/>
                    <a:pt x="354985" y="39748"/>
                    <a:pt x="355600" y="40807"/>
                  </a:cubicBezTo>
                  <a:cubicBezTo>
                    <a:pt x="355600" y="40859"/>
                    <a:pt x="355652" y="40920"/>
                    <a:pt x="355764" y="41033"/>
                  </a:cubicBezTo>
                  <a:cubicBezTo>
                    <a:pt x="355764" y="41033"/>
                    <a:pt x="355764" y="41085"/>
                    <a:pt x="355816" y="41085"/>
                  </a:cubicBezTo>
                  <a:cubicBezTo>
                    <a:pt x="357930" y="43758"/>
                    <a:pt x="359767" y="46545"/>
                    <a:pt x="361491" y="49444"/>
                  </a:cubicBezTo>
                  <a:cubicBezTo>
                    <a:pt x="373509" y="69619"/>
                    <a:pt x="377347" y="94481"/>
                    <a:pt x="381411" y="118449"/>
                  </a:cubicBezTo>
                  <a:cubicBezTo>
                    <a:pt x="391869" y="162704"/>
                    <a:pt x="402327" y="207072"/>
                    <a:pt x="412784" y="251328"/>
                  </a:cubicBezTo>
                  <a:cubicBezTo>
                    <a:pt x="413287" y="253559"/>
                    <a:pt x="413841" y="255789"/>
                    <a:pt x="414344" y="258020"/>
                  </a:cubicBezTo>
                  <a:lnTo>
                    <a:pt x="414292" y="258020"/>
                  </a:lnTo>
                  <a:cubicBezTo>
                    <a:pt x="414457" y="258854"/>
                    <a:pt x="414630" y="259696"/>
                    <a:pt x="414734" y="260529"/>
                  </a:cubicBezTo>
                  <a:cubicBezTo>
                    <a:pt x="414786" y="260529"/>
                    <a:pt x="414786" y="260529"/>
                    <a:pt x="414734" y="260581"/>
                  </a:cubicBezTo>
                  <a:cubicBezTo>
                    <a:pt x="414847" y="260859"/>
                    <a:pt x="414959" y="261085"/>
                    <a:pt x="415011" y="261363"/>
                  </a:cubicBezTo>
                  <a:cubicBezTo>
                    <a:pt x="415089" y="261363"/>
                    <a:pt x="415089" y="261363"/>
                    <a:pt x="415141" y="261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3"/>
          <p:cNvSpPr/>
          <p:nvPr/>
        </p:nvSpPr>
        <p:spPr>
          <a:xfrm rot="-658334">
            <a:off x="598663" y="2438621"/>
            <a:ext cx="2053305" cy="3210011"/>
          </a:xfrm>
          <a:custGeom>
            <a:rect b="b" l="l" r="r" t="t"/>
            <a:pathLst>
              <a:path extrusionOk="0" h="6431286" w="4113815">
                <a:moveTo>
                  <a:pt x="4085815" y="6268646"/>
                </a:moveTo>
                <a:cubicBezTo>
                  <a:pt x="4119221" y="6268646"/>
                  <a:pt x="4113779" y="6271908"/>
                  <a:pt x="4113052" y="6255901"/>
                </a:cubicBezTo>
                <a:cubicBezTo>
                  <a:pt x="4089365" y="6255929"/>
                  <a:pt x="4080839" y="6255901"/>
                  <a:pt x="4054658" y="6255942"/>
                </a:cubicBezTo>
                <a:cubicBezTo>
                  <a:pt x="4055905" y="5962363"/>
                  <a:pt x="4029997" y="6006955"/>
                  <a:pt x="4101606" y="6007120"/>
                </a:cubicBezTo>
                <a:cubicBezTo>
                  <a:pt x="4100894" y="5991689"/>
                  <a:pt x="4104773" y="5994375"/>
                  <a:pt x="4085815" y="5994375"/>
                </a:cubicBezTo>
                <a:cubicBezTo>
                  <a:pt x="4042197" y="5994375"/>
                  <a:pt x="4051025" y="6033322"/>
                  <a:pt x="4047146" y="5785568"/>
                </a:cubicBezTo>
                <a:cubicBezTo>
                  <a:pt x="4046419" y="5738550"/>
                  <a:pt x="4036536" y="5746484"/>
                  <a:pt x="4085815" y="5746484"/>
                </a:cubicBezTo>
                <a:cubicBezTo>
                  <a:pt x="4092587" y="5746484"/>
                  <a:pt x="4091285" y="5749047"/>
                  <a:pt x="4090750" y="5733767"/>
                </a:cubicBezTo>
                <a:cubicBezTo>
                  <a:pt x="4031875" y="5733767"/>
                  <a:pt x="4047735" y="5758722"/>
                  <a:pt x="4045213" y="5598372"/>
                </a:cubicBezTo>
                <a:cubicBezTo>
                  <a:pt x="4042992" y="5461895"/>
                  <a:pt x="4030271" y="5484204"/>
                  <a:pt x="4082608" y="5484218"/>
                </a:cubicBezTo>
                <a:cubicBezTo>
                  <a:pt x="4082086" y="5467212"/>
                  <a:pt x="4089256" y="5471583"/>
                  <a:pt x="4043143" y="5471433"/>
                </a:cubicBezTo>
                <a:cubicBezTo>
                  <a:pt x="4040456" y="5306793"/>
                  <a:pt x="4042375" y="5417974"/>
                  <a:pt x="4039894" y="5222692"/>
                </a:cubicBezTo>
                <a:cubicBezTo>
                  <a:pt x="4081250" y="5222596"/>
                  <a:pt x="4075041" y="5226886"/>
                  <a:pt x="4074561" y="5209920"/>
                </a:cubicBezTo>
                <a:cubicBezTo>
                  <a:pt x="4033123" y="5209934"/>
                  <a:pt x="4036070" y="5251868"/>
                  <a:pt x="4034905" y="4960125"/>
                </a:cubicBezTo>
                <a:cubicBezTo>
                  <a:pt x="4074246" y="4960563"/>
                  <a:pt x="4067776" y="4963523"/>
                  <a:pt x="4067351" y="4947612"/>
                </a:cubicBezTo>
                <a:cubicBezTo>
                  <a:pt x="4029970" y="4947490"/>
                  <a:pt x="4034864" y="4948517"/>
                  <a:pt x="4034850" y="4943611"/>
                </a:cubicBezTo>
                <a:cubicBezTo>
                  <a:pt x="4034672" y="4884903"/>
                  <a:pt x="4034411" y="4877750"/>
                  <a:pt x="4031587" y="4698626"/>
                </a:cubicBezTo>
                <a:cubicBezTo>
                  <a:pt x="4066418" y="4698995"/>
                  <a:pt x="4060689" y="4701983"/>
                  <a:pt x="4060250" y="4686100"/>
                </a:cubicBezTo>
                <a:cubicBezTo>
                  <a:pt x="4019812" y="4685936"/>
                  <a:pt x="4031875" y="4717674"/>
                  <a:pt x="4028078" y="4475937"/>
                </a:cubicBezTo>
                <a:cubicBezTo>
                  <a:pt x="4027338" y="4428959"/>
                  <a:pt x="4020813" y="4437099"/>
                  <a:pt x="4053287" y="4437456"/>
                </a:cubicBezTo>
                <a:cubicBezTo>
                  <a:pt x="4052821" y="4421203"/>
                  <a:pt x="4058043" y="4425026"/>
                  <a:pt x="4027297" y="4424259"/>
                </a:cubicBezTo>
                <a:cubicBezTo>
                  <a:pt x="4024089" y="4206489"/>
                  <a:pt x="4025049" y="4260771"/>
                  <a:pt x="4021800" y="4173997"/>
                </a:cubicBezTo>
                <a:cubicBezTo>
                  <a:pt x="4050052" y="4173833"/>
                  <a:pt x="4045418" y="4177245"/>
                  <a:pt x="4044898" y="4161170"/>
                </a:cubicBezTo>
                <a:cubicBezTo>
                  <a:pt x="4015796" y="4161266"/>
                  <a:pt x="4021101" y="4173202"/>
                  <a:pt x="4019977" y="4101805"/>
                </a:cubicBezTo>
                <a:cubicBezTo>
                  <a:pt x="4016440" y="3875237"/>
                  <a:pt x="4010162" y="3912238"/>
                  <a:pt x="4036357" y="3911868"/>
                </a:cubicBezTo>
                <a:cubicBezTo>
                  <a:pt x="4035768" y="3895917"/>
                  <a:pt x="4039565" y="3899000"/>
                  <a:pt x="4017373" y="3899425"/>
                </a:cubicBezTo>
                <a:cubicBezTo>
                  <a:pt x="4012849" y="3619576"/>
                  <a:pt x="4006461" y="3651383"/>
                  <a:pt x="4027461" y="3651329"/>
                </a:cubicBezTo>
                <a:cubicBezTo>
                  <a:pt x="4027050" y="3635309"/>
                  <a:pt x="4030285" y="3638570"/>
                  <a:pt x="4012849" y="3638611"/>
                </a:cubicBezTo>
                <a:cubicBezTo>
                  <a:pt x="4008312" y="3357475"/>
                  <a:pt x="4003925" y="3389309"/>
                  <a:pt x="4023184" y="3389144"/>
                </a:cubicBezTo>
                <a:cubicBezTo>
                  <a:pt x="4023048" y="3373851"/>
                  <a:pt x="4026625" y="3376359"/>
                  <a:pt x="4009079" y="3376537"/>
                </a:cubicBezTo>
                <a:cubicBezTo>
                  <a:pt x="4007201" y="3250104"/>
                  <a:pt x="4009353" y="3237113"/>
                  <a:pt x="4006872" y="3127550"/>
                </a:cubicBezTo>
                <a:cubicBezTo>
                  <a:pt x="4025844" y="3127550"/>
                  <a:pt x="4022636" y="3130839"/>
                  <a:pt x="4022718" y="3114819"/>
                </a:cubicBezTo>
                <a:cubicBezTo>
                  <a:pt x="4001526" y="3114833"/>
                  <a:pt x="4006022" y="3151011"/>
                  <a:pt x="4001320" y="2885977"/>
                </a:cubicBezTo>
                <a:cubicBezTo>
                  <a:pt x="4000882" y="2861556"/>
                  <a:pt x="4000128" y="2864763"/>
                  <a:pt x="4003418" y="2864790"/>
                </a:cubicBezTo>
                <a:cubicBezTo>
                  <a:pt x="4029243" y="2865037"/>
                  <a:pt x="4024857" y="2868271"/>
                  <a:pt x="4025062" y="2852251"/>
                </a:cubicBezTo>
                <a:cubicBezTo>
                  <a:pt x="3994905" y="2852032"/>
                  <a:pt x="3998470" y="2875904"/>
                  <a:pt x="3999223" y="2698808"/>
                </a:cubicBezTo>
                <a:cubicBezTo>
                  <a:pt x="3999580" y="2584613"/>
                  <a:pt x="3989655" y="2603401"/>
                  <a:pt x="4028846" y="2602593"/>
                </a:cubicBezTo>
                <a:cubicBezTo>
                  <a:pt x="4029106" y="2586641"/>
                  <a:pt x="4034192" y="2589615"/>
                  <a:pt x="4003322" y="2590506"/>
                </a:cubicBezTo>
                <a:cubicBezTo>
                  <a:pt x="3995988" y="2590711"/>
                  <a:pt x="3998977" y="2619942"/>
                  <a:pt x="3993041" y="2341231"/>
                </a:cubicBezTo>
                <a:cubicBezTo>
                  <a:pt x="4004514" y="2341025"/>
                  <a:pt x="4017893" y="2340765"/>
                  <a:pt x="4032999" y="2340587"/>
                </a:cubicBezTo>
                <a:cubicBezTo>
                  <a:pt x="4033232" y="2324649"/>
                  <a:pt x="4039140" y="2327650"/>
                  <a:pt x="4003377" y="2328322"/>
                </a:cubicBezTo>
                <a:cubicBezTo>
                  <a:pt x="3990848" y="2328541"/>
                  <a:pt x="3992795" y="2329692"/>
                  <a:pt x="3992698" y="2324868"/>
                </a:cubicBezTo>
                <a:cubicBezTo>
                  <a:pt x="3986640" y="2048473"/>
                  <a:pt x="3984652" y="2079691"/>
                  <a:pt x="4003432" y="2079883"/>
                </a:cubicBezTo>
                <a:cubicBezTo>
                  <a:pt x="4042745" y="2080362"/>
                  <a:pt x="4036097" y="2083405"/>
                  <a:pt x="4036221" y="2067467"/>
                </a:cubicBezTo>
                <a:cubicBezTo>
                  <a:pt x="4017551" y="2067330"/>
                  <a:pt x="4000238" y="2067111"/>
                  <a:pt x="3988723" y="2066987"/>
                </a:cubicBezTo>
                <a:cubicBezTo>
                  <a:pt x="3988257" y="2036167"/>
                  <a:pt x="3985406" y="1818617"/>
                  <a:pt x="3985392" y="1817658"/>
                </a:cubicBezTo>
                <a:cubicBezTo>
                  <a:pt x="4008709" y="1817575"/>
                  <a:pt x="4020320" y="1817507"/>
                  <a:pt x="4036837" y="1817466"/>
                </a:cubicBezTo>
                <a:cubicBezTo>
                  <a:pt x="4036782" y="1801432"/>
                  <a:pt x="4043609" y="1804680"/>
                  <a:pt x="4003445" y="1804844"/>
                </a:cubicBezTo>
                <a:cubicBezTo>
                  <a:pt x="3976743" y="1804954"/>
                  <a:pt x="3987819" y="1840022"/>
                  <a:pt x="3982322" y="1576961"/>
                </a:cubicBezTo>
                <a:cubicBezTo>
                  <a:pt x="3981787" y="1551198"/>
                  <a:pt x="3976317" y="1555323"/>
                  <a:pt x="4003377" y="1555830"/>
                </a:cubicBezTo>
                <a:cubicBezTo>
                  <a:pt x="4040072" y="1556515"/>
                  <a:pt x="4034000" y="1559544"/>
                  <a:pt x="4033685" y="1543592"/>
                </a:cubicBezTo>
                <a:cubicBezTo>
                  <a:pt x="4013219" y="1543346"/>
                  <a:pt x="4001252" y="1543017"/>
                  <a:pt x="3981636" y="1542729"/>
                </a:cubicBezTo>
                <a:cubicBezTo>
                  <a:pt x="3977168" y="1308213"/>
                  <a:pt x="3977113" y="1298758"/>
                  <a:pt x="3977030" y="1293098"/>
                </a:cubicBezTo>
                <a:cubicBezTo>
                  <a:pt x="3994905" y="1293386"/>
                  <a:pt x="4008983" y="1293783"/>
                  <a:pt x="4026694" y="1294071"/>
                </a:cubicBezTo>
                <a:cubicBezTo>
                  <a:pt x="4026104" y="1277969"/>
                  <a:pt x="4031258" y="1281463"/>
                  <a:pt x="4003582" y="1280860"/>
                </a:cubicBezTo>
                <a:cubicBezTo>
                  <a:pt x="3966626" y="1280065"/>
                  <a:pt x="3978031" y="1319163"/>
                  <a:pt x="3973343" y="1031311"/>
                </a:cubicBezTo>
                <a:cubicBezTo>
                  <a:pt x="3992918" y="1031681"/>
                  <a:pt x="4004939" y="1032120"/>
                  <a:pt x="4021690" y="1032517"/>
                </a:cubicBezTo>
                <a:cubicBezTo>
                  <a:pt x="4021594" y="1016456"/>
                  <a:pt x="4025227" y="1019896"/>
                  <a:pt x="4003623" y="1019307"/>
                </a:cubicBezTo>
                <a:cubicBezTo>
                  <a:pt x="3960677" y="1018073"/>
                  <a:pt x="3973727" y="1056623"/>
                  <a:pt x="3967901" y="769360"/>
                </a:cubicBezTo>
                <a:cubicBezTo>
                  <a:pt x="3989792" y="769730"/>
                  <a:pt x="4000978" y="770224"/>
                  <a:pt x="4022540" y="770744"/>
                </a:cubicBezTo>
                <a:cubicBezTo>
                  <a:pt x="4022732" y="754670"/>
                  <a:pt x="4026351" y="758164"/>
                  <a:pt x="4003623" y="757479"/>
                </a:cubicBezTo>
                <a:cubicBezTo>
                  <a:pt x="3960472" y="756246"/>
                  <a:pt x="3967709" y="762234"/>
                  <a:pt x="3967298" y="735772"/>
                </a:cubicBezTo>
                <a:cubicBezTo>
                  <a:pt x="3963062" y="463255"/>
                  <a:pt x="3955509" y="507848"/>
                  <a:pt x="4003500" y="507724"/>
                </a:cubicBezTo>
                <a:cubicBezTo>
                  <a:pt x="4031053" y="507642"/>
                  <a:pt x="4026419" y="510972"/>
                  <a:pt x="4026666" y="494939"/>
                </a:cubicBezTo>
                <a:cubicBezTo>
                  <a:pt x="4004638" y="494980"/>
                  <a:pt x="3991341" y="495048"/>
                  <a:pt x="3964556" y="495076"/>
                </a:cubicBezTo>
                <a:cubicBezTo>
                  <a:pt x="3962583" y="396243"/>
                  <a:pt x="3961459" y="391364"/>
                  <a:pt x="3961033" y="246253"/>
                </a:cubicBezTo>
                <a:cubicBezTo>
                  <a:pt x="3990560" y="246418"/>
                  <a:pt x="4001650" y="246705"/>
                  <a:pt x="4029380" y="246952"/>
                </a:cubicBezTo>
                <a:cubicBezTo>
                  <a:pt x="4029463" y="230864"/>
                  <a:pt x="4034631" y="234317"/>
                  <a:pt x="4003569" y="233920"/>
                </a:cubicBezTo>
                <a:cubicBezTo>
                  <a:pt x="3947367" y="233248"/>
                  <a:pt x="3961870" y="269769"/>
                  <a:pt x="3957963" y="35116"/>
                </a:cubicBezTo>
                <a:cubicBezTo>
                  <a:pt x="3940184" y="33883"/>
                  <a:pt x="3948450" y="9243"/>
                  <a:pt x="3949752" y="233454"/>
                </a:cubicBezTo>
                <a:cubicBezTo>
                  <a:pt x="3927285" y="233371"/>
                  <a:pt x="3763601" y="232700"/>
                  <a:pt x="3731086" y="232810"/>
                </a:cubicBezTo>
                <a:cubicBezTo>
                  <a:pt x="3725823" y="-2186"/>
                  <a:pt x="3737419" y="21412"/>
                  <a:pt x="3718037" y="20412"/>
                </a:cubicBezTo>
                <a:cubicBezTo>
                  <a:pt x="3720518" y="272003"/>
                  <a:pt x="3733705" y="232508"/>
                  <a:pt x="3674281" y="233344"/>
                </a:cubicBezTo>
                <a:cubicBezTo>
                  <a:pt x="3612816" y="234207"/>
                  <a:pt x="3611582" y="233769"/>
                  <a:pt x="3509912" y="234029"/>
                </a:cubicBezTo>
                <a:cubicBezTo>
                  <a:pt x="3501824" y="234043"/>
                  <a:pt x="3503812" y="242992"/>
                  <a:pt x="3502743" y="174691"/>
                </a:cubicBezTo>
                <a:cubicBezTo>
                  <a:pt x="3499933" y="-11354"/>
                  <a:pt x="3504977" y="10545"/>
                  <a:pt x="3489021" y="9970"/>
                </a:cubicBezTo>
                <a:cubicBezTo>
                  <a:pt x="3491037" y="143473"/>
                  <a:pt x="3491681" y="189286"/>
                  <a:pt x="3492530" y="234070"/>
                </a:cubicBezTo>
                <a:cubicBezTo>
                  <a:pt x="3441387" y="234166"/>
                  <a:pt x="3428982" y="234125"/>
                  <a:pt x="3275181" y="234015"/>
                </a:cubicBezTo>
                <a:cubicBezTo>
                  <a:pt x="3269588" y="-21947"/>
                  <a:pt x="3278306" y="4091"/>
                  <a:pt x="3260459" y="3721"/>
                </a:cubicBezTo>
                <a:cubicBezTo>
                  <a:pt x="3264256" y="252639"/>
                  <a:pt x="3264160" y="234002"/>
                  <a:pt x="3263186" y="234002"/>
                </a:cubicBezTo>
                <a:cubicBezTo>
                  <a:pt x="3180200" y="234002"/>
                  <a:pt x="3181104" y="232768"/>
                  <a:pt x="3098721" y="232768"/>
                </a:cubicBezTo>
                <a:cubicBezTo>
                  <a:pt x="3029936" y="232768"/>
                  <a:pt x="3048112" y="277498"/>
                  <a:pt x="3043917" y="1021"/>
                </a:cubicBezTo>
                <a:cubicBezTo>
                  <a:pt x="3028647" y="925"/>
                  <a:pt x="3031567" y="-28333"/>
                  <a:pt x="3035803" y="233330"/>
                </a:cubicBezTo>
                <a:cubicBezTo>
                  <a:pt x="2920287" y="235687"/>
                  <a:pt x="2929540" y="234742"/>
                  <a:pt x="2818617" y="233878"/>
                </a:cubicBezTo>
                <a:cubicBezTo>
                  <a:pt x="2813298" y="-26921"/>
                  <a:pt x="2819494" y="1021"/>
                  <a:pt x="2802949" y="1172"/>
                </a:cubicBezTo>
                <a:cubicBezTo>
                  <a:pt x="2807459" y="273401"/>
                  <a:pt x="2821194" y="233714"/>
                  <a:pt x="2769845" y="233714"/>
                </a:cubicBezTo>
                <a:cubicBezTo>
                  <a:pt x="2557718" y="233714"/>
                  <a:pt x="2590397" y="252392"/>
                  <a:pt x="2589177" y="174664"/>
                </a:cubicBezTo>
                <a:cubicBezTo>
                  <a:pt x="2587751" y="83080"/>
                  <a:pt x="2587244" y="86218"/>
                  <a:pt x="2585887" y="4652"/>
                </a:cubicBezTo>
                <a:cubicBezTo>
                  <a:pt x="2569822" y="5009"/>
                  <a:pt x="2574030" y="-24085"/>
                  <a:pt x="2578965" y="234331"/>
                </a:cubicBezTo>
                <a:cubicBezTo>
                  <a:pt x="2523778" y="234057"/>
                  <a:pt x="2462093" y="231535"/>
                  <a:pt x="2361738" y="233687"/>
                </a:cubicBezTo>
                <a:cubicBezTo>
                  <a:pt x="2361080" y="158000"/>
                  <a:pt x="2358818" y="61263"/>
                  <a:pt x="2357982" y="10641"/>
                </a:cubicBezTo>
                <a:cubicBezTo>
                  <a:pt x="2339614" y="11203"/>
                  <a:pt x="2348497" y="-13848"/>
                  <a:pt x="2350512" y="233920"/>
                </a:cubicBezTo>
                <a:cubicBezTo>
                  <a:pt x="2252597" y="235948"/>
                  <a:pt x="2203661" y="233495"/>
                  <a:pt x="2131901" y="233248"/>
                </a:cubicBezTo>
                <a:cubicBezTo>
                  <a:pt x="2129283" y="116532"/>
                  <a:pt x="2130461" y="96935"/>
                  <a:pt x="2129502" y="18123"/>
                </a:cubicBezTo>
                <a:cubicBezTo>
                  <a:pt x="2114300" y="18644"/>
                  <a:pt x="2118481" y="7311"/>
                  <a:pt x="2118714" y="81285"/>
                </a:cubicBezTo>
                <a:cubicBezTo>
                  <a:pt x="2118878" y="133963"/>
                  <a:pt x="2119646" y="186915"/>
                  <a:pt x="2120674" y="233234"/>
                </a:cubicBezTo>
                <a:cubicBezTo>
                  <a:pt x="2110667" y="233221"/>
                  <a:pt x="1954427" y="233138"/>
                  <a:pt x="1947710" y="233125"/>
                </a:cubicBezTo>
                <a:cubicBezTo>
                  <a:pt x="1888794" y="233125"/>
                  <a:pt x="1904256" y="269166"/>
                  <a:pt x="1902077" y="26387"/>
                </a:cubicBezTo>
                <a:cubicBezTo>
                  <a:pt x="1886916" y="26962"/>
                  <a:pt x="1891124" y="17013"/>
                  <a:pt x="1890987" y="81244"/>
                </a:cubicBezTo>
                <a:cubicBezTo>
                  <a:pt x="1890878" y="132647"/>
                  <a:pt x="1891549" y="183256"/>
                  <a:pt x="1892742" y="233303"/>
                </a:cubicBezTo>
                <a:cubicBezTo>
                  <a:pt x="1680944" y="234920"/>
                  <a:pt x="1887930" y="233207"/>
                  <a:pt x="1676132" y="234577"/>
                </a:cubicBezTo>
                <a:cubicBezTo>
                  <a:pt x="1675680" y="191273"/>
                  <a:pt x="1674926" y="149928"/>
                  <a:pt x="1673062" y="35445"/>
                </a:cubicBezTo>
                <a:cubicBezTo>
                  <a:pt x="1657353" y="36089"/>
                  <a:pt x="1661506" y="15232"/>
                  <a:pt x="1664110" y="174869"/>
                </a:cubicBezTo>
                <a:cubicBezTo>
                  <a:pt x="1665317" y="251420"/>
                  <a:pt x="1708167" y="234934"/>
                  <a:pt x="1454437" y="234934"/>
                </a:cubicBezTo>
                <a:cubicBezTo>
                  <a:pt x="1445184" y="234934"/>
                  <a:pt x="1450009" y="257627"/>
                  <a:pt x="1444115" y="45148"/>
                </a:cubicBezTo>
                <a:cubicBezTo>
                  <a:pt x="1425610" y="45942"/>
                  <a:pt x="1435630" y="18000"/>
                  <a:pt x="1437110" y="234893"/>
                </a:cubicBezTo>
                <a:cubicBezTo>
                  <a:pt x="1367215" y="234536"/>
                  <a:pt x="1321554" y="230494"/>
                  <a:pt x="1218527" y="233275"/>
                </a:cubicBezTo>
                <a:cubicBezTo>
                  <a:pt x="1217663" y="192849"/>
                  <a:pt x="1217636" y="178213"/>
                  <a:pt x="1215360" y="55384"/>
                </a:cubicBezTo>
                <a:cubicBezTo>
                  <a:pt x="1200597" y="56070"/>
                  <a:pt x="1202955" y="28155"/>
                  <a:pt x="1207286" y="233591"/>
                </a:cubicBezTo>
                <a:cubicBezTo>
                  <a:pt x="1153744" y="235139"/>
                  <a:pt x="1097816" y="234934"/>
                  <a:pt x="1043520" y="234262"/>
                </a:cubicBezTo>
                <a:cubicBezTo>
                  <a:pt x="974502" y="233481"/>
                  <a:pt x="989128" y="266179"/>
                  <a:pt x="988264" y="66005"/>
                </a:cubicBezTo>
                <a:cubicBezTo>
                  <a:pt x="974790" y="66649"/>
                  <a:pt x="974790" y="40488"/>
                  <a:pt x="979039" y="233796"/>
                </a:cubicBezTo>
                <a:cubicBezTo>
                  <a:pt x="967045" y="233769"/>
                  <a:pt x="974008" y="233783"/>
                  <a:pt x="796891" y="233741"/>
                </a:cubicBezTo>
                <a:cubicBezTo>
                  <a:pt x="749571" y="233741"/>
                  <a:pt x="761346" y="261629"/>
                  <a:pt x="758728" y="76968"/>
                </a:cubicBezTo>
                <a:cubicBezTo>
                  <a:pt x="742402" y="77695"/>
                  <a:pt x="746761" y="53767"/>
                  <a:pt x="749887" y="233618"/>
                </a:cubicBezTo>
                <a:cubicBezTo>
                  <a:pt x="691492" y="233275"/>
                  <a:pt x="683199" y="232481"/>
                  <a:pt x="533099" y="233248"/>
                </a:cubicBezTo>
                <a:cubicBezTo>
                  <a:pt x="532002" y="195192"/>
                  <a:pt x="531098" y="139815"/>
                  <a:pt x="531152" y="81422"/>
                </a:cubicBezTo>
                <a:cubicBezTo>
                  <a:pt x="516937" y="81449"/>
                  <a:pt x="518925" y="67375"/>
                  <a:pt x="520611" y="174883"/>
                </a:cubicBezTo>
                <a:cubicBezTo>
                  <a:pt x="521749" y="248309"/>
                  <a:pt x="533126" y="233385"/>
                  <a:pt x="468138" y="233385"/>
                </a:cubicBezTo>
                <a:cubicBezTo>
                  <a:pt x="386700" y="233385"/>
                  <a:pt x="386111" y="234618"/>
                  <a:pt x="305441" y="234632"/>
                </a:cubicBezTo>
                <a:cubicBezTo>
                  <a:pt x="304139" y="167880"/>
                  <a:pt x="304289" y="152313"/>
                  <a:pt x="302521" y="81381"/>
                </a:cubicBezTo>
                <a:cubicBezTo>
                  <a:pt x="286990" y="81449"/>
                  <a:pt x="290869" y="61661"/>
                  <a:pt x="294200" y="234618"/>
                </a:cubicBezTo>
                <a:cubicBezTo>
                  <a:pt x="293213" y="234618"/>
                  <a:pt x="77111" y="233070"/>
                  <a:pt x="76124" y="233056"/>
                </a:cubicBezTo>
                <a:cubicBezTo>
                  <a:pt x="75027" y="195466"/>
                  <a:pt x="74383" y="147105"/>
                  <a:pt x="73574" y="87520"/>
                </a:cubicBezTo>
                <a:cubicBezTo>
                  <a:pt x="58633" y="88384"/>
                  <a:pt x="62074" y="75653"/>
                  <a:pt x="63636" y="174869"/>
                </a:cubicBezTo>
                <a:cubicBezTo>
                  <a:pt x="64678" y="241607"/>
                  <a:pt x="67708" y="232947"/>
                  <a:pt x="57372" y="232782"/>
                </a:cubicBezTo>
                <a:cubicBezTo>
                  <a:pt x="-9933" y="231782"/>
                  <a:pt x="430" y="228260"/>
                  <a:pt x="759" y="244979"/>
                </a:cubicBezTo>
                <a:cubicBezTo>
                  <a:pt x="29806" y="245088"/>
                  <a:pt x="45816" y="245376"/>
                  <a:pt x="65281" y="245650"/>
                </a:cubicBezTo>
                <a:cubicBezTo>
                  <a:pt x="70038" y="391693"/>
                  <a:pt x="68832" y="398477"/>
                  <a:pt x="69819" y="496008"/>
                </a:cubicBezTo>
                <a:cubicBezTo>
                  <a:pt x="49805" y="496199"/>
                  <a:pt x="33712" y="496405"/>
                  <a:pt x="4803" y="496501"/>
                </a:cubicBezTo>
                <a:cubicBezTo>
                  <a:pt x="5008" y="513151"/>
                  <a:pt x="-4752" y="509520"/>
                  <a:pt x="57344" y="508862"/>
                </a:cubicBezTo>
                <a:cubicBezTo>
                  <a:pt x="75699" y="508684"/>
                  <a:pt x="68804" y="474150"/>
                  <a:pt x="72958" y="735923"/>
                </a:cubicBezTo>
                <a:cubicBezTo>
                  <a:pt x="73396" y="763796"/>
                  <a:pt x="85624" y="756835"/>
                  <a:pt x="7270" y="756794"/>
                </a:cubicBezTo>
                <a:cubicBezTo>
                  <a:pt x="7380" y="773759"/>
                  <a:pt x="-4628" y="769511"/>
                  <a:pt x="73520" y="769552"/>
                </a:cubicBezTo>
                <a:cubicBezTo>
                  <a:pt x="74630" y="831782"/>
                  <a:pt x="77303" y="920131"/>
                  <a:pt x="77454" y="1019115"/>
                </a:cubicBezTo>
                <a:cubicBezTo>
                  <a:pt x="54576" y="1019211"/>
                  <a:pt x="36865" y="1019361"/>
                  <a:pt x="8586" y="1019430"/>
                </a:cubicBezTo>
                <a:cubicBezTo>
                  <a:pt x="8641" y="1036039"/>
                  <a:pt x="-543" y="1032284"/>
                  <a:pt x="57317" y="1031969"/>
                </a:cubicBezTo>
                <a:cubicBezTo>
                  <a:pt x="85596" y="1031818"/>
                  <a:pt x="76686" y="993201"/>
                  <a:pt x="81306" y="1280833"/>
                </a:cubicBezTo>
                <a:cubicBezTo>
                  <a:pt x="56522" y="1280956"/>
                  <a:pt x="38455" y="1281148"/>
                  <a:pt x="9381" y="1281244"/>
                </a:cubicBezTo>
                <a:cubicBezTo>
                  <a:pt x="9422" y="1298141"/>
                  <a:pt x="745" y="1294112"/>
                  <a:pt x="57317" y="1293742"/>
                </a:cubicBezTo>
                <a:cubicBezTo>
                  <a:pt x="91490" y="1293509"/>
                  <a:pt x="81470" y="1264237"/>
                  <a:pt x="84911" y="1483679"/>
                </a:cubicBezTo>
                <a:cubicBezTo>
                  <a:pt x="86007" y="1553624"/>
                  <a:pt x="93697" y="1541660"/>
                  <a:pt x="57194" y="1542345"/>
                </a:cubicBezTo>
                <a:cubicBezTo>
                  <a:pt x="1650" y="1543387"/>
                  <a:pt x="10217" y="1538618"/>
                  <a:pt x="10300" y="1555748"/>
                </a:cubicBezTo>
                <a:cubicBezTo>
                  <a:pt x="44007" y="1555501"/>
                  <a:pt x="58085" y="1554980"/>
                  <a:pt x="86419" y="1554610"/>
                </a:cubicBezTo>
                <a:cubicBezTo>
                  <a:pt x="89667" y="1668764"/>
                  <a:pt x="88516" y="1616484"/>
                  <a:pt x="91107" y="1804091"/>
                </a:cubicBezTo>
                <a:cubicBezTo>
                  <a:pt x="63897" y="1804488"/>
                  <a:pt x="45665" y="1805297"/>
                  <a:pt x="12027" y="1805653"/>
                </a:cubicBezTo>
                <a:cubicBezTo>
                  <a:pt x="12164" y="1821303"/>
                  <a:pt x="2966" y="1818918"/>
                  <a:pt x="57399" y="1817534"/>
                </a:cubicBezTo>
                <a:cubicBezTo>
                  <a:pt x="103581" y="1816411"/>
                  <a:pt x="91134" y="1778396"/>
                  <a:pt x="95192" y="2066069"/>
                </a:cubicBezTo>
                <a:cubicBezTo>
                  <a:pt x="61484" y="2065905"/>
                  <a:pt x="51478" y="2065631"/>
                  <a:pt x="15344" y="2065494"/>
                </a:cubicBezTo>
                <a:cubicBezTo>
                  <a:pt x="15604" y="2082336"/>
                  <a:pt x="7777" y="2078060"/>
                  <a:pt x="57221" y="2078540"/>
                </a:cubicBezTo>
                <a:cubicBezTo>
                  <a:pt x="105089" y="2078978"/>
                  <a:pt x="95397" y="2066864"/>
                  <a:pt x="95918" y="2138001"/>
                </a:cubicBezTo>
                <a:cubicBezTo>
                  <a:pt x="97590" y="2366720"/>
                  <a:pt x="116603" y="2328500"/>
                  <a:pt x="57276" y="2328651"/>
                </a:cubicBezTo>
                <a:cubicBezTo>
                  <a:pt x="14124" y="2328719"/>
                  <a:pt x="20663" y="2324485"/>
                  <a:pt x="21088" y="2341436"/>
                </a:cubicBezTo>
                <a:cubicBezTo>
                  <a:pt x="42965" y="2341409"/>
                  <a:pt x="62896" y="2341354"/>
                  <a:pt x="99126" y="2341313"/>
                </a:cubicBezTo>
                <a:cubicBezTo>
                  <a:pt x="105623" y="2640498"/>
                  <a:pt x="111586" y="2591150"/>
                  <a:pt x="57331" y="2590643"/>
                </a:cubicBezTo>
                <a:cubicBezTo>
                  <a:pt x="21883" y="2590314"/>
                  <a:pt x="27708" y="2587148"/>
                  <a:pt x="28174" y="2603127"/>
                </a:cubicBezTo>
                <a:cubicBezTo>
                  <a:pt x="55864" y="2603305"/>
                  <a:pt x="70696" y="2603566"/>
                  <a:pt x="101908" y="2603689"/>
                </a:cubicBezTo>
                <a:cubicBezTo>
                  <a:pt x="101922" y="2604210"/>
                  <a:pt x="104897" y="2726243"/>
                  <a:pt x="107405" y="2853210"/>
                </a:cubicBezTo>
                <a:cubicBezTo>
                  <a:pt x="74205" y="2852950"/>
                  <a:pt x="59935" y="2852347"/>
                  <a:pt x="34096" y="2851909"/>
                </a:cubicBezTo>
                <a:cubicBezTo>
                  <a:pt x="34384" y="2868011"/>
                  <a:pt x="29669" y="2864516"/>
                  <a:pt x="57166" y="2865133"/>
                </a:cubicBezTo>
                <a:cubicBezTo>
                  <a:pt x="121634" y="2866613"/>
                  <a:pt x="107364" y="2820102"/>
                  <a:pt x="112025" y="3115285"/>
                </a:cubicBezTo>
                <a:cubicBezTo>
                  <a:pt x="80250" y="3115216"/>
                  <a:pt x="67982" y="3115052"/>
                  <a:pt x="37838" y="3114887"/>
                </a:cubicBezTo>
                <a:cubicBezTo>
                  <a:pt x="38017" y="3130948"/>
                  <a:pt x="34110" y="3127605"/>
                  <a:pt x="57235" y="3127755"/>
                </a:cubicBezTo>
                <a:cubicBezTo>
                  <a:pt x="133464" y="3128276"/>
                  <a:pt x="109119" y="3089713"/>
                  <a:pt x="113368" y="3353679"/>
                </a:cubicBezTo>
                <a:cubicBezTo>
                  <a:pt x="113807" y="3382265"/>
                  <a:pt x="127460" y="3375112"/>
                  <a:pt x="39963" y="3375139"/>
                </a:cubicBezTo>
                <a:cubicBezTo>
                  <a:pt x="40059" y="3392104"/>
                  <a:pt x="26653" y="3387856"/>
                  <a:pt x="113903" y="3387842"/>
                </a:cubicBezTo>
                <a:cubicBezTo>
                  <a:pt x="113930" y="3389172"/>
                  <a:pt x="116863" y="3572558"/>
                  <a:pt x="118440" y="3639255"/>
                </a:cubicBezTo>
                <a:cubicBezTo>
                  <a:pt x="81703" y="3639063"/>
                  <a:pt x="62759" y="3638364"/>
                  <a:pt x="40991" y="3637899"/>
                </a:cubicBezTo>
                <a:cubicBezTo>
                  <a:pt x="41032" y="3653206"/>
                  <a:pt x="25419" y="3651521"/>
                  <a:pt x="118741" y="3651986"/>
                </a:cubicBezTo>
                <a:cubicBezTo>
                  <a:pt x="118769" y="3653206"/>
                  <a:pt x="123635" y="3899274"/>
                  <a:pt x="123649" y="3900274"/>
                </a:cubicBezTo>
                <a:cubicBezTo>
                  <a:pt x="83293" y="3900343"/>
                  <a:pt x="65350" y="3900644"/>
                  <a:pt x="41567" y="3900864"/>
                </a:cubicBezTo>
                <a:cubicBezTo>
                  <a:pt x="41594" y="3916870"/>
                  <a:pt x="38387" y="3913636"/>
                  <a:pt x="57344" y="3913430"/>
                </a:cubicBezTo>
                <a:cubicBezTo>
                  <a:pt x="131147" y="3912635"/>
                  <a:pt x="123854" y="3912430"/>
                  <a:pt x="123896" y="3914842"/>
                </a:cubicBezTo>
                <a:cubicBezTo>
                  <a:pt x="125239" y="4000409"/>
                  <a:pt x="127802" y="4087402"/>
                  <a:pt x="128104" y="4161157"/>
                </a:cubicBezTo>
                <a:cubicBezTo>
                  <a:pt x="25378" y="4161252"/>
                  <a:pt x="42225" y="4158608"/>
                  <a:pt x="42280" y="4174463"/>
                </a:cubicBezTo>
                <a:cubicBezTo>
                  <a:pt x="66817" y="4174244"/>
                  <a:pt x="84582" y="4173928"/>
                  <a:pt x="128145" y="4173874"/>
                </a:cubicBezTo>
                <a:cubicBezTo>
                  <a:pt x="128351" y="4330332"/>
                  <a:pt x="130311" y="4349696"/>
                  <a:pt x="132024" y="4422203"/>
                </a:cubicBezTo>
                <a:cubicBezTo>
                  <a:pt x="88146" y="4422244"/>
                  <a:pt x="70065" y="4422642"/>
                  <a:pt x="43705" y="4422998"/>
                </a:cubicBezTo>
                <a:cubicBezTo>
                  <a:pt x="43829" y="4438292"/>
                  <a:pt x="40361" y="4435784"/>
                  <a:pt x="57358" y="4435537"/>
                </a:cubicBezTo>
                <a:cubicBezTo>
                  <a:pt x="155300" y="4434084"/>
                  <a:pt x="130119" y="4389054"/>
                  <a:pt x="134396" y="4663256"/>
                </a:cubicBezTo>
                <a:cubicBezTo>
                  <a:pt x="134862" y="4693212"/>
                  <a:pt x="149515" y="4685730"/>
                  <a:pt x="57262" y="4685991"/>
                </a:cubicBezTo>
                <a:cubicBezTo>
                  <a:pt x="44226" y="4686018"/>
                  <a:pt x="46461" y="4682743"/>
                  <a:pt x="46694" y="4698762"/>
                </a:cubicBezTo>
                <a:cubicBezTo>
                  <a:pt x="69668" y="4698721"/>
                  <a:pt x="85843" y="4698626"/>
                  <a:pt x="134930" y="4698626"/>
                </a:cubicBezTo>
                <a:cubicBezTo>
                  <a:pt x="135629" y="4749139"/>
                  <a:pt x="136370" y="4844806"/>
                  <a:pt x="138672" y="4946091"/>
                </a:cubicBezTo>
                <a:cubicBezTo>
                  <a:pt x="95644" y="4946105"/>
                  <a:pt x="78633" y="4946516"/>
                  <a:pt x="51368" y="4947065"/>
                </a:cubicBezTo>
                <a:cubicBezTo>
                  <a:pt x="51793" y="4965017"/>
                  <a:pt x="37907" y="4958823"/>
                  <a:pt x="138933" y="4958809"/>
                </a:cubicBezTo>
                <a:cubicBezTo>
                  <a:pt x="138960" y="4959837"/>
                  <a:pt x="143813" y="5208673"/>
                  <a:pt x="143840" y="5209810"/>
                </a:cubicBezTo>
                <a:cubicBezTo>
                  <a:pt x="107391" y="5209851"/>
                  <a:pt x="86994" y="5209522"/>
                  <a:pt x="58825" y="5208878"/>
                </a:cubicBezTo>
                <a:cubicBezTo>
                  <a:pt x="59346" y="5224706"/>
                  <a:pt x="45309" y="5222541"/>
                  <a:pt x="139495" y="5222541"/>
                </a:cubicBezTo>
                <a:cubicBezTo>
                  <a:pt x="144882" y="5222541"/>
                  <a:pt x="144046" y="5221980"/>
                  <a:pt x="144073" y="5224309"/>
                </a:cubicBezTo>
                <a:cubicBezTo>
                  <a:pt x="148350" y="5501787"/>
                  <a:pt x="150900" y="5471940"/>
                  <a:pt x="139495" y="5471940"/>
                </a:cubicBezTo>
                <a:cubicBezTo>
                  <a:pt x="55192" y="5471940"/>
                  <a:pt x="67433" y="5468322"/>
                  <a:pt x="67982" y="5484753"/>
                </a:cubicBezTo>
                <a:cubicBezTo>
                  <a:pt x="89215" y="5484698"/>
                  <a:pt x="108337" y="5484670"/>
                  <a:pt x="148103" y="5484670"/>
                </a:cubicBezTo>
                <a:cubicBezTo>
                  <a:pt x="152120" y="5659067"/>
                  <a:pt x="150996" y="5660616"/>
                  <a:pt x="151667" y="5731862"/>
                </a:cubicBezTo>
                <a:cubicBezTo>
                  <a:pt x="119112" y="5731766"/>
                  <a:pt x="95507" y="5731999"/>
                  <a:pt x="76206" y="5732342"/>
                </a:cubicBezTo>
                <a:cubicBezTo>
                  <a:pt x="76768" y="5749088"/>
                  <a:pt x="65638" y="5744566"/>
                  <a:pt x="139509" y="5744566"/>
                </a:cubicBezTo>
                <a:cubicBezTo>
                  <a:pt x="156397" y="5744566"/>
                  <a:pt x="151489" y="5715856"/>
                  <a:pt x="155506" y="5972792"/>
                </a:cubicBezTo>
                <a:cubicBezTo>
                  <a:pt x="155944" y="5999980"/>
                  <a:pt x="160111" y="5995334"/>
                  <a:pt x="139509" y="5995334"/>
                </a:cubicBezTo>
                <a:cubicBezTo>
                  <a:pt x="74068" y="5995334"/>
                  <a:pt x="84774" y="5990374"/>
                  <a:pt x="85349" y="6007709"/>
                </a:cubicBezTo>
                <a:cubicBezTo>
                  <a:pt x="108515" y="6008052"/>
                  <a:pt x="132696" y="6008107"/>
                  <a:pt x="156095" y="6008038"/>
                </a:cubicBezTo>
                <a:cubicBezTo>
                  <a:pt x="160824" y="6296342"/>
                  <a:pt x="167555" y="6257861"/>
                  <a:pt x="139509" y="6257861"/>
                </a:cubicBezTo>
                <a:cubicBezTo>
                  <a:pt x="85034" y="6257861"/>
                  <a:pt x="93519" y="6253723"/>
                  <a:pt x="94068" y="6270606"/>
                </a:cubicBezTo>
                <a:cubicBezTo>
                  <a:pt x="117138" y="6270565"/>
                  <a:pt x="137357" y="6270578"/>
                  <a:pt x="159481" y="6270578"/>
                </a:cubicBezTo>
                <a:cubicBezTo>
                  <a:pt x="159659" y="6315281"/>
                  <a:pt x="160591" y="6369726"/>
                  <a:pt x="161660" y="6430627"/>
                </a:cubicBezTo>
                <a:cubicBezTo>
                  <a:pt x="179055" y="6430490"/>
                  <a:pt x="171448" y="6451224"/>
                  <a:pt x="170707" y="6270578"/>
                </a:cubicBezTo>
                <a:lnTo>
                  <a:pt x="387701" y="6270592"/>
                </a:lnTo>
                <a:cubicBezTo>
                  <a:pt x="388633" y="6336892"/>
                  <a:pt x="389222" y="6382074"/>
                  <a:pt x="390854" y="6428804"/>
                </a:cubicBezTo>
                <a:cubicBezTo>
                  <a:pt x="407303" y="6428667"/>
                  <a:pt x="401422" y="6450237"/>
                  <a:pt x="398941" y="6270592"/>
                </a:cubicBezTo>
                <a:cubicBezTo>
                  <a:pt x="583763" y="6270606"/>
                  <a:pt x="533579" y="6268961"/>
                  <a:pt x="616839" y="6268660"/>
                </a:cubicBezTo>
                <a:cubicBezTo>
                  <a:pt x="618292" y="6328971"/>
                  <a:pt x="618443" y="6361888"/>
                  <a:pt x="619814" y="6426995"/>
                </a:cubicBezTo>
                <a:cubicBezTo>
                  <a:pt x="634851" y="6426872"/>
                  <a:pt x="631054" y="6439466"/>
                  <a:pt x="629601" y="6347128"/>
                </a:cubicBezTo>
                <a:cubicBezTo>
                  <a:pt x="628217" y="6259382"/>
                  <a:pt x="626325" y="6268632"/>
                  <a:pt x="632535" y="6268632"/>
                </a:cubicBezTo>
                <a:cubicBezTo>
                  <a:pt x="712423" y="6268632"/>
                  <a:pt x="714027" y="6269989"/>
                  <a:pt x="796863" y="6269989"/>
                </a:cubicBezTo>
                <a:cubicBezTo>
                  <a:pt x="858274" y="6270003"/>
                  <a:pt x="844374" y="6254435"/>
                  <a:pt x="845827" y="6347375"/>
                </a:cubicBezTo>
                <a:cubicBezTo>
                  <a:pt x="847225" y="6437040"/>
                  <a:pt x="844525" y="6425255"/>
                  <a:pt x="858918" y="6425131"/>
                </a:cubicBezTo>
                <a:cubicBezTo>
                  <a:pt x="857259" y="6376592"/>
                  <a:pt x="856382" y="6314719"/>
                  <a:pt x="856368" y="6270003"/>
                </a:cubicBezTo>
                <a:cubicBezTo>
                  <a:pt x="947881" y="6270030"/>
                  <a:pt x="991074" y="6270154"/>
                  <a:pt x="1043506" y="6269729"/>
                </a:cubicBezTo>
                <a:cubicBezTo>
                  <a:pt x="1080668" y="6269427"/>
                  <a:pt x="1072690" y="6254010"/>
                  <a:pt x="1074143" y="6347362"/>
                </a:cubicBezTo>
                <a:cubicBezTo>
                  <a:pt x="1075514" y="6434985"/>
                  <a:pt x="1071731" y="6423459"/>
                  <a:pt x="1086645" y="6423350"/>
                </a:cubicBezTo>
                <a:cubicBezTo>
                  <a:pt x="1085685" y="6369206"/>
                  <a:pt x="1084835" y="6314486"/>
                  <a:pt x="1084218" y="6269468"/>
                </a:cubicBezTo>
                <a:cubicBezTo>
                  <a:pt x="1149741" y="6269221"/>
                  <a:pt x="1202324" y="6269633"/>
                  <a:pt x="1302350" y="6269592"/>
                </a:cubicBezTo>
                <a:cubicBezTo>
                  <a:pt x="1302555" y="6317268"/>
                  <a:pt x="1303583" y="6379209"/>
                  <a:pt x="1304611" y="6421664"/>
                </a:cubicBezTo>
                <a:cubicBezTo>
                  <a:pt x="1322102" y="6421541"/>
                  <a:pt x="1314275" y="6441371"/>
                  <a:pt x="1313590" y="6269564"/>
                </a:cubicBezTo>
                <a:cubicBezTo>
                  <a:pt x="1314604" y="6269564"/>
                  <a:pt x="1529007" y="6268619"/>
                  <a:pt x="1530104" y="6268605"/>
                </a:cubicBezTo>
                <a:cubicBezTo>
                  <a:pt x="1531516" y="6343634"/>
                  <a:pt x="1531612" y="6367109"/>
                  <a:pt x="1532818" y="6419883"/>
                </a:cubicBezTo>
                <a:cubicBezTo>
                  <a:pt x="1548458" y="6419773"/>
                  <a:pt x="1544524" y="6441617"/>
                  <a:pt x="1541358" y="6268536"/>
                </a:cubicBezTo>
                <a:cubicBezTo>
                  <a:pt x="1694487" y="6267495"/>
                  <a:pt x="1681958" y="6269496"/>
                  <a:pt x="1759804" y="6269865"/>
                </a:cubicBezTo>
                <a:cubicBezTo>
                  <a:pt x="1761339" y="6316706"/>
                  <a:pt x="1762189" y="6374112"/>
                  <a:pt x="1762409" y="6418115"/>
                </a:cubicBezTo>
                <a:cubicBezTo>
                  <a:pt x="1777007" y="6418006"/>
                  <a:pt x="1774156" y="6429805"/>
                  <a:pt x="1772868" y="6347128"/>
                </a:cubicBezTo>
                <a:cubicBezTo>
                  <a:pt x="1771469" y="6258176"/>
                  <a:pt x="1766425" y="6269934"/>
                  <a:pt x="1783286" y="6269934"/>
                </a:cubicBezTo>
                <a:cubicBezTo>
                  <a:pt x="1931041" y="6270057"/>
                  <a:pt x="1956195" y="6270126"/>
                  <a:pt x="1988120" y="6269989"/>
                </a:cubicBezTo>
                <a:cubicBezTo>
                  <a:pt x="1989107" y="6332082"/>
                  <a:pt x="1989847" y="6373796"/>
                  <a:pt x="1990245" y="6416375"/>
                </a:cubicBezTo>
                <a:cubicBezTo>
                  <a:pt x="2004844" y="6416265"/>
                  <a:pt x="2001842" y="6427927"/>
                  <a:pt x="2000581" y="6347128"/>
                </a:cubicBezTo>
                <a:cubicBezTo>
                  <a:pt x="1999141" y="6256545"/>
                  <a:pt x="1989135" y="6270071"/>
                  <a:pt x="2029997" y="6269688"/>
                </a:cubicBezTo>
                <a:cubicBezTo>
                  <a:pt x="2108502" y="6268948"/>
                  <a:pt x="2153408" y="6269276"/>
                  <a:pt x="2194339" y="6269879"/>
                </a:cubicBezTo>
                <a:cubicBezTo>
                  <a:pt x="2222961" y="6270304"/>
                  <a:pt x="2215422" y="6255668"/>
                  <a:pt x="2216861" y="6347375"/>
                </a:cubicBezTo>
                <a:cubicBezTo>
                  <a:pt x="2218095" y="6426173"/>
                  <a:pt x="2215052" y="6414648"/>
                  <a:pt x="2229445" y="6414538"/>
                </a:cubicBezTo>
                <a:cubicBezTo>
                  <a:pt x="2228431" y="6375619"/>
                  <a:pt x="2227416" y="6316966"/>
                  <a:pt x="2227444" y="6270290"/>
                </a:cubicBezTo>
                <a:cubicBezTo>
                  <a:pt x="2354254" y="6271428"/>
                  <a:pt x="2344713" y="6268303"/>
                  <a:pt x="2443998" y="6268303"/>
                </a:cubicBezTo>
                <a:cubicBezTo>
                  <a:pt x="2444190" y="6314280"/>
                  <a:pt x="2445150" y="6373550"/>
                  <a:pt x="2446068" y="6412880"/>
                </a:cubicBezTo>
                <a:cubicBezTo>
                  <a:pt x="2463258" y="6412743"/>
                  <a:pt x="2455910" y="6432792"/>
                  <a:pt x="2455239" y="6268317"/>
                </a:cubicBezTo>
                <a:cubicBezTo>
                  <a:pt x="2476568" y="6268344"/>
                  <a:pt x="2387440" y="6267961"/>
                  <a:pt x="2673630" y="6269345"/>
                </a:cubicBezTo>
                <a:cubicBezTo>
                  <a:pt x="2674453" y="6309813"/>
                  <a:pt x="2675481" y="6369850"/>
                  <a:pt x="2675782" y="6411126"/>
                </a:cubicBezTo>
                <a:cubicBezTo>
                  <a:pt x="2690463" y="6411016"/>
                  <a:pt x="2687407" y="6422117"/>
                  <a:pt x="2686241" y="6347142"/>
                </a:cubicBezTo>
                <a:cubicBezTo>
                  <a:pt x="2684898" y="6260780"/>
                  <a:pt x="2683596" y="6269400"/>
                  <a:pt x="2687654" y="6269413"/>
                </a:cubicBezTo>
                <a:cubicBezTo>
                  <a:pt x="2945866" y="6270798"/>
                  <a:pt x="2901549" y="6245418"/>
                  <a:pt x="2903180" y="6347362"/>
                </a:cubicBezTo>
                <a:cubicBezTo>
                  <a:pt x="2904304" y="6419732"/>
                  <a:pt x="2900781" y="6409399"/>
                  <a:pt x="2915490" y="6409290"/>
                </a:cubicBezTo>
                <a:cubicBezTo>
                  <a:pt x="2914325" y="6349184"/>
                  <a:pt x="2914229" y="6327148"/>
                  <a:pt x="2912968" y="6268674"/>
                </a:cubicBezTo>
                <a:cubicBezTo>
                  <a:pt x="3016461" y="6268413"/>
                  <a:pt x="3011375" y="6270263"/>
                  <a:pt x="3130098" y="6269989"/>
                </a:cubicBezTo>
                <a:cubicBezTo>
                  <a:pt x="3131441" y="6330698"/>
                  <a:pt x="3131469" y="6352364"/>
                  <a:pt x="3132607" y="6407618"/>
                </a:cubicBezTo>
                <a:cubicBezTo>
                  <a:pt x="3147425" y="6407508"/>
                  <a:pt x="3143902" y="6417649"/>
                  <a:pt x="3142764" y="6347142"/>
                </a:cubicBezTo>
                <a:cubicBezTo>
                  <a:pt x="3141325" y="6254462"/>
                  <a:pt x="3130838" y="6270085"/>
                  <a:pt x="3180967" y="6269756"/>
                </a:cubicBezTo>
                <a:cubicBezTo>
                  <a:pt x="3229603" y="6269427"/>
                  <a:pt x="3269355" y="6269290"/>
                  <a:pt x="3345392" y="6269701"/>
                </a:cubicBezTo>
                <a:cubicBezTo>
                  <a:pt x="3363746" y="6269797"/>
                  <a:pt x="3358620" y="6255956"/>
                  <a:pt x="3360073" y="6347375"/>
                </a:cubicBezTo>
                <a:cubicBezTo>
                  <a:pt x="3361210" y="6417567"/>
                  <a:pt x="3357277" y="6405905"/>
                  <a:pt x="3372245" y="6405795"/>
                </a:cubicBezTo>
                <a:cubicBezTo>
                  <a:pt x="3371464" y="6357804"/>
                  <a:pt x="3370737" y="6316103"/>
                  <a:pt x="3370258" y="6269824"/>
                </a:cubicBezTo>
                <a:cubicBezTo>
                  <a:pt x="3528568" y="6270441"/>
                  <a:pt x="3485416" y="6268577"/>
                  <a:pt x="3586936" y="6268495"/>
                </a:cubicBezTo>
                <a:cubicBezTo>
                  <a:pt x="3588964" y="6425200"/>
                  <a:pt x="3584715" y="6404151"/>
                  <a:pt x="3600342" y="6404027"/>
                </a:cubicBezTo>
                <a:cubicBezTo>
                  <a:pt x="3599478" y="6363902"/>
                  <a:pt x="3598711" y="6309100"/>
                  <a:pt x="3598190" y="6268495"/>
                </a:cubicBezTo>
                <a:cubicBezTo>
                  <a:pt x="3670073" y="6268523"/>
                  <a:pt x="3656132" y="6269112"/>
                  <a:pt x="3815553" y="6269057"/>
                </a:cubicBezTo>
                <a:cubicBezTo>
                  <a:pt x="3817884" y="6422843"/>
                  <a:pt x="3812949" y="6402300"/>
                  <a:pt x="3828905" y="6402164"/>
                </a:cubicBezTo>
                <a:cubicBezTo>
                  <a:pt x="3828124" y="6361038"/>
                  <a:pt x="3827630" y="6325819"/>
                  <a:pt x="3826780" y="6269043"/>
                </a:cubicBezTo>
                <a:cubicBezTo>
                  <a:pt x="3934523" y="6269002"/>
                  <a:pt x="3959210" y="6269057"/>
                  <a:pt x="4003500" y="6268824"/>
                </a:cubicBezTo>
                <a:cubicBezTo>
                  <a:pt x="4054466" y="6268550"/>
                  <a:pt x="4042526" y="6252914"/>
                  <a:pt x="4043993" y="6347403"/>
                </a:cubicBezTo>
                <a:cubicBezTo>
                  <a:pt x="4044966" y="6410057"/>
                  <a:pt x="4041416" y="6400368"/>
                  <a:pt x="4056193" y="6400245"/>
                </a:cubicBezTo>
                <a:cubicBezTo>
                  <a:pt x="4052889" y="6247939"/>
                  <a:pt x="4045405" y="6268646"/>
                  <a:pt x="4085815" y="6268646"/>
                </a:cubicBezTo>
                <a:close/>
                <a:moveTo>
                  <a:pt x="4028709" y="5224364"/>
                </a:moveTo>
                <a:cubicBezTo>
                  <a:pt x="4033082" y="5510585"/>
                  <a:pt x="4041320" y="5471487"/>
                  <a:pt x="4003514" y="5471227"/>
                </a:cubicBezTo>
                <a:cubicBezTo>
                  <a:pt x="3774992" y="5469678"/>
                  <a:pt x="3813991" y="5486397"/>
                  <a:pt x="3812825" y="5411286"/>
                </a:cubicBezTo>
                <a:cubicBezTo>
                  <a:pt x="3809275" y="5184033"/>
                  <a:pt x="3799241" y="5221431"/>
                  <a:pt x="3838761" y="5222185"/>
                </a:cubicBezTo>
                <a:cubicBezTo>
                  <a:pt x="3979114" y="5224830"/>
                  <a:pt x="4028640" y="5220500"/>
                  <a:pt x="4028709" y="5224364"/>
                </a:cubicBezTo>
                <a:close/>
                <a:moveTo>
                  <a:pt x="4028462" y="5209989"/>
                </a:moveTo>
                <a:cubicBezTo>
                  <a:pt x="3841351" y="5210441"/>
                  <a:pt x="3910301" y="5210276"/>
                  <a:pt x="3810111" y="5208988"/>
                </a:cubicBezTo>
                <a:cubicBezTo>
                  <a:pt x="3809097" y="5137125"/>
                  <a:pt x="3809837" y="5046610"/>
                  <a:pt x="3806588" y="4958864"/>
                </a:cubicBezTo>
                <a:cubicBezTo>
                  <a:pt x="3996742" y="4958959"/>
                  <a:pt x="3941185" y="4958809"/>
                  <a:pt x="4023664" y="4960001"/>
                </a:cubicBezTo>
                <a:cubicBezTo>
                  <a:pt x="4024199" y="5080102"/>
                  <a:pt x="4027077" y="5130492"/>
                  <a:pt x="4028462" y="5209989"/>
                </a:cubicBezTo>
                <a:close/>
                <a:moveTo>
                  <a:pt x="4023623" y="4947243"/>
                </a:moveTo>
                <a:cubicBezTo>
                  <a:pt x="3797075" y="4943844"/>
                  <a:pt x="3806232" y="4949422"/>
                  <a:pt x="3806013" y="4943364"/>
                </a:cubicBezTo>
                <a:cubicBezTo>
                  <a:pt x="3803490" y="4879298"/>
                  <a:pt x="3802805" y="4822729"/>
                  <a:pt x="3802517" y="4756635"/>
                </a:cubicBezTo>
                <a:cubicBezTo>
                  <a:pt x="3802216" y="4685922"/>
                  <a:pt x="3792319" y="4697817"/>
                  <a:pt x="3838843" y="4697694"/>
                </a:cubicBezTo>
                <a:cubicBezTo>
                  <a:pt x="3904805" y="4697515"/>
                  <a:pt x="3951178" y="4697406"/>
                  <a:pt x="4003404" y="4698242"/>
                </a:cubicBezTo>
                <a:cubicBezTo>
                  <a:pt x="4025762" y="4698612"/>
                  <a:pt x="4022471" y="4663544"/>
                  <a:pt x="4023623" y="4947243"/>
                </a:cubicBezTo>
                <a:close/>
                <a:moveTo>
                  <a:pt x="1755294" y="5224145"/>
                </a:moveTo>
                <a:cubicBezTo>
                  <a:pt x="1755226" y="5220308"/>
                  <a:pt x="1730086" y="5219444"/>
                  <a:pt x="1972151" y="5220842"/>
                </a:cubicBezTo>
                <a:cubicBezTo>
                  <a:pt x="1973809" y="5316811"/>
                  <a:pt x="1972329" y="5359320"/>
                  <a:pt x="1975180" y="5471158"/>
                </a:cubicBezTo>
                <a:cubicBezTo>
                  <a:pt x="1853126" y="5471268"/>
                  <a:pt x="1825122" y="5472912"/>
                  <a:pt x="1757186" y="5472296"/>
                </a:cubicBezTo>
                <a:cubicBezTo>
                  <a:pt x="1754129" y="5300942"/>
                  <a:pt x="1756926" y="5328788"/>
                  <a:pt x="1755294" y="5224145"/>
                </a:cubicBezTo>
                <a:close/>
                <a:moveTo>
                  <a:pt x="379723" y="4960631"/>
                </a:moveTo>
                <a:cubicBezTo>
                  <a:pt x="601939" y="4960631"/>
                  <a:pt x="501420" y="4960001"/>
                  <a:pt x="596319" y="4959316"/>
                </a:cubicBezTo>
                <a:cubicBezTo>
                  <a:pt x="596511" y="5012843"/>
                  <a:pt x="597333" y="5037634"/>
                  <a:pt x="598403" y="5130848"/>
                </a:cubicBezTo>
                <a:cubicBezTo>
                  <a:pt x="599595" y="5234751"/>
                  <a:pt x="643542" y="5206891"/>
                  <a:pt x="385974" y="5208289"/>
                </a:cubicBezTo>
                <a:cubicBezTo>
                  <a:pt x="376351" y="5208344"/>
                  <a:pt x="386920" y="5199793"/>
                  <a:pt x="379723" y="4960631"/>
                </a:cubicBezTo>
                <a:close/>
                <a:moveTo>
                  <a:pt x="367880" y="4174038"/>
                </a:moveTo>
                <a:cubicBezTo>
                  <a:pt x="461846" y="4175436"/>
                  <a:pt x="435541" y="4175176"/>
                  <a:pt x="583434" y="4174710"/>
                </a:cubicBezTo>
                <a:cubicBezTo>
                  <a:pt x="588793" y="4433194"/>
                  <a:pt x="581830" y="4130542"/>
                  <a:pt x="588793" y="4422587"/>
                </a:cubicBezTo>
                <a:cubicBezTo>
                  <a:pt x="510796" y="4423615"/>
                  <a:pt x="558582" y="4424999"/>
                  <a:pt x="370457" y="4424094"/>
                </a:cubicBezTo>
                <a:cubicBezTo>
                  <a:pt x="369963" y="4329400"/>
                  <a:pt x="372006" y="4400537"/>
                  <a:pt x="367880" y="4174038"/>
                </a:cubicBezTo>
                <a:close/>
                <a:moveTo>
                  <a:pt x="352486" y="3166483"/>
                </a:moveTo>
                <a:cubicBezTo>
                  <a:pt x="351663" y="3113421"/>
                  <a:pt x="316599" y="3128482"/>
                  <a:pt x="550371" y="3126906"/>
                </a:cubicBezTo>
                <a:cubicBezTo>
                  <a:pt x="576278" y="3126741"/>
                  <a:pt x="566340" y="3092755"/>
                  <a:pt x="570425" y="3353775"/>
                </a:cubicBezTo>
                <a:cubicBezTo>
                  <a:pt x="570864" y="3380936"/>
                  <a:pt x="600801" y="3377620"/>
                  <a:pt x="386029" y="3375317"/>
                </a:cubicBezTo>
                <a:cubicBezTo>
                  <a:pt x="340478" y="3374810"/>
                  <a:pt x="356269" y="3408330"/>
                  <a:pt x="352486" y="3166483"/>
                </a:cubicBezTo>
                <a:close/>
                <a:moveTo>
                  <a:pt x="331198" y="1857495"/>
                </a:moveTo>
                <a:cubicBezTo>
                  <a:pt x="330416" y="1807503"/>
                  <a:pt x="290376" y="1816054"/>
                  <a:pt x="547643" y="1818110"/>
                </a:cubicBezTo>
                <a:cubicBezTo>
                  <a:pt x="552139" y="2085419"/>
                  <a:pt x="551687" y="2067261"/>
                  <a:pt x="550453" y="2067234"/>
                </a:cubicBezTo>
                <a:cubicBezTo>
                  <a:pt x="302398" y="2062232"/>
                  <a:pt x="333185" y="2082418"/>
                  <a:pt x="332582" y="2044472"/>
                </a:cubicBezTo>
                <a:cubicBezTo>
                  <a:pt x="331143" y="1949435"/>
                  <a:pt x="332678" y="1949969"/>
                  <a:pt x="331198" y="1857495"/>
                </a:cubicBezTo>
                <a:close/>
                <a:moveTo>
                  <a:pt x="540090" y="1293715"/>
                </a:moveTo>
                <a:cubicBezTo>
                  <a:pt x="540378" y="1311598"/>
                  <a:pt x="543544" y="1542195"/>
                  <a:pt x="543544" y="1543168"/>
                </a:cubicBezTo>
                <a:cubicBezTo>
                  <a:pt x="283961" y="1538467"/>
                  <a:pt x="327154" y="1563943"/>
                  <a:pt x="325906" y="1483528"/>
                </a:cubicBezTo>
                <a:cubicBezTo>
                  <a:pt x="324440" y="1389793"/>
                  <a:pt x="322987" y="1390040"/>
                  <a:pt x="321520" y="1296688"/>
                </a:cubicBezTo>
                <a:cubicBezTo>
                  <a:pt x="321397" y="1289110"/>
                  <a:pt x="310143" y="1295359"/>
                  <a:pt x="540090" y="1293715"/>
                </a:cubicBezTo>
                <a:close/>
                <a:moveTo>
                  <a:pt x="321260" y="1280340"/>
                </a:moveTo>
                <a:cubicBezTo>
                  <a:pt x="319327" y="1159197"/>
                  <a:pt x="317654" y="1096761"/>
                  <a:pt x="317750" y="1032668"/>
                </a:cubicBezTo>
                <a:cubicBezTo>
                  <a:pt x="399476" y="1032736"/>
                  <a:pt x="395185" y="1033435"/>
                  <a:pt x="534936" y="1033175"/>
                </a:cubicBezTo>
                <a:cubicBezTo>
                  <a:pt x="535141" y="1156428"/>
                  <a:pt x="538267" y="1190675"/>
                  <a:pt x="539884" y="1280970"/>
                </a:cubicBezTo>
                <a:cubicBezTo>
                  <a:pt x="422642" y="1281847"/>
                  <a:pt x="394925" y="1280477"/>
                  <a:pt x="321260" y="1280340"/>
                </a:cubicBezTo>
                <a:close/>
                <a:moveTo>
                  <a:pt x="543681" y="1555898"/>
                </a:moveTo>
                <a:cubicBezTo>
                  <a:pt x="545025" y="1684716"/>
                  <a:pt x="545847" y="1714207"/>
                  <a:pt x="547423" y="1805393"/>
                </a:cubicBezTo>
                <a:cubicBezTo>
                  <a:pt x="493292" y="1804968"/>
                  <a:pt x="439612" y="1805023"/>
                  <a:pt x="385960" y="1805311"/>
                </a:cubicBezTo>
                <a:cubicBezTo>
                  <a:pt x="315585" y="1805694"/>
                  <a:pt x="330293" y="1849108"/>
                  <a:pt x="327168" y="1577044"/>
                </a:cubicBezTo>
                <a:cubicBezTo>
                  <a:pt x="326839" y="1548129"/>
                  <a:pt x="292117" y="1551513"/>
                  <a:pt x="543681" y="1555898"/>
                </a:cubicBezTo>
                <a:close/>
                <a:moveTo>
                  <a:pt x="2368880" y="1483761"/>
                </a:moveTo>
                <a:cubicBezTo>
                  <a:pt x="2370100" y="1561709"/>
                  <a:pt x="2406467" y="1539769"/>
                  <a:pt x="2194353" y="1542318"/>
                </a:cubicBezTo>
                <a:cubicBezTo>
                  <a:pt x="2143470" y="1542935"/>
                  <a:pt x="2154477" y="1554377"/>
                  <a:pt x="2153367" y="1483514"/>
                </a:cubicBezTo>
                <a:cubicBezTo>
                  <a:pt x="2151900" y="1389944"/>
                  <a:pt x="2150242" y="1389875"/>
                  <a:pt x="2148789" y="1296675"/>
                </a:cubicBezTo>
                <a:cubicBezTo>
                  <a:pt x="2148679" y="1289713"/>
                  <a:pt x="2135341" y="1296373"/>
                  <a:pt x="2358874" y="1293961"/>
                </a:cubicBezTo>
                <a:cubicBezTo>
                  <a:pt x="2374610" y="1293797"/>
                  <a:pt x="2365577" y="1272706"/>
                  <a:pt x="2368880" y="1483761"/>
                </a:cubicBezTo>
                <a:close/>
                <a:moveTo>
                  <a:pt x="2598252" y="1542428"/>
                </a:moveTo>
                <a:cubicBezTo>
                  <a:pt x="2531276" y="1542400"/>
                  <a:pt x="2614235" y="1542332"/>
                  <a:pt x="2381258" y="1541962"/>
                </a:cubicBezTo>
                <a:cubicBezTo>
                  <a:pt x="2377968" y="1411610"/>
                  <a:pt x="2380778" y="1401154"/>
                  <a:pt x="2379079" y="1293756"/>
                </a:cubicBezTo>
                <a:cubicBezTo>
                  <a:pt x="2508726" y="1292536"/>
                  <a:pt x="2596346" y="1295633"/>
                  <a:pt x="2596360" y="1296839"/>
                </a:cubicBezTo>
                <a:cubicBezTo>
                  <a:pt x="2597977" y="1399879"/>
                  <a:pt x="2594701" y="1415762"/>
                  <a:pt x="2598252" y="1542428"/>
                </a:cubicBezTo>
                <a:close/>
                <a:moveTo>
                  <a:pt x="3508062" y="1281189"/>
                </a:moveTo>
                <a:cubicBezTo>
                  <a:pt x="3246436" y="1281285"/>
                  <a:pt x="3291781" y="1295866"/>
                  <a:pt x="3291000" y="1203241"/>
                </a:cubicBezTo>
                <a:cubicBezTo>
                  <a:pt x="3290588" y="1147288"/>
                  <a:pt x="3289601" y="1084318"/>
                  <a:pt x="3288463" y="1032243"/>
                </a:cubicBezTo>
                <a:cubicBezTo>
                  <a:pt x="3347736" y="1031942"/>
                  <a:pt x="3413931" y="1028995"/>
                  <a:pt x="3505292" y="1031709"/>
                </a:cubicBezTo>
                <a:cubicBezTo>
                  <a:pt x="3509172" y="1133008"/>
                  <a:pt x="3507171" y="1212066"/>
                  <a:pt x="3508062" y="1281189"/>
                </a:cubicBezTo>
                <a:close/>
                <a:moveTo>
                  <a:pt x="3514531" y="1670738"/>
                </a:moveTo>
                <a:cubicBezTo>
                  <a:pt x="3516889" y="1823564"/>
                  <a:pt x="3519411" y="1804831"/>
                  <a:pt x="3509802" y="1805050"/>
                </a:cubicBezTo>
                <a:cubicBezTo>
                  <a:pt x="3452490" y="1806283"/>
                  <a:pt x="3403389" y="1806297"/>
                  <a:pt x="3345501" y="1805050"/>
                </a:cubicBezTo>
                <a:cubicBezTo>
                  <a:pt x="3282364" y="1803693"/>
                  <a:pt x="3304049" y="1844504"/>
                  <a:pt x="3296222" y="1576920"/>
                </a:cubicBezTo>
                <a:cubicBezTo>
                  <a:pt x="3295523" y="1552993"/>
                  <a:pt x="3260527" y="1552623"/>
                  <a:pt x="3509843" y="1555652"/>
                </a:cubicBezTo>
                <a:cubicBezTo>
                  <a:pt x="3516725" y="1555734"/>
                  <a:pt x="3512516" y="1541962"/>
                  <a:pt x="3514531" y="1670738"/>
                </a:cubicBezTo>
                <a:close/>
                <a:moveTo>
                  <a:pt x="3756583" y="4423245"/>
                </a:moveTo>
                <a:cubicBezTo>
                  <a:pt x="3532598" y="4423245"/>
                  <a:pt x="3568458" y="4433468"/>
                  <a:pt x="3568033" y="4382503"/>
                </a:cubicBezTo>
                <a:cubicBezTo>
                  <a:pt x="3566031" y="4142396"/>
                  <a:pt x="3556203" y="4175505"/>
                  <a:pt x="3592131" y="4175505"/>
                </a:cubicBezTo>
                <a:cubicBezTo>
                  <a:pt x="3810276" y="4175505"/>
                  <a:pt x="3782997" y="4162362"/>
                  <a:pt x="3783217" y="4195499"/>
                </a:cubicBezTo>
                <a:cubicBezTo>
                  <a:pt x="3784574" y="4457573"/>
                  <a:pt x="3800680" y="4423245"/>
                  <a:pt x="3756583" y="4423245"/>
                </a:cubicBezTo>
                <a:close/>
                <a:moveTo>
                  <a:pt x="3786493" y="4435921"/>
                </a:moveTo>
                <a:cubicBezTo>
                  <a:pt x="3788549" y="4567917"/>
                  <a:pt x="3789796" y="4619869"/>
                  <a:pt x="3790674" y="4685059"/>
                </a:cubicBezTo>
                <a:cubicBezTo>
                  <a:pt x="3653528" y="4685210"/>
                  <a:pt x="3662260" y="4686141"/>
                  <a:pt x="3573310" y="4685936"/>
                </a:cubicBezTo>
                <a:cubicBezTo>
                  <a:pt x="3570322" y="4519131"/>
                  <a:pt x="3569952" y="4544305"/>
                  <a:pt x="3568568" y="4435797"/>
                </a:cubicBezTo>
                <a:cubicBezTo>
                  <a:pt x="3636105" y="4435647"/>
                  <a:pt x="3723191" y="4436140"/>
                  <a:pt x="3786493" y="4435921"/>
                </a:cubicBezTo>
                <a:close/>
                <a:moveTo>
                  <a:pt x="3756583" y="4160979"/>
                </a:moveTo>
                <a:cubicBezTo>
                  <a:pt x="3526732" y="4160979"/>
                  <a:pt x="3566319" y="4182658"/>
                  <a:pt x="3565058" y="4101791"/>
                </a:cubicBezTo>
                <a:cubicBezTo>
                  <a:pt x="3561508" y="3874991"/>
                  <a:pt x="3550226" y="3912964"/>
                  <a:pt x="3592131" y="3912964"/>
                </a:cubicBezTo>
                <a:cubicBezTo>
                  <a:pt x="3794087" y="3912964"/>
                  <a:pt x="3778652" y="3909730"/>
                  <a:pt x="3778721" y="3914924"/>
                </a:cubicBezTo>
                <a:cubicBezTo>
                  <a:pt x="3783135" y="4199404"/>
                  <a:pt x="3793525" y="4160979"/>
                  <a:pt x="3756583" y="4160979"/>
                </a:cubicBezTo>
                <a:close/>
                <a:moveTo>
                  <a:pt x="3560219" y="3821120"/>
                </a:moveTo>
                <a:cubicBezTo>
                  <a:pt x="3558849" y="3755492"/>
                  <a:pt x="3557930" y="3694332"/>
                  <a:pt x="3557505" y="3650397"/>
                </a:cubicBezTo>
                <a:cubicBezTo>
                  <a:pt x="3603687" y="3650369"/>
                  <a:pt x="3567553" y="3650369"/>
                  <a:pt x="3756583" y="3650438"/>
                </a:cubicBezTo>
                <a:cubicBezTo>
                  <a:pt x="3781133" y="3650438"/>
                  <a:pt x="3773676" y="3611889"/>
                  <a:pt x="3778488" y="3899411"/>
                </a:cubicBezTo>
                <a:cubicBezTo>
                  <a:pt x="3518493" y="3898616"/>
                  <a:pt x="3562413" y="3925764"/>
                  <a:pt x="3560219" y="3821120"/>
                </a:cubicBezTo>
                <a:close/>
                <a:moveTo>
                  <a:pt x="3756583" y="3637707"/>
                </a:moveTo>
                <a:cubicBezTo>
                  <a:pt x="3566114" y="3637638"/>
                  <a:pt x="3603207" y="3637652"/>
                  <a:pt x="3557382" y="3637666"/>
                </a:cubicBezTo>
                <a:cubicBezTo>
                  <a:pt x="3556340" y="3512480"/>
                  <a:pt x="3553927" y="3437588"/>
                  <a:pt x="3553009" y="3389514"/>
                </a:cubicBezTo>
                <a:cubicBezTo>
                  <a:pt x="3713897" y="3389021"/>
                  <a:pt x="3679614" y="3387308"/>
                  <a:pt x="3769866" y="3387582"/>
                </a:cubicBezTo>
                <a:cubicBezTo>
                  <a:pt x="3775568" y="3667485"/>
                  <a:pt x="3782586" y="3637707"/>
                  <a:pt x="3756583" y="3637707"/>
                </a:cubicBezTo>
                <a:close/>
                <a:moveTo>
                  <a:pt x="2880891" y="4174792"/>
                </a:moveTo>
                <a:cubicBezTo>
                  <a:pt x="3128042" y="4176601"/>
                  <a:pt x="3096281" y="4161883"/>
                  <a:pt x="3097227" y="4195320"/>
                </a:cubicBezTo>
                <a:cubicBezTo>
                  <a:pt x="3099845" y="4288425"/>
                  <a:pt x="3101394" y="4423423"/>
                  <a:pt x="3098694" y="4423423"/>
                </a:cubicBezTo>
                <a:cubicBezTo>
                  <a:pt x="3016995" y="4423423"/>
                  <a:pt x="3014871" y="4424588"/>
                  <a:pt x="2934228" y="4424588"/>
                </a:cubicBezTo>
                <a:cubicBezTo>
                  <a:pt x="2863304" y="4424602"/>
                  <a:pt x="2887087" y="4469578"/>
                  <a:pt x="2880891" y="4174792"/>
                </a:cubicBezTo>
                <a:close/>
                <a:moveTo>
                  <a:pt x="1966873" y="4173627"/>
                </a:moveTo>
                <a:cubicBezTo>
                  <a:pt x="2218301" y="4174682"/>
                  <a:pt x="2182921" y="4168735"/>
                  <a:pt x="2183784" y="4195691"/>
                </a:cubicBezTo>
                <a:cubicBezTo>
                  <a:pt x="2185224" y="4241448"/>
                  <a:pt x="2186430" y="4290385"/>
                  <a:pt x="2187006" y="4382585"/>
                </a:cubicBezTo>
                <a:cubicBezTo>
                  <a:pt x="2187376" y="4441211"/>
                  <a:pt x="2221042" y="4424039"/>
                  <a:pt x="1969999" y="4422614"/>
                </a:cubicBezTo>
                <a:cubicBezTo>
                  <a:pt x="1969587" y="4349613"/>
                  <a:pt x="1971150" y="4359466"/>
                  <a:pt x="1966873" y="4173627"/>
                </a:cubicBezTo>
                <a:close/>
                <a:moveTo>
                  <a:pt x="592467" y="3914664"/>
                </a:moveTo>
                <a:cubicBezTo>
                  <a:pt x="592440" y="3913170"/>
                  <a:pt x="575250" y="3911621"/>
                  <a:pt x="796891" y="3911621"/>
                </a:cubicBezTo>
                <a:cubicBezTo>
                  <a:pt x="811654" y="3911621"/>
                  <a:pt x="807747" y="3882418"/>
                  <a:pt x="811188" y="4102024"/>
                </a:cubicBezTo>
                <a:cubicBezTo>
                  <a:pt x="812394" y="4180164"/>
                  <a:pt x="849706" y="4161910"/>
                  <a:pt x="632562" y="4161910"/>
                </a:cubicBezTo>
                <a:cubicBezTo>
                  <a:pt x="576744" y="4161910"/>
                  <a:pt x="596922" y="4199541"/>
                  <a:pt x="592467" y="3914664"/>
                </a:cubicBezTo>
                <a:close/>
                <a:moveTo>
                  <a:pt x="780976" y="2079321"/>
                </a:moveTo>
                <a:cubicBezTo>
                  <a:pt x="781552" y="2147320"/>
                  <a:pt x="782868" y="2325540"/>
                  <a:pt x="782909" y="2328637"/>
                </a:cubicBezTo>
                <a:cubicBezTo>
                  <a:pt x="605298" y="2328788"/>
                  <a:pt x="595935" y="2328747"/>
                  <a:pt x="565902" y="2329158"/>
                </a:cubicBezTo>
                <a:cubicBezTo>
                  <a:pt x="562214" y="2139988"/>
                  <a:pt x="563900" y="2169931"/>
                  <a:pt x="562845" y="2080212"/>
                </a:cubicBezTo>
                <a:cubicBezTo>
                  <a:pt x="656674" y="2081952"/>
                  <a:pt x="720374" y="2079485"/>
                  <a:pt x="780976" y="2079321"/>
                </a:cubicBezTo>
                <a:close/>
                <a:moveTo>
                  <a:pt x="562694" y="2067481"/>
                </a:moveTo>
                <a:cubicBezTo>
                  <a:pt x="558705" y="1766693"/>
                  <a:pt x="537568" y="1818480"/>
                  <a:pt x="632576" y="1818480"/>
                </a:cubicBezTo>
                <a:cubicBezTo>
                  <a:pt x="709901" y="1818480"/>
                  <a:pt x="712561" y="1817658"/>
                  <a:pt x="775657" y="1817493"/>
                </a:cubicBezTo>
                <a:cubicBezTo>
                  <a:pt x="780414" y="2048336"/>
                  <a:pt x="780057" y="1998002"/>
                  <a:pt x="780839" y="2066617"/>
                </a:cubicBezTo>
                <a:cubicBezTo>
                  <a:pt x="714219" y="2066768"/>
                  <a:pt x="655769" y="2069221"/>
                  <a:pt x="562694" y="2067481"/>
                </a:cubicBezTo>
                <a:close/>
                <a:moveTo>
                  <a:pt x="783087" y="2341354"/>
                </a:moveTo>
                <a:cubicBezTo>
                  <a:pt x="785774" y="2531606"/>
                  <a:pt x="786103" y="2485780"/>
                  <a:pt x="787926" y="2589396"/>
                </a:cubicBezTo>
                <a:cubicBezTo>
                  <a:pt x="786952" y="2589396"/>
                  <a:pt x="585490" y="2590451"/>
                  <a:pt x="571193" y="2590657"/>
                </a:cubicBezTo>
                <a:cubicBezTo>
                  <a:pt x="570014" y="2520575"/>
                  <a:pt x="571522" y="2620750"/>
                  <a:pt x="566162" y="2341875"/>
                </a:cubicBezTo>
                <a:cubicBezTo>
                  <a:pt x="601089" y="2341423"/>
                  <a:pt x="607546" y="2341505"/>
                  <a:pt x="783087" y="2341354"/>
                </a:cubicBezTo>
                <a:close/>
                <a:moveTo>
                  <a:pt x="1235168" y="2044691"/>
                </a:moveTo>
                <a:cubicBezTo>
                  <a:pt x="1235552" y="2069468"/>
                  <a:pt x="1266614" y="2072839"/>
                  <a:pt x="1043616" y="2066741"/>
                </a:cubicBezTo>
                <a:cubicBezTo>
                  <a:pt x="1011691" y="2065823"/>
                  <a:pt x="1019463" y="2101823"/>
                  <a:pt x="1015639" y="1857523"/>
                </a:cubicBezTo>
                <a:cubicBezTo>
                  <a:pt x="1014816" y="1804584"/>
                  <a:pt x="980794" y="1818877"/>
                  <a:pt x="1207876" y="1817973"/>
                </a:cubicBezTo>
                <a:cubicBezTo>
                  <a:pt x="1246093" y="1817863"/>
                  <a:pt x="1231111" y="1785070"/>
                  <a:pt x="1235168" y="2044691"/>
                </a:cubicBezTo>
                <a:close/>
                <a:moveTo>
                  <a:pt x="1697749" y="2329130"/>
                </a:moveTo>
                <a:cubicBezTo>
                  <a:pt x="1481469" y="2325060"/>
                  <a:pt x="1480961" y="2335886"/>
                  <a:pt x="1480564" y="2324964"/>
                </a:cubicBezTo>
                <a:cubicBezTo>
                  <a:pt x="1478220" y="2261858"/>
                  <a:pt x="1477438" y="2201492"/>
                  <a:pt x="1477096" y="2138015"/>
                </a:cubicBezTo>
                <a:cubicBezTo>
                  <a:pt x="1476712" y="2062465"/>
                  <a:pt x="1433642" y="2078649"/>
                  <a:pt x="1694404" y="2078430"/>
                </a:cubicBezTo>
                <a:cubicBezTo>
                  <a:pt x="1695022" y="2147827"/>
                  <a:pt x="1692677" y="2207713"/>
                  <a:pt x="1697749" y="2329130"/>
                </a:cubicBezTo>
                <a:close/>
                <a:moveTo>
                  <a:pt x="1925311" y="2329953"/>
                </a:moveTo>
                <a:cubicBezTo>
                  <a:pt x="1776322" y="2330007"/>
                  <a:pt x="1755719" y="2330213"/>
                  <a:pt x="1709003" y="2329349"/>
                </a:cubicBezTo>
                <a:cubicBezTo>
                  <a:pt x="1703904" y="2207604"/>
                  <a:pt x="1706221" y="2144237"/>
                  <a:pt x="1705631" y="2078430"/>
                </a:cubicBezTo>
                <a:cubicBezTo>
                  <a:pt x="1968217" y="2078211"/>
                  <a:pt x="1923557" y="2065836"/>
                  <a:pt x="1923173" y="2138001"/>
                </a:cubicBezTo>
                <a:cubicBezTo>
                  <a:pt x="1922926" y="2185417"/>
                  <a:pt x="1923063" y="2200204"/>
                  <a:pt x="1925311" y="2329953"/>
                </a:cubicBezTo>
                <a:close/>
                <a:moveTo>
                  <a:pt x="3509871" y="3377017"/>
                </a:moveTo>
                <a:cubicBezTo>
                  <a:pt x="3294454" y="3378469"/>
                  <a:pt x="3323816" y="3383252"/>
                  <a:pt x="3323350" y="3353528"/>
                </a:cubicBezTo>
                <a:cubicBezTo>
                  <a:pt x="3319251" y="3091947"/>
                  <a:pt x="3311863" y="3127673"/>
                  <a:pt x="3345529" y="3126741"/>
                </a:cubicBezTo>
                <a:cubicBezTo>
                  <a:pt x="3396179" y="3125426"/>
                  <a:pt x="3444512" y="3125111"/>
                  <a:pt x="3509775" y="3126604"/>
                </a:cubicBezTo>
                <a:cubicBezTo>
                  <a:pt x="3544880" y="3127413"/>
                  <a:pt x="3537917" y="3119149"/>
                  <a:pt x="3538657" y="3166688"/>
                </a:cubicBezTo>
                <a:cubicBezTo>
                  <a:pt x="3542509" y="3413250"/>
                  <a:pt x="3551748" y="3376742"/>
                  <a:pt x="3509871" y="3377017"/>
                </a:cubicBezTo>
                <a:close/>
                <a:moveTo>
                  <a:pt x="3541783" y="3389569"/>
                </a:moveTo>
                <a:cubicBezTo>
                  <a:pt x="3543194" y="3465818"/>
                  <a:pt x="3544620" y="3483208"/>
                  <a:pt x="3546155" y="3637693"/>
                </a:cubicBezTo>
                <a:cubicBezTo>
                  <a:pt x="3304008" y="3637817"/>
                  <a:pt x="3328682" y="3640132"/>
                  <a:pt x="3328614" y="3634158"/>
                </a:cubicBezTo>
                <a:cubicBezTo>
                  <a:pt x="3325680" y="3353144"/>
                  <a:pt x="3313110" y="3389473"/>
                  <a:pt x="3345350" y="3389734"/>
                </a:cubicBezTo>
                <a:cubicBezTo>
                  <a:pt x="3434862" y="3390433"/>
                  <a:pt x="3508774" y="3389706"/>
                  <a:pt x="3541783" y="3389569"/>
                </a:cubicBezTo>
                <a:close/>
                <a:moveTo>
                  <a:pt x="2868212" y="3388939"/>
                </a:moveTo>
                <a:cubicBezTo>
                  <a:pt x="3126616" y="3388720"/>
                  <a:pt x="3084643" y="3373659"/>
                  <a:pt x="3086562" y="3447331"/>
                </a:cubicBezTo>
                <a:cubicBezTo>
                  <a:pt x="3088235" y="3513658"/>
                  <a:pt x="3089345" y="3572078"/>
                  <a:pt x="3088879" y="3634363"/>
                </a:cubicBezTo>
                <a:cubicBezTo>
                  <a:pt x="3088824" y="3640776"/>
                  <a:pt x="3112401" y="3638830"/>
                  <a:pt x="2870638" y="3638968"/>
                </a:cubicBezTo>
                <a:cubicBezTo>
                  <a:pt x="2866622" y="3377085"/>
                  <a:pt x="2869391" y="3502010"/>
                  <a:pt x="2868212" y="3388939"/>
                </a:cubicBezTo>
                <a:close/>
                <a:moveTo>
                  <a:pt x="2182811" y="3388857"/>
                </a:moveTo>
                <a:cubicBezTo>
                  <a:pt x="2298381" y="3390488"/>
                  <a:pt x="2345111" y="3389131"/>
                  <a:pt x="2400243" y="3388829"/>
                </a:cubicBezTo>
                <a:cubicBezTo>
                  <a:pt x="2403657" y="3623715"/>
                  <a:pt x="2403766" y="3637528"/>
                  <a:pt x="2403780" y="3639200"/>
                </a:cubicBezTo>
                <a:cubicBezTo>
                  <a:pt x="2160660" y="3639159"/>
                  <a:pt x="2185649" y="3641708"/>
                  <a:pt x="2185457" y="3634061"/>
                </a:cubicBezTo>
                <a:cubicBezTo>
                  <a:pt x="2181687" y="3477124"/>
                  <a:pt x="2183510" y="3461172"/>
                  <a:pt x="2182811" y="3388857"/>
                </a:cubicBezTo>
                <a:close/>
                <a:moveTo>
                  <a:pt x="1045001" y="3651370"/>
                </a:moveTo>
                <a:cubicBezTo>
                  <a:pt x="1183819" y="3652863"/>
                  <a:pt x="1190824" y="3650561"/>
                  <a:pt x="1260473" y="3650068"/>
                </a:cubicBezTo>
                <a:cubicBezTo>
                  <a:pt x="1264832" y="3884515"/>
                  <a:pt x="1264736" y="3811775"/>
                  <a:pt x="1266326" y="3900754"/>
                </a:cubicBezTo>
                <a:cubicBezTo>
                  <a:pt x="1165615" y="3900494"/>
                  <a:pt x="1255634" y="3899863"/>
                  <a:pt x="1047070" y="3900014"/>
                </a:cubicBezTo>
                <a:cubicBezTo>
                  <a:pt x="1045782" y="3799509"/>
                  <a:pt x="1048948" y="3815666"/>
                  <a:pt x="1045001" y="3651370"/>
                </a:cubicBezTo>
                <a:close/>
                <a:moveTo>
                  <a:pt x="1246902" y="2792721"/>
                </a:moveTo>
                <a:cubicBezTo>
                  <a:pt x="1248040" y="2865284"/>
                  <a:pt x="1258800" y="2852978"/>
                  <a:pt x="1207794" y="2853375"/>
                </a:cubicBezTo>
                <a:cubicBezTo>
                  <a:pt x="1134855" y="2853964"/>
                  <a:pt x="1087796" y="2853772"/>
                  <a:pt x="1043520" y="2853293"/>
                </a:cubicBezTo>
                <a:cubicBezTo>
                  <a:pt x="1026906" y="2853114"/>
                  <a:pt x="1033102" y="2882989"/>
                  <a:pt x="1028620" y="2605416"/>
                </a:cubicBezTo>
                <a:cubicBezTo>
                  <a:pt x="1028606" y="2604443"/>
                  <a:pt x="1010855" y="2598742"/>
                  <a:pt x="1207725" y="2603511"/>
                </a:cubicBezTo>
                <a:cubicBezTo>
                  <a:pt x="1262049" y="2604813"/>
                  <a:pt x="1243365" y="2566085"/>
                  <a:pt x="1246902" y="2792721"/>
                </a:cubicBezTo>
                <a:close/>
                <a:moveTo>
                  <a:pt x="1043424" y="2866010"/>
                </a:moveTo>
                <a:cubicBezTo>
                  <a:pt x="1280170" y="2868559"/>
                  <a:pt x="1248190" y="2855910"/>
                  <a:pt x="1249177" y="2886059"/>
                </a:cubicBezTo>
                <a:cubicBezTo>
                  <a:pt x="1251124" y="2944301"/>
                  <a:pt x="1251028" y="2952153"/>
                  <a:pt x="1253632" y="3115244"/>
                </a:cubicBezTo>
                <a:cubicBezTo>
                  <a:pt x="1066275" y="3114942"/>
                  <a:pt x="1079448" y="3114791"/>
                  <a:pt x="1036036" y="3114134"/>
                </a:cubicBezTo>
                <a:cubicBezTo>
                  <a:pt x="1032855" y="2834875"/>
                  <a:pt x="1027372" y="2865845"/>
                  <a:pt x="1043424" y="2866010"/>
                </a:cubicBezTo>
                <a:close/>
                <a:moveTo>
                  <a:pt x="1043397" y="3127015"/>
                </a:moveTo>
                <a:cubicBezTo>
                  <a:pt x="1290821" y="3131003"/>
                  <a:pt x="1253550" y="3110968"/>
                  <a:pt x="1254441" y="3166702"/>
                </a:cubicBezTo>
                <a:cubicBezTo>
                  <a:pt x="1258375" y="3418032"/>
                  <a:pt x="1269012" y="3375386"/>
                  <a:pt x="1207848" y="3375304"/>
                </a:cubicBezTo>
                <a:cubicBezTo>
                  <a:pt x="1005276" y="3374742"/>
                  <a:pt x="1039134" y="3386856"/>
                  <a:pt x="1038599" y="3353542"/>
                </a:cubicBezTo>
                <a:cubicBezTo>
                  <a:pt x="1034610" y="3098772"/>
                  <a:pt x="1034295" y="3126865"/>
                  <a:pt x="1043397" y="3127015"/>
                </a:cubicBezTo>
                <a:close/>
                <a:moveTo>
                  <a:pt x="1043602" y="3388994"/>
                </a:moveTo>
                <a:cubicBezTo>
                  <a:pt x="1093279" y="3387719"/>
                  <a:pt x="1108481" y="3387898"/>
                  <a:pt x="1207848" y="3388021"/>
                </a:cubicBezTo>
                <a:cubicBezTo>
                  <a:pt x="1272631" y="3388199"/>
                  <a:pt x="1254660" y="3340852"/>
                  <a:pt x="1260171" y="3634349"/>
                </a:cubicBezTo>
                <a:cubicBezTo>
                  <a:pt x="1260185" y="3635363"/>
                  <a:pt x="1285174" y="3641229"/>
                  <a:pt x="1044685" y="3638625"/>
                </a:cubicBezTo>
                <a:cubicBezTo>
                  <a:pt x="1044672" y="3637666"/>
                  <a:pt x="1038023" y="3389131"/>
                  <a:pt x="1043602" y="3388994"/>
                </a:cubicBezTo>
                <a:close/>
                <a:moveTo>
                  <a:pt x="1454437" y="2852183"/>
                </a:moveTo>
                <a:cubicBezTo>
                  <a:pt x="1219843" y="2852183"/>
                  <a:pt x="1259417" y="2871492"/>
                  <a:pt x="1258128" y="2792488"/>
                </a:cubicBezTo>
                <a:cubicBezTo>
                  <a:pt x="1256703" y="2701371"/>
                  <a:pt x="1258636" y="2698452"/>
                  <a:pt x="1257183" y="2605402"/>
                </a:cubicBezTo>
                <a:cubicBezTo>
                  <a:pt x="1257169" y="2604429"/>
                  <a:pt x="1474724" y="2601675"/>
                  <a:pt x="1474779" y="2605594"/>
                </a:cubicBezTo>
                <a:cubicBezTo>
                  <a:pt x="1479262" y="2891650"/>
                  <a:pt x="1484731" y="2852183"/>
                  <a:pt x="1454437" y="2852183"/>
                </a:cubicBezTo>
                <a:close/>
                <a:moveTo>
                  <a:pt x="1477699" y="2864941"/>
                </a:moveTo>
                <a:cubicBezTo>
                  <a:pt x="1482236" y="3152573"/>
                  <a:pt x="1490776" y="3113736"/>
                  <a:pt x="1454437" y="3113736"/>
                </a:cubicBezTo>
                <a:cubicBezTo>
                  <a:pt x="1372067" y="3113736"/>
                  <a:pt x="1372286" y="3115285"/>
                  <a:pt x="1290067" y="3115285"/>
                </a:cubicBezTo>
                <a:cubicBezTo>
                  <a:pt x="1251795" y="3115285"/>
                  <a:pt x="1268615" y="3153163"/>
                  <a:pt x="1259787" y="2865818"/>
                </a:cubicBezTo>
                <a:cubicBezTo>
                  <a:pt x="1437138" y="2865297"/>
                  <a:pt x="1383938" y="2864722"/>
                  <a:pt x="1477699" y="2864941"/>
                </a:cubicBezTo>
                <a:close/>
                <a:moveTo>
                  <a:pt x="1290067" y="3128002"/>
                </a:moveTo>
                <a:cubicBezTo>
                  <a:pt x="1372424" y="3128002"/>
                  <a:pt x="1372218" y="3126453"/>
                  <a:pt x="1454437" y="3126453"/>
                </a:cubicBezTo>
                <a:cubicBezTo>
                  <a:pt x="1489666" y="3126453"/>
                  <a:pt x="1480358" y="3086781"/>
                  <a:pt x="1485293" y="3377318"/>
                </a:cubicBezTo>
                <a:cubicBezTo>
                  <a:pt x="1392355" y="3378236"/>
                  <a:pt x="1390751" y="3375454"/>
                  <a:pt x="1268382" y="3375386"/>
                </a:cubicBezTo>
                <a:cubicBezTo>
                  <a:pt x="1264530" y="3088494"/>
                  <a:pt x="1257402" y="3128002"/>
                  <a:pt x="1290067" y="3128002"/>
                </a:cubicBezTo>
                <a:close/>
                <a:moveTo>
                  <a:pt x="1290067" y="3388117"/>
                </a:moveTo>
                <a:cubicBezTo>
                  <a:pt x="1371711" y="3388117"/>
                  <a:pt x="1370943" y="3390186"/>
                  <a:pt x="1454437" y="3390186"/>
                </a:cubicBezTo>
                <a:cubicBezTo>
                  <a:pt x="1495039" y="3390186"/>
                  <a:pt x="1486540" y="3350691"/>
                  <a:pt x="1489789" y="3634281"/>
                </a:cubicBezTo>
                <a:cubicBezTo>
                  <a:pt x="1489844" y="3638981"/>
                  <a:pt x="1271494" y="3638817"/>
                  <a:pt x="1271411" y="3634089"/>
                </a:cubicBezTo>
                <a:cubicBezTo>
                  <a:pt x="1266024" y="3348800"/>
                  <a:pt x="1262474" y="3388117"/>
                  <a:pt x="1290067" y="3388117"/>
                </a:cubicBezTo>
                <a:close/>
                <a:moveTo>
                  <a:pt x="1485951" y="2602579"/>
                </a:moveTo>
                <a:cubicBezTo>
                  <a:pt x="1529459" y="2602949"/>
                  <a:pt x="1605990" y="2606210"/>
                  <a:pt x="1701396" y="2603360"/>
                </a:cubicBezTo>
                <a:cubicBezTo>
                  <a:pt x="1702944" y="2699891"/>
                  <a:pt x="1705576" y="2763080"/>
                  <a:pt x="1706001" y="2852841"/>
                </a:cubicBezTo>
                <a:cubicBezTo>
                  <a:pt x="1524977" y="2853238"/>
                  <a:pt x="1570898" y="2852498"/>
                  <a:pt x="1488720" y="2852237"/>
                </a:cubicBezTo>
                <a:cubicBezTo>
                  <a:pt x="1486307" y="2698945"/>
                  <a:pt x="1487377" y="2690503"/>
                  <a:pt x="1485951" y="2602579"/>
                </a:cubicBezTo>
                <a:close/>
                <a:moveTo>
                  <a:pt x="1488926" y="2864968"/>
                </a:moveTo>
                <a:cubicBezTo>
                  <a:pt x="1568554" y="2865256"/>
                  <a:pt x="1533078" y="2865941"/>
                  <a:pt x="1706056" y="2865571"/>
                </a:cubicBezTo>
                <a:cubicBezTo>
                  <a:pt x="1706399" y="3037556"/>
                  <a:pt x="1708729" y="3045299"/>
                  <a:pt x="1710635" y="3114545"/>
                </a:cubicBezTo>
                <a:cubicBezTo>
                  <a:pt x="1526046" y="3114970"/>
                  <a:pt x="1568198" y="3114189"/>
                  <a:pt x="1492339" y="3113818"/>
                </a:cubicBezTo>
                <a:cubicBezTo>
                  <a:pt x="1491064" y="3009833"/>
                  <a:pt x="1492846" y="3113229"/>
                  <a:pt x="1488926" y="2864968"/>
                </a:cubicBezTo>
                <a:close/>
                <a:moveTo>
                  <a:pt x="1711731" y="3166702"/>
                </a:moveTo>
                <a:cubicBezTo>
                  <a:pt x="1715418" y="3408042"/>
                  <a:pt x="1720710" y="3375989"/>
                  <a:pt x="1701149" y="3375701"/>
                </a:cubicBezTo>
                <a:cubicBezTo>
                  <a:pt x="1466568" y="3371919"/>
                  <a:pt x="1496712" y="3390570"/>
                  <a:pt x="1496136" y="3353514"/>
                </a:cubicBezTo>
                <a:cubicBezTo>
                  <a:pt x="1493367" y="3183517"/>
                  <a:pt x="1492956" y="3160659"/>
                  <a:pt x="1492503" y="3126549"/>
                </a:cubicBezTo>
                <a:cubicBezTo>
                  <a:pt x="1749537" y="3127838"/>
                  <a:pt x="1710881" y="3113037"/>
                  <a:pt x="1711731" y="3166702"/>
                </a:cubicBezTo>
                <a:close/>
                <a:moveTo>
                  <a:pt x="1712622" y="2603045"/>
                </a:moveTo>
                <a:cubicBezTo>
                  <a:pt x="1801023" y="2600688"/>
                  <a:pt x="1929698" y="2603895"/>
                  <a:pt x="1929725" y="2605662"/>
                </a:cubicBezTo>
                <a:cubicBezTo>
                  <a:pt x="1930479" y="2654215"/>
                  <a:pt x="1931644" y="2716911"/>
                  <a:pt x="1933851" y="2853375"/>
                </a:cubicBezTo>
                <a:cubicBezTo>
                  <a:pt x="1848521" y="2853293"/>
                  <a:pt x="1864326" y="2852539"/>
                  <a:pt x="1717255" y="2852813"/>
                </a:cubicBezTo>
                <a:cubicBezTo>
                  <a:pt x="1716707" y="2747567"/>
                  <a:pt x="1713787" y="2689394"/>
                  <a:pt x="1712622" y="2603045"/>
                </a:cubicBezTo>
                <a:close/>
                <a:moveTo>
                  <a:pt x="1536820" y="3388994"/>
                </a:moveTo>
                <a:cubicBezTo>
                  <a:pt x="1592734" y="3387308"/>
                  <a:pt x="1645112" y="3387582"/>
                  <a:pt x="1700998" y="3388418"/>
                </a:cubicBezTo>
                <a:cubicBezTo>
                  <a:pt x="1719668" y="3388720"/>
                  <a:pt x="1715857" y="3378072"/>
                  <a:pt x="1715199" y="3447085"/>
                </a:cubicBezTo>
                <a:cubicBezTo>
                  <a:pt x="1712869" y="3666649"/>
                  <a:pt x="1729263" y="3637817"/>
                  <a:pt x="1701121" y="3637542"/>
                </a:cubicBezTo>
                <a:cubicBezTo>
                  <a:pt x="1483909" y="3635514"/>
                  <a:pt x="1501071" y="3639625"/>
                  <a:pt x="1501002" y="3634116"/>
                </a:cubicBezTo>
                <a:cubicBezTo>
                  <a:pt x="1497712" y="3346799"/>
                  <a:pt x="1482154" y="3390570"/>
                  <a:pt x="1536820" y="3388994"/>
                </a:cubicBezTo>
                <a:close/>
                <a:moveTo>
                  <a:pt x="1717310" y="2886072"/>
                </a:moveTo>
                <a:cubicBezTo>
                  <a:pt x="1717310" y="2856540"/>
                  <a:pt x="1684179" y="2865887"/>
                  <a:pt x="1934057" y="2866092"/>
                </a:cubicBezTo>
                <a:cubicBezTo>
                  <a:pt x="1936552" y="3020824"/>
                  <a:pt x="1936552" y="3022961"/>
                  <a:pt x="1937648" y="3073241"/>
                </a:cubicBezTo>
                <a:cubicBezTo>
                  <a:pt x="1938772" y="3124357"/>
                  <a:pt x="1979525" y="3113955"/>
                  <a:pt x="1721861" y="3114517"/>
                </a:cubicBezTo>
                <a:cubicBezTo>
                  <a:pt x="1720573" y="3067499"/>
                  <a:pt x="1717310" y="3013834"/>
                  <a:pt x="1717310" y="2886072"/>
                </a:cubicBezTo>
                <a:close/>
                <a:moveTo>
                  <a:pt x="1783272" y="3127180"/>
                </a:moveTo>
                <a:cubicBezTo>
                  <a:pt x="1866354" y="3127180"/>
                  <a:pt x="1863462" y="3125946"/>
                  <a:pt x="1938731" y="3125837"/>
                </a:cubicBezTo>
                <a:cubicBezTo>
                  <a:pt x="1939293" y="3156081"/>
                  <a:pt x="1939403" y="3165688"/>
                  <a:pt x="1942323" y="3353734"/>
                </a:cubicBezTo>
                <a:cubicBezTo>
                  <a:pt x="1942816" y="3385184"/>
                  <a:pt x="1966873" y="3376181"/>
                  <a:pt x="1783272" y="3376331"/>
                </a:cubicBezTo>
                <a:cubicBezTo>
                  <a:pt x="1714925" y="3376331"/>
                  <a:pt x="1726577" y="3381539"/>
                  <a:pt x="1726138" y="3353487"/>
                </a:cubicBezTo>
                <a:cubicBezTo>
                  <a:pt x="1721916" y="3081066"/>
                  <a:pt x="1705357" y="3127180"/>
                  <a:pt x="1783272" y="3127180"/>
                </a:cubicBezTo>
                <a:close/>
                <a:moveTo>
                  <a:pt x="1940911" y="2603990"/>
                </a:moveTo>
                <a:cubicBezTo>
                  <a:pt x="2175957" y="2604374"/>
                  <a:pt x="2158110" y="2602291"/>
                  <a:pt x="2158165" y="2605662"/>
                </a:cubicBezTo>
                <a:cubicBezTo>
                  <a:pt x="2162647" y="2892102"/>
                  <a:pt x="2183922" y="2851826"/>
                  <a:pt x="2112162" y="2851826"/>
                </a:cubicBezTo>
                <a:cubicBezTo>
                  <a:pt x="2029943" y="2851826"/>
                  <a:pt x="2029819" y="2853375"/>
                  <a:pt x="1947696" y="2853375"/>
                </a:cubicBezTo>
                <a:cubicBezTo>
                  <a:pt x="1944146" y="2853375"/>
                  <a:pt x="1945242" y="2881166"/>
                  <a:pt x="1940911" y="2603990"/>
                </a:cubicBezTo>
                <a:close/>
                <a:moveTo>
                  <a:pt x="1726412" y="3447249"/>
                </a:moveTo>
                <a:cubicBezTo>
                  <a:pt x="1727221" y="3370836"/>
                  <a:pt x="1680519" y="3389144"/>
                  <a:pt x="1942940" y="3388925"/>
                </a:cubicBezTo>
                <a:cubicBezTo>
                  <a:pt x="1944173" y="3453649"/>
                  <a:pt x="1947244" y="3531446"/>
                  <a:pt x="1946819" y="3634171"/>
                </a:cubicBezTo>
                <a:cubicBezTo>
                  <a:pt x="1946819" y="3635144"/>
                  <a:pt x="1972535" y="3639406"/>
                  <a:pt x="1728866" y="3637775"/>
                </a:cubicBezTo>
                <a:cubicBezTo>
                  <a:pt x="1727002" y="3574011"/>
                  <a:pt x="1725795" y="3511315"/>
                  <a:pt x="1726412" y="3447249"/>
                </a:cubicBezTo>
                <a:close/>
                <a:moveTo>
                  <a:pt x="1945283" y="2866092"/>
                </a:moveTo>
                <a:cubicBezTo>
                  <a:pt x="2001691" y="2866092"/>
                  <a:pt x="2023431" y="2864694"/>
                  <a:pt x="2163511" y="2864516"/>
                </a:cubicBezTo>
                <a:cubicBezTo>
                  <a:pt x="2163099" y="3027511"/>
                  <a:pt x="2165677" y="3043709"/>
                  <a:pt x="2167513" y="3114627"/>
                </a:cubicBezTo>
                <a:cubicBezTo>
                  <a:pt x="1908437" y="3113887"/>
                  <a:pt x="1950026" y="3124412"/>
                  <a:pt x="1948889" y="3072926"/>
                </a:cubicBezTo>
                <a:cubicBezTo>
                  <a:pt x="1947559" y="3011957"/>
                  <a:pt x="1947696" y="3015849"/>
                  <a:pt x="1945283" y="2866092"/>
                </a:cubicBezTo>
                <a:close/>
                <a:moveTo>
                  <a:pt x="2167829" y="3127358"/>
                </a:moveTo>
                <a:cubicBezTo>
                  <a:pt x="2168679" y="3164537"/>
                  <a:pt x="2171434" y="3374906"/>
                  <a:pt x="2171448" y="3375961"/>
                </a:cubicBezTo>
                <a:cubicBezTo>
                  <a:pt x="1922090" y="3373138"/>
                  <a:pt x="1954125" y="3389049"/>
                  <a:pt x="1953563" y="3353514"/>
                </a:cubicBezTo>
                <a:cubicBezTo>
                  <a:pt x="1950931" y="3183873"/>
                  <a:pt x="1950561" y="3158397"/>
                  <a:pt x="1949972" y="3125823"/>
                </a:cubicBezTo>
                <a:cubicBezTo>
                  <a:pt x="2027215" y="3125851"/>
                  <a:pt x="1981444" y="3126851"/>
                  <a:pt x="2167829" y="3127358"/>
                </a:cubicBezTo>
                <a:close/>
                <a:moveTo>
                  <a:pt x="2171571" y="3388706"/>
                </a:moveTo>
                <a:cubicBezTo>
                  <a:pt x="2172243" y="3459391"/>
                  <a:pt x="2170420" y="3481153"/>
                  <a:pt x="2174340" y="3639283"/>
                </a:cubicBezTo>
                <a:cubicBezTo>
                  <a:pt x="2076192" y="3639433"/>
                  <a:pt x="1958018" y="3637748"/>
                  <a:pt x="1958032" y="3634240"/>
                </a:cubicBezTo>
                <a:cubicBezTo>
                  <a:pt x="1958457" y="3532186"/>
                  <a:pt x="1955482" y="3456965"/>
                  <a:pt x="1954166" y="3388898"/>
                </a:cubicBezTo>
                <a:cubicBezTo>
                  <a:pt x="2033794" y="3388884"/>
                  <a:pt x="2102813" y="3387870"/>
                  <a:pt x="2171571" y="3388706"/>
                </a:cubicBezTo>
                <a:close/>
                <a:moveTo>
                  <a:pt x="1957991" y="3649355"/>
                </a:moveTo>
                <a:cubicBezTo>
                  <a:pt x="2043335" y="3649643"/>
                  <a:pt x="2003569" y="3652315"/>
                  <a:pt x="2174655" y="3652027"/>
                </a:cubicBezTo>
                <a:cubicBezTo>
                  <a:pt x="2174792" y="3658181"/>
                  <a:pt x="2179357" y="3899014"/>
                  <a:pt x="2179384" y="3900644"/>
                </a:cubicBezTo>
                <a:cubicBezTo>
                  <a:pt x="2026187" y="3901371"/>
                  <a:pt x="2048942" y="3899397"/>
                  <a:pt x="1962692" y="3899178"/>
                </a:cubicBezTo>
                <a:cubicBezTo>
                  <a:pt x="1961294" y="3819599"/>
                  <a:pt x="1957730" y="3752546"/>
                  <a:pt x="1957991" y="3649355"/>
                </a:cubicBezTo>
                <a:close/>
                <a:moveTo>
                  <a:pt x="2179055" y="3127399"/>
                </a:moveTo>
                <a:cubicBezTo>
                  <a:pt x="2354542" y="3128002"/>
                  <a:pt x="2326304" y="3127193"/>
                  <a:pt x="2394939" y="3126673"/>
                </a:cubicBezTo>
                <a:cubicBezTo>
                  <a:pt x="2396104" y="3240566"/>
                  <a:pt x="2398256" y="3255216"/>
                  <a:pt x="2400052" y="3376098"/>
                </a:cubicBezTo>
                <a:cubicBezTo>
                  <a:pt x="2335557" y="3376427"/>
                  <a:pt x="2303741" y="3377770"/>
                  <a:pt x="2182660" y="3376112"/>
                </a:cubicBezTo>
                <a:cubicBezTo>
                  <a:pt x="2182647" y="3375029"/>
                  <a:pt x="2179988" y="3168895"/>
                  <a:pt x="2179055" y="3127399"/>
                </a:cubicBezTo>
                <a:close/>
                <a:moveTo>
                  <a:pt x="2402807" y="2885853"/>
                </a:moveTo>
                <a:cubicBezTo>
                  <a:pt x="2401779" y="2854992"/>
                  <a:pt x="2371005" y="2865243"/>
                  <a:pt x="2605503" y="2865243"/>
                </a:cubicBezTo>
                <a:cubicBezTo>
                  <a:pt x="2629012" y="2865243"/>
                  <a:pt x="2615414" y="2835025"/>
                  <a:pt x="2622624" y="3073296"/>
                </a:cubicBezTo>
                <a:cubicBezTo>
                  <a:pt x="2624077" y="3121410"/>
                  <a:pt x="2661129" y="3113791"/>
                  <a:pt x="2441051" y="3113791"/>
                </a:cubicBezTo>
                <a:cubicBezTo>
                  <a:pt x="2390168" y="3113791"/>
                  <a:pt x="2411703" y="3152368"/>
                  <a:pt x="2402807" y="2885853"/>
                </a:cubicBezTo>
                <a:close/>
                <a:moveTo>
                  <a:pt x="2441065" y="3126508"/>
                </a:moveTo>
                <a:cubicBezTo>
                  <a:pt x="2656743" y="3126508"/>
                  <a:pt x="2623954" y="3113503"/>
                  <a:pt x="2624790" y="3166702"/>
                </a:cubicBezTo>
                <a:cubicBezTo>
                  <a:pt x="2628573" y="3407878"/>
                  <a:pt x="2633686" y="3375084"/>
                  <a:pt x="2605517" y="3375084"/>
                </a:cubicBezTo>
                <a:cubicBezTo>
                  <a:pt x="2380929" y="3375084"/>
                  <a:pt x="2411443" y="3384554"/>
                  <a:pt x="2410949" y="3353514"/>
                </a:cubicBezTo>
                <a:cubicBezTo>
                  <a:pt x="2406768" y="3088891"/>
                  <a:pt x="2392512" y="3126508"/>
                  <a:pt x="2441065" y="3126508"/>
                </a:cubicBezTo>
                <a:close/>
                <a:moveTo>
                  <a:pt x="2441065" y="3388720"/>
                </a:moveTo>
                <a:cubicBezTo>
                  <a:pt x="2522694" y="3388720"/>
                  <a:pt x="2527040" y="3387801"/>
                  <a:pt x="2605517" y="3387801"/>
                </a:cubicBezTo>
                <a:cubicBezTo>
                  <a:pt x="2636099" y="3387801"/>
                  <a:pt x="2626901" y="3352555"/>
                  <a:pt x="2631095" y="3637090"/>
                </a:cubicBezTo>
                <a:cubicBezTo>
                  <a:pt x="2540912" y="3636528"/>
                  <a:pt x="2525984" y="3639214"/>
                  <a:pt x="2415034" y="3639200"/>
                </a:cubicBezTo>
                <a:cubicBezTo>
                  <a:pt x="2411114" y="3353788"/>
                  <a:pt x="2399558" y="3388720"/>
                  <a:pt x="2441065" y="3388720"/>
                </a:cubicBezTo>
                <a:close/>
                <a:moveTo>
                  <a:pt x="2626586" y="2605402"/>
                </a:moveTo>
                <a:cubicBezTo>
                  <a:pt x="2626544" y="2602428"/>
                  <a:pt x="2844895" y="2602003"/>
                  <a:pt x="2844950" y="2605621"/>
                </a:cubicBezTo>
                <a:cubicBezTo>
                  <a:pt x="2846581" y="2709895"/>
                  <a:pt x="2844771" y="2672812"/>
                  <a:pt x="2847732" y="2851963"/>
                </a:cubicBezTo>
                <a:cubicBezTo>
                  <a:pt x="2747035" y="2850360"/>
                  <a:pt x="2689970" y="2852224"/>
                  <a:pt x="2631438" y="2852457"/>
                </a:cubicBezTo>
                <a:cubicBezTo>
                  <a:pt x="2631342" y="2759749"/>
                  <a:pt x="2627970" y="2693861"/>
                  <a:pt x="2626586" y="2605402"/>
                </a:cubicBezTo>
                <a:close/>
                <a:moveTo>
                  <a:pt x="2631287" y="2886127"/>
                </a:moveTo>
                <a:cubicBezTo>
                  <a:pt x="2631465" y="2862474"/>
                  <a:pt x="2598731" y="2860693"/>
                  <a:pt x="2847924" y="2864736"/>
                </a:cubicBezTo>
                <a:cubicBezTo>
                  <a:pt x="2851845" y="3095428"/>
                  <a:pt x="2850241" y="3019193"/>
                  <a:pt x="2851365" y="3114449"/>
                </a:cubicBezTo>
                <a:cubicBezTo>
                  <a:pt x="2599993" y="3110023"/>
                  <a:pt x="2635578" y="3130387"/>
                  <a:pt x="2633837" y="3072885"/>
                </a:cubicBezTo>
                <a:cubicBezTo>
                  <a:pt x="2631411" y="2992429"/>
                  <a:pt x="2630972" y="2936709"/>
                  <a:pt x="2631287" y="2886127"/>
                </a:cubicBezTo>
                <a:close/>
                <a:moveTo>
                  <a:pt x="2851529" y="3127166"/>
                </a:moveTo>
                <a:cubicBezTo>
                  <a:pt x="2853202" y="3254955"/>
                  <a:pt x="2855546" y="3271510"/>
                  <a:pt x="2856834" y="3376235"/>
                </a:cubicBezTo>
                <a:cubicBezTo>
                  <a:pt x="2770434" y="3376304"/>
                  <a:pt x="2743019" y="3376523"/>
                  <a:pt x="2687736" y="3375701"/>
                </a:cubicBezTo>
                <a:cubicBezTo>
                  <a:pt x="2624036" y="3374755"/>
                  <a:pt x="2639854" y="3413688"/>
                  <a:pt x="2635989" y="3166483"/>
                </a:cubicBezTo>
                <a:cubicBezTo>
                  <a:pt x="2635194" y="3115148"/>
                  <a:pt x="2594139" y="3123000"/>
                  <a:pt x="2851529" y="3127166"/>
                </a:cubicBezTo>
                <a:close/>
                <a:moveTo>
                  <a:pt x="2856985" y="3388953"/>
                </a:moveTo>
                <a:cubicBezTo>
                  <a:pt x="2858438" y="3532447"/>
                  <a:pt x="2855148" y="3361558"/>
                  <a:pt x="2859425" y="3638968"/>
                </a:cubicBezTo>
                <a:cubicBezTo>
                  <a:pt x="2624502" y="3639091"/>
                  <a:pt x="2752066" y="3638282"/>
                  <a:pt x="2642336" y="3637186"/>
                </a:cubicBezTo>
                <a:cubicBezTo>
                  <a:pt x="2641664" y="3583329"/>
                  <a:pt x="2642007" y="3609298"/>
                  <a:pt x="2638607" y="3387884"/>
                </a:cubicBezTo>
                <a:cubicBezTo>
                  <a:pt x="2730792" y="3388377"/>
                  <a:pt x="2645612" y="3389131"/>
                  <a:pt x="2856985" y="3388953"/>
                </a:cubicBezTo>
                <a:close/>
                <a:moveTo>
                  <a:pt x="2859178" y="2864914"/>
                </a:moveTo>
                <a:cubicBezTo>
                  <a:pt x="3106630" y="2868833"/>
                  <a:pt x="3075953" y="2851429"/>
                  <a:pt x="3076611" y="2886210"/>
                </a:cubicBezTo>
                <a:cubicBezTo>
                  <a:pt x="3077899" y="2954428"/>
                  <a:pt x="3078804" y="3007216"/>
                  <a:pt x="3079420" y="3073186"/>
                </a:cubicBezTo>
                <a:cubicBezTo>
                  <a:pt x="3079845" y="3119232"/>
                  <a:pt x="3124108" y="3118711"/>
                  <a:pt x="2862619" y="3114627"/>
                </a:cubicBezTo>
                <a:cubicBezTo>
                  <a:pt x="2861742" y="3039488"/>
                  <a:pt x="2862688" y="3066540"/>
                  <a:pt x="2859178" y="2864914"/>
                </a:cubicBezTo>
                <a:close/>
                <a:moveTo>
                  <a:pt x="2859631" y="3651685"/>
                </a:moveTo>
                <a:cubicBezTo>
                  <a:pt x="2860974" y="3738787"/>
                  <a:pt x="2861358" y="3768114"/>
                  <a:pt x="2862578" y="3821449"/>
                </a:cubicBezTo>
                <a:cubicBezTo>
                  <a:pt x="2864894" y="3926750"/>
                  <a:pt x="2902728" y="3895519"/>
                  <a:pt x="2687571" y="3900138"/>
                </a:cubicBezTo>
                <a:cubicBezTo>
                  <a:pt x="2636291" y="3901179"/>
                  <a:pt x="2646366" y="3948362"/>
                  <a:pt x="2642500" y="3649903"/>
                </a:cubicBezTo>
                <a:cubicBezTo>
                  <a:pt x="2727104" y="3650766"/>
                  <a:pt x="2646188" y="3651794"/>
                  <a:pt x="2859631" y="3651685"/>
                </a:cubicBezTo>
                <a:close/>
                <a:moveTo>
                  <a:pt x="2863332" y="3166510"/>
                </a:moveTo>
                <a:cubicBezTo>
                  <a:pt x="2862550" y="3116463"/>
                  <a:pt x="2820619" y="3127180"/>
                  <a:pt x="3080024" y="3126111"/>
                </a:cubicBezTo>
                <a:cubicBezTo>
                  <a:pt x="3081765" y="3254668"/>
                  <a:pt x="3082381" y="3225547"/>
                  <a:pt x="3085041" y="3377209"/>
                </a:cubicBezTo>
                <a:cubicBezTo>
                  <a:pt x="2833408" y="3376784"/>
                  <a:pt x="2868239" y="3384567"/>
                  <a:pt x="2867759" y="3353514"/>
                </a:cubicBezTo>
                <a:cubicBezTo>
                  <a:pt x="2866293" y="3259985"/>
                  <a:pt x="2864771" y="3257696"/>
                  <a:pt x="2863332" y="3166510"/>
                </a:cubicBezTo>
                <a:close/>
                <a:moveTo>
                  <a:pt x="3098694" y="2851854"/>
                </a:moveTo>
                <a:cubicBezTo>
                  <a:pt x="3083464" y="2851854"/>
                  <a:pt x="3087303" y="2860898"/>
                  <a:pt x="3086233" y="2792474"/>
                </a:cubicBezTo>
                <a:cubicBezTo>
                  <a:pt x="3082779" y="2575130"/>
                  <a:pt x="3077049" y="2603730"/>
                  <a:pt x="3098694" y="2603730"/>
                </a:cubicBezTo>
                <a:cubicBezTo>
                  <a:pt x="3181077" y="2603730"/>
                  <a:pt x="3180597" y="2603292"/>
                  <a:pt x="3263159" y="2603292"/>
                </a:cubicBezTo>
                <a:cubicBezTo>
                  <a:pt x="3317935" y="2603292"/>
                  <a:pt x="3301253" y="2565989"/>
                  <a:pt x="3304803" y="2792680"/>
                </a:cubicBezTo>
                <a:cubicBezTo>
                  <a:pt x="3306051" y="2872410"/>
                  <a:pt x="3347105" y="2851854"/>
                  <a:pt x="3098694" y="2851854"/>
                </a:cubicBezTo>
                <a:close/>
                <a:moveTo>
                  <a:pt x="3305530" y="2865640"/>
                </a:moveTo>
                <a:cubicBezTo>
                  <a:pt x="3305831" y="2998048"/>
                  <a:pt x="3307284" y="3028689"/>
                  <a:pt x="3308984" y="3114833"/>
                </a:cubicBezTo>
                <a:cubicBezTo>
                  <a:pt x="3220802" y="3116162"/>
                  <a:pt x="3182174" y="3113284"/>
                  <a:pt x="3091100" y="3113353"/>
                </a:cubicBezTo>
                <a:cubicBezTo>
                  <a:pt x="3090387" y="3054302"/>
                  <a:pt x="3090674" y="3035775"/>
                  <a:pt x="3087467" y="2864585"/>
                </a:cubicBezTo>
                <a:cubicBezTo>
                  <a:pt x="3183764" y="2864489"/>
                  <a:pt x="3156376" y="2865708"/>
                  <a:pt x="3305530" y="2865640"/>
                </a:cubicBezTo>
                <a:close/>
                <a:moveTo>
                  <a:pt x="3088783" y="3651575"/>
                </a:moveTo>
                <a:cubicBezTo>
                  <a:pt x="3088262" y="3760754"/>
                  <a:pt x="3092320" y="3816543"/>
                  <a:pt x="3093827" y="3898466"/>
                </a:cubicBezTo>
                <a:cubicBezTo>
                  <a:pt x="2996653" y="3898548"/>
                  <a:pt x="3005824" y="3901124"/>
                  <a:pt x="2875340" y="3899973"/>
                </a:cubicBezTo>
                <a:cubicBezTo>
                  <a:pt x="2873791" y="3805484"/>
                  <a:pt x="2873914" y="3850844"/>
                  <a:pt x="2870844" y="3651685"/>
                </a:cubicBezTo>
                <a:lnTo>
                  <a:pt x="3088783" y="3651575"/>
                </a:lnTo>
                <a:close/>
                <a:moveTo>
                  <a:pt x="3091840" y="3166510"/>
                </a:moveTo>
                <a:cubicBezTo>
                  <a:pt x="3090949" y="3109694"/>
                  <a:pt x="3057022" y="3127865"/>
                  <a:pt x="3263159" y="3127865"/>
                </a:cubicBezTo>
                <a:cubicBezTo>
                  <a:pt x="3323336" y="3127865"/>
                  <a:pt x="3307929" y="3085753"/>
                  <a:pt x="3312123" y="3353761"/>
                </a:cubicBezTo>
                <a:cubicBezTo>
                  <a:pt x="3312603" y="3384348"/>
                  <a:pt x="3346612" y="3377222"/>
                  <a:pt x="3098694" y="3377222"/>
                </a:cubicBezTo>
                <a:cubicBezTo>
                  <a:pt x="3096638" y="3377222"/>
                  <a:pt x="3095513" y="3401602"/>
                  <a:pt x="3091840" y="3166510"/>
                </a:cubicBezTo>
                <a:close/>
                <a:moveTo>
                  <a:pt x="3098694" y="3389939"/>
                </a:moveTo>
                <a:cubicBezTo>
                  <a:pt x="3354740" y="3389939"/>
                  <a:pt x="3312013" y="3371549"/>
                  <a:pt x="3314152" y="3447359"/>
                </a:cubicBezTo>
                <a:cubicBezTo>
                  <a:pt x="3315989" y="3514947"/>
                  <a:pt x="3316660" y="3566268"/>
                  <a:pt x="3317373" y="3634281"/>
                </a:cubicBezTo>
                <a:cubicBezTo>
                  <a:pt x="3317442" y="3640420"/>
                  <a:pt x="3338195" y="3638844"/>
                  <a:pt x="3100105" y="3638844"/>
                </a:cubicBezTo>
                <a:cubicBezTo>
                  <a:pt x="3101545" y="3453224"/>
                  <a:pt x="3092772" y="3389939"/>
                  <a:pt x="3098694" y="3389939"/>
                </a:cubicBezTo>
                <a:close/>
                <a:moveTo>
                  <a:pt x="3100023" y="3651575"/>
                </a:moveTo>
                <a:cubicBezTo>
                  <a:pt x="3107631" y="3651575"/>
                  <a:pt x="3287737" y="3651397"/>
                  <a:pt x="3317551" y="3651178"/>
                </a:cubicBezTo>
                <a:cubicBezTo>
                  <a:pt x="3318991" y="3783503"/>
                  <a:pt x="3320581" y="3814214"/>
                  <a:pt x="3322006" y="3899726"/>
                </a:cubicBezTo>
                <a:cubicBezTo>
                  <a:pt x="3194936" y="3900713"/>
                  <a:pt x="3196375" y="3898561"/>
                  <a:pt x="3105054" y="3898479"/>
                </a:cubicBezTo>
                <a:cubicBezTo>
                  <a:pt x="3103464" y="3811528"/>
                  <a:pt x="3099502" y="3758946"/>
                  <a:pt x="3100023" y="3651575"/>
                </a:cubicBezTo>
                <a:close/>
                <a:moveTo>
                  <a:pt x="3510021" y="3113873"/>
                </a:moveTo>
                <a:cubicBezTo>
                  <a:pt x="3288943" y="3108830"/>
                  <a:pt x="3320704" y="3132867"/>
                  <a:pt x="3319333" y="3072912"/>
                </a:cubicBezTo>
                <a:cubicBezTo>
                  <a:pt x="3317894" y="3010395"/>
                  <a:pt x="3316798" y="2948097"/>
                  <a:pt x="3316798" y="2886072"/>
                </a:cubicBezTo>
                <a:cubicBezTo>
                  <a:pt x="3316798" y="2855403"/>
                  <a:pt x="3284666" y="2867764"/>
                  <a:pt x="3533791" y="2864475"/>
                </a:cubicBezTo>
                <a:cubicBezTo>
                  <a:pt x="3537396" y="3153683"/>
                  <a:pt x="3549089" y="3114764"/>
                  <a:pt x="3510021" y="3113873"/>
                </a:cubicBezTo>
                <a:close/>
                <a:moveTo>
                  <a:pt x="3509830" y="2852128"/>
                </a:moveTo>
                <a:cubicBezTo>
                  <a:pt x="3460139" y="2853005"/>
                  <a:pt x="3454670" y="2852841"/>
                  <a:pt x="3316715" y="2852909"/>
                </a:cubicBezTo>
                <a:cubicBezTo>
                  <a:pt x="3316606" y="2832983"/>
                  <a:pt x="3313960" y="2630001"/>
                  <a:pt x="3313562" y="2603237"/>
                </a:cubicBezTo>
                <a:cubicBezTo>
                  <a:pt x="3314960" y="2603237"/>
                  <a:pt x="3470420" y="2602921"/>
                  <a:pt x="3529706" y="2602647"/>
                </a:cubicBezTo>
                <a:cubicBezTo>
                  <a:pt x="3534216" y="2890471"/>
                  <a:pt x="3542948" y="2851552"/>
                  <a:pt x="3509830" y="2852128"/>
                </a:cubicBezTo>
                <a:close/>
                <a:moveTo>
                  <a:pt x="3509871" y="2590026"/>
                </a:moveTo>
                <a:cubicBezTo>
                  <a:pt x="3434327" y="2590437"/>
                  <a:pt x="3419126" y="2590095"/>
                  <a:pt x="3345378" y="2590382"/>
                </a:cubicBezTo>
                <a:cubicBezTo>
                  <a:pt x="3301513" y="2590561"/>
                  <a:pt x="3313837" y="2630329"/>
                  <a:pt x="3308765" y="2341354"/>
                </a:cubicBezTo>
                <a:cubicBezTo>
                  <a:pt x="3375357" y="2341615"/>
                  <a:pt x="3363226" y="2342053"/>
                  <a:pt x="3524744" y="2341711"/>
                </a:cubicBezTo>
                <a:cubicBezTo>
                  <a:pt x="3526224" y="2624094"/>
                  <a:pt x="3541632" y="2589848"/>
                  <a:pt x="3509871" y="2590026"/>
                </a:cubicBezTo>
                <a:close/>
                <a:moveTo>
                  <a:pt x="3509898" y="2329007"/>
                </a:moveTo>
                <a:cubicBezTo>
                  <a:pt x="3284831" y="2329624"/>
                  <a:pt x="3308545" y="2329459"/>
                  <a:pt x="3308463" y="2324882"/>
                </a:cubicBezTo>
                <a:cubicBezTo>
                  <a:pt x="3303295" y="2034002"/>
                  <a:pt x="3290725" y="2077841"/>
                  <a:pt x="3345296" y="2078800"/>
                </a:cubicBezTo>
                <a:cubicBezTo>
                  <a:pt x="3551871" y="2082404"/>
                  <a:pt x="3522496" y="2059272"/>
                  <a:pt x="3522811" y="2138440"/>
                </a:cubicBezTo>
                <a:cubicBezTo>
                  <a:pt x="3523510" y="2358100"/>
                  <a:pt x="3533051" y="2328938"/>
                  <a:pt x="3509898" y="2329007"/>
                </a:cubicBezTo>
                <a:close/>
                <a:moveTo>
                  <a:pt x="3509939" y="2067207"/>
                </a:moveTo>
                <a:cubicBezTo>
                  <a:pt x="3272001" y="2064644"/>
                  <a:pt x="3303926" y="2074360"/>
                  <a:pt x="3303460" y="2044444"/>
                </a:cubicBezTo>
                <a:cubicBezTo>
                  <a:pt x="3299279" y="1775792"/>
                  <a:pt x="3285996" y="1816520"/>
                  <a:pt x="3345296" y="1817809"/>
                </a:cubicBezTo>
                <a:cubicBezTo>
                  <a:pt x="3551460" y="1822235"/>
                  <a:pt x="3516506" y="1799336"/>
                  <a:pt x="3517397" y="1857742"/>
                </a:cubicBezTo>
                <a:cubicBezTo>
                  <a:pt x="3521070" y="2091915"/>
                  <a:pt x="3529651" y="2067399"/>
                  <a:pt x="3509939" y="2067207"/>
                </a:cubicBezTo>
                <a:close/>
                <a:moveTo>
                  <a:pt x="3263173" y="2590561"/>
                </a:moveTo>
                <a:cubicBezTo>
                  <a:pt x="3180789" y="2590561"/>
                  <a:pt x="3181269" y="2590999"/>
                  <a:pt x="3098707" y="2590999"/>
                </a:cubicBezTo>
                <a:cubicBezTo>
                  <a:pt x="3076748" y="2590999"/>
                  <a:pt x="3083451" y="2617091"/>
                  <a:pt x="3080284" y="2418453"/>
                </a:cubicBezTo>
                <a:cubicBezTo>
                  <a:pt x="3078858" y="2327445"/>
                  <a:pt x="3073019" y="2341368"/>
                  <a:pt x="3098707" y="2341368"/>
                </a:cubicBezTo>
                <a:cubicBezTo>
                  <a:pt x="3266367" y="2341286"/>
                  <a:pt x="3270685" y="2341258"/>
                  <a:pt x="3297524" y="2341327"/>
                </a:cubicBezTo>
                <a:cubicBezTo>
                  <a:pt x="3302733" y="2633673"/>
                  <a:pt x="3315262" y="2590561"/>
                  <a:pt x="3263173" y="2590561"/>
                </a:cubicBezTo>
                <a:close/>
                <a:moveTo>
                  <a:pt x="3263173" y="2328568"/>
                </a:moveTo>
                <a:cubicBezTo>
                  <a:pt x="3078310" y="2328664"/>
                  <a:pt x="3098255" y="2328664"/>
                  <a:pt x="3079146" y="2328637"/>
                </a:cubicBezTo>
                <a:cubicBezTo>
                  <a:pt x="3078680" y="2284702"/>
                  <a:pt x="3075857" y="2079444"/>
                  <a:pt x="3075843" y="2078458"/>
                </a:cubicBezTo>
                <a:cubicBezTo>
                  <a:pt x="3076844" y="2078458"/>
                  <a:pt x="3260884" y="2077992"/>
                  <a:pt x="3292795" y="2078156"/>
                </a:cubicBezTo>
                <a:cubicBezTo>
                  <a:pt x="3297826" y="2368694"/>
                  <a:pt x="3311959" y="2328568"/>
                  <a:pt x="3263173" y="2328568"/>
                </a:cubicBezTo>
                <a:close/>
                <a:moveTo>
                  <a:pt x="3075994" y="2851881"/>
                </a:moveTo>
                <a:cubicBezTo>
                  <a:pt x="3016831" y="2852018"/>
                  <a:pt x="2948018" y="2853594"/>
                  <a:pt x="2858973" y="2852155"/>
                </a:cubicBezTo>
                <a:cubicBezTo>
                  <a:pt x="2856053" y="2680678"/>
                  <a:pt x="2857890" y="2715157"/>
                  <a:pt x="2856176" y="2605402"/>
                </a:cubicBezTo>
                <a:cubicBezTo>
                  <a:pt x="2856108" y="2601483"/>
                  <a:pt x="2839823" y="2603086"/>
                  <a:pt x="3072018" y="2603689"/>
                </a:cubicBezTo>
                <a:cubicBezTo>
                  <a:pt x="3075569" y="2828119"/>
                  <a:pt x="3075473" y="2823007"/>
                  <a:pt x="3075994" y="2851881"/>
                </a:cubicBezTo>
                <a:close/>
                <a:moveTo>
                  <a:pt x="2855930" y="2590424"/>
                </a:moveTo>
                <a:cubicBezTo>
                  <a:pt x="2851776" y="2326979"/>
                  <a:pt x="2851022" y="2340518"/>
                  <a:pt x="2851996" y="2340518"/>
                </a:cubicBezTo>
                <a:cubicBezTo>
                  <a:pt x="2937559" y="2340875"/>
                  <a:pt x="2941233" y="2340436"/>
                  <a:pt x="3016420" y="2341039"/>
                </a:cubicBezTo>
                <a:cubicBezTo>
                  <a:pt x="3084725" y="2341587"/>
                  <a:pt x="3067111" y="2295871"/>
                  <a:pt x="3071799" y="2590958"/>
                </a:cubicBezTo>
                <a:cubicBezTo>
                  <a:pt x="3021026" y="2590807"/>
                  <a:pt x="2965687" y="2589697"/>
                  <a:pt x="2855930" y="2590424"/>
                </a:cubicBezTo>
                <a:close/>
                <a:moveTo>
                  <a:pt x="2851242" y="2324855"/>
                </a:moveTo>
                <a:cubicBezTo>
                  <a:pt x="2845087" y="2057477"/>
                  <a:pt x="2849185" y="2079430"/>
                  <a:pt x="2851996" y="2079430"/>
                </a:cubicBezTo>
                <a:cubicBezTo>
                  <a:pt x="3107782" y="2080486"/>
                  <a:pt x="3064397" y="2058381"/>
                  <a:pt x="3065398" y="2138125"/>
                </a:cubicBezTo>
                <a:cubicBezTo>
                  <a:pt x="3066385" y="2224281"/>
                  <a:pt x="3067084" y="2242138"/>
                  <a:pt x="3067865" y="2325129"/>
                </a:cubicBezTo>
                <a:cubicBezTo>
                  <a:pt x="3067906" y="2330254"/>
                  <a:pt x="2851338" y="2329459"/>
                  <a:pt x="2851242" y="2324855"/>
                </a:cubicBezTo>
                <a:close/>
                <a:moveTo>
                  <a:pt x="3016392" y="2066275"/>
                </a:moveTo>
                <a:cubicBezTo>
                  <a:pt x="2817233" y="2069221"/>
                  <a:pt x="2848253" y="2074237"/>
                  <a:pt x="2847774" y="2044431"/>
                </a:cubicBezTo>
                <a:cubicBezTo>
                  <a:pt x="2843880" y="1789743"/>
                  <a:pt x="2840234" y="1817493"/>
                  <a:pt x="2851996" y="1817562"/>
                </a:cubicBezTo>
                <a:cubicBezTo>
                  <a:pt x="3099790" y="1819220"/>
                  <a:pt x="3061258" y="1805132"/>
                  <a:pt x="3062080" y="1857728"/>
                </a:cubicBezTo>
                <a:cubicBezTo>
                  <a:pt x="3063478" y="1947064"/>
                  <a:pt x="3062642" y="1951312"/>
                  <a:pt x="3064109" y="2044677"/>
                </a:cubicBezTo>
                <a:cubicBezTo>
                  <a:pt x="3064520" y="2071510"/>
                  <a:pt x="3074020" y="2065411"/>
                  <a:pt x="3016392" y="2066275"/>
                </a:cubicBezTo>
                <a:close/>
                <a:moveTo>
                  <a:pt x="2844703" y="2590492"/>
                </a:moveTo>
                <a:cubicBezTo>
                  <a:pt x="2801126" y="2590725"/>
                  <a:pt x="2804635" y="2590684"/>
                  <a:pt x="2626366" y="2590766"/>
                </a:cubicBezTo>
                <a:cubicBezTo>
                  <a:pt x="2624899" y="2488261"/>
                  <a:pt x="2626668" y="2522137"/>
                  <a:pt x="2623419" y="2342368"/>
                </a:cubicBezTo>
                <a:cubicBezTo>
                  <a:pt x="2711889" y="2341998"/>
                  <a:pt x="2672273" y="2339765"/>
                  <a:pt x="2840371" y="2340477"/>
                </a:cubicBezTo>
                <a:cubicBezTo>
                  <a:pt x="2841180" y="2376066"/>
                  <a:pt x="2844580" y="2582612"/>
                  <a:pt x="2844703" y="2590492"/>
                </a:cubicBezTo>
                <a:close/>
                <a:moveTo>
                  <a:pt x="2623186" y="2329624"/>
                </a:moveTo>
                <a:cubicBezTo>
                  <a:pt x="2618799" y="2077238"/>
                  <a:pt x="2619732" y="2143962"/>
                  <a:pt x="2618594" y="2080006"/>
                </a:cubicBezTo>
                <a:cubicBezTo>
                  <a:pt x="2707338" y="2079910"/>
                  <a:pt x="2701923" y="2078814"/>
                  <a:pt x="2837027" y="2079376"/>
                </a:cubicBezTo>
                <a:cubicBezTo>
                  <a:pt x="2837698" y="2140043"/>
                  <a:pt x="2836753" y="2188980"/>
                  <a:pt x="2840029" y="2325197"/>
                </a:cubicBezTo>
                <a:cubicBezTo>
                  <a:pt x="2840070" y="2327760"/>
                  <a:pt x="2859151" y="2328609"/>
                  <a:pt x="2623186" y="2329624"/>
                </a:cubicBezTo>
                <a:close/>
                <a:moveTo>
                  <a:pt x="2618361" y="2067289"/>
                </a:moveTo>
                <a:cubicBezTo>
                  <a:pt x="2616593" y="1962029"/>
                  <a:pt x="2617538" y="1963728"/>
                  <a:pt x="2615263" y="1817480"/>
                </a:cubicBezTo>
                <a:cubicBezTo>
                  <a:pt x="2871694" y="1817438"/>
                  <a:pt x="2832476" y="1803817"/>
                  <a:pt x="2833312" y="1857728"/>
                </a:cubicBezTo>
                <a:cubicBezTo>
                  <a:pt x="2834600" y="1940705"/>
                  <a:pt x="2834998" y="1948133"/>
                  <a:pt x="2836533" y="2044650"/>
                </a:cubicBezTo>
                <a:cubicBezTo>
                  <a:pt x="2837013" y="2074305"/>
                  <a:pt x="2871844" y="2067015"/>
                  <a:pt x="2618361" y="2067289"/>
                </a:cubicBezTo>
                <a:close/>
                <a:moveTo>
                  <a:pt x="2615332" y="2603483"/>
                </a:moveTo>
                <a:cubicBezTo>
                  <a:pt x="2616716" y="2695382"/>
                  <a:pt x="2620129" y="2758434"/>
                  <a:pt x="2620198" y="2852498"/>
                </a:cubicBezTo>
                <a:cubicBezTo>
                  <a:pt x="2548136" y="2852635"/>
                  <a:pt x="2519610" y="2851648"/>
                  <a:pt x="2401751" y="2851648"/>
                </a:cubicBezTo>
                <a:cubicBezTo>
                  <a:pt x="2398955" y="2749321"/>
                  <a:pt x="2400381" y="2695409"/>
                  <a:pt x="2398873" y="2603428"/>
                </a:cubicBezTo>
                <a:cubicBezTo>
                  <a:pt x="2426960" y="2603607"/>
                  <a:pt x="2432895" y="2603566"/>
                  <a:pt x="2615332" y="2603483"/>
                </a:cubicBezTo>
                <a:close/>
                <a:moveTo>
                  <a:pt x="2441065" y="2590835"/>
                </a:moveTo>
                <a:cubicBezTo>
                  <a:pt x="2387043" y="2590835"/>
                  <a:pt x="2399640" y="2606293"/>
                  <a:pt x="2396789" y="2511818"/>
                </a:cubicBezTo>
                <a:cubicBezTo>
                  <a:pt x="2395103" y="2456097"/>
                  <a:pt x="2393883" y="2393498"/>
                  <a:pt x="2394171" y="2341998"/>
                </a:cubicBezTo>
                <a:cubicBezTo>
                  <a:pt x="2401696" y="2342039"/>
                  <a:pt x="2584558" y="2342437"/>
                  <a:pt x="2612179" y="2342396"/>
                </a:cubicBezTo>
                <a:cubicBezTo>
                  <a:pt x="2615400" y="2521232"/>
                  <a:pt x="2613728" y="2492440"/>
                  <a:pt x="2615140" y="2590766"/>
                </a:cubicBezTo>
                <a:lnTo>
                  <a:pt x="2441065" y="2590835"/>
                </a:lnTo>
                <a:close/>
                <a:moveTo>
                  <a:pt x="2394664" y="3073104"/>
                </a:moveTo>
                <a:cubicBezTo>
                  <a:pt x="2394719" y="3123425"/>
                  <a:pt x="2433896" y="3115696"/>
                  <a:pt x="2194435" y="3114737"/>
                </a:cubicBezTo>
                <a:cubicBezTo>
                  <a:pt x="2178438" y="3114668"/>
                  <a:pt x="2172955" y="3151052"/>
                  <a:pt x="2174655" y="2886319"/>
                </a:cubicBezTo>
                <a:cubicBezTo>
                  <a:pt x="2174833" y="2857144"/>
                  <a:pt x="2140221" y="2864379"/>
                  <a:pt x="2390895" y="2864379"/>
                </a:cubicBezTo>
                <a:cubicBezTo>
                  <a:pt x="2392786" y="2927157"/>
                  <a:pt x="2394555" y="2973874"/>
                  <a:pt x="2394664" y="3073104"/>
                </a:cubicBezTo>
                <a:close/>
                <a:moveTo>
                  <a:pt x="2174751" y="2851772"/>
                </a:moveTo>
                <a:cubicBezTo>
                  <a:pt x="2174573" y="2735014"/>
                  <a:pt x="2170529" y="2695505"/>
                  <a:pt x="2169364" y="2603607"/>
                </a:cubicBezTo>
                <a:cubicBezTo>
                  <a:pt x="2271994" y="2602319"/>
                  <a:pt x="2229143" y="2602003"/>
                  <a:pt x="2387632" y="2603346"/>
                </a:cubicBezTo>
                <a:cubicBezTo>
                  <a:pt x="2389236" y="2701658"/>
                  <a:pt x="2387619" y="2745319"/>
                  <a:pt x="2390497" y="2851648"/>
                </a:cubicBezTo>
                <a:cubicBezTo>
                  <a:pt x="2195861" y="2851662"/>
                  <a:pt x="2254160" y="2851648"/>
                  <a:pt x="2174751" y="2851772"/>
                </a:cubicBezTo>
                <a:close/>
                <a:moveTo>
                  <a:pt x="2358901" y="2590300"/>
                </a:moveTo>
                <a:cubicBezTo>
                  <a:pt x="2306208" y="2589588"/>
                  <a:pt x="2248321" y="2589519"/>
                  <a:pt x="2194339" y="2590465"/>
                </a:cubicBezTo>
                <a:cubicBezTo>
                  <a:pt x="2152860" y="2591191"/>
                  <a:pt x="2175752" y="2622559"/>
                  <a:pt x="2166472" y="2341368"/>
                </a:cubicBezTo>
                <a:cubicBezTo>
                  <a:pt x="2351019" y="2340943"/>
                  <a:pt x="2297531" y="2341176"/>
                  <a:pt x="2382944" y="2341902"/>
                </a:cubicBezTo>
                <a:cubicBezTo>
                  <a:pt x="2381409" y="2622326"/>
                  <a:pt x="2406343" y="2590876"/>
                  <a:pt x="2358901" y="2590300"/>
                </a:cubicBezTo>
                <a:close/>
                <a:moveTo>
                  <a:pt x="2383054" y="2324964"/>
                </a:moveTo>
                <a:cubicBezTo>
                  <a:pt x="2382999" y="2331912"/>
                  <a:pt x="2405151" y="2327719"/>
                  <a:pt x="2194381" y="2328555"/>
                </a:cubicBezTo>
                <a:cubicBezTo>
                  <a:pt x="2155574" y="2328664"/>
                  <a:pt x="2165183" y="2367090"/>
                  <a:pt x="2162126" y="2136343"/>
                </a:cubicBezTo>
                <a:cubicBezTo>
                  <a:pt x="2161263" y="2068166"/>
                  <a:pt x="2152791" y="2079252"/>
                  <a:pt x="2194326" y="2079869"/>
                </a:cubicBezTo>
                <a:cubicBezTo>
                  <a:pt x="2245689" y="2080691"/>
                  <a:pt x="2264825" y="2080499"/>
                  <a:pt x="2380312" y="2080527"/>
                </a:cubicBezTo>
                <a:cubicBezTo>
                  <a:pt x="2383177" y="2261734"/>
                  <a:pt x="2383534" y="2267435"/>
                  <a:pt x="2383054" y="2324964"/>
                </a:cubicBezTo>
                <a:close/>
                <a:moveTo>
                  <a:pt x="2161153" y="2066713"/>
                </a:moveTo>
                <a:cubicBezTo>
                  <a:pt x="2159536" y="1961522"/>
                  <a:pt x="2159110" y="1947681"/>
                  <a:pt x="2157109" y="1817069"/>
                </a:cubicBezTo>
                <a:cubicBezTo>
                  <a:pt x="2217862" y="1816671"/>
                  <a:pt x="2237217" y="1815451"/>
                  <a:pt x="2375364" y="1816890"/>
                </a:cubicBezTo>
                <a:cubicBezTo>
                  <a:pt x="2378297" y="2008554"/>
                  <a:pt x="2377351" y="1893961"/>
                  <a:pt x="2380107" y="2067810"/>
                </a:cubicBezTo>
                <a:cubicBezTo>
                  <a:pt x="2156657" y="2067768"/>
                  <a:pt x="2252611" y="2067563"/>
                  <a:pt x="2161153" y="2066713"/>
                </a:cubicBezTo>
                <a:close/>
                <a:moveTo>
                  <a:pt x="2157589" y="2512023"/>
                </a:moveTo>
                <a:cubicBezTo>
                  <a:pt x="2157260" y="2613433"/>
                  <a:pt x="2203729" y="2591670"/>
                  <a:pt x="1940719" y="2591259"/>
                </a:cubicBezTo>
                <a:cubicBezTo>
                  <a:pt x="1938046" y="2420906"/>
                  <a:pt x="1937415" y="2379533"/>
                  <a:pt x="1936785" y="2342670"/>
                </a:cubicBezTo>
                <a:cubicBezTo>
                  <a:pt x="2037989" y="2342642"/>
                  <a:pt x="1991492" y="2341669"/>
                  <a:pt x="2155204" y="2341395"/>
                </a:cubicBezTo>
                <a:cubicBezTo>
                  <a:pt x="2156712" y="2386495"/>
                  <a:pt x="2157795" y="2446011"/>
                  <a:pt x="2157589" y="2512023"/>
                </a:cubicBezTo>
                <a:close/>
                <a:moveTo>
                  <a:pt x="2112162" y="2328705"/>
                </a:moveTo>
                <a:cubicBezTo>
                  <a:pt x="1917128" y="2328705"/>
                  <a:pt x="1936634" y="2333954"/>
                  <a:pt x="1936470" y="2324923"/>
                </a:cubicBezTo>
                <a:cubicBezTo>
                  <a:pt x="1931548" y="2047172"/>
                  <a:pt x="1931425" y="2080198"/>
                  <a:pt x="1947696" y="2080198"/>
                </a:cubicBezTo>
                <a:cubicBezTo>
                  <a:pt x="2191296" y="2080198"/>
                  <a:pt x="2149913" y="2061314"/>
                  <a:pt x="2150886" y="2136562"/>
                </a:cubicBezTo>
                <a:cubicBezTo>
                  <a:pt x="2152078" y="2226584"/>
                  <a:pt x="2152682" y="2269874"/>
                  <a:pt x="2154642" y="2325307"/>
                </a:cubicBezTo>
                <a:cubicBezTo>
                  <a:pt x="2154806" y="2329788"/>
                  <a:pt x="2161194" y="2328705"/>
                  <a:pt x="2112162" y="2328705"/>
                </a:cubicBezTo>
                <a:close/>
                <a:moveTo>
                  <a:pt x="2112162" y="2066521"/>
                </a:moveTo>
                <a:cubicBezTo>
                  <a:pt x="1905600" y="2066521"/>
                  <a:pt x="1934427" y="2076416"/>
                  <a:pt x="1933906" y="2044417"/>
                </a:cubicBezTo>
                <a:cubicBezTo>
                  <a:pt x="1929821" y="1783480"/>
                  <a:pt x="1919280" y="1817110"/>
                  <a:pt x="1947682" y="1817110"/>
                </a:cubicBezTo>
                <a:cubicBezTo>
                  <a:pt x="2094122" y="1817178"/>
                  <a:pt x="2118481" y="1817247"/>
                  <a:pt x="2145883" y="1817123"/>
                </a:cubicBezTo>
                <a:cubicBezTo>
                  <a:pt x="2150324" y="2107880"/>
                  <a:pt x="2165649" y="2066521"/>
                  <a:pt x="2112162" y="2066521"/>
                </a:cubicBezTo>
                <a:close/>
                <a:moveTo>
                  <a:pt x="1929492" y="2591232"/>
                </a:moveTo>
                <a:cubicBezTo>
                  <a:pt x="1867287" y="2590985"/>
                  <a:pt x="1801325" y="2588025"/>
                  <a:pt x="1712430" y="2590300"/>
                </a:cubicBezTo>
                <a:cubicBezTo>
                  <a:pt x="1711361" y="2509433"/>
                  <a:pt x="1713458" y="2443709"/>
                  <a:pt x="1709510" y="2342108"/>
                </a:cubicBezTo>
                <a:cubicBezTo>
                  <a:pt x="1756994" y="2342971"/>
                  <a:pt x="1782957" y="2342725"/>
                  <a:pt x="1925531" y="2342670"/>
                </a:cubicBezTo>
                <a:cubicBezTo>
                  <a:pt x="1926394" y="2391771"/>
                  <a:pt x="1926806" y="2419481"/>
                  <a:pt x="1929492" y="2591232"/>
                </a:cubicBezTo>
                <a:close/>
                <a:moveTo>
                  <a:pt x="1705508" y="2065699"/>
                </a:moveTo>
                <a:cubicBezTo>
                  <a:pt x="1704411" y="1972773"/>
                  <a:pt x="1702273" y="1943035"/>
                  <a:pt x="1700642" y="1817466"/>
                </a:cubicBezTo>
                <a:cubicBezTo>
                  <a:pt x="1715844" y="1817466"/>
                  <a:pt x="1855841" y="1817301"/>
                  <a:pt x="1917649" y="1817137"/>
                </a:cubicBezTo>
                <a:cubicBezTo>
                  <a:pt x="1919746" y="1964153"/>
                  <a:pt x="1921761" y="1959658"/>
                  <a:pt x="1923008" y="2067371"/>
                </a:cubicBezTo>
                <a:cubicBezTo>
                  <a:pt x="1820913" y="2066809"/>
                  <a:pt x="1919211" y="2065521"/>
                  <a:pt x="1705508" y="2065699"/>
                </a:cubicBezTo>
                <a:close/>
                <a:moveTo>
                  <a:pt x="1700916" y="2590615"/>
                </a:moveTo>
                <a:cubicBezTo>
                  <a:pt x="1598546" y="2593562"/>
                  <a:pt x="1543798" y="2590328"/>
                  <a:pt x="1485745" y="2589848"/>
                </a:cubicBezTo>
                <a:cubicBezTo>
                  <a:pt x="1481099" y="2295419"/>
                  <a:pt x="1463511" y="2342999"/>
                  <a:pt x="1536738" y="2341820"/>
                </a:cubicBezTo>
                <a:cubicBezTo>
                  <a:pt x="1590829" y="2340943"/>
                  <a:pt x="1642425" y="2340861"/>
                  <a:pt x="1698256" y="2341916"/>
                </a:cubicBezTo>
                <a:cubicBezTo>
                  <a:pt x="1700806" y="2407270"/>
                  <a:pt x="1701889" y="2590574"/>
                  <a:pt x="1700916" y="2590615"/>
                </a:cubicBezTo>
                <a:close/>
                <a:moveTo>
                  <a:pt x="1618875" y="2065768"/>
                </a:moveTo>
                <a:cubicBezTo>
                  <a:pt x="1542468" y="2065768"/>
                  <a:pt x="1540138" y="2066659"/>
                  <a:pt x="1476424" y="2066837"/>
                </a:cubicBezTo>
                <a:cubicBezTo>
                  <a:pt x="1474012" y="1892591"/>
                  <a:pt x="1473559" y="1861908"/>
                  <a:pt x="1472792" y="1818631"/>
                </a:cubicBezTo>
                <a:cubicBezTo>
                  <a:pt x="1724726" y="1817863"/>
                  <a:pt x="1689100" y="1801418"/>
                  <a:pt x="1689991" y="1857742"/>
                </a:cubicBezTo>
                <a:cubicBezTo>
                  <a:pt x="1693938" y="2109744"/>
                  <a:pt x="1714980" y="2065686"/>
                  <a:pt x="1618875" y="2065768"/>
                </a:cubicBezTo>
                <a:close/>
                <a:moveTo>
                  <a:pt x="1474532" y="2589779"/>
                </a:moveTo>
                <a:cubicBezTo>
                  <a:pt x="1369901" y="2589259"/>
                  <a:pt x="1363418" y="2592589"/>
                  <a:pt x="1256950" y="2591643"/>
                </a:cubicBezTo>
                <a:cubicBezTo>
                  <a:pt x="1251782" y="2302312"/>
                  <a:pt x="1234620" y="2340765"/>
                  <a:pt x="1290067" y="2340765"/>
                </a:cubicBezTo>
                <a:cubicBezTo>
                  <a:pt x="1370971" y="2340765"/>
                  <a:pt x="1372643" y="2342478"/>
                  <a:pt x="1454437" y="2342478"/>
                </a:cubicBezTo>
                <a:cubicBezTo>
                  <a:pt x="1476314" y="2342478"/>
                  <a:pt x="1470091" y="2308561"/>
                  <a:pt x="1474532" y="2589779"/>
                </a:cubicBezTo>
                <a:close/>
                <a:moveTo>
                  <a:pt x="1454437" y="2329761"/>
                </a:moveTo>
                <a:cubicBezTo>
                  <a:pt x="1453217" y="2329761"/>
                  <a:pt x="1251508" y="2329117"/>
                  <a:pt x="1251494" y="2325060"/>
                </a:cubicBezTo>
                <a:cubicBezTo>
                  <a:pt x="1250904" y="2042211"/>
                  <a:pt x="1227026" y="2080335"/>
                  <a:pt x="1290067" y="2080335"/>
                </a:cubicBezTo>
                <a:cubicBezTo>
                  <a:pt x="1500481" y="2080335"/>
                  <a:pt x="1465458" y="2060588"/>
                  <a:pt x="1465856" y="2138083"/>
                </a:cubicBezTo>
                <a:cubicBezTo>
                  <a:pt x="1467007" y="2358923"/>
                  <a:pt x="1478042" y="2329761"/>
                  <a:pt x="1454437" y="2329761"/>
                </a:cubicBezTo>
                <a:close/>
                <a:moveTo>
                  <a:pt x="1454437" y="2066878"/>
                </a:moveTo>
                <a:cubicBezTo>
                  <a:pt x="1214826" y="2066878"/>
                  <a:pt x="1246916" y="2077457"/>
                  <a:pt x="1246395" y="2044472"/>
                </a:cubicBezTo>
                <a:cubicBezTo>
                  <a:pt x="1244928" y="1951121"/>
                  <a:pt x="1246792" y="1951066"/>
                  <a:pt x="1245325" y="1857495"/>
                </a:cubicBezTo>
                <a:cubicBezTo>
                  <a:pt x="1244544" y="1807654"/>
                  <a:pt x="1235511" y="1817836"/>
                  <a:pt x="1290067" y="1817836"/>
                </a:cubicBezTo>
                <a:cubicBezTo>
                  <a:pt x="1496218" y="1817836"/>
                  <a:pt x="1461414" y="1805996"/>
                  <a:pt x="1462223" y="1857714"/>
                </a:cubicBezTo>
                <a:cubicBezTo>
                  <a:pt x="1466047" y="2099151"/>
                  <a:pt x="1468638" y="2066878"/>
                  <a:pt x="1454437" y="2066878"/>
                </a:cubicBezTo>
                <a:close/>
                <a:moveTo>
                  <a:pt x="1245709" y="2591520"/>
                </a:moveTo>
                <a:cubicBezTo>
                  <a:pt x="1164313" y="2590478"/>
                  <a:pt x="1220432" y="2589300"/>
                  <a:pt x="1028373" y="2590040"/>
                </a:cubicBezTo>
                <a:cubicBezTo>
                  <a:pt x="1023521" y="2304271"/>
                  <a:pt x="1013706" y="2340765"/>
                  <a:pt x="1043534" y="2340518"/>
                </a:cubicBezTo>
                <a:cubicBezTo>
                  <a:pt x="1093197" y="2340121"/>
                  <a:pt x="1133813" y="2339970"/>
                  <a:pt x="1207807" y="2340463"/>
                </a:cubicBezTo>
                <a:cubicBezTo>
                  <a:pt x="1248286" y="2340779"/>
                  <a:pt x="1240404" y="2298653"/>
                  <a:pt x="1245709" y="2591520"/>
                </a:cubicBezTo>
                <a:close/>
                <a:moveTo>
                  <a:pt x="1021245" y="2865791"/>
                </a:moveTo>
                <a:cubicBezTo>
                  <a:pt x="1024864" y="3058345"/>
                  <a:pt x="1023959" y="3040461"/>
                  <a:pt x="1024782" y="3113969"/>
                </a:cubicBezTo>
                <a:cubicBezTo>
                  <a:pt x="989717" y="3113490"/>
                  <a:pt x="979807" y="3113599"/>
                  <a:pt x="807295" y="3113558"/>
                </a:cubicBezTo>
                <a:cubicBezTo>
                  <a:pt x="805773" y="3044942"/>
                  <a:pt x="804320" y="3026346"/>
                  <a:pt x="803169" y="2864736"/>
                </a:cubicBezTo>
                <a:cubicBezTo>
                  <a:pt x="804690" y="2864749"/>
                  <a:pt x="1020107" y="2865791"/>
                  <a:pt x="1021245" y="2865791"/>
                </a:cubicBezTo>
                <a:close/>
                <a:moveTo>
                  <a:pt x="803073" y="2852018"/>
                </a:moveTo>
                <a:cubicBezTo>
                  <a:pt x="802758" y="2817621"/>
                  <a:pt x="802415" y="2799697"/>
                  <a:pt x="799426" y="2605402"/>
                </a:cubicBezTo>
                <a:cubicBezTo>
                  <a:pt x="799331" y="2599002"/>
                  <a:pt x="788022" y="2603566"/>
                  <a:pt x="1017352" y="2602812"/>
                </a:cubicBezTo>
                <a:cubicBezTo>
                  <a:pt x="1018764" y="2688050"/>
                  <a:pt x="1018833" y="2732287"/>
                  <a:pt x="1021012" y="2853073"/>
                </a:cubicBezTo>
                <a:cubicBezTo>
                  <a:pt x="1019888" y="2853060"/>
                  <a:pt x="804115" y="2852018"/>
                  <a:pt x="803073" y="2852018"/>
                </a:cubicBezTo>
                <a:close/>
                <a:moveTo>
                  <a:pt x="961287" y="3126316"/>
                </a:moveTo>
                <a:cubicBezTo>
                  <a:pt x="1044658" y="3126316"/>
                  <a:pt x="1023109" y="3081025"/>
                  <a:pt x="1027372" y="3353761"/>
                </a:cubicBezTo>
                <a:cubicBezTo>
                  <a:pt x="1027921" y="3388624"/>
                  <a:pt x="1056721" y="3375838"/>
                  <a:pt x="810927" y="3374947"/>
                </a:cubicBezTo>
                <a:cubicBezTo>
                  <a:pt x="809310" y="3290736"/>
                  <a:pt x="809584" y="3226259"/>
                  <a:pt x="807569" y="3126289"/>
                </a:cubicBezTo>
                <a:lnTo>
                  <a:pt x="961287" y="3126316"/>
                </a:lnTo>
                <a:close/>
                <a:moveTo>
                  <a:pt x="1207876" y="2327732"/>
                </a:moveTo>
                <a:cubicBezTo>
                  <a:pt x="1157555" y="2327335"/>
                  <a:pt x="1100832" y="2327294"/>
                  <a:pt x="1043424" y="2327760"/>
                </a:cubicBezTo>
                <a:cubicBezTo>
                  <a:pt x="1014528" y="2327993"/>
                  <a:pt x="1023754" y="2365829"/>
                  <a:pt x="1019559" y="2078855"/>
                </a:cubicBezTo>
                <a:cubicBezTo>
                  <a:pt x="1104931" y="2080691"/>
                  <a:pt x="1054281" y="2080897"/>
                  <a:pt x="1235812" y="2080390"/>
                </a:cubicBezTo>
                <a:cubicBezTo>
                  <a:pt x="1241597" y="2366898"/>
                  <a:pt x="1252673" y="2328034"/>
                  <a:pt x="1207876" y="2327732"/>
                </a:cubicBezTo>
                <a:close/>
                <a:moveTo>
                  <a:pt x="1017146" y="2590081"/>
                </a:moveTo>
                <a:cubicBezTo>
                  <a:pt x="885223" y="2590561"/>
                  <a:pt x="895353" y="2589409"/>
                  <a:pt x="799166" y="2589396"/>
                </a:cubicBezTo>
                <a:cubicBezTo>
                  <a:pt x="794615" y="2323320"/>
                  <a:pt x="792024" y="2341354"/>
                  <a:pt x="796891" y="2341340"/>
                </a:cubicBezTo>
                <a:cubicBezTo>
                  <a:pt x="798508" y="2341340"/>
                  <a:pt x="1011019" y="2340738"/>
                  <a:pt x="1012212" y="2340724"/>
                </a:cubicBezTo>
                <a:cubicBezTo>
                  <a:pt x="1014350" y="2472748"/>
                  <a:pt x="1016557" y="2556081"/>
                  <a:pt x="1017146" y="2590081"/>
                </a:cubicBezTo>
                <a:close/>
                <a:moveTo>
                  <a:pt x="794094" y="2324992"/>
                </a:moveTo>
                <a:cubicBezTo>
                  <a:pt x="793340" y="2269806"/>
                  <a:pt x="788940" y="2079294"/>
                  <a:pt x="796904" y="2079294"/>
                </a:cubicBezTo>
                <a:cubicBezTo>
                  <a:pt x="1050785" y="2079294"/>
                  <a:pt x="1008154" y="2059190"/>
                  <a:pt x="1009141" y="2138125"/>
                </a:cubicBezTo>
                <a:cubicBezTo>
                  <a:pt x="1009991" y="2206192"/>
                  <a:pt x="1010512" y="2234696"/>
                  <a:pt x="1012020" y="2327993"/>
                </a:cubicBezTo>
                <a:cubicBezTo>
                  <a:pt x="767063" y="2329391"/>
                  <a:pt x="794163" y="2330076"/>
                  <a:pt x="794094" y="2324992"/>
                </a:cubicBezTo>
                <a:close/>
                <a:moveTo>
                  <a:pt x="961287" y="2065576"/>
                </a:moveTo>
                <a:cubicBezTo>
                  <a:pt x="760428" y="2065576"/>
                  <a:pt x="792271" y="2076662"/>
                  <a:pt x="791764" y="2044417"/>
                </a:cubicBezTo>
                <a:cubicBezTo>
                  <a:pt x="787789" y="1790058"/>
                  <a:pt x="780702" y="1817438"/>
                  <a:pt x="796891" y="1817438"/>
                </a:cubicBezTo>
                <a:cubicBezTo>
                  <a:pt x="1042108" y="1817438"/>
                  <a:pt x="1003589" y="1805132"/>
                  <a:pt x="1004412" y="1857742"/>
                </a:cubicBezTo>
                <a:cubicBezTo>
                  <a:pt x="1008291" y="2104893"/>
                  <a:pt x="1021135" y="2065576"/>
                  <a:pt x="961287" y="2065576"/>
                </a:cubicBezTo>
                <a:close/>
                <a:moveTo>
                  <a:pt x="788145" y="2602127"/>
                </a:moveTo>
                <a:cubicBezTo>
                  <a:pt x="788159" y="2603333"/>
                  <a:pt x="791476" y="2812537"/>
                  <a:pt x="791832" y="2852018"/>
                </a:cubicBezTo>
                <a:cubicBezTo>
                  <a:pt x="723774" y="2851991"/>
                  <a:pt x="804937" y="2851867"/>
                  <a:pt x="575209" y="2851265"/>
                </a:cubicBezTo>
                <a:cubicBezTo>
                  <a:pt x="574716" y="2813003"/>
                  <a:pt x="574154" y="2779209"/>
                  <a:pt x="571426" y="2605416"/>
                </a:cubicBezTo>
                <a:cubicBezTo>
                  <a:pt x="571398" y="2602880"/>
                  <a:pt x="552591" y="2602332"/>
                  <a:pt x="788145" y="2602127"/>
                </a:cubicBezTo>
                <a:close/>
                <a:moveTo>
                  <a:pt x="791942" y="2864736"/>
                </a:moveTo>
                <a:cubicBezTo>
                  <a:pt x="793176" y="3033376"/>
                  <a:pt x="794560" y="3045888"/>
                  <a:pt x="796054" y="3113558"/>
                </a:cubicBezTo>
                <a:cubicBezTo>
                  <a:pt x="794875" y="3113558"/>
                  <a:pt x="580555" y="3113969"/>
                  <a:pt x="578938" y="3113983"/>
                </a:cubicBezTo>
                <a:cubicBezTo>
                  <a:pt x="575346" y="2880838"/>
                  <a:pt x="576580" y="2962047"/>
                  <a:pt x="575360" y="2863982"/>
                </a:cubicBezTo>
                <a:cubicBezTo>
                  <a:pt x="782031" y="2864461"/>
                  <a:pt x="715467" y="2864708"/>
                  <a:pt x="791942" y="2864736"/>
                </a:cubicBezTo>
                <a:close/>
                <a:moveTo>
                  <a:pt x="796329" y="3126289"/>
                </a:moveTo>
                <a:cubicBezTo>
                  <a:pt x="798467" y="3232207"/>
                  <a:pt x="797850" y="3277869"/>
                  <a:pt x="799701" y="3374920"/>
                </a:cubicBezTo>
                <a:cubicBezTo>
                  <a:pt x="798330" y="3374920"/>
                  <a:pt x="774670" y="3374824"/>
                  <a:pt x="582008" y="3375386"/>
                </a:cubicBezTo>
                <a:cubicBezTo>
                  <a:pt x="580130" y="3259944"/>
                  <a:pt x="581446" y="3276896"/>
                  <a:pt x="579143" y="3126714"/>
                </a:cubicBezTo>
                <a:cubicBezTo>
                  <a:pt x="581844" y="3126714"/>
                  <a:pt x="783114" y="3126289"/>
                  <a:pt x="796329" y="3126289"/>
                </a:cubicBezTo>
                <a:close/>
                <a:moveTo>
                  <a:pt x="796891" y="3387637"/>
                </a:moveTo>
                <a:cubicBezTo>
                  <a:pt x="801510" y="3387637"/>
                  <a:pt x="799385" y="3381032"/>
                  <a:pt x="801675" y="3447386"/>
                </a:cubicBezTo>
                <a:cubicBezTo>
                  <a:pt x="809008" y="3660387"/>
                  <a:pt x="807377" y="3638899"/>
                  <a:pt x="796891" y="3638899"/>
                </a:cubicBezTo>
                <a:cubicBezTo>
                  <a:pt x="795534" y="3638899"/>
                  <a:pt x="586915" y="3638940"/>
                  <a:pt x="586778" y="3634007"/>
                </a:cubicBezTo>
                <a:cubicBezTo>
                  <a:pt x="585065" y="3573408"/>
                  <a:pt x="585202" y="3570900"/>
                  <a:pt x="582227" y="3388131"/>
                </a:cubicBezTo>
                <a:cubicBezTo>
                  <a:pt x="583749" y="3388131"/>
                  <a:pt x="795671" y="3387637"/>
                  <a:pt x="796891" y="3387637"/>
                </a:cubicBezTo>
                <a:close/>
                <a:moveTo>
                  <a:pt x="632576" y="3650081"/>
                </a:moveTo>
                <a:cubicBezTo>
                  <a:pt x="714397" y="3650081"/>
                  <a:pt x="714685" y="3651630"/>
                  <a:pt x="796904" y="3651630"/>
                </a:cubicBezTo>
                <a:cubicBezTo>
                  <a:pt x="810146" y="3651630"/>
                  <a:pt x="803580" y="3624181"/>
                  <a:pt x="807445" y="3898918"/>
                </a:cubicBezTo>
                <a:cubicBezTo>
                  <a:pt x="802099" y="3898904"/>
                  <a:pt x="593248" y="3900083"/>
                  <a:pt x="592234" y="3900096"/>
                </a:cubicBezTo>
                <a:cubicBezTo>
                  <a:pt x="587340" y="3605598"/>
                  <a:pt x="571727" y="3650081"/>
                  <a:pt x="632576" y="3650081"/>
                </a:cubicBezTo>
                <a:close/>
                <a:moveTo>
                  <a:pt x="811188" y="3387664"/>
                </a:moveTo>
                <a:cubicBezTo>
                  <a:pt x="884222" y="3387952"/>
                  <a:pt x="879836" y="3390022"/>
                  <a:pt x="961287" y="3390022"/>
                </a:cubicBezTo>
                <a:cubicBezTo>
                  <a:pt x="1048880" y="3390022"/>
                  <a:pt x="1025919" y="3338097"/>
                  <a:pt x="1033322" y="3634391"/>
                </a:cubicBezTo>
                <a:cubicBezTo>
                  <a:pt x="1033459" y="3639913"/>
                  <a:pt x="1060833" y="3638461"/>
                  <a:pt x="816232" y="3638885"/>
                </a:cubicBezTo>
                <a:cubicBezTo>
                  <a:pt x="815656" y="3496406"/>
                  <a:pt x="812394" y="3443769"/>
                  <a:pt x="811188" y="3387664"/>
                </a:cubicBezTo>
                <a:close/>
                <a:moveTo>
                  <a:pt x="1033747" y="3651246"/>
                </a:moveTo>
                <a:cubicBezTo>
                  <a:pt x="1037379" y="3800030"/>
                  <a:pt x="1034679" y="3810075"/>
                  <a:pt x="1035844" y="3900014"/>
                </a:cubicBezTo>
                <a:cubicBezTo>
                  <a:pt x="834272" y="3900151"/>
                  <a:pt x="912351" y="3899205"/>
                  <a:pt x="818658" y="3898931"/>
                </a:cubicBezTo>
                <a:cubicBezTo>
                  <a:pt x="818645" y="3897849"/>
                  <a:pt x="816314" y="3652671"/>
                  <a:pt x="816301" y="3651603"/>
                </a:cubicBezTo>
                <a:cubicBezTo>
                  <a:pt x="877944" y="3651507"/>
                  <a:pt x="942727" y="3650314"/>
                  <a:pt x="1033747" y="3651246"/>
                </a:cubicBezTo>
                <a:close/>
                <a:moveTo>
                  <a:pt x="1036036" y="3912731"/>
                </a:moveTo>
                <a:cubicBezTo>
                  <a:pt x="1036049" y="3913745"/>
                  <a:pt x="1039326" y="4123128"/>
                  <a:pt x="1040299" y="4162034"/>
                </a:cubicBezTo>
                <a:cubicBezTo>
                  <a:pt x="922590" y="4161266"/>
                  <a:pt x="874559" y="4162472"/>
                  <a:pt x="823484" y="4162623"/>
                </a:cubicBezTo>
                <a:cubicBezTo>
                  <a:pt x="823470" y="4161650"/>
                  <a:pt x="818933" y="3916075"/>
                  <a:pt x="818864" y="3911663"/>
                </a:cubicBezTo>
                <a:cubicBezTo>
                  <a:pt x="921960" y="3911991"/>
                  <a:pt x="827596" y="3912882"/>
                  <a:pt x="1036036" y="3912731"/>
                </a:cubicBezTo>
                <a:close/>
                <a:moveTo>
                  <a:pt x="1040614" y="4174778"/>
                </a:moveTo>
                <a:cubicBezTo>
                  <a:pt x="1044932" y="4333511"/>
                  <a:pt x="1043794" y="4350230"/>
                  <a:pt x="1044507" y="4423738"/>
                </a:cubicBezTo>
                <a:cubicBezTo>
                  <a:pt x="960753" y="4422792"/>
                  <a:pt x="858000" y="4423806"/>
                  <a:pt x="827102" y="4423889"/>
                </a:cubicBezTo>
                <a:cubicBezTo>
                  <a:pt x="826403" y="4353903"/>
                  <a:pt x="827390" y="4356931"/>
                  <a:pt x="823717" y="4175340"/>
                </a:cubicBezTo>
                <a:cubicBezTo>
                  <a:pt x="891227" y="4175176"/>
                  <a:pt x="916299" y="4173970"/>
                  <a:pt x="1040614" y="4174778"/>
                </a:cubicBezTo>
                <a:close/>
                <a:moveTo>
                  <a:pt x="1043424" y="4436496"/>
                </a:moveTo>
                <a:cubicBezTo>
                  <a:pt x="1046207" y="4436510"/>
                  <a:pt x="1043246" y="4422039"/>
                  <a:pt x="1048414" y="4684826"/>
                </a:cubicBezTo>
                <a:cubicBezTo>
                  <a:pt x="923783" y="4684127"/>
                  <a:pt x="888828" y="4684880"/>
                  <a:pt x="832517" y="4685031"/>
                </a:cubicBezTo>
                <a:cubicBezTo>
                  <a:pt x="830570" y="4555405"/>
                  <a:pt x="828665" y="4561682"/>
                  <a:pt x="827226" y="4436633"/>
                </a:cubicBezTo>
                <a:cubicBezTo>
                  <a:pt x="895600" y="4436483"/>
                  <a:pt x="941219" y="4435524"/>
                  <a:pt x="1043424" y="4436496"/>
                </a:cubicBezTo>
                <a:close/>
                <a:moveTo>
                  <a:pt x="1047276" y="3914719"/>
                </a:moveTo>
                <a:cubicBezTo>
                  <a:pt x="1047221" y="3911142"/>
                  <a:pt x="1029936" y="3912951"/>
                  <a:pt x="1266531" y="3913471"/>
                </a:cubicBezTo>
                <a:cubicBezTo>
                  <a:pt x="1266860" y="3933794"/>
                  <a:pt x="1269492" y="4155881"/>
                  <a:pt x="1269533" y="4162020"/>
                </a:cubicBezTo>
                <a:cubicBezTo>
                  <a:pt x="1204326" y="4162061"/>
                  <a:pt x="1133936" y="4162637"/>
                  <a:pt x="1051498" y="4162102"/>
                </a:cubicBezTo>
                <a:cubicBezTo>
                  <a:pt x="1050648" y="4127102"/>
                  <a:pt x="1050456" y="4109411"/>
                  <a:pt x="1047276" y="3914719"/>
                </a:cubicBezTo>
                <a:close/>
                <a:moveTo>
                  <a:pt x="1269616" y="4174751"/>
                </a:moveTo>
                <a:cubicBezTo>
                  <a:pt x="1270123" y="4315422"/>
                  <a:pt x="1271631" y="4345927"/>
                  <a:pt x="1273180" y="4424272"/>
                </a:cubicBezTo>
                <a:cubicBezTo>
                  <a:pt x="1103258" y="4424136"/>
                  <a:pt x="1093170" y="4424190"/>
                  <a:pt x="1055747" y="4423848"/>
                </a:cubicBezTo>
                <a:cubicBezTo>
                  <a:pt x="1055103" y="4354807"/>
                  <a:pt x="1056076" y="4331442"/>
                  <a:pt x="1051854" y="4174847"/>
                </a:cubicBezTo>
                <a:cubicBezTo>
                  <a:pt x="1131455" y="4175340"/>
                  <a:pt x="1219267" y="4174792"/>
                  <a:pt x="1269616" y="4174751"/>
                </a:cubicBezTo>
                <a:close/>
                <a:moveTo>
                  <a:pt x="1125657" y="4436880"/>
                </a:moveTo>
                <a:cubicBezTo>
                  <a:pt x="1301815" y="4437031"/>
                  <a:pt x="1273262" y="4423971"/>
                  <a:pt x="1274071" y="4476210"/>
                </a:cubicBezTo>
                <a:cubicBezTo>
                  <a:pt x="1275359" y="4558599"/>
                  <a:pt x="1275236" y="4570905"/>
                  <a:pt x="1276675" y="4663324"/>
                </a:cubicBezTo>
                <a:cubicBezTo>
                  <a:pt x="1277127" y="4692432"/>
                  <a:pt x="1312137" y="4686182"/>
                  <a:pt x="1059627" y="4684880"/>
                </a:cubicBezTo>
                <a:cubicBezTo>
                  <a:pt x="1059298" y="4668285"/>
                  <a:pt x="1059517" y="4681879"/>
                  <a:pt x="1056378" y="4475991"/>
                </a:cubicBezTo>
                <a:cubicBezTo>
                  <a:pt x="1055624" y="4426054"/>
                  <a:pt x="1041903" y="4436880"/>
                  <a:pt x="1125657" y="4436880"/>
                </a:cubicBezTo>
                <a:close/>
                <a:moveTo>
                  <a:pt x="1271699" y="3649999"/>
                </a:moveTo>
                <a:cubicBezTo>
                  <a:pt x="1272672" y="3649999"/>
                  <a:pt x="1444814" y="3649616"/>
                  <a:pt x="1489967" y="3649684"/>
                </a:cubicBezTo>
                <a:cubicBezTo>
                  <a:pt x="1493449" y="3944716"/>
                  <a:pt x="1505210" y="3899507"/>
                  <a:pt x="1454437" y="3899507"/>
                </a:cubicBezTo>
                <a:cubicBezTo>
                  <a:pt x="1372602" y="3899507"/>
                  <a:pt x="1370806" y="3900782"/>
                  <a:pt x="1290067" y="3900782"/>
                </a:cubicBezTo>
                <a:cubicBezTo>
                  <a:pt x="1273714" y="3900782"/>
                  <a:pt x="1276949" y="3934055"/>
                  <a:pt x="1271699" y="3649999"/>
                </a:cubicBezTo>
                <a:close/>
                <a:moveTo>
                  <a:pt x="1290067" y="3913499"/>
                </a:moveTo>
                <a:cubicBezTo>
                  <a:pt x="1509569" y="3913499"/>
                  <a:pt x="1493038" y="3909305"/>
                  <a:pt x="1493134" y="3914938"/>
                </a:cubicBezTo>
                <a:cubicBezTo>
                  <a:pt x="1497685" y="4204543"/>
                  <a:pt x="1514765" y="4162828"/>
                  <a:pt x="1454437" y="4162870"/>
                </a:cubicBezTo>
                <a:cubicBezTo>
                  <a:pt x="1374206" y="4162870"/>
                  <a:pt x="1374260" y="4162020"/>
                  <a:pt x="1290067" y="4162020"/>
                </a:cubicBezTo>
                <a:cubicBezTo>
                  <a:pt x="1277470" y="4162020"/>
                  <a:pt x="1281171" y="4171147"/>
                  <a:pt x="1280088" y="4101805"/>
                </a:cubicBezTo>
                <a:cubicBezTo>
                  <a:pt x="1276689" y="3884542"/>
                  <a:pt x="1273029" y="3913499"/>
                  <a:pt x="1290067" y="3913499"/>
                </a:cubicBezTo>
                <a:close/>
                <a:moveTo>
                  <a:pt x="1290067" y="4174751"/>
                </a:moveTo>
                <a:cubicBezTo>
                  <a:pt x="1531351" y="4174751"/>
                  <a:pt x="1498178" y="4169146"/>
                  <a:pt x="1498836" y="4195636"/>
                </a:cubicBezTo>
                <a:cubicBezTo>
                  <a:pt x="1505361" y="4467536"/>
                  <a:pt x="1512174" y="4422861"/>
                  <a:pt x="1454437" y="4422861"/>
                </a:cubicBezTo>
                <a:cubicBezTo>
                  <a:pt x="1249876" y="4422861"/>
                  <a:pt x="1284859" y="4441635"/>
                  <a:pt x="1283502" y="4382393"/>
                </a:cubicBezTo>
                <a:cubicBezTo>
                  <a:pt x="1278142" y="4149207"/>
                  <a:pt x="1279471" y="4174751"/>
                  <a:pt x="1290067" y="4174751"/>
                </a:cubicBezTo>
                <a:close/>
                <a:moveTo>
                  <a:pt x="1501180" y="3649711"/>
                </a:moveTo>
                <a:cubicBezTo>
                  <a:pt x="1722053" y="3650150"/>
                  <a:pt x="1622288" y="3649739"/>
                  <a:pt x="1717982" y="3650452"/>
                </a:cubicBezTo>
                <a:cubicBezTo>
                  <a:pt x="1725864" y="3940221"/>
                  <a:pt x="1725233" y="3900233"/>
                  <a:pt x="1701176" y="3899658"/>
                </a:cubicBezTo>
                <a:cubicBezTo>
                  <a:pt x="1462607" y="3893875"/>
                  <a:pt x="1503977" y="3927024"/>
                  <a:pt x="1503305" y="3821244"/>
                </a:cubicBezTo>
                <a:cubicBezTo>
                  <a:pt x="1502866" y="3749367"/>
                  <a:pt x="1502140" y="3729907"/>
                  <a:pt x="1501180" y="3649711"/>
                </a:cubicBezTo>
                <a:close/>
                <a:moveTo>
                  <a:pt x="1536711" y="3911813"/>
                </a:moveTo>
                <a:cubicBezTo>
                  <a:pt x="1741066" y="3909881"/>
                  <a:pt x="1721286" y="3913937"/>
                  <a:pt x="1721313" y="3914938"/>
                </a:cubicBezTo>
                <a:cubicBezTo>
                  <a:pt x="1725754" y="4198788"/>
                  <a:pt x="1740435" y="4162006"/>
                  <a:pt x="1701012" y="4162376"/>
                </a:cubicBezTo>
                <a:cubicBezTo>
                  <a:pt x="1646345" y="4162815"/>
                  <a:pt x="1653912" y="4162705"/>
                  <a:pt x="1509295" y="4162828"/>
                </a:cubicBezTo>
                <a:cubicBezTo>
                  <a:pt x="1502990" y="3871989"/>
                  <a:pt x="1492339" y="3912293"/>
                  <a:pt x="1536711" y="3911813"/>
                </a:cubicBezTo>
                <a:close/>
                <a:moveTo>
                  <a:pt x="1727591" y="4174902"/>
                </a:moveTo>
                <a:cubicBezTo>
                  <a:pt x="1731183" y="4365852"/>
                  <a:pt x="1730237" y="4348832"/>
                  <a:pt x="1731128" y="4424396"/>
                </a:cubicBezTo>
                <a:cubicBezTo>
                  <a:pt x="1498439" y="4422957"/>
                  <a:pt x="1686125" y="4424519"/>
                  <a:pt x="1513175" y="4423067"/>
                </a:cubicBezTo>
                <a:cubicBezTo>
                  <a:pt x="1512544" y="4356150"/>
                  <a:pt x="1513339" y="4337156"/>
                  <a:pt x="1509583" y="4175559"/>
                </a:cubicBezTo>
                <a:cubicBezTo>
                  <a:pt x="1718873" y="4175381"/>
                  <a:pt x="1635338" y="4175505"/>
                  <a:pt x="1727591" y="4174902"/>
                </a:cubicBezTo>
                <a:close/>
                <a:moveTo>
                  <a:pt x="1729236" y="3650520"/>
                </a:moveTo>
                <a:cubicBezTo>
                  <a:pt x="1858185" y="3651288"/>
                  <a:pt x="1851564" y="3649355"/>
                  <a:pt x="1946778" y="3649328"/>
                </a:cubicBezTo>
                <a:cubicBezTo>
                  <a:pt x="1946284" y="3843074"/>
                  <a:pt x="1956826" y="3899151"/>
                  <a:pt x="1947710" y="3899151"/>
                </a:cubicBezTo>
                <a:cubicBezTo>
                  <a:pt x="1867204" y="3899151"/>
                  <a:pt x="1818624" y="3901631"/>
                  <a:pt x="1732334" y="3900302"/>
                </a:cubicBezTo>
                <a:cubicBezTo>
                  <a:pt x="1731224" y="3822464"/>
                  <a:pt x="1732211" y="3759247"/>
                  <a:pt x="1729236" y="3650520"/>
                </a:cubicBezTo>
                <a:close/>
                <a:moveTo>
                  <a:pt x="1783272" y="3913362"/>
                </a:moveTo>
                <a:cubicBezTo>
                  <a:pt x="1964899" y="3913362"/>
                  <a:pt x="1951617" y="3908456"/>
                  <a:pt x="1951713" y="3914910"/>
                </a:cubicBezTo>
                <a:cubicBezTo>
                  <a:pt x="1956017" y="4190497"/>
                  <a:pt x="1958004" y="4160855"/>
                  <a:pt x="1947682" y="4160855"/>
                </a:cubicBezTo>
                <a:cubicBezTo>
                  <a:pt x="1696132" y="4160855"/>
                  <a:pt x="1738818" y="4181740"/>
                  <a:pt x="1737570" y="4101777"/>
                </a:cubicBezTo>
                <a:cubicBezTo>
                  <a:pt x="1734034" y="3874566"/>
                  <a:pt x="1712334" y="3913362"/>
                  <a:pt x="1783272" y="3913362"/>
                </a:cubicBezTo>
                <a:close/>
                <a:moveTo>
                  <a:pt x="1783272" y="4174751"/>
                </a:moveTo>
                <a:cubicBezTo>
                  <a:pt x="1984967" y="4174751"/>
                  <a:pt x="1955386" y="4163842"/>
                  <a:pt x="1956154" y="4196156"/>
                </a:cubicBezTo>
                <a:cubicBezTo>
                  <a:pt x="1962651" y="4453585"/>
                  <a:pt x="1959951" y="4422546"/>
                  <a:pt x="1947682" y="4422546"/>
                </a:cubicBezTo>
                <a:cubicBezTo>
                  <a:pt x="1708263" y="4422546"/>
                  <a:pt x="1742464" y="4442855"/>
                  <a:pt x="1741957" y="4382462"/>
                </a:cubicBezTo>
                <a:cubicBezTo>
                  <a:pt x="1739942" y="4137572"/>
                  <a:pt x="1725165" y="4174751"/>
                  <a:pt x="1783272" y="4174751"/>
                </a:cubicBezTo>
                <a:close/>
                <a:moveTo>
                  <a:pt x="1783272" y="4437264"/>
                </a:moveTo>
                <a:cubicBezTo>
                  <a:pt x="1988847" y="4437264"/>
                  <a:pt x="1958484" y="4419133"/>
                  <a:pt x="1959375" y="4476210"/>
                </a:cubicBezTo>
                <a:cubicBezTo>
                  <a:pt x="1963117" y="4715180"/>
                  <a:pt x="1973083" y="4685566"/>
                  <a:pt x="1947696" y="4685566"/>
                </a:cubicBezTo>
                <a:cubicBezTo>
                  <a:pt x="1713691" y="4685566"/>
                  <a:pt x="1745452" y="4692651"/>
                  <a:pt x="1744972" y="4663105"/>
                </a:cubicBezTo>
                <a:cubicBezTo>
                  <a:pt x="1740750" y="4393247"/>
                  <a:pt x="1732841" y="4437264"/>
                  <a:pt x="1783272" y="4437264"/>
                </a:cubicBezTo>
                <a:close/>
                <a:moveTo>
                  <a:pt x="1962939" y="3914691"/>
                </a:moveTo>
                <a:cubicBezTo>
                  <a:pt x="1962843" y="3908127"/>
                  <a:pt x="1958416" y="3914362"/>
                  <a:pt x="2179590" y="3913376"/>
                </a:cubicBezTo>
                <a:cubicBezTo>
                  <a:pt x="2180961" y="4004877"/>
                  <a:pt x="2180467" y="4074013"/>
                  <a:pt x="2182798" y="4162376"/>
                </a:cubicBezTo>
                <a:cubicBezTo>
                  <a:pt x="2060291" y="4163747"/>
                  <a:pt x="2037386" y="4161198"/>
                  <a:pt x="1966585" y="4160896"/>
                </a:cubicBezTo>
                <a:cubicBezTo>
                  <a:pt x="1964913" y="4082729"/>
                  <a:pt x="1964365" y="4005918"/>
                  <a:pt x="1962939" y="3914691"/>
                </a:cubicBezTo>
                <a:close/>
                <a:moveTo>
                  <a:pt x="2194408" y="3651986"/>
                </a:moveTo>
                <a:cubicBezTo>
                  <a:pt x="2268101" y="3651890"/>
                  <a:pt x="2214997" y="3651890"/>
                  <a:pt x="2403958" y="3651918"/>
                </a:cubicBezTo>
                <a:cubicBezTo>
                  <a:pt x="2406371" y="3827068"/>
                  <a:pt x="2407166" y="3806663"/>
                  <a:pt x="2408756" y="3900274"/>
                </a:cubicBezTo>
                <a:cubicBezTo>
                  <a:pt x="2234846" y="3900384"/>
                  <a:pt x="2228622" y="3900357"/>
                  <a:pt x="2190625" y="3900576"/>
                </a:cubicBezTo>
                <a:cubicBezTo>
                  <a:pt x="2186129" y="3623372"/>
                  <a:pt x="2181221" y="3652014"/>
                  <a:pt x="2194408" y="3651986"/>
                </a:cubicBezTo>
                <a:close/>
                <a:moveTo>
                  <a:pt x="2194422" y="3913307"/>
                </a:moveTo>
                <a:cubicBezTo>
                  <a:pt x="2241768" y="3913060"/>
                  <a:pt x="2241028" y="3913115"/>
                  <a:pt x="2408948" y="3912992"/>
                </a:cubicBezTo>
                <a:cubicBezTo>
                  <a:pt x="2408961" y="3914129"/>
                  <a:pt x="2412224" y="4128651"/>
                  <a:pt x="2412443" y="4160554"/>
                </a:cubicBezTo>
                <a:cubicBezTo>
                  <a:pt x="2411401" y="4160554"/>
                  <a:pt x="2195011" y="4162226"/>
                  <a:pt x="2194024" y="4162239"/>
                </a:cubicBezTo>
                <a:cubicBezTo>
                  <a:pt x="2194010" y="4161266"/>
                  <a:pt x="2188157" y="3913348"/>
                  <a:pt x="2194422" y="3913307"/>
                </a:cubicBezTo>
                <a:close/>
                <a:moveTo>
                  <a:pt x="2194476" y="4174970"/>
                </a:moveTo>
                <a:cubicBezTo>
                  <a:pt x="2447412" y="4171901"/>
                  <a:pt x="2412525" y="4166529"/>
                  <a:pt x="2412594" y="4195471"/>
                </a:cubicBezTo>
                <a:cubicBezTo>
                  <a:pt x="2413156" y="4464960"/>
                  <a:pt x="2434211" y="4424629"/>
                  <a:pt x="2358901" y="4423725"/>
                </a:cubicBezTo>
                <a:cubicBezTo>
                  <a:pt x="2306811" y="4423025"/>
                  <a:pt x="2250048" y="4422957"/>
                  <a:pt x="2198575" y="4423848"/>
                </a:cubicBezTo>
                <a:cubicBezTo>
                  <a:pt x="2198219" y="4389382"/>
                  <a:pt x="2196450" y="4174943"/>
                  <a:pt x="2194476" y="4174970"/>
                </a:cubicBezTo>
                <a:close/>
                <a:moveTo>
                  <a:pt x="2415377" y="4436921"/>
                </a:moveTo>
                <a:cubicBezTo>
                  <a:pt x="2416789" y="4537919"/>
                  <a:pt x="2417419" y="4549019"/>
                  <a:pt x="2419640" y="4684634"/>
                </a:cubicBezTo>
                <a:cubicBezTo>
                  <a:pt x="2265387" y="4684661"/>
                  <a:pt x="2246004" y="4684414"/>
                  <a:pt x="2201783" y="4685497"/>
                </a:cubicBezTo>
                <a:cubicBezTo>
                  <a:pt x="2201235" y="4656143"/>
                  <a:pt x="2198726" y="4437620"/>
                  <a:pt x="2198712" y="4436592"/>
                </a:cubicBezTo>
                <a:cubicBezTo>
                  <a:pt x="2293858" y="4434920"/>
                  <a:pt x="2356118" y="4436729"/>
                  <a:pt x="2415377" y="4436921"/>
                </a:cubicBezTo>
                <a:close/>
                <a:moveTo>
                  <a:pt x="2415199" y="3651932"/>
                </a:moveTo>
                <a:cubicBezTo>
                  <a:pt x="2541954" y="3651945"/>
                  <a:pt x="2529453" y="3649177"/>
                  <a:pt x="2631260" y="3649835"/>
                </a:cubicBezTo>
                <a:cubicBezTo>
                  <a:pt x="2631973" y="3704610"/>
                  <a:pt x="2632905" y="3766729"/>
                  <a:pt x="2634275" y="3821463"/>
                </a:cubicBezTo>
                <a:cubicBezTo>
                  <a:pt x="2636757" y="3924339"/>
                  <a:pt x="2677414" y="3900261"/>
                  <a:pt x="2441065" y="3900261"/>
                </a:cubicBezTo>
                <a:cubicBezTo>
                  <a:pt x="2412635" y="3900274"/>
                  <a:pt x="2419160" y="3940934"/>
                  <a:pt x="2415199" y="3651932"/>
                </a:cubicBezTo>
                <a:close/>
                <a:moveTo>
                  <a:pt x="2441065" y="3912978"/>
                </a:moveTo>
                <a:cubicBezTo>
                  <a:pt x="2442285" y="3912978"/>
                  <a:pt x="2636126" y="3913184"/>
                  <a:pt x="2636154" y="3914910"/>
                </a:cubicBezTo>
                <a:cubicBezTo>
                  <a:pt x="2640636" y="4200597"/>
                  <a:pt x="2651863" y="4161636"/>
                  <a:pt x="2605517" y="4161636"/>
                </a:cubicBezTo>
                <a:cubicBezTo>
                  <a:pt x="2527396" y="4161636"/>
                  <a:pt x="2522132" y="4160499"/>
                  <a:pt x="2441065" y="4160499"/>
                </a:cubicBezTo>
                <a:cubicBezTo>
                  <a:pt x="2418927" y="4160499"/>
                  <a:pt x="2424095" y="4172312"/>
                  <a:pt x="2422984" y="4101777"/>
                </a:cubicBezTo>
                <a:cubicBezTo>
                  <a:pt x="2419462" y="3876389"/>
                  <a:pt x="2411470" y="3913006"/>
                  <a:pt x="2441065" y="3912978"/>
                </a:cubicBezTo>
                <a:close/>
                <a:moveTo>
                  <a:pt x="2441065" y="4173230"/>
                </a:moveTo>
                <a:cubicBezTo>
                  <a:pt x="2671807" y="4173230"/>
                  <a:pt x="2639800" y="4170174"/>
                  <a:pt x="2640005" y="4195553"/>
                </a:cubicBezTo>
                <a:cubicBezTo>
                  <a:pt x="2640513" y="4255728"/>
                  <a:pt x="2640746" y="4265348"/>
                  <a:pt x="2643323" y="4424505"/>
                </a:cubicBezTo>
                <a:cubicBezTo>
                  <a:pt x="2597484" y="4425067"/>
                  <a:pt x="2564339" y="4424451"/>
                  <a:pt x="2426439" y="4424231"/>
                </a:cubicBezTo>
                <a:cubicBezTo>
                  <a:pt x="2422765" y="4141628"/>
                  <a:pt x="2416460" y="4173230"/>
                  <a:pt x="2441065" y="4173230"/>
                </a:cubicBezTo>
                <a:close/>
                <a:moveTo>
                  <a:pt x="2441065" y="4436962"/>
                </a:moveTo>
                <a:cubicBezTo>
                  <a:pt x="2506670" y="4436962"/>
                  <a:pt x="2593015" y="4437840"/>
                  <a:pt x="2643528" y="4437223"/>
                </a:cubicBezTo>
                <a:cubicBezTo>
                  <a:pt x="2648312" y="4731789"/>
                  <a:pt x="2659032" y="4686032"/>
                  <a:pt x="2605503" y="4686032"/>
                </a:cubicBezTo>
                <a:cubicBezTo>
                  <a:pt x="2401299" y="4686032"/>
                  <a:pt x="2430935" y="4690102"/>
                  <a:pt x="2430524" y="4663105"/>
                </a:cubicBezTo>
                <a:cubicBezTo>
                  <a:pt x="2426439" y="4402045"/>
                  <a:pt x="2420284" y="4436962"/>
                  <a:pt x="2441065" y="4436962"/>
                </a:cubicBezTo>
                <a:close/>
                <a:moveTo>
                  <a:pt x="2647366" y="3914691"/>
                </a:moveTo>
                <a:cubicBezTo>
                  <a:pt x="2647325" y="3912430"/>
                  <a:pt x="2761566" y="3911498"/>
                  <a:pt x="2851968" y="3912485"/>
                </a:cubicBezTo>
                <a:cubicBezTo>
                  <a:pt x="2868582" y="3912663"/>
                  <a:pt x="2864949" y="3884159"/>
                  <a:pt x="2868363" y="4102038"/>
                </a:cubicBezTo>
                <a:cubicBezTo>
                  <a:pt x="2869569" y="4178712"/>
                  <a:pt x="2907347" y="4160595"/>
                  <a:pt x="2687640" y="4161472"/>
                </a:cubicBezTo>
                <a:cubicBezTo>
                  <a:pt x="2637702" y="4161664"/>
                  <a:pt x="2651876" y="4202488"/>
                  <a:pt x="2647366" y="3914691"/>
                </a:cubicBezTo>
                <a:close/>
                <a:moveTo>
                  <a:pt x="2687695" y="4174217"/>
                </a:moveTo>
                <a:cubicBezTo>
                  <a:pt x="2897930" y="4173367"/>
                  <a:pt x="2869528" y="4168598"/>
                  <a:pt x="2870117" y="4195567"/>
                </a:cubicBezTo>
                <a:cubicBezTo>
                  <a:pt x="2875916" y="4460232"/>
                  <a:pt x="2877410" y="4424136"/>
                  <a:pt x="2852133" y="4423478"/>
                </a:cubicBezTo>
                <a:cubicBezTo>
                  <a:pt x="2798316" y="4421998"/>
                  <a:pt x="2743526" y="4421929"/>
                  <a:pt x="2687516" y="4423533"/>
                </a:cubicBezTo>
                <a:cubicBezTo>
                  <a:pt x="2643528" y="4424738"/>
                  <a:pt x="2654906" y="4447323"/>
                  <a:pt x="2652342" y="4288919"/>
                </a:cubicBezTo>
                <a:cubicBezTo>
                  <a:pt x="2650190" y="4151112"/>
                  <a:pt x="2642651" y="4174408"/>
                  <a:pt x="2687695" y="4174217"/>
                </a:cubicBezTo>
                <a:close/>
                <a:moveTo>
                  <a:pt x="2687818" y="4436263"/>
                </a:moveTo>
                <a:cubicBezTo>
                  <a:pt x="2746679" y="4434647"/>
                  <a:pt x="2795972" y="4434742"/>
                  <a:pt x="2851872" y="4436209"/>
                </a:cubicBezTo>
                <a:cubicBezTo>
                  <a:pt x="2878013" y="4436921"/>
                  <a:pt x="2872256" y="4428754"/>
                  <a:pt x="2872996" y="4476197"/>
                </a:cubicBezTo>
                <a:cubicBezTo>
                  <a:pt x="2876807" y="4719223"/>
                  <a:pt x="2884428" y="4686648"/>
                  <a:pt x="2852037" y="4686525"/>
                </a:cubicBezTo>
                <a:cubicBezTo>
                  <a:pt x="2627929" y="4685621"/>
                  <a:pt x="2658895" y="4693774"/>
                  <a:pt x="2658415" y="4663091"/>
                </a:cubicBezTo>
                <a:cubicBezTo>
                  <a:pt x="2654193" y="4402511"/>
                  <a:pt x="2641554" y="4437593"/>
                  <a:pt x="2687818" y="4436263"/>
                </a:cubicBezTo>
                <a:close/>
                <a:moveTo>
                  <a:pt x="2875586" y="3914691"/>
                </a:moveTo>
                <a:cubicBezTo>
                  <a:pt x="2875559" y="3912704"/>
                  <a:pt x="3093032" y="3911183"/>
                  <a:pt x="3094047" y="3911183"/>
                </a:cubicBezTo>
                <a:cubicBezTo>
                  <a:pt x="3095883" y="4023487"/>
                  <a:pt x="3092964" y="4020211"/>
                  <a:pt x="3096322" y="4161088"/>
                </a:cubicBezTo>
                <a:cubicBezTo>
                  <a:pt x="2837109" y="4161143"/>
                  <a:pt x="2880836" y="4182028"/>
                  <a:pt x="2879575" y="4101805"/>
                </a:cubicBezTo>
                <a:cubicBezTo>
                  <a:pt x="2878122" y="4008207"/>
                  <a:pt x="2877040" y="4007741"/>
                  <a:pt x="2875586" y="3914691"/>
                </a:cubicBezTo>
                <a:close/>
                <a:moveTo>
                  <a:pt x="2934228" y="4437318"/>
                </a:moveTo>
                <a:cubicBezTo>
                  <a:pt x="3133923" y="4437318"/>
                  <a:pt x="3099982" y="4420792"/>
                  <a:pt x="3100846" y="4476238"/>
                </a:cubicBezTo>
                <a:cubicBezTo>
                  <a:pt x="3104478" y="4709616"/>
                  <a:pt x="3111675" y="4686059"/>
                  <a:pt x="3098694" y="4686059"/>
                </a:cubicBezTo>
                <a:cubicBezTo>
                  <a:pt x="2854627" y="4686059"/>
                  <a:pt x="2887499" y="4696378"/>
                  <a:pt x="2886964" y="4663105"/>
                </a:cubicBezTo>
                <a:cubicBezTo>
                  <a:pt x="2882769" y="4394371"/>
                  <a:pt x="2869843" y="4437318"/>
                  <a:pt x="2934228" y="4437318"/>
                </a:cubicBezTo>
                <a:close/>
                <a:moveTo>
                  <a:pt x="3105273" y="3911183"/>
                </a:moveTo>
                <a:cubicBezTo>
                  <a:pt x="3106246" y="3911183"/>
                  <a:pt x="3322212" y="3912101"/>
                  <a:pt x="3322253" y="3914910"/>
                </a:cubicBezTo>
                <a:cubicBezTo>
                  <a:pt x="3324446" y="4060926"/>
                  <a:pt x="3325118" y="4108575"/>
                  <a:pt x="3326050" y="4162828"/>
                </a:cubicBezTo>
                <a:cubicBezTo>
                  <a:pt x="3170454" y="4163966"/>
                  <a:pt x="3206944" y="4161266"/>
                  <a:pt x="3107576" y="4161088"/>
                </a:cubicBezTo>
                <a:cubicBezTo>
                  <a:pt x="3104108" y="4017662"/>
                  <a:pt x="3107124" y="4026310"/>
                  <a:pt x="3105273" y="3911183"/>
                </a:cubicBezTo>
                <a:close/>
                <a:moveTo>
                  <a:pt x="3326269" y="4175587"/>
                </a:moveTo>
                <a:cubicBezTo>
                  <a:pt x="3329230" y="4343419"/>
                  <a:pt x="3325515" y="4135092"/>
                  <a:pt x="3330519" y="4423848"/>
                </a:cubicBezTo>
                <a:cubicBezTo>
                  <a:pt x="3286627" y="4424012"/>
                  <a:pt x="3232646" y="4424026"/>
                  <a:pt x="3180967" y="4423683"/>
                </a:cubicBezTo>
                <a:cubicBezTo>
                  <a:pt x="3086960" y="4423067"/>
                  <a:pt x="3116212" y="4469975"/>
                  <a:pt x="3108495" y="4194909"/>
                </a:cubicBezTo>
                <a:cubicBezTo>
                  <a:pt x="3107521" y="4161143"/>
                  <a:pt x="3077515" y="4177272"/>
                  <a:pt x="3326269" y="4175587"/>
                </a:cubicBezTo>
                <a:close/>
                <a:moveTo>
                  <a:pt x="3329820" y="3727632"/>
                </a:moveTo>
                <a:cubicBezTo>
                  <a:pt x="3328408" y="3637323"/>
                  <a:pt x="3323473" y="3651137"/>
                  <a:pt x="3345460" y="3650904"/>
                </a:cubicBezTo>
                <a:cubicBezTo>
                  <a:pt x="3394109" y="3650383"/>
                  <a:pt x="3397604" y="3650479"/>
                  <a:pt x="3546293" y="3650397"/>
                </a:cubicBezTo>
                <a:cubicBezTo>
                  <a:pt x="3549185" y="3941989"/>
                  <a:pt x="3566155" y="3900425"/>
                  <a:pt x="3509980" y="3899672"/>
                </a:cubicBezTo>
                <a:cubicBezTo>
                  <a:pt x="3465993" y="3899082"/>
                  <a:pt x="3415288" y="3898849"/>
                  <a:pt x="3345364" y="3899507"/>
                </a:cubicBezTo>
                <a:cubicBezTo>
                  <a:pt x="3329121" y="3899672"/>
                  <a:pt x="3332877" y="3923037"/>
                  <a:pt x="3329820" y="3727632"/>
                </a:cubicBezTo>
                <a:close/>
                <a:moveTo>
                  <a:pt x="3345447" y="3912265"/>
                </a:moveTo>
                <a:cubicBezTo>
                  <a:pt x="3568526" y="3910155"/>
                  <a:pt x="3550665" y="3913773"/>
                  <a:pt x="3550679" y="3914924"/>
                </a:cubicBezTo>
                <a:cubicBezTo>
                  <a:pt x="3555202" y="4204118"/>
                  <a:pt x="3570706" y="4162883"/>
                  <a:pt x="3509912" y="4162554"/>
                </a:cubicBezTo>
                <a:cubicBezTo>
                  <a:pt x="3463909" y="4162308"/>
                  <a:pt x="3402155" y="4162239"/>
                  <a:pt x="3345350" y="4162692"/>
                </a:cubicBezTo>
                <a:cubicBezTo>
                  <a:pt x="3334617" y="4162773"/>
                  <a:pt x="3337373" y="4172010"/>
                  <a:pt x="3336276" y="4101818"/>
                </a:cubicBezTo>
                <a:cubicBezTo>
                  <a:pt x="3333055" y="3886612"/>
                  <a:pt x="3328737" y="3912416"/>
                  <a:pt x="3345447" y="3912265"/>
                </a:cubicBezTo>
                <a:close/>
                <a:moveTo>
                  <a:pt x="3756583" y="3374838"/>
                </a:moveTo>
                <a:cubicBezTo>
                  <a:pt x="3522550" y="3374838"/>
                  <a:pt x="3552941" y="3388487"/>
                  <a:pt x="3552392" y="3353514"/>
                </a:cubicBezTo>
                <a:cubicBezTo>
                  <a:pt x="3548170" y="3083971"/>
                  <a:pt x="3537985" y="3127564"/>
                  <a:pt x="3592131" y="3127564"/>
                </a:cubicBezTo>
                <a:cubicBezTo>
                  <a:pt x="3795787" y="3127564"/>
                  <a:pt x="3766960" y="3112941"/>
                  <a:pt x="3767796" y="3166702"/>
                </a:cubicBezTo>
                <a:cubicBezTo>
                  <a:pt x="3771551" y="3407097"/>
                  <a:pt x="3772251" y="3374838"/>
                  <a:pt x="3756583" y="3374838"/>
                </a:cubicBezTo>
                <a:close/>
                <a:moveTo>
                  <a:pt x="3756583" y="3114339"/>
                </a:moveTo>
                <a:cubicBezTo>
                  <a:pt x="3512270" y="3114339"/>
                  <a:pt x="3549335" y="3128139"/>
                  <a:pt x="3548252" y="3072967"/>
                </a:cubicBezTo>
                <a:cubicBezTo>
                  <a:pt x="3543318" y="2824597"/>
                  <a:pt x="3534010" y="2864132"/>
                  <a:pt x="3592131" y="2864132"/>
                </a:cubicBezTo>
                <a:cubicBezTo>
                  <a:pt x="3788810" y="2864132"/>
                  <a:pt x="3762902" y="2854266"/>
                  <a:pt x="3763039" y="2886100"/>
                </a:cubicBezTo>
                <a:cubicBezTo>
                  <a:pt x="3764122" y="3141569"/>
                  <a:pt x="3773937" y="3114339"/>
                  <a:pt x="3756583" y="3114339"/>
                </a:cubicBezTo>
                <a:close/>
                <a:moveTo>
                  <a:pt x="3756583" y="2851128"/>
                </a:moveTo>
                <a:cubicBezTo>
                  <a:pt x="3501208" y="2851128"/>
                  <a:pt x="3545182" y="2869422"/>
                  <a:pt x="3543976" y="2792461"/>
                </a:cubicBezTo>
                <a:cubicBezTo>
                  <a:pt x="3539808" y="2532387"/>
                  <a:pt x="3541220" y="2621942"/>
                  <a:pt x="3540932" y="2602606"/>
                </a:cubicBezTo>
                <a:cubicBezTo>
                  <a:pt x="3574201" y="2602483"/>
                  <a:pt x="3600136" y="2602524"/>
                  <a:pt x="3756583" y="2602551"/>
                </a:cubicBezTo>
                <a:cubicBezTo>
                  <a:pt x="3757542" y="2602551"/>
                  <a:pt x="3768029" y="2851128"/>
                  <a:pt x="3756583" y="2851128"/>
                </a:cubicBezTo>
                <a:close/>
                <a:moveTo>
                  <a:pt x="3756583" y="2589834"/>
                </a:moveTo>
                <a:cubicBezTo>
                  <a:pt x="3604180" y="2589807"/>
                  <a:pt x="3574407" y="2589766"/>
                  <a:pt x="3540727" y="2589889"/>
                </a:cubicBezTo>
                <a:cubicBezTo>
                  <a:pt x="3539315" y="2507775"/>
                  <a:pt x="3536587" y="2458057"/>
                  <a:pt x="3535956" y="2341697"/>
                </a:cubicBezTo>
                <a:cubicBezTo>
                  <a:pt x="3537396" y="2341697"/>
                  <a:pt x="3751991" y="2341340"/>
                  <a:pt x="3753690" y="2341340"/>
                </a:cubicBezTo>
                <a:cubicBezTo>
                  <a:pt x="3754979" y="2402885"/>
                  <a:pt x="3757748" y="2589834"/>
                  <a:pt x="3756583" y="2589834"/>
                </a:cubicBezTo>
                <a:close/>
                <a:moveTo>
                  <a:pt x="3535888" y="2328952"/>
                </a:moveTo>
                <a:cubicBezTo>
                  <a:pt x="3535888" y="2327719"/>
                  <a:pt x="3533640" y="2081198"/>
                  <a:pt x="3533626" y="2080157"/>
                </a:cubicBezTo>
                <a:cubicBezTo>
                  <a:pt x="3668881" y="2081185"/>
                  <a:pt x="3660012" y="2078581"/>
                  <a:pt x="3748701" y="2078417"/>
                </a:cubicBezTo>
                <a:cubicBezTo>
                  <a:pt x="3748715" y="2079390"/>
                  <a:pt x="3753334" y="2323772"/>
                  <a:pt x="3753361" y="2325211"/>
                </a:cubicBezTo>
                <a:cubicBezTo>
                  <a:pt x="3753457" y="2330336"/>
                  <a:pt x="3776226" y="2328651"/>
                  <a:pt x="3535888" y="2328952"/>
                </a:cubicBezTo>
                <a:close/>
                <a:moveTo>
                  <a:pt x="3533462" y="2067426"/>
                </a:moveTo>
                <a:cubicBezTo>
                  <a:pt x="3531954" y="1959439"/>
                  <a:pt x="3530213" y="1960151"/>
                  <a:pt x="3528020" y="1817411"/>
                </a:cubicBezTo>
                <a:cubicBezTo>
                  <a:pt x="3565264" y="1816712"/>
                  <a:pt x="3615338" y="1816589"/>
                  <a:pt x="3674254" y="1817617"/>
                </a:cubicBezTo>
                <a:cubicBezTo>
                  <a:pt x="3767042" y="1819234"/>
                  <a:pt x="3743739" y="1771023"/>
                  <a:pt x="3748152" y="2044705"/>
                </a:cubicBezTo>
                <a:cubicBezTo>
                  <a:pt x="3748495" y="2067672"/>
                  <a:pt x="3784684" y="2069385"/>
                  <a:pt x="3533462" y="2067426"/>
                </a:cubicBezTo>
                <a:close/>
                <a:moveTo>
                  <a:pt x="3527814" y="1804666"/>
                </a:moveTo>
                <a:cubicBezTo>
                  <a:pt x="3525292" y="1640918"/>
                  <a:pt x="3524990" y="1633956"/>
                  <a:pt x="3525114" y="1577140"/>
                </a:cubicBezTo>
                <a:cubicBezTo>
                  <a:pt x="3525169" y="1549951"/>
                  <a:pt x="3489117" y="1555679"/>
                  <a:pt x="3741450" y="1555296"/>
                </a:cubicBezTo>
                <a:cubicBezTo>
                  <a:pt x="3742738" y="1705546"/>
                  <a:pt x="3744040" y="1737366"/>
                  <a:pt x="3745370" y="1805584"/>
                </a:cubicBezTo>
                <a:cubicBezTo>
                  <a:pt x="3672157" y="1805461"/>
                  <a:pt x="3618395" y="1802953"/>
                  <a:pt x="3527814" y="1804666"/>
                </a:cubicBezTo>
                <a:close/>
                <a:moveTo>
                  <a:pt x="3525114" y="1543072"/>
                </a:moveTo>
                <a:cubicBezTo>
                  <a:pt x="3524634" y="1419298"/>
                  <a:pt x="3521070" y="1397275"/>
                  <a:pt x="3519466" y="1293961"/>
                </a:cubicBezTo>
                <a:cubicBezTo>
                  <a:pt x="3763012" y="1293824"/>
                  <a:pt x="3738667" y="1292550"/>
                  <a:pt x="3738749" y="1296839"/>
                </a:cubicBezTo>
                <a:cubicBezTo>
                  <a:pt x="3738968" y="1311543"/>
                  <a:pt x="3738324" y="1245915"/>
                  <a:pt x="3741340" y="1542578"/>
                </a:cubicBezTo>
                <a:cubicBezTo>
                  <a:pt x="3670786" y="1542674"/>
                  <a:pt x="3614584" y="1544045"/>
                  <a:pt x="3525114" y="1543072"/>
                </a:cubicBezTo>
                <a:close/>
                <a:moveTo>
                  <a:pt x="3519288" y="1281176"/>
                </a:moveTo>
                <a:cubicBezTo>
                  <a:pt x="3518411" y="1213889"/>
                  <a:pt x="3520385" y="1133337"/>
                  <a:pt x="3516560" y="1032024"/>
                </a:cubicBezTo>
                <a:cubicBezTo>
                  <a:pt x="3618244" y="1034888"/>
                  <a:pt x="3676351" y="1031174"/>
                  <a:pt x="3733375" y="1030804"/>
                </a:cubicBezTo>
                <a:cubicBezTo>
                  <a:pt x="3735994" y="1195142"/>
                  <a:pt x="3737570" y="1227634"/>
                  <a:pt x="3738502" y="1281107"/>
                </a:cubicBezTo>
                <a:lnTo>
                  <a:pt x="3519288" y="1281176"/>
                </a:lnTo>
                <a:close/>
                <a:moveTo>
                  <a:pt x="3509939" y="1542894"/>
                </a:moveTo>
                <a:cubicBezTo>
                  <a:pt x="3252988" y="1539783"/>
                  <a:pt x="3295386" y="1566190"/>
                  <a:pt x="3294097" y="1483542"/>
                </a:cubicBezTo>
                <a:cubicBezTo>
                  <a:pt x="3292658" y="1392191"/>
                  <a:pt x="3293549" y="1389423"/>
                  <a:pt x="3292096" y="1296647"/>
                </a:cubicBezTo>
                <a:cubicBezTo>
                  <a:pt x="3292000" y="1290247"/>
                  <a:pt x="3270589" y="1293879"/>
                  <a:pt x="3508240" y="1293961"/>
                </a:cubicBezTo>
                <a:cubicBezTo>
                  <a:pt x="3509597" y="1388477"/>
                  <a:pt x="3518191" y="1543003"/>
                  <a:pt x="3509939" y="1542894"/>
                </a:cubicBezTo>
                <a:close/>
                <a:moveTo>
                  <a:pt x="3288505" y="1816959"/>
                </a:moveTo>
                <a:cubicBezTo>
                  <a:pt x="3289176" y="1873858"/>
                  <a:pt x="3290081" y="1915038"/>
                  <a:pt x="3292576" y="2065425"/>
                </a:cubicBezTo>
                <a:cubicBezTo>
                  <a:pt x="3261075" y="2065247"/>
                  <a:pt x="3076665" y="2065713"/>
                  <a:pt x="3075651" y="2065713"/>
                </a:cubicBezTo>
                <a:cubicBezTo>
                  <a:pt x="3073595" y="1928029"/>
                  <a:pt x="3074965" y="1949503"/>
                  <a:pt x="3072649" y="1818274"/>
                </a:cubicBezTo>
                <a:cubicBezTo>
                  <a:pt x="3189494" y="1818425"/>
                  <a:pt x="3195881" y="1816452"/>
                  <a:pt x="3288505" y="1816959"/>
                </a:cubicBezTo>
                <a:close/>
                <a:moveTo>
                  <a:pt x="3263173" y="1804173"/>
                </a:moveTo>
                <a:cubicBezTo>
                  <a:pt x="3038311" y="1804173"/>
                  <a:pt x="3072759" y="1819480"/>
                  <a:pt x="3071593" y="1763952"/>
                </a:cubicBezTo>
                <a:cubicBezTo>
                  <a:pt x="3066535" y="1521639"/>
                  <a:pt x="3059147" y="1556611"/>
                  <a:pt x="3098694" y="1556611"/>
                </a:cubicBezTo>
                <a:cubicBezTo>
                  <a:pt x="3313247" y="1556611"/>
                  <a:pt x="3284146" y="1548923"/>
                  <a:pt x="3284968" y="1577332"/>
                </a:cubicBezTo>
                <a:cubicBezTo>
                  <a:pt x="3292699" y="1840913"/>
                  <a:pt x="3291466" y="1804173"/>
                  <a:pt x="3263173" y="1804173"/>
                </a:cubicBezTo>
                <a:close/>
                <a:moveTo>
                  <a:pt x="3263173" y="1543729"/>
                </a:moveTo>
                <a:cubicBezTo>
                  <a:pt x="3028236" y="1543729"/>
                  <a:pt x="3068619" y="1561010"/>
                  <a:pt x="3067399" y="1483514"/>
                </a:cubicBezTo>
                <a:cubicBezTo>
                  <a:pt x="3063848" y="1256522"/>
                  <a:pt x="3048098" y="1294496"/>
                  <a:pt x="3098694" y="1294496"/>
                </a:cubicBezTo>
                <a:cubicBezTo>
                  <a:pt x="3296441" y="1294496"/>
                  <a:pt x="3280746" y="1288959"/>
                  <a:pt x="3280869" y="1296880"/>
                </a:cubicBezTo>
                <a:cubicBezTo>
                  <a:pt x="3285365" y="1583156"/>
                  <a:pt x="3290684" y="1543729"/>
                  <a:pt x="3263173" y="1543729"/>
                </a:cubicBezTo>
                <a:close/>
                <a:moveTo>
                  <a:pt x="3263173" y="1280161"/>
                </a:moveTo>
                <a:cubicBezTo>
                  <a:pt x="3180419" y="1280161"/>
                  <a:pt x="3180364" y="1281765"/>
                  <a:pt x="3098707" y="1281765"/>
                </a:cubicBezTo>
                <a:cubicBezTo>
                  <a:pt x="3048743" y="1281765"/>
                  <a:pt x="3063615" y="1319875"/>
                  <a:pt x="3058955" y="1030928"/>
                </a:cubicBezTo>
                <a:cubicBezTo>
                  <a:pt x="3138775" y="1029777"/>
                  <a:pt x="3191043" y="1032531"/>
                  <a:pt x="3277237" y="1032284"/>
                </a:cubicBezTo>
                <a:cubicBezTo>
                  <a:pt x="3283597" y="1320519"/>
                  <a:pt x="3285105" y="1280161"/>
                  <a:pt x="3263173" y="1280161"/>
                </a:cubicBezTo>
                <a:close/>
                <a:moveTo>
                  <a:pt x="3060353" y="1764253"/>
                </a:moveTo>
                <a:cubicBezTo>
                  <a:pt x="3061436" y="1816397"/>
                  <a:pt x="3101202" y="1806503"/>
                  <a:pt x="2852050" y="1804831"/>
                </a:cubicBezTo>
                <a:cubicBezTo>
                  <a:pt x="2839905" y="1804749"/>
                  <a:pt x="2844429" y="1832924"/>
                  <a:pt x="2839371" y="1576975"/>
                </a:cubicBezTo>
                <a:cubicBezTo>
                  <a:pt x="2838809" y="1548951"/>
                  <a:pt x="2808007" y="1555981"/>
                  <a:pt x="3016475" y="1556529"/>
                </a:cubicBezTo>
                <a:cubicBezTo>
                  <a:pt x="3069386" y="1556680"/>
                  <a:pt x="3055226" y="1518843"/>
                  <a:pt x="3060353" y="1764253"/>
                </a:cubicBezTo>
                <a:close/>
                <a:moveTo>
                  <a:pt x="3016461" y="1543784"/>
                </a:moveTo>
                <a:cubicBezTo>
                  <a:pt x="2801811" y="1543209"/>
                  <a:pt x="2838877" y="1559475"/>
                  <a:pt x="2837698" y="1483542"/>
                </a:cubicBezTo>
                <a:cubicBezTo>
                  <a:pt x="2834285" y="1266115"/>
                  <a:pt x="2826143" y="1295044"/>
                  <a:pt x="2852064" y="1294770"/>
                </a:cubicBezTo>
                <a:cubicBezTo>
                  <a:pt x="3070181" y="1292413"/>
                  <a:pt x="3051978" y="1294921"/>
                  <a:pt x="3052005" y="1296866"/>
                </a:cubicBezTo>
                <a:cubicBezTo>
                  <a:pt x="3056488" y="1584280"/>
                  <a:pt x="3073046" y="1543935"/>
                  <a:pt x="3016461" y="1543784"/>
                </a:cubicBezTo>
                <a:close/>
                <a:moveTo>
                  <a:pt x="3016461" y="1281682"/>
                </a:moveTo>
                <a:cubicBezTo>
                  <a:pt x="2964536" y="1281546"/>
                  <a:pt x="2903879" y="1281477"/>
                  <a:pt x="2851968" y="1282039"/>
                </a:cubicBezTo>
                <a:cubicBezTo>
                  <a:pt x="2827513" y="1282299"/>
                  <a:pt x="2833490" y="1321068"/>
                  <a:pt x="2830049" y="1032476"/>
                </a:cubicBezTo>
                <a:cubicBezTo>
                  <a:pt x="3006413" y="1034134"/>
                  <a:pt x="2977654" y="1032517"/>
                  <a:pt x="3047715" y="1031119"/>
                </a:cubicBezTo>
                <a:cubicBezTo>
                  <a:pt x="3052375" y="1319670"/>
                  <a:pt x="3065877" y="1281737"/>
                  <a:pt x="3016461" y="1281682"/>
                </a:cubicBezTo>
                <a:close/>
                <a:moveTo>
                  <a:pt x="2831544" y="1764253"/>
                </a:moveTo>
                <a:cubicBezTo>
                  <a:pt x="2832709" y="1817589"/>
                  <a:pt x="2871598" y="1804666"/>
                  <a:pt x="2615071" y="1804749"/>
                </a:cubicBezTo>
                <a:cubicBezTo>
                  <a:pt x="2612467" y="1636875"/>
                  <a:pt x="2612590" y="1632586"/>
                  <a:pt x="2610616" y="1576866"/>
                </a:cubicBezTo>
                <a:cubicBezTo>
                  <a:pt x="2609533" y="1546374"/>
                  <a:pt x="2585586" y="1555145"/>
                  <a:pt x="2769818" y="1555268"/>
                </a:cubicBezTo>
                <a:cubicBezTo>
                  <a:pt x="2843716" y="1555268"/>
                  <a:pt x="2826047" y="1513375"/>
                  <a:pt x="2831544" y="1764253"/>
                </a:cubicBezTo>
                <a:close/>
                <a:moveTo>
                  <a:pt x="2609492" y="1542428"/>
                </a:moveTo>
                <a:cubicBezTo>
                  <a:pt x="2605969" y="1419791"/>
                  <a:pt x="2609163" y="1397892"/>
                  <a:pt x="2607573" y="1296620"/>
                </a:cubicBezTo>
                <a:cubicBezTo>
                  <a:pt x="2607518" y="1292659"/>
                  <a:pt x="2606846" y="1296620"/>
                  <a:pt x="2823031" y="1295044"/>
                </a:cubicBezTo>
                <a:cubicBezTo>
                  <a:pt x="2823058" y="1296428"/>
                  <a:pt x="2823086" y="1305514"/>
                  <a:pt x="2827472" y="1542811"/>
                </a:cubicBezTo>
                <a:cubicBezTo>
                  <a:pt x="2796068" y="1542469"/>
                  <a:pt x="2783347" y="1542551"/>
                  <a:pt x="2609492" y="1542428"/>
                </a:cubicBezTo>
                <a:close/>
                <a:moveTo>
                  <a:pt x="2605503" y="2329665"/>
                </a:moveTo>
                <a:cubicBezTo>
                  <a:pt x="2369264" y="2329665"/>
                  <a:pt x="2394239" y="2330693"/>
                  <a:pt x="2394294" y="2325101"/>
                </a:cubicBezTo>
                <a:cubicBezTo>
                  <a:pt x="2394788" y="2267367"/>
                  <a:pt x="2394335" y="2257418"/>
                  <a:pt x="2391553" y="2080527"/>
                </a:cubicBezTo>
                <a:cubicBezTo>
                  <a:pt x="2520858" y="2080554"/>
                  <a:pt x="2539212" y="2080006"/>
                  <a:pt x="2607367" y="2080006"/>
                </a:cubicBezTo>
                <a:cubicBezTo>
                  <a:pt x="2612316" y="2359622"/>
                  <a:pt x="2615770" y="2329665"/>
                  <a:pt x="2605503" y="2329665"/>
                </a:cubicBezTo>
                <a:close/>
                <a:moveTo>
                  <a:pt x="2605503" y="2067289"/>
                </a:moveTo>
                <a:cubicBezTo>
                  <a:pt x="2354007" y="2067289"/>
                  <a:pt x="2391498" y="2077690"/>
                  <a:pt x="2390977" y="2044417"/>
                </a:cubicBezTo>
                <a:cubicBezTo>
                  <a:pt x="2386755" y="1775066"/>
                  <a:pt x="2369799" y="1817192"/>
                  <a:pt x="2441065" y="1817192"/>
                </a:cubicBezTo>
                <a:cubicBezTo>
                  <a:pt x="2518061" y="1817192"/>
                  <a:pt x="2525230" y="1817466"/>
                  <a:pt x="2604050" y="1817466"/>
                </a:cubicBezTo>
                <a:cubicBezTo>
                  <a:pt x="2608258" y="2088242"/>
                  <a:pt x="2607175" y="2067289"/>
                  <a:pt x="2605503" y="2067289"/>
                </a:cubicBezTo>
                <a:close/>
                <a:moveTo>
                  <a:pt x="2386412" y="1804269"/>
                </a:moveTo>
                <a:cubicBezTo>
                  <a:pt x="2384068" y="1650661"/>
                  <a:pt x="2384000" y="1634628"/>
                  <a:pt x="2382245" y="1576920"/>
                </a:cubicBezTo>
                <a:cubicBezTo>
                  <a:pt x="2381299" y="1545525"/>
                  <a:pt x="2347715" y="1555076"/>
                  <a:pt x="2598635" y="1555159"/>
                </a:cubicBezTo>
                <a:cubicBezTo>
                  <a:pt x="2601583" y="1648250"/>
                  <a:pt x="2600486" y="1587390"/>
                  <a:pt x="2603858" y="1804762"/>
                </a:cubicBezTo>
                <a:cubicBezTo>
                  <a:pt x="2586833" y="1804749"/>
                  <a:pt x="2403848" y="1804420"/>
                  <a:pt x="2386412" y="1804269"/>
                </a:cubicBezTo>
                <a:close/>
                <a:moveTo>
                  <a:pt x="2378873" y="1281011"/>
                </a:moveTo>
                <a:cubicBezTo>
                  <a:pt x="2376036" y="1101352"/>
                  <a:pt x="2375748" y="1077398"/>
                  <a:pt x="2374679" y="1031996"/>
                </a:cubicBezTo>
                <a:cubicBezTo>
                  <a:pt x="2457350" y="1033518"/>
                  <a:pt x="2528411" y="1031531"/>
                  <a:pt x="2591590" y="1031407"/>
                </a:cubicBezTo>
                <a:cubicBezTo>
                  <a:pt x="2592577" y="1073136"/>
                  <a:pt x="2596100" y="1281066"/>
                  <a:pt x="2596127" y="1282313"/>
                </a:cubicBezTo>
                <a:cubicBezTo>
                  <a:pt x="2505121" y="1282162"/>
                  <a:pt x="2504299" y="1279901"/>
                  <a:pt x="2378873" y="1281011"/>
                </a:cubicBezTo>
                <a:close/>
                <a:moveTo>
                  <a:pt x="2375186" y="1804159"/>
                </a:moveTo>
                <a:cubicBezTo>
                  <a:pt x="2237930" y="1802693"/>
                  <a:pt x="2216080" y="1803954"/>
                  <a:pt x="2156931" y="1804338"/>
                </a:cubicBezTo>
                <a:cubicBezTo>
                  <a:pt x="2152449" y="1510662"/>
                  <a:pt x="2143360" y="1555679"/>
                  <a:pt x="2194463" y="1555063"/>
                </a:cubicBezTo>
                <a:cubicBezTo>
                  <a:pt x="2398544" y="1552610"/>
                  <a:pt x="2370155" y="1549019"/>
                  <a:pt x="2371005" y="1577332"/>
                </a:cubicBezTo>
                <a:cubicBezTo>
                  <a:pt x="2372924" y="1640973"/>
                  <a:pt x="2372951" y="1657842"/>
                  <a:pt x="2375186" y="1804159"/>
                </a:cubicBezTo>
                <a:close/>
                <a:moveTo>
                  <a:pt x="2358777" y="1281217"/>
                </a:moveTo>
                <a:cubicBezTo>
                  <a:pt x="2300396" y="1281847"/>
                  <a:pt x="2254475" y="1281861"/>
                  <a:pt x="2194449" y="1281217"/>
                </a:cubicBezTo>
                <a:cubicBezTo>
                  <a:pt x="2135547" y="1280504"/>
                  <a:pt x="2147815" y="1327879"/>
                  <a:pt x="2144416" y="1031161"/>
                </a:cubicBezTo>
                <a:cubicBezTo>
                  <a:pt x="2254283" y="1031010"/>
                  <a:pt x="2287154" y="1030174"/>
                  <a:pt x="2363424" y="1031777"/>
                </a:cubicBezTo>
                <a:cubicBezTo>
                  <a:pt x="2369936" y="1308803"/>
                  <a:pt x="2370086" y="1281093"/>
                  <a:pt x="2358777" y="1281217"/>
                </a:cubicBezTo>
                <a:close/>
                <a:moveTo>
                  <a:pt x="2145704" y="1804406"/>
                </a:moveTo>
                <a:cubicBezTo>
                  <a:pt x="1890096" y="1805584"/>
                  <a:pt x="1928807" y="1815671"/>
                  <a:pt x="1928163" y="1764034"/>
                </a:cubicBezTo>
                <a:cubicBezTo>
                  <a:pt x="1925119" y="1520268"/>
                  <a:pt x="1914948" y="1554323"/>
                  <a:pt x="1947696" y="1554323"/>
                </a:cubicBezTo>
                <a:cubicBezTo>
                  <a:pt x="2173874" y="1554323"/>
                  <a:pt x="2142881" y="1550951"/>
                  <a:pt x="2142881" y="1576838"/>
                </a:cubicBezTo>
                <a:cubicBezTo>
                  <a:pt x="2142935" y="1634230"/>
                  <a:pt x="2143031" y="1629735"/>
                  <a:pt x="2145704" y="1804406"/>
                </a:cubicBezTo>
                <a:close/>
                <a:moveTo>
                  <a:pt x="2112162" y="1542811"/>
                </a:moveTo>
                <a:cubicBezTo>
                  <a:pt x="2030038" y="1542811"/>
                  <a:pt x="2029997" y="1541592"/>
                  <a:pt x="1947696" y="1541592"/>
                </a:cubicBezTo>
                <a:cubicBezTo>
                  <a:pt x="1918060" y="1541592"/>
                  <a:pt x="1923982" y="1553418"/>
                  <a:pt x="1922885" y="1483569"/>
                </a:cubicBezTo>
                <a:cubicBezTo>
                  <a:pt x="1919307" y="1255481"/>
                  <a:pt x="1911439" y="1292605"/>
                  <a:pt x="1947696" y="1292605"/>
                </a:cubicBezTo>
                <a:cubicBezTo>
                  <a:pt x="2159645" y="1292605"/>
                  <a:pt x="2137493" y="1292714"/>
                  <a:pt x="2137562" y="1296894"/>
                </a:cubicBezTo>
                <a:cubicBezTo>
                  <a:pt x="2141990" y="1579689"/>
                  <a:pt x="2157068" y="1542811"/>
                  <a:pt x="2112162" y="1542811"/>
                </a:cubicBezTo>
                <a:close/>
                <a:moveTo>
                  <a:pt x="1947696" y="1279887"/>
                </a:moveTo>
                <a:cubicBezTo>
                  <a:pt x="1908177" y="1279887"/>
                  <a:pt x="1923612" y="1318204"/>
                  <a:pt x="1916470" y="1031270"/>
                </a:cubicBezTo>
                <a:cubicBezTo>
                  <a:pt x="1938649" y="1031174"/>
                  <a:pt x="1952562" y="1031202"/>
                  <a:pt x="2112175" y="1031174"/>
                </a:cubicBezTo>
                <a:cubicBezTo>
                  <a:pt x="2140153" y="1031174"/>
                  <a:pt x="2132641" y="991570"/>
                  <a:pt x="2137315" y="1280778"/>
                </a:cubicBezTo>
                <a:cubicBezTo>
                  <a:pt x="2000745" y="1280381"/>
                  <a:pt x="2017756" y="1279887"/>
                  <a:pt x="1947696" y="1279887"/>
                </a:cubicBezTo>
                <a:close/>
                <a:moveTo>
                  <a:pt x="1916936" y="1764199"/>
                </a:moveTo>
                <a:cubicBezTo>
                  <a:pt x="1917567" y="1814862"/>
                  <a:pt x="1959019" y="1806133"/>
                  <a:pt x="1701094" y="1804749"/>
                </a:cubicBezTo>
                <a:cubicBezTo>
                  <a:pt x="1699230" y="1804735"/>
                  <a:pt x="1701094" y="1720031"/>
                  <a:pt x="1696776" y="1576592"/>
                </a:cubicBezTo>
                <a:cubicBezTo>
                  <a:pt x="1695775" y="1542743"/>
                  <a:pt x="1670252" y="1561120"/>
                  <a:pt x="1865642" y="1555515"/>
                </a:cubicBezTo>
                <a:cubicBezTo>
                  <a:pt x="1923927" y="1553829"/>
                  <a:pt x="1913811" y="1514650"/>
                  <a:pt x="1916936" y="1764199"/>
                </a:cubicBezTo>
                <a:close/>
                <a:moveTo>
                  <a:pt x="1865340" y="1542756"/>
                </a:moveTo>
                <a:cubicBezTo>
                  <a:pt x="1823682" y="1543962"/>
                  <a:pt x="1776994" y="1544579"/>
                  <a:pt x="1701163" y="1543140"/>
                </a:cubicBezTo>
                <a:cubicBezTo>
                  <a:pt x="1694267" y="1543017"/>
                  <a:pt x="1695748" y="1551321"/>
                  <a:pt x="1694651" y="1483555"/>
                </a:cubicBezTo>
                <a:cubicBezTo>
                  <a:pt x="1691224" y="1265019"/>
                  <a:pt x="1689113" y="1294427"/>
                  <a:pt x="1701190" y="1294139"/>
                </a:cubicBezTo>
                <a:cubicBezTo>
                  <a:pt x="1935112" y="1288767"/>
                  <a:pt x="1910123" y="1294372"/>
                  <a:pt x="1910151" y="1296853"/>
                </a:cubicBezTo>
                <a:cubicBezTo>
                  <a:pt x="1911604" y="1389204"/>
                  <a:pt x="1910206" y="1390382"/>
                  <a:pt x="1911659" y="1483775"/>
                </a:cubicBezTo>
                <a:cubicBezTo>
                  <a:pt x="1912769" y="1553966"/>
                  <a:pt x="1924845" y="1541057"/>
                  <a:pt x="1865340" y="1542756"/>
                </a:cubicBezTo>
                <a:close/>
                <a:moveTo>
                  <a:pt x="1865436" y="1280189"/>
                </a:moveTo>
                <a:cubicBezTo>
                  <a:pt x="1767823" y="1280847"/>
                  <a:pt x="1762628" y="1279997"/>
                  <a:pt x="1700943" y="1281408"/>
                </a:cubicBezTo>
                <a:cubicBezTo>
                  <a:pt x="1689250" y="1281682"/>
                  <a:pt x="1691416" y="1312119"/>
                  <a:pt x="1689045" y="1032778"/>
                </a:cubicBezTo>
                <a:cubicBezTo>
                  <a:pt x="1757213" y="1032175"/>
                  <a:pt x="1637545" y="1033065"/>
                  <a:pt x="1905230" y="1031325"/>
                </a:cubicBezTo>
                <a:cubicBezTo>
                  <a:pt x="1912495" y="1326645"/>
                  <a:pt x="1922200" y="1279737"/>
                  <a:pt x="1865436" y="1280189"/>
                </a:cubicBezTo>
                <a:close/>
                <a:moveTo>
                  <a:pt x="1689237" y="1804680"/>
                </a:moveTo>
                <a:cubicBezTo>
                  <a:pt x="1436973" y="1803200"/>
                  <a:pt x="1472956" y="1823276"/>
                  <a:pt x="1471722" y="1763979"/>
                </a:cubicBezTo>
                <a:cubicBezTo>
                  <a:pt x="1470078" y="1685291"/>
                  <a:pt x="1469310" y="1627063"/>
                  <a:pt x="1468885" y="1577057"/>
                </a:cubicBezTo>
                <a:cubicBezTo>
                  <a:pt x="1468679" y="1552267"/>
                  <a:pt x="1434054" y="1551308"/>
                  <a:pt x="1684905" y="1555611"/>
                </a:cubicBezTo>
                <a:cubicBezTo>
                  <a:pt x="1688730" y="1692746"/>
                  <a:pt x="1688140" y="1713713"/>
                  <a:pt x="1689237" y="1804680"/>
                </a:cubicBezTo>
                <a:close/>
                <a:moveTo>
                  <a:pt x="1468583" y="1543469"/>
                </a:moveTo>
                <a:cubicBezTo>
                  <a:pt x="1467213" y="1416982"/>
                  <a:pt x="1465568" y="1399591"/>
                  <a:pt x="1463895" y="1293783"/>
                </a:cubicBezTo>
                <a:cubicBezTo>
                  <a:pt x="1465143" y="1293783"/>
                  <a:pt x="1681094" y="1294962"/>
                  <a:pt x="1681136" y="1296894"/>
                </a:cubicBezTo>
                <a:cubicBezTo>
                  <a:pt x="1682383" y="1376075"/>
                  <a:pt x="1682657" y="1465507"/>
                  <a:pt x="1684590" y="1542852"/>
                </a:cubicBezTo>
                <a:cubicBezTo>
                  <a:pt x="1599780" y="1541468"/>
                  <a:pt x="1529624" y="1543359"/>
                  <a:pt x="1468583" y="1543469"/>
                </a:cubicBezTo>
                <a:close/>
                <a:moveTo>
                  <a:pt x="1463703" y="1281052"/>
                </a:moveTo>
                <a:cubicBezTo>
                  <a:pt x="1460907" y="1104093"/>
                  <a:pt x="1460400" y="1080577"/>
                  <a:pt x="1460139" y="1031969"/>
                </a:cubicBezTo>
                <a:cubicBezTo>
                  <a:pt x="1547417" y="1032024"/>
                  <a:pt x="1561097" y="1033709"/>
                  <a:pt x="1677804" y="1032860"/>
                </a:cubicBezTo>
                <a:cubicBezTo>
                  <a:pt x="1677818" y="1033901"/>
                  <a:pt x="1680875" y="1280737"/>
                  <a:pt x="1680889" y="1281833"/>
                </a:cubicBezTo>
                <a:cubicBezTo>
                  <a:pt x="1599574" y="1283368"/>
                  <a:pt x="1530611" y="1281134"/>
                  <a:pt x="1463703" y="1281052"/>
                </a:cubicBezTo>
                <a:close/>
                <a:moveTo>
                  <a:pt x="1460509" y="1764281"/>
                </a:moveTo>
                <a:cubicBezTo>
                  <a:pt x="1461716" y="1821769"/>
                  <a:pt x="1495766" y="1805105"/>
                  <a:pt x="1290067" y="1805105"/>
                </a:cubicBezTo>
                <a:cubicBezTo>
                  <a:pt x="1234167" y="1805105"/>
                  <a:pt x="1242913" y="1849451"/>
                  <a:pt x="1240637" y="1576441"/>
                </a:cubicBezTo>
                <a:cubicBezTo>
                  <a:pt x="1240404" y="1548526"/>
                  <a:pt x="1206423" y="1556186"/>
                  <a:pt x="1457494" y="1556186"/>
                </a:cubicBezTo>
                <a:cubicBezTo>
                  <a:pt x="1458028" y="1611975"/>
                  <a:pt x="1458316" y="1658980"/>
                  <a:pt x="1460509" y="1764281"/>
                </a:cubicBezTo>
                <a:close/>
                <a:moveTo>
                  <a:pt x="1454437" y="1543483"/>
                </a:moveTo>
                <a:cubicBezTo>
                  <a:pt x="1312082" y="1543524"/>
                  <a:pt x="1278443" y="1543579"/>
                  <a:pt x="1240336" y="1543469"/>
                </a:cubicBezTo>
                <a:cubicBezTo>
                  <a:pt x="1240322" y="1542743"/>
                  <a:pt x="1237389" y="1317340"/>
                  <a:pt x="1237005" y="1293084"/>
                </a:cubicBezTo>
                <a:cubicBezTo>
                  <a:pt x="1237978" y="1293070"/>
                  <a:pt x="1452655" y="1291467"/>
                  <a:pt x="1452737" y="1296880"/>
                </a:cubicBezTo>
                <a:cubicBezTo>
                  <a:pt x="1456822" y="1561079"/>
                  <a:pt x="1459975" y="1543483"/>
                  <a:pt x="1454437" y="1543483"/>
                </a:cubicBezTo>
                <a:close/>
                <a:moveTo>
                  <a:pt x="1236785" y="1280340"/>
                </a:moveTo>
                <a:cubicBezTo>
                  <a:pt x="1236073" y="1236432"/>
                  <a:pt x="1238705" y="1394110"/>
                  <a:pt x="1232481" y="1032545"/>
                </a:cubicBezTo>
                <a:cubicBezTo>
                  <a:pt x="1310766" y="1033614"/>
                  <a:pt x="1381471" y="1032010"/>
                  <a:pt x="1448899" y="1031969"/>
                </a:cubicBezTo>
                <a:cubicBezTo>
                  <a:pt x="1449173" y="1080618"/>
                  <a:pt x="1449859" y="1115193"/>
                  <a:pt x="1452477" y="1281038"/>
                </a:cubicBezTo>
                <a:cubicBezTo>
                  <a:pt x="1370299" y="1281025"/>
                  <a:pt x="1324775" y="1279449"/>
                  <a:pt x="1236785" y="1280340"/>
                </a:cubicBezTo>
                <a:close/>
                <a:moveTo>
                  <a:pt x="1233180" y="1805173"/>
                </a:moveTo>
                <a:cubicBezTo>
                  <a:pt x="1047961" y="1805612"/>
                  <a:pt x="1101682" y="1805297"/>
                  <a:pt x="1014967" y="1804653"/>
                </a:cubicBezTo>
                <a:cubicBezTo>
                  <a:pt x="1014364" y="1738641"/>
                  <a:pt x="1015296" y="1726444"/>
                  <a:pt x="1011513" y="1556200"/>
                </a:cubicBezTo>
                <a:cubicBezTo>
                  <a:pt x="1076199" y="1556008"/>
                  <a:pt x="1081600" y="1555597"/>
                  <a:pt x="1229219" y="1556159"/>
                </a:cubicBezTo>
                <a:cubicBezTo>
                  <a:pt x="1230631" y="1709068"/>
                  <a:pt x="1231906" y="1739367"/>
                  <a:pt x="1233180" y="1805173"/>
                </a:cubicBezTo>
                <a:close/>
                <a:moveTo>
                  <a:pt x="1207876" y="1543346"/>
                </a:moveTo>
                <a:cubicBezTo>
                  <a:pt x="971349" y="1542058"/>
                  <a:pt x="1011375" y="1561545"/>
                  <a:pt x="1010156" y="1483542"/>
                </a:cubicBezTo>
                <a:cubicBezTo>
                  <a:pt x="1008689" y="1390259"/>
                  <a:pt x="1009772" y="1390122"/>
                  <a:pt x="1008305" y="1296647"/>
                </a:cubicBezTo>
                <a:cubicBezTo>
                  <a:pt x="1008223" y="1291371"/>
                  <a:pt x="995488" y="1296195"/>
                  <a:pt x="1225778" y="1293208"/>
                </a:cubicBezTo>
                <a:cubicBezTo>
                  <a:pt x="1230192" y="1578401"/>
                  <a:pt x="1236813" y="1543455"/>
                  <a:pt x="1207876" y="1543346"/>
                </a:cubicBezTo>
                <a:close/>
                <a:moveTo>
                  <a:pt x="1008058" y="1281463"/>
                </a:moveTo>
                <a:cubicBezTo>
                  <a:pt x="1003384" y="992091"/>
                  <a:pt x="988374" y="1031668"/>
                  <a:pt x="1043506" y="1031503"/>
                </a:cubicBezTo>
                <a:cubicBezTo>
                  <a:pt x="1113142" y="1031311"/>
                  <a:pt x="1153922" y="1031202"/>
                  <a:pt x="1207753" y="1032134"/>
                </a:cubicBezTo>
                <a:cubicBezTo>
                  <a:pt x="1226601" y="1032490"/>
                  <a:pt x="1221063" y="1002177"/>
                  <a:pt x="1225573" y="1280477"/>
                </a:cubicBezTo>
                <a:cubicBezTo>
                  <a:pt x="1145314" y="1281546"/>
                  <a:pt x="1187684" y="1281340"/>
                  <a:pt x="1008058" y="1281463"/>
                </a:cubicBezTo>
                <a:close/>
                <a:moveTo>
                  <a:pt x="1003740" y="1804570"/>
                </a:moveTo>
                <a:cubicBezTo>
                  <a:pt x="947703" y="1804283"/>
                  <a:pt x="877245" y="1804680"/>
                  <a:pt x="786623" y="1804721"/>
                </a:cubicBezTo>
                <a:cubicBezTo>
                  <a:pt x="784924" y="1727472"/>
                  <a:pt x="783717" y="1726814"/>
                  <a:pt x="782443" y="1555487"/>
                </a:cubicBezTo>
                <a:cubicBezTo>
                  <a:pt x="870707" y="1555268"/>
                  <a:pt x="879205" y="1556460"/>
                  <a:pt x="1000259" y="1556214"/>
                </a:cubicBezTo>
                <a:cubicBezTo>
                  <a:pt x="1004261" y="1740737"/>
                  <a:pt x="1003082" y="1732008"/>
                  <a:pt x="1003740" y="1804570"/>
                </a:cubicBezTo>
                <a:close/>
                <a:moveTo>
                  <a:pt x="961287" y="1543538"/>
                </a:moveTo>
                <a:cubicBezTo>
                  <a:pt x="879000" y="1543538"/>
                  <a:pt x="879274" y="1542770"/>
                  <a:pt x="796891" y="1542770"/>
                </a:cubicBezTo>
                <a:cubicBezTo>
                  <a:pt x="777892" y="1542770"/>
                  <a:pt x="782676" y="1554391"/>
                  <a:pt x="781565" y="1483555"/>
                </a:cubicBezTo>
                <a:cubicBezTo>
                  <a:pt x="778152" y="1265759"/>
                  <a:pt x="771833" y="1294756"/>
                  <a:pt x="796891" y="1294756"/>
                </a:cubicBezTo>
                <a:cubicBezTo>
                  <a:pt x="1014802" y="1294756"/>
                  <a:pt x="996996" y="1292029"/>
                  <a:pt x="997078" y="1296880"/>
                </a:cubicBezTo>
                <a:cubicBezTo>
                  <a:pt x="1001588" y="1584088"/>
                  <a:pt x="1012116" y="1543538"/>
                  <a:pt x="961287" y="1543538"/>
                </a:cubicBezTo>
                <a:close/>
                <a:moveTo>
                  <a:pt x="961287" y="1281491"/>
                </a:moveTo>
                <a:cubicBezTo>
                  <a:pt x="876532" y="1281491"/>
                  <a:pt x="876765" y="1282011"/>
                  <a:pt x="796891" y="1282011"/>
                </a:cubicBezTo>
                <a:cubicBezTo>
                  <a:pt x="765486" y="1282011"/>
                  <a:pt x="784691" y="1312297"/>
                  <a:pt x="775040" y="1030818"/>
                </a:cubicBezTo>
                <a:cubicBezTo>
                  <a:pt x="832119" y="1030489"/>
                  <a:pt x="878753" y="1031668"/>
                  <a:pt x="992473" y="1031599"/>
                </a:cubicBezTo>
                <a:cubicBezTo>
                  <a:pt x="997407" y="1321849"/>
                  <a:pt x="1008949" y="1281463"/>
                  <a:pt x="961287" y="1281491"/>
                </a:cubicBezTo>
                <a:close/>
                <a:moveTo>
                  <a:pt x="775383" y="1804749"/>
                </a:moveTo>
                <a:cubicBezTo>
                  <a:pt x="522078" y="1805393"/>
                  <a:pt x="558979" y="1820015"/>
                  <a:pt x="557924" y="1763979"/>
                </a:cubicBezTo>
                <a:cubicBezTo>
                  <a:pt x="556690" y="1697981"/>
                  <a:pt x="555730" y="1638835"/>
                  <a:pt x="555141" y="1577057"/>
                </a:cubicBezTo>
                <a:cubicBezTo>
                  <a:pt x="554880" y="1548375"/>
                  <a:pt x="520131" y="1556584"/>
                  <a:pt x="771216" y="1555529"/>
                </a:cubicBezTo>
                <a:cubicBezTo>
                  <a:pt x="772463" y="1725156"/>
                  <a:pt x="773834" y="1736147"/>
                  <a:pt x="775383" y="1804749"/>
                </a:cubicBezTo>
                <a:close/>
                <a:moveTo>
                  <a:pt x="714658" y="1543401"/>
                </a:moveTo>
                <a:cubicBezTo>
                  <a:pt x="650369" y="1544360"/>
                  <a:pt x="601610" y="1544182"/>
                  <a:pt x="554785" y="1543359"/>
                </a:cubicBezTo>
                <a:cubicBezTo>
                  <a:pt x="554771" y="1542290"/>
                  <a:pt x="551508" y="1305336"/>
                  <a:pt x="551303" y="1293619"/>
                </a:cubicBezTo>
                <a:cubicBezTo>
                  <a:pt x="791065" y="1291686"/>
                  <a:pt x="767844" y="1295894"/>
                  <a:pt x="767858" y="1296866"/>
                </a:cubicBezTo>
                <a:cubicBezTo>
                  <a:pt x="772436" y="1588336"/>
                  <a:pt x="787898" y="1542208"/>
                  <a:pt x="714658" y="1543401"/>
                </a:cubicBezTo>
                <a:close/>
                <a:moveTo>
                  <a:pt x="551097" y="1280874"/>
                </a:moveTo>
                <a:cubicBezTo>
                  <a:pt x="546464" y="1019074"/>
                  <a:pt x="542639" y="1033161"/>
                  <a:pt x="550357" y="1033134"/>
                </a:cubicBezTo>
                <a:cubicBezTo>
                  <a:pt x="653467" y="1032860"/>
                  <a:pt x="662349" y="1033394"/>
                  <a:pt x="714877" y="1031887"/>
                </a:cubicBezTo>
                <a:cubicBezTo>
                  <a:pt x="777618" y="1030160"/>
                  <a:pt x="763320" y="987267"/>
                  <a:pt x="767638" y="1281943"/>
                </a:cubicBezTo>
                <a:cubicBezTo>
                  <a:pt x="705885" y="1281614"/>
                  <a:pt x="680717" y="1279819"/>
                  <a:pt x="551097" y="1280874"/>
                </a:cubicBezTo>
                <a:close/>
                <a:moveTo>
                  <a:pt x="386083" y="2079910"/>
                </a:moveTo>
                <a:cubicBezTo>
                  <a:pt x="441134" y="2078869"/>
                  <a:pt x="493442" y="2078814"/>
                  <a:pt x="550261" y="2079965"/>
                </a:cubicBezTo>
                <a:cubicBezTo>
                  <a:pt x="551591" y="2079992"/>
                  <a:pt x="556238" y="2329295"/>
                  <a:pt x="550288" y="2329404"/>
                </a:cubicBezTo>
                <a:cubicBezTo>
                  <a:pt x="541872" y="2329528"/>
                  <a:pt x="338778" y="2332926"/>
                  <a:pt x="338682" y="2324293"/>
                </a:cubicBezTo>
                <a:cubicBezTo>
                  <a:pt x="335954" y="2034372"/>
                  <a:pt x="312336" y="2081294"/>
                  <a:pt x="386083" y="2079910"/>
                </a:cubicBezTo>
                <a:close/>
                <a:moveTo>
                  <a:pt x="385933" y="2342259"/>
                </a:moveTo>
                <a:cubicBezTo>
                  <a:pt x="440462" y="2342916"/>
                  <a:pt x="496115" y="2342999"/>
                  <a:pt x="550425" y="2342122"/>
                </a:cubicBezTo>
                <a:cubicBezTo>
                  <a:pt x="555909" y="2342039"/>
                  <a:pt x="555237" y="2313206"/>
                  <a:pt x="559966" y="2590848"/>
                </a:cubicBezTo>
                <a:cubicBezTo>
                  <a:pt x="456185" y="2592643"/>
                  <a:pt x="407769" y="2591424"/>
                  <a:pt x="342863" y="2591205"/>
                </a:cubicBezTo>
                <a:cubicBezTo>
                  <a:pt x="338189" y="2298214"/>
                  <a:pt x="323096" y="2341491"/>
                  <a:pt x="385933" y="2342259"/>
                </a:cubicBezTo>
                <a:close/>
                <a:moveTo>
                  <a:pt x="560213" y="2605635"/>
                </a:moveTo>
                <a:cubicBezTo>
                  <a:pt x="563256" y="2800149"/>
                  <a:pt x="563516" y="2815141"/>
                  <a:pt x="563969" y="2851237"/>
                </a:cubicBezTo>
                <a:cubicBezTo>
                  <a:pt x="394130" y="2850771"/>
                  <a:pt x="413842" y="2851388"/>
                  <a:pt x="346948" y="2851689"/>
                </a:cubicBezTo>
                <a:cubicBezTo>
                  <a:pt x="341835" y="2524768"/>
                  <a:pt x="343370" y="2622874"/>
                  <a:pt x="343069" y="2603936"/>
                </a:cubicBezTo>
                <a:cubicBezTo>
                  <a:pt x="579376" y="2604785"/>
                  <a:pt x="560158" y="2602401"/>
                  <a:pt x="560213" y="2605635"/>
                </a:cubicBezTo>
                <a:close/>
                <a:moveTo>
                  <a:pt x="386029" y="2864132"/>
                </a:moveTo>
                <a:cubicBezTo>
                  <a:pt x="596826" y="2862419"/>
                  <a:pt x="564065" y="2858802"/>
                  <a:pt x="564380" y="2886127"/>
                </a:cubicBezTo>
                <a:cubicBezTo>
                  <a:pt x="565038" y="2943890"/>
                  <a:pt x="565189" y="2950097"/>
                  <a:pt x="567711" y="3114051"/>
                </a:cubicBezTo>
                <a:cubicBezTo>
                  <a:pt x="421792" y="3114846"/>
                  <a:pt x="415857" y="3114189"/>
                  <a:pt x="351581" y="3113942"/>
                </a:cubicBezTo>
                <a:cubicBezTo>
                  <a:pt x="346139" y="2826090"/>
                  <a:pt x="331472" y="2864653"/>
                  <a:pt x="386029" y="2864132"/>
                </a:cubicBezTo>
                <a:close/>
                <a:moveTo>
                  <a:pt x="385933" y="3388034"/>
                </a:moveTo>
                <a:cubicBezTo>
                  <a:pt x="438324" y="3388596"/>
                  <a:pt x="497980" y="3388569"/>
                  <a:pt x="550384" y="3388281"/>
                </a:cubicBezTo>
                <a:cubicBezTo>
                  <a:pt x="583214" y="3388103"/>
                  <a:pt x="567574" y="3356625"/>
                  <a:pt x="575620" y="3637474"/>
                </a:cubicBezTo>
                <a:cubicBezTo>
                  <a:pt x="410374" y="3638296"/>
                  <a:pt x="445369" y="3637858"/>
                  <a:pt x="358257" y="3637282"/>
                </a:cubicBezTo>
                <a:cubicBezTo>
                  <a:pt x="350813" y="3346662"/>
                  <a:pt x="344713" y="3387596"/>
                  <a:pt x="385933" y="3388034"/>
                </a:cubicBezTo>
                <a:close/>
                <a:moveTo>
                  <a:pt x="385933" y="3650273"/>
                </a:moveTo>
                <a:cubicBezTo>
                  <a:pt x="440914" y="3650794"/>
                  <a:pt x="494580" y="3650766"/>
                  <a:pt x="550384" y="3650383"/>
                </a:cubicBezTo>
                <a:cubicBezTo>
                  <a:pt x="583872" y="3650150"/>
                  <a:pt x="576018" y="3609559"/>
                  <a:pt x="580994" y="3900165"/>
                </a:cubicBezTo>
                <a:cubicBezTo>
                  <a:pt x="507040" y="3900768"/>
                  <a:pt x="532523" y="3901494"/>
                  <a:pt x="363987" y="3900590"/>
                </a:cubicBezTo>
                <a:cubicBezTo>
                  <a:pt x="359079" y="3611779"/>
                  <a:pt x="346742" y="3649903"/>
                  <a:pt x="385933" y="3650273"/>
                </a:cubicBezTo>
                <a:close/>
                <a:moveTo>
                  <a:pt x="385960" y="3913471"/>
                </a:moveTo>
                <a:cubicBezTo>
                  <a:pt x="593742" y="3914855"/>
                  <a:pt x="581172" y="3910498"/>
                  <a:pt x="581240" y="3914883"/>
                </a:cubicBezTo>
                <a:cubicBezTo>
                  <a:pt x="582693" y="4007850"/>
                  <a:pt x="580665" y="4007138"/>
                  <a:pt x="582145" y="4102051"/>
                </a:cubicBezTo>
                <a:cubicBezTo>
                  <a:pt x="583269" y="4174011"/>
                  <a:pt x="591658" y="4161883"/>
                  <a:pt x="550329" y="4162102"/>
                </a:cubicBezTo>
                <a:cubicBezTo>
                  <a:pt x="495128" y="4162404"/>
                  <a:pt x="440942" y="4162568"/>
                  <a:pt x="386083" y="4161609"/>
                </a:cubicBezTo>
                <a:cubicBezTo>
                  <a:pt x="362191" y="4161198"/>
                  <a:pt x="367770" y="4172490"/>
                  <a:pt x="366660" y="4101777"/>
                </a:cubicBezTo>
                <a:cubicBezTo>
                  <a:pt x="363260" y="3884282"/>
                  <a:pt x="355310" y="3913266"/>
                  <a:pt x="385960" y="3913471"/>
                </a:cubicBezTo>
                <a:close/>
                <a:moveTo>
                  <a:pt x="385960" y="4436935"/>
                </a:moveTo>
                <a:cubicBezTo>
                  <a:pt x="624146" y="4438209"/>
                  <a:pt x="588958" y="4420340"/>
                  <a:pt x="589821" y="4476183"/>
                </a:cubicBezTo>
                <a:cubicBezTo>
                  <a:pt x="591261" y="4568411"/>
                  <a:pt x="590068" y="4570055"/>
                  <a:pt x="591535" y="4663324"/>
                </a:cubicBezTo>
                <a:cubicBezTo>
                  <a:pt x="592001" y="4692733"/>
                  <a:pt x="600294" y="4686826"/>
                  <a:pt x="550384" y="4686552"/>
                </a:cubicBezTo>
                <a:cubicBezTo>
                  <a:pt x="348730" y="4685470"/>
                  <a:pt x="376502" y="4692897"/>
                  <a:pt x="376036" y="4663036"/>
                </a:cubicBezTo>
                <a:cubicBezTo>
                  <a:pt x="372088" y="4410144"/>
                  <a:pt x="360546" y="4436798"/>
                  <a:pt x="385960" y="4436935"/>
                </a:cubicBezTo>
                <a:close/>
                <a:moveTo>
                  <a:pt x="376461" y="4697940"/>
                </a:moveTo>
                <a:cubicBezTo>
                  <a:pt x="428344" y="4699078"/>
                  <a:pt x="415418" y="4699037"/>
                  <a:pt x="592152" y="4699462"/>
                </a:cubicBezTo>
                <a:cubicBezTo>
                  <a:pt x="593399" y="4763925"/>
                  <a:pt x="596072" y="4832225"/>
                  <a:pt x="596264" y="4946599"/>
                </a:cubicBezTo>
                <a:cubicBezTo>
                  <a:pt x="359806" y="4948257"/>
                  <a:pt x="379394" y="4950600"/>
                  <a:pt x="379161" y="4943433"/>
                </a:cubicBezTo>
                <a:cubicBezTo>
                  <a:pt x="374994" y="4814068"/>
                  <a:pt x="377036" y="4762541"/>
                  <a:pt x="376461" y="4697940"/>
                </a:cubicBezTo>
                <a:close/>
                <a:moveTo>
                  <a:pt x="598951" y="4382338"/>
                </a:moveTo>
                <a:cubicBezTo>
                  <a:pt x="591823" y="4138819"/>
                  <a:pt x="583680" y="4174641"/>
                  <a:pt x="632562" y="4174641"/>
                </a:cubicBezTo>
                <a:cubicBezTo>
                  <a:pt x="841167" y="4174641"/>
                  <a:pt x="812325" y="4169228"/>
                  <a:pt x="812888" y="4196554"/>
                </a:cubicBezTo>
                <a:cubicBezTo>
                  <a:pt x="818467" y="4460054"/>
                  <a:pt x="821263" y="4423944"/>
                  <a:pt x="796891" y="4423944"/>
                </a:cubicBezTo>
                <a:cubicBezTo>
                  <a:pt x="715453" y="4423944"/>
                  <a:pt x="714987" y="4422340"/>
                  <a:pt x="632562" y="4422340"/>
                </a:cubicBezTo>
                <a:cubicBezTo>
                  <a:pt x="591494" y="4422326"/>
                  <a:pt x="600363" y="4430727"/>
                  <a:pt x="598951" y="4382338"/>
                </a:cubicBezTo>
                <a:close/>
                <a:moveTo>
                  <a:pt x="632576" y="4435058"/>
                </a:moveTo>
                <a:cubicBezTo>
                  <a:pt x="713424" y="4435058"/>
                  <a:pt x="714946" y="4436661"/>
                  <a:pt x="796904" y="4436661"/>
                </a:cubicBezTo>
                <a:cubicBezTo>
                  <a:pt x="821071" y="4436661"/>
                  <a:pt x="815821" y="4428713"/>
                  <a:pt x="816561" y="4476210"/>
                </a:cubicBezTo>
                <a:cubicBezTo>
                  <a:pt x="820344" y="4718195"/>
                  <a:pt x="831777" y="4685072"/>
                  <a:pt x="796904" y="4685072"/>
                </a:cubicBezTo>
                <a:cubicBezTo>
                  <a:pt x="574099" y="4685072"/>
                  <a:pt x="603324" y="4698187"/>
                  <a:pt x="602775" y="4663105"/>
                </a:cubicBezTo>
                <a:cubicBezTo>
                  <a:pt x="598608" y="4398057"/>
                  <a:pt x="593386" y="4435058"/>
                  <a:pt x="632576" y="4435058"/>
                </a:cubicBezTo>
                <a:close/>
                <a:moveTo>
                  <a:pt x="632576" y="4699503"/>
                </a:moveTo>
                <a:cubicBezTo>
                  <a:pt x="859864" y="4699503"/>
                  <a:pt x="821345" y="4678728"/>
                  <a:pt x="822250" y="4756758"/>
                </a:cubicBezTo>
                <a:cubicBezTo>
                  <a:pt x="824882" y="4985847"/>
                  <a:pt x="835889" y="4948134"/>
                  <a:pt x="796904" y="4948106"/>
                </a:cubicBezTo>
                <a:cubicBezTo>
                  <a:pt x="785678" y="4948106"/>
                  <a:pt x="607532" y="4947530"/>
                  <a:pt x="607532" y="4943652"/>
                </a:cubicBezTo>
                <a:cubicBezTo>
                  <a:pt x="606929" y="4662721"/>
                  <a:pt x="588396" y="4699503"/>
                  <a:pt x="632576" y="4699503"/>
                </a:cubicBezTo>
                <a:close/>
                <a:moveTo>
                  <a:pt x="632576" y="4959192"/>
                </a:moveTo>
                <a:cubicBezTo>
                  <a:pt x="713863" y="4959192"/>
                  <a:pt x="713465" y="4960823"/>
                  <a:pt x="796904" y="4960823"/>
                </a:cubicBezTo>
                <a:cubicBezTo>
                  <a:pt x="832188" y="4960851"/>
                  <a:pt x="823991" y="4919081"/>
                  <a:pt x="828884" y="5209070"/>
                </a:cubicBezTo>
                <a:cubicBezTo>
                  <a:pt x="747227" y="5208769"/>
                  <a:pt x="679785" y="5209934"/>
                  <a:pt x="610698" y="5209632"/>
                </a:cubicBezTo>
                <a:cubicBezTo>
                  <a:pt x="606271" y="4918629"/>
                  <a:pt x="598786" y="4959192"/>
                  <a:pt x="632576" y="4959192"/>
                </a:cubicBezTo>
                <a:close/>
                <a:moveTo>
                  <a:pt x="632576" y="5222404"/>
                </a:moveTo>
                <a:cubicBezTo>
                  <a:pt x="845334" y="5222404"/>
                  <a:pt x="829063" y="5219650"/>
                  <a:pt x="829131" y="5224391"/>
                </a:cubicBezTo>
                <a:cubicBezTo>
                  <a:pt x="833668" y="5514107"/>
                  <a:pt x="847129" y="5472172"/>
                  <a:pt x="796904" y="5472172"/>
                </a:cubicBezTo>
                <a:cubicBezTo>
                  <a:pt x="715782" y="5472172"/>
                  <a:pt x="717029" y="5471090"/>
                  <a:pt x="632576" y="5471090"/>
                </a:cubicBezTo>
                <a:cubicBezTo>
                  <a:pt x="611589" y="5471090"/>
                  <a:pt x="617251" y="5482766"/>
                  <a:pt x="616140" y="5411258"/>
                </a:cubicBezTo>
                <a:cubicBezTo>
                  <a:pt x="612727" y="5193503"/>
                  <a:pt x="597196" y="5222404"/>
                  <a:pt x="632576" y="5222404"/>
                </a:cubicBezTo>
                <a:close/>
                <a:moveTo>
                  <a:pt x="833490" y="4756566"/>
                </a:moveTo>
                <a:cubicBezTo>
                  <a:pt x="832654" y="4683428"/>
                  <a:pt x="788529" y="4696145"/>
                  <a:pt x="1043452" y="4697515"/>
                </a:cubicBezTo>
                <a:cubicBezTo>
                  <a:pt x="1049593" y="4697557"/>
                  <a:pt x="1050223" y="4667120"/>
                  <a:pt x="1054582" y="4947969"/>
                </a:cubicBezTo>
                <a:cubicBezTo>
                  <a:pt x="811311" y="4949147"/>
                  <a:pt x="835629" y="4949723"/>
                  <a:pt x="835615" y="4943652"/>
                </a:cubicBezTo>
                <a:cubicBezTo>
                  <a:pt x="835464" y="4871378"/>
                  <a:pt x="834724" y="4865005"/>
                  <a:pt x="833490" y="4756566"/>
                </a:cubicBezTo>
                <a:close/>
                <a:moveTo>
                  <a:pt x="1054774" y="4960714"/>
                </a:moveTo>
                <a:cubicBezTo>
                  <a:pt x="1059147" y="5242536"/>
                  <a:pt x="1064424" y="5209687"/>
                  <a:pt x="1043452" y="5209756"/>
                </a:cubicBezTo>
                <a:cubicBezTo>
                  <a:pt x="986085" y="5209989"/>
                  <a:pt x="936339" y="5210071"/>
                  <a:pt x="879123" y="5209454"/>
                </a:cubicBezTo>
                <a:cubicBezTo>
                  <a:pt x="832654" y="5208947"/>
                  <a:pt x="836862" y="5251648"/>
                  <a:pt x="835656" y="4960851"/>
                </a:cubicBezTo>
                <a:cubicBezTo>
                  <a:pt x="975804" y="4960974"/>
                  <a:pt x="987346" y="4961070"/>
                  <a:pt x="1054774" y="4960714"/>
                </a:cubicBezTo>
                <a:close/>
                <a:moveTo>
                  <a:pt x="879027" y="5222213"/>
                </a:moveTo>
                <a:cubicBezTo>
                  <a:pt x="1072073" y="5224295"/>
                  <a:pt x="1058530" y="5220102"/>
                  <a:pt x="1058599" y="5224364"/>
                </a:cubicBezTo>
                <a:cubicBezTo>
                  <a:pt x="1063081" y="5510927"/>
                  <a:pt x="1068770" y="5472049"/>
                  <a:pt x="1043548" y="5471666"/>
                </a:cubicBezTo>
                <a:cubicBezTo>
                  <a:pt x="804265" y="5468130"/>
                  <a:pt x="845443" y="5493071"/>
                  <a:pt x="844169" y="5411258"/>
                </a:cubicBezTo>
                <a:cubicBezTo>
                  <a:pt x="840618" y="5183951"/>
                  <a:pt x="825142" y="5221637"/>
                  <a:pt x="879027" y="5222213"/>
                </a:cubicBezTo>
                <a:close/>
                <a:moveTo>
                  <a:pt x="1059915" y="4697612"/>
                </a:moveTo>
                <a:cubicBezTo>
                  <a:pt x="1091264" y="4697776"/>
                  <a:pt x="1275455" y="4697927"/>
                  <a:pt x="1277237" y="4697927"/>
                </a:cubicBezTo>
                <a:cubicBezTo>
                  <a:pt x="1277251" y="4698995"/>
                  <a:pt x="1280911" y="4914860"/>
                  <a:pt x="1281500" y="4946735"/>
                </a:cubicBezTo>
                <a:cubicBezTo>
                  <a:pt x="1208397" y="4946818"/>
                  <a:pt x="1280719" y="4947133"/>
                  <a:pt x="1065809" y="4947928"/>
                </a:cubicBezTo>
                <a:cubicBezTo>
                  <a:pt x="1062080" y="4707862"/>
                  <a:pt x="1062190" y="4796253"/>
                  <a:pt x="1059915" y="4697612"/>
                </a:cubicBezTo>
                <a:close/>
                <a:moveTo>
                  <a:pt x="1281747" y="4959453"/>
                </a:moveTo>
                <a:cubicBezTo>
                  <a:pt x="1286476" y="5209454"/>
                  <a:pt x="1285681" y="5135192"/>
                  <a:pt x="1286956" y="5209180"/>
                </a:cubicBezTo>
                <a:cubicBezTo>
                  <a:pt x="1277744" y="5209180"/>
                  <a:pt x="1326064" y="5209043"/>
                  <a:pt x="1069606" y="5209673"/>
                </a:cubicBezTo>
                <a:cubicBezTo>
                  <a:pt x="1068509" y="5138084"/>
                  <a:pt x="1069167" y="5164217"/>
                  <a:pt x="1066015" y="4960659"/>
                </a:cubicBezTo>
                <a:cubicBezTo>
                  <a:pt x="1298086" y="4959672"/>
                  <a:pt x="1214086" y="4959521"/>
                  <a:pt x="1281747" y="4959453"/>
                </a:cubicBezTo>
                <a:close/>
                <a:moveTo>
                  <a:pt x="1284639" y="4437004"/>
                </a:moveTo>
                <a:cubicBezTo>
                  <a:pt x="1382759" y="4437099"/>
                  <a:pt x="1382375" y="4434893"/>
                  <a:pt x="1502085" y="4435715"/>
                </a:cubicBezTo>
                <a:cubicBezTo>
                  <a:pt x="1503620" y="4569672"/>
                  <a:pt x="1505320" y="4550431"/>
                  <a:pt x="1507335" y="4684414"/>
                </a:cubicBezTo>
                <a:cubicBezTo>
                  <a:pt x="1360731" y="4684100"/>
                  <a:pt x="1390600" y="4685196"/>
                  <a:pt x="1288272" y="4685196"/>
                </a:cubicBezTo>
                <a:cubicBezTo>
                  <a:pt x="1286695" y="4589364"/>
                  <a:pt x="1286243" y="4524120"/>
                  <a:pt x="1284639" y="4437004"/>
                </a:cubicBezTo>
                <a:close/>
                <a:moveTo>
                  <a:pt x="1290067" y="4697927"/>
                </a:moveTo>
                <a:cubicBezTo>
                  <a:pt x="1549267" y="4697927"/>
                  <a:pt x="1507280" y="4676959"/>
                  <a:pt x="1508350" y="4756703"/>
                </a:cubicBezTo>
                <a:cubicBezTo>
                  <a:pt x="1509432" y="4843559"/>
                  <a:pt x="1510214" y="4868281"/>
                  <a:pt x="1510762" y="4943680"/>
                </a:cubicBezTo>
                <a:cubicBezTo>
                  <a:pt x="1510803" y="4949668"/>
                  <a:pt x="1528308" y="4946763"/>
                  <a:pt x="1292754" y="4946722"/>
                </a:cubicBezTo>
                <a:cubicBezTo>
                  <a:pt x="1292713" y="4944475"/>
                  <a:pt x="1287806" y="4697927"/>
                  <a:pt x="1290067" y="4697927"/>
                </a:cubicBezTo>
                <a:close/>
                <a:moveTo>
                  <a:pt x="1510885" y="4959850"/>
                </a:moveTo>
                <a:cubicBezTo>
                  <a:pt x="1510899" y="4961056"/>
                  <a:pt x="1513764" y="5206905"/>
                  <a:pt x="1513778" y="5208303"/>
                </a:cubicBezTo>
                <a:cubicBezTo>
                  <a:pt x="1425116" y="5207056"/>
                  <a:pt x="1364980" y="5209098"/>
                  <a:pt x="1298169" y="5209180"/>
                </a:cubicBezTo>
                <a:cubicBezTo>
                  <a:pt x="1296743" y="5125846"/>
                  <a:pt x="1297607" y="5208550"/>
                  <a:pt x="1292987" y="4959453"/>
                </a:cubicBezTo>
                <a:cubicBezTo>
                  <a:pt x="1369888" y="4959467"/>
                  <a:pt x="1424540" y="4960467"/>
                  <a:pt x="1510885" y="4959850"/>
                </a:cubicBezTo>
                <a:close/>
                <a:moveTo>
                  <a:pt x="1513983" y="5221047"/>
                </a:moveTo>
                <a:cubicBezTo>
                  <a:pt x="1515615" y="5327418"/>
                  <a:pt x="1514559" y="5301586"/>
                  <a:pt x="1517314" y="5470665"/>
                </a:cubicBezTo>
                <a:cubicBezTo>
                  <a:pt x="1465718" y="5471364"/>
                  <a:pt x="1404253" y="5470898"/>
                  <a:pt x="1301075" y="5470871"/>
                </a:cubicBezTo>
                <a:cubicBezTo>
                  <a:pt x="1301061" y="5469308"/>
                  <a:pt x="1298443" y="5225447"/>
                  <a:pt x="1298429" y="5224145"/>
                </a:cubicBezTo>
                <a:cubicBezTo>
                  <a:pt x="1298361" y="5219581"/>
                  <a:pt x="1509350" y="5220979"/>
                  <a:pt x="1513983" y="5221047"/>
                </a:cubicBezTo>
                <a:close/>
                <a:moveTo>
                  <a:pt x="1513312" y="4435811"/>
                </a:moveTo>
                <a:cubicBezTo>
                  <a:pt x="1639670" y="4436935"/>
                  <a:pt x="1541961" y="4435935"/>
                  <a:pt x="1731292" y="4437127"/>
                </a:cubicBezTo>
                <a:cubicBezTo>
                  <a:pt x="1733088" y="4575825"/>
                  <a:pt x="1732718" y="4604027"/>
                  <a:pt x="1734102" y="4684935"/>
                </a:cubicBezTo>
                <a:cubicBezTo>
                  <a:pt x="1557012" y="4684497"/>
                  <a:pt x="1659121" y="4684867"/>
                  <a:pt x="1518548" y="4684456"/>
                </a:cubicBezTo>
                <a:cubicBezTo>
                  <a:pt x="1516519" y="4551747"/>
                  <a:pt x="1514737" y="4561572"/>
                  <a:pt x="1513312" y="4435811"/>
                </a:cubicBezTo>
                <a:close/>
                <a:moveTo>
                  <a:pt x="1536642" y="4697269"/>
                </a:moveTo>
                <a:cubicBezTo>
                  <a:pt x="1774951" y="4698228"/>
                  <a:pt x="1733787" y="4680838"/>
                  <a:pt x="1735610" y="4757374"/>
                </a:cubicBezTo>
                <a:cubicBezTo>
                  <a:pt x="1737159" y="4821303"/>
                  <a:pt x="1737872" y="4871104"/>
                  <a:pt x="1738859" y="4943775"/>
                </a:cubicBezTo>
                <a:cubicBezTo>
                  <a:pt x="1738914" y="4948599"/>
                  <a:pt x="1522044" y="4948421"/>
                  <a:pt x="1522016" y="4943611"/>
                </a:cubicBezTo>
                <a:cubicBezTo>
                  <a:pt x="1519946" y="4661734"/>
                  <a:pt x="1509720" y="4697146"/>
                  <a:pt x="1536642" y="4697269"/>
                </a:cubicBezTo>
                <a:close/>
                <a:moveTo>
                  <a:pt x="1536711" y="4959617"/>
                </a:moveTo>
                <a:cubicBezTo>
                  <a:pt x="1594283" y="4959069"/>
                  <a:pt x="1643453" y="4959151"/>
                  <a:pt x="1701039" y="4959316"/>
                </a:cubicBezTo>
                <a:cubicBezTo>
                  <a:pt x="1750236" y="4959453"/>
                  <a:pt x="1738831" y="4914970"/>
                  <a:pt x="1743807" y="5208221"/>
                </a:cubicBezTo>
                <a:cubicBezTo>
                  <a:pt x="1683726" y="5208659"/>
                  <a:pt x="1650046" y="5210674"/>
                  <a:pt x="1525018" y="5208481"/>
                </a:cubicBezTo>
                <a:cubicBezTo>
                  <a:pt x="1520837" y="4922466"/>
                  <a:pt x="1517068" y="4959823"/>
                  <a:pt x="1536711" y="4959617"/>
                </a:cubicBezTo>
                <a:close/>
                <a:moveTo>
                  <a:pt x="1536574" y="5221431"/>
                </a:moveTo>
                <a:cubicBezTo>
                  <a:pt x="1739023" y="5225241"/>
                  <a:pt x="1743944" y="5215785"/>
                  <a:pt x="1744081" y="5224364"/>
                </a:cubicBezTo>
                <a:cubicBezTo>
                  <a:pt x="1745507" y="5315194"/>
                  <a:pt x="1743519" y="5319757"/>
                  <a:pt x="1744959" y="5411533"/>
                </a:cubicBezTo>
                <a:cubicBezTo>
                  <a:pt x="1746083" y="5483752"/>
                  <a:pt x="1757433" y="5472912"/>
                  <a:pt x="1701245" y="5471049"/>
                </a:cubicBezTo>
                <a:cubicBezTo>
                  <a:pt x="1493477" y="5464238"/>
                  <a:pt x="1528966" y="5496154"/>
                  <a:pt x="1527581" y="5411300"/>
                </a:cubicBezTo>
                <a:cubicBezTo>
                  <a:pt x="1524141" y="5192708"/>
                  <a:pt x="1519617" y="5221116"/>
                  <a:pt x="1536574" y="5221431"/>
                </a:cubicBezTo>
                <a:close/>
                <a:moveTo>
                  <a:pt x="1745575" y="4697680"/>
                </a:moveTo>
                <a:cubicBezTo>
                  <a:pt x="1923899" y="4697899"/>
                  <a:pt x="1783930" y="4697913"/>
                  <a:pt x="1964337" y="4698297"/>
                </a:cubicBezTo>
                <a:cubicBezTo>
                  <a:pt x="1968820" y="4986943"/>
                  <a:pt x="1975098" y="4948339"/>
                  <a:pt x="1947696" y="4948339"/>
                </a:cubicBezTo>
                <a:cubicBezTo>
                  <a:pt x="1946627" y="4948339"/>
                  <a:pt x="1750154" y="4947558"/>
                  <a:pt x="1750099" y="4943529"/>
                </a:cubicBezTo>
                <a:cubicBezTo>
                  <a:pt x="1747755" y="4770530"/>
                  <a:pt x="1747001" y="4774874"/>
                  <a:pt x="1745575" y="4697680"/>
                </a:cubicBezTo>
                <a:close/>
                <a:moveTo>
                  <a:pt x="1947696" y="4961083"/>
                </a:moveTo>
                <a:cubicBezTo>
                  <a:pt x="1973809" y="4961083"/>
                  <a:pt x="1966860" y="4921205"/>
                  <a:pt x="1971945" y="5208125"/>
                </a:cubicBezTo>
                <a:cubicBezTo>
                  <a:pt x="1956071" y="5208029"/>
                  <a:pt x="1943680" y="5208056"/>
                  <a:pt x="1783286" y="5208084"/>
                </a:cubicBezTo>
                <a:cubicBezTo>
                  <a:pt x="1747878" y="5208084"/>
                  <a:pt x="1754294" y="5249264"/>
                  <a:pt x="1750318" y="4959384"/>
                </a:cubicBezTo>
                <a:cubicBezTo>
                  <a:pt x="1868109" y="4959453"/>
                  <a:pt x="1870864" y="4961083"/>
                  <a:pt x="1947696" y="4961083"/>
                </a:cubicBezTo>
                <a:close/>
                <a:moveTo>
                  <a:pt x="1975016" y="4663077"/>
                </a:moveTo>
                <a:cubicBezTo>
                  <a:pt x="1970848" y="4395481"/>
                  <a:pt x="1950506" y="4434304"/>
                  <a:pt x="2029805" y="4436332"/>
                </a:cubicBezTo>
                <a:cubicBezTo>
                  <a:pt x="2084061" y="4437716"/>
                  <a:pt x="2139563" y="4437607"/>
                  <a:pt x="2187486" y="4436784"/>
                </a:cubicBezTo>
                <a:cubicBezTo>
                  <a:pt x="2190323" y="4671368"/>
                  <a:pt x="2189473" y="4625762"/>
                  <a:pt x="2190570" y="4685771"/>
                </a:cubicBezTo>
                <a:cubicBezTo>
                  <a:pt x="1940143" y="4692143"/>
                  <a:pt x="1975386" y="4686402"/>
                  <a:pt x="1975016" y="4663077"/>
                </a:cubicBezTo>
                <a:close/>
                <a:moveTo>
                  <a:pt x="2190803" y="4698516"/>
                </a:moveTo>
                <a:cubicBezTo>
                  <a:pt x="2192475" y="4781713"/>
                  <a:pt x="2193997" y="4775559"/>
                  <a:pt x="2195546" y="4947462"/>
                </a:cubicBezTo>
                <a:cubicBezTo>
                  <a:pt x="2165690" y="4947736"/>
                  <a:pt x="1979457" y="4948325"/>
                  <a:pt x="1978484" y="4948325"/>
                </a:cubicBezTo>
                <a:cubicBezTo>
                  <a:pt x="1978621" y="4879764"/>
                  <a:pt x="1978593" y="4893551"/>
                  <a:pt x="1975550" y="4698338"/>
                </a:cubicBezTo>
                <a:cubicBezTo>
                  <a:pt x="2036084" y="4698598"/>
                  <a:pt x="2104513" y="4700695"/>
                  <a:pt x="2190803" y="4698516"/>
                </a:cubicBezTo>
                <a:close/>
                <a:moveTo>
                  <a:pt x="2194449" y="4960193"/>
                </a:moveTo>
                <a:cubicBezTo>
                  <a:pt x="2195834" y="4960193"/>
                  <a:pt x="2199768" y="5208056"/>
                  <a:pt x="2199781" y="5209139"/>
                </a:cubicBezTo>
                <a:cubicBezTo>
                  <a:pt x="2072094" y="5211318"/>
                  <a:pt x="2042019" y="5208714"/>
                  <a:pt x="1983158" y="5208193"/>
                </a:cubicBezTo>
                <a:cubicBezTo>
                  <a:pt x="1981870" y="5134480"/>
                  <a:pt x="1978347" y="5063123"/>
                  <a:pt x="1978456" y="4961042"/>
                </a:cubicBezTo>
                <a:cubicBezTo>
                  <a:pt x="1979430" y="4961056"/>
                  <a:pt x="2174203" y="4960385"/>
                  <a:pt x="2194449" y="4960193"/>
                </a:cubicBezTo>
                <a:close/>
                <a:moveTo>
                  <a:pt x="2200042" y="5224391"/>
                </a:moveTo>
                <a:cubicBezTo>
                  <a:pt x="2204415" y="5503280"/>
                  <a:pt x="2206704" y="5471528"/>
                  <a:pt x="2194449" y="5471391"/>
                </a:cubicBezTo>
                <a:cubicBezTo>
                  <a:pt x="1944845" y="5468719"/>
                  <a:pt x="1986461" y="5491440"/>
                  <a:pt x="1985214" y="5411286"/>
                </a:cubicBezTo>
                <a:cubicBezTo>
                  <a:pt x="1983761" y="5318318"/>
                  <a:pt x="1984940" y="5320155"/>
                  <a:pt x="1983432" y="5224145"/>
                </a:cubicBezTo>
                <a:cubicBezTo>
                  <a:pt x="1983364" y="5219170"/>
                  <a:pt x="2200028" y="5223322"/>
                  <a:pt x="2200042" y="5224391"/>
                </a:cubicBezTo>
                <a:close/>
                <a:moveTo>
                  <a:pt x="2202030" y="4698228"/>
                </a:moveTo>
                <a:cubicBezTo>
                  <a:pt x="2243783" y="4697187"/>
                  <a:pt x="2251117" y="4697365"/>
                  <a:pt x="2419845" y="4697337"/>
                </a:cubicBezTo>
                <a:cubicBezTo>
                  <a:pt x="2421792" y="4811313"/>
                  <a:pt x="2420503" y="4709465"/>
                  <a:pt x="2424081" y="4948051"/>
                </a:cubicBezTo>
                <a:cubicBezTo>
                  <a:pt x="2181701" y="4947571"/>
                  <a:pt x="2206814" y="4948394"/>
                  <a:pt x="2206772" y="4943584"/>
                </a:cubicBezTo>
                <a:cubicBezTo>
                  <a:pt x="2205539" y="4795650"/>
                  <a:pt x="2203441" y="4766940"/>
                  <a:pt x="2202030" y="4698228"/>
                </a:cubicBezTo>
                <a:close/>
                <a:moveTo>
                  <a:pt x="2424273" y="4960782"/>
                </a:moveTo>
                <a:cubicBezTo>
                  <a:pt x="2427796" y="5195613"/>
                  <a:pt x="2426110" y="5072524"/>
                  <a:pt x="2428289" y="5209660"/>
                </a:cubicBezTo>
                <a:cubicBezTo>
                  <a:pt x="2354926" y="5209536"/>
                  <a:pt x="2302850" y="5207563"/>
                  <a:pt x="2211022" y="5208947"/>
                </a:cubicBezTo>
                <a:cubicBezTo>
                  <a:pt x="2209829" y="5136015"/>
                  <a:pt x="2207718" y="5052297"/>
                  <a:pt x="2206923" y="4960070"/>
                </a:cubicBezTo>
                <a:cubicBezTo>
                  <a:pt x="2318614" y="4959097"/>
                  <a:pt x="2354610" y="4960659"/>
                  <a:pt x="2424273" y="4960782"/>
                </a:cubicBezTo>
                <a:close/>
                <a:moveTo>
                  <a:pt x="2428495" y="5222391"/>
                </a:moveTo>
                <a:cubicBezTo>
                  <a:pt x="2430099" y="5338271"/>
                  <a:pt x="2428248" y="5285908"/>
                  <a:pt x="2431127" y="5470597"/>
                </a:cubicBezTo>
                <a:cubicBezTo>
                  <a:pt x="2348853" y="5470706"/>
                  <a:pt x="2327770" y="5472570"/>
                  <a:pt x="2214887" y="5471597"/>
                </a:cubicBezTo>
                <a:cubicBezTo>
                  <a:pt x="2212982" y="5398267"/>
                  <a:pt x="2212694" y="5316208"/>
                  <a:pt x="2211255" y="5224172"/>
                </a:cubicBezTo>
                <a:cubicBezTo>
                  <a:pt x="2211186" y="5218896"/>
                  <a:pt x="2201961" y="5222048"/>
                  <a:pt x="2428495" y="5222391"/>
                </a:cubicBezTo>
                <a:close/>
                <a:moveTo>
                  <a:pt x="2431072" y="4697351"/>
                </a:moveTo>
                <a:cubicBezTo>
                  <a:pt x="2501146" y="4697337"/>
                  <a:pt x="2506725" y="4698448"/>
                  <a:pt x="2647764" y="4698804"/>
                </a:cubicBezTo>
                <a:cubicBezTo>
                  <a:pt x="2647778" y="4699900"/>
                  <a:pt x="2652109" y="4937869"/>
                  <a:pt x="2652315" y="4947887"/>
                </a:cubicBezTo>
                <a:cubicBezTo>
                  <a:pt x="2545573" y="4947859"/>
                  <a:pt x="2473388" y="4948106"/>
                  <a:pt x="2435294" y="4948065"/>
                </a:cubicBezTo>
                <a:cubicBezTo>
                  <a:pt x="2431881" y="4719935"/>
                  <a:pt x="2432731" y="4795170"/>
                  <a:pt x="2431072" y="4697351"/>
                </a:cubicBezTo>
                <a:close/>
                <a:moveTo>
                  <a:pt x="2441065" y="4960796"/>
                </a:moveTo>
                <a:cubicBezTo>
                  <a:pt x="2696893" y="4960796"/>
                  <a:pt x="2652438" y="4941912"/>
                  <a:pt x="2653932" y="5037277"/>
                </a:cubicBezTo>
                <a:cubicBezTo>
                  <a:pt x="2655399" y="5131204"/>
                  <a:pt x="2655687" y="5124722"/>
                  <a:pt x="2657072" y="5210400"/>
                </a:cubicBezTo>
                <a:cubicBezTo>
                  <a:pt x="2552358" y="5211016"/>
                  <a:pt x="2531303" y="5209673"/>
                  <a:pt x="2439516" y="5209673"/>
                </a:cubicBezTo>
                <a:cubicBezTo>
                  <a:pt x="2435143" y="4931470"/>
                  <a:pt x="2432717" y="4960796"/>
                  <a:pt x="2441065" y="4960796"/>
                </a:cubicBezTo>
                <a:close/>
                <a:moveTo>
                  <a:pt x="2441065" y="5222404"/>
                </a:moveTo>
                <a:cubicBezTo>
                  <a:pt x="2442038" y="5222404"/>
                  <a:pt x="2657277" y="5222925"/>
                  <a:pt x="2657305" y="5224391"/>
                </a:cubicBezTo>
                <a:cubicBezTo>
                  <a:pt x="2657332" y="5226036"/>
                  <a:pt x="2660306" y="5470583"/>
                  <a:pt x="2660320" y="5472227"/>
                </a:cubicBezTo>
                <a:cubicBezTo>
                  <a:pt x="2509494" y="5473008"/>
                  <a:pt x="2546244" y="5470610"/>
                  <a:pt x="2442354" y="5470597"/>
                </a:cubicBezTo>
                <a:cubicBezTo>
                  <a:pt x="2438036" y="5194791"/>
                  <a:pt x="2440092" y="5222404"/>
                  <a:pt x="2441065" y="5222404"/>
                </a:cubicBezTo>
                <a:close/>
                <a:moveTo>
                  <a:pt x="2687640" y="4698954"/>
                </a:moveTo>
                <a:cubicBezTo>
                  <a:pt x="2768790" y="4699284"/>
                  <a:pt x="2771449" y="4698968"/>
                  <a:pt x="2851982" y="4699284"/>
                </a:cubicBezTo>
                <a:cubicBezTo>
                  <a:pt x="2885100" y="4699420"/>
                  <a:pt x="2876615" y="4660159"/>
                  <a:pt x="2880000" y="4947476"/>
                </a:cubicBezTo>
                <a:cubicBezTo>
                  <a:pt x="2641212" y="4948572"/>
                  <a:pt x="2663583" y="4949847"/>
                  <a:pt x="2663459" y="4943515"/>
                </a:cubicBezTo>
                <a:cubicBezTo>
                  <a:pt x="2657839" y="4660021"/>
                  <a:pt x="2649066" y="4698790"/>
                  <a:pt x="2687640" y="4698954"/>
                </a:cubicBezTo>
                <a:close/>
                <a:moveTo>
                  <a:pt x="2880165" y="4960193"/>
                </a:moveTo>
                <a:cubicBezTo>
                  <a:pt x="2880919" y="5023437"/>
                  <a:pt x="2881714" y="5076499"/>
                  <a:pt x="2883359" y="5130930"/>
                </a:cubicBezTo>
                <a:cubicBezTo>
                  <a:pt x="2886416" y="5231558"/>
                  <a:pt x="2924989" y="5208248"/>
                  <a:pt x="2687612" y="5210180"/>
                </a:cubicBezTo>
                <a:cubicBezTo>
                  <a:pt x="2659813" y="5210400"/>
                  <a:pt x="2669573" y="5248483"/>
                  <a:pt x="2663816" y="4960618"/>
                </a:cubicBezTo>
                <a:cubicBezTo>
                  <a:pt x="2863428" y="4960645"/>
                  <a:pt x="2785595" y="4960645"/>
                  <a:pt x="2880165" y="4960193"/>
                </a:cubicBezTo>
                <a:close/>
                <a:moveTo>
                  <a:pt x="2687722" y="5222925"/>
                </a:moveTo>
                <a:cubicBezTo>
                  <a:pt x="2688695" y="5222911"/>
                  <a:pt x="2885456" y="5220979"/>
                  <a:pt x="2885511" y="5224391"/>
                </a:cubicBezTo>
                <a:cubicBezTo>
                  <a:pt x="2889993" y="5511640"/>
                  <a:pt x="2905291" y="5470980"/>
                  <a:pt x="2851968" y="5471419"/>
                </a:cubicBezTo>
                <a:cubicBezTo>
                  <a:pt x="2769955" y="5472090"/>
                  <a:pt x="2764965" y="5471433"/>
                  <a:pt x="2687640" y="5472049"/>
                </a:cubicBezTo>
                <a:cubicBezTo>
                  <a:pt x="2666475" y="5472186"/>
                  <a:pt x="2671862" y="5483396"/>
                  <a:pt x="2670738" y="5411286"/>
                </a:cubicBezTo>
                <a:cubicBezTo>
                  <a:pt x="2667435" y="5194297"/>
                  <a:pt x="2660868" y="5223144"/>
                  <a:pt x="2687722" y="5222925"/>
                </a:cubicBezTo>
                <a:close/>
                <a:moveTo>
                  <a:pt x="2887553" y="4699379"/>
                </a:moveTo>
                <a:cubicBezTo>
                  <a:pt x="3023945" y="4699626"/>
                  <a:pt x="3004343" y="4698776"/>
                  <a:pt x="3098707" y="4698776"/>
                </a:cubicBezTo>
                <a:cubicBezTo>
                  <a:pt x="3109893" y="4698776"/>
                  <a:pt x="3104752" y="4669217"/>
                  <a:pt x="3109207" y="4948709"/>
                </a:cubicBezTo>
                <a:cubicBezTo>
                  <a:pt x="3024480" y="4948942"/>
                  <a:pt x="3010923" y="4946996"/>
                  <a:pt x="2891255" y="4947407"/>
                </a:cubicBezTo>
                <a:cubicBezTo>
                  <a:pt x="2890322" y="4875105"/>
                  <a:pt x="2891350" y="4940405"/>
                  <a:pt x="2887553" y="4699379"/>
                </a:cubicBezTo>
                <a:close/>
                <a:moveTo>
                  <a:pt x="2934228" y="4960083"/>
                </a:moveTo>
                <a:cubicBezTo>
                  <a:pt x="3015556" y="4960083"/>
                  <a:pt x="3016406" y="4961467"/>
                  <a:pt x="3098694" y="4961467"/>
                </a:cubicBezTo>
                <a:cubicBezTo>
                  <a:pt x="3114745" y="4961467"/>
                  <a:pt x="3109166" y="4930620"/>
                  <a:pt x="3113717" y="5210112"/>
                </a:cubicBezTo>
                <a:cubicBezTo>
                  <a:pt x="3031910" y="5210331"/>
                  <a:pt x="3001232" y="5208878"/>
                  <a:pt x="2896491" y="5209248"/>
                </a:cubicBezTo>
                <a:cubicBezTo>
                  <a:pt x="2891501" y="4920123"/>
                  <a:pt x="2874037" y="4960083"/>
                  <a:pt x="2934228" y="4960083"/>
                </a:cubicBezTo>
                <a:close/>
                <a:moveTo>
                  <a:pt x="3112059" y="4476019"/>
                </a:moveTo>
                <a:cubicBezTo>
                  <a:pt x="3111209" y="4421395"/>
                  <a:pt x="3074225" y="4437510"/>
                  <a:pt x="3330724" y="4436579"/>
                </a:cubicBezTo>
                <a:cubicBezTo>
                  <a:pt x="3333027" y="4573358"/>
                  <a:pt x="3331602" y="4575770"/>
                  <a:pt x="3333548" y="4685648"/>
                </a:cubicBezTo>
                <a:cubicBezTo>
                  <a:pt x="3288011" y="4686182"/>
                  <a:pt x="3269259" y="4686032"/>
                  <a:pt x="3117062" y="4686059"/>
                </a:cubicBezTo>
                <a:cubicBezTo>
                  <a:pt x="3115458" y="4571261"/>
                  <a:pt x="3113525" y="4569480"/>
                  <a:pt x="3112059" y="4476019"/>
                </a:cubicBezTo>
                <a:close/>
                <a:moveTo>
                  <a:pt x="3333781" y="4698379"/>
                </a:moveTo>
                <a:cubicBezTo>
                  <a:pt x="3335083" y="4766899"/>
                  <a:pt x="3337126" y="4804955"/>
                  <a:pt x="3338277" y="4943707"/>
                </a:cubicBezTo>
                <a:cubicBezTo>
                  <a:pt x="3338305" y="4947462"/>
                  <a:pt x="3363527" y="4947215"/>
                  <a:pt x="3120420" y="4948668"/>
                </a:cubicBezTo>
                <a:cubicBezTo>
                  <a:pt x="3116665" y="4712988"/>
                  <a:pt x="3118501" y="4797527"/>
                  <a:pt x="3117240" y="4698776"/>
                </a:cubicBezTo>
                <a:cubicBezTo>
                  <a:pt x="3269451" y="4698749"/>
                  <a:pt x="3293905" y="4698872"/>
                  <a:pt x="3333781" y="4698379"/>
                </a:cubicBezTo>
                <a:close/>
                <a:moveTo>
                  <a:pt x="3338428" y="4960015"/>
                </a:moveTo>
                <a:cubicBezTo>
                  <a:pt x="3338442" y="4961097"/>
                  <a:pt x="3341183" y="5208166"/>
                  <a:pt x="3341197" y="5209153"/>
                </a:cubicBezTo>
                <a:cubicBezTo>
                  <a:pt x="3226806" y="5207632"/>
                  <a:pt x="3179926" y="5209783"/>
                  <a:pt x="3124944" y="5210057"/>
                </a:cubicBezTo>
                <a:cubicBezTo>
                  <a:pt x="3123820" y="5140523"/>
                  <a:pt x="3123724" y="5156008"/>
                  <a:pt x="3120626" y="4961399"/>
                </a:cubicBezTo>
                <a:cubicBezTo>
                  <a:pt x="3183668" y="4961029"/>
                  <a:pt x="3230960" y="4957726"/>
                  <a:pt x="3338428" y="4960015"/>
                </a:cubicBezTo>
                <a:close/>
                <a:moveTo>
                  <a:pt x="3341005" y="4382393"/>
                </a:moveTo>
                <a:cubicBezTo>
                  <a:pt x="3336660" y="4150646"/>
                  <a:pt x="3334631" y="4175532"/>
                  <a:pt x="3345447" y="4175450"/>
                </a:cubicBezTo>
                <a:cubicBezTo>
                  <a:pt x="3588073" y="4173476"/>
                  <a:pt x="3554640" y="4169941"/>
                  <a:pt x="3554750" y="4195499"/>
                </a:cubicBezTo>
                <a:cubicBezTo>
                  <a:pt x="3555888" y="4463932"/>
                  <a:pt x="3572748" y="4422902"/>
                  <a:pt x="3509857" y="4423327"/>
                </a:cubicBezTo>
                <a:cubicBezTo>
                  <a:pt x="3431189" y="4423861"/>
                  <a:pt x="3433615" y="4423450"/>
                  <a:pt x="3345364" y="4423793"/>
                </a:cubicBezTo>
                <a:cubicBezTo>
                  <a:pt x="3340471" y="4423820"/>
                  <a:pt x="3341910" y="4430028"/>
                  <a:pt x="3341005" y="4382393"/>
                </a:cubicBezTo>
                <a:close/>
                <a:moveTo>
                  <a:pt x="3345433" y="4436524"/>
                </a:moveTo>
                <a:cubicBezTo>
                  <a:pt x="3596709" y="4435496"/>
                  <a:pt x="3557121" y="4424396"/>
                  <a:pt x="3557944" y="4476210"/>
                </a:cubicBezTo>
                <a:cubicBezTo>
                  <a:pt x="3561878" y="4728281"/>
                  <a:pt x="3577299" y="4686278"/>
                  <a:pt x="3509953" y="4685456"/>
                </a:cubicBezTo>
                <a:cubicBezTo>
                  <a:pt x="3316976" y="4683113"/>
                  <a:pt x="3344939" y="4696858"/>
                  <a:pt x="3344405" y="4663105"/>
                </a:cubicBezTo>
                <a:cubicBezTo>
                  <a:pt x="3340430" y="4409568"/>
                  <a:pt x="3341704" y="4436524"/>
                  <a:pt x="3345433" y="4436524"/>
                </a:cubicBezTo>
                <a:close/>
                <a:moveTo>
                  <a:pt x="3345474" y="4698228"/>
                </a:moveTo>
                <a:cubicBezTo>
                  <a:pt x="3608073" y="4695035"/>
                  <a:pt x="3561782" y="4685922"/>
                  <a:pt x="3563715" y="4756868"/>
                </a:cubicBezTo>
                <a:cubicBezTo>
                  <a:pt x="3565483" y="4821947"/>
                  <a:pt x="3566525" y="4879819"/>
                  <a:pt x="3566319" y="4943625"/>
                </a:cubicBezTo>
                <a:cubicBezTo>
                  <a:pt x="3566292" y="4952204"/>
                  <a:pt x="3350546" y="4947517"/>
                  <a:pt x="3349559" y="4947503"/>
                </a:cubicBezTo>
                <a:cubicBezTo>
                  <a:pt x="3347942" y="4761198"/>
                  <a:pt x="3343898" y="4698256"/>
                  <a:pt x="3345474" y="4698228"/>
                </a:cubicBezTo>
                <a:close/>
                <a:moveTo>
                  <a:pt x="3566278" y="4961426"/>
                </a:moveTo>
                <a:cubicBezTo>
                  <a:pt x="3566223" y="5051914"/>
                  <a:pt x="3569267" y="5131657"/>
                  <a:pt x="3570555" y="5207906"/>
                </a:cubicBezTo>
                <a:cubicBezTo>
                  <a:pt x="3506156" y="5208221"/>
                  <a:pt x="3470708" y="5210852"/>
                  <a:pt x="3352410" y="5209303"/>
                </a:cubicBezTo>
                <a:cubicBezTo>
                  <a:pt x="3352396" y="5208084"/>
                  <a:pt x="3349668" y="4961234"/>
                  <a:pt x="3349655" y="4960261"/>
                </a:cubicBezTo>
                <a:cubicBezTo>
                  <a:pt x="3395315" y="4961234"/>
                  <a:pt x="3564688" y="4961426"/>
                  <a:pt x="3566278" y="4961426"/>
                </a:cubicBezTo>
                <a:close/>
                <a:moveTo>
                  <a:pt x="3570774" y="5220636"/>
                </a:moveTo>
                <a:cubicBezTo>
                  <a:pt x="3572269" y="5312631"/>
                  <a:pt x="3572200" y="5368502"/>
                  <a:pt x="3574311" y="5470747"/>
                </a:cubicBezTo>
                <a:lnTo>
                  <a:pt x="3356797" y="5470843"/>
                </a:lnTo>
                <a:cubicBezTo>
                  <a:pt x="3356098" y="5437721"/>
                  <a:pt x="3352712" y="5228091"/>
                  <a:pt x="3352643" y="5224213"/>
                </a:cubicBezTo>
                <a:cubicBezTo>
                  <a:pt x="3352616" y="5221925"/>
                  <a:pt x="3333562" y="5221842"/>
                  <a:pt x="3570774" y="5220636"/>
                </a:cubicBezTo>
                <a:close/>
                <a:moveTo>
                  <a:pt x="3573557" y="4698653"/>
                </a:moveTo>
                <a:cubicBezTo>
                  <a:pt x="3667990" y="4698831"/>
                  <a:pt x="3651143" y="4697831"/>
                  <a:pt x="3790838" y="4697776"/>
                </a:cubicBezTo>
                <a:cubicBezTo>
                  <a:pt x="3791619" y="4764967"/>
                  <a:pt x="3790838" y="4845765"/>
                  <a:pt x="3794841" y="4946133"/>
                </a:cubicBezTo>
                <a:cubicBezTo>
                  <a:pt x="3653377" y="4946064"/>
                  <a:pt x="3686522" y="4948791"/>
                  <a:pt x="3577546" y="4948709"/>
                </a:cubicBezTo>
                <a:cubicBezTo>
                  <a:pt x="3577889" y="4834843"/>
                  <a:pt x="3574845" y="4763157"/>
                  <a:pt x="3573557" y="4698653"/>
                </a:cubicBezTo>
                <a:close/>
                <a:moveTo>
                  <a:pt x="3592131" y="4961440"/>
                </a:moveTo>
                <a:cubicBezTo>
                  <a:pt x="3835046" y="4961440"/>
                  <a:pt x="3795691" y="4931551"/>
                  <a:pt x="3797336" y="5037250"/>
                </a:cubicBezTo>
                <a:cubicBezTo>
                  <a:pt x="3798734" y="5126833"/>
                  <a:pt x="3797720" y="5126340"/>
                  <a:pt x="3798885" y="5208865"/>
                </a:cubicBezTo>
                <a:cubicBezTo>
                  <a:pt x="3797912" y="5208851"/>
                  <a:pt x="3608498" y="5207809"/>
                  <a:pt x="3581782" y="5207878"/>
                </a:cubicBezTo>
                <a:cubicBezTo>
                  <a:pt x="3577121" y="4933086"/>
                  <a:pt x="3570158" y="4961440"/>
                  <a:pt x="3592131" y="4961440"/>
                </a:cubicBezTo>
                <a:close/>
                <a:moveTo>
                  <a:pt x="3592131" y="5220582"/>
                </a:moveTo>
                <a:cubicBezTo>
                  <a:pt x="3822270" y="5220582"/>
                  <a:pt x="3799077" y="5221075"/>
                  <a:pt x="3799118" y="5224405"/>
                </a:cubicBezTo>
                <a:cubicBezTo>
                  <a:pt x="3803641" y="5513476"/>
                  <a:pt x="3817610" y="5469802"/>
                  <a:pt x="3756569" y="5469802"/>
                </a:cubicBezTo>
                <a:cubicBezTo>
                  <a:pt x="3674597" y="5469802"/>
                  <a:pt x="3672760" y="5470747"/>
                  <a:pt x="3592117" y="5470747"/>
                </a:cubicBezTo>
                <a:cubicBezTo>
                  <a:pt x="3583207" y="5470747"/>
                  <a:pt x="3585537" y="5479915"/>
                  <a:pt x="3584455" y="5411313"/>
                </a:cubicBezTo>
                <a:cubicBezTo>
                  <a:pt x="3581124" y="5197134"/>
                  <a:pt x="3576723" y="5220582"/>
                  <a:pt x="3592131" y="5220582"/>
                </a:cubicBezTo>
                <a:close/>
                <a:moveTo>
                  <a:pt x="4016865" y="4476183"/>
                </a:moveTo>
                <a:cubicBezTo>
                  <a:pt x="4020662" y="4717427"/>
                  <a:pt x="4026803" y="4685881"/>
                  <a:pt x="4003541" y="4685511"/>
                </a:cubicBezTo>
                <a:cubicBezTo>
                  <a:pt x="3956126" y="4684744"/>
                  <a:pt x="3914838" y="4684757"/>
                  <a:pt x="3838802" y="4684963"/>
                </a:cubicBezTo>
                <a:cubicBezTo>
                  <a:pt x="3789495" y="4685086"/>
                  <a:pt x="3802147" y="4720484"/>
                  <a:pt x="3798337" y="4475991"/>
                </a:cubicBezTo>
                <a:cubicBezTo>
                  <a:pt x="3797555" y="4425300"/>
                  <a:pt x="3787041" y="4436127"/>
                  <a:pt x="3838884" y="4435496"/>
                </a:cubicBezTo>
                <a:cubicBezTo>
                  <a:pt x="4047707" y="4432975"/>
                  <a:pt x="4016125" y="4428123"/>
                  <a:pt x="4016865" y="4476183"/>
                </a:cubicBezTo>
                <a:close/>
                <a:moveTo>
                  <a:pt x="4011437" y="4195773"/>
                </a:moveTo>
                <a:cubicBezTo>
                  <a:pt x="4013713" y="4250698"/>
                  <a:pt x="4013795" y="4266403"/>
                  <a:pt x="4015481" y="4382640"/>
                </a:cubicBezTo>
                <a:cubicBezTo>
                  <a:pt x="4016152" y="4431865"/>
                  <a:pt x="4019716" y="4424108"/>
                  <a:pt x="4003651" y="4423601"/>
                </a:cubicBezTo>
                <a:cubicBezTo>
                  <a:pt x="3741340" y="4415022"/>
                  <a:pt x="3796692" y="4494396"/>
                  <a:pt x="3794306" y="4173764"/>
                </a:cubicBezTo>
                <a:cubicBezTo>
                  <a:pt x="4043979" y="4174737"/>
                  <a:pt x="4010148" y="4164761"/>
                  <a:pt x="4011437" y="4195773"/>
                </a:cubicBezTo>
                <a:close/>
                <a:moveTo>
                  <a:pt x="4006406" y="3914938"/>
                </a:moveTo>
                <a:cubicBezTo>
                  <a:pt x="4010724" y="4191730"/>
                  <a:pt x="4012012" y="4161348"/>
                  <a:pt x="4003459" y="4161417"/>
                </a:cubicBezTo>
                <a:cubicBezTo>
                  <a:pt x="3750620" y="4163103"/>
                  <a:pt x="3794594" y="4175532"/>
                  <a:pt x="3793443" y="4101777"/>
                </a:cubicBezTo>
                <a:cubicBezTo>
                  <a:pt x="3791949" y="4007344"/>
                  <a:pt x="3791551" y="4014099"/>
                  <a:pt x="3789947" y="3914691"/>
                </a:cubicBezTo>
                <a:cubicBezTo>
                  <a:pt x="3789906" y="3911306"/>
                  <a:pt x="4006365" y="3912594"/>
                  <a:pt x="4006406" y="3914938"/>
                </a:cubicBezTo>
                <a:close/>
                <a:moveTo>
                  <a:pt x="4006159" y="3899699"/>
                </a:moveTo>
                <a:cubicBezTo>
                  <a:pt x="3894660" y="3901905"/>
                  <a:pt x="3851166" y="3899781"/>
                  <a:pt x="3789701" y="3899452"/>
                </a:cubicBezTo>
                <a:cubicBezTo>
                  <a:pt x="3788426" y="3822792"/>
                  <a:pt x="3785739" y="3735814"/>
                  <a:pt x="3785588" y="3650493"/>
                </a:cubicBezTo>
                <a:cubicBezTo>
                  <a:pt x="3863106" y="3650808"/>
                  <a:pt x="3833579" y="3651849"/>
                  <a:pt x="4001841" y="3651438"/>
                </a:cubicBezTo>
                <a:cubicBezTo>
                  <a:pt x="4004830" y="3835619"/>
                  <a:pt x="4005131" y="3836181"/>
                  <a:pt x="4006159" y="3899699"/>
                </a:cubicBezTo>
                <a:close/>
                <a:moveTo>
                  <a:pt x="4001650" y="3638680"/>
                </a:moveTo>
                <a:cubicBezTo>
                  <a:pt x="3757487" y="3639324"/>
                  <a:pt x="3785588" y="3638200"/>
                  <a:pt x="3785588" y="3634500"/>
                </a:cubicBezTo>
                <a:cubicBezTo>
                  <a:pt x="3785465" y="3513714"/>
                  <a:pt x="3782408" y="3449552"/>
                  <a:pt x="3781119" y="3387637"/>
                </a:cubicBezTo>
                <a:cubicBezTo>
                  <a:pt x="3852633" y="3388131"/>
                  <a:pt x="3859158" y="3390871"/>
                  <a:pt x="3998072" y="3389432"/>
                </a:cubicBezTo>
                <a:cubicBezTo>
                  <a:pt x="3999470" y="3488718"/>
                  <a:pt x="3997921" y="3408673"/>
                  <a:pt x="4001650" y="3638680"/>
                </a:cubicBezTo>
                <a:close/>
                <a:moveTo>
                  <a:pt x="3996400" y="3166702"/>
                </a:moveTo>
                <a:cubicBezTo>
                  <a:pt x="3997853" y="3259286"/>
                  <a:pt x="3996057" y="3260122"/>
                  <a:pt x="3997524" y="3353761"/>
                </a:cubicBezTo>
                <a:cubicBezTo>
                  <a:pt x="3998072" y="3387815"/>
                  <a:pt x="4029696" y="3376537"/>
                  <a:pt x="3780859" y="3374920"/>
                </a:cubicBezTo>
                <a:cubicBezTo>
                  <a:pt x="3778844" y="3269125"/>
                  <a:pt x="3780845" y="3257792"/>
                  <a:pt x="3778337" y="3127084"/>
                </a:cubicBezTo>
                <a:cubicBezTo>
                  <a:pt x="4036371" y="3127468"/>
                  <a:pt x="3995591" y="3115271"/>
                  <a:pt x="3996400" y="3166702"/>
                </a:cubicBezTo>
                <a:close/>
                <a:moveTo>
                  <a:pt x="3989710" y="2864694"/>
                </a:moveTo>
                <a:cubicBezTo>
                  <a:pt x="3994234" y="3129359"/>
                  <a:pt x="3992589" y="3011738"/>
                  <a:pt x="3995344" y="3114860"/>
                </a:cubicBezTo>
                <a:cubicBezTo>
                  <a:pt x="3737995" y="3114942"/>
                  <a:pt x="3778474" y="3126824"/>
                  <a:pt x="3777131" y="3072871"/>
                </a:cubicBezTo>
                <a:cubicBezTo>
                  <a:pt x="3775527" y="3008737"/>
                  <a:pt x="3774553" y="2951495"/>
                  <a:pt x="3774279" y="2886004"/>
                </a:cubicBezTo>
                <a:cubicBezTo>
                  <a:pt x="3774128" y="2855992"/>
                  <a:pt x="3740380" y="2862557"/>
                  <a:pt x="3989710" y="2864694"/>
                </a:cubicBezTo>
                <a:close/>
                <a:moveTo>
                  <a:pt x="3987448" y="2605608"/>
                </a:moveTo>
                <a:cubicBezTo>
                  <a:pt x="3989135" y="2712814"/>
                  <a:pt x="3986448" y="2667686"/>
                  <a:pt x="3989491" y="2851977"/>
                </a:cubicBezTo>
                <a:cubicBezTo>
                  <a:pt x="3988106" y="2851963"/>
                  <a:pt x="3775719" y="2851155"/>
                  <a:pt x="3774060" y="2851141"/>
                </a:cubicBezTo>
                <a:cubicBezTo>
                  <a:pt x="3772881" y="2708552"/>
                  <a:pt x="3770235" y="2708963"/>
                  <a:pt x="3768673" y="2602579"/>
                </a:cubicBezTo>
                <a:cubicBezTo>
                  <a:pt x="3769674" y="2602579"/>
                  <a:pt x="3987435" y="2604634"/>
                  <a:pt x="3987448" y="2605608"/>
                </a:cubicBezTo>
                <a:close/>
                <a:moveTo>
                  <a:pt x="3981828" y="2341436"/>
                </a:moveTo>
                <a:cubicBezTo>
                  <a:pt x="3989011" y="2677581"/>
                  <a:pt x="3986502" y="2549997"/>
                  <a:pt x="3987215" y="2590958"/>
                </a:cubicBezTo>
                <a:cubicBezTo>
                  <a:pt x="3897252" y="2593164"/>
                  <a:pt x="3835758" y="2590012"/>
                  <a:pt x="3768495" y="2589862"/>
                </a:cubicBezTo>
                <a:cubicBezTo>
                  <a:pt x="3767316" y="2510776"/>
                  <a:pt x="3767261" y="2454741"/>
                  <a:pt x="3764944" y="2341354"/>
                </a:cubicBezTo>
                <a:cubicBezTo>
                  <a:pt x="3830906" y="2341382"/>
                  <a:pt x="3919513" y="2342327"/>
                  <a:pt x="3981828" y="2341436"/>
                </a:cubicBezTo>
                <a:close/>
                <a:moveTo>
                  <a:pt x="3981472" y="2325211"/>
                </a:moveTo>
                <a:cubicBezTo>
                  <a:pt x="3981609" y="2331158"/>
                  <a:pt x="3998990" y="2328705"/>
                  <a:pt x="3764684" y="2328623"/>
                </a:cubicBezTo>
                <a:cubicBezTo>
                  <a:pt x="3764657" y="2327363"/>
                  <a:pt x="3759941" y="2079430"/>
                  <a:pt x="3759927" y="2078417"/>
                </a:cubicBezTo>
                <a:cubicBezTo>
                  <a:pt x="3760914" y="2078417"/>
                  <a:pt x="3976647" y="2079636"/>
                  <a:pt x="3977688" y="2079650"/>
                </a:cubicBezTo>
                <a:cubicBezTo>
                  <a:pt x="3978484" y="2135192"/>
                  <a:pt x="3979169" y="2220019"/>
                  <a:pt x="3981472" y="2325211"/>
                </a:cubicBezTo>
                <a:close/>
                <a:moveTo>
                  <a:pt x="3974714" y="1857742"/>
                </a:moveTo>
                <a:cubicBezTo>
                  <a:pt x="3976181" y="1951175"/>
                  <a:pt x="3975687" y="1950997"/>
                  <a:pt x="3977154" y="2044664"/>
                </a:cubicBezTo>
                <a:cubicBezTo>
                  <a:pt x="3977661" y="2076868"/>
                  <a:pt x="4010971" y="2065781"/>
                  <a:pt x="3759708" y="2065686"/>
                </a:cubicBezTo>
                <a:cubicBezTo>
                  <a:pt x="3757460" y="1931387"/>
                  <a:pt x="3759448" y="1962317"/>
                  <a:pt x="3756857" y="1818329"/>
                </a:cubicBezTo>
                <a:cubicBezTo>
                  <a:pt x="4011451" y="1818329"/>
                  <a:pt x="3973864" y="1802994"/>
                  <a:pt x="3974714" y="1857742"/>
                </a:cubicBezTo>
                <a:close/>
                <a:moveTo>
                  <a:pt x="3971109" y="1577249"/>
                </a:moveTo>
                <a:cubicBezTo>
                  <a:pt x="3976784" y="1849095"/>
                  <a:pt x="3986448" y="1805050"/>
                  <a:pt x="3921117" y="1805050"/>
                </a:cubicBezTo>
                <a:cubicBezTo>
                  <a:pt x="3838706" y="1805050"/>
                  <a:pt x="3839062" y="1805598"/>
                  <a:pt x="3756610" y="1805598"/>
                </a:cubicBezTo>
                <a:cubicBezTo>
                  <a:pt x="3754431" y="1691787"/>
                  <a:pt x="3754060" y="1710794"/>
                  <a:pt x="3752690" y="1555282"/>
                </a:cubicBezTo>
                <a:cubicBezTo>
                  <a:pt x="4000498" y="1555296"/>
                  <a:pt x="3970464" y="1546155"/>
                  <a:pt x="3971109" y="1577249"/>
                </a:cubicBezTo>
                <a:close/>
                <a:moveTo>
                  <a:pt x="3965858" y="1296866"/>
                </a:moveTo>
                <a:cubicBezTo>
                  <a:pt x="3970437" y="1588815"/>
                  <a:pt x="3986735" y="1542345"/>
                  <a:pt x="3921117" y="1542345"/>
                </a:cubicBezTo>
                <a:cubicBezTo>
                  <a:pt x="3839734" y="1542345"/>
                  <a:pt x="3838802" y="1542565"/>
                  <a:pt x="3756569" y="1542565"/>
                </a:cubicBezTo>
                <a:cubicBezTo>
                  <a:pt x="3751113" y="1542565"/>
                  <a:pt x="3752799" y="1550102"/>
                  <a:pt x="3751758" y="1483542"/>
                </a:cubicBezTo>
                <a:cubicBezTo>
                  <a:pt x="3748358" y="1265361"/>
                  <a:pt x="3747124" y="1293824"/>
                  <a:pt x="3756569" y="1293824"/>
                </a:cubicBezTo>
                <a:cubicBezTo>
                  <a:pt x="3980937" y="1293824"/>
                  <a:pt x="3965749" y="1289549"/>
                  <a:pt x="3965858" y="1296866"/>
                </a:cubicBezTo>
                <a:close/>
                <a:moveTo>
                  <a:pt x="3965612" y="1280216"/>
                </a:moveTo>
                <a:cubicBezTo>
                  <a:pt x="3888191" y="1279325"/>
                  <a:pt x="3837307" y="1281080"/>
                  <a:pt x="3749715" y="1281093"/>
                </a:cubicBezTo>
                <a:cubicBezTo>
                  <a:pt x="3744876" y="1000011"/>
                  <a:pt x="3737858" y="1030722"/>
                  <a:pt x="3756583" y="1030722"/>
                </a:cubicBezTo>
                <a:cubicBezTo>
                  <a:pt x="3825752" y="1030722"/>
                  <a:pt x="3844258" y="1030887"/>
                  <a:pt x="3921130" y="1030887"/>
                </a:cubicBezTo>
                <a:cubicBezTo>
                  <a:pt x="3976057" y="1030900"/>
                  <a:pt x="3961157" y="985759"/>
                  <a:pt x="3965612" y="1280216"/>
                </a:cubicBezTo>
                <a:close/>
                <a:moveTo>
                  <a:pt x="3958196" y="829562"/>
                </a:moveTo>
                <a:cubicBezTo>
                  <a:pt x="3959923" y="886474"/>
                  <a:pt x="3959950" y="899055"/>
                  <a:pt x="3961897" y="1018416"/>
                </a:cubicBezTo>
                <a:cubicBezTo>
                  <a:pt x="3937621" y="1018101"/>
                  <a:pt x="3761312" y="1017977"/>
                  <a:pt x="3744383" y="1018032"/>
                </a:cubicBezTo>
                <a:cubicBezTo>
                  <a:pt x="3739846" y="732606"/>
                  <a:pt x="3732594" y="770868"/>
                  <a:pt x="3756583" y="770868"/>
                </a:cubicBezTo>
                <a:cubicBezTo>
                  <a:pt x="3997688" y="770868"/>
                  <a:pt x="3955756" y="748626"/>
                  <a:pt x="3958196" y="829562"/>
                </a:cubicBezTo>
                <a:close/>
                <a:moveTo>
                  <a:pt x="3954275" y="548960"/>
                </a:moveTo>
                <a:cubicBezTo>
                  <a:pt x="3958004" y="793836"/>
                  <a:pt x="3966243" y="756328"/>
                  <a:pt x="3921117" y="756328"/>
                </a:cubicBezTo>
                <a:cubicBezTo>
                  <a:pt x="3712800" y="756328"/>
                  <a:pt x="3739791" y="768867"/>
                  <a:pt x="3739283" y="735799"/>
                </a:cubicBezTo>
                <a:cubicBezTo>
                  <a:pt x="3735171" y="473437"/>
                  <a:pt x="3730565" y="508327"/>
                  <a:pt x="3756583" y="508327"/>
                </a:cubicBezTo>
                <a:cubicBezTo>
                  <a:pt x="3989765" y="508327"/>
                  <a:pt x="3953440" y="495596"/>
                  <a:pt x="3954275" y="548960"/>
                </a:cubicBezTo>
                <a:close/>
                <a:moveTo>
                  <a:pt x="3756583" y="245554"/>
                </a:moveTo>
                <a:cubicBezTo>
                  <a:pt x="3980252" y="245554"/>
                  <a:pt x="3949807" y="240223"/>
                  <a:pt x="3949834" y="268344"/>
                </a:cubicBezTo>
                <a:cubicBezTo>
                  <a:pt x="3949834" y="533748"/>
                  <a:pt x="3967298" y="495131"/>
                  <a:pt x="3921117" y="495131"/>
                </a:cubicBezTo>
                <a:cubicBezTo>
                  <a:pt x="3702423" y="495131"/>
                  <a:pt x="3736857" y="506971"/>
                  <a:pt x="3735664" y="455197"/>
                </a:cubicBezTo>
                <a:cubicBezTo>
                  <a:pt x="3730332" y="211952"/>
                  <a:pt x="3723040" y="245554"/>
                  <a:pt x="3756583" y="245554"/>
                </a:cubicBezTo>
                <a:close/>
                <a:moveTo>
                  <a:pt x="3733156" y="1018087"/>
                </a:moveTo>
                <a:cubicBezTo>
                  <a:pt x="3675282" y="1018457"/>
                  <a:pt x="3516259" y="1024624"/>
                  <a:pt x="3515916" y="1016018"/>
                </a:cubicBezTo>
                <a:cubicBezTo>
                  <a:pt x="3512379" y="928504"/>
                  <a:pt x="3512557" y="844444"/>
                  <a:pt x="3511571" y="770566"/>
                </a:cubicBezTo>
                <a:cubicBezTo>
                  <a:pt x="3746123" y="770648"/>
                  <a:pt x="3631911" y="770786"/>
                  <a:pt x="3728632" y="770868"/>
                </a:cubicBezTo>
                <a:cubicBezTo>
                  <a:pt x="3730716" y="887475"/>
                  <a:pt x="3729003" y="756629"/>
                  <a:pt x="3733156" y="1018087"/>
                </a:cubicBezTo>
                <a:close/>
                <a:moveTo>
                  <a:pt x="3728057" y="736019"/>
                </a:moveTo>
                <a:cubicBezTo>
                  <a:pt x="3728537" y="766935"/>
                  <a:pt x="3762601" y="757931"/>
                  <a:pt x="3511392" y="757849"/>
                </a:cubicBezTo>
                <a:cubicBezTo>
                  <a:pt x="3508706" y="569831"/>
                  <a:pt x="3511365" y="709844"/>
                  <a:pt x="3508349" y="507519"/>
                </a:cubicBezTo>
                <a:cubicBezTo>
                  <a:pt x="3811633" y="508629"/>
                  <a:pt x="3699928" y="508232"/>
                  <a:pt x="3725535" y="508300"/>
                </a:cubicBezTo>
                <a:cubicBezTo>
                  <a:pt x="3728002" y="641996"/>
                  <a:pt x="3726357" y="627538"/>
                  <a:pt x="3728057" y="736019"/>
                </a:cubicBezTo>
                <a:close/>
                <a:moveTo>
                  <a:pt x="3509926" y="246801"/>
                </a:moveTo>
                <a:cubicBezTo>
                  <a:pt x="3753320" y="246322"/>
                  <a:pt x="3719873" y="236249"/>
                  <a:pt x="3720723" y="268536"/>
                </a:cubicBezTo>
                <a:cubicBezTo>
                  <a:pt x="3727797" y="539257"/>
                  <a:pt x="3737570" y="495775"/>
                  <a:pt x="3674405" y="495254"/>
                </a:cubicBezTo>
                <a:cubicBezTo>
                  <a:pt x="3474587" y="493637"/>
                  <a:pt x="3508390" y="508656"/>
                  <a:pt x="3507637" y="458185"/>
                </a:cubicBezTo>
                <a:cubicBezTo>
                  <a:pt x="3504305" y="221600"/>
                  <a:pt x="3501372" y="246829"/>
                  <a:pt x="3509926" y="246801"/>
                </a:cubicBezTo>
                <a:close/>
                <a:moveTo>
                  <a:pt x="3504703" y="1016593"/>
                </a:moveTo>
                <a:cubicBezTo>
                  <a:pt x="3504813" y="1019320"/>
                  <a:pt x="3530570" y="1018183"/>
                  <a:pt x="3288189" y="1019512"/>
                </a:cubicBezTo>
                <a:cubicBezTo>
                  <a:pt x="3284845" y="875223"/>
                  <a:pt x="3285681" y="840059"/>
                  <a:pt x="3284776" y="769223"/>
                </a:cubicBezTo>
                <a:cubicBezTo>
                  <a:pt x="3392368" y="769607"/>
                  <a:pt x="3286215" y="770498"/>
                  <a:pt x="3500358" y="770566"/>
                </a:cubicBezTo>
                <a:cubicBezTo>
                  <a:pt x="3501345" y="845349"/>
                  <a:pt x="3501180" y="929148"/>
                  <a:pt x="3504703" y="1016593"/>
                </a:cubicBezTo>
                <a:close/>
                <a:moveTo>
                  <a:pt x="3497753" y="548960"/>
                </a:moveTo>
                <a:cubicBezTo>
                  <a:pt x="3499193" y="640762"/>
                  <a:pt x="3498397" y="642832"/>
                  <a:pt x="3499851" y="736019"/>
                </a:cubicBezTo>
                <a:cubicBezTo>
                  <a:pt x="3500358" y="768209"/>
                  <a:pt x="3533092" y="757342"/>
                  <a:pt x="3284598" y="756492"/>
                </a:cubicBezTo>
                <a:cubicBezTo>
                  <a:pt x="3283405" y="670514"/>
                  <a:pt x="3282816" y="669239"/>
                  <a:pt x="3280211" y="507711"/>
                </a:cubicBezTo>
                <a:cubicBezTo>
                  <a:pt x="3535504" y="507546"/>
                  <a:pt x="3496917" y="493418"/>
                  <a:pt x="3497753" y="548960"/>
                </a:cubicBezTo>
                <a:close/>
                <a:moveTo>
                  <a:pt x="3427638" y="246911"/>
                </a:moveTo>
                <a:cubicBezTo>
                  <a:pt x="3504662" y="246911"/>
                  <a:pt x="3492640" y="240867"/>
                  <a:pt x="3493216" y="268467"/>
                </a:cubicBezTo>
                <a:cubicBezTo>
                  <a:pt x="3494573" y="333424"/>
                  <a:pt x="3495423" y="389857"/>
                  <a:pt x="3496382" y="458390"/>
                </a:cubicBezTo>
                <a:cubicBezTo>
                  <a:pt x="3497095" y="506080"/>
                  <a:pt x="3536683" y="494774"/>
                  <a:pt x="3280019" y="494980"/>
                </a:cubicBezTo>
                <a:cubicBezTo>
                  <a:pt x="3277319" y="326736"/>
                  <a:pt x="3277333" y="322447"/>
                  <a:pt x="3275976" y="268138"/>
                </a:cubicBezTo>
                <a:cubicBezTo>
                  <a:pt x="3275263" y="239675"/>
                  <a:pt x="3248574" y="246774"/>
                  <a:pt x="3427638" y="246911"/>
                </a:cubicBezTo>
                <a:close/>
                <a:moveTo>
                  <a:pt x="3263173" y="1019581"/>
                </a:moveTo>
                <a:cubicBezTo>
                  <a:pt x="3181790" y="1019581"/>
                  <a:pt x="3182242" y="1017950"/>
                  <a:pt x="3098707" y="1017950"/>
                </a:cubicBezTo>
                <a:cubicBezTo>
                  <a:pt x="3044096" y="1017950"/>
                  <a:pt x="3059489" y="1064900"/>
                  <a:pt x="3054500" y="770292"/>
                </a:cubicBezTo>
                <a:cubicBezTo>
                  <a:pt x="3147425" y="771279"/>
                  <a:pt x="3180693" y="769031"/>
                  <a:pt x="3273549" y="769182"/>
                </a:cubicBezTo>
                <a:cubicBezTo>
                  <a:pt x="3277127" y="1056623"/>
                  <a:pt x="3283022" y="1019581"/>
                  <a:pt x="3263173" y="1019581"/>
                </a:cubicBezTo>
                <a:close/>
                <a:moveTo>
                  <a:pt x="3269656" y="548932"/>
                </a:moveTo>
                <a:cubicBezTo>
                  <a:pt x="3273440" y="788285"/>
                  <a:pt x="3277580" y="756465"/>
                  <a:pt x="3263173" y="756465"/>
                </a:cubicBezTo>
                <a:cubicBezTo>
                  <a:pt x="3023246" y="756465"/>
                  <a:pt x="3054445" y="767921"/>
                  <a:pt x="3053938" y="735799"/>
                </a:cubicBezTo>
                <a:cubicBezTo>
                  <a:pt x="3052444" y="640050"/>
                  <a:pt x="3053568" y="641845"/>
                  <a:pt x="3052101" y="548740"/>
                </a:cubicBezTo>
                <a:cubicBezTo>
                  <a:pt x="3051306" y="499406"/>
                  <a:pt x="3039188" y="507944"/>
                  <a:pt x="3098694" y="507944"/>
                </a:cubicBezTo>
                <a:cubicBezTo>
                  <a:pt x="3303473" y="507944"/>
                  <a:pt x="3268738" y="492170"/>
                  <a:pt x="3269656" y="548932"/>
                </a:cubicBezTo>
                <a:close/>
                <a:moveTo>
                  <a:pt x="3264749" y="268508"/>
                </a:moveTo>
                <a:cubicBezTo>
                  <a:pt x="3266161" y="324640"/>
                  <a:pt x="3266202" y="333616"/>
                  <a:pt x="3268793" y="494994"/>
                </a:cubicBezTo>
                <a:cubicBezTo>
                  <a:pt x="3244777" y="494994"/>
                  <a:pt x="3075459" y="495185"/>
                  <a:pt x="3051237" y="495446"/>
                </a:cubicBezTo>
                <a:lnTo>
                  <a:pt x="3047194" y="245924"/>
                </a:lnTo>
                <a:cubicBezTo>
                  <a:pt x="3305708" y="241813"/>
                  <a:pt x="3264077" y="241882"/>
                  <a:pt x="3264749" y="268508"/>
                </a:cubicBezTo>
                <a:close/>
                <a:moveTo>
                  <a:pt x="3044342" y="829452"/>
                </a:moveTo>
                <a:cubicBezTo>
                  <a:pt x="3045453" y="888461"/>
                  <a:pt x="3045069" y="866343"/>
                  <a:pt x="3047509" y="1018389"/>
                </a:cubicBezTo>
                <a:cubicBezTo>
                  <a:pt x="2976763" y="1019773"/>
                  <a:pt x="3005344" y="1021417"/>
                  <a:pt x="2829899" y="1019745"/>
                </a:cubicBezTo>
                <a:cubicBezTo>
                  <a:pt x="2826718" y="763975"/>
                  <a:pt x="2828569" y="848364"/>
                  <a:pt x="2827760" y="768894"/>
                </a:cubicBezTo>
                <a:cubicBezTo>
                  <a:pt x="3087865" y="768771"/>
                  <a:pt x="3042931" y="758192"/>
                  <a:pt x="3044342" y="829452"/>
                </a:cubicBezTo>
                <a:close/>
                <a:moveTo>
                  <a:pt x="3040874" y="548960"/>
                </a:moveTo>
                <a:cubicBezTo>
                  <a:pt x="3044562" y="791095"/>
                  <a:pt x="3050909" y="757657"/>
                  <a:pt x="3016557" y="756958"/>
                </a:cubicBezTo>
                <a:cubicBezTo>
                  <a:pt x="2965153" y="755917"/>
                  <a:pt x="2955667" y="756122"/>
                  <a:pt x="2827609" y="756177"/>
                </a:cubicBezTo>
                <a:cubicBezTo>
                  <a:pt x="2826074" y="635678"/>
                  <a:pt x="2823620" y="636350"/>
                  <a:pt x="2822277" y="508492"/>
                </a:cubicBezTo>
                <a:cubicBezTo>
                  <a:pt x="3078954" y="511000"/>
                  <a:pt x="3039970" y="492513"/>
                  <a:pt x="3040874" y="548960"/>
                </a:cubicBezTo>
                <a:close/>
                <a:moveTo>
                  <a:pt x="2851941" y="247048"/>
                </a:moveTo>
                <a:cubicBezTo>
                  <a:pt x="2907704" y="247788"/>
                  <a:pt x="2961479" y="247911"/>
                  <a:pt x="3016584" y="246582"/>
                </a:cubicBezTo>
                <a:cubicBezTo>
                  <a:pt x="3043808" y="245897"/>
                  <a:pt x="3035378" y="208828"/>
                  <a:pt x="3040011" y="495596"/>
                </a:cubicBezTo>
                <a:cubicBezTo>
                  <a:pt x="2942316" y="496994"/>
                  <a:pt x="2980656" y="497337"/>
                  <a:pt x="2822154" y="495788"/>
                </a:cubicBezTo>
                <a:cubicBezTo>
                  <a:pt x="2819796" y="204991"/>
                  <a:pt x="2806582" y="246459"/>
                  <a:pt x="2851941" y="247048"/>
                </a:cubicBezTo>
                <a:close/>
                <a:moveTo>
                  <a:pt x="2822825" y="1282313"/>
                </a:moveTo>
                <a:cubicBezTo>
                  <a:pt x="2769105" y="1282697"/>
                  <a:pt x="2699428" y="1282313"/>
                  <a:pt x="2607354" y="1282313"/>
                </a:cubicBezTo>
                <a:cubicBezTo>
                  <a:pt x="2607203" y="1273213"/>
                  <a:pt x="2603515" y="1060090"/>
                  <a:pt x="2602830" y="1031394"/>
                </a:cubicBezTo>
                <a:cubicBezTo>
                  <a:pt x="2603831" y="1031394"/>
                  <a:pt x="2817301" y="1032366"/>
                  <a:pt x="2818809" y="1032380"/>
                </a:cubicBezTo>
                <a:cubicBezTo>
                  <a:pt x="2819933" y="1123635"/>
                  <a:pt x="2821866" y="1222194"/>
                  <a:pt x="2822825" y="1282313"/>
                </a:cubicBezTo>
                <a:close/>
                <a:moveTo>
                  <a:pt x="2816712" y="829315"/>
                </a:moveTo>
                <a:cubicBezTo>
                  <a:pt x="2816232" y="1057952"/>
                  <a:pt x="2841084" y="1019499"/>
                  <a:pt x="2769831" y="1019499"/>
                </a:cubicBezTo>
                <a:cubicBezTo>
                  <a:pt x="2583543" y="1019499"/>
                  <a:pt x="2602542" y="1019485"/>
                  <a:pt x="2602460" y="1016155"/>
                </a:cubicBezTo>
                <a:cubicBezTo>
                  <a:pt x="2601363" y="970699"/>
                  <a:pt x="2594331" y="769484"/>
                  <a:pt x="2605503" y="769484"/>
                </a:cubicBezTo>
                <a:cubicBezTo>
                  <a:pt x="2859548" y="769484"/>
                  <a:pt x="2816876" y="750778"/>
                  <a:pt x="2816712" y="829315"/>
                </a:cubicBezTo>
                <a:close/>
                <a:moveTo>
                  <a:pt x="2811599" y="548960"/>
                </a:moveTo>
                <a:cubicBezTo>
                  <a:pt x="2815423" y="792890"/>
                  <a:pt x="2831749" y="756177"/>
                  <a:pt x="2769831" y="756204"/>
                </a:cubicBezTo>
                <a:cubicBezTo>
                  <a:pt x="2573838" y="756204"/>
                  <a:pt x="2598690" y="766030"/>
                  <a:pt x="2598210" y="735772"/>
                </a:cubicBezTo>
                <a:cubicBezTo>
                  <a:pt x="2598101" y="728454"/>
                  <a:pt x="2594866" y="518482"/>
                  <a:pt x="2594688" y="506847"/>
                </a:cubicBezTo>
                <a:cubicBezTo>
                  <a:pt x="2855039" y="506299"/>
                  <a:pt x="2810790" y="497926"/>
                  <a:pt x="2811599" y="548960"/>
                </a:cubicBezTo>
                <a:close/>
                <a:moveTo>
                  <a:pt x="2605503" y="247199"/>
                </a:moveTo>
                <a:cubicBezTo>
                  <a:pt x="2838699" y="247199"/>
                  <a:pt x="2807404" y="237496"/>
                  <a:pt x="2808076" y="267851"/>
                </a:cubicBezTo>
                <a:cubicBezTo>
                  <a:pt x="2814272" y="540326"/>
                  <a:pt x="2819426" y="495555"/>
                  <a:pt x="2769831" y="495555"/>
                </a:cubicBezTo>
                <a:cubicBezTo>
                  <a:pt x="2687887" y="495555"/>
                  <a:pt x="2687804" y="494116"/>
                  <a:pt x="2605503" y="494116"/>
                </a:cubicBezTo>
                <a:cubicBezTo>
                  <a:pt x="2590849" y="494116"/>
                  <a:pt x="2594592" y="501270"/>
                  <a:pt x="2593961" y="455225"/>
                </a:cubicBezTo>
                <a:cubicBezTo>
                  <a:pt x="2590712" y="215173"/>
                  <a:pt x="2584462" y="247199"/>
                  <a:pt x="2605503" y="247199"/>
                </a:cubicBezTo>
                <a:close/>
                <a:moveTo>
                  <a:pt x="2587477" y="769511"/>
                </a:moveTo>
                <a:cubicBezTo>
                  <a:pt x="2588423" y="838250"/>
                  <a:pt x="2588437" y="902206"/>
                  <a:pt x="2591288" y="1018690"/>
                </a:cubicBezTo>
                <a:cubicBezTo>
                  <a:pt x="2362245" y="1019101"/>
                  <a:pt x="2374445" y="1021801"/>
                  <a:pt x="2374308" y="1016689"/>
                </a:cubicBezTo>
                <a:cubicBezTo>
                  <a:pt x="2373787" y="994585"/>
                  <a:pt x="2369620" y="771293"/>
                  <a:pt x="2369607" y="770292"/>
                </a:cubicBezTo>
                <a:cubicBezTo>
                  <a:pt x="2484450" y="771265"/>
                  <a:pt x="2517842" y="769662"/>
                  <a:pt x="2587477" y="769511"/>
                </a:cubicBezTo>
                <a:close/>
                <a:moveTo>
                  <a:pt x="2587299" y="756780"/>
                </a:moveTo>
                <a:cubicBezTo>
                  <a:pt x="2336173" y="757315"/>
                  <a:pt x="2369538" y="766852"/>
                  <a:pt x="2369044" y="735772"/>
                </a:cubicBezTo>
                <a:cubicBezTo>
                  <a:pt x="2367578" y="642160"/>
                  <a:pt x="2367975" y="642105"/>
                  <a:pt x="2366509" y="548740"/>
                </a:cubicBezTo>
                <a:cubicBezTo>
                  <a:pt x="2365686" y="496638"/>
                  <a:pt x="2323096" y="508355"/>
                  <a:pt x="2583447" y="506902"/>
                </a:cubicBezTo>
                <a:cubicBezTo>
                  <a:pt x="2583461" y="507944"/>
                  <a:pt x="2586956" y="732990"/>
                  <a:pt x="2587299" y="756780"/>
                </a:cubicBezTo>
                <a:close/>
                <a:moveTo>
                  <a:pt x="2579212" y="247130"/>
                </a:moveTo>
                <a:cubicBezTo>
                  <a:pt x="2581980" y="386801"/>
                  <a:pt x="2581761" y="391268"/>
                  <a:pt x="2583269" y="494171"/>
                </a:cubicBezTo>
                <a:cubicBezTo>
                  <a:pt x="2331376" y="495501"/>
                  <a:pt x="2366015" y="512069"/>
                  <a:pt x="2364713" y="455170"/>
                </a:cubicBezTo>
                <a:cubicBezTo>
                  <a:pt x="2362670" y="366080"/>
                  <a:pt x="2362150" y="314992"/>
                  <a:pt x="2361958" y="268303"/>
                </a:cubicBezTo>
                <a:cubicBezTo>
                  <a:pt x="2361821" y="236496"/>
                  <a:pt x="2329827" y="245897"/>
                  <a:pt x="2579212" y="247130"/>
                </a:cubicBezTo>
                <a:close/>
                <a:moveTo>
                  <a:pt x="2358928" y="1018950"/>
                </a:moveTo>
                <a:cubicBezTo>
                  <a:pt x="2224921" y="1016059"/>
                  <a:pt x="2144306" y="1021074"/>
                  <a:pt x="2144251" y="1016264"/>
                </a:cubicBezTo>
                <a:cubicBezTo>
                  <a:pt x="2141208" y="724685"/>
                  <a:pt x="2123045" y="768305"/>
                  <a:pt x="2194339" y="769264"/>
                </a:cubicBezTo>
                <a:cubicBezTo>
                  <a:pt x="2261974" y="770169"/>
                  <a:pt x="2279848" y="769443"/>
                  <a:pt x="2358394" y="770169"/>
                </a:cubicBezTo>
                <a:cubicBezTo>
                  <a:pt x="2363150" y="1051237"/>
                  <a:pt x="2365645" y="1019074"/>
                  <a:pt x="2358928" y="1018950"/>
                </a:cubicBezTo>
                <a:close/>
                <a:moveTo>
                  <a:pt x="2355282" y="548960"/>
                </a:moveTo>
                <a:cubicBezTo>
                  <a:pt x="2356749" y="642366"/>
                  <a:pt x="2356351" y="642270"/>
                  <a:pt x="2357818" y="735991"/>
                </a:cubicBezTo>
                <a:cubicBezTo>
                  <a:pt x="2358311" y="767003"/>
                  <a:pt x="2392142" y="756945"/>
                  <a:pt x="2140660" y="756040"/>
                </a:cubicBezTo>
                <a:cubicBezTo>
                  <a:pt x="2138645" y="623441"/>
                  <a:pt x="2140550" y="624811"/>
                  <a:pt x="2138138" y="508917"/>
                </a:cubicBezTo>
                <a:cubicBezTo>
                  <a:pt x="2388359" y="507423"/>
                  <a:pt x="2354391" y="491417"/>
                  <a:pt x="2355282" y="548960"/>
                </a:cubicBezTo>
                <a:close/>
                <a:moveTo>
                  <a:pt x="2350594" y="246733"/>
                </a:moveTo>
                <a:cubicBezTo>
                  <a:pt x="2351458" y="387801"/>
                  <a:pt x="2352554" y="407795"/>
                  <a:pt x="2354336" y="495172"/>
                </a:cubicBezTo>
                <a:cubicBezTo>
                  <a:pt x="2303426" y="494089"/>
                  <a:pt x="2248937" y="494075"/>
                  <a:pt x="2194285" y="495322"/>
                </a:cubicBezTo>
                <a:cubicBezTo>
                  <a:pt x="2120551" y="497008"/>
                  <a:pt x="2139796" y="537435"/>
                  <a:pt x="2132764" y="268166"/>
                </a:cubicBezTo>
                <a:cubicBezTo>
                  <a:pt x="2131777" y="230713"/>
                  <a:pt x="2104526" y="251831"/>
                  <a:pt x="2350594" y="246733"/>
                </a:cubicBezTo>
                <a:close/>
                <a:moveTo>
                  <a:pt x="2112162" y="1018443"/>
                </a:moveTo>
                <a:cubicBezTo>
                  <a:pt x="1951164" y="1018471"/>
                  <a:pt x="1936607" y="1018443"/>
                  <a:pt x="1916141" y="1018539"/>
                </a:cubicBezTo>
                <a:cubicBezTo>
                  <a:pt x="1912330" y="883802"/>
                  <a:pt x="1914057" y="832577"/>
                  <a:pt x="1913440" y="769977"/>
                </a:cubicBezTo>
                <a:cubicBezTo>
                  <a:pt x="2031944" y="769621"/>
                  <a:pt x="2062115" y="768579"/>
                  <a:pt x="2129612" y="768730"/>
                </a:cubicBezTo>
                <a:cubicBezTo>
                  <a:pt x="2133916" y="1063118"/>
                  <a:pt x="2142236" y="1018443"/>
                  <a:pt x="2112162" y="1018443"/>
                </a:cubicBezTo>
                <a:close/>
                <a:moveTo>
                  <a:pt x="2127638" y="548932"/>
                </a:moveTo>
                <a:cubicBezTo>
                  <a:pt x="2131380" y="788505"/>
                  <a:pt x="2133532" y="755985"/>
                  <a:pt x="2112175" y="755985"/>
                </a:cubicBezTo>
                <a:cubicBezTo>
                  <a:pt x="1882817" y="755985"/>
                  <a:pt x="1913495" y="767086"/>
                  <a:pt x="1913016" y="735772"/>
                </a:cubicBezTo>
                <a:cubicBezTo>
                  <a:pt x="1908807" y="467065"/>
                  <a:pt x="1895881" y="507889"/>
                  <a:pt x="1947710" y="507889"/>
                </a:cubicBezTo>
                <a:cubicBezTo>
                  <a:pt x="2029847" y="507889"/>
                  <a:pt x="2029874" y="508999"/>
                  <a:pt x="2112175" y="508999"/>
                </a:cubicBezTo>
                <a:cubicBezTo>
                  <a:pt x="2130640" y="508985"/>
                  <a:pt x="2126856" y="500955"/>
                  <a:pt x="2127638" y="548932"/>
                </a:cubicBezTo>
                <a:close/>
                <a:moveTo>
                  <a:pt x="1947696" y="245938"/>
                </a:moveTo>
                <a:cubicBezTo>
                  <a:pt x="1954248" y="245938"/>
                  <a:pt x="2110846" y="246034"/>
                  <a:pt x="2120962" y="246048"/>
                </a:cubicBezTo>
                <a:cubicBezTo>
                  <a:pt x="2121812" y="281363"/>
                  <a:pt x="2118454" y="142706"/>
                  <a:pt x="2126610" y="496254"/>
                </a:cubicBezTo>
                <a:cubicBezTo>
                  <a:pt x="2035138" y="496515"/>
                  <a:pt x="1997250" y="494514"/>
                  <a:pt x="1908547" y="495322"/>
                </a:cubicBezTo>
                <a:cubicBezTo>
                  <a:pt x="1905120" y="200742"/>
                  <a:pt x="1889191" y="245938"/>
                  <a:pt x="1947696" y="245938"/>
                </a:cubicBezTo>
                <a:close/>
                <a:moveTo>
                  <a:pt x="1902214" y="770018"/>
                </a:moveTo>
                <a:cubicBezTo>
                  <a:pt x="1903036" y="857134"/>
                  <a:pt x="1900679" y="837962"/>
                  <a:pt x="1904900" y="1018594"/>
                </a:cubicBezTo>
                <a:cubicBezTo>
                  <a:pt x="1651732" y="1020184"/>
                  <a:pt x="1715295" y="1019773"/>
                  <a:pt x="1688935" y="1020019"/>
                </a:cubicBezTo>
                <a:cubicBezTo>
                  <a:pt x="1688126" y="916938"/>
                  <a:pt x="1686386" y="847254"/>
                  <a:pt x="1685083" y="769347"/>
                </a:cubicBezTo>
                <a:cubicBezTo>
                  <a:pt x="1791332" y="771361"/>
                  <a:pt x="1818240" y="770388"/>
                  <a:pt x="1902214" y="770018"/>
                </a:cubicBezTo>
                <a:close/>
                <a:moveTo>
                  <a:pt x="1898074" y="548960"/>
                </a:moveTo>
                <a:cubicBezTo>
                  <a:pt x="1901899" y="793246"/>
                  <a:pt x="1914304" y="757109"/>
                  <a:pt x="1865436" y="757506"/>
                </a:cubicBezTo>
                <a:cubicBezTo>
                  <a:pt x="1655982" y="759206"/>
                  <a:pt x="1684960" y="761494"/>
                  <a:pt x="1684549" y="735772"/>
                </a:cubicBezTo>
                <a:cubicBezTo>
                  <a:pt x="1680985" y="513878"/>
                  <a:pt x="1681231" y="527869"/>
                  <a:pt x="1680834" y="508574"/>
                </a:cubicBezTo>
                <a:cubicBezTo>
                  <a:pt x="1935853" y="512260"/>
                  <a:pt x="1897156" y="490074"/>
                  <a:pt x="1898074" y="548960"/>
                </a:cubicBezTo>
                <a:close/>
                <a:moveTo>
                  <a:pt x="1701121" y="247185"/>
                </a:moveTo>
                <a:cubicBezTo>
                  <a:pt x="1923666" y="245239"/>
                  <a:pt x="1892865" y="239977"/>
                  <a:pt x="1893688" y="268549"/>
                </a:cubicBezTo>
                <a:cubicBezTo>
                  <a:pt x="1901391" y="531734"/>
                  <a:pt x="1902461" y="495226"/>
                  <a:pt x="1865395" y="496021"/>
                </a:cubicBezTo>
                <a:cubicBezTo>
                  <a:pt x="1809454" y="497227"/>
                  <a:pt x="1756569" y="497159"/>
                  <a:pt x="1701149" y="496186"/>
                </a:cubicBezTo>
                <a:cubicBezTo>
                  <a:pt x="1675145" y="495734"/>
                  <a:pt x="1680889" y="504038"/>
                  <a:pt x="1679559" y="455142"/>
                </a:cubicBezTo>
                <a:cubicBezTo>
                  <a:pt x="1673034" y="215063"/>
                  <a:pt x="1669991" y="247473"/>
                  <a:pt x="1701121" y="247185"/>
                </a:cubicBezTo>
                <a:close/>
                <a:moveTo>
                  <a:pt x="1677667" y="1015798"/>
                </a:moveTo>
                <a:cubicBezTo>
                  <a:pt x="1677736" y="1023514"/>
                  <a:pt x="1694802" y="1019403"/>
                  <a:pt x="1460085" y="1019266"/>
                </a:cubicBezTo>
                <a:cubicBezTo>
                  <a:pt x="1459865" y="973974"/>
                  <a:pt x="1457179" y="770566"/>
                  <a:pt x="1457151" y="769004"/>
                </a:cubicBezTo>
                <a:cubicBezTo>
                  <a:pt x="1572104" y="769004"/>
                  <a:pt x="1625578" y="768442"/>
                  <a:pt x="1673857" y="769182"/>
                </a:cubicBezTo>
                <a:cubicBezTo>
                  <a:pt x="1675228" y="851488"/>
                  <a:pt x="1676982" y="921625"/>
                  <a:pt x="1677667" y="1015798"/>
                </a:cubicBezTo>
                <a:close/>
                <a:moveTo>
                  <a:pt x="1673651" y="756438"/>
                </a:moveTo>
                <a:cubicBezTo>
                  <a:pt x="1426185" y="752683"/>
                  <a:pt x="1457179" y="768661"/>
                  <a:pt x="1456658" y="735745"/>
                </a:cubicBezTo>
                <a:cubicBezTo>
                  <a:pt x="1453532" y="537654"/>
                  <a:pt x="1453477" y="531939"/>
                  <a:pt x="1452929" y="506806"/>
                </a:cubicBezTo>
                <a:cubicBezTo>
                  <a:pt x="1454464" y="506806"/>
                  <a:pt x="1668538" y="508423"/>
                  <a:pt x="1669607" y="508437"/>
                </a:cubicBezTo>
                <a:cubicBezTo>
                  <a:pt x="1670169" y="535859"/>
                  <a:pt x="1670238" y="543917"/>
                  <a:pt x="1673651" y="756438"/>
                </a:cubicBezTo>
                <a:close/>
                <a:moveTo>
                  <a:pt x="1454437" y="247747"/>
                </a:moveTo>
                <a:cubicBezTo>
                  <a:pt x="1697996" y="247747"/>
                  <a:pt x="1664960" y="239387"/>
                  <a:pt x="1665207" y="268399"/>
                </a:cubicBezTo>
                <a:cubicBezTo>
                  <a:pt x="1667154" y="536284"/>
                  <a:pt x="1686715" y="495473"/>
                  <a:pt x="1618875" y="495473"/>
                </a:cubicBezTo>
                <a:cubicBezTo>
                  <a:pt x="1538232" y="495473"/>
                  <a:pt x="1536162" y="494089"/>
                  <a:pt x="1454423" y="494089"/>
                </a:cubicBezTo>
                <a:cubicBezTo>
                  <a:pt x="1451942" y="494075"/>
                  <a:pt x="1441415" y="247747"/>
                  <a:pt x="1454437" y="247747"/>
                </a:cubicBezTo>
                <a:close/>
                <a:moveTo>
                  <a:pt x="1448817" y="1016347"/>
                </a:moveTo>
                <a:cubicBezTo>
                  <a:pt x="1448844" y="1020704"/>
                  <a:pt x="1274153" y="1020389"/>
                  <a:pt x="1232262" y="1019814"/>
                </a:cubicBezTo>
                <a:cubicBezTo>
                  <a:pt x="1227999" y="775130"/>
                  <a:pt x="1228698" y="841238"/>
                  <a:pt x="1227355" y="770114"/>
                </a:cubicBezTo>
                <a:cubicBezTo>
                  <a:pt x="1328655" y="771690"/>
                  <a:pt x="1364898" y="769114"/>
                  <a:pt x="1445938" y="769004"/>
                </a:cubicBezTo>
                <a:cubicBezTo>
                  <a:pt x="1445938" y="769991"/>
                  <a:pt x="1448680" y="981730"/>
                  <a:pt x="1448817" y="1016347"/>
                </a:cubicBezTo>
                <a:close/>
                <a:moveTo>
                  <a:pt x="1445746" y="756273"/>
                </a:moveTo>
                <a:cubicBezTo>
                  <a:pt x="1195635" y="756643"/>
                  <a:pt x="1227259" y="767743"/>
                  <a:pt x="1226765" y="735772"/>
                </a:cubicBezTo>
                <a:cubicBezTo>
                  <a:pt x="1225545" y="657303"/>
                  <a:pt x="1225504" y="640762"/>
                  <a:pt x="1224051" y="548740"/>
                </a:cubicBezTo>
                <a:cubicBezTo>
                  <a:pt x="1223229" y="494582"/>
                  <a:pt x="1185272" y="506902"/>
                  <a:pt x="1441703" y="506806"/>
                </a:cubicBezTo>
                <a:cubicBezTo>
                  <a:pt x="1442388" y="537901"/>
                  <a:pt x="1445733" y="755245"/>
                  <a:pt x="1445746" y="756273"/>
                </a:cubicBezTo>
                <a:close/>
                <a:moveTo>
                  <a:pt x="1437179" y="247706"/>
                </a:moveTo>
                <a:cubicBezTo>
                  <a:pt x="1437974" y="415565"/>
                  <a:pt x="1439770" y="429297"/>
                  <a:pt x="1441387" y="494089"/>
                </a:cubicBezTo>
                <a:cubicBezTo>
                  <a:pt x="1283926" y="494158"/>
                  <a:pt x="1252782" y="494308"/>
                  <a:pt x="1223215" y="495035"/>
                </a:cubicBezTo>
                <a:cubicBezTo>
                  <a:pt x="1220213" y="298602"/>
                  <a:pt x="1220926" y="338768"/>
                  <a:pt x="1218801" y="246075"/>
                </a:cubicBezTo>
                <a:cubicBezTo>
                  <a:pt x="1325557" y="243197"/>
                  <a:pt x="1367352" y="247349"/>
                  <a:pt x="1437179" y="247706"/>
                </a:cubicBezTo>
                <a:close/>
                <a:moveTo>
                  <a:pt x="1217485" y="829507"/>
                </a:moveTo>
                <a:cubicBezTo>
                  <a:pt x="1223229" y="1049455"/>
                  <a:pt x="1225394" y="1019718"/>
                  <a:pt x="1207944" y="1019416"/>
                </a:cubicBezTo>
                <a:cubicBezTo>
                  <a:pt x="1004124" y="1015593"/>
                  <a:pt x="1003548" y="1022760"/>
                  <a:pt x="1003439" y="1016237"/>
                </a:cubicBezTo>
                <a:cubicBezTo>
                  <a:pt x="998586" y="725727"/>
                  <a:pt x="981890" y="769401"/>
                  <a:pt x="1043493" y="769155"/>
                </a:cubicBezTo>
                <a:cubicBezTo>
                  <a:pt x="1118981" y="768853"/>
                  <a:pt x="1154333" y="768757"/>
                  <a:pt x="1207739" y="769758"/>
                </a:cubicBezTo>
                <a:cubicBezTo>
                  <a:pt x="1219061" y="769977"/>
                  <a:pt x="1215689" y="760604"/>
                  <a:pt x="1217485" y="829507"/>
                </a:cubicBezTo>
                <a:close/>
                <a:moveTo>
                  <a:pt x="1212824" y="548960"/>
                </a:moveTo>
                <a:cubicBezTo>
                  <a:pt x="1216471" y="782091"/>
                  <a:pt x="1218760" y="757219"/>
                  <a:pt x="1207944" y="757013"/>
                </a:cubicBezTo>
                <a:cubicBezTo>
                  <a:pt x="968059" y="752504"/>
                  <a:pt x="997873" y="768442"/>
                  <a:pt x="997366" y="735799"/>
                </a:cubicBezTo>
                <a:cubicBezTo>
                  <a:pt x="995913" y="643051"/>
                  <a:pt x="998134" y="643325"/>
                  <a:pt x="996653" y="548713"/>
                </a:cubicBezTo>
                <a:cubicBezTo>
                  <a:pt x="995721" y="489718"/>
                  <a:pt x="962836" y="514892"/>
                  <a:pt x="1207986" y="508190"/>
                </a:cubicBezTo>
                <a:cubicBezTo>
                  <a:pt x="1213921" y="508026"/>
                  <a:pt x="1212112" y="501941"/>
                  <a:pt x="1212824" y="548960"/>
                </a:cubicBezTo>
                <a:close/>
                <a:moveTo>
                  <a:pt x="1207574" y="246390"/>
                </a:moveTo>
                <a:cubicBezTo>
                  <a:pt x="1213839" y="523046"/>
                  <a:pt x="1213290" y="495295"/>
                  <a:pt x="1207698" y="495432"/>
                </a:cubicBezTo>
                <a:cubicBezTo>
                  <a:pt x="1153607" y="496994"/>
                  <a:pt x="1144121" y="496432"/>
                  <a:pt x="1043452" y="496707"/>
                </a:cubicBezTo>
                <a:cubicBezTo>
                  <a:pt x="980327" y="496871"/>
                  <a:pt x="998134" y="538298"/>
                  <a:pt x="991102" y="268138"/>
                </a:cubicBezTo>
                <a:cubicBezTo>
                  <a:pt x="990156" y="230685"/>
                  <a:pt x="964399" y="253365"/>
                  <a:pt x="1207574" y="246390"/>
                </a:cubicBezTo>
                <a:close/>
                <a:moveTo>
                  <a:pt x="992226" y="1016484"/>
                </a:moveTo>
                <a:cubicBezTo>
                  <a:pt x="992308" y="1021609"/>
                  <a:pt x="774588" y="1017936"/>
                  <a:pt x="774520" y="1016073"/>
                </a:cubicBezTo>
                <a:cubicBezTo>
                  <a:pt x="764115" y="728070"/>
                  <a:pt x="767611" y="768689"/>
                  <a:pt x="796891" y="768689"/>
                </a:cubicBezTo>
                <a:cubicBezTo>
                  <a:pt x="875340" y="768689"/>
                  <a:pt x="877465" y="769319"/>
                  <a:pt x="961287" y="769319"/>
                </a:cubicBezTo>
                <a:cubicBezTo>
                  <a:pt x="994474" y="769319"/>
                  <a:pt x="987127" y="729290"/>
                  <a:pt x="992226" y="1016484"/>
                </a:cubicBezTo>
                <a:close/>
                <a:moveTo>
                  <a:pt x="985440" y="548932"/>
                </a:moveTo>
                <a:cubicBezTo>
                  <a:pt x="989237" y="790643"/>
                  <a:pt x="992226" y="756602"/>
                  <a:pt x="961287" y="756602"/>
                </a:cubicBezTo>
                <a:cubicBezTo>
                  <a:pt x="740387" y="756602"/>
                  <a:pt x="770558" y="761577"/>
                  <a:pt x="770160" y="735772"/>
                </a:cubicBezTo>
                <a:cubicBezTo>
                  <a:pt x="766007" y="470655"/>
                  <a:pt x="754890" y="508629"/>
                  <a:pt x="796891" y="508629"/>
                </a:cubicBezTo>
                <a:cubicBezTo>
                  <a:pt x="1021067" y="508629"/>
                  <a:pt x="984687" y="500530"/>
                  <a:pt x="985440" y="548932"/>
                </a:cubicBezTo>
                <a:close/>
                <a:moveTo>
                  <a:pt x="796891" y="246555"/>
                </a:moveTo>
                <a:cubicBezTo>
                  <a:pt x="965016" y="246596"/>
                  <a:pt x="965468" y="246596"/>
                  <a:pt x="979327" y="246623"/>
                </a:cubicBezTo>
                <a:cubicBezTo>
                  <a:pt x="980643" y="301288"/>
                  <a:pt x="984495" y="495761"/>
                  <a:pt x="984522" y="496844"/>
                </a:cubicBezTo>
                <a:cubicBezTo>
                  <a:pt x="913735" y="496912"/>
                  <a:pt x="978052" y="496912"/>
                  <a:pt x="765445" y="495843"/>
                </a:cubicBezTo>
                <a:cubicBezTo>
                  <a:pt x="760798" y="201345"/>
                  <a:pt x="751532" y="246555"/>
                  <a:pt x="796891" y="246555"/>
                </a:cubicBezTo>
                <a:close/>
                <a:moveTo>
                  <a:pt x="759880" y="829397"/>
                </a:moveTo>
                <a:cubicBezTo>
                  <a:pt x="760209" y="892970"/>
                  <a:pt x="761004" y="953802"/>
                  <a:pt x="763265" y="1016566"/>
                </a:cubicBezTo>
                <a:cubicBezTo>
                  <a:pt x="763320" y="1018032"/>
                  <a:pt x="546149" y="1026597"/>
                  <a:pt x="546149" y="1016621"/>
                </a:cubicBezTo>
                <a:cubicBezTo>
                  <a:pt x="546149" y="748407"/>
                  <a:pt x="533442" y="769813"/>
                  <a:pt x="550316" y="769922"/>
                </a:cubicBezTo>
                <a:cubicBezTo>
                  <a:pt x="801455" y="771635"/>
                  <a:pt x="759455" y="747612"/>
                  <a:pt x="759880" y="829397"/>
                </a:cubicBezTo>
                <a:close/>
                <a:moveTo>
                  <a:pt x="755055" y="548987"/>
                </a:moveTo>
                <a:cubicBezTo>
                  <a:pt x="758879" y="794233"/>
                  <a:pt x="773162" y="755602"/>
                  <a:pt x="714630" y="756712"/>
                </a:cubicBezTo>
                <a:cubicBezTo>
                  <a:pt x="510138" y="760288"/>
                  <a:pt x="541488" y="761645"/>
                  <a:pt x="541090" y="735799"/>
                </a:cubicBezTo>
                <a:cubicBezTo>
                  <a:pt x="537088" y="480084"/>
                  <a:pt x="534799" y="508355"/>
                  <a:pt x="550439" y="508108"/>
                </a:cubicBezTo>
                <a:cubicBezTo>
                  <a:pt x="796301" y="504134"/>
                  <a:pt x="754314" y="502106"/>
                  <a:pt x="755055" y="548987"/>
                </a:cubicBezTo>
                <a:close/>
                <a:moveTo>
                  <a:pt x="550384" y="245979"/>
                </a:moveTo>
                <a:cubicBezTo>
                  <a:pt x="781634" y="244581"/>
                  <a:pt x="749983" y="239483"/>
                  <a:pt x="750545" y="270441"/>
                </a:cubicBezTo>
                <a:cubicBezTo>
                  <a:pt x="751710" y="334027"/>
                  <a:pt x="752395" y="380401"/>
                  <a:pt x="754218" y="495761"/>
                </a:cubicBezTo>
                <a:cubicBezTo>
                  <a:pt x="701773" y="495364"/>
                  <a:pt x="659827" y="493719"/>
                  <a:pt x="538267" y="495569"/>
                </a:cubicBezTo>
                <a:cubicBezTo>
                  <a:pt x="534867" y="211801"/>
                  <a:pt x="525587" y="246116"/>
                  <a:pt x="550384" y="245979"/>
                </a:cubicBezTo>
                <a:close/>
                <a:moveTo>
                  <a:pt x="534922" y="1016621"/>
                </a:moveTo>
                <a:cubicBezTo>
                  <a:pt x="534922" y="1022829"/>
                  <a:pt x="553866" y="1020170"/>
                  <a:pt x="317778" y="1019951"/>
                </a:cubicBezTo>
                <a:cubicBezTo>
                  <a:pt x="318107" y="907222"/>
                  <a:pt x="315064" y="833974"/>
                  <a:pt x="313830" y="770045"/>
                </a:cubicBezTo>
                <a:cubicBezTo>
                  <a:pt x="382245" y="770018"/>
                  <a:pt x="447384" y="769347"/>
                  <a:pt x="530481" y="769813"/>
                </a:cubicBezTo>
                <a:cubicBezTo>
                  <a:pt x="531797" y="835866"/>
                  <a:pt x="534922" y="897150"/>
                  <a:pt x="534922" y="1016621"/>
                </a:cubicBezTo>
                <a:close/>
                <a:moveTo>
                  <a:pt x="529864" y="736019"/>
                </a:moveTo>
                <a:cubicBezTo>
                  <a:pt x="530303" y="763673"/>
                  <a:pt x="565778" y="757191"/>
                  <a:pt x="313569" y="757315"/>
                </a:cubicBezTo>
                <a:cubicBezTo>
                  <a:pt x="310842" y="603268"/>
                  <a:pt x="309814" y="585097"/>
                  <a:pt x="309019" y="508670"/>
                </a:cubicBezTo>
                <a:cubicBezTo>
                  <a:pt x="464012" y="508780"/>
                  <a:pt x="489549" y="508930"/>
                  <a:pt x="527191" y="508451"/>
                </a:cubicBezTo>
                <a:cubicBezTo>
                  <a:pt x="529110" y="651273"/>
                  <a:pt x="528877" y="672761"/>
                  <a:pt x="529864" y="736019"/>
                </a:cubicBezTo>
                <a:close/>
                <a:moveTo>
                  <a:pt x="522242" y="246116"/>
                </a:moveTo>
                <a:cubicBezTo>
                  <a:pt x="526245" y="371809"/>
                  <a:pt x="525011" y="333684"/>
                  <a:pt x="527026" y="495734"/>
                </a:cubicBezTo>
                <a:cubicBezTo>
                  <a:pt x="493621" y="496145"/>
                  <a:pt x="481023" y="496062"/>
                  <a:pt x="308909" y="495953"/>
                </a:cubicBezTo>
                <a:cubicBezTo>
                  <a:pt x="308278" y="417772"/>
                  <a:pt x="309635" y="438574"/>
                  <a:pt x="305715" y="247473"/>
                </a:cubicBezTo>
                <a:cubicBezTo>
                  <a:pt x="375789" y="247432"/>
                  <a:pt x="319656" y="246938"/>
                  <a:pt x="522242" y="246116"/>
                </a:cubicBezTo>
                <a:close/>
                <a:moveTo>
                  <a:pt x="139522" y="246239"/>
                </a:moveTo>
                <a:cubicBezTo>
                  <a:pt x="220124" y="246239"/>
                  <a:pt x="219658" y="247363"/>
                  <a:pt x="294475" y="247445"/>
                </a:cubicBezTo>
                <a:cubicBezTo>
                  <a:pt x="298505" y="444878"/>
                  <a:pt x="297038" y="419896"/>
                  <a:pt x="297682" y="495925"/>
                </a:cubicBezTo>
                <a:cubicBezTo>
                  <a:pt x="143265" y="495816"/>
                  <a:pt x="118933" y="495720"/>
                  <a:pt x="81086" y="496008"/>
                </a:cubicBezTo>
                <a:cubicBezTo>
                  <a:pt x="78084" y="194658"/>
                  <a:pt x="56851" y="246239"/>
                  <a:pt x="139522" y="246239"/>
                </a:cubicBezTo>
                <a:close/>
                <a:moveTo>
                  <a:pt x="139522" y="508547"/>
                </a:moveTo>
                <a:cubicBezTo>
                  <a:pt x="328045" y="508670"/>
                  <a:pt x="297490" y="495199"/>
                  <a:pt x="298326" y="548987"/>
                </a:cubicBezTo>
                <a:cubicBezTo>
                  <a:pt x="299807" y="644134"/>
                  <a:pt x="300520" y="642530"/>
                  <a:pt x="301986" y="735991"/>
                </a:cubicBezTo>
                <a:cubicBezTo>
                  <a:pt x="302466" y="766647"/>
                  <a:pt x="336448" y="757054"/>
                  <a:pt x="84541" y="756931"/>
                </a:cubicBezTo>
                <a:cubicBezTo>
                  <a:pt x="79524" y="462803"/>
                  <a:pt x="65213" y="508547"/>
                  <a:pt x="139522" y="508547"/>
                </a:cubicBezTo>
                <a:close/>
                <a:moveTo>
                  <a:pt x="88708" y="1015963"/>
                </a:moveTo>
                <a:cubicBezTo>
                  <a:pt x="87789" y="723671"/>
                  <a:pt x="63170" y="769648"/>
                  <a:pt x="139522" y="769689"/>
                </a:cubicBezTo>
                <a:cubicBezTo>
                  <a:pt x="210953" y="769689"/>
                  <a:pt x="222454" y="770045"/>
                  <a:pt x="302576" y="770045"/>
                </a:cubicBezTo>
                <a:cubicBezTo>
                  <a:pt x="304015" y="845623"/>
                  <a:pt x="306853" y="903851"/>
                  <a:pt x="306510" y="1019951"/>
                </a:cubicBezTo>
                <a:cubicBezTo>
                  <a:pt x="305139" y="1019951"/>
                  <a:pt x="88721" y="1019951"/>
                  <a:pt x="88708" y="1015963"/>
                </a:cubicBezTo>
                <a:close/>
                <a:moveTo>
                  <a:pt x="91203" y="1203186"/>
                </a:moveTo>
                <a:cubicBezTo>
                  <a:pt x="90243" y="1152194"/>
                  <a:pt x="88996" y="1083016"/>
                  <a:pt x="88776" y="1031901"/>
                </a:cubicBezTo>
                <a:cubicBezTo>
                  <a:pt x="213805" y="1031394"/>
                  <a:pt x="203085" y="1032668"/>
                  <a:pt x="306496" y="1032668"/>
                </a:cubicBezTo>
                <a:cubicBezTo>
                  <a:pt x="306167" y="1294742"/>
                  <a:pt x="316599" y="1280326"/>
                  <a:pt x="303823" y="1280326"/>
                </a:cubicBezTo>
                <a:cubicBezTo>
                  <a:pt x="48064" y="1280326"/>
                  <a:pt x="93012" y="1300416"/>
                  <a:pt x="91203" y="1203186"/>
                </a:cubicBezTo>
                <a:close/>
                <a:moveTo>
                  <a:pt x="92806" y="1296675"/>
                </a:moveTo>
                <a:cubicBezTo>
                  <a:pt x="92724" y="1291728"/>
                  <a:pt x="310197" y="1291467"/>
                  <a:pt x="310280" y="1296894"/>
                </a:cubicBezTo>
                <a:cubicBezTo>
                  <a:pt x="314584" y="1571398"/>
                  <a:pt x="322946" y="1541674"/>
                  <a:pt x="303810" y="1541674"/>
                </a:cubicBezTo>
                <a:cubicBezTo>
                  <a:pt x="153463" y="1541646"/>
                  <a:pt x="126760" y="1541551"/>
                  <a:pt x="97303" y="1541825"/>
                </a:cubicBezTo>
                <a:cubicBezTo>
                  <a:pt x="96549" y="1511799"/>
                  <a:pt x="92930" y="1304431"/>
                  <a:pt x="92806" y="1296675"/>
                </a:cubicBezTo>
                <a:close/>
                <a:moveTo>
                  <a:pt x="101853" y="1764007"/>
                </a:moveTo>
                <a:cubicBezTo>
                  <a:pt x="98756" y="1516322"/>
                  <a:pt x="85103" y="1554377"/>
                  <a:pt x="139522" y="1554377"/>
                </a:cubicBezTo>
                <a:cubicBezTo>
                  <a:pt x="150913" y="1554377"/>
                  <a:pt x="305975" y="1554405"/>
                  <a:pt x="315653" y="1554419"/>
                </a:cubicBezTo>
                <a:cubicBezTo>
                  <a:pt x="316434" y="1620170"/>
                  <a:pt x="315914" y="1587760"/>
                  <a:pt x="319162" y="1805543"/>
                </a:cubicBezTo>
                <a:cubicBezTo>
                  <a:pt x="62362" y="1805735"/>
                  <a:pt x="102484" y="1813752"/>
                  <a:pt x="101853" y="1764007"/>
                </a:cubicBezTo>
                <a:close/>
                <a:moveTo>
                  <a:pt x="106130" y="2044417"/>
                </a:moveTo>
                <a:cubicBezTo>
                  <a:pt x="103540" y="1881696"/>
                  <a:pt x="103019" y="1850492"/>
                  <a:pt x="102553" y="1816767"/>
                </a:cubicBezTo>
                <a:cubicBezTo>
                  <a:pt x="188336" y="1815862"/>
                  <a:pt x="221330" y="1818343"/>
                  <a:pt x="319368" y="1818274"/>
                </a:cubicBezTo>
                <a:cubicBezTo>
                  <a:pt x="321794" y="1977309"/>
                  <a:pt x="319615" y="1959124"/>
                  <a:pt x="321780" y="2067933"/>
                </a:cubicBezTo>
                <a:cubicBezTo>
                  <a:pt x="69092" y="2068755"/>
                  <a:pt x="106528" y="2070112"/>
                  <a:pt x="106130" y="2044417"/>
                </a:cubicBezTo>
                <a:close/>
                <a:moveTo>
                  <a:pt x="110037" y="2324882"/>
                </a:moveTo>
                <a:cubicBezTo>
                  <a:pt x="103786" y="2038634"/>
                  <a:pt x="97275" y="2078965"/>
                  <a:pt x="139536" y="2078965"/>
                </a:cubicBezTo>
                <a:cubicBezTo>
                  <a:pt x="220384" y="2078965"/>
                  <a:pt x="221892" y="2080678"/>
                  <a:pt x="303837" y="2080678"/>
                </a:cubicBezTo>
                <a:cubicBezTo>
                  <a:pt x="325180" y="2080678"/>
                  <a:pt x="324755" y="2040950"/>
                  <a:pt x="327455" y="2324416"/>
                </a:cubicBezTo>
                <a:cubicBezTo>
                  <a:pt x="327510" y="2330651"/>
                  <a:pt x="331760" y="2329034"/>
                  <a:pt x="303837" y="2329034"/>
                </a:cubicBezTo>
                <a:cubicBezTo>
                  <a:pt x="87241" y="2329034"/>
                  <a:pt x="110147" y="2329747"/>
                  <a:pt x="110037" y="2324882"/>
                </a:cubicBezTo>
                <a:close/>
                <a:moveTo>
                  <a:pt x="110407" y="2341382"/>
                </a:moveTo>
                <a:cubicBezTo>
                  <a:pt x="144046" y="2341354"/>
                  <a:pt x="326578" y="2341793"/>
                  <a:pt x="327606" y="2341793"/>
                </a:cubicBezTo>
                <a:cubicBezTo>
                  <a:pt x="330512" y="2630425"/>
                  <a:pt x="344330" y="2591136"/>
                  <a:pt x="303823" y="2591136"/>
                </a:cubicBezTo>
                <a:cubicBezTo>
                  <a:pt x="140413" y="2591109"/>
                  <a:pt x="131339" y="2591122"/>
                  <a:pt x="112970" y="2591081"/>
                </a:cubicBezTo>
                <a:cubicBezTo>
                  <a:pt x="111682" y="2497867"/>
                  <a:pt x="113752" y="2494222"/>
                  <a:pt x="110407" y="2341382"/>
                </a:cubicBezTo>
                <a:close/>
                <a:moveTo>
                  <a:pt x="118673" y="2853347"/>
                </a:moveTo>
                <a:cubicBezTo>
                  <a:pt x="113711" y="2609787"/>
                  <a:pt x="114163" y="2675539"/>
                  <a:pt x="113149" y="2603799"/>
                </a:cubicBezTo>
                <a:cubicBezTo>
                  <a:pt x="348661" y="2604401"/>
                  <a:pt x="331828" y="2602456"/>
                  <a:pt x="331869" y="2605621"/>
                </a:cubicBezTo>
                <a:cubicBezTo>
                  <a:pt x="336297" y="2888909"/>
                  <a:pt x="348428" y="2851758"/>
                  <a:pt x="303810" y="2851758"/>
                </a:cubicBezTo>
                <a:cubicBezTo>
                  <a:pt x="214559" y="2851772"/>
                  <a:pt x="213626" y="2853786"/>
                  <a:pt x="118673" y="2853347"/>
                </a:cubicBezTo>
                <a:close/>
                <a:moveTo>
                  <a:pt x="118947" y="2866078"/>
                </a:moveTo>
                <a:cubicBezTo>
                  <a:pt x="193805" y="2866407"/>
                  <a:pt x="204826" y="2864845"/>
                  <a:pt x="335927" y="2864448"/>
                </a:cubicBezTo>
                <a:cubicBezTo>
                  <a:pt x="340587" y="3161741"/>
                  <a:pt x="351458" y="3113846"/>
                  <a:pt x="303823" y="3113846"/>
                </a:cubicBezTo>
                <a:cubicBezTo>
                  <a:pt x="221645" y="3113846"/>
                  <a:pt x="221563" y="3115394"/>
                  <a:pt x="139522" y="3115394"/>
                </a:cubicBezTo>
                <a:cubicBezTo>
                  <a:pt x="114752" y="3115394"/>
                  <a:pt x="124924" y="3147407"/>
                  <a:pt x="118947" y="2866078"/>
                </a:cubicBezTo>
                <a:close/>
                <a:moveTo>
                  <a:pt x="124622" y="3353542"/>
                </a:moveTo>
                <a:cubicBezTo>
                  <a:pt x="120537" y="3091782"/>
                  <a:pt x="120496" y="3128112"/>
                  <a:pt x="139522" y="3128112"/>
                </a:cubicBezTo>
                <a:cubicBezTo>
                  <a:pt x="374418" y="3128112"/>
                  <a:pt x="340382" y="3111379"/>
                  <a:pt x="341273" y="3166702"/>
                </a:cubicBezTo>
                <a:cubicBezTo>
                  <a:pt x="342698" y="3257957"/>
                  <a:pt x="340958" y="3260396"/>
                  <a:pt x="342424" y="3353734"/>
                </a:cubicBezTo>
                <a:cubicBezTo>
                  <a:pt x="342849" y="3380552"/>
                  <a:pt x="350526" y="3374865"/>
                  <a:pt x="303837" y="3374865"/>
                </a:cubicBezTo>
                <a:cubicBezTo>
                  <a:pt x="96192" y="3374865"/>
                  <a:pt x="125074" y="3382923"/>
                  <a:pt x="124622" y="3353542"/>
                </a:cubicBezTo>
                <a:close/>
                <a:moveTo>
                  <a:pt x="129598" y="3634061"/>
                </a:moveTo>
                <a:cubicBezTo>
                  <a:pt x="122744" y="3348457"/>
                  <a:pt x="120688" y="3387925"/>
                  <a:pt x="139522" y="3387925"/>
                </a:cubicBezTo>
                <a:cubicBezTo>
                  <a:pt x="385069" y="3387925"/>
                  <a:pt x="342753" y="3371727"/>
                  <a:pt x="343713" y="3447249"/>
                </a:cubicBezTo>
                <a:cubicBezTo>
                  <a:pt x="344467" y="3507149"/>
                  <a:pt x="345399" y="3574806"/>
                  <a:pt x="346962" y="3634418"/>
                </a:cubicBezTo>
                <a:cubicBezTo>
                  <a:pt x="347057" y="3638255"/>
                  <a:pt x="353514" y="3637131"/>
                  <a:pt x="303837" y="3637131"/>
                </a:cubicBezTo>
                <a:cubicBezTo>
                  <a:pt x="115273" y="3637131"/>
                  <a:pt x="129845" y="3644737"/>
                  <a:pt x="129598" y="3634061"/>
                </a:cubicBezTo>
                <a:close/>
                <a:moveTo>
                  <a:pt x="134903" y="3900343"/>
                </a:moveTo>
                <a:cubicBezTo>
                  <a:pt x="130338" y="3623249"/>
                  <a:pt x="124773" y="3652123"/>
                  <a:pt x="139522" y="3652123"/>
                </a:cubicBezTo>
                <a:cubicBezTo>
                  <a:pt x="388688" y="3652123"/>
                  <a:pt x="347236" y="3623071"/>
                  <a:pt x="348881" y="3727824"/>
                </a:cubicBezTo>
                <a:cubicBezTo>
                  <a:pt x="350334" y="3820792"/>
                  <a:pt x="351362" y="3819271"/>
                  <a:pt x="352760" y="3900535"/>
                </a:cubicBezTo>
                <a:cubicBezTo>
                  <a:pt x="326139" y="3900425"/>
                  <a:pt x="147720" y="3900343"/>
                  <a:pt x="134903" y="3900343"/>
                </a:cubicBezTo>
                <a:close/>
                <a:moveTo>
                  <a:pt x="139522" y="3913060"/>
                </a:moveTo>
                <a:cubicBezTo>
                  <a:pt x="332637" y="3913184"/>
                  <a:pt x="329978" y="3913170"/>
                  <a:pt x="352979" y="3913279"/>
                </a:cubicBezTo>
                <a:cubicBezTo>
                  <a:pt x="354871" y="4045413"/>
                  <a:pt x="354268" y="4039438"/>
                  <a:pt x="356420" y="4161170"/>
                </a:cubicBezTo>
                <a:cubicBezTo>
                  <a:pt x="301507" y="4160526"/>
                  <a:pt x="221824" y="4161239"/>
                  <a:pt x="139358" y="4161239"/>
                </a:cubicBezTo>
                <a:cubicBezTo>
                  <a:pt x="138097" y="3893779"/>
                  <a:pt x="129502" y="3913060"/>
                  <a:pt x="139522" y="3913060"/>
                </a:cubicBezTo>
                <a:close/>
                <a:moveTo>
                  <a:pt x="139522" y="4173942"/>
                </a:moveTo>
                <a:cubicBezTo>
                  <a:pt x="390497" y="4173942"/>
                  <a:pt x="356488" y="4165432"/>
                  <a:pt x="357050" y="4195567"/>
                </a:cubicBezTo>
                <a:cubicBezTo>
                  <a:pt x="362191" y="4468441"/>
                  <a:pt x="372006" y="4423957"/>
                  <a:pt x="303823" y="4423957"/>
                </a:cubicBezTo>
                <a:cubicBezTo>
                  <a:pt x="224730" y="4423957"/>
                  <a:pt x="222235" y="4422326"/>
                  <a:pt x="143278" y="4422272"/>
                </a:cubicBezTo>
                <a:cubicBezTo>
                  <a:pt x="137014" y="4155085"/>
                  <a:pt x="140496" y="4173942"/>
                  <a:pt x="139522" y="4173942"/>
                </a:cubicBezTo>
                <a:close/>
                <a:moveTo>
                  <a:pt x="145650" y="4663105"/>
                </a:moveTo>
                <a:cubicBezTo>
                  <a:pt x="144224" y="4572097"/>
                  <a:pt x="145773" y="4569274"/>
                  <a:pt x="144306" y="4475964"/>
                </a:cubicBezTo>
                <a:cubicBezTo>
                  <a:pt x="143443" y="4419819"/>
                  <a:pt x="107021" y="4435688"/>
                  <a:pt x="359312" y="4436798"/>
                </a:cubicBezTo>
                <a:cubicBezTo>
                  <a:pt x="360450" y="4565382"/>
                  <a:pt x="363726" y="4565944"/>
                  <a:pt x="365111" y="4684963"/>
                </a:cubicBezTo>
                <a:cubicBezTo>
                  <a:pt x="117754" y="4680523"/>
                  <a:pt x="146239" y="4700791"/>
                  <a:pt x="145650" y="4663105"/>
                </a:cubicBezTo>
                <a:close/>
                <a:moveTo>
                  <a:pt x="149872" y="4943515"/>
                </a:moveTo>
                <a:cubicBezTo>
                  <a:pt x="148474" y="4876654"/>
                  <a:pt x="147624" y="4826813"/>
                  <a:pt x="146897" y="4756621"/>
                </a:cubicBezTo>
                <a:cubicBezTo>
                  <a:pt x="146130" y="4682798"/>
                  <a:pt x="130914" y="4699667"/>
                  <a:pt x="221769" y="4697954"/>
                </a:cubicBezTo>
                <a:cubicBezTo>
                  <a:pt x="280849" y="4696913"/>
                  <a:pt x="330553" y="4697063"/>
                  <a:pt x="365248" y="4697707"/>
                </a:cubicBezTo>
                <a:cubicBezTo>
                  <a:pt x="365865" y="4768858"/>
                  <a:pt x="363562" y="4803653"/>
                  <a:pt x="368071" y="4947914"/>
                </a:cubicBezTo>
                <a:cubicBezTo>
                  <a:pt x="130407" y="4947914"/>
                  <a:pt x="149927" y="4945913"/>
                  <a:pt x="149872" y="4943515"/>
                </a:cubicBezTo>
                <a:close/>
                <a:moveTo>
                  <a:pt x="150201" y="4958905"/>
                </a:moveTo>
                <a:cubicBezTo>
                  <a:pt x="223318" y="4959056"/>
                  <a:pt x="200782" y="4960631"/>
                  <a:pt x="368469" y="4960631"/>
                </a:cubicBezTo>
                <a:cubicBezTo>
                  <a:pt x="372143" y="5080336"/>
                  <a:pt x="370045" y="5126847"/>
                  <a:pt x="371115" y="5208358"/>
                </a:cubicBezTo>
                <a:cubicBezTo>
                  <a:pt x="152161" y="5209248"/>
                  <a:pt x="225895" y="5209701"/>
                  <a:pt x="155094" y="5209879"/>
                </a:cubicBezTo>
                <a:cubicBezTo>
                  <a:pt x="155081" y="5208481"/>
                  <a:pt x="150228" y="4959960"/>
                  <a:pt x="150201" y="4958905"/>
                </a:cubicBezTo>
                <a:close/>
                <a:moveTo>
                  <a:pt x="155327" y="5224172"/>
                </a:moveTo>
                <a:cubicBezTo>
                  <a:pt x="155300" y="5222404"/>
                  <a:pt x="136630" y="5222130"/>
                  <a:pt x="371293" y="5221089"/>
                </a:cubicBezTo>
                <a:cubicBezTo>
                  <a:pt x="372773" y="5317085"/>
                  <a:pt x="375158" y="5321223"/>
                  <a:pt x="376968" y="5471857"/>
                </a:cubicBezTo>
                <a:cubicBezTo>
                  <a:pt x="280781" y="5471515"/>
                  <a:pt x="228321" y="5471967"/>
                  <a:pt x="159083" y="5472022"/>
                </a:cubicBezTo>
                <a:cubicBezTo>
                  <a:pt x="157356" y="5390840"/>
                  <a:pt x="156630" y="5305505"/>
                  <a:pt x="155327" y="5224172"/>
                </a:cubicBezTo>
                <a:close/>
                <a:moveTo>
                  <a:pt x="162675" y="5692066"/>
                </a:moveTo>
                <a:cubicBezTo>
                  <a:pt x="161647" y="5442435"/>
                  <a:pt x="140084" y="5484945"/>
                  <a:pt x="221687" y="5484616"/>
                </a:cubicBezTo>
                <a:cubicBezTo>
                  <a:pt x="277450" y="5484465"/>
                  <a:pt x="314515" y="5484410"/>
                  <a:pt x="377119" y="5484588"/>
                </a:cubicBezTo>
                <a:cubicBezTo>
                  <a:pt x="380107" y="5754227"/>
                  <a:pt x="377160" y="5425826"/>
                  <a:pt x="379421" y="5733890"/>
                </a:cubicBezTo>
                <a:cubicBezTo>
                  <a:pt x="119687" y="5735247"/>
                  <a:pt x="162880" y="5740331"/>
                  <a:pt x="162675" y="5692066"/>
                </a:cubicBezTo>
                <a:close/>
                <a:moveTo>
                  <a:pt x="166746" y="5972641"/>
                </a:moveTo>
                <a:cubicBezTo>
                  <a:pt x="162455" y="5698905"/>
                  <a:pt x="145896" y="5743743"/>
                  <a:pt x="221536" y="5745717"/>
                </a:cubicBezTo>
                <a:cubicBezTo>
                  <a:pt x="268183" y="5746991"/>
                  <a:pt x="307552" y="5746991"/>
                  <a:pt x="379531" y="5746635"/>
                </a:cubicBezTo>
                <a:cubicBezTo>
                  <a:pt x="380861" y="5881386"/>
                  <a:pt x="384068" y="5873465"/>
                  <a:pt x="385494" y="5994060"/>
                </a:cubicBezTo>
                <a:cubicBezTo>
                  <a:pt x="134752" y="5991018"/>
                  <a:pt x="167322" y="6007860"/>
                  <a:pt x="166746" y="5972641"/>
                </a:cubicBezTo>
                <a:close/>
                <a:moveTo>
                  <a:pt x="170694" y="6257916"/>
                </a:moveTo>
                <a:cubicBezTo>
                  <a:pt x="170461" y="6189287"/>
                  <a:pt x="170557" y="6204512"/>
                  <a:pt x="167335" y="6008038"/>
                </a:cubicBezTo>
                <a:cubicBezTo>
                  <a:pt x="233790" y="6007627"/>
                  <a:pt x="251981" y="6005187"/>
                  <a:pt x="385631" y="6006818"/>
                </a:cubicBezTo>
                <a:cubicBezTo>
                  <a:pt x="386234" y="6075311"/>
                  <a:pt x="387194" y="6229631"/>
                  <a:pt x="387564" y="6257930"/>
                </a:cubicBezTo>
                <a:lnTo>
                  <a:pt x="170694" y="6257916"/>
                </a:lnTo>
                <a:close/>
                <a:moveTo>
                  <a:pt x="386015" y="5221020"/>
                </a:moveTo>
                <a:cubicBezTo>
                  <a:pt x="617497" y="5220075"/>
                  <a:pt x="599664" y="5222884"/>
                  <a:pt x="599691" y="5224419"/>
                </a:cubicBezTo>
                <a:cubicBezTo>
                  <a:pt x="604160" y="5510023"/>
                  <a:pt x="629231" y="5470597"/>
                  <a:pt x="550316" y="5471556"/>
                </a:cubicBezTo>
                <a:cubicBezTo>
                  <a:pt x="496938" y="5472131"/>
                  <a:pt x="464766" y="5472118"/>
                  <a:pt x="388222" y="5471899"/>
                </a:cubicBezTo>
                <a:cubicBezTo>
                  <a:pt x="384891" y="5201327"/>
                  <a:pt x="378023" y="5221061"/>
                  <a:pt x="386015" y="5221020"/>
                </a:cubicBezTo>
                <a:close/>
                <a:moveTo>
                  <a:pt x="390552" y="5692094"/>
                </a:moveTo>
                <a:cubicBezTo>
                  <a:pt x="390552" y="5441544"/>
                  <a:pt x="364261" y="5484753"/>
                  <a:pt x="468152" y="5484753"/>
                </a:cubicBezTo>
                <a:cubicBezTo>
                  <a:pt x="545600" y="5484753"/>
                  <a:pt x="542530" y="5484068"/>
                  <a:pt x="605476" y="5483848"/>
                </a:cubicBezTo>
                <a:cubicBezTo>
                  <a:pt x="605202" y="5639909"/>
                  <a:pt x="607573" y="5662932"/>
                  <a:pt x="609369" y="5733274"/>
                </a:cubicBezTo>
                <a:cubicBezTo>
                  <a:pt x="351841" y="5733548"/>
                  <a:pt x="390552" y="5747814"/>
                  <a:pt x="390552" y="5692094"/>
                </a:cubicBezTo>
                <a:close/>
                <a:moveTo>
                  <a:pt x="396433" y="5972613"/>
                </a:moveTo>
                <a:cubicBezTo>
                  <a:pt x="392197" y="5701275"/>
                  <a:pt x="365467" y="5746389"/>
                  <a:pt x="468152" y="5746389"/>
                </a:cubicBezTo>
                <a:cubicBezTo>
                  <a:pt x="550042" y="5746389"/>
                  <a:pt x="538760" y="5746101"/>
                  <a:pt x="609670" y="5746019"/>
                </a:cubicBezTo>
                <a:cubicBezTo>
                  <a:pt x="612193" y="5857898"/>
                  <a:pt x="609944" y="5871944"/>
                  <a:pt x="611932" y="5994156"/>
                </a:cubicBezTo>
                <a:cubicBezTo>
                  <a:pt x="362369" y="5994416"/>
                  <a:pt x="396885" y="6002077"/>
                  <a:pt x="396433" y="5972613"/>
                </a:cubicBezTo>
                <a:close/>
                <a:moveTo>
                  <a:pt x="398804" y="6257943"/>
                </a:moveTo>
                <a:cubicBezTo>
                  <a:pt x="398393" y="6226767"/>
                  <a:pt x="397433" y="6071994"/>
                  <a:pt x="396858" y="6006955"/>
                </a:cubicBezTo>
                <a:cubicBezTo>
                  <a:pt x="472113" y="6007819"/>
                  <a:pt x="555237" y="6006942"/>
                  <a:pt x="612151" y="6006873"/>
                </a:cubicBezTo>
                <a:cubicBezTo>
                  <a:pt x="615551" y="6215667"/>
                  <a:pt x="615140" y="6195316"/>
                  <a:pt x="616565" y="6256011"/>
                </a:cubicBezTo>
                <a:cubicBezTo>
                  <a:pt x="539542" y="6256272"/>
                  <a:pt x="573358" y="6257957"/>
                  <a:pt x="398804" y="6257943"/>
                </a:cubicBezTo>
                <a:close/>
                <a:moveTo>
                  <a:pt x="619403" y="5691861"/>
                </a:moveTo>
                <a:cubicBezTo>
                  <a:pt x="611603" y="5451205"/>
                  <a:pt x="615263" y="5483807"/>
                  <a:pt x="632576" y="5483807"/>
                </a:cubicBezTo>
                <a:cubicBezTo>
                  <a:pt x="865470" y="5483807"/>
                  <a:pt x="833751" y="5478490"/>
                  <a:pt x="833860" y="5504966"/>
                </a:cubicBezTo>
                <a:cubicBezTo>
                  <a:pt x="834998" y="5773879"/>
                  <a:pt x="850803" y="5732274"/>
                  <a:pt x="796904" y="5732274"/>
                </a:cubicBezTo>
                <a:cubicBezTo>
                  <a:pt x="591014" y="5732274"/>
                  <a:pt x="621212" y="5748047"/>
                  <a:pt x="619403" y="5691861"/>
                </a:cubicBezTo>
                <a:close/>
                <a:moveTo>
                  <a:pt x="622816" y="5972668"/>
                </a:moveTo>
                <a:cubicBezTo>
                  <a:pt x="618800" y="5715815"/>
                  <a:pt x="618909" y="5746005"/>
                  <a:pt x="632576" y="5746005"/>
                </a:cubicBezTo>
                <a:cubicBezTo>
                  <a:pt x="873599" y="5746005"/>
                  <a:pt x="836588" y="5731588"/>
                  <a:pt x="837438" y="5785801"/>
                </a:cubicBezTo>
                <a:cubicBezTo>
                  <a:pt x="841263" y="6031266"/>
                  <a:pt x="858274" y="5995321"/>
                  <a:pt x="796891" y="5995321"/>
                </a:cubicBezTo>
                <a:cubicBezTo>
                  <a:pt x="594441" y="5995321"/>
                  <a:pt x="623255" y="6000240"/>
                  <a:pt x="622816" y="5972668"/>
                </a:cubicBezTo>
                <a:close/>
                <a:moveTo>
                  <a:pt x="845169" y="6253626"/>
                </a:moveTo>
                <a:cubicBezTo>
                  <a:pt x="845155" y="6261013"/>
                  <a:pt x="863867" y="6255970"/>
                  <a:pt x="632562" y="6255970"/>
                </a:cubicBezTo>
                <a:cubicBezTo>
                  <a:pt x="625325" y="6255970"/>
                  <a:pt x="627874" y="6283953"/>
                  <a:pt x="623364" y="6006846"/>
                </a:cubicBezTo>
                <a:cubicBezTo>
                  <a:pt x="721018" y="6006791"/>
                  <a:pt x="698565" y="6008216"/>
                  <a:pt x="842674" y="6007997"/>
                </a:cubicBezTo>
                <a:cubicBezTo>
                  <a:pt x="842702" y="6009600"/>
                  <a:pt x="845224" y="6207965"/>
                  <a:pt x="845169" y="6253626"/>
                </a:cubicBezTo>
                <a:close/>
                <a:moveTo>
                  <a:pt x="847349" y="5692011"/>
                </a:moveTo>
                <a:cubicBezTo>
                  <a:pt x="844306" y="5450068"/>
                  <a:pt x="833381" y="5484958"/>
                  <a:pt x="879164" y="5484342"/>
                </a:cubicBezTo>
                <a:cubicBezTo>
                  <a:pt x="1091004" y="5481477"/>
                  <a:pt x="1062341" y="5480354"/>
                  <a:pt x="1062958" y="5505117"/>
                </a:cubicBezTo>
                <a:cubicBezTo>
                  <a:pt x="1069332" y="5770206"/>
                  <a:pt x="1069181" y="5733370"/>
                  <a:pt x="1043534" y="5733082"/>
                </a:cubicBezTo>
                <a:cubicBezTo>
                  <a:pt x="812668" y="5730588"/>
                  <a:pt x="848007" y="5745443"/>
                  <a:pt x="847349" y="5692011"/>
                </a:cubicBezTo>
                <a:close/>
                <a:moveTo>
                  <a:pt x="853394" y="5972613"/>
                </a:moveTo>
                <a:cubicBezTo>
                  <a:pt x="849295" y="5710744"/>
                  <a:pt x="833847" y="5745018"/>
                  <a:pt x="879055" y="5745196"/>
                </a:cubicBezTo>
                <a:cubicBezTo>
                  <a:pt x="1100914" y="5746087"/>
                  <a:pt x="1065768" y="5735384"/>
                  <a:pt x="1066549" y="5785801"/>
                </a:cubicBezTo>
                <a:cubicBezTo>
                  <a:pt x="1068002" y="5878303"/>
                  <a:pt x="1068797" y="5884401"/>
                  <a:pt x="1070182" y="5972833"/>
                </a:cubicBezTo>
                <a:cubicBezTo>
                  <a:pt x="1070634" y="6002378"/>
                  <a:pt x="1090743" y="5994978"/>
                  <a:pt x="961287" y="5995074"/>
                </a:cubicBezTo>
                <a:cubicBezTo>
                  <a:pt x="833381" y="5995074"/>
                  <a:pt x="853874" y="6002735"/>
                  <a:pt x="853394" y="5972613"/>
                </a:cubicBezTo>
                <a:close/>
                <a:moveTo>
                  <a:pt x="1043424" y="6257066"/>
                </a:moveTo>
                <a:cubicBezTo>
                  <a:pt x="992034" y="6257477"/>
                  <a:pt x="983741" y="6257409"/>
                  <a:pt x="856382" y="6257368"/>
                </a:cubicBezTo>
                <a:cubicBezTo>
                  <a:pt x="856451" y="6209843"/>
                  <a:pt x="853942" y="6009655"/>
                  <a:pt x="853915" y="6007997"/>
                </a:cubicBezTo>
                <a:cubicBezTo>
                  <a:pt x="956750" y="6007791"/>
                  <a:pt x="835670" y="6007887"/>
                  <a:pt x="1070634" y="6007723"/>
                </a:cubicBezTo>
                <a:cubicBezTo>
                  <a:pt x="1073472" y="6303687"/>
                  <a:pt x="1084876" y="6256724"/>
                  <a:pt x="1043424" y="6257066"/>
                </a:cubicBezTo>
                <a:close/>
                <a:moveTo>
                  <a:pt x="1072293" y="5411286"/>
                </a:moveTo>
                <a:cubicBezTo>
                  <a:pt x="1070867" y="5320210"/>
                  <a:pt x="1071361" y="5321799"/>
                  <a:pt x="1069825" y="5224145"/>
                </a:cubicBezTo>
                <a:cubicBezTo>
                  <a:pt x="1069798" y="5221911"/>
                  <a:pt x="1051567" y="5221952"/>
                  <a:pt x="1287161" y="5221911"/>
                </a:cubicBezTo>
                <a:cubicBezTo>
                  <a:pt x="1287175" y="5222925"/>
                  <a:pt x="1287943" y="5262077"/>
                  <a:pt x="1289834" y="5470871"/>
                </a:cubicBezTo>
                <a:cubicBezTo>
                  <a:pt x="1030361" y="5470871"/>
                  <a:pt x="1073568" y="5492715"/>
                  <a:pt x="1072293" y="5411286"/>
                </a:cubicBezTo>
                <a:close/>
                <a:moveTo>
                  <a:pt x="1125657" y="5485027"/>
                </a:moveTo>
                <a:cubicBezTo>
                  <a:pt x="1207890" y="5485027"/>
                  <a:pt x="1208150" y="5483588"/>
                  <a:pt x="1289930" y="5483588"/>
                </a:cubicBezTo>
                <a:cubicBezTo>
                  <a:pt x="1291150" y="5646199"/>
                  <a:pt x="1292480" y="5662918"/>
                  <a:pt x="1293947" y="5732643"/>
                </a:cubicBezTo>
                <a:cubicBezTo>
                  <a:pt x="1204271" y="5732643"/>
                  <a:pt x="1173552" y="5734014"/>
                  <a:pt x="1077118" y="5733384"/>
                </a:cubicBezTo>
                <a:cubicBezTo>
                  <a:pt x="1074705" y="5442051"/>
                  <a:pt x="1056666" y="5485027"/>
                  <a:pt x="1125657" y="5485027"/>
                </a:cubicBezTo>
                <a:close/>
                <a:moveTo>
                  <a:pt x="1081408" y="5972613"/>
                </a:moveTo>
                <a:cubicBezTo>
                  <a:pt x="1077227" y="5704633"/>
                  <a:pt x="1062355" y="5746251"/>
                  <a:pt x="1125657" y="5746251"/>
                </a:cubicBezTo>
                <a:cubicBezTo>
                  <a:pt x="1327682" y="5746251"/>
                  <a:pt x="1294015" y="5728464"/>
                  <a:pt x="1294906" y="5785801"/>
                </a:cubicBezTo>
                <a:cubicBezTo>
                  <a:pt x="1298182" y="5993018"/>
                  <a:pt x="1297936" y="5977903"/>
                  <a:pt x="1298224" y="5995389"/>
                </a:cubicBezTo>
                <a:cubicBezTo>
                  <a:pt x="1046618" y="5995732"/>
                  <a:pt x="1081874" y="6002214"/>
                  <a:pt x="1081408" y="5972613"/>
                </a:cubicBezTo>
                <a:close/>
                <a:moveTo>
                  <a:pt x="1290067" y="6256957"/>
                </a:moveTo>
                <a:cubicBezTo>
                  <a:pt x="1060106" y="6256957"/>
                  <a:pt x="1084081" y="6257957"/>
                  <a:pt x="1084027" y="6253613"/>
                </a:cubicBezTo>
                <a:cubicBezTo>
                  <a:pt x="1080024" y="5957333"/>
                  <a:pt x="1069825" y="6007736"/>
                  <a:pt x="1125671" y="6007695"/>
                </a:cubicBezTo>
                <a:cubicBezTo>
                  <a:pt x="1208123" y="6007695"/>
                  <a:pt x="1207807" y="6008134"/>
                  <a:pt x="1290067" y="6008134"/>
                </a:cubicBezTo>
                <a:cubicBezTo>
                  <a:pt x="1301390" y="6008134"/>
                  <a:pt x="1298114" y="5999185"/>
                  <a:pt x="1299649" y="6066527"/>
                </a:cubicBezTo>
                <a:cubicBezTo>
                  <a:pt x="1304694" y="6286146"/>
                  <a:pt x="1306202" y="6256957"/>
                  <a:pt x="1290067" y="6256957"/>
                </a:cubicBezTo>
                <a:close/>
                <a:moveTo>
                  <a:pt x="1301335" y="5504911"/>
                </a:moveTo>
                <a:cubicBezTo>
                  <a:pt x="1301130" y="5471871"/>
                  <a:pt x="1270123" y="5486699"/>
                  <a:pt x="1517520" y="5483382"/>
                </a:cubicBezTo>
                <a:cubicBezTo>
                  <a:pt x="1520015" y="5636223"/>
                  <a:pt x="1519960" y="5639717"/>
                  <a:pt x="1521550" y="5692313"/>
                </a:cubicBezTo>
                <a:cubicBezTo>
                  <a:pt x="1523332" y="5751171"/>
                  <a:pt x="1557725" y="5733260"/>
                  <a:pt x="1305187" y="5732657"/>
                </a:cubicBezTo>
                <a:cubicBezTo>
                  <a:pt x="1304118" y="5681884"/>
                  <a:pt x="1302062" y="5622011"/>
                  <a:pt x="1301335" y="5504911"/>
                </a:cubicBezTo>
                <a:close/>
                <a:moveTo>
                  <a:pt x="1305434" y="5745374"/>
                </a:moveTo>
                <a:cubicBezTo>
                  <a:pt x="1563825" y="5746019"/>
                  <a:pt x="1522934" y="5736028"/>
                  <a:pt x="1523702" y="5785760"/>
                </a:cubicBezTo>
                <a:cubicBezTo>
                  <a:pt x="1525155" y="5879509"/>
                  <a:pt x="1525978" y="5875699"/>
                  <a:pt x="1527554" y="5972819"/>
                </a:cubicBezTo>
                <a:cubicBezTo>
                  <a:pt x="1528006" y="6001693"/>
                  <a:pt x="1562961" y="5994334"/>
                  <a:pt x="1309450" y="5995348"/>
                </a:cubicBezTo>
                <a:cubicBezTo>
                  <a:pt x="1308820" y="5958005"/>
                  <a:pt x="1306106" y="5780004"/>
                  <a:pt x="1305434" y="5745374"/>
                </a:cubicBezTo>
                <a:close/>
                <a:moveTo>
                  <a:pt x="1313563" y="6256916"/>
                </a:moveTo>
                <a:cubicBezTo>
                  <a:pt x="1313247" y="6148805"/>
                  <a:pt x="1310780" y="6068966"/>
                  <a:pt x="1309683" y="6008079"/>
                </a:cubicBezTo>
                <a:cubicBezTo>
                  <a:pt x="1385035" y="6007764"/>
                  <a:pt x="1410010" y="6005160"/>
                  <a:pt x="1527979" y="6006832"/>
                </a:cubicBezTo>
                <a:cubicBezTo>
                  <a:pt x="1528664" y="6094811"/>
                  <a:pt x="1526005" y="6048725"/>
                  <a:pt x="1529843" y="6253764"/>
                </a:cubicBezTo>
                <a:cubicBezTo>
                  <a:pt x="1529898" y="6256833"/>
                  <a:pt x="1548911" y="6256395"/>
                  <a:pt x="1313563" y="6256916"/>
                </a:cubicBezTo>
                <a:close/>
                <a:moveTo>
                  <a:pt x="1532790" y="5691902"/>
                </a:moveTo>
                <a:cubicBezTo>
                  <a:pt x="1531022" y="5633509"/>
                  <a:pt x="1531132" y="5629549"/>
                  <a:pt x="1528747" y="5483232"/>
                </a:cubicBezTo>
                <a:cubicBezTo>
                  <a:pt x="1679299" y="5480875"/>
                  <a:pt x="1680711" y="5484026"/>
                  <a:pt x="1746179" y="5484917"/>
                </a:cubicBezTo>
                <a:cubicBezTo>
                  <a:pt x="1747371" y="5551724"/>
                  <a:pt x="1750455" y="5732136"/>
                  <a:pt x="1750469" y="5733151"/>
                </a:cubicBezTo>
                <a:cubicBezTo>
                  <a:pt x="1497013" y="5734261"/>
                  <a:pt x="1534531" y="5749417"/>
                  <a:pt x="1532790" y="5691902"/>
                </a:cubicBezTo>
                <a:close/>
                <a:moveTo>
                  <a:pt x="1534230" y="5746841"/>
                </a:moveTo>
                <a:cubicBezTo>
                  <a:pt x="1625688" y="5746882"/>
                  <a:pt x="1651157" y="5747033"/>
                  <a:pt x="1701135" y="5746361"/>
                </a:cubicBezTo>
                <a:cubicBezTo>
                  <a:pt x="1763725" y="5745512"/>
                  <a:pt x="1750497" y="5703029"/>
                  <a:pt x="1754732" y="5972860"/>
                </a:cubicBezTo>
                <a:cubicBezTo>
                  <a:pt x="1755185" y="6001419"/>
                  <a:pt x="1789852" y="5997966"/>
                  <a:pt x="1539082" y="5994279"/>
                </a:cubicBezTo>
                <a:cubicBezTo>
                  <a:pt x="1538835" y="5972778"/>
                  <a:pt x="1534257" y="5747923"/>
                  <a:pt x="1534230" y="5746841"/>
                </a:cubicBezTo>
                <a:close/>
                <a:moveTo>
                  <a:pt x="1541125" y="6255874"/>
                </a:moveTo>
                <a:cubicBezTo>
                  <a:pt x="1537136" y="6061401"/>
                  <a:pt x="1539891" y="6093537"/>
                  <a:pt x="1539206" y="6007010"/>
                </a:cubicBezTo>
                <a:cubicBezTo>
                  <a:pt x="1602247" y="6007942"/>
                  <a:pt x="1610198" y="6007271"/>
                  <a:pt x="1701039" y="6007887"/>
                </a:cubicBezTo>
                <a:cubicBezTo>
                  <a:pt x="1777707" y="6008408"/>
                  <a:pt x="1749085" y="5965432"/>
                  <a:pt x="1759270" y="6254134"/>
                </a:cubicBezTo>
                <a:cubicBezTo>
                  <a:pt x="1759516" y="6261232"/>
                  <a:pt x="1766343" y="6254380"/>
                  <a:pt x="1541125" y="6255874"/>
                </a:cubicBezTo>
                <a:close/>
                <a:moveTo>
                  <a:pt x="1760956" y="5692011"/>
                </a:moveTo>
                <a:cubicBezTo>
                  <a:pt x="1756706" y="5451644"/>
                  <a:pt x="1748674" y="5485150"/>
                  <a:pt x="1783272" y="5485150"/>
                </a:cubicBezTo>
                <a:cubicBezTo>
                  <a:pt x="2004940" y="5485150"/>
                  <a:pt x="1975194" y="5474269"/>
                  <a:pt x="1976167" y="5505199"/>
                </a:cubicBezTo>
                <a:cubicBezTo>
                  <a:pt x="1984172" y="5769617"/>
                  <a:pt x="1985050" y="5732287"/>
                  <a:pt x="1947696" y="5732287"/>
                </a:cubicBezTo>
                <a:cubicBezTo>
                  <a:pt x="1728153" y="5732274"/>
                  <a:pt x="1761970" y="5745799"/>
                  <a:pt x="1760956" y="5692011"/>
                </a:cubicBezTo>
                <a:close/>
                <a:moveTo>
                  <a:pt x="1765959" y="5972641"/>
                </a:moveTo>
                <a:cubicBezTo>
                  <a:pt x="1761860" y="5710854"/>
                  <a:pt x="1753046" y="5745799"/>
                  <a:pt x="1783286" y="5745799"/>
                </a:cubicBezTo>
                <a:cubicBezTo>
                  <a:pt x="2015782" y="5745799"/>
                  <a:pt x="1979800" y="5732274"/>
                  <a:pt x="1980636" y="5785760"/>
                </a:cubicBezTo>
                <a:cubicBezTo>
                  <a:pt x="1984488" y="6031979"/>
                  <a:pt x="1993699" y="5994005"/>
                  <a:pt x="1947696" y="5994005"/>
                </a:cubicBezTo>
                <a:cubicBezTo>
                  <a:pt x="1737502" y="5994019"/>
                  <a:pt x="1766466" y="6005119"/>
                  <a:pt x="1765959" y="5972641"/>
                </a:cubicBezTo>
                <a:close/>
                <a:moveTo>
                  <a:pt x="1770620" y="6257258"/>
                </a:moveTo>
                <a:cubicBezTo>
                  <a:pt x="1766946" y="6147284"/>
                  <a:pt x="1767549" y="6090166"/>
                  <a:pt x="1766466" y="6008134"/>
                </a:cubicBezTo>
                <a:cubicBezTo>
                  <a:pt x="1876526" y="6008244"/>
                  <a:pt x="1833552" y="6006900"/>
                  <a:pt x="1983898" y="6006709"/>
                </a:cubicBezTo>
                <a:lnTo>
                  <a:pt x="1987901" y="6257313"/>
                </a:lnTo>
                <a:cubicBezTo>
                  <a:pt x="1952932" y="6257505"/>
                  <a:pt x="1771702" y="6257272"/>
                  <a:pt x="1770620" y="6257258"/>
                </a:cubicBezTo>
                <a:close/>
                <a:moveTo>
                  <a:pt x="1990725" y="5692669"/>
                </a:moveTo>
                <a:cubicBezTo>
                  <a:pt x="1988696" y="5447560"/>
                  <a:pt x="1972631" y="5483971"/>
                  <a:pt x="2029929" y="5483807"/>
                </a:cubicBezTo>
                <a:cubicBezTo>
                  <a:pt x="2233475" y="5483259"/>
                  <a:pt x="2203770" y="5477791"/>
                  <a:pt x="2204593" y="5505185"/>
                </a:cubicBezTo>
                <a:cubicBezTo>
                  <a:pt x="2212502" y="5766533"/>
                  <a:pt x="2207609" y="5733781"/>
                  <a:pt x="2194463" y="5733575"/>
                </a:cubicBezTo>
                <a:cubicBezTo>
                  <a:pt x="1955948" y="5729409"/>
                  <a:pt x="1991191" y="5747389"/>
                  <a:pt x="1990725" y="5692669"/>
                </a:cubicBezTo>
                <a:close/>
                <a:moveTo>
                  <a:pt x="1994590" y="5972641"/>
                </a:moveTo>
                <a:cubicBezTo>
                  <a:pt x="1990368" y="5702906"/>
                  <a:pt x="1980430" y="5744977"/>
                  <a:pt x="2029888" y="5745306"/>
                </a:cubicBezTo>
                <a:cubicBezTo>
                  <a:pt x="2237779" y="5746991"/>
                  <a:pt x="2206978" y="5733726"/>
                  <a:pt x="2207800" y="5785801"/>
                </a:cubicBezTo>
                <a:cubicBezTo>
                  <a:pt x="2211515" y="6023194"/>
                  <a:pt x="2222865" y="5994279"/>
                  <a:pt x="2194463" y="5994046"/>
                </a:cubicBezTo>
                <a:cubicBezTo>
                  <a:pt x="1964310" y="5992183"/>
                  <a:pt x="1995084" y="6003625"/>
                  <a:pt x="1994590" y="5972641"/>
                </a:cubicBezTo>
                <a:close/>
                <a:moveTo>
                  <a:pt x="2216217" y="6253626"/>
                </a:moveTo>
                <a:cubicBezTo>
                  <a:pt x="2216203" y="6261178"/>
                  <a:pt x="2236696" y="6255052"/>
                  <a:pt x="2029888" y="6256998"/>
                </a:cubicBezTo>
                <a:cubicBezTo>
                  <a:pt x="1986708" y="6257409"/>
                  <a:pt x="1999731" y="6295136"/>
                  <a:pt x="1995139" y="6006695"/>
                </a:cubicBezTo>
                <a:cubicBezTo>
                  <a:pt x="2087049" y="6006517"/>
                  <a:pt x="2084952" y="6006064"/>
                  <a:pt x="2213037" y="6006928"/>
                </a:cubicBezTo>
                <a:cubicBezTo>
                  <a:pt x="2215518" y="6159974"/>
                  <a:pt x="2216368" y="6179557"/>
                  <a:pt x="2216217" y="6253626"/>
                </a:cubicBezTo>
                <a:close/>
                <a:moveTo>
                  <a:pt x="2276613" y="5484561"/>
                </a:moveTo>
                <a:cubicBezTo>
                  <a:pt x="2359778" y="5484561"/>
                  <a:pt x="2356872" y="5483437"/>
                  <a:pt x="2431333" y="5483327"/>
                </a:cubicBezTo>
                <a:cubicBezTo>
                  <a:pt x="2433553" y="5625437"/>
                  <a:pt x="2433539" y="5635249"/>
                  <a:pt x="2435376" y="5692614"/>
                </a:cubicBezTo>
                <a:cubicBezTo>
                  <a:pt x="2436912" y="5741578"/>
                  <a:pt x="2479899" y="5737303"/>
                  <a:pt x="2218479" y="5733945"/>
                </a:cubicBezTo>
                <a:cubicBezTo>
                  <a:pt x="2217190" y="5438063"/>
                  <a:pt x="2195834" y="5484561"/>
                  <a:pt x="2276613" y="5484561"/>
                </a:cubicBezTo>
                <a:close/>
                <a:moveTo>
                  <a:pt x="2223701" y="5972613"/>
                </a:moveTo>
                <a:cubicBezTo>
                  <a:pt x="2219534" y="5705523"/>
                  <a:pt x="2199027" y="5746991"/>
                  <a:pt x="2276613" y="5746991"/>
                </a:cubicBezTo>
                <a:cubicBezTo>
                  <a:pt x="2357667" y="5746991"/>
                  <a:pt x="2357708" y="5746142"/>
                  <a:pt x="2436857" y="5746114"/>
                </a:cubicBezTo>
                <a:cubicBezTo>
                  <a:pt x="2437967" y="5795503"/>
                  <a:pt x="2438515" y="5854211"/>
                  <a:pt x="2440681" y="5994581"/>
                </a:cubicBezTo>
                <a:cubicBezTo>
                  <a:pt x="2189569" y="5994567"/>
                  <a:pt x="2224154" y="6001844"/>
                  <a:pt x="2223701" y="5972613"/>
                </a:cubicBezTo>
                <a:close/>
                <a:moveTo>
                  <a:pt x="2441065" y="6255655"/>
                </a:moveTo>
                <a:cubicBezTo>
                  <a:pt x="2335995" y="6255655"/>
                  <a:pt x="2227444" y="6262369"/>
                  <a:pt x="2227457" y="6253668"/>
                </a:cubicBezTo>
                <a:cubicBezTo>
                  <a:pt x="2228060" y="5963624"/>
                  <a:pt x="2202660" y="6007133"/>
                  <a:pt x="2276613" y="6007133"/>
                </a:cubicBezTo>
                <a:cubicBezTo>
                  <a:pt x="2347811" y="6007133"/>
                  <a:pt x="2363342" y="6007298"/>
                  <a:pt x="2440887" y="6007298"/>
                </a:cubicBezTo>
                <a:cubicBezTo>
                  <a:pt x="2444917" y="6276663"/>
                  <a:pt x="2445410" y="6255655"/>
                  <a:pt x="2441065" y="6255655"/>
                </a:cubicBezTo>
                <a:close/>
                <a:moveTo>
                  <a:pt x="2442559" y="5483314"/>
                </a:moveTo>
                <a:cubicBezTo>
                  <a:pt x="2523311" y="5483341"/>
                  <a:pt x="2523586" y="5485081"/>
                  <a:pt x="2605517" y="5485081"/>
                </a:cubicBezTo>
                <a:cubicBezTo>
                  <a:pt x="2680991" y="5485081"/>
                  <a:pt x="2654714" y="5449314"/>
                  <a:pt x="2664241" y="5692354"/>
                </a:cubicBezTo>
                <a:cubicBezTo>
                  <a:pt x="2666228" y="5743004"/>
                  <a:pt x="2707036" y="5733123"/>
                  <a:pt x="2447823" y="5733370"/>
                </a:cubicBezTo>
                <a:cubicBezTo>
                  <a:pt x="2445383" y="5635880"/>
                  <a:pt x="2446452" y="5732602"/>
                  <a:pt x="2442559" y="5483314"/>
                </a:cubicBezTo>
                <a:close/>
                <a:moveTo>
                  <a:pt x="2451579" y="5972641"/>
                </a:moveTo>
                <a:cubicBezTo>
                  <a:pt x="2450139" y="5880399"/>
                  <a:pt x="2450304" y="5878851"/>
                  <a:pt x="2448851" y="5785555"/>
                </a:cubicBezTo>
                <a:cubicBezTo>
                  <a:pt x="2448083" y="5736974"/>
                  <a:pt x="2405069" y="5743593"/>
                  <a:pt x="2665981" y="5744977"/>
                </a:cubicBezTo>
                <a:cubicBezTo>
                  <a:pt x="2667325" y="5798792"/>
                  <a:pt x="2667489" y="5850552"/>
                  <a:pt x="2669587" y="5994786"/>
                </a:cubicBezTo>
                <a:cubicBezTo>
                  <a:pt x="2415308" y="5999268"/>
                  <a:pt x="2451990" y="5998185"/>
                  <a:pt x="2451579" y="5972641"/>
                </a:cubicBezTo>
                <a:close/>
                <a:moveTo>
                  <a:pt x="2455184" y="6255655"/>
                </a:moveTo>
                <a:cubicBezTo>
                  <a:pt x="2455184" y="6210761"/>
                  <a:pt x="2452799" y="6052384"/>
                  <a:pt x="2452113" y="6007298"/>
                </a:cubicBezTo>
                <a:cubicBezTo>
                  <a:pt x="2518541" y="6007353"/>
                  <a:pt x="2599197" y="6008737"/>
                  <a:pt x="2669751" y="6007517"/>
                </a:cubicBezTo>
                <a:cubicBezTo>
                  <a:pt x="2670903" y="6091111"/>
                  <a:pt x="2670642" y="6126125"/>
                  <a:pt x="2673288" y="6253791"/>
                </a:cubicBezTo>
                <a:cubicBezTo>
                  <a:pt x="2673411" y="6258971"/>
                  <a:pt x="2690779" y="6255997"/>
                  <a:pt x="2455184" y="6255655"/>
                </a:cubicBezTo>
                <a:close/>
                <a:moveTo>
                  <a:pt x="2675440" y="5691806"/>
                </a:moveTo>
                <a:cubicBezTo>
                  <a:pt x="2666036" y="5452453"/>
                  <a:pt x="2670711" y="5484917"/>
                  <a:pt x="2687708" y="5484780"/>
                </a:cubicBezTo>
                <a:cubicBezTo>
                  <a:pt x="2921932" y="5483204"/>
                  <a:pt x="2890295" y="5476283"/>
                  <a:pt x="2890500" y="5504993"/>
                </a:cubicBezTo>
                <a:cubicBezTo>
                  <a:pt x="2890966" y="5569333"/>
                  <a:pt x="2891364" y="5585175"/>
                  <a:pt x="2893736" y="5734220"/>
                </a:cubicBezTo>
                <a:cubicBezTo>
                  <a:pt x="2639306" y="5731671"/>
                  <a:pt x="2677565" y="5745909"/>
                  <a:pt x="2675440" y="5691806"/>
                </a:cubicBezTo>
                <a:close/>
                <a:moveTo>
                  <a:pt x="2680471" y="5972613"/>
                </a:moveTo>
                <a:cubicBezTo>
                  <a:pt x="2676468" y="5716966"/>
                  <a:pt x="2673768" y="5745018"/>
                  <a:pt x="2687640" y="5745114"/>
                </a:cubicBezTo>
                <a:cubicBezTo>
                  <a:pt x="2932995" y="5746758"/>
                  <a:pt x="2893763" y="5736179"/>
                  <a:pt x="2894558" y="5785774"/>
                </a:cubicBezTo>
                <a:cubicBezTo>
                  <a:pt x="2896011" y="5878495"/>
                  <a:pt x="2894928" y="5876727"/>
                  <a:pt x="2896436" y="5972860"/>
                </a:cubicBezTo>
                <a:cubicBezTo>
                  <a:pt x="2896875" y="6000570"/>
                  <a:pt x="2920137" y="5993635"/>
                  <a:pt x="2769831" y="5993608"/>
                </a:cubicBezTo>
                <a:cubicBezTo>
                  <a:pt x="2663816" y="5993608"/>
                  <a:pt x="2680937" y="6002173"/>
                  <a:pt x="2680471" y="5972613"/>
                </a:cubicBezTo>
                <a:close/>
                <a:moveTo>
                  <a:pt x="2684542" y="6253490"/>
                </a:moveTo>
                <a:cubicBezTo>
                  <a:pt x="2678798" y="5977437"/>
                  <a:pt x="2679813" y="6007339"/>
                  <a:pt x="2687763" y="6007188"/>
                </a:cubicBezTo>
                <a:cubicBezTo>
                  <a:pt x="2744705" y="6006037"/>
                  <a:pt x="2754671" y="6006325"/>
                  <a:pt x="2896971" y="6006353"/>
                </a:cubicBezTo>
                <a:cubicBezTo>
                  <a:pt x="2896998" y="6007901"/>
                  <a:pt x="2900000" y="6190109"/>
                  <a:pt x="2901425" y="6256052"/>
                </a:cubicBezTo>
                <a:cubicBezTo>
                  <a:pt x="2693274" y="6256874"/>
                  <a:pt x="2684693" y="6260122"/>
                  <a:pt x="2684542" y="6253490"/>
                </a:cubicBezTo>
                <a:close/>
                <a:moveTo>
                  <a:pt x="2900658" y="5411258"/>
                </a:moveTo>
                <a:cubicBezTo>
                  <a:pt x="2897108" y="5184116"/>
                  <a:pt x="2881878" y="5221897"/>
                  <a:pt x="2934228" y="5221897"/>
                </a:cubicBezTo>
                <a:cubicBezTo>
                  <a:pt x="2935256" y="5221897"/>
                  <a:pt x="3113909" y="5221980"/>
                  <a:pt x="3113950" y="5224391"/>
                </a:cubicBezTo>
                <a:cubicBezTo>
                  <a:pt x="3118378" y="5506912"/>
                  <a:pt x="3127809" y="5469761"/>
                  <a:pt x="3098707" y="5469761"/>
                </a:cubicBezTo>
                <a:cubicBezTo>
                  <a:pt x="2861015" y="5469761"/>
                  <a:pt x="2901892" y="5489946"/>
                  <a:pt x="2900658" y="5411258"/>
                </a:cubicBezTo>
                <a:close/>
                <a:moveTo>
                  <a:pt x="2901563" y="5483862"/>
                </a:moveTo>
                <a:cubicBezTo>
                  <a:pt x="3054678" y="5483410"/>
                  <a:pt x="3027413" y="5482245"/>
                  <a:pt x="3118734" y="5482519"/>
                </a:cubicBezTo>
                <a:cubicBezTo>
                  <a:pt x="3119091" y="5522699"/>
                  <a:pt x="3119269" y="5520479"/>
                  <a:pt x="3120845" y="5733534"/>
                </a:cubicBezTo>
                <a:cubicBezTo>
                  <a:pt x="3015474" y="5733507"/>
                  <a:pt x="2977641" y="5734822"/>
                  <a:pt x="2904962" y="5734315"/>
                </a:cubicBezTo>
                <a:cubicBezTo>
                  <a:pt x="2901481" y="5515148"/>
                  <a:pt x="2902303" y="5570210"/>
                  <a:pt x="2901563" y="5483862"/>
                </a:cubicBezTo>
                <a:close/>
                <a:moveTo>
                  <a:pt x="2907663" y="5972641"/>
                </a:moveTo>
                <a:cubicBezTo>
                  <a:pt x="2903550" y="5710114"/>
                  <a:pt x="2898478" y="5747128"/>
                  <a:pt x="2934228" y="5747128"/>
                </a:cubicBezTo>
                <a:cubicBezTo>
                  <a:pt x="3154991" y="5747128"/>
                  <a:pt x="3120681" y="5734233"/>
                  <a:pt x="3121476" y="5785801"/>
                </a:cubicBezTo>
                <a:cubicBezTo>
                  <a:pt x="3125259" y="6027758"/>
                  <a:pt x="3138254" y="5994855"/>
                  <a:pt x="3098694" y="5994855"/>
                </a:cubicBezTo>
                <a:cubicBezTo>
                  <a:pt x="2877273" y="5994855"/>
                  <a:pt x="2908088" y="5998500"/>
                  <a:pt x="2907663" y="5972641"/>
                </a:cubicBezTo>
                <a:close/>
                <a:moveTo>
                  <a:pt x="3098694" y="6257368"/>
                </a:moveTo>
                <a:cubicBezTo>
                  <a:pt x="2891049" y="6257368"/>
                  <a:pt x="2912680" y="6256230"/>
                  <a:pt x="2912611" y="6252804"/>
                </a:cubicBezTo>
                <a:cubicBezTo>
                  <a:pt x="2905990" y="5966954"/>
                  <a:pt x="2900301" y="6006353"/>
                  <a:pt x="2934228" y="6006353"/>
                </a:cubicBezTo>
                <a:cubicBezTo>
                  <a:pt x="3016351" y="6006353"/>
                  <a:pt x="3016392" y="6007572"/>
                  <a:pt x="3098694" y="6007572"/>
                </a:cubicBezTo>
                <a:cubicBezTo>
                  <a:pt x="3133552" y="6007572"/>
                  <a:pt x="3126630" y="5995978"/>
                  <a:pt x="3126986" y="6066403"/>
                </a:cubicBezTo>
                <a:cubicBezTo>
                  <a:pt x="3127932" y="6294204"/>
                  <a:pt x="3144203" y="6257368"/>
                  <a:pt x="3098694" y="6257368"/>
                </a:cubicBezTo>
                <a:close/>
                <a:moveTo>
                  <a:pt x="3129070" y="5411258"/>
                </a:moveTo>
                <a:cubicBezTo>
                  <a:pt x="3127603" y="5317619"/>
                  <a:pt x="3126630" y="5317469"/>
                  <a:pt x="3125163" y="5224172"/>
                </a:cubicBezTo>
                <a:cubicBezTo>
                  <a:pt x="3125136" y="5222870"/>
                  <a:pt x="3226998" y="5220349"/>
                  <a:pt x="3341389" y="5221883"/>
                </a:cubicBezTo>
                <a:cubicBezTo>
                  <a:pt x="3341403" y="5223007"/>
                  <a:pt x="3344871" y="5438036"/>
                  <a:pt x="3345556" y="5470843"/>
                </a:cubicBezTo>
                <a:cubicBezTo>
                  <a:pt x="3085150" y="5470939"/>
                  <a:pt x="3130262" y="5485397"/>
                  <a:pt x="3129070" y="5411258"/>
                </a:cubicBezTo>
                <a:close/>
                <a:moveTo>
                  <a:pt x="3180858" y="5483040"/>
                </a:moveTo>
                <a:cubicBezTo>
                  <a:pt x="3229232" y="5483684"/>
                  <a:pt x="3240843" y="5483601"/>
                  <a:pt x="3345830" y="5483560"/>
                </a:cubicBezTo>
                <a:cubicBezTo>
                  <a:pt x="3352026" y="5760257"/>
                  <a:pt x="3351738" y="5733164"/>
                  <a:pt x="3345350" y="5733219"/>
                </a:cubicBezTo>
                <a:cubicBezTo>
                  <a:pt x="3283721" y="5733712"/>
                  <a:pt x="3280074" y="5733589"/>
                  <a:pt x="3132086" y="5733534"/>
                </a:cubicBezTo>
                <a:cubicBezTo>
                  <a:pt x="3130029" y="5439091"/>
                  <a:pt x="3114444" y="5482135"/>
                  <a:pt x="3180858" y="5483040"/>
                </a:cubicBezTo>
                <a:close/>
                <a:moveTo>
                  <a:pt x="3137267" y="5972613"/>
                </a:moveTo>
                <a:cubicBezTo>
                  <a:pt x="3135787" y="5877782"/>
                  <a:pt x="3134156" y="5878344"/>
                  <a:pt x="3132703" y="5785582"/>
                </a:cubicBezTo>
                <a:cubicBezTo>
                  <a:pt x="3131825" y="5729492"/>
                  <a:pt x="3096062" y="5747910"/>
                  <a:pt x="3350381" y="5745936"/>
                </a:cubicBezTo>
                <a:cubicBezTo>
                  <a:pt x="3352520" y="5887717"/>
                  <a:pt x="3351958" y="5910685"/>
                  <a:pt x="3353561" y="5996116"/>
                </a:cubicBezTo>
                <a:cubicBezTo>
                  <a:pt x="3102628" y="5996225"/>
                  <a:pt x="3137720" y="6002022"/>
                  <a:pt x="3137267" y="5972613"/>
                </a:cubicBezTo>
                <a:close/>
                <a:moveTo>
                  <a:pt x="3345433" y="6257011"/>
                </a:moveTo>
                <a:cubicBezTo>
                  <a:pt x="3122518" y="6255806"/>
                  <a:pt x="3141133" y="6260232"/>
                  <a:pt x="3140982" y="6253531"/>
                </a:cubicBezTo>
                <a:cubicBezTo>
                  <a:pt x="3134251" y="5959581"/>
                  <a:pt x="3127658" y="6007394"/>
                  <a:pt x="3180871" y="6008244"/>
                </a:cubicBezTo>
                <a:cubicBezTo>
                  <a:pt x="3228286" y="6009011"/>
                  <a:pt x="3241172" y="6008888"/>
                  <a:pt x="3353836" y="6008833"/>
                </a:cubicBezTo>
                <a:cubicBezTo>
                  <a:pt x="3359730" y="6285995"/>
                  <a:pt x="3365268" y="6257107"/>
                  <a:pt x="3345433" y="6257011"/>
                </a:cubicBezTo>
                <a:close/>
                <a:moveTo>
                  <a:pt x="3357071" y="5483547"/>
                </a:moveTo>
                <a:cubicBezTo>
                  <a:pt x="3607456" y="5483437"/>
                  <a:pt x="3574352" y="5474790"/>
                  <a:pt x="3575078" y="5505130"/>
                </a:cubicBezTo>
                <a:cubicBezTo>
                  <a:pt x="3576929" y="5585600"/>
                  <a:pt x="3576710" y="5596289"/>
                  <a:pt x="3578519" y="5690860"/>
                </a:cubicBezTo>
                <a:cubicBezTo>
                  <a:pt x="3579616" y="5747361"/>
                  <a:pt x="3617778" y="5731246"/>
                  <a:pt x="3361416" y="5733082"/>
                </a:cubicBezTo>
                <a:cubicBezTo>
                  <a:pt x="3358387" y="5532443"/>
                  <a:pt x="3359113" y="5575843"/>
                  <a:pt x="3357071" y="5483547"/>
                </a:cubicBezTo>
                <a:close/>
                <a:moveTo>
                  <a:pt x="3362211" y="5785582"/>
                </a:moveTo>
                <a:cubicBezTo>
                  <a:pt x="3361416" y="5733287"/>
                  <a:pt x="3322500" y="5745415"/>
                  <a:pt x="3579520" y="5745265"/>
                </a:cubicBezTo>
                <a:cubicBezTo>
                  <a:pt x="3579726" y="5757009"/>
                  <a:pt x="3583111" y="5964925"/>
                  <a:pt x="3583235" y="5972846"/>
                </a:cubicBezTo>
                <a:cubicBezTo>
                  <a:pt x="3583646" y="5998857"/>
                  <a:pt x="3619245" y="5995978"/>
                  <a:pt x="3364802" y="5996116"/>
                </a:cubicBezTo>
                <a:cubicBezTo>
                  <a:pt x="3363267" y="5917277"/>
                  <a:pt x="3363554" y="5871697"/>
                  <a:pt x="3362211" y="5785582"/>
                </a:cubicBezTo>
                <a:close/>
                <a:moveTo>
                  <a:pt x="3370134" y="6257135"/>
                </a:moveTo>
                <a:cubicBezTo>
                  <a:pt x="3368202" y="6067444"/>
                  <a:pt x="3366954" y="6096319"/>
                  <a:pt x="3365049" y="6008819"/>
                </a:cubicBezTo>
                <a:cubicBezTo>
                  <a:pt x="3501632" y="6008751"/>
                  <a:pt x="3527554" y="6006448"/>
                  <a:pt x="3583714" y="6006311"/>
                </a:cubicBezTo>
                <a:cubicBezTo>
                  <a:pt x="3584838" y="6092838"/>
                  <a:pt x="3582631" y="5942711"/>
                  <a:pt x="3586771" y="6255339"/>
                </a:cubicBezTo>
                <a:cubicBezTo>
                  <a:pt x="3586771" y="6256326"/>
                  <a:pt x="3428296" y="6257409"/>
                  <a:pt x="3370134" y="6257135"/>
                </a:cubicBezTo>
                <a:close/>
                <a:moveTo>
                  <a:pt x="3592131" y="5483451"/>
                </a:moveTo>
                <a:cubicBezTo>
                  <a:pt x="3834662" y="5483451"/>
                  <a:pt x="3802503" y="5472693"/>
                  <a:pt x="3802901" y="5505021"/>
                </a:cubicBezTo>
                <a:cubicBezTo>
                  <a:pt x="3806273" y="5774865"/>
                  <a:pt x="3823833" y="5733657"/>
                  <a:pt x="3756583" y="5733657"/>
                </a:cubicBezTo>
                <a:cubicBezTo>
                  <a:pt x="3677338" y="5733657"/>
                  <a:pt x="3674624" y="5732520"/>
                  <a:pt x="3592131" y="5732520"/>
                </a:cubicBezTo>
                <a:cubicBezTo>
                  <a:pt x="3590198" y="5732520"/>
                  <a:pt x="3581782" y="5483465"/>
                  <a:pt x="3592131" y="5483451"/>
                </a:cubicBezTo>
                <a:close/>
                <a:moveTo>
                  <a:pt x="3594447" y="5972613"/>
                </a:moveTo>
                <a:cubicBezTo>
                  <a:pt x="3589787" y="5686831"/>
                  <a:pt x="3591048" y="5762422"/>
                  <a:pt x="3590746" y="5745251"/>
                </a:cubicBezTo>
                <a:cubicBezTo>
                  <a:pt x="3681889" y="5745251"/>
                  <a:pt x="3670909" y="5746717"/>
                  <a:pt x="3807713" y="5746320"/>
                </a:cubicBezTo>
                <a:cubicBezTo>
                  <a:pt x="3807740" y="5747389"/>
                  <a:pt x="3811866" y="5970832"/>
                  <a:pt x="3812209" y="5995869"/>
                </a:cubicBezTo>
                <a:cubicBezTo>
                  <a:pt x="3745959" y="5996760"/>
                  <a:pt x="3704479" y="5995855"/>
                  <a:pt x="3674487" y="5994869"/>
                </a:cubicBezTo>
                <a:cubicBezTo>
                  <a:pt x="3580274" y="5991922"/>
                  <a:pt x="3594900" y="6001693"/>
                  <a:pt x="3594447" y="5972613"/>
                </a:cubicBezTo>
                <a:close/>
                <a:moveTo>
                  <a:pt x="3598025" y="6255819"/>
                </a:moveTo>
                <a:cubicBezTo>
                  <a:pt x="3594982" y="6046848"/>
                  <a:pt x="3595791" y="6070405"/>
                  <a:pt x="3594941" y="6006311"/>
                </a:cubicBezTo>
                <a:cubicBezTo>
                  <a:pt x="3674172" y="6006380"/>
                  <a:pt x="3674679" y="6008929"/>
                  <a:pt x="3756583" y="6008929"/>
                </a:cubicBezTo>
                <a:cubicBezTo>
                  <a:pt x="3830824" y="6008929"/>
                  <a:pt x="3810906" y="5961568"/>
                  <a:pt x="3815362" y="6256381"/>
                </a:cubicBezTo>
                <a:cubicBezTo>
                  <a:pt x="3664083" y="6256422"/>
                  <a:pt x="3679024" y="6255847"/>
                  <a:pt x="3598025" y="6255819"/>
                </a:cubicBezTo>
                <a:close/>
                <a:moveTo>
                  <a:pt x="3817568" y="5691902"/>
                </a:moveTo>
                <a:cubicBezTo>
                  <a:pt x="3810454" y="5448944"/>
                  <a:pt x="3807754" y="5482683"/>
                  <a:pt x="3838774" y="5483094"/>
                </a:cubicBezTo>
                <a:cubicBezTo>
                  <a:pt x="3901378" y="5484026"/>
                  <a:pt x="3920623" y="5483396"/>
                  <a:pt x="4003459" y="5483958"/>
                </a:cubicBezTo>
                <a:cubicBezTo>
                  <a:pt x="4043376" y="5484232"/>
                  <a:pt x="4032369" y="5445532"/>
                  <a:pt x="4035233" y="5733685"/>
                </a:cubicBezTo>
                <a:cubicBezTo>
                  <a:pt x="3781695" y="5732712"/>
                  <a:pt x="3819200" y="5748102"/>
                  <a:pt x="3817568" y="5691902"/>
                </a:cubicBezTo>
                <a:close/>
                <a:moveTo>
                  <a:pt x="3823106" y="5972613"/>
                </a:moveTo>
                <a:cubicBezTo>
                  <a:pt x="3819022" y="5711813"/>
                  <a:pt x="3810687" y="5746347"/>
                  <a:pt x="3838870" y="5746197"/>
                </a:cubicBezTo>
                <a:cubicBezTo>
                  <a:pt x="4072642" y="5745265"/>
                  <a:pt x="4035151" y="5736796"/>
                  <a:pt x="4035932" y="5785801"/>
                </a:cubicBezTo>
                <a:cubicBezTo>
                  <a:pt x="4039771" y="6030649"/>
                  <a:pt x="4051833" y="5994320"/>
                  <a:pt x="4003459" y="5994512"/>
                </a:cubicBezTo>
                <a:cubicBezTo>
                  <a:pt x="3791716" y="5995088"/>
                  <a:pt x="3823573" y="6002830"/>
                  <a:pt x="3823106" y="5972613"/>
                </a:cubicBezTo>
                <a:close/>
                <a:moveTo>
                  <a:pt x="4043417" y="6253626"/>
                </a:moveTo>
                <a:cubicBezTo>
                  <a:pt x="4043417" y="6256765"/>
                  <a:pt x="4061840" y="6256285"/>
                  <a:pt x="3826588" y="6256367"/>
                </a:cubicBezTo>
                <a:cubicBezTo>
                  <a:pt x="3822366" y="5977067"/>
                  <a:pt x="3818185" y="6008531"/>
                  <a:pt x="3838939" y="6008148"/>
                </a:cubicBezTo>
                <a:cubicBezTo>
                  <a:pt x="3901035" y="6006983"/>
                  <a:pt x="3915647" y="6007586"/>
                  <a:pt x="4003500" y="6007230"/>
                </a:cubicBezTo>
                <a:cubicBezTo>
                  <a:pt x="4047995" y="6007120"/>
                  <a:pt x="4044322" y="5966954"/>
                  <a:pt x="4043417" y="62536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" name="Google Shape;117;p3"/>
          <p:cNvGrpSpPr/>
          <p:nvPr/>
        </p:nvGrpSpPr>
        <p:grpSpPr>
          <a:xfrm rot="578815">
            <a:off x="2455376" y="4176245"/>
            <a:ext cx="2484309" cy="909314"/>
            <a:chOff x="4909488" y="8350526"/>
            <a:chExt cx="4967908" cy="1818428"/>
          </a:xfrm>
        </p:grpSpPr>
        <p:sp>
          <p:nvSpPr>
            <p:cNvPr id="118" name="Google Shape;118;p3"/>
            <p:cNvSpPr/>
            <p:nvPr/>
          </p:nvSpPr>
          <p:spPr>
            <a:xfrm>
              <a:off x="7673798" y="8448867"/>
              <a:ext cx="2003825" cy="1630052"/>
            </a:xfrm>
            <a:custGeom>
              <a:rect b="b" l="l" r="r" t="t"/>
              <a:pathLst>
                <a:path extrusionOk="0" h="1630052" w="2003825">
                  <a:moveTo>
                    <a:pt x="1985945" y="390637"/>
                  </a:moveTo>
                  <a:cubicBezTo>
                    <a:pt x="2003531" y="482158"/>
                    <a:pt x="2005637" y="577380"/>
                    <a:pt x="2002756" y="669527"/>
                  </a:cubicBezTo>
                  <a:cubicBezTo>
                    <a:pt x="1997500" y="837549"/>
                    <a:pt x="1976238" y="1008002"/>
                    <a:pt x="1907770" y="1161579"/>
                  </a:cubicBezTo>
                  <a:cubicBezTo>
                    <a:pt x="1749075" y="1517555"/>
                    <a:pt x="1345144" y="1626894"/>
                    <a:pt x="985825" y="1629891"/>
                  </a:cubicBezTo>
                  <a:cubicBezTo>
                    <a:pt x="793915" y="1631488"/>
                    <a:pt x="575704" y="1622678"/>
                    <a:pt x="399592" y="1538865"/>
                  </a:cubicBezTo>
                  <a:cubicBezTo>
                    <a:pt x="145215" y="1417799"/>
                    <a:pt x="91830" y="1150289"/>
                    <a:pt x="41475" y="898791"/>
                  </a:cubicBezTo>
                  <a:cubicBezTo>
                    <a:pt x="22667" y="804879"/>
                    <a:pt x="12443" y="709449"/>
                    <a:pt x="7634" y="613860"/>
                  </a:cubicBezTo>
                  <a:cubicBezTo>
                    <a:pt x="7087" y="611866"/>
                    <a:pt x="6551" y="610040"/>
                    <a:pt x="6223" y="608721"/>
                  </a:cubicBezTo>
                  <a:cubicBezTo>
                    <a:pt x="-5640" y="566358"/>
                    <a:pt x="1285" y="520692"/>
                    <a:pt x="11777" y="478706"/>
                  </a:cubicBezTo>
                  <a:cubicBezTo>
                    <a:pt x="47983" y="357918"/>
                    <a:pt x="118458" y="260682"/>
                    <a:pt x="223450" y="190372"/>
                  </a:cubicBezTo>
                  <a:cubicBezTo>
                    <a:pt x="369904" y="92292"/>
                    <a:pt x="555455" y="49305"/>
                    <a:pt x="728110" y="24939"/>
                  </a:cubicBezTo>
                  <a:cubicBezTo>
                    <a:pt x="916046" y="-1590"/>
                    <a:pt x="1106496" y="-1600"/>
                    <a:pt x="1295882" y="1208"/>
                  </a:cubicBezTo>
                  <a:cubicBezTo>
                    <a:pt x="1398956" y="2736"/>
                    <a:pt x="1502538" y="5057"/>
                    <a:pt x="1604002" y="23282"/>
                  </a:cubicBezTo>
                  <a:cubicBezTo>
                    <a:pt x="1731906" y="46249"/>
                    <a:pt x="1865900" y="94058"/>
                    <a:pt x="1928138" y="216692"/>
                  </a:cubicBezTo>
                  <a:cubicBezTo>
                    <a:pt x="1956098" y="271774"/>
                    <a:pt x="1974369" y="330407"/>
                    <a:pt x="1985945" y="3906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122256" y="8502977"/>
              <a:ext cx="2001888" cy="1626534"/>
            </a:xfrm>
            <a:custGeom>
              <a:rect b="b" l="l" r="r" t="t"/>
              <a:pathLst>
                <a:path extrusionOk="0" h="1626534" w="2001888">
                  <a:moveTo>
                    <a:pt x="10519" y="427613"/>
                  </a:moveTo>
                  <a:cubicBezTo>
                    <a:pt x="-3362" y="519769"/>
                    <a:pt x="-1623" y="614991"/>
                    <a:pt x="4974" y="706949"/>
                  </a:cubicBezTo>
                  <a:cubicBezTo>
                    <a:pt x="17007" y="874624"/>
                    <a:pt x="45135" y="1044074"/>
                    <a:pt x="119733" y="1194775"/>
                  </a:cubicBezTo>
                  <a:cubicBezTo>
                    <a:pt x="292656" y="1544074"/>
                    <a:pt x="700680" y="1637083"/>
                    <a:pt x="1059831" y="1625614"/>
                  </a:cubicBezTo>
                  <a:cubicBezTo>
                    <a:pt x="1251641" y="1619493"/>
                    <a:pt x="1469325" y="1601913"/>
                    <a:pt x="1641910" y="1511076"/>
                  </a:cubicBezTo>
                  <a:cubicBezTo>
                    <a:pt x="1891190" y="1379881"/>
                    <a:pt x="1933745" y="1110436"/>
                    <a:pt x="1973916" y="857113"/>
                  </a:cubicBezTo>
                  <a:cubicBezTo>
                    <a:pt x="1988919" y="762516"/>
                    <a:pt x="1995288" y="666759"/>
                    <a:pt x="1996242" y="571051"/>
                  </a:cubicBezTo>
                  <a:cubicBezTo>
                    <a:pt x="1996709" y="569037"/>
                    <a:pt x="1997166" y="567191"/>
                    <a:pt x="1997444" y="565862"/>
                  </a:cubicBezTo>
                  <a:cubicBezTo>
                    <a:pt x="2007588" y="523053"/>
                    <a:pt x="1998825" y="477704"/>
                    <a:pt x="1986644" y="436184"/>
                  </a:cubicBezTo>
                  <a:cubicBezTo>
                    <a:pt x="1945599" y="316954"/>
                    <a:pt x="1871249" y="222635"/>
                    <a:pt x="1763515" y="156600"/>
                  </a:cubicBezTo>
                  <a:cubicBezTo>
                    <a:pt x="1613226" y="64494"/>
                    <a:pt x="1426085" y="29006"/>
                    <a:pt x="1252585" y="11595"/>
                  </a:cubicBezTo>
                  <a:cubicBezTo>
                    <a:pt x="1063735" y="-7354"/>
                    <a:pt x="873435" y="295"/>
                    <a:pt x="684316" y="10722"/>
                  </a:cubicBezTo>
                  <a:cubicBezTo>
                    <a:pt x="581381" y="16397"/>
                    <a:pt x="477989" y="22885"/>
                    <a:pt x="377339" y="45168"/>
                  </a:cubicBezTo>
                  <a:cubicBezTo>
                    <a:pt x="250469" y="73254"/>
                    <a:pt x="118501" y="126421"/>
                    <a:pt x="61271" y="251455"/>
                  </a:cubicBezTo>
                  <a:cubicBezTo>
                    <a:pt x="35547" y="307648"/>
                    <a:pt x="19650" y="366965"/>
                    <a:pt x="10519" y="4276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377379" y="8459987"/>
              <a:ext cx="665761" cy="1410490"/>
            </a:xfrm>
            <a:custGeom>
              <a:rect b="b" l="l" r="r" t="t"/>
              <a:pathLst>
                <a:path extrusionOk="0" h="1410490" w="665761">
                  <a:moveTo>
                    <a:pt x="584740" y="10218"/>
                  </a:moveTo>
                  <a:cubicBezTo>
                    <a:pt x="600607" y="-13553"/>
                    <a:pt x="639019" y="8194"/>
                    <a:pt x="625645" y="34227"/>
                  </a:cubicBezTo>
                  <a:cubicBezTo>
                    <a:pt x="611666" y="58970"/>
                    <a:pt x="598352" y="83941"/>
                    <a:pt x="586558" y="109795"/>
                  </a:cubicBezTo>
                  <a:cubicBezTo>
                    <a:pt x="552885" y="193647"/>
                    <a:pt x="525870" y="281061"/>
                    <a:pt x="509754" y="370013"/>
                  </a:cubicBezTo>
                  <a:cubicBezTo>
                    <a:pt x="484815" y="562947"/>
                    <a:pt x="603468" y="461257"/>
                    <a:pt x="657857" y="566072"/>
                  </a:cubicBezTo>
                  <a:cubicBezTo>
                    <a:pt x="685747" y="659161"/>
                    <a:pt x="633484" y="757558"/>
                    <a:pt x="599524" y="842749"/>
                  </a:cubicBezTo>
                  <a:cubicBezTo>
                    <a:pt x="541469" y="948001"/>
                    <a:pt x="363131" y="1465382"/>
                    <a:pt x="221387" y="1405717"/>
                  </a:cubicBezTo>
                  <a:cubicBezTo>
                    <a:pt x="169025" y="1380706"/>
                    <a:pt x="170227" y="1312122"/>
                    <a:pt x="168001" y="1262061"/>
                  </a:cubicBezTo>
                  <a:cubicBezTo>
                    <a:pt x="175751" y="1148545"/>
                    <a:pt x="218823" y="1039880"/>
                    <a:pt x="258517" y="934172"/>
                  </a:cubicBezTo>
                  <a:cubicBezTo>
                    <a:pt x="278269" y="879834"/>
                    <a:pt x="304917" y="827570"/>
                    <a:pt x="318400" y="771189"/>
                  </a:cubicBezTo>
                  <a:cubicBezTo>
                    <a:pt x="321957" y="732934"/>
                    <a:pt x="256828" y="755137"/>
                    <a:pt x="234969" y="757111"/>
                  </a:cubicBezTo>
                  <a:cubicBezTo>
                    <a:pt x="190109" y="762449"/>
                    <a:pt x="145249" y="772271"/>
                    <a:pt x="99911" y="771030"/>
                  </a:cubicBezTo>
                  <a:cubicBezTo>
                    <a:pt x="27648" y="774027"/>
                    <a:pt x="-11251" y="719461"/>
                    <a:pt x="2868" y="650897"/>
                  </a:cubicBezTo>
                  <a:cubicBezTo>
                    <a:pt x="48424" y="508401"/>
                    <a:pt x="113970" y="372216"/>
                    <a:pt x="166730" y="232488"/>
                  </a:cubicBezTo>
                  <a:cubicBezTo>
                    <a:pt x="190615" y="167813"/>
                    <a:pt x="219072" y="104805"/>
                    <a:pt x="244149" y="40675"/>
                  </a:cubicBezTo>
                  <a:cubicBezTo>
                    <a:pt x="255069" y="10575"/>
                    <a:pt x="293511" y="16071"/>
                    <a:pt x="302791" y="39356"/>
                  </a:cubicBezTo>
                  <a:cubicBezTo>
                    <a:pt x="307540" y="38929"/>
                    <a:pt x="312180" y="38344"/>
                    <a:pt x="316512" y="37421"/>
                  </a:cubicBezTo>
                  <a:cubicBezTo>
                    <a:pt x="400490" y="24742"/>
                    <a:pt x="485649" y="32739"/>
                    <a:pt x="570064" y="27986"/>
                  </a:cubicBezTo>
                  <a:cubicBezTo>
                    <a:pt x="570064" y="28026"/>
                    <a:pt x="570034" y="28076"/>
                    <a:pt x="570034" y="28115"/>
                  </a:cubicBezTo>
                  <a:lnTo>
                    <a:pt x="569995" y="28115"/>
                  </a:lnTo>
                  <a:cubicBezTo>
                    <a:pt x="569995" y="28155"/>
                    <a:pt x="569955" y="28155"/>
                    <a:pt x="569965" y="28205"/>
                  </a:cubicBezTo>
                  <a:cubicBezTo>
                    <a:pt x="570899" y="28115"/>
                    <a:pt x="571833" y="28076"/>
                    <a:pt x="572737" y="28115"/>
                  </a:cubicBezTo>
                  <a:cubicBezTo>
                    <a:pt x="576701" y="22133"/>
                    <a:pt x="580696" y="16141"/>
                    <a:pt x="584740" y="102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990465" y="8524046"/>
              <a:ext cx="667767" cy="1395005"/>
            </a:xfrm>
            <a:custGeom>
              <a:rect b="b" l="l" r="r" t="t"/>
              <a:pathLst>
                <a:path extrusionOk="0" h="1395005" w="667767">
                  <a:moveTo>
                    <a:pt x="611311" y="9484"/>
                  </a:moveTo>
                  <a:cubicBezTo>
                    <a:pt x="628133" y="-13632"/>
                    <a:pt x="665630" y="9643"/>
                    <a:pt x="651213" y="35120"/>
                  </a:cubicBezTo>
                  <a:cubicBezTo>
                    <a:pt x="636240" y="59278"/>
                    <a:pt x="621943" y="83694"/>
                    <a:pt x="609106" y="109052"/>
                  </a:cubicBezTo>
                  <a:cubicBezTo>
                    <a:pt x="572075" y="191485"/>
                    <a:pt x="541562" y="277739"/>
                    <a:pt x="521869" y="365976"/>
                  </a:cubicBezTo>
                  <a:cubicBezTo>
                    <a:pt x="489170" y="557749"/>
                    <a:pt x="611828" y="460920"/>
                    <a:pt x="661944" y="567839"/>
                  </a:cubicBezTo>
                  <a:cubicBezTo>
                    <a:pt x="686058" y="661979"/>
                    <a:pt x="629861" y="758193"/>
                    <a:pt x="592493" y="841947"/>
                  </a:cubicBezTo>
                  <a:cubicBezTo>
                    <a:pt x="530235" y="944778"/>
                    <a:pt x="331181" y="1454559"/>
                    <a:pt x="191950" y="1389249"/>
                  </a:cubicBezTo>
                  <a:cubicBezTo>
                    <a:pt x="140642" y="1362145"/>
                    <a:pt x="144606" y="1293670"/>
                    <a:pt x="144407" y="1243569"/>
                  </a:cubicBezTo>
                  <a:cubicBezTo>
                    <a:pt x="156728" y="1130459"/>
                    <a:pt x="204151" y="1023610"/>
                    <a:pt x="248078" y="919578"/>
                  </a:cubicBezTo>
                  <a:cubicBezTo>
                    <a:pt x="270006" y="866084"/>
                    <a:pt x="298750" y="814922"/>
                    <a:pt x="314489" y="759136"/>
                  </a:cubicBezTo>
                  <a:cubicBezTo>
                    <a:pt x="319586" y="721059"/>
                    <a:pt x="253622" y="740613"/>
                    <a:pt x="231694" y="741715"/>
                  </a:cubicBezTo>
                  <a:cubicBezTo>
                    <a:pt x="186654" y="745237"/>
                    <a:pt x="141436" y="753253"/>
                    <a:pt x="96179" y="750187"/>
                  </a:cubicBezTo>
                  <a:cubicBezTo>
                    <a:pt x="23856" y="750276"/>
                    <a:pt x="-12817" y="694183"/>
                    <a:pt x="4064" y="626244"/>
                  </a:cubicBezTo>
                  <a:cubicBezTo>
                    <a:pt x="55333" y="485693"/>
                    <a:pt x="126324" y="352255"/>
                    <a:pt x="184667" y="214770"/>
                  </a:cubicBezTo>
                  <a:cubicBezTo>
                    <a:pt x="211146" y="151107"/>
                    <a:pt x="242116" y="89299"/>
                    <a:pt x="269758" y="26231"/>
                  </a:cubicBezTo>
                  <a:cubicBezTo>
                    <a:pt x="281879" y="-3403"/>
                    <a:pt x="320073" y="3631"/>
                    <a:pt x="328399" y="27273"/>
                  </a:cubicBezTo>
                  <a:cubicBezTo>
                    <a:pt x="333158" y="27035"/>
                    <a:pt x="337828" y="26638"/>
                    <a:pt x="342190" y="25884"/>
                  </a:cubicBezTo>
                  <a:cubicBezTo>
                    <a:pt x="426614" y="16598"/>
                    <a:pt x="511387" y="28007"/>
                    <a:pt x="595921" y="26658"/>
                  </a:cubicBezTo>
                  <a:cubicBezTo>
                    <a:pt x="595921" y="26697"/>
                    <a:pt x="595881" y="26737"/>
                    <a:pt x="595891" y="26777"/>
                  </a:cubicBezTo>
                  <a:lnTo>
                    <a:pt x="595851" y="26777"/>
                  </a:lnTo>
                  <a:cubicBezTo>
                    <a:pt x="595851" y="26816"/>
                    <a:pt x="595811" y="26816"/>
                    <a:pt x="595811" y="26856"/>
                  </a:cubicBezTo>
                  <a:cubicBezTo>
                    <a:pt x="596745" y="26806"/>
                    <a:pt x="597679" y="26806"/>
                    <a:pt x="598583" y="26876"/>
                  </a:cubicBezTo>
                  <a:cubicBezTo>
                    <a:pt x="602806" y="21072"/>
                    <a:pt x="607039" y="15239"/>
                    <a:pt x="611311" y="94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8179419" y="9490507"/>
              <a:ext cx="288097" cy="573294"/>
            </a:xfrm>
            <a:custGeom>
              <a:rect b="b" l="l" r="r" t="t"/>
              <a:pathLst>
                <a:path extrusionOk="0" h="573294" w="288097">
                  <a:moveTo>
                    <a:pt x="112896" y="572635"/>
                  </a:moveTo>
                  <a:cubicBezTo>
                    <a:pt x="87351" y="568032"/>
                    <a:pt x="84520" y="539945"/>
                    <a:pt x="91554" y="519369"/>
                  </a:cubicBezTo>
                  <a:cubicBezTo>
                    <a:pt x="84500" y="522901"/>
                    <a:pt x="76293" y="523754"/>
                    <a:pt x="68215" y="520996"/>
                  </a:cubicBezTo>
                  <a:cubicBezTo>
                    <a:pt x="63893" y="519528"/>
                    <a:pt x="60187" y="517236"/>
                    <a:pt x="57166" y="514369"/>
                  </a:cubicBezTo>
                  <a:cubicBezTo>
                    <a:pt x="43991" y="535531"/>
                    <a:pt x="9156" y="531016"/>
                    <a:pt x="1824" y="507166"/>
                  </a:cubicBezTo>
                  <a:cubicBezTo>
                    <a:pt x="-2617" y="495192"/>
                    <a:pt x="2052" y="483167"/>
                    <a:pt x="5242" y="471500"/>
                  </a:cubicBezTo>
                  <a:cubicBezTo>
                    <a:pt x="40116" y="370505"/>
                    <a:pt x="72765" y="268516"/>
                    <a:pt x="109647" y="168195"/>
                  </a:cubicBezTo>
                  <a:cubicBezTo>
                    <a:pt x="132649" y="113461"/>
                    <a:pt x="153504" y="53072"/>
                    <a:pt x="199735" y="13209"/>
                  </a:cubicBezTo>
                  <a:cubicBezTo>
                    <a:pt x="223988" y="-8161"/>
                    <a:pt x="268223" y="-3805"/>
                    <a:pt x="281448" y="27763"/>
                  </a:cubicBezTo>
                  <a:cubicBezTo>
                    <a:pt x="291969" y="52357"/>
                    <a:pt x="287111" y="80751"/>
                    <a:pt x="286087" y="106715"/>
                  </a:cubicBezTo>
                  <a:cubicBezTo>
                    <a:pt x="281269" y="194516"/>
                    <a:pt x="256618" y="279281"/>
                    <a:pt x="229145" y="362320"/>
                  </a:cubicBezTo>
                  <a:cubicBezTo>
                    <a:pt x="215961" y="402827"/>
                    <a:pt x="202358" y="443136"/>
                    <a:pt x="187117" y="482860"/>
                  </a:cubicBezTo>
                  <a:cubicBezTo>
                    <a:pt x="176267" y="501759"/>
                    <a:pt x="175224" y="532753"/>
                    <a:pt x="151686" y="540074"/>
                  </a:cubicBezTo>
                  <a:cubicBezTo>
                    <a:pt x="149122" y="559401"/>
                    <a:pt x="133771" y="576951"/>
                    <a:pt x="112896" y="5726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5712636" y="9584359"/>
              <a:ext cx="305386" cy="568196"/>
            </a:xfrm>
            <a:custGeom>
              <a:rect b="b" l="l" r="r" t="t"/>
              <a:pathLst>
                <a:path extrusionOk="0" h="568196" w="305386">
                  <a:moveTo>
                    <a:pt x="109774" y="567258"/>
                  </a:moveTo>
                  <a:cubicBezTo>
                    <a:pt x="84438" y="561633"/>
                    <a:pt x="82739" y="533457"/>
                    <a:pt x="90598" y="513179"/>
                  </a:cubicBezTo>
                  <a:cubicBezTo>
                    <a:pt x="83404" y="516423"/>
                    <a:pt x="75178" y="516949"/>
                    <a:pt x="67209" y="513863"/>
                  </a:cubicBezTo>
                  <a:cubicBezTo>
                    <a:pt x="62946" y="512216"/>
                    <a:pt x="59340" y="509786"/>
                    <a:pt x="56439" y="506800"/>
                  </a:cubicBezTo>
                  <a:cubicBezTo>
                    <a:pt x="42419" y="527406"/>
                    <a:pt x="7793" y="521493"/>
                    <a:pt x="1424" y="497385"/>
                  </a:cubicBezTo>
                  <a:cubicBezTo>
                    <a:pt x="-2531" y="485241"/>
                    <a:pt x="2626" y="473415"/>
                    <a:pt x="6273" y="461877"/>
                  </a:cubicBezTo>
                  <a:cubicBezTo>
                    <a:pt x="45191" y="362370"/>
                    <a:pt x="81934" y="261771"/>
                    <a:pt x="122840" y="163017"/>
                  </a:cubicBezTo>
                  <a:cubicBezTo>
                    <a:pt x="148027" y="109255"/>
                    <a:pt x="171307" y="49749"/>
                    <a:pt x="219108" y="11781"/>
                  </a:cubicBezTo>
                  <a:cubicBezTo>
                    <a:pt x="244206" y="-8597"/>
                    <a:pt x="288231" y="-2466"/>
                    <a:pt x="300164" y="29609"/>
                  </a:cubicBezTo>
                  <a:cubicBezTo>
                    <a:pt x="309683" y="54610"/>
                    <a:pt x="303681" y="82786"/>
                    <a:pt x="301615" y="108679"/>
                  </a:cubicBezTo>
                  <a:cubicBezTo>
                    <a:pt x="293259" y="196212"/>
                    <a:pt x="265210" y="279916"/>
                    <a:pt x="234409" y="361784"/>
                  </a:cubicBezTo>
                  <a:cubicBezTo>
                    <a:pt x="219605" y="401726"/>
                    <a:pt x="204383" y="441460"/>
                    <a:pt x="187552" y="480539"/>
                  </a:cubicBezTo>
                  <a:cubicBezTo>
                    <a:pt x="175947" y="498982"/>
                    <a:pt x="173661" y="529906"/>
                    <a:pt x="149835" y="536285"/>
                  </a:cubicBezTo>
                  <a:cubicBezTo>
                    <a:pt x="146507" y="555492"/>
                    <a:pt x="130460" y="572417"/>
                    <a:pt x="109774" y="567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7668115" y="9044999"/>
              <a:ext cx="196691" cy="475519"/>
            </a:xfrm>
            <a:custGeom>
              <a:rect b="b" l="l" r="r" t="t"/>
              <a:pathLst>
                <a:path extrusionOk="0" h="475519" w="196691">
                  <a:moveTo>
                    <a:pt x="70637" y="1626"/>
                  </a:moveTo>
                  <a:cubicBezTo>
                    <a:pt x="87697" y="-2074"/>
                    <a:pt x="105859" y="337"/>
                    <a:pt x="121439" y="10962"/>
                  </a:cubicBezTo>
                  <a:cubicBezTo>
                    <a:pt x="168505" y="43047"/>
                    <a:pt x="181580" y="120946"/>
                    <a:pt x="189320" y="173369"/>
                  </a:cubicBezTo>
                  <a:cubicBezTo>
                    <a:pt x="199027" y="239096"/>
                    <a:pt x="197497" y="305943"/>
                    <a:pt x="194040" y="372087"/>
                  </a:cubicBezTo>
                  <a:cubicBezTo>
                    <a:pt x="192509" y="401314"/>
                    <a:pt x="189658" y="433022"/>
                    <a:pt x="169846" y="454600"/>
                  </a:cubicBezTo>
                  <a:cubicBezTo>
                    <a:pt x="155210" y="470543"/>
                    <a:pt x="132199" y="478341"/>
                    <a:pt x="110867" y="474591"/>
                  </a:cubicBezTo>
                  <a:cubicBezTo>
                    <a:pt x="69852" y="467378"/>
                    <a:pt x="51133" y="422257"/>
                    <a:pt x="39736" y="387266"/>
                  </a:cubicBezTo>
                  <a:cubicBezTo>
                    <a:pt x="14380" y="309416"/>
                    <a:pt x="2557" y="227647"/>
                    <a:pt x="212" y="145947"/>
                  </a:cubicBezTo>
                  <a:cubicBezTo>
                    <a:pt x="-832" y="109865"/>
                    <a:pt x="1374" y="68434"/>
                    <a:pt x="20838" y="36836"/>
                  </a:cubicBezTo>
                  <a:cubicBezTo>
                    <a:pt x="31897" y="18879"/>
                    <a:pt x="50507" y="5992"/>
                    <a:pt x="70637" y="16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6945238" y="9059186"/>
              <a:ext cx="191593" cy="476686"/>
            </a:xfrm>
            <a:custGeom>
              <a:rect b="b" l="l" r="r" t="t"/>
              <a:pathLst>
                <a:path extrusionOk="0" h="476686" w="191593">
                  <a:moveTo>
                    <a:pt x="115325" y="1080"/>
                  </a:moveTo>
                  <a:cubicBezTo>
                    <a:pt x="98126" y="-1936"/>
                    <a:pt x="80082" y="1209"/>
                    <a:pt x="64940" y="12450"/>
                  </a:cubicBezTo>
                  <a:cubicBezTo>
                    <a:pt x="19216" y="46400"/>
                    <a:pt x="9290" y="124766"/>
                    <a:pt x="3666" y="177456"/>
                  </a:cubicBezTo>
                  <a:cubicBezTo>
                    <a:pt x="-3378" y="243520"/>
                    <a:pt x="844" y="310249"/>
                    <a:pt x="6975" y="376204"/>
                  </a:cubicBezTo>
                  <a:cubicBezTo>
                    <a:pt x="9687" y="405352"/>
                    <a:pt x="13810" y="436911"/>
                    <a:pt x="34477" y="457675"/>
                  </a:cubicBezTo>
                  <a:cubicBezTo>
                    <a:pt x="49738" y="473013"/>
                    <a:pt x="73048" y="479878"/>
                    <a:pt x="94211" y="475275"/>
                  </a:cubicBezTo>
                  <a:cubicBezTo>
                    <a:pt x="134898" y="466416"/>
                    <a:pt x="151789" y="420580"/>
                    <a:pt x="161765" y="385162"/>
                  </a:cubicBezTo>
                  <a:cubicBezTo>
                    <a:pt x="183952" y="306350"/>
                    <a:pt x="192476" y="224174"/>
                    <a:pt x="191523" y="142445"/>
                  </a:cubicBezTo>
                  <a:cubicBezTo>
                    <a:pt x="191105" y="106352"/>
                    <a:pt x="187230" y="65041"/>
                    <a:pt x="166514" y="34256"/>
                  </a:cubicBezTo>
                  <a:cubicBezTo>
                    <a:pt x="154730" y="16766"/>
                    <a:pt x="135614" y="4642"/>
                    <a:pt x="115325" y="10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9061590" y="8609427"/>
              <a:ext cx="635447" cy="1131603"/>
            </a:xfrm>
            <a:custGeom>
              <a:rect b="b" l="l" r="r" t="t"/>
              <a:pathLst>
                <a:path extrusionOk="0" h="1131603" w="635447">
                  <a:moveTo>
                    <a:pt x="634259" y="107900"/>
                  </a:moveTo>
                  <a:cubicBezTo>
                    <a:pt x="620230" y="215821"/>
                    <a:pt x="449463" y="245693"/>
                    <a:pt x="352698" y="397544"/>
                  </a:cubicBezTo>
                  <a:cubicBezTo>
                    <a:pt x="244169" y="567868"/>
                    <a:pt x="284995" y="784235"/>
                    <a:pt x="249355" y="981326"/>
                  </a:cubicBezTo>
                  <a:cubicBezTo>
                    <a:pt x="214649" y="1173228"/>
                    <a:pt x="45383" y="1152940"/>
                    <a:pt x="8958" y="1076746"/>
                  </a:cubicBezTo>
                  <a:cubicBezTo>
                    <a:pt x="-11847" y="1033223"/>
                    <a:pt x="-2001" y="1046170"/>
                    <a:pt x="99016" y="545575"/>
                  </a:cubicBezTo>
                  <a:cubicBezTo>
                    <a:pt x="112390" y="479293"/>
                    <a:pt x="93711" y="400491"/>
                    <a:pt x="192314" y="277718"/>
                  </a:cubicBezTo>
                  <a:cubicBezTo>
                    <a:pt x="267230" y="184441"/>
                    <a:pt x="375749" y="114627"/>
                    <a:pt x="502202" y="24941"/>
                  </a:cubicBezTo>
                  <a:cubicBezTo>
                    <a:pt x="593055" y="-39496"/>
                    <a:pt x="644026" y="32719"/>
                    <a:pt x="634259" y="107900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089732" y="8699392"/>
              <a:ext cx="673578" cy="1112349"/>
            </a:xfrm>
            <a:custGeom>
              <a:rect b="b" l="l" r="r" t="t"/>
              <a:pathLst>
                <a:path extrusionOk="0" h="1112349" w="673578">
                  <a:moveTo>
                    <a:pt x="2038" y="110567"/>
                  </a:moveTo>
                  <a:cubicBezTo>
                    <a:pt x="20409" y="217833"/>
                    <a:pt x="192249" y="240820"/>
                    <a:pt x="295055" y="388653"/>
                  </a:cubicBezTo>
                  <a:cubicBezTo>
                    <a:pt x="410370" y="554473"/>
                    <a:pt x="378298" y="772309"/>
                    <a:pt x="421866" y="967802"/>
                  </a:cubicBezTo>
                  <a:cubicBezTo>
                    <a:pt x="464292" y="1158157"/>
                    <a:pt x="632605" y="1131072"/>
                    <a:pt x="665920" y="1053470"/>
                  </a:cubicBezTo>
                  <a:cubicBezTo>
                    <a:pt x="684957" y="1009143"/>
                    <a:pt x="675637" y="1022477"/>
                    <a:pt x="554499" y="526357"/>
                  </a:cubicBezTo>
                  <a:cubicBezTo>
                    <a:pt x="538463" y="460660"/>
                    <a:pt x="553953" y="381183"/>
                    <a:pt x="450471" y="262468"/>
                  </a:cubicBezTo>
                  <a:cubicBezTo>
                    <a:pt x="371849" y="172276"/>
                    <a:pt x="260608" y="106896"/>
                    <a:pt x="130627" y="22360"/>
                  </a:cubicBezTo>
                  <a:cubicBezTo>
                    <a:pt x="37261" y="-38357"/>
                    <a:pt x="-10759" y="35852"/>
                    <a:pt x="2038" y="110567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7110944" y="8768260"/>
              <a:ext cx="571013" cy="218489"/>
            </a:xfrm>
            <a:custGeom>
              <a:rect b="b" l="l" r="r" t="t"/>
              <a:pathLst>
                <a:path extrusionOk="0" h="218489" w="571013">
                  <a:moveTo>
                    <a:pt x="239178" y="3345"/>
                  </a:moveTo>
                  <a:cubicBezTo>
                    <a:pt x="267912" y="-425"/>
                    <a:pt x="297034" y="-1010"/>
                    <a:pt x="325908" y="1599"/>
                  </a:cubicBezTo>
                  <a:cubicBezTo>
                    <a:pt x="326057" y="1609"/>
                    <a:pt x="326196" y="1629"/>
                    <a:pt x="326345" y="1639"/>
                  </a:cubicBezTo>
                  <a:cubicBezTo>
                    <a:pt x="385145" y="7046"/>
                    <a:pt x="443865" y="20022"/>
                    <a:pt x="496356" y="47791"/>
                  </a:cubicBezTo>
                  <a:cubicBezTo>
                    <a:pt x="517857" y="61333"/>
                    <a:pt x="577065" y="77435"/>
                    <a:pt x="551490" y="111137"/>
                  </a:cubicBezTo>
                  <a:cubicBezTo>
                    <a:pt x="551858" y="112923"/>
                    <a:pt x="552057" y="114718"/>
                    <a:pt x="552096" y="116544"/>
                  </a:cubicBezTo>
                  <a:cubicBezTo>
                    <a:pt x="552305" y="116623"/>
                    <a:pt x="552464" y="116742"/>
                    <a:pt x="552623" y="116832"/>
                  </a:cubicBezTo>
                  <a:cubicBezTo>
                    <a:pt x="553149" y="117030"/>
                    <a:pt x="553686" y="117238"/>
                    <a:pt x="554173" y="117486"/>
                  </a:cubicBezTo>
                  <a:cubicBezTo>
                    <a:pt x="554173" y="117526"/>
                    <a:pt x="554133" y="117566"/>
                    <a:pt x="554093" y="117605"/>
                  </a:cubicBezTo>
                  <a:cubicBezTo>
                    <a:pt x="566921" y="124074"/>
                    <a:pt x="574253" y="138380"/>
                    <a:pt x="569613" y="152855"/>
                  </a:cubicBezTo>
                  <a:cubicBezTo>
                    <a:pt x="567865" y="158341"/>
                    <a:pt x="564645" y="162895"/>
                    <a:pt x="560492" y="166318"/>
                  </a:cubicBezTo>
                  <a:cubicBezTo>
                    <a:pt x="577353" y="186894"/>
                    <a:pt x="554103" y="217183"/>
                    <a:pt x="529711" y="205764"/>
                  </a:cubicBezTo>
                  <a:cubicBezTo>
                    <a:pt x="486301" y="185108"/>
                    <a:pt x="440448" y="170226"/>
                    <a:pt x="393859" y="158718"/>
                  </a:cubicBezTo>
                  <a:cubicBezTo>
                    <a:pt x="393501" y="158629"/>
                    <a:pt x="393143" y="158549"/>
                    <a:pt x="392786" y="158460"/>
                  </a:cubicBezTo>
                  <a:cubicBezTo>
                    <a:pt x="322360" y="141535"/>
                    <a:pt x="248368" y="143023"/>
                    <a:pt x="178688" y="162766"/>
                  </a:cubicBezTo>
                  <a:cubicBezTo>
                    <a:pt x="178331" y="162865"/>
                    <a:pt x="177983" y="162964"/>
                    <a:pt x="177625" y="163063"/>
                  </a:cubicBezTo>
                  <a:cubicBezTo>
                    <a:pt x="131543" y="176437"/>
                    <a:pt x="86325" y="193154"/>
                    <a:pt x="43790" y="215536"/>
                  </a:cubicBezTo>
                  <a:cubicBezTo>
                    <a:pt x="19874" y="227937"/>
                    <a:pt x="-4578" y="198601"/>
                    <a:pt x="11439" y="177370"/>
                  </a:cubicBezTo>
                  <a:cubicBezTo>
                    <a:pt x="7147" y="174125"/>
                    <a:pt x="3749" y="169701"/>
                    <a:pt x="1781" y="164284"/>
                  </a:cubicBezTo>
                  <a:cubicBezTo>
                    <a:pt x="-3445" y="150007"/>
                    <a:pt x="3301" y="135414"/>
                    <a:pt x="15860" y="128439"/>
                  </a:cubicBezTo>
                  <a:cubicBezTo>
                    <a:pt x="15821" y="128399"/>
                    <a:pt x="15771" y="128360"/>
                    <a:pt x="15771" y="128320"/>
                  </a:cubicBezTo>
                  <a:cubicBezTo>
                    <a:pt x="16248" y="128052"/>
                    <a:pt x="16774" y="127834"/>
                    <a:pt x="17291" y="127606"/>
                  </a:cubicBezTo>
                  <a:cubicBezTo>
                    <a:pt x="17450" y="127516"/>
                    <a:pt x="17609" y="127388"/>
                    <a:pt x="17808" y="127298"/>
                  </a:cubicBezTo>
                  <a:cubicBezTo>
                    <a:pt x="17778" y="125473"/>
                    <a:pt x="17907" y="123677"/>
                    <a:pt x="18195" y="121871"/>
                  </a:cubicBezTo>
                  <a:cubicBezTo>
                    <a:pt x="-8721" y="89221"/>
                    <a:pt x="49791" y="70748"/>
                    <a:pt x="70736" y="56353"/>
                  </a:cubicBezTo>
                  <a:cubicBezTo>
                    <a:pt x="122064" y="26491"/>
                    <a:pt x="180209" y="11173"/>
                    <a:pt x="238750" y="3405"/>
                  </a:cubicBezTo>
                  <a:cubicBezTo>
                    <a:pt x="238889" y="3385"/>
                    <a:pt x="239029" y="3365"/>
                    <a:pt x="239178" y="3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9665292" y="8855737"/>
              <a:ext cx="43588" cy="394301"/>
            </a:xfrm>
            <a:custGeom>
              <a:rect b="b" l="l" r="r" t="t"/>
              <a:pathLst>
                <a:path extrusionOk="0" h="394301" w="43588">
                  <a:moveTo>
                    <a:pt x="5181" y="394160"/>
                  </a:moveTo>
                  <a:cubicBezTo>
                    <a:pt x="-7705" y="389517"/>
                    <a:pt x="7447" y="363057"/>
                    <a:pt x="7924" y="352730"/>
                  </a:cubicBezTo>
                  <a:cubicBezTo>
                    <a:pt x="11391" y="337481"/>
                    <a:pt x="13617" y="322014"/>
                    <a:pt x="15822" y="306537"/>
                  </a:cubicBezTo>
                  <a:cubicBezTo>
                    <a:pt x="26911" y="208002"/>
                    <a:pt x="30895" y="106976"/>
                    <a:pt x="16429" y="8659"/>
                  </a:cubicBezTo>
                  <a:cubicBezTo>
                    <a:pt x="14392" y="-419"/>
                    <a:pt x="28570" y="-3732"/>
                    <a:pt x="30557" y="5484"/>
                  </a:cubicBezTo>
                  <a:cubicBezTo>
                    <a:pt x="49336" y="102204"/>
                    <a:pt x="45034" y="202416"/>
                    <a:pt x="35038" y="299990"/>
                  </a:cubicBezTo>
                  <a:cubicBezTo>
                    <a:pt x="32594" y="315992"/>
                    <a:pt x="24973" y="398168"/>
                    <a:pt x="5181" y="394160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089703" y="8947985"/>
              <a:ext cx="53741" cy="393298"/>
            </a:xfrm>
            <a:custGeom>
              <a:rect b="b" l="l" r="r" t="t"/>
              <a:pathLst>
                <a:path extrusionOk="0" h="393298" w="53741">
                  <a:moveTo>
                    <a:pt x="48905" y="393096"/>
                  </a:moveTo>
                  <a:cubicBezTo>
                    <a:pt x="61603" y="387937"/>
                    <a:pt x="45388" y="362113"/>
                    <a:pt x="44493" y="351815"/>
                  </a:cubicBezTo>
                  <a:cubicBezTo>
                    <a:pt x="40420" y="336715"/>
                    <a:pt x="37568" y="321347"/>
                    <a:pt x="34736" y="305970"/>
                  </a:cubicBezTo>
                  <a:cubicBezTo>
                    <a:pt x="19674" y="207960"/>
                    <a:pt x="11626" y="107182"/>
                    <a:pt x="22108" y="8359"/>
                  </a:cubicBezTo>
                  <a:cubicBezTo>
                    <a:pt x="23777" y="-788"/>
                    <a:pt x="9479" y="-3536"/>
                    <a:pt x="7860" y="5760"/>
                  </a:cubicBezTo>
                  <a:cubicBezTo>
                    <a:pt x="-7004" y="103154"/>
                    <a:pt x="1342" y="203118"/>
                    <a:pt x="15272" y="300206"/>
                  </a:cubicBezTo>
                  <a:cubicBezTo>
                    <a:pt x="18362" y="316089"/>
                    <a:pt x="29291" y="397898"/>
                    <a:pt x="48905" y="393096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7588572" y="8350526"/>
              <a:ext cx="2288824" cy="1767295"/>
            </a:xfrm>
            <a:custGeom>
              <a:rect b="b" l="l" r="r" t="t"/>
              <a:pathLst>
                <a:path extrusionOk="0" h="1767295" w="2288824">
                  <a:moveTo>
                    <a:pt x="2267463" y="254267"/>
                  </a:moveTo>
                  <a:cubicBezTo>
                    <a:pt x="2188622" y="82316"/>
                    <a:pt x="1929913" y="62762"/>
                    <a:pt x="1769539" y="40172"/>
                  </a:cubicBezTo>
                  <a:cubicBezTo>
                    <a:pt x="673052" y="-114259"/>
                    <a:pt x="-166445" y="193015"/>
                    <a:pt x="28148" y="680057"/>
                  </a:cubicBezTo>
                  <a:cubicBezTo>
                    <a:pt x="116865" y="1367990"/>
                    <a:pt x="224917" y="1691316"/>
                    <a:pt x="777964" y="1751060"/>
                  </a:cubicBezTo>
                  <a:cubicBezTo>
                    <a:pt x="1699442" y="1850598"/>
                    <a:pt x="2178607" y="1496785"/>
                    <a:pt x="2141944" y="569240"/>
                  </a:cubicBezTo>
                  <a:cubicBezTo>
                    <a:pt x="2225762" y="539992"/>
                    <a:pt x="2335752" y="403201"/>
                    <a:pt x="2267463" y="254267"/>
                  </a:cubicBezTo>
                  <a:close/>
                  <a:moveTo>
                    <a:pt x="2045477" y="930265"/>
                  </a:moveTo>
                  <a:cubicBezTo>
                    <a:pt x="1945105" y="1574853"/>
                    <a:pt x="1537528" y="1728867"/>
                    <a:pt x="886801" y="1689639"/>
                  </a:cubicBezTo>
                  <a:cubicBezTo>
                    <a:pt x="659808" y="1675958"/>
                    <a:pt x="436202" y="1632792"/>
                    <a:pt x="298661" y="1433449"/>
                  </a:cubicBezTo>
                  <a:cubicBezTo>
                    <a:pt x="185661" y="1269683"/>
                    <a:pt x="139568" y="1047968"/>
                    <a:pt x="126195" y="852842"/>
                  </a:cubicBezTo>
                  <a:cubicBezTo>
                    <a:pt x="110476" y="623577"/>
                    <a:pt x="161387" y="428401"/>
                    <a:pt x="374361" y="308446"/>
                  </a:cubicBezTo>
                  <a:cubicBezTo>
                    <a:pt x="467758" y="255845"/>
                    <a:pt x="572204" y="225963"/>
                    <a:pt x="676927" y="202896"/>
                  </a:cubicBezTo>
                  <a:cubicBezTo>
                    <a:pt x="924021" y="148480"/>
                    <a:pt x="1178954" y="129838"/>
                    <a:pt x="1431364" y="147269"/>
                  </a:cubicBezTo>
                  <a:cubicBezTo>
                    <a:pt x="1612325" y="159760"/>
                    <a:pt x="1903951" y="168093"/>
                    <a:pt x="2000706" y="354797"/>
                  </a:cubicBezTo>
                  <a:cubicBezTo>
                    <a:pt x="2092374" y="531698"/>
                    <a:pt x="2075195" y="739405"/>
                    <a:pt x="2045477" y="930265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4909488" y="8404867"/>
              <a:ext cx="2295206" cy="1764087"/>
            </a:xfrm>
            <a:custGeom>
              <a:rect b="b" l="l" r="r" t="t"/>
              <a:pathLst>
                <a:path extrusionOk="0" h="1764087" w="2295206">
                  <a:moveTo>
                    <a:pt x="17685" y="299097"/>
                  </a:moveTo>
                  <a:cubicBezTo>
                    <a:pt x="89521" y="124110"/>
                    <a:pt x="347236" y="94168"/>
                    <a:pt x="506567" y="65149"/>
                  </a:cubicBezTo>
                  <a:cubicBezTo>
                    <a:pt x="1595940" y="-133261"/>
                    <a:pt x="2447152" y="139983"/>
                    <a:pt x="2272361" y="634466"/>
                  </a:cubicBezTo>
                  <a:cubicBezTo>
                    <a:pt x="2211464" y="1325415"/>
                    <a:pt x="2116557" y="1652819"/>
                    <a:pt x="1566361" y="1734756"/>
                  </a:cubicBezTo>
                  <a:cubicBezTo>
                    <a:pt x="649643" y="1871289"/>
                    <a:pt x="156598" y="1537031"/>
                    <a:pt x="155813" y="608761"/>
                  </a:cubicBezTo>
                  <a:cubicBezTo>
                    <a:pt x="70881" y="582917"/>
                    <a:pt x="-44543" y="450660"/>
                    <a:pt x="17685" y="299097"/>
                  </a:cubicBezTo>
                  <a:close/>
                  <a:moveTo>
                    <a:pt x="266766" y="965620"/>
                  </a:moveTo>
                  <a:cubicBezTo>
                    <a:pt x="393070" y="1605644"/>
                    <a:pt x="806520" y="1743139"/>
                    <a:pt x="1455140" y="1677770"/>
                  </a:cubicBezTo>
                  <a:cubicBezTo>
                    <a:pt x="1681398" y="1654971"/>
                    <a:pt x="1903076" y="1602846"/>
                    <a:pt x="2032470" y="1398136"/>
                  </a:cubicBezTo>
                  <a:cubicBezTo>
                    <a:pt x="2138774" y="1229955"/>
                    <a:pt x="2175874" y="1006574"/>
                    <a:pt x="2181378" y="811060"/>
                  </a:cubicBezTo>
                  <a:cubicBezTo>
                    <a:pt x="2187837" y="581349"/>
                    <a:pt x="2129086" y="388376"/>
                    <a:pt x="1911452" y="277092"/>
                  </a:cubicBezTo>
                  <a:cubicBezTo>
                    <a:pt x="1816009" y="228290"/>
                    <a:pt x="1710441" y="202635"/>
                    <a:pt x="1604882" y="183804"/>
                  </a:cubicBezTo>
                  <a:cubicBezTo>
                    <a:pt x="1355791" y="139368"/>
                    <a:pt x="1100322" y="131005"/>
                    <a:pt x="848806" y="158565"/>
                  </a:cubicBezTo>
                  <a:cubicBezTo>
                    <a:pt x="668501" y="178328"/>
                    <a:pt x="377451" y="198378"/>
                    <a:pt x="288297" y="388822"/>
                  </a:cubicBezTo>
                  <a:cubicBezTo>
                    <a:pt x="203823" y="569266"/>
                    <a:pt x="229368" y="776109"/>
                    <a:pt x="266766" y="9656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dk2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4"/>
          <p:cNvGrpSpPr/>
          <p:nvPr/>
        </p:nvGrpSpPr>
        <p:grpSpPr>
          <a:xfrm>
            <a:off x="1281828" y="372922"/>
            <a:ext cx="6258659" cy="4397656"/>
            <a:chOff x="2563655" y="745844"/>
            <a:chExt cx="12517318" cy="8795312"/>
          </a:xfrm>
        </p:grpSpPr>
        <p:sp>
          <p:nvSpPr>
            <p:cNvPr id="135" name="Google Shape;135;p4"/>
            <p:cNvSpPr/>
            <p:nvPr/>
          </p:nvSpPr>
          <p:spPr>
            <a:xfrm>
              <a:off x="2563655" y="745844"/>
              <a:ext cx="12517318" cy="8795312"/>
            </a:xfrm>
            <a:custGeom>
              <a:rect b="b" l="l" r="r" t="t"/>
              <a:pathLst>
                <a:path extrusionOk="0" h="8795312" w="12517318">
                  <a:moveTo>
                    <a:pt x="12285422" y="3311"/>
                  </a:moveTo>
                  <a:cubicBezTo>
                    <a:pt x="12622388" y="2405889"/>
                    <a:pt x="11999398" y="2780446"/>
                    <a:pt x="12517319" y="8381067"/>
                  </a:cubicBezTo>
                  <a:cubicBezTo>
                    <a:pt x="12056902" y="8462599"/>
                    <a:pt x="11575306" y="8393521"/>
                    <a:pt x="11103174" y="8393521"/>
                  </a:cubicBezTo>
                  <a:cubicBezTo>
                    <a:pt x="10188147" y="8393521"/>
                    <a:pt x="7520654" y="8741006"/>
                    <a:pt x="5198764" y="8741006"/>
                  </a:cubicBezTo>
                  <a:cubicBezTo>
                    <a:pt x="3548378" y="8741006"/>
                    <a:pt x="1896162" y="8645928"/>
                    <a:pt x="244474" y="8767744"/>
                  </a:cubicBezTo>
                  <a:cubicBezTo>
                    <a:pt x="178756" y="9021752"/>
                    <a:pt x="0" y="7511282"/>
                    <a:pt x="0" y="4617539"/>
                  </a:cubicBezTo>
                  <a:cubicBezTo>
                    <a:pt x="0" y="3689265"/>
                    <a:pt x="26087" y="2277179"/>
                    <a:pt x="26087" y="1801933"/>
                  </a:cubicBezTo>
                  <a:cubicBezTo>
                    <a:pt x="26087" y="1585973"/>
                    <a:pt x="-20669" y="238286"/>
                    <a:pt x="44645" y="156648"/>
                  </a:cubicBezTo>
                  <a:cubicBezTo>
                    <a:pt x="989454" y="180061"/>
                    <a:pt x="1842089" y="34640"/>
                    <a:pt x="2892160" y="34640"/>
                  </a:cubicBezTo>
                  <a:cubicBezTo>
                    <a:pt x="4673385" y="34640"/>
                    <a:pt x="6455349" y="133394"/>
                    <a:pt x="8238562" y="133394"/>
                  </a:cubicBezTo>
                  <a:cubicBezTo>
                    <a:pt x="10072681" y="133376"/>
                    <a:pt x="10936767" y="-24623"/>
                    <a:pt x="12285422" y="33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147316" y="1268219"/>
              <a:ext cx="11349142" cy="7488179"/>
            </a:xfrm>
            <a:custGeom>
              <a:rect b="b" l="l" r="r" t="t"/>
              <a:pathLst>
                <a:path extrusionOk="0" h="7488179" w="11349142">
                  <a:moveTo>
                    <a:pt x="4608014" y="7488180"/>
                  </a:moveTo>
                  <a:cubicBezTo>
                    <a:pt x="3572912" y="7488180"/>
                    <a:pt x="2512761" y="7451345"/>
                    <a:pt x="1458327" y="7451345"/>
                  </a:cubicBezTo>
                  <a:cubicBezTo>
                    <a:pt x="141846" y="7451345"/>
                    <a:pt x="106911" y="7518330"/>
                    <a:pt x="98626" y="7404519"/>
                  </a:cubicBezTo>
                  <a:cubicBezTo>
                    <a:pt x="-65829" y="5149227"/>
                    <a:pt x="25044" y="2072067"/>
                    <a:pt x="25044" y="1062876"/>
                  </a:cubicBezTo>
                  <a:cubicBezTo>
                    <a:pt x="25044" y="271088"/>
                    <a:pt x="-39408" y="150381"/>
                    <a:pt x="81369" y="144312"/>
                  </a:cubicBezTo>
                  <a:cubicBezTo>
                    <a:pt x="1746866" y="60739"/>
                    <a:pt x="1089980" y="-24575"/>
                    <a:pt x="4966317" y="82833"/>
                  </a:cubicBezTo>
                  <a:cubicBezTo>
                    <a:pt x="10608487" y="239143"/>
                    <a:pt x="11256260" y="-156417"/>
                    <a:pt x="11268873" y="74055"/>
                  </a:cubicBezTo>
                  <a:cubicBezTo>
                    <a:pt x="11385252" y="2201868"/>
                    <a:pt x="10997415" y="2886969"/>
                    <a:pt x="11348875" y="7059726"/>
                  </a:cubicBezTo>
                  <a:cubicBezTo>
                    <a:pt x="11352569" y="7103544"/>
                    <a:pt x="11317652" y="7143035"/>
                    <a:pt x="11269876" y="7140854"/>
                  </a:cubicBezTo>
                  <a:cubicBezTo>
                    <a:pt x="9799038" y="7073605"/>
                    <a:pt x="7318832" y="7488180"/>
                    <a:pt x="4608014" y="74881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782481" y="970884"/>
              <a:ext cx="11996691" cy="8336453"/>
            </a:xfrm>
            <a:custGeom>
              <a:rect b="b" l="l" r="r" t="t"/>
              <a:pathLst>
                <a:path extrusionOk="0" h="8336453" w="11996691">
                  <a:moveTo>
                    <a:pt x="662832" y="8336453"/>
                  </a:moveTo>
                  <a:cubicBezTo>
                    <a:pt x="580842" y="8336453"/>
                    <a:pt x="510251" y="8335363"/>
                    <a:pt x="449335" y="8333076"/>
                  </a:cubicBezTo>
                  <a:cubicBezTo>
                    <a:pt x="166619" y="8322434"/>
                    <a:pt x="78771" y="8287358"/>
                    <a:pt x="73283" y="8182940"/>
                  </a:cubicBezTo>
                  <a:cubicBezTo>
                    <a:pt x="25507" y="7271835"/>
                    <a:pt x="370" y="6506186"/>
                    <a:pt x="32948" y="5730950"/>
                  </a:cubicBezTo>
                  <a:cubicBezTo>
                    <a:pt x="136134" y="3274615"/>
                    <a:pt x="61849" y="1835879"/>
                    <a:pt x="21936" y="1062930"/>
                  </a:cubicBezTo>
                  <a:cubicBezTo>
                    <a:pt x="-6068" y="520700"/>
                    <a:pt x="-17643" y="296279"/>
                    <a:pt x="51840" y="226497"/>
                  </a:cubicBezTo>
                  <a:cubicBezTo>
                    <a:pt x="68692" y="209592"/>
                    <a:pt x="90838" y="201641"/>
                    <a:pt x="117558" y="202925"/>
                  </a:cubicBezTo>
                  <a:cubicBezTo>
                    <a:pt x="898300" y="240182"/>
                    <a:pt x="1956621" y="187463"/>
                    <a:pt x="3182071" y="126424"/>
                  </a:cubicBezTo>
                  <a:cubicBezTo>
                    <a:pt x="4372023" y="67161"/>
                    <a:pt x="5720730" y="0"/>
                    <a:pt x="7123986" y="0"/>
                  </a:cubicBezTo>
                  <a:cubicBezTo>
                    <a:pt x="7666920" y="0"/>
                    <a:pt x="8226741" y="20088"/>
                    <a:pt x="8768127" y="39508"/>
                  </a:cubicBezTo>
                  <a:cubicBezTo>
                    <a:pt x="9316813" y="59192"/>
                    <a:pt x="9884198" y="79545"/>
                    <a:pt x="10441873" y="79545"/>
                  </a:cubicBezTo>
                  <a:cubicBezTo>
                    <a:pt x="11027570" y="79545"/>
                    <a:pt x="11375442" y="62781"/>
                    <a:pt x="11583292" y="52754"/>
                  </a:cubicBezTo>
                  <a:cubicBezTo>
                    <a:pt x="11872077" y="38822"/>
                    <a:pt x="11902263" y="37362"/>
                    <a:pt x="11908297" y="123732"/>
                  </a:cubicBezTo>
                  <a:cubicBezTo>
                    <a:pt x="12039347" y="1998522"/>
                    <a:pt x="11994139" y="4177928"/>
                    <a:pt x="11964235" y="5620094"/>
                  </a:cubicBezTo>
                  <a:cubicBezTo>
                    <a:pt x="11954894" y="6071082"/>
                    <a:pt x="11946803" y="6460556"/>
                    <a:pt x="11946803" y="6729516"/>
                  </a:cubicBezTo>
                  <a:cubicBezTo>
                    <a:pt x="11946803" y="7055136"/>
                    <a:pt x="11958958" y="7284464"/>
                    <a:pt x="11966996" y="7436219"/>
                  </a:cubicBezTo>
                  <a:cubicBezTo>
                    <a:pt x="11973997" y="7568166"/>
                    <a:pt x="11978219" y="7647798"/>
                    <a:pt x="11970585" y="7698020"/>
                  </a:cubicBezTo>
                  <a:cubicBezTo>
                    <a:pt x="11962335" y="7752410"/>
                    <a:pt x="11939151" y="7775629"/>
                    <a:pt x="11890583" y="7778163"/>
                  </a:cubicBezTo>
                  <a:cubicBezTo>
                    <a:pt x="11233416" y="7812552"/>
                    <a:pt x="10854830" y="7864515"/>
                    <a:pt x="10454011" y="7919521"/>
                  </a:cubicBezTo>
                  <a:cubicBezTo>
                    <a:pt x="9784143" y="8011449"/>
                    <a:pt x="9024897" y="8115638"/>
                    <a:pt x="6746421" y="8166598"/>
                  </a:cubicBezTo>
                  <a:cubicBezTo>
                    <a:pt x="4664485" y="8213161"/>
                    <a:pt x="3207437" y="8261939"/>
                    <a:pt x="2243296" y="8294218"/>
                  </a:cubicBezTo>
                  <a:cubicBezTo>
                    <a:pt x="1475800" y="8319936"/>
                    <a:pt x="982665" y="8336453"/>
                    <a:pt x="662832" y="8336453"/>
                  </a:cubicBezTo>
                  <a:close/>
                  <a:moveTo>
                    <a:pt x="111894" y="232090"/>
                  </a:moveTo>
                  <a:cubicBezTo>
                    <a:pt x="95377" y="232090"/>
                    <a:pt x="82817" y="236928"/>
                    <a:pt x="72614" y="247183"/>
                  </a:cubicBezTo>
                  <a:cubicBezTo>
                    <a:pt x="12296" y="307748"/>
                    <a:pt x="25313" y="559610"/>
                    <a:pt x="51224" y="1061417"/>
                  </a:cubicBezTo>
                  <a:cubicBezTo>
                    <a:pt x="91172" y="1834841"/>
                    <a:pt x="165510" y="3274457"/>
                    <a:pt x="62253" y="5732164"/>
                  </a:cubicBezTo>
                  <a:cubicBezTo>
                    <a:pt x="29728" y="6506238"/>
                    <a:pt x="54848" y="7271113"/>
                    <a:pt x="102589" y="8181392"/>
                  </a:cubicBezTo>
                  <a:cubicBezTo>
                    <a:pt x="106476" y="8255589"/>
                    <a:pt x="159530" y="8292828"/>
                    <a:pt x="450461" y="8303770"/>
                  </a:cubicBezTo>
                  <a:cubicBezTo>
                    <a:pt x="747953" y="8314993"/>
                    <a:pt x="1278750" y="8297191"/>
                    <a:pt x="2242363" y="8264930"/>
                  </a:cubicBezTo>
                  <a:cubicBezTo>
                    <a:pt x="3206575" y="8232633"/>
                    <a:pt x="4663711" y="8183855"/>
                    <a:pt x="6745823" y="8137292"/>
                  </a:cubicBezTo>
                  <a:cubicBezTo>
                    <a:pt x="9022627" y="8086368"/>
                    <a:pt x="9780994" y="7982302"/>
                    <a:pt x="10450088" y="7890479"/>
                  </a:cubicBezTo>
                  <a:cubicBezTo>
                    <a:pt x="10851541" y="7835385"/>
                    <a:pt x="11230724" y="7783352"/>
                    <a:pt x="11889105" y="7748892"/>
                  </a:cubicBezTo>
                  <a:cubicBezTo>
                    <a:pt x="11919274" y="7747326"/>
                    <a:pt x="11934841" y="7738636"/>
                    <a:pt x="11941667" y="7693604"/>
                  </a:cubicBezTo>
                  <a:cubicBezTo>
                    <a:pt x="11948843" y="7646339"/>
                    <a:pt x="11944674" y="7567832"/>
                    <a:pt x="11937779" y="7437749"/>
                  </a:cubicBezTo>
                  <a:cubicBezTo>
                    <a:pt x="11929722" y="7285696"/>
                    <a:pt x="11917532" y="7055875"/>
                    <a:pt x="11917532" y="6729481"/>
                  </a:cubicBezTo>
                  <a:cubicBezTo>
                    <a:pt x="11917532" y="6460221"/>
                    <a:pt x="11925606" y="6070607"/>
                    <a:pt x="11934964" y="5619461"/>
                  </a:cubicBezTo>
                  <a:cubicBezTo>
                    <a:pt x="11964868" y="4177822"/>
                    <a:pt x="12010041" y="1999208"/>
                    <a:pt x="11879078" y="125738"/>
                  </a:cubicBezTo>
                  <a:cubicBezTo>
                    <a:pt x="11875262" y="71242"/>
                    <a:pt x="11875050" y="68005"/>
                    <a:pt x="11584717" y="81990"/>
                  </a:cubicBezTo>
                  <a:cubicBezTo>
                    <a:pt x="11376603" y="92016"/>
                    <a:pt x="11028292" y="108816"/>
                    <a:pt x="10441891" y="108816"/>
                  </a:cubicBezTo>
                  <a:cubicBezTo>
                    <a:pt x="9883688" y="108816"/>
                    <a:pt x="9316040" y="88446"/>
                    <a:pt x="8767089" y="68744"/>
                  </a:cubicBezTo>
                  <a:cubicBezTo>
                    <a:pt x="8225967" y="49324"/>
                    <a:pt x="7666410" y="29253"/>
                    <a:pt x="7124003" y="29253"/>
                  </a:cubicBezTo>
                  <a:cubicBezTo>
                    <a:pt x="5721487" y="29253"/>
                    <a:pt x="4373167" y="96414"/>
                    <a:pt x="3183549" y="155642"/>
                  </a:cubicBezTo>
                  <a:cubicBezTo>
                    <a:pt x="1957325" y="216716"/>
                    <a:pt x="898318" y="269453"/>
                    <a:pt x="116186" y="232143"/>
                  </a:cubicBezTo>
                  <a:cubicBezTo>
                    <a:pt x="114726" y="232126"/>
                    <a:pt x="113284" y="232090"/>
                    <a:pt x="111894" y="2320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4"/>
          <p:cNvGrpSpPr/>
          <p:nvPr/>
        </p:nvGrpSpPr>
        <p:grpSpPr>
          <a:xfrm rot="-817498">
            <a:off x="95985" y="3242749"/>
            <a:ext cx="1976855" cy="1990678"/>
            <a:chOff x="191863" y="6484555"/>
            <a:chExt cx="3953135" cy="3980777"/>
          </a:xfrm>
        </p:grpSpPr>
        <p:grpSp>
          <p:nvGrpSpPr>
            <p:cNvPr id="139" name="Google Shape;139;p4"/>
            <p:cNvGrpSpPr/>
            <p:nvPr/>
          </p:nvGrpSpPr>
          <p:grpSpPr>
            <a:xfrm>
              <a:off x="191863" y="6484555"/>
              <a:ext cx="3953135" cy="3980777"/>
              <a:chOff x="191863" y="6484555"/>
              <a:chExt cx="3953135" cy="3980777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3374678" y="7578305"/>
                <a:ext cx="770320" cy="2404747"/>
              </a:xfrm>
              <a:custGeom>
                <a:rect b="b" l="l" r="r" t="t"/>
                <a:pathLst>
                  <a:path extrusionOk="0" h="2404747" w="770320">
                    <a:moveTo>
                      <a:pt x="336557" y="2356818"/>
                    </a:moveTo>
                    <a:cubicBezTo>
                      <a:pt x="299607" y="2372234"/>
                      <a:pt x="260782" y="2382756"/>
                      <a:pt x="222527" y="2394583"/>
                    </a:cubicBezTo>
                    <a:cubicBezTo>
                      <a:pt x="193978" y="2405024"/>
                      <a:pt x="149443" y="2416688"/>
                      <a:pt x="138024" y="2377862"/>
                    </a:cubicBezTo>
                    <a:cubicBezTo>
                      <a:pt x="123260" y="2326312"/>
                      <a:pt x="196181" y="2322968"/>
                      <a:pt x="288759" y="2289444"/>
                    </a:cubicBezTo>
                    <a:cubicBezTo>
                      <a:pt x="258172" y="2262037"/>
                      <a:pt x="209966" y="2178595"/>
                      <a:pt x="230439" y="2132918"/>
                    </a:cubicBezTo>
                    <a:cubicBezTo>
                      <a:pt x="264697" y="2098007"/>
                      <a:pt x="550425" y="1880550"/>
                      <a:pt x="456868" y="1618313"/>
                    </a:cubicBezTo>
                    <a:cubicBezTo>
                      <a:pt x="385742" y="1444902"/>
                      <a:pt x="342185" y="1439845"/>
                      <a:pt x="183457" y="1084459"/>
                    </a:cubicBezTo>
                    <a:cubicBezTo>
                      <a:pt x="144794" y="997754"/>
                      <a:pt x="99117" y="890086"/>
                      <a:pt x="44549" y="754033"/>
                    </a:cubicBezTo>
                    <a:cubicBezTo>
                      <a:pt x="37615" y="735354"/>
                      <a:pt x="21302" y="715207"/>
                      <a:pt x="35984" y="695957"/>
                    </a:cubicBezTo>
                    <a:cubicBezTo>
                      <a:pt x="55968" y="676055"/>
                      <a:pt x="73831" y="682091"/>
                      <a:pt x="89329" y="699138"/>
                    </a:cubicBezTo>
                    <a:cubicBezTo>
                      <a:pt x="93244" y="338777"/>
                      <a:pt x="56947" y="207781"/>
                      <a:pt x="13" y="29720"/>
                    </a:cubicBezTo>
                    <a:cubicBezTo>
                      <a:pt x="-150" y="24582"/>
                      <a:pt x="1237" y="19606"/>
                      <a:pt x="3684" y="15283"/>
                    </a:cubicBezTo>
                    <a:cubicBezTo>
                      <a:pt x="14613" y="-3640"/>
                      <a:pt x="46588" y="-10818"/>
                      <a:pt x="60372" y="28579"/>
                    </a:cubicBezTo>
                    <a:cubicBezTo>
                      <a:pt x="104663" y="131516"/>
                      <a:pt x="83700" y="98971"/>
                      <a:pt x="268612" y="544733"/>
                    </a:cubicBezTo>
                    <a:cubicBezTo>
                      <a:pt x="283620" y="580867"/>
                      <a:pt x="300015" y="620182"/>
                      <a:pt x="317878" y="663004"/>
                    </a:cubicBezTo>
                    <a:cubicBezTo>
                      <a:pt x="610377" y="1373205"/>
                      <a:pt x="666413" y="1301753"/>
                      <a:pt x="738355" y="1506975"/>
                    </a:cubicBezTo>
                    <a:cubicBezTo>
                      <a:pt x="830688" y="1798902"/>
                      <a:pt x="730769" y="2193195"/>
                      <a:pt x="336557" y="23568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3374678" y="7578305"/>
                <a:ext cx="268612" cy="1084459"/>
              </a:xfrm>
              <a:custGeom>
                <a:rect b="b" l="l" r="r" t="t"/>
                <a:pathLst>
                  <a:path extrusionOk="0" h="1084459" w="268612">
                    <a:moveTo>
                      <a:pt x="268612" y="544733"/>
                    </a:moveTo>
                    <a:lnTo>
                      <a:pt x="183457" y="1084459"/>
                    </a:lnTo>
                    <a:cubicBezTo>
                      <a:pt x="144794" y="997754"/>
                      <a:pt x="99117" y="890086"/>
                      <a:pt x="44549" y="754033"/>
                    </a:cubicBezTo>
                    <a:cubicBezTo>
                      <a:pt x="37615" y="735354"/>
                      <a:pt x="21302" y="715207"/>
                      <a:pt x="35984" y="695957"/>
                    </a:cubicBezTo>
                    <a:cubicBezTo>
                      <a:pt x="55968" y="676055"/>
                      <a:pt x="73831" y="682091"/>
                      <a:pt x="89329" y="699138"/>
                    </a:cubicBezTo>
                    <a:cubicBezTo>
                      <a:pt x="93244" y="338777"/>
                      <a:pt x="56947" y="207781"/>
                      <a:pt x="13" y="29720"/>
                    </a:cubicBezTo>
                    <a:cubicBezTo>
                      <a:pt x="-150" y="24582"/>
                      <a:pt x="1237" y="19606"/>
                      <a:pt x="3684" y="15283"/>
                    </a:cubicBezTo>
                    <a:cubicBezTo>
                      <a:pt x="14613" y="-3640"/>
                      <a:pt x="46588" y="-10818"/>
                      <a:pt x="60372" y="28579"/>
                    </a:cubicBezTo>
                    <a:cubicBezTo>
                      <a:pt x="104663" y="131516"/>
                      <a:pt x="83700" y="98971"/>
                      <a:pt x="268612" y="5447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91863" y="7675465"/>
                <a:ext cx="675388" cy="2405172"/>
              </a:xfrm>
              <a:custGeom>
                <a:rect b="b" l="l" r="r" t="t"/>
                <a:pathLst>
                  <a:path extrusionOk="0" h="2405172" w="675388">
                    <a:moveTo>
                      <a:pt x="608992" y="2405172"/>
                    </a:moveTo>
                    <a:cubicBezTo>
                      <a:pt x="402138" y="2371322"/>
                      <a:pt x="191125" y="2279804"/>
                      <a:pt x="68041" y="2103212"/>
                    </a:cubicBezTo>
                    <a:cubicBezTo>
                      <a:pt x="-86446" y="1896930"/>
                      <a:pt x="57356" y="1591545"/>
                      <a:pt x="152626" y="1361282"/>
                    </a:cubicBezTo>
                    <a:cubicBezTo>
                      <a:pt x="249609" y="1141215"/>
                      <a:pt x="304666" y="1048147"/>
                      <a:pt x="402057" y="708259"/>
                    </a:cubicBezTo>
                    <a:cubicBezTo>
                      <a:pt x="445042" y="558339"/>
                      <a:pt x="496266" y="360377"/>
                      <a:pt x="562906" y="82235"/>
                    </a:cubicBezTo>
                    <a:cubicBezTo>
                      <a:pt x="573510" y="55726"/>
                      <a:pt x="565353" y="7112"/>
                      <a:pt x="597735" y="668"/>
                    </a:cubicBezTo>
                    <a:cubicBezTo>
                      <a:pt x="600264" y="179"/>
                      <a:pt x="603119" y="-66"/>
                      <a:pt x="606218" y="15"/>
                    </a:cubicBezTo>
                    <a:cubicBezTo>
                      <a:pt x="622124" y="1728"/>
                      <a:pt x="633135" y="16166"/>
                      <a:pt x="631749" y="31745"/>
                    </a:cubicBezTo>
                    <a:cubicBezTo>
                      <a:pt x="614701" y="233867"/>
                      <a:pt x="607115" y="19591"/>
                      <a:pt x="633054" y="295287"/>
                    </a:cubicBezTo>
                    <a:cubicBezTo>
                      <a:pt x="652630" y="432319"/>
                      <a:pt x="625631" y="502303"/>
                      <a:pt x="623673" y="712419"/>
                    </a:cubicBezTo>
                    <a:cubicBezTo>
                      <a:pt x="620900" y="753121"/>
                      <a:pt x="616903" y="792762"/>
                      <a:pt x="611765" y="831180"/>
                    </a:cubicBezTo>
                    <a:cubicBezTo>
                      <a:pt x="596593" y="946107"/>
                      <a:pt x="571960" y="1051247"/>
                      <a:pt x="543901" y="1147903"/>
                    </a:cubicBezTo>
                    <a:cubicBezTo>
                      <a:pt x="400262" y="1642769"/>
                      <a:pt x="166655" y="1914630"/>
                      <a:pt x="644228" y="2134045"/>
                    </a:cubicBezTo>
                    <a:cubicBezTo>
                      <a:pt x="690069" y="2153947"/>
                      <a:pt x="658258" y="2197422"/>
                      <a:pt x="658258" y="2198238"/>
                    </a:cubicBezTo>
                    <a:cubicBezTo>
                      <a:pt x="678078" y="2253948"/>
                      <a:pt x="698552" y="2405417"/>
                      <a:pt x="608992" y="240517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93920" y="7676133"/>
                <a:ext cx="209707" cy="1147235"/>
              </a:xfrm>
              <a:custGeom>
                <a:rect b="b" l="l" r="r" t="t"/>
                <a:pathLst>
                  <a:path extrusionOk="0" h="1147235" w="209707">
                    <a:moveTo>
                      <a:pt x="209708" y="830512"/>
                    </a:moveTo>
                    <a:cubicBezTo>
                      <a:pt x="194537" y="945439"/>
                      <a:pt x="169903" y="1050579"/>
                      <a:pt x="141844" y="1147235"/>
                    </a:cubicBezTo>
                    <a:lnTo>
                      <a:pt x="0" y="707591"/>
                    </a:lnTo>
                    <a:cubicBezTo>
                      <a:pt x="42986" y="557671"/>
                      <a:pt x="94210" y="359709"/>
                      <a:pt x="160850" y="81567"/>
                    </a:cubicBezTo>
                    <a:cubicBezTo>
                      <a:pt x="171453" y="55058"/>
                      <a:pt x="163296" y="6444"/>
                      <a:pt x="195678" y="0"/>
                    </a:cubicBezTo>
                    <a:lnTo>
                      <a:pt x="209708" y="83051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712027" y="6756301"/>
                <a:ext cx="3046693" cy="3709031"/>
              </a:xfrm>
              <a:custGeom>
                <a:rect b="b" l="l" r="r" t="t"/>
                <a:pathLst>
                  <a:path extrusionOk="0" h="3709031" w="3046693">
                    <a:moveTo>
                      <a:pt x="2848228" y="3505169"/>
                    </a:moveTo>
                    <a:cubicBezTo>
                      <a:pt x="2656302" y="3633800"/>
                      <a:pt x="2418291" y="3626133"/>
                      <a:pt x="2197653" y="3652234"/>
                    </a:cubicBezTo>
                    <a:cubicBezTo>
                      <a:pt x="1861680" y="3692365"/>
                      <a:pt x="1051233" y="3714714"/>
                      <a:pt x="814445" y="3707781"/>
                    </a:cubicBezTo>
                    <a:cubicBezTo>
                      <a:pt x="708408" y="3702316"/>
                      <a:pt x="353593" y="3703132"/>
                      <a:pt x="197474" y="3502722"/>
                    </a:cubicBezTo>
                    <a:cubicBezTo>
                      <a:pt x="163053" y="3459900"/>
                      <a:pt x="81650" y="3319116"/>
                      <a:pt x="61666" y="3263569"/>
                    </a:cubicBezTo>
                    <a:cubicBezTo>
                      <a:pt x="45924" y="3215689"/>
                      <a:pt x="27979" y="3084612"/>
                      <a:pt x="15581" y="2952555"/>
                    </a:cubicBezTo>
                    <a:cubicBezTo>
                      <a:pt x="3509" y="2824740"/>
                      <a:pt x="-3424" y="2696028"/>
                      <a:pt x="1714" y="2640726"/>
                    </a:cubicBezTo>
                    <a:cubicBezTo>
                      <a:pt x="10687" y="2501817"/>
                      <a:pt x="70883" y="2339337"/>
                      <a:pt x="34423" y="1641207"/>
                    </a:cubicBezTo>
                    <a:cubicBezTo>
                      <a:pt x="24064" y="1441695"/>
                      <a:pt x="13052" y="1242020"/>
                      <a:pt x="8974" y="1042263"/>
                    </a:cubicBezTo>
                    <a:cubicBezTo>
                      <a:pt x="4814" y="841854"/>
                      <a:pt x="15989" y="556044"/>
                      <a:pt x="126430" y="381818"/>
                    </a:cubicBezTo>
                    <a:cubicBezTo>
                      <a:pt x="242091" y="192338"/>
                      <a:pt x="644705" y="119826"/>
                      <a:pt x="768115" y="106286"/>
                    </a:cubicBezTo>
                    <a:cubicBezTo>
                      <a:pt x="1058003" y="65013"/>
                      <a:pt x="1348625" y="24882"/>
                      <a:pt x="1641450" y="11587"/>
                    </a:cubicBezTo>
                    <a:cubicBezTo>
                      <a:pt x="1891451" y="167"/>
                      <a:pt x="2237620" y="-32378"/>
                      <a:pt x="2460216" y="106857"/>
                    </a:cubicBezTo>
                    <a:cubicBezTo>
                      <a:pt x="2710544" y="267298"/>
                      <a:pt x="2733954" y="579862"/>
                      <a:pt x="2766906" y="869342"/>
                    </a:cubicBezTo>
                    <a:cubicBezTo>
                      <a:pt x="2791458" y="1101889"/>
                      <a:pt x="2813400" y="1107680"/>
                      <a:pt x="2795536" y="1504991"/>
                    </a:cubicBezTo>
                    <a:cubicBezTo>
                      <a:pt x="2821067" y="2070819"/>
                      <a:pt x="3018540" y="2581835"/>
                      <a:pt x="3043988" y="2969358"/>
                    </a:cubicBezTo>
                    <a:cubicBezTo>
                      <a:pt x="3058752" y="3193829"/>
                      <a:pt x="3015766" y="3376865"/>
                      <a:pt x="2848228" y="35051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1582195" y="6484555"/>
                <a:ext cx="1116480" cy="501476"/>
              </a:xfrm>
              <a:custGeom>
                <a:rect b="b" l="l" r="r" t="t"/>
                <a:pathLst>
                  <a:path extrusionOk="0" h="501476" w="1116480">
                    <a:moveTo>
                      <a:pt x="21292" y="494460"/>
                    </a:moveTo>
                    <a:cubicBezTo>
                      <a:pt x="11153" y="488221"/>
                      <a:pt x="3861" y="478033"/>
                      <a:pt x="1104" y="466410"/>
                    </a:cubicBezTo>
                    <a:cubicBezTo>
                      <a:pt x="-2762" y="449974"/>
                      <a:pt x="3779" y="431295"/>
                      <a:pt x="16781" y="420545"/>
                    </a:cubicBezTo>
                    <a:cubicBezTo>
                      <a:pt x="38543" y="162435"/>
                      <a:pt x="127549" y="65966"/>
                      <a:pt x="390250" y="56937"/>
                    </a:cubicBezTo>
                    <a:cubicBezTo>
                      <a:pt x="505928" y="49628"/>
                      <a:pt x="618980" y="22010"/>
                      <a:pt x="733532" y="5990"/>
                    </a:cubicBezTo>
                    <a:cubicBezTo>
                      <a:pt x="851355" y="-18358"/>
                      <a:pt x="960972" y="33307"/>
                      <a:pt x="1031104" y="128463"/>
                    </a:cubicBezTo>
                    <a:cubicBezTo>
                      <a:pt x="1069611" y="176497"/>
                      <a:pt x="1094334" y="233700"/>
                      <a:pt x="1112621" y="292077"/>
                    </a:cubicBezTo>
                    <a:cubicBezTo>
                      <a:pt x="1122687" y="319842"/>
                      <a:pt x="1113314" y="355471"/>
                      <a:pt x="1081528" y="362273"/>
                    </a:cubicBezTo>
                    <a:cubicBezTo>
                      <a:pt x="998534" y="378489"/>
                      <a:pt x="1035255" y="222419"/>
                      <a:pt x="890621" y="123454"/>
                    </a:cubicBezTo>
                    <a:cubicBezTo>
                      <a:pt x="822847" y="73813"/>
                      <a:pt x="733312" y="103413"/>
                      <a:pt x="658539" y="113658"/>
                    </a:cubicBezTo>
                    <a:cubicBezTo>
                      <a:pt x="551198" y="134637"/>
                      <a:pt x="443252" y="149841"/>
                      <a:pt x="334059" y="156415"/>
                    </a:cubicBezTo>
                    <a:cubicBezTo>
                      <a:pt x="170151" y="167027"/>
                      <a:pt x="129245" y="252012"/>
                      <a:pt x="111194" y="402363"/>
                    </a:cubicBezTo>
                    <a:cubicBezTo>
                      <a:pt x="107866" y="449297"/>
                      <a:pt x="81529" y="524893"/>
                      <a:pt x="21292" y="4944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843615" y="7060421"/>
                <a:ext cx="2615460" cy="1785877"/>
              </a:xfrm>
              <a:custGeom>
                <a:rect b="b" l="l" r="r" t="t"/>
                <a:pathLst>
                  <a:path extrusionOk="0" h="1785877" w="2615460">
                    <a:moveTo>
                      <a:pt x="2601044" y="1785811"/>
                    </a:moveTo>
                    <a:cubicBezTo>
                      <a:pt x="2557985" y="1782067"/>
                      <a:pt x="2578834" y="851620"/>
                      <a:pt x="2534755" y="424765"/>
                    </a:cubicBezTo>
                    <a:cubicBezTo>
                      <a:pt x="2529608" y="344422"/>
                      <a:pt x="2483564" y="122830"/>
                      <a:pt x="2374215" y="78669"/>
                    </a:cubicBezTo>
                    <a:cubicBezTo>
                      <a:pt x="2266980" y="49362"/>
                      <a:pt x="2039719" y="16206"/>
                      <a:pt x="1722710" y="50194"/>
                    </a:cubicBezTo>
                    <a:cubicBezTo>
                      <a:pt x="1596216" y="59811"/>
                      <a:pt x="1623003" y="44917"/>
                      <a:pt x="1085380" y="56002"/>
                    </a:cubicBezTo>
                    <a:cubicBezTo>
                      <a:pt x="1026921" y="60896"/>
                      <a:pt x="661617" y="87544"/>
                      <a:pt x="515139" y="82674"/>
                    </a:cubicBezTo>
                    <a:cubicBezTo>
                      <a:pt x="309836" y="93262"/>
                      <a:pt x="71849" y="34403"/>
                      <a:pt x="37379" y="483770"/>
                    </a:cubicBezTo>
                    <a:cubicBezTo>
                      <a:pt x="19679" y="726105"/>
                      <a:pt x="85193" y="1763584"/>
                      <a:pt x="8235" y="1594676"/>
                    </a:cubicBezTo>
                    <a:cubicBezTo>
                      <a:pt x="3920" y="1584341"/>
                      <a:pt x="16375" y="1669097"/>
                      <a:pt x="568" y="760485"/>
                    </a:cubicBezTo>
                    <a:cubicBezTo>
                      <a:pt x="-14440" y="-132866"/>
                      <a:pt x="268580" y="91785"/>
                      <a:pt x="790664" y="38343"/>
                    </a:cubicBezTo>
                    <a:cubicBezTo>
                      <a:pt x="1193521" y="11809"/>
                      <a:pt x="1221319" y="12747"/>
                      <a:pt x="1622905" y="16915"/>
                    </a:cubicBezTo>
                    <a:cubicBezTo>
                      <a:pt x="1689863" y="19126"/>
                      <a:pt x="2336515" y="-57784"/>
                      <a:pt x="2462046" y="99200"/>
                    </a:cubicBezTo>
                    <a:cubicBezTo>
                      <a:pt x="2567512" y="214453"/>
                      <a:pt x="2602839" y="460940"/>
                      <a:pt x="2615424" y="1770338"/>
                    </a:cubicBezTo>
                    <a:cubicBezTo>
                      <a:pt x="2616004" y="1778389"/>
                      <a:pt x="2609592" y="1786708"/>
                      <a:pt x="2601044" y="17858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902962" y="6973959"/>
                <a:ext cx="2440127" cy="217601"/>
              </a:xfrm>
              <a:custGeom>
                <a:rect b="b" l="l" r="r" t="t"/>
                <a:pathLst>
                  <a:path extrusionOk="0" h="217601" w="2440127">
                    <a:moveTo>
                      <a:pt x="3856" y="213133"/>
                    </a:moveTo>
                    <a:cubicBezTo>
                      <a:pt x="-17457" y="191036"/>
                      <a:pt x="55855" y="146215"/>
                      <a:pt x="70716" y="133613"/>
                    </a:cubicBezTo>
                    <a:cubicBezTo>
                      <a:pt x="281419" y="-21323"/>
                      <a:pt x="377945" y="84151"/>
                      <a:pt x="1476689" y="21141"/>
                    </a:cubicBezTo>
                    <a:cubicBezTo>
                      <a:pt x="1573966" y="12846"/>
                      <a:pt x="1671307" y="1948"/>
                      <a:pt x="1769000" y="31"/>
                    </a:cubicBezTo>
                    <a:cubicBezTo>
                      <a:pt x="1896399" y="-898"/>
                      <a:pt x="2208139" y="18849"/>
                      <a:pt x="2299950" y="49135"/>
                    </a:cubicBezTo>
                    <a:cubicBezTo>
                      <a:pt x="2357667" y="61516"/>
                      <a:pt x="2457692" y="119992"/>
                      <a:pt x="2437471" y="147985"/>
                    </a:cubicBezTo>
                    <a:cubicBezTo>
                      <a:pt x="2423238" y="162733"/>
                      <a:pt x="2417879" y="141452"/>
                      <a:pt x="2362348" y="104649"/>
                    </a:cubicBezTo>
                    <a:cubicBezTo>
                      <a:pt x="2233310" y="36247"/>
                      <a:pt x="1839686" y="24453"/>
                      <a:pt x="1685149" y="33678"/>
                    </a:cubicBezTo>
                    <a:cubicBezTo>
                      <a:pt x="596691" y="127202"/>
                      <a:pt x="310408" y="-8003"/>
                      <a:pt x="87706" y="157072"/>
                    </a:cubicBezTo>
                    <a:cubicBezTo>
                      <a:pt x="17412" y="205351"/>
                      <a:pt x="17437" y="227880"/>
                      <a:pt x="3856" y="2131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663002" y="6564833"/>
                <a:ext cx="978167" cy="371161"/>
              </a:xfrm>
              <a:custGeom>
                <a:rect b="b" l="l" r="r" t="t"/>
                <a:pathLst>
                  <a:path extrusionOk="0" h="371161" w="978167">
                    <a:moveTo>
                      <a:pt x="7500" y="369908"/>
                    </a:moveTo>
                    <a:cubicBezTo>
                      <a:pt x="-12468" y="353399"/>
                      <a:pt x="13104" y="304932"/>
                      <a:pt x="18927" y="284051"/>
                    </a:cubicBezTo>
                    <a:cubicBezTo>
                      <a:pt x="28389" y="259507"/>
                      <a:pt x="33128" y="234581"/>
                      <a:pt x="44066" y="211000"/>
                    </a:cubicBezTo>
                    <a:cubicBezTo>
                      <a:pt x="73006" y="151081"/>
                      <a:pt x="123414" y="97720"/>
                      <a:pt x="186302" y="73804"/>
                    </a:cubicBezTo>
                    <a:cubicBezTo>
                      <a:pt x="272714" y="49587"/>
                      <a:pt x="364134" y="51994"/>
                      <a:pt x="452830" y="41618"/>
                    </a:cubicBezTo>
                    <a:cubicBezTo>
                      <a:pt x="515179" y="37083"/>
                      <a:pt x="576501" y="24734"/>
                      <a:pt x="638214" y="15427"/>
                    </a:cubicBezTo>
                    <a:cubicBezTo>
                      <a:pt x="699789" y="1332"/>
                      <a:pt x="768346" y="-13080"/>
                      <a:pt x="826168" y="20998"/>
                    </a:cubicBezTo>
                    <a:cubicBezTo>
                      <a:pt x="879725" y="60183"/>
                      <a:pt x="921145" y="116431"/>
                      <a:pt x="945925" y="177810"/>
                    </a:cubicBezTo>
                    <a:cubicBezTo>
                      <a:pt x="959946" y="214164"/>
                      <a:pt x="968592" y="252150"/>
                      <a:pt x="977352" y="289997"/>
                    </a:cubicBezTo>
                    <a:cubicBezTo>
                      <a:pt x="980215" y="299964"/>
                      <a:pt x="975493" y="312183"/>
                      <a:pt x="963829" y="312330"/>
                    </a:cubicBezTo>
                    <a:cubicBezTo>
                      <a:pt x="953690" y="312664"/>
                      <a:pt x="948535" y="303301"/>
                      <a:pt x="948543" y="294279"/>
                    </a:cubicBezTo>
                    <a:cubicBezTo>
                      <a:pt x="948682" y="294899"/>
                      <a:pt x="948828" y="295519"/>
                      <a:pt x="948975" y="296139"/>
                    </a:cubicBezTo>
                    <a:cubicBezTo>
                      <a:pt x="935411" y="236873"/>
                      <a:pt x="920827" y="174906"/>
                      <a:pt x="885027" y="124727"/>
                    </a:cubicBezTo>
                    <a:cubicBezTo>
                      <a:pt x="859064" y="90942"/>
                      <a:pt x="831829" y="51284"/>
                      <a:pt x="790173" y="36398"/>
                    </a:cubicBezTo>
                    <a:cubicBezTo>
                      <a:pt x="722171" y="15044"/>
                      <a:pt x="654740" y="47181"/>
                      <a:pt x="586737" y="52703"/>
                    </a:cubicBezTo>
                    <a:cubicBezTo>
                      <a:pt x="458343" y="80167"/>
                      <a:pt x="323783" y="70419"/>
                      <a:pt x="196808" y="100942"/>
                    </a:cubicBezTo>
                    <a:cubicBezTo>
                      <a:pt x="150764" y="117777"/>
                      <a:pt x="113626" y="154441"/>
                      <a:pt x="86457" y="194344"/>
                    </a:cubicBezTo>
                    <a:cubicBezTo>
                      <a:pt x="63487" y="228169"/>
                      <a:pt x="56840" y="268406"/>
                      <a:pt x="41880" y="305372"/>
                    </a:cubicBezTo>
                    <a:cubicBezTo>
                      <a:pt x="35298" y="323138"/>
                      <a:pt x="28552" y="339190"/>
                      <a:pt x="24262" y="356278"/>
                    </a:cubicBezTo>
                    <a:cubicBezTo>
                      <a:pt x="23789" y="365389"/>
                      <a:pt x="16652" y="374924"/>
                      <a:pt x="7157" y="369655"/>
                    </a:cubicBezTo>
                    <a:cubicBezTo>
                      <a:pt x="7165" y="369671"/>
                      <a:pt x="7508" y="369908"/>
                      <a:pt x="7500" y="3699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1543242" y="6909924"/>
                <a:ext cx="173164" cy="38721"/>
              </a:xfrm>
              <a:custGeom>
                <a:rect b="b" l="l" r="r" t="t"/>
                <a:pathLst>
                  <a:path extrusionOk="0" h="38721" w="173164">
                    <a:moveTo>
                      <a:pt x="65" y="27851"/>
                    </a:moveTo>
                    <a:cubicBezTo>
                      <a:pt x="-555" y="22093"/>
                      <a:pt x="3352" y="15804"/>
                      <a:pt x="9257" y="14711"/>
                    </a:cubicBezTo>
                    <a:cubicBezTo>
                      <a:pt x="33621" y="9841"/>
                      <a:pt x="58385" y="7982"/>
                      <a:pt x="83067" y="5616"/>
                    </a:cubicBezTo>
                    <a:cubicBezTo>
                      <a:pt x="109543" y="3202"/>
                      <a:pt x="135979" y="853"/>
                      <a:pt x="162252" y="4"/>
                    </a:cubicBezTo>
                    <a:cubicBezTo>
                      <a:pt x="166583" y="-126"/>
                      <a:pt x="170767" y="2647"/>
                      <a:pt x="172358" y="6709"/>
                    </a:cubicBezTo>
                    <a:cubicBezTo>
                      <a:pt x="176395" y="17492"/>
                      <a:pt x="164421" y="22672"/>
                      <a:pt x="155596" y="22949"/>
                    </a:cubicBezTo>
                    <a:cubicBezTo>
                      <a:pt x="132847" y="26693"/>
                      <a:pt x="109927" y="29336"/>
                      <a:pt x="87072" y="32329"/>
                    </a:cubicBezTo>
                    <a:cubicBezTo>
                      <a:pt x="62080" y="35461"/>
                      <a:pt x="37063" y="38969"/>
                      <a:pt x="11843" y="38708"/>
                    </a:cubicBezTo>
                    <a:cubicBezTo>
                      <a:pt x="5823" y="38708"/>
                      <a:pt x="684" y="33724"/>
                      <a:pt x="65" y="278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577721" y="6839125"/>
                <a:ext cx="156030" cy="45419"/>
              </a:xfrm>
              <a:custGeom>
                <a:rect b="b" l="l" r="r" t="t"/>
                <a:pathLst>
                  <a:path extrusionOk="0" h="45419" w="156030">
                    <a:moveTo>
                      <a:pt x="11287" y="45420"/>
                    </a:moveTo>
                    <a:cubicBezTo>
                      <a:pt x="6099" y="45371"/>
                      <a:pt x="1573" y="41659"/>
                      <a:pt x="333" y="36651"/>
                    </a:cubicBezTo>
                    <a:cubicBezTo>
                      <a:pt x="-6103" y="10827"/>
                      <a:pt x="82731" y="13674"/>
                      <a:pt x="101304" y="7010"/>
                    </a:cubicBezTo>
                    <a:cubicBezTo>
                      <a:pt x="117487" y="5941"/>
                      <a:pt x="149999" y="-11114"/>
                      <a:pt x="155954" y="12230"/>
                    </a:cubicBezTo>
                    <a:cubicBezTo>
                      <a:pt x="156525" y="17467"/>
                      <a:pt x="153857" y="22328"/>
                      <a:pt x="149380" y="24995"/>
                    </a:cubicBezTo>
                    <a:cubicBezTo>
                      <a:pt x="105505" y="40460"/>
                      <a:pt x="57177" y="39612"/>
                      <a:pt x="11287" y="454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963973" y="8304715"/>
                <a:ext cx="2446942" cy="1978151"/>
              </a:xfrm>
              <a:custGeom>
                <a:rect b="b" l="l" r="r" t="t"/>
                <a:pathLst>
                  <a:path extrusionOk="0" h="1978151" w="2446942">
                    <a:moveTo>
                      <a:pt x="2280399" y="1876861"/>
                    </a:moveTo>
                    <a:cubicBezTo>
                      <a:pt x="2192103" y="1904765"/>
                      <a:pt x="2081515" y="1904765"/>
                      <a:pt x="2003823" y="1909561"/>
                    </a:cubicBezTo>
                    <a:cubicBezTo>
                      <a:pt x="1504178" y="1940426"/>
                      <a:pt x="1005544" y="1972881"/>
                      <a:pt x="504855" y="1976013"/>
                    </a:cubicBezTo>
                    <a:cubicBezTo>
                      <a:pt x="353549" y="1976992"/>
                      <a:pt x="215212" y="2000565"/>
                      <a:pt x="116353" y="1864022"/>
                    </a:cubicBezTo>
                    <a:cubicBezTo>
                      <a:pt x="39599" y="1757986"/>
                      <a:pt x="46695" y="1615407"/>
                      <a:pt x="34542" y="1491181"/>
                    </a:cubicBezTo>
                    <a:cubicBezTo>
                      <a:pt x="9917" y="1239507"/>
                      <a:pt x="-4121" y="986300"/>
                      <a:pt x="1075" y="733369"/>
                    </a:cubicBezTo>
                    <a:cubicBezTo>
                      <a:pt x="4982" y="543441"/>
                      <a:pt x="25953" y="326515"/>
                      <a:pt x="194119" y="206783"/>
                    </a:cubicBezTo>
                    <a:cubicBezTo>
                      <a:pt x="301289" y="130485"/>
                      <a:pt x="432856" y="97940"/>
                      <a:pt x="561822" y="71970"/>
                    </a:cubicBezTo>
                    <a:cubicBezTo>
                      <a:pt x="903863" y="3103"/>
                      <a:pt x="1268817" y="-12085"/>
                      <a:pt x="1618379" y="8494"/>
                    </a:cubicBezTo>
                    <a:cubicBezTo>
                      <a:pt x="1862794" y="22883"/>
                      <a:pt x="2155039" y="58666"/>
                      <a:pt x="2288694" y="285462"/>
                    </a:cubicBezTo>
                    <a:cubicBezTo>
                      <a:pt x="2350236" y="389941"/>
                      <a:pt x="2363336" y="488319"/>
                      <a:pt x="2374021" y="607267"/>
                    </a:cubicBezTo>
                    <a:cubicBezTo>
                      <a:pt x="2400873" y="906283"/>
                      <a:pt x="2448965" y="1212394"/>
                      <a:pt x="2446877" y="1512266"/>
                    </a:cubicBezTo>
                    <a:cubicBezTo>
                      <a:pt x="2446183" y="1611867"/>
                      <a:pt x="2454919" y="1751656"/>
                      <a:pt x="2373573" y="1826575"/>
                    </a:cubicBezTo>
                    <a:cubicBezTo>
                      <a:pt x="2348727" y="1849454"/>
                      <a:pt x="2316419" y="1865482"/>
                      <a:pt x="2280399" y="18768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1213153" y="8617540"/>
                <a:ext cx="1884220" cy="331125"/>
              </a:xfrm>
              <a:custGeom>
                <a:rect b="b" l="l" r="r" t="t"/>
                <a:pathLst>
                  <a:path extrusionOk="0" h="331125" w="1884220">
                    <a:moveTo>
                      <a:pt x="1882515" y="107793"/>
                    </a:moveTo>
                    <a:cubicBezTo>
                      <a:pt x="1884538" y="119988"/>
                      <a:pt x="1884807" y="132793"/>
                      <a:pt x="1883078" y="145950"/>
                    </a:cubicBezTo>
                    <a:cubicBezTo>
                      <a:pt x="1868477" y="257101"/>
                      <a:pt x="1745507" y="268993"/>
                      <a:pt x="1657717" y="279638"/>
                    </a:cubicBezTo>
                    <a:cubicBezTo>
                      <a:pt x="1185634" y="336906"/>
                      <a:pt x="714961" y="333513"/>
                      <a:pt x="240545" y="328700"/>
                    </a:cubicBezTo>
                    <a:cubicBezTo>
                      <a:pt x="193970" y="328227"/>
                      <a:pt x="146547" y="327624"/>
                      <a:pt x="102265" y="313211"/>
                    </a:cubicBezTo>
                    <a:cubicBezTo>
                      <a:pt x="-32043" y="269507"/>
                      <a:pt x="-39873" y="88503"/>
                      <a:pt x="113513" y="67907"/>
                    </a:cubicBezTo>
                    <a:cubicBezTo>
                      <a:pt x="334624" y="38225"/>
                      <a:pt x="559479" y="35590"/>
                      <a:pt x="782213" y="27018"/>
                    </a:cubicBezTo>
                    <a:cubicBezTo>
                      <a:pt x="1012908" y="18143"/>
                      <a:pt x="1243685" y="11300"/>
                      <a:pt x="1474502" y="6496"/>
                    </a:cubicBezTo>
                    <a:cubicBezTo>
                      <a:pt x="1566053" y="4587"/>
                      <a:pt x="1660295" y="-3431"/>
                      <a:pt x="1751706" y="1675"/>
                    </a:cubicBezTo>
                    <a:cubicBezTo>
                      <a:pt x="1806258" y="4717"/>
                      <a:pt x="1882515" y="42573"/>
                      <a:pt x="1882515" y="107793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040601" y="8503799"/>
                <a:ext cx="2241250" cy="1708707"/>
              </a:xfrm>
              <a:custGeom>
                <a:rect b="b" l="l" r="r" t="t"/>
                <a:pathLst>
                  <a:path extrusionOk="0" h="1708707" w="2241250">
                    <a:moveTo>
                      <a:pt x="343357" y="1708691"/>
                    </a:moveTo>
                    <a:cubicBezTo>
                      <a:pt x="284115" y="1709115"/>
                      <a:pt x="222956" y="1701953"/>
                      <a:pt x="176545" y="1661455"/>
                    </a:cubicBezTo>
                    <a:cubicBezTo>
                      <a:pt x="135215" y="1634277"/>
                      <a:pt x="119114" y="1586610"/>
                      <a:pt x="106161" y="1541218"/>
                    </a:cubicBezTo>
                    <a:cubicBezTo>
                      <a:pt x="69113" y="1415312"/>
                      <a:pt x="61242" y="1283679"/>
                      <a:pt x="44545" y="1154127"/>
                    </a:cubicBezTo>
                    <a:cubicBezTo>
                      <a:pt x="25761" y="1019134"/>
                      <a:pt x="21943" y="880299"/>
                      <a:pt x="18876" y="744842"/>
                    </a:cubicBezTo>
                    <a:cubicBezTo>
                      <a:pt x="8110" y="601464"/>
                      <a:pt x="-14827" y="456511"/>
                      <a:pt x="13966" y="313745"/>
                    </a:cubicBezTo>
                    <a:cubicBezTo>
                      <a:pt x="21234" y="279748"/>
                      <a:pt x="41063" y="126158"/>
                      <a:pt x="78396" y="128989"/>
                    </a:cubicBezTo>
                    <a:cubicBezTo>
                      <a:pt x="83779" y="130514"/>
                      <a:pt x="87156" y="136036"/>
                      <a:pt x="85728" y="141509"/>
                    </a:cubicBezTo>
                    <a:cubicBezTo>
                      <a:pt x="66976" y="168524"/>
                      <a:pt x="61552" y="205955"/>
                      <a:pt x="53493" y="237228"/>
                    </a:cubicBezTo>
                    <a:cubicBezTo>
                      <a:pt x="41356" y="303386"/>
                      <a:pt x="28526" y="369822"/>
                      <a:pt x="26593" y="437229"/>
                    </a:cubicBezTo>
                    <a:cubicBezTo>
                      <a:pt x="24790" y="521691"/>
                      <a:pt x="35671" y="605281"/>
                      <a:pt x="43501" y="689042"/>
                    </a:cubicBezTo>
                    <a:cubicBezTo>
                      <a:pt x="54888" y="828292"/>
                      <a:pt x="48640" y="968245"/>
                      <a:pt x="68493" y="1106329"/>
                    </a:cubicBezTo>
                    <a:cubicBezTo>
                      <a:pt x="82107" y="1216860"/>
                      <a:pt x="91626" y="1328052"/>
                      <a:pt x="110998" y="1437759"/>
                    </a:cubicBezTo>
                    <a:cubicBezTo>
                      <a:pt x="122792" y="1491723"/>
                      <a:pt x="134522" y="1546234"/>
                      <a:pt x="157148" y="1596773"/>
                    </a:cubicBezTo>
                    <a:cubicBezTo>
                      <a:pt x="169987" y="1623298"/>
                      <a:pt x="195664" y="1640770"/>
                      <a:pt x="220110" y="1655754"/>
                    </a:cubicBezTo>
                    <a:cubicBezTo>
                      <a:pt x="273740" y="1687026"/>
                      <a:pt x="341628" y="1679791"/>
                      <a:pt x="400967" y="1676651"/>
                    </a:cubicBezTo>
                    <a:cubicBezTo>
                      <a:pt x="470054" y="1676039"/>
                      <a:pt x="539092" y="1675501"/>
                      <a:pt x="607584" y="1664848"/>
                    </a:cubicBezTo>
                    <a:cubicBezTo>
                      <a:pt x="680252" y="1656692"/>
                      <a:pt x="753393" y="1658323"/>
                      <a:pt x="826346" y="1658609"/>
                    </a:cubicBezTo>
                    <a:cubicBezTo>
                      <a:pt x="886852" y="1657092"/>
                      <a:pt x="946453" y="1647980"/>
                      <a:pt x="1006396" y="1640697"/>
                    </a:cubicBezTo>
                    <a:cubicBezTo>
                      <a:pt x="1150696" y="1621170"/>
                      <a:pt x="1296358" y="1623772"/>
                      <a:pt x="1440730" y="1609220"/>
                    </a:cubicBezTo>
                    <a:cubicBezTo>
                      <a:pt x="1557371" y="1603820"/>
                      <a:pt x="1673351" y="1620851"/>
                      <a:pt x="1790113" y="1608600"/>
                    </a:cubicBezTo>
                    <a:cubicBezTo>
                      <a:pt x="1864396" y="1609440"/>
                      <a:pt x="1938246" y="1618772"/>
                      <a:pt x="2011828" y="1603363"/>
                    </a:cubicBezTo>
                    <a:cubicBezTo>
                      <a:pt x="2068770" y="1596952"/>
                      <a:pt x="2128925" y="1588861"/>
                      <a:pt x="2172971" y="1548608"/>
                    </a:cubicBezTo>
                    <a:cubicBezTo>
                      <a:pt x="2207661" y="1512025"/>
                      <a:pt x="2202441" y="1455907"/>
                      <a:pt x="2207400" y="1409080"/>
                    </a:cubicBezTo>
                    <a:cubicBezTo>
                      <a:pt x="2209594" y="1362032"/>
                      <a:pt x="2211258" y="1315033"/>
                      <a:pt x="2212066" y="1267937"/>
                    </a:cubicBezTo>
                    <a:cubicBezTo>
                      <a:pt x="2212800" y="1173956"/>
                      <a:pt x="2208134" y="1080064"/>
                      <a:pt x="2212107" y="986083"/>
                    </a:cubicBezTo>
                    <a:cubicBezTo>
                      <a:pt x="2211209" y="884606"/>
                      <a:pt x="2203061" y="783423"/>
                      <a:pt x="2195108" y="682321"/>
                    </a:cubicBezTo>
                    <a:cubicBezTo>
                      <a:pt x="2183917" y="570778"/>
                      <a:pt x="2193469" y="457727"/>
                      <a:pt x="2173917" y="347416"/>
                    </a:cubicBezTo>
                    <a:cubicBezTo>
                      <a:pt x="2163485" y="271143"/>
                      <a:pt x="2156829" y="190400"/>
                      <a:pt x="2118639" y="122112"/>
                    </a:cubicBezTo>
                    <a:cubicBezTo>
                      <a:pt x="2086372" y="79135"/>
                      <a:pt x="2037456" y="50473"/>
                      <a:pt x="1992586" y="22707"/>
                    </a:cubicBezTo>
                    <a:cubicBezTo>
                      <a:pt x="1979593" y="15848"/>
                      <a:pt x="1989634" y="-4732"/>
                      <a:pt x="2003059" y="994"/>
                    </a:cubicBezTo>
                    <a:cubicBezTo>
                      <a:pt x="2053264" y="21549"/>
                      <a:pt x="2098909" y="55089"/>
                      <a:pt x="2135108" y="95326"/>
                    </a:cubicBezTo>
                    <a:cubicBezTo>
                      <a:pt x="2163713" y="131860"/>
                      <a:pt x="2173354" y="179380"/>
                      <a:pt x="2184537" y="223467"/>
                    </a:cubicBezTo>
                    <a:cubicBezTo>
                      <a:pt x="2197857" y="292546"/>
                      <a:pt x="2206152" y="362824"/>
                      <a:pt x="2213387" y="432800"/>
                    </a:cubicBezTo>
                    <a:cubicBezTo>
                      <a:pt x="2219032" y="498771"/>
                      <a:pt x="2215663" y="567401"/>
                      <a:pt x="2220484" y="633038"/>
                    </a:cubicBezTo>
                    <a:cubicBezTo>
                      <a:pt x="2229456" y="753202"/>
                      <a:pt x="2240704" y="873374"/>
                      <a:pt x="2241250" y="993946"/>
                    </a:cubicBezTo>
                    <a:cubicBezTo>
                      <a:pt x="2236218" y="1110627"/>
                      <a:pt x="2244823" y="1227382"/>
                      <a:pt x="2239113" y="1344136"/>
                    </a:cubicBezTo>
                    <a:cubicBezTo>
                      <a:pt x="2231079" y="1421543"/>
                      <a:pt x="2248224" y="1527914"/>
                      <a:pt x="2179627" y="1580843"/>
                    </a:cubicBezTo>
                    <a:cubicBezTo>
                      <a:pt x="2127905" y="1619163"/>
                      <a:pt x="2066192" y="1625387"/>
                      <a:pt x="2004438" y="1633519"/>
                    </a:cubicBezTo>
                    <a:cubicBezTo>
                      <a:pt x="1907537" y="1652108"/>
                      <a:pt x="1810546" y="1630264"/>
                      <a:pt x="1713440" y="1641806"/>
                    </a:cubicBezTo>
                    <a:cubicBezTo>
                      <a:pt x="1625895" y="1647303"/>
                      <a:pt x="1536979" y="1632197"/>
                      <a:pt x="1449580" y="1637760"/>
                    </a:cubicBezTo>
                    <a:cubicBezTo>
                      <a:pt x="1334767" y="1646896"/>
                      <a:pt x="1220141" y="1654180"/>
                      <a:pt x="1105149" y="1658543"/>
                    </a:cubicBezTo>
                    <a:cubicBezTo>
                      <a:pt x="1035556" y="1664612"/>
                      <a:pt x="966567" y="1676398"/>
                      <a:pt x="897007" y="1683193"/>
                    </a:cubicBezTo>
                    <a:cubicBezTo>
                      <a:pt x="816166" y="1692328"/>
                      <a:pt x="731802" y="1683642"/>
                      <a:pt x="651385" y="1690338"/>
                    </a:cubicBezTo>
                    <a:cubicBezTo>
                      <a:pt x="601532" y="1693854"/>
                      <a:pt x="552159" y="1701659"/>
                      <a:pt x="502241" y="1704441"/>
                    </a:cubicBezTo>
                    <a:cubicBezTo>
                      <a:pt x="449206" y="1705077"/>
                      <a:pt x="396334" y="1705868"/>
                      <a:pt x="343357" y="1708691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187889" y="8371690"/>
                <a:ext cx="1750164" cy="213511"/>
              </a:xfrm>
              <a:custGeom>
                <a:rect b="b" l="l" r="r" t="t"/>
                <a:pathLst>
                  <a:path extrusionOk="0" h="213511" w="1750164">
                    <a:moveTo>
                      <a:pt x="1973" y="210192"/>
                    </a:moveTo>
                    <a:cubicBezTo>
                      <a:pt x="-53835" y="112532"/>
                      <a:pt x="1088718" y="-64019"/>
                      <a:pt x="1613119" y="23763"/>
                    </a:cubicBezTo>
                    <a:cubicBezTo>
                      <a:pt x="1636871" y="27678"/>
                      <a:pt x="1753984" y="55607"/>
                      <a:pt x="1750069" y="81765"/>
                    </a:cubicBezTo>
                    <a:cubicBezTo>
                      <a:pt x="1744041" y="103976"/>
                      <a:pt x="1722704" y="85786"/>
                      <a:pt x="1667018" y="66838"/>
                    </a:cubicBezTo>
                    <a:cubicBezTo>
                      <a:pt x="1384047" y="-28668"/>
                      <a:pt x="246314" y="73935"/>
                      <a:pt x="28425" y="202500"/>
                    </a:cubicBezTo>
                    <a:cubicBezTo>
                      <a:pt x="19999" y="207166"/>
                      <a:pt x="11451" y="219343"/>
                      <a:pt x="1973" y="210192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1283421" y="8689186"/>
                <a:ext cx="1721870" cy="180212"/>
              </a:xfrm>
              <a:custGeom>
                <a:rect b="b" l="l" r="r" t="t"/>
                <a:pathLst>
                  <a:path extrusionOk="0" h="180212" w="1721870">
                    <a:moveTo>
                      <a:pt x="1666373" y="3236"/>
                    </a:moveTo>
                    <a:cubicBezTo>
                      <a:pt x="1679562" y="5291"/>
                      <a:pt x="1691495" y="8986"/>
                      <a:pt x="1699791" y="15593"/>
                    </a:cubicBezTo>
                    <a:cubicBezTo>
                      <a:pt x="1750949" y="56376"/>
                      <a:pt x="1703975" y="124737"/>
                      <a:pt x="1652490" y="130676"/>
                    </a:cubicBezTo>
                    <a:cubicBezTo>
                      <a:pt x="1492848" y="149085"/>
                      <a:pt x="1326436" y="140569"/>
                      <a:pt x="1165105" y="147690"/>
                    </a:cubicBezTo>
                    <a:cubicBezTo>
                      <a:pt x="810991" y="163318"/>
                      <a:pt x="458713" y="183580"/>
                      <a:pt x="104240" y="179738"/>
                    </a:cubicBezTo>
                    <a:cubicBezTo>
                      <a:pt x="84485" y="179526"/>
                      <a:pt x="64354" y="179248"/>
                      <a:pt x="45610" y="173009"/>
                    </a:cubicBezTo>
                    <a:cubicBezTo>
                      <a:pt x="19117" y="164191"/>
                      <a:pt x="3318" y="145105"/>
                      <a:pt x="488" y="117723"/>
                    </a:cubicBezTo>
                    <a:cubicBezTo>
                      <a:pt x="-7180" y="43562"/>
                      <a:pt x="77323" y="35936"/>
                      <a:pt x="130211" y="35634"/>
                    </a:cubicBezTo>
                    <a:cubicBezTo>
                      <a:pt x="581797" y="33081"/>
                      <a:pt x="1033089" y="16172"/>
                      <a:pt x="1484585" y="1702"/>
                    </a:cubicBezTo>
                    <a:cubicBezTo>
                      <a:pt x="1521910" y="503"/>
                      <a:pt x="1559300" y="-737"/>
                      <a:pt x="1596650" y="536"/>
                    </a:cubicBezTo>
                    <a:cubicBezTo>
                      <a:pt x="1614619" y="1148"/>
                      <a:pt x="1642547" y="-476"/>
                      <a:pt x="1666373" y="3236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1355012" y="8704447"/>
                <a:ext cx="1562578" cy="150404"/>
              </a:xfrm>
              <a:custGeom>
                <a:rect b="b" l="l" r="r" t="t"/>
                <a:pathLst>
                  <a:path extrusionOk="0" h="150404" w="1562578">
                    <a:moveTo>
                      <a:pt x="1557930" y="27517"/>
                    </a:moveTo>
                    <a:cubicBezTo>
                      <a:pt x="1554806" y="26547"/>
                      <a:pt x="1551323" y="28113"/>
                      <a:pt x="1549994" y="31106"/>
                    </a:cubicBezTo>
                    <a:cubicBezTo>
                      <a:pt x="1542995" y="44704"/>
                      <a:pt x="1537383" y="59027"/>
                      <a:pt x="1530613" y="72746"/>
                    </a:cubicBezTo>
                    <a:cubicBezTo>
                      <a:pt x="1515222" y="60976"/>
                      <a:pt x="1481323" y="-15656"/>
                      <a:pt x="1462619" y="2876"/>
                    </a:cubicBezTo>
                    <a:cubicBezTo>
                      <a:pt x="1437619" y="23464"/>
                      <a:pt x="1433745" y="57126"/>
                      <a:pt x="1417309" y="82999"/>
                    </a:cubicBezTo>
                    <a:cubicBezTo>
                      <a:pt x="1340742" y="47395"/>
                      <a:pt x="1342447" y="-57720"/>
                      <a:pt x="1297292" y="89019"/>
                    </a:cubicBezTo>
                    <a:cubicBezTo>
                      <a:pt x="1284421" y="71433"/>
                      <a:pt x="1273279" y="52559"/>
                      <a:pt x="1265204" y="32273"/>
                    </a:cubicBezTo>
                    <a:cubicBezTo>
                      <a:pt x="1261549" y="22901"/>
                      <a:pt x="1255831" y="4043"/>
                      <a:pt x="1243466" y="16090"/>
                    </a:cubicBezTo>
                    <a:cubicBezTo>
                      <a:pt x="1222145" y="33896"/>
                      <a:pt x="1202895" y="53912"/>
                      <a:pt x="1186255" y="76156"/>
                    </a:cubicBezTo>
                    <a:cubicBezTo>
                      <a:pt x="1178213" y="61417"/>
                      <a:pt x="1170725" y="46253"/>
                      <a:pt x="1161255" y="32395"/>
                    </a:cubicBezTo>
                    <a:cubicBezTo>
                      <a:pt x="1158930" y="29369"/>
                      <a:pt x="1155798" y="26653"/>
                      <a:pt x="1151826" y="26531"/>
                    </a:cubicBezTo>
                    <a:cubicBezTo>
                      <a:pt x="1147454" y="26367"/>
                      <a:pt x="1143710" y="28782"/>
                      <a:pt x="1140684" y="31743"/>
                    </a:cubicBezTo>
                    <a:cubicBezTo>
                      <a:pt x="1119387" y="52689"/>
                      <a:pt x="1100259" y="75699"/>
                      <a:pt x="1082070" y="99353"/>
                    </a:cubicBezTo>
                    <a:cubicBezTo>
                      <a:pt x="1067005" y="82493"/>
                      <a:pt x="1057478" y="61710"/>
                      <a:pt x="1048905" y="40935"/>
                    </a:cubicBezTo>
                    <a:cubicBezTo>
                      <a:pt x="1045389" y="30495"/>
                      <a:pt x="1037624" y="12615"/>
                      <a:pt x="1025251" y="25201"/>
                    </a:cubicBezTo>
                    <a:cubicBezTo>
                      <a:pt x="999402" y="44557"/>
                      <a:pt x="985528" y="74190"/>
                      <a:pt x="972110" y="102657"/>
                    </a:cubicBezTo>
                    <a:cubicBezTo>
                      <a:pt x="956735" y="81107"/>
                      <a:pt x="944157" y="57909"/>
                      <a:pt x="931327" y="34752"/>
                    </a:cubicBezTo>
                    <a:cubicBezTo>
                      <a:pt x="929353" y="32167"/>
                      <a:pt x="927118" y="28920"/>
                      <a:pt x="923635" y="28349"/>
                    </a:cubicBezTo>
                    <a:cubicBezTo>
                      <a:pt x="921580" y="27999"/>
                      <a:pt x="919393" y="28276"/>
                      <a:pt x="917656" y="29434"/>
                    </a:cubicBezTo>
                    <a:cubicBezTo>
                      <a:pt x="895144" y="47363"/>
                      <a:pt x="884450" y="74932"/>
                      <a:pt x="870437" y="99321"/>
                    </a:cubicBezTo>
                    <a:cubicBezTo>
                      <a:pt x="796081" y="8023"/>
                      <a:pt x="821473" y="-10093"/>
                      <a:pt x="756970" y="101596"/>
                    </a:cubicBezTo>
                    <a:cubicBezTo>
                      <a:pt x="741986" y="83758"/>
                      <a:pt x="731333" y="62942"/>
                      <a:pt x="718372" y="43692"/>
                    </a:cubicBezTo>
                    <a:cubicBezTo>
                      <a:pt x="716064" y="40372"/>
                      <a:pt x="712703" y="37656"/>
                      <a:pt x="708625" y="36979"/>
                    </a:cubicBezTo>
                    <a:cubicBezTo>
                      <a:pt x="704596" y="36465"/>
                      <a:pt x="700941" y="38994"/>
                      <a:pt x="698641" y="42053"/>
                    </a:cubicBezTo>
                    <a:cubicBezTo>
                      <a:pt x="680395" y="62444"/>
                      <a:pt x="666455" y="86303"/>
                      <a:pt x="660403" y="113138"/>
                    </a:cubicBezTo>
                    <a:cubicBezTo>
                      <a:pt x="643461" y="94655"/>
                      <a:pt x="635395" y="68709"/>
                      <a:pt x="617931" y="51343"/>
                    </a:cubicBezTo>
                    <a:cubicBezTo>
                      <a:pt x="614008" y="49549"/>
                      <a:pt x="609587" y="51457"/>
                      <a:pt x="607270" y="54859"/>
                    </a:cubicBezTo>
                    <a:cubicBezTo>
                      <a:pt x="590549" y="74328"/>
                      <a:pt x="575158" y="95128"/>
                      <a:pt x="562262" y="117355"/>
                    </a:cubicBezTo>
                    <a:cubicBezTo>
                      <a:pt x="551601" y="98056"/>
                      <a:pt x="541169" y="78660"/>
                      <a:pt x="529978" y="59679"/>
                    </a:cubicBezTo>
                    <a:cubicBezTo>
                      <a:pt x="526878" y="53341"/>
                      <a:pt x="519407" y="44508"/>
                      <a:pt x="512278" y="51164"/>
                    </a:cubicBezTo>
                    <a:cubicBezTo>
                      <a:pt x="497204" y="67934"/>
                      <a:pt x="485084" y="87338"/>
                      <a:pt x="477114" y="108472"/>
                    </a:cubicBezTo>
                    <a:cubicBezTo>
                      <a:pt x="466552" y="92118"/>
                      <a:pt x="455703" y="76531"/>
                      <a:pt x="447000" y="58937"/>
                    </a:cubicBezTo>
                    <a:cubicBezTo>
                      <a:pt x="445336" y="54394"/>
                      <a:pt x="441714" y="48578"/>
                      <a:pt x="435997" y="50845"/>
                    </a:cubicBezTo>
                    <a:cubicBezTo>
                      <a:pt x="410899" y="74418"/>
                      <a:pt x="391249" y="104541"/>
                      <a:pt x="371747" y="132991"/>
                    </a:cubicBezTo>
                    <a:cubicBezTo>
                      <a:pt x="354422" y="109451"/>
                      <a:pt x="341159" y="83439"/>
                      <a:pt x="326404" y="58292"/>
                    </a:cubicBezTo>
                    <a:cubicBezTo>
                      <a:pt x="320971" y="47811"/>
                      <a:pt x="312831" y="48806"/>
                      <a:pt x="306363" y="57681"/>
                    </a:cubicBezTo>
                    <a:cubicBezTo>
                      <a:pt x="287170" y="78994"/>
                      <a:pt x="271632" y="103717"/>
                      <a:pt x="260310" y="130047"/>
                    </a:cubicBezTo>
                    <a:cubicBezTo>
                      <a:pt x="247928" y="107371"/>
                      <a:pt x="237879" y="83578"/>
                      <a:pt x="225987" y="60683"/>
                    </a:cubicBezTo>
                    <a:cubicBezTo>
                      <a:pt x="223834" y="57045"/>
                      <a:pt x="220922" y="52836"/>
                      <a:pt x="216321" y="52542"/>
                    </a:cubicBezTo>
                    <a:cubicBezTo>
                      <a:pt x="189249" y="63040"/>
                      <a:pt x="182251" y="101156"/>
                      <a:pt x="159551" y="117828"/>
                    </a:cubicBezTo>
                    <a:cubicBezTo>
                      <a:pt x="158556" y="118521"/>
                      <a:pt x="157218" y="119068"/>
                      <a:pt x="156190" y="118138"/>
                    </a:cubicBezTo>
                    <a:cubicBezTo>
                      <a:pt x="145733" y="106058"/>
                      <a:pt x="137218" y="92444"/>
                      <a:pt x="128735" y="78896"/>
                    </a:cubicBezTo>
                    <a:cubicBezTo>
                      <a:pt x="122691" y="68929"/>
                      <a:pt x="116647" y="58431"/>
                      <a:pt x="109909" y="48178"/>
                    </a:cubicBezTo>
                    <a:cubicBezTo>
                      <a:pt x="107593" y="42240"/>
                      <a:pt x="98963" y="41082"/>
                      <a:pt x="96100" y="47126"/>
                    </a:cubicBezTo>
                    <a:cubicBezTo>
                      <a:pt x="91696" y="65944"/>
                      <a:pt x="81908" y="88489"/>
                      <a:pt x="76948" y="109003"/>
                    </a:cubicBezTo>
                    <a:cubicBezTo>
                      <a:pt x="67005" y="89867"/>
                      <a:pt x="48571" y="65030"/>
                      <a:pt x="46132" y="59965"/>
                    </a:cubicBezTo>
                    <a:cubicBezTo>
                      <a:pt x="42274" y="55748"/>
                      <a:pt x="35259" y="58219"/>
                      <a:pt x="33147" y="63040"/>
                    </a:cubicBezTo>
                    <a:cubicBezTo>
                      <a:pt x="22935" y="81922"/>
                      <a:pt x="12095" y="100618"/>
                      <a:pt x="993" y="119011"/>
                    </a:cubicBezTo>
                    <a:cubicBezTo>
                      <a:pt x="-915" y="122184"/>
                      <a:pt x="-10" y="126425"/>
                      <a:pt x="3163" y="128424"/>
                    </a:cubicBezTo>
                    <a:cubicBezTo>
                      <a:pt x="6295" y="130332"/>
                      <a:pt x="10667" y="129427"/>
                      <a:pt x="12576" y="126213"/>
                    </a:cubicBezTo>
                    <a:cubicBezTo>
                      <a:pt x="22405" y="110022"/>
                      <a:pt x="31883" y="93644"/>
                      <a:pt x="41100" y="77094"/>
                    </a:cubicBezTo>
                    <a:cubicBezTo>
                      <a:pt x="51761" y="92983"/>
                      <a:pt x="62535" y="108799"/>
                      <a:pt x="71124" y="125952"/>
                    </a:cubicBezTo>
                    <a:cubicBezTo>
                      <a:pt x="72103" y="127755"/>
                      <a:pt x="73115" y="129810"/>
                      <a:pt x="74762" y="131083"/>
                    </a:cubicBezTo>
                    <a:cubicBezTo>
                      <a:pt x="77283" y="133791"/>
                      <a:pt x="82364" y="133269"/>
                      <a:pt x="83767" y="129500"/>
                    </a:cubicBezTo>
                    <a:cubicBezTo>
                      <a:pt x="90505" y="108073"/>
                      <a:pt x="98270" y="86865"/>
                      <a:pt x="104607" y="65283"/>
                    </a:cubicBezTo>
                    <a:cubicBezTo>
                      <a:pt x="161223" y="157869"/>
                      <a:pt x="153425" y="150928"/>
                      <a:pt x="214820" y="68668"/>
                    </a:cubicBezTo>
                    <a:cubicBezTo>
                      <a:pt x="228108" y="94875"/>
                      <a:pt x="239470" y="122241"/>
                      <a:pt x="254552" y="147494"/>
                    </a:cubicBezTo>
                    <a:cubicBezTo>
                      <a:pt x="265987" y="158098"/>
                      <a:pt x="271933" y="136898"/>
                      <a:pt x="275653" y="129043"/>
                    </a:cubicBezTo>
                    <a:cubicBezTo>
                      <a:pt x="285898" y="106662"/>
                      <a:pt x="299642" y="85838"/>
                      <a:pt x="315922" y="67371"/>
                    </a:cubicBezTo>
                    <a:cubicBezTo>
                      <a:pt x="387040" y="189746"/>
                      <a:pt x="357807" y="159794"/>
                      <a:pt x="436772" y="68961"/>
                    </a:cubicBezTo>
                    <a:cubicBezTo>
                      <a:pt x="446225" y="87241"/>
                      <a:pt x="458118" y="104125"/>
                      <a:pt x="469251" y="121393"/>
                    </a:cubicBezTo>
                    <a:cubicBezTo>
                      <a:pt x="472131" y="128008"/>
                      <a:pt x="481535" y="129443"/>
                      <a:pt x="485279" y="122820"/>
                    </a:cubicBezTo>
                    <a:cubicBezTo>
                      <a:pt x="494382" y="102803"/>
                      <a:pt x="502963" y="82493"/>
                      <a:pt x="517669" y="65715"/>
                    </a:cubicBezTo>
                    <a:cubicBezTo>
                      <a:pt x="579407" y="171589"/>
                      <a:pt x="545679" y="149403"/>
                      <a:pt x="614375" y="67420"/>
                    </a:cubicBezTo>
                    <a:cubicBezTo>
                      <a:pt x="689237" y="189664"/>
                      <a:pt x="650517" y="115561"/>
                      <a:pt x="707769" y="52387"/>
                    </a:cubicBezTo>
                    <a:cubicBezTo>
                      <a:pt x="769515" y="155569"/>
                      <a:pt x="757117" y="121238"/>
                      <a:pt x="808463" y="39500"/>
                    </a:cubicBezTo>
                    <a:cubicBezTo>
                      <a:pt x="827647" y="61621"/>
                      <a:pt x="842395" y="89133"/>
                      <a:pt x="862517" y="111074"/>
                    </a:cubicBezTo>
                    <a:cubicBezTo>
                      <a:pt x="869116" y="121083"/>
                      <a:pt x="877925" y="115308"/>
                      <a:pt x="882003" y="106556"/>
                    </a:cubicBezTo>
                    <a:cubicBezTo>
                      <a:pt x="894140" y="85340"/>
                      <a:pt x="903561" y="61963"/>
                      <a:pt x="921155" y="44328"/>
                    </a:cubicBezTo>
                    <a:cubicBezTo>
                      <a:pt x="997926" y="181980"/>
                      <a:pt x="960038" y="103121"/>
                      <a:pt x="1032388" y="36947"/>
                    </a:cubicBezTo>
                    <a:cubicBezTo>
                      <a:pt x="1042200" y="57420"/>
                      <a:pt x="1060120" y="111344"/>
                      <a:pt x="1084517" y="114239"/>
                    </a:cubicBezTo>
                    <a:cubicBezTo>
                      <a:pt x="1089468" y="113105"/>
                      <a:pt x="1092494" y="108187"/>
                      <a:pt x="1095382" y="104435"/>
                    </a:cubicBezTo>
                    <a:cubicBezTo>
                      <a:pt x="1112527" y="82216"/>
                      <a:pt x="1130488" y="60609"/>
                      <a:pt x="1150668" y="41082"/>
                    </a:cubicBezTo>
                    <a:cubicBezTo>
                      <a:pt x="1162103" y="56229"/>
                      <a:pt x="1167748" y="76661"/>
                      <a:pt x="1180537" y="90544"/>
                    </a:cubicBezTo>
                    <a:cubicBezTo>
                      <a:pt x="1193368" y="95821"/>
                      <a:pt x="1200643" y="78448"/>
                      <a:pt x="1207838" y="70780"/>
                    </a:cubicBezTo>
                    <a:cubicBezTo>
                      <a:pt x="1220007" y="55421"/>
                      <a:pt x="1234445" y="42053"/>
                      <a:pt x="1249176" y="29181"/>
                    </a:cubicBezTo>
                    <a:cubicBezTo>
                      <a:pt x="1260897" y="57640"/>
                      <a:pt x="1275000" y="87738"/>
                      <a:pt x="1297300" y="109182"/>
                    </a:cubicBezTo>
                    <a:cubicBezTo>
                      <a:pt x="1311077" y="112469"/>
                      <a:pt x="1309421" y="89394"/>
                      <a:pt x="1313475" y="80927"/>
                    </a:cubicBezTo>
                    <a:cubicBezTo>
                      <a:pt x="1318132" y="62273"/>
                      <a:pt x="1326656" y="44793"/>
                      <a:pt x="1336982" y="28496"/>
                    </a:cubicBezTo>
                    <a:cubicBezTo>
                      <a:pt x="1360881" y="53333"/>
                      <a:pt x="1381762" y="85919"/>
                      <a:pt x="1416078" y="96653"/>
                    </a:cubicBezTo>
                    <a:cubicBezTo>
                      <a:pt x="1431640" y="97249"/>
                      <a:pt x="1435670" y="77061"/>
                      <a:pt x="1440980" y="65788"/>
                    </a:cubicBezTo>
                    <a:cubicBezTo>
                      <a:pt x="1448321" y="47249"/>
                      <a:pt x="1455352" y="28203"/>
                      <a:pt x="1470393" y="14344"/>
                    </a:cubicBezTo>
                    <a:cubicBezTo>
                      <a:pt x="1490295" y="36221"/>
                      <a:pt x="1503150" y="64353"/>
                      <a:pt x="1524014" y="85723"/>
                    </a:cubicBezTo>
                    <a:cubicBezTo>
                      <a:pt x="1526119" y="87771"/>
                      <a:pt x="1529822" y="89141"/>
                      <a:pt x="1532726" y="87975"/>
                    </a:cubicBezTo>
                    <a:cubicBezTo>
                      <a:pt x="1538215" y="86017"/>
                      <a:pt x="1542041" y="81221"/>
                      <a:pt x="1544202" y="75984"/>
                    </a:cubicBezTo>
                    <a:cubicBezTo>
                      <a:pt x="1550181" y="62542"/>
                      <a:pt x="1556788" y="49312"/>
                      <a:pt x="1562302" y="35723"/>
                    </a:cubicBezTo>
                    <a:cubicBezTo>
                      <a:pt x="1563346" y="32281"/>
                      <a:pt x="1561331" y="28537"/>
                      <a:pt x="1557930" y="27517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7" name="Google Shape;157;p4"/>
            <p:cNvSpPr/>
            <p:nvPr/>
          </p:nvSpPr>
          <p:spPr>
            <a:xfrm>
              <a:off x="3448745" y="8991749"/>
              <a:ext cx="137105" cy="1218851"/>
            </a:xfrm>
            <a:custGeom>
              <a:rect b="b" l="l" r="r" t="t"/>
              <a:pathLst>
                <a:path extrusionOk="0" h="1218851" w="137105">
                  <a:moveTo>
                    <a:pt x="127970" y="815159"/>
                  </a:moveTo>
                  <a:cubicBezTo>
                    <a:pt x="109087" y="643379"/>
                    <a:pt x="86966" y="471926"/>
                    <a:pt x="66004" y="300391"/>
                  </a:cubicBezTo>
                  <a:cubicBezTo>
                    <a:pt x="54169" y="203563"/>
                    <a:pt x="44943" y="105846"/>
                    <a:pt x="27252" y="9883"/>
                  </a:cubicBezTo>
                  <a:cubicBezTo>
                    <a:pt x="24429" y="-5419"/>
                    <a:pt x="-897" y="-1993"/>
                    <a:pt x="25" y="13570"/>
                  </a:cubicBezTo>
                  <a:cubicBezTo>
                    <a:pt x="4984" y="97339"/>
                    <a:pt x="16982" y="180757"/>
                    <a:pt x="27023" y="264037"/>
                  </a:cubicBezTo>
                  <a:cubicBezTo>
                    <a:pt x="37162" y="348197"/>
                    <a:pt x="47309" y="432358"/>
                    <a:pt x="57456" y="516527"/>
                  </a:cubicBezTo>
                  <a:cubicBezTo>
                    <a:pt x="67521" y="600035"/>
                    <a:pt x="77847" y="683510"/>
                    <a:pt x="88125" y="766993"/>
                  </a:cubicBezTo>
                  <a:cubicBezTo>
                    <a:pt x="98166" y="848617"/>
                    <a:pt x="113019" y="931155"/>
                    <a:pt x="103280" y="1013578"/>
                  </a:cubicBezTo>
                  <a:cubicBezTo>
                    <a:pt x="94528" y="1087640"/>
                    <a:pt x="61297" y="1157323"/>
                    <a:pt x="3238" y="1205145"/>
                  </a:cubicBezTo>
                  <a:cubicBezTo>
                    <a:pt x="-4111" y="1211198"/>
                    <a:pt x="5269" y="1222136"/>
                    <a:pt x="13083" y="1217902"/>
                  </a:cubicBezTo>
                  <a:cubicBezTo>
                    <a:pt x="72896" y="1185504"/>
                    <a:pt x="108239" y="1121140"/>
                    <a:pt x="124487" y="1057012"/>
                  </a:cubicBezTo>
                  <a:cubicBezTo>
                    <a:pt x="144536" y="977900"/>
                    <a:pt x="136771" y="895241"/>
                    <a:pt x="127970" y="8151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844184" y="8882489"/>
              <a:ext cx="187146" cy="1336794"/>
            </a:xfrm>
            <a:custGeom>
              <a:rect b="b" l="l" r="r" t="t"/>
              <a:pathLst>
                <a:path extrusionOk="0" h="1336794" w="187146">
                  <a:moveTo>
                    <a:pt x="184918" y="1321885"/>
                  </a:moveTo>
                  <a:cubicBezTo>
                    <a:pt x="135220" y="1262146"/>
                    <a:pt x="97169" y="1195530"/>
                    <a:pt x="74053" y="1121150"/>
                  </a:cubicBezTo>
                  <a:cubicBezTo>
                    <a:pt x="51019" y="1047038"/>
                    <a:pt x="40023" y="969199"/>
                    <a:pt x="34469" y="891963"/>
                  </a:cubicBezTo>
                  <a:cubicBezTo>
                    <a:pt x="28637" y="810853"/>
                    <a:pt x="29297" y="729499"/>
                    <a:pt x="30537" y="648250"/>
                  </a:cubicBezTo>
                  <a:cubicBezTo>
                    <a:pt x="32062" y="548209"/>
                    <a:pt x="33580" y="448167"/>
                    <a:pt x="35097" y="348118"/>
                  </a:cubicBezTo>
                  <a:cubicBezTo>
                    <a:pt x="35961" y="291339"/>
                    <a:pt x="36989" y="234560"/>
                    <a:pt x="37454" y="177782"/>
                  </a:cubicBezTo>
                  <a:cubicBezTo>
                    <a:pt x="37927" y="120954"/>
                    <a:pt x="38580" y="64274"/>
                    <a:pt x="33653" y="7658"/>
                  </a:cubicBezTo>
                  <a:cubicBezTo>
                    <a:pt x="32911" y="-849"/>
                    <a:pt x="18840" y="-3476"/>
                    <a:pt x="17723" y="6051"/>
                  </a:cubicBezTo>
                  <a:cubicBezTo>
                    <a:pt x="5831" y="107422"/>
                    <a:pt x="7780" y="210629"/>
                    <a:pt x="6214" y="312620"/>
                  </a:cubicBezTo>
                  <a:cubicBezTo>
                    <a:pt x="4640" y="415369"/>
                    <a:pt x="3057" y="518111"/>
                    <a:pt x="1483" y="620860"/>
                  </a:cubicBezTo>
                  <a:cubicBezTo>
                    <a:pt x="-1021" y="783814"/>
                    <a:pt x="-6143" y="952388"/>
                    <a:pt x="43074" y="1109779"/>
                  </a:cubicBezTo>
                  <a:cubicBezTo>
                    <a:pt x="68906" y="1192382"/>
                    <a:pt x="109257" y="1274568"/>
                    <a:pt x="173311" y="1334316"/>
                  </a:cubicBezTo>
                  <a:cubicBezTo>
                    <a:pt x="181558" y="1342016"/>
                    <a:pt x="191713" y="1330050"/>
                    <a:pt x="184918" y="13218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4"/>
          <p:cNvGrpSpPr/>
          <p:nvPr/>
        </p:nvGrpSpPr>
        <p:grpSpPr>
          <a:xfrm rot="1189589">
            <a:off x="7363796" y="-3959"/>
            <a:ext cx="1431812" cy="2109331"/>
            <a:chOff x="14726075" y="-7449"/>
            <a:chExt cx="2863392" cy="4218322"/>
          </a:xfrm>
        </p:grpSpPr>
        <p:sp>
          <p:nvSpPr>
            <p:cNvPr id="160" name="Google Shape;160;p4"/>
            <p:cNvSpPr/>
            <p:nvPr/>
          </p:nvSpPr>
          <p:spPr>
            <a:xfrm>
              <a:off x="14765770" y="3827297"/>
              <a:ext cx="2582861" cy="379160"/>
            </a:xfrm>
            <a:custGeom>
              <a:rect b="b" l="l" r="r" t="t"/>
              <a:pathLst>
                <a:path extrusionOk="0" h="379160" w="2582861">
                  <a:moveTo>
                    <a:pt x="2582851" y="246920"/>
                  </a:moveTo>
                  <a:cubicBezTo>
                    <a:pt x="2582935" y="276322"/>
                    <a:pt x="2582547" y="305765"/>
                    <a:pt x="2581045" y="335159"/>
                  </a:cubicBezTo>
                  <a:cubicBezTo>
                    <a:pt x="2582032" y="354385"/>
                    <a:pt x="2575467" y="381340"/>
                    <a:pt x="2551205" y="379020"/>
                  </a:cubicBezTo>
                  <a:cubicBezTo>
                    <a:pt x="2534724" y="376742"/>
                    <a:pt x="2529484" y="364940"/>
                    <a:pt x="2528370" y="350994"/>
                  </a:cubicBezTo>
                  <a:cubicBezTo>
                    <a:pt x="2527121" y="351255"/>
                    <a:pt x="2525838" y="351340"/>
                    <a:pt x="2524547" y="351340"/>
                  </a:cubicBezTo>
                  <a:cubicBezTo>
                    <a:pt x="2524074" y="351340"/>
                    <a:pt x="2523602" y="351340"/>
                    <a:pt x="2523129" y="351298"/>
                  </a:cubicBezTo>
                  <a:cubicBezTo>
                    <a:pt x="2421424" y="345333"/>
                    <a:pt x="2319686" y="339453"/>
                    <a:pt x="2217939" y="333488"/>
                  </a:cubicBezTo>
                  <a:cubicBezTo>
                    <a:pt x="2107432" y="326967"/>
                    <a:pt x="1996892" y="320572"/>
                    <a:pt x="1886343" y="314135"/>
                  </a:cubicBezTo>
                  <a:cubicBezTo>
                    <a:pt x="1777684" y="307782"/>
                    <a:pt x="1669026" y="301429"/>
                    <a:pt x="1560376" y="295119"/>
                  </a:cubicBezTo>
                  <a:cubicBezTo>
                    <a:pt x="1454122" y="288892"/>
                    <a:pt x="1347869" y="282717"/>
                    <a:pt x="1241616" y="276490"/>
                  </a:cubicBezTo>
                  <a:cubicBezTo>
                    <a:pt x="1132662" y="270096"/>
                    <a:pt x="1023699" y="263827"/>
                    <a:pt x="914746" y="257390"/>
                  </a:cubicBezTo>
                  <a:cubicBezTo>
                    <a:pt x="805530" y="250911"/>
                    <a:pt x="696315" y="244254"/>
                    <a:pt x="587099" y="237522"/>
                  </a:cubicBezTo>
                  <a:cubicBezTo>
                    <a:pt x="478913" y="230866"/>
                    <a:pt x="370727" y="224302"/>
                    <a:pt x="262592" y="217696"/>
                  </a:cubicBezTo>
                  <a:cubicBezTo>
                    <a:pt x="219833" y="215081"/>
                    <a:pt x="177115" y="212077"/>
                    <a:pt x="134398" y="209158"/>
                  </a:cubicBezTo>
                  <a:cubicBezTo>
                    <a:pt x="113318" y="207699"/>
                    <a:pt x="92195" y="206281"/>
                    <a:pt x="71115" y="204737"/>
                  </a:cubicBezTo>
                  <a:cubicBezTo>
                    <a:pt x="60600" y="203961"/>
                    <a:pt x="50077" y="203067"/>
                    <a:pt x="39604" y="201818"/>
                  </a:cubicBezTo>
                  <a:cubicBezTo>
                    <a:pt x="30330" y="200747"/>
                    <a:pt x="19773" y="200190"/>
                    <a:pt x="11182" y="196242"/>
                  </a:cubicBezTo>
                  <a:cubicBezTo>
                    <a:pt x="4187" y="193019"/>
                    <a:pt x="-320" y="185730"/>
                    <a:pt x="18" y="178002"/>
                  </a:cubicBezTo>
                  <a:cubicBezTo>
                    <a:pt x="364" y="170578"/>
                    <a:pt x="5385" y="163238"/>
                    <a:pt x="12600" y="160876"/>
                  </a:cubicBezTo>
                  <a:cubicBezTo>
                    <a:pt x="13115" y="160707"/>
                    <a:pt x="13630" y="160572"/>
                    <a:pt x="14102" y="160445"/>
                  </a:cubicBezTo>
                  <a:cubicBezTo>
                    <a:pt x="9334" y="118296"/>
                    <a:pt x="12043" y="71178"/>
                    <a:pt x="8482" y="28084"/>
                  </a:cubicBezTo>
                  <a:cubicBezTo>
                    <a:pt x="8524" y="28084"/>
                    <a:pt x="8524" y="28126"/>
                    <a:pt x="8566" y="28126"/>
                  </a:cubicBezTo>
                  <a:cubicBezTo>
                    <a:pt x="8954" y="22119"/>
                    <a:pt x="11790" y="16197"/>
                    <a:pt x="16634" y="12417"/>
                  </a:cubicBezTo>
                  <a:cubicBezTo>
                    <a:pt x="19900" y="5077"/>
                    <a:pt x="27368" y="-69"/>
                    <a:pt x="35697" y="184"/>
                  </a:cubicBezTo>
                  <a:cubicBezTo>
                    <a:pt x="47976" y="-204"/>
                    <a:pt x="60254" y="142"/>
                    <a:pt x="72490" y="142"/>
                  </a:cubicBezTo>
                  <a:cubicBezTo>
                    <a:pt x="84853" y="142"/>
                    <a:pt x="97216" y="100"/>
                    <a:pt x="109537" y="446"/>
                  </a:cubicBezTo>
                  <a:cubicBezTo>
                    <a:pt x="136237" y="1171"/>
                    <a:pt x="162946" y="2032"/>
                    <a:pt x="189605" y="3145"/>
                  </a:cubicBezTo>
                  <a:cubicBezTo>
                    <a:pt x="245115" y="5381"/>
                    <a:pt x="300626" y="7954"/>
                    <a:pt x="356128" y="10527"/>
                  </a:cubicBezTo>
                  <a:cubicBezTo>
                    <a:pt x="462339" y="15463"/>
                    <a:pt x="568551" y="20913"/>
                    <a:pt x="674754" y="26236"/>
                  </a:cubicBezTo>
                  <a:cubicBezTo>
                    <a:pt x="784526" y="31729"/>
                    <a:pt x="894256" y="37221"/>
                    <a:pt x="1003986" y="42721"/>
                  </a:cubicBezTo>
                  <a:cubicBezTo>
                    <a:pt x="1112257" y="48171"/>
                    <a:pt x="1220527" y="53579"/>
                    <a:pt x="1328797" y="58987"/>
                  </a:cubicBezTo>
                  <a:cubicBezTo>
                    <a:pt x="1440713" y="64606"/>
                    <a:pt x="1552680" y="70233"/>
                    <a:pt x="1664646" y="75852"/>
                  </a:cubicBezTo>
                  <a:cubicBezTo>
                    <a:pt x="1771330" y="81175"/>
                    <a:pt x="1878056" y="86541"/>
                    <a:pt x="1984782" y="91907"/>
                  </a:cubicBezTo>
                  <a:cubicBezTo>
                    <a:pt x="2089964" y="97146"/>
                    <a:pt x="2195137" y="102419"/>
                    <a:pt x="2300318" y="107700"/>
                  </a:cubicBezTo>
                  <a:cubicBezTo>
                    <a:pt x="2374158" y="111437"/>
                    <a:pt x="2448040" y="115124"/>
                    <a:pt x="2521880" y="118819"/>
                  </a:cubicBezTo>
                  <a:cubicBezTo>
                    <a:pt x="2531323" y="119334"/>
                    <a:pt x="2539568" y="124910"/>
                    <a:pt x="2543863" y="132807"/>
                  </a:cubicBezTo>
                  <a:cubicBezTo>
                    <a:pt x="2547129" y="128901"/>
                    <a:pt x="2551762" y="126286"/>
                    <a:pt x="2558370" y="125771"/>
                  </a:cubicBezTo>
                  <a:cubicBezTo>
                    <a:pt x="2578336" y="125299"/>
                    <a:pt x="2580783" y="147959"/>
                    <a:pt x="2580868" y="163280"/>
                  </a:cubicBezTo>
                  <a:cubicBezTo>
                    <a:pt x="2582336" y="191129"/>
                    <a:pt x="2582724" y="218978"/>
                    <a:pt x="2582851" y="2469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14889144" y="3878602"/>
              <a:ext cx="2422130" cy="179108"/>
            </a:xfrm>
            <a:custGeom>
              <a:rect b="b" l="l" r="r" t="t"/>
              <a:pathLst>
                <a:path extrusionOk="0" h="179108" w="2422130">
                  <a:moveTo>
                    <a:pt x="2411452" y="179088"/>
                  </a:moveTo>
                  <a:cubicBezTo>
                    <a:pt x="2304355" y="171883"/>
                    <a:pt x="2197215" y="164636"/>
                    <a:pt x="2090118" y="157398"/>
                  </a:cubicBezTo>
                  <a:cubicBezTo>
                    <a:pt x="1986109" y="150395"/>
                    <a:pt x="1882143" y="143359"/>
                    <a:pt x="1778134" y="136357"/>
                  </a:cubicBezTo>
                  <a:cubicBezTo>
                    <a:pt x="1670784" y="129110"/>
                    <a:pt x="1563476" y="121854"/>
                    <a:pt x="1456117" y="114607"/>
                  </a:cubicBezTo>
                  <a:cubicBezTo>
                    <a:pt x="1349661" y="107419"/>
                    <a:pt x="1243171" y="100189"/>
                    <a:pt x="1136715" y="93043"/>
                  </a:cubicBezTo>
                  <a:cubicBezTo>
                    <a:pt x="1030259" y="85855"/>
                    <a:pt x="923769" y="78625"/>
                    <a:pt x="817314" y="71437"/>
                  </a:cubicBezTo>
                  <a:cubicBezTo>
                    <a:pt x="716993" y="64654"/>
                    <a:pt x="616672" y="57880"/>
                    <a:pt x="516309" y="51097"/>
                  </a:cubicBezTo>
                  <a:cubicBezTo>
                    <a:pt x="408055" y="43740"/>
                    <a:pt x="299760" y="36552"/>
                    <a:pt x="191557" y="28715"/>
                  </a:cubicBezTo>
                  <a:cubicBezTo>
                    <a:pt x="155894" y="26125"/>
                    <a:pt x="120232" y="23374"/>
                    <a:pt x="84569" y="20573"/>
                  </a:cubicBezTo>
                  <a:cubicBezTo>
                    <a:pt x="67253" y="19249"/>
                    <a:pt x="49936" y="17882"/>
                    <a:pt x="32628" y="16347"/>
                  </a:cubicBezTo>
                  <a:cubicBezTo>
                    <a:pt x="24012" y="15579"/>
                    <a:pt x="15354" y="14980"/>
                    <a:pt x="6797" y="13739"/>
                  </a:cubicBezTo>
                  <a:cubicBezTo>
                    <a:pt x="4189" y="13335"/>
                    <a:pt x="1852" y="12162"/>
                    <a:pt x="670" y="9724"/>
                  </a:cubicBezTo>
                  <a:cubicBezTo>
                    <a:pt x="-393" y="7598"/>
                    <a:pt x="-157" y="5067"/>
                    <a:pt x="1134" y="3126"/>
                  </a:cubicBezTo>
                  <a:cubicBezTo>
                    <a:pt x="3320" y="-130"/>
                    <a:pt x="7050" y="47"/>
                    <a:pt x="10527" y="5"/>
                  </a:cubicBezTo>
                  <a:cubicBezTo>
                    <a:pt x="16839" y="-54"/>
                    <a:pt x="23269" y="444"/>
                    <a:pt x="29573" y="730"/>
                  </a:cubicBezTo>
                  <a:cubicBezTo>
                    <a:pt x="42274" y="1338"/>
                    <a:pt x="54966" y="1996"/>
                    <a:pt x="67658" y="2688"/>
                  </a:cubicBezTo>
                  <a:cubicBezTo>
                    <a:pt x="93135" y="4122"/>
                    <a:pt x="118603" y="5556"/>
                    <a:pt x="144071" y="7083"/>
                  </a:cubicBezTo>
                  <a:cubicBezTo>
                    <a:pt x="195616" y="10188"/>
                    <a:pt x="247152" y="13503"/>
                    <a:pt x="298688" y="16903"/>
                  </a:cubicBezTo>
                  <a:cubicBezTo>
                    <a:pt x="410156" y="24302"/>
                    <a:pt x="521625" y="31819"/>
                    <a:pt x="633094" y="39345"/>
                  </a:cubicBezTo>
                  <a:cubicBezTo>
                    <a:pt x="732469" y="46018"/>
                    <a:pt x="831896" y="52733"/>
                    <a:pt x="931272" y="59449"/>
                  </a:cubicBezTo>
                  <a:cubicBezTo>
                    <a:pt x="1040723" y="66839"/>
                    <a:pt x="1150175" y="74230"/>
                    <a:pt x="1259635" y="81612"/>
                  </a:cubicBezTo>
                  <a:cubicBezTo>
                    <a:pt x="1364673" y="88682"/>
                    <a:pt x="1469754" y="95785"/>
                    <a:pt x="1574792" y="102897"/>
                  </a:cubicBezTo>
                  <a:cubicBezTo>
                    <a:pt x="1682100" y="110144"/>
                    <a:pt x="1789417" y="117358"/>
                    <a:pt x="1896725" y="124605"/>
                  </a:cubicBezTo>
                  <a:cubicBezTo>
                    <a:pt x="1999620" y="131573"/>
                    <a:pt x="2102557" y="138508"/>
                    <a:pt x="2205452" y="145477"/>
                  </a:cubicBezTo>
                  <a:cubicBezTo>
                    <a:pt x="2274692" y="150125"/>
                    <a:pt x="2343891" y="154816"/>
                    <a:pt x="2413123" y="159465"/>
                  </a:cubicBezTo>
                  <a:cubicBezTo>
                    <a:pt x="2418482" y="159853"/>
                    <a:pt x="2422566" y="164847"/>
                    <a:pt x="2422094" y="170111"/>
                  </a:cubicBezTo>
                  <a:cubicBezTo>
                    <a:pt x="2421629" y="175351"/>
                    <a:pt x="2417081" y="179232"/>
                    <a:pt x="2411925" y="179105"/>
                  </a:cubicBezTo>
                  <a:cubicBezTo>
                    <a:pt x="2411781" y="179113"/>
                    <a:pt x="2411613" y="179105"/>
                    <a:pt x="2411452" y="179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5198364" y="3956356"/>
              <a:ext cx="1945230" cy="147152"/>
            </a:xfrm>
            <a:custGeom>
              <a:rect b="b" l="l" r="r" t="t"/>
              <a:pathLst>
                <a:path extrusionOk="0" h="147152" w="1945230">
                  <a:moveTo>
                    <a:pt x="1934316" y="147136"/>
                  </a:moveTo>
                  <a:cubicBezTo>
                    <a:pt x="1894274" y="144445"/>
                    <a:pt x="1854189" y="141754"/>
                    <a:pt x="1814147" y="139012"/>
                  </a:cubicBezTo>
                  <a:cubicBezTo>
                    <a:pt x="1805869" y="138463"/>
                    <a:pt x="1797598" y="137966"/>
                    <a:pt x="1789328" y="137291"/>
                  </a:cubicBezTo>
                  <a:cubicBezTo>
                    <a:pt x="1780206" y="136464"/>
                    <a:pt x="1771126" y="135384"/>
                    <a:pt x="1761995" y="134566"/>
                  </a:cubicBezTo>
                  <a:cubicBezTo>
                    <a:pt x="1742881" y="132811"/>
                    <a:pt x="1723674" y="131697"/>
                    <a:pt x="1704510" y="130331"/>
                  </a:cubicBezTo>
                  <a:cubicBezTo>
                    <a:pt x="1619370" y="124265"/>
                    <a:pt x="1534273" y="118410"/>
                    <a:pt x="1449167" y="112647"/>
                  </a:cubicBezTo>
                  <a:cubicBezTo>
                    <a:pt x="1365310" y="106953"/>
                    <a:pt x="1281496" y="101225"/>
                    <a:pt x="1197681" y="95572"/>
                  </a:cubicBezTo>
                  <a:cubicBezTo>
                    <a:pt x="1113867" y="89928"/>
                    <a:pt x="1030044" y="84402"/>
                    <a:pt x="946229" y="78927"/>
                  </a:cubicBezTo>
                  <a:cubicBezTo>
                    <a:pt x="860997" y="73333"/>
                    <a:pt x="775765" y="67647"/>
                    <a:pt x="690533" y="61750"/>
                  </a:cubicBezTo>
                  <a:cubicBezTo>
                    <a:pt x="606760" y="55928"/>
                    <a:pt x="522946" y="50284"/>
                    <a:pt x="439182" y="44421"/>
                  </a:cubicBezTo>
                  <a:cubicBezTo>
                    <a:pt x="356574" y="38591"/>
                    <a:pt x="273916" y="32964"/>
                    <a:pt x="191299" y="27480"/>
                  </a:cubicBezTo>
                  <a:cubicBezTo>
                    <a:pt x="158801" y="25270"/>
                    <a:pt x="126303" y="23152"/>
                    <a:pt x="93763" y="20900"/>
                  </a:cubicBezTo>
                  <a:cubicBezTo>
                    <a:pt x="77046" y="19761"/>
                    <a:pt x="60278" y="18580"/>
                    <a:pt x="43561" y="17441"/>
                  </a:cubicBezTo>
                  <a:cubicBezTo>
                    <a:pt x="35932" y="16909"/>
                    <a:pt x="28303" y="16293"/>
                    <a:pt x="20674" y="15678"/>
                  </a:cubicBezTo>
                  <a:cubicBezTo>
                    <a:pt x="16902" y="15374"/>
                    <a:pt x="13172" y="15112"/>
                    <a:pt x="9409" y="14631"/>
                  </a:cubicBezTo>
                  <a:cubicBezTo>
                    <a:pt x="7982" y="14446"/>
                    <a:pt x="6531" y="14218"/>
                    <a:pt x="5350" y="13847"/>
                  </a:cubicBezTo>
                  <a:cubicBezTo>
                    <a:pt x="1974" y="13079"/>
                    <a:pt x="-304" y="9806"/>
                    <a:pt x="33" y="6372"/>
                  </a:cubicBezTo>
                  <a:cubicBezTo>
                    <a:pt x="421" y="2778"/>
                    <a:pt x="3307" y="492"/>
                    <a:pt x="5890" y="247"/>
                  </a:cubicBezTo>
                  <a:cubicBezTo>
                    <a:pt x="7231" y="-65"/>
                    <a:pt x="8641" y="11"/>
                    <a:pt x="10016" y="2"/>
                  </a:cubicBezTo>
                  <a:cubicBezTo>
                    <a:pt x="14700" y="-14"/>
                    <a:pt x="19417" y="314"/>
                    <a:pt x="24084" y="602"/>
                  </a:cubicBezTo>
                  <a:cubicBezTo>
                    <a:pt x="34202" y="1108"/>
                    <a:pt x="44320" y="1783"/>
                    <a:pt x="54438" y="2458"/>
                  </a:cubicBezTo>
                  <a:cubicBezTo>
                    <a:pt x="75451" y="3824"/>
                    <a:pt x="96497" y="5199"/>
                    <a:pt x="117510" y="6608"/>
                  </a:cubicBezTo>
                  <a:cubicBezTo>
                    <a:pt x="157679" y="9308"/>
                    <a:pt x="197856" y="12084"/>
                    <a:pt x="237983" y="14825"/>
                  </a:cubicBezTo>
                  <a:cubicBezTo>
                    <a:pt x="322228" y="20571"/>
                    <a:pt x="406481" y="25886"/>
                    <a:pt x="490726" y="31589"/>
                  </a:cubicBezTo>
                  <a:cubicBezTo>
                    <a:pt x="575739" y="37309"/>
                    <a:pt x="660769" y="42818"/>
                    <a:pt x="745782" y="48496"/>
                  </a:cubicBezTo>
                  <a:cubicBezTo>
                    <a:pt x="830803" y="54132"/>
                    <a:pt x="915774" y="60020"/>
                    <a:pt x="1000778" y="66002"/>
                  </a:cubicBezTo>
                  <a:cubicBezTo>
                    <a:pt x="1085749" y="71933"/>
                    <a:pt x="1170762" y="77695"/>
                    <a:pt x="1255783" y="83415"/>
                  </a:cubicBezTo>
                  <a:cubicBezTo>
                    <a:pt x="1339040" y="89008"/>
                    <a:pt x="1422298" y="94551"/>
                    <a:pt x="1505564" y="100187"/>
                  </a:cubicBezTo>
                  <a:cubicBezTo>
                    <a:pt x="1546982" y="102954"/>
                    <a:pt x="1588349" y="105721"/>
                    <a:pt x="1629767" y="108446"/>
                  </a:cubicBezTo>
                  <a:cubicBezTo>
                    <a:pt x="1650307" y="109805"/>
                    <a:pt x="1670847" y="111036"/>
                    <a:pt x="1691379" y="112352"/>
                  </a:cubicBezTo>
                  <a:cubicBezTo>
                    <a:pt x="1711573" y="113660"/>
                    <a:pt x="1731809" y="115052"/>
                    <a:pt x="1752003" y="116233"/>
                  </a:cubicBezTo>
                  <a:cubicBezTo>
                    <a:pt x="1757193" y="116528"/>
                    <a:pt x="1762383" y="116790"/>
                    <a:pt x="1766417" y="116967"/>
                  </a:cubicBezTo>
                  <a:cubicBezTo>
                    <a:pt x="1778949" y="117440"/>
                    <a:pt x="1791472" y="117794"/>
                    <a:pt x="1803995" y="118612"/>
                  </a:cubicBezTo>
                  <a:cubicBezTo>
                    <a:pt x="1818653" y="119616"/>
                    <a:pt x="1833320" y="120570"/>
                    <a:pt x="1847987" y="121573"/>
                  </a:cubicBezTo>
                  <a:cubicBezTo>
                    <a:pt x="1877480" y="123581"/>
                    <a:pt x="1906932" y="125589"/>
                    <a:pt x="1936392" y="127547"/>
                  </a:cubicBezTo>
                  <a:cubicBezTo>
                    <a:pt x="1941751" y="127892"/>
                    <a:pt x="1945700" y="133182"/>
                    <a:pt x="1945185" y="138362"/>
                  </a:cubicBezTo>
                  <a:cubicBezTo>
                    <a:pt x="1944603" y="143669"/>
                    <a:pt x="1939995" y="147263"/>
                    <a:pt x="1934839" y="147136"/>
                  </a:cubicBezTo>
                  <a:cubicBezTo>
                    <a:pt x="1934662" y="147162"/>
                    <a:pt x="1934493" y="147153"/>
                    <a:pt x="1934316" y="147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5030988" y="72739"/>
              <a:ext cx="2558480" cy="3896484"/>
            </a:xfrm>
            <a:custGeom>
              <a:rect b="b" l="l" r="r" t="t"/>
              <a:pathLst>
                <a:path extrusionOk="0" h="3896484" w="2558480">
                  <a:moveTo>
                    <a:pt x="2558090" y="234058"/>
                  </a:moveTo>
                  <a:cubicBezTo>
                    <a:pt x="2560107" y="303677"/>
                    <a:pt x="2553879" y="373118"/>
                    <a:pt x="2549246" y="442475"/>
                  </a:cubicBezTo>
                  <a:cubicBezTo>
                    <a:pt x="2535727" y="679172"/>
                    <a:pt x="2529930" y="916299"/>
                    <a:pt x="2518639" y="1153080"/>
                  </a:cubicBezTo>
                  <a:cubicBezTo>
                    <a:pt x="2488841" y="1706393"/>
                    <a:pt x="2451069" y="2259275"/>
                    <a:pt x="2412605" y="2812023"/>
                  </a:cubicBezTo>
                  <a:cubicBezTo>
                    <a:pt x="2394875" y="3102410"/>
                    <a:pt x="2374951" y="3392890"/>
                    <a:pt x="2344259" y="3682163"/>
                  </a:cubicBezTo>
                  <a:cubicBezTo>
                    <a:pt x="2336487" y="3743708"/>
                    <a:pt x="2326571" y="3805430"/>
                    <a:pt x="2328546" y="3867658"/>
                  </a:cubicBezTo>
                  <a:cubicBezTo>
                    <a:pt x="2328630" y="3871353"/>
                    <a:pt x="2327946" y="3874913"/>
                    <a:pt x="2326613" y="3878221"/>
                  </a:cubicBezTo>
                  <a:cubicBezTo>
                    <a:pt x="2326613" y="3878221"/>
                    <a:pt x="2326613" y="3878221"/>
                    <a:pt x="2326613" y="3878263"/>
                  </a:cubicBezTo>
                  <a:cubicBezTo>
                    <a:pt x="2323347" y="3890023"/>
                    <a:pt x="2310689" y="3899633"/>
                    <a:pt x="2292394" y="3895516"/>
                  </a:cubicBezTo>
                  <a:cubicBezTo>
                    <a:pt x="2186959" y="3892723"/>
                    <a:pt x="2080275" y="3870839"/>
                    <a:pt x="1972865" y="3868645"/>
                  </a:cubicBezTo>
                  <a:cubicBezTo>
                    <a:pt x="1361362" y="3839159"/>
                    <a:pt x="749310" y="3815208"/>
                    <a:pt x="138962" y="3766714"/>
                  </a:cubicBezTo>
                  <a:cubicBezTo>
                    <a:pt x="106591" y="3764352"/>
                    <a:pt x="75680" y="3764909"/>
                    <a:pt x="43789" y="3764225"/>
                  </a:cubicBezTo>
                  <a:cubicBezTo>
                    <a:pt x="24861" y="3767313"/>
                    <a:pt x="1114" y="3761737"/>
                    <a:pt x="0" y="3738646"/>
                  </a:cubicBezTo>
                  <a:cubicBezTo>
                    <a:pt x="42" y="3735297"/>
                    <a:pt x="388" y="3732335"/>
                    <a:pt x="1072" y="3729678"/>
                  </a:cubicBezTo>
                  <a:cubicBezTo>
                    <a:pt x="-1165" y="3711092"/>
                    <a:pt x="10473" y="3685259"/>
                    <a:pt x="10262" y="3668479"/>
                  </a:cubicBezTo>
                  <a:cubicBezTo>
                    <a:pt x="10734" y="3666673"/>
                    <a:pt x="11165" y="3664657"/>
                    <a:pt x="11511" y="3662472"/>
                  </a:cubicBezTo>
                  <a:cubicBezTo>
                    <a:pt x="13958" y="3542512"/>
                    <a:pt x="34009" y="3424054"/>
                    <a:pt x="43924" y="3304575"/>
                  </a:cubicBezTo>
                  <a:cubicBezTo>
                    <a:pt x="54186" y="3150540"/>
                    <a:pt x="52599" y="2995907"/>
                    <a:pt x="59941" y="2841652"/>
                  </a:cubicBezTo>
                  <a:cubicBezTo>
                    <a:pt x="67536" y="2594182"/>
                    <a:pt x="82523" y="2346923"/>
                    <a:pt x="91924" y="2099495"/>
                  </a:cubicBezTo>
                  <a:cubicBezTo>
                    <a:pt x="107038" y="1696311"/>
                    <a:pt x="117983" y="1293051"/>
                    <a:pt x="122532" y="889614"/>
                  </a:cubicBezTo>
                  <a:cubicBezTo>
                    <a:pt x="127038" y="635066"/>
                    <a:pt x="129832" y="379176"/>
                    <a:pt x="165376" y="126686"/>
                  </a:cubicBezTo>
                  <a:cubicBezTo>
                    <a:pt x="171857" y="97419"/>
                    <a:pt x="173148" y="64972"/>
                    <a:pt x="186414" y="37933"/>
                  </a:cubicBezTo>
                  <a:cubicBezTo>
                    <a:pt x="185216" y="34499"/>
                    <a:pt x="184701" y="30762"/>
                    <a:pt x="184996" y="26814"/>
                  </a:cubicBezTo>
                  <a:cubicBezTo>
                    <a:pt x="186152" y="11366"/>
                    <a:pt x="200279" y="-1381"/>
                    <a:pt x="215992" y="120"/>
                  </a:cubicBezTo>
                  <a:cubicBezTo>
                    <a:pt x="273688" y="5317"/>
                    <a:pt x="331562" y="9434"/>
                    <a:pt x="389216" y="15661"/>
                  </a:cubicBezTo>
                  <a:cubicBezTo>
                    <a:pt x="692044" y="44075"/>
                    <a:pt x="995049" y="71502"/>
                    <a:pt x="1298611" y="90299"/>
                  </a:cubicBezTo>
                  <a:cubicBezTo>
                    <a:pt x="1663860" y="111930"/>
                    <a:pt x="2029583" y="123607"/>
                    <a:pt x="2392647" y="171763"/>
                  </a:cubicBezTo>
                  <a:cubicBezTo>
                    <a:pt x="2428706" y="175238"/>
                    <a:pt x="2464774" y="178799"/>
                    <a:pt x="2500833" y="182064"/>
                  </a:cubicBezTo>
                  <a:cubicBezTo>
                    <a:pt x="2514360" y="183734"/>
                    <a:pt x="2528698" y="183177"/>
                    <a:pt x="2540799" y="190171"/>
                  </a:cubicBezTo>
                  <a:cubicBezTo>
                    <a:pt x="2544833" y="192660"/>
                    <a:pt x="2547668" y="196262"/>
                    <a:pt x="2549297" y="200346"/>
                  </a:cubicBezTo>
                  <a:cubicBezTo>
                    <a:pt x="2557061" y="208006"/>
                    <a:pt x="2559120" y="221741"/>
                    <a:pt x="2558090" y="2340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7196333" y="3923571"/>
              <a:ext cx="180784" cy="49073"/>
            </a:xfrm>
            <a:custGeom>
              <a:rect b="b" l="l" r="r" t="t"/>
              <a:pathLst>
                <a:path extrusionOk="0" h="49073" w="180784">
                  <a:moveTo>
                    <a:pt x="148364" y="47754"/>
                  </a:moveTo>
                  <a:cubicBezTo>
                    <a:pt x="108820" y="43418"/>
                    <a:pt x="69275" y="39360"/>
                    <a:pt x="30094" y="32214"/>
                  </a:cubicBezTo>
                  <a:cubicBezTo>
                    <a:pt x="18136" y="30249"/>
                    <a:pt x="-1451" y="29785"/>
                    <a:pt x="85" y="12987"/>
                  </a:cubicBezTo>
                  <a:cubicBezTo>
                    <a:pt x="5427" y="-10137"/>
                    <a:pt x="35225" y="4702"/>
                    <a:pt x="51385" y="4534"/>
                  </a:cubicBezTo>
                  <a:cubicBezTo>
                    <a:pt x="91056" y="10321"/>
                    <a:pt x="131360" y="12489"/>
                    <a:pt x="170432" y="21660"/>
                  </a:cubicBezTo>
                  <a:cubicBezTo>
                    <a:pt x="185892" y="25786"/>
                    <a:pt x="183360" y="48472"/>
                    <a:pt x="167343" y="49003"/>
                  </a:cubicBezTo>
                  <a:cubicBezTo>
                    <a:pt x="161048" y="49341"/>
                    <a:pt x="154550" y="48396"/>
                    <a:pt x="148364" y="4775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349248" y="284453"/>
              <a:ext cx="229861" cy="3700302"/>
            </a:xfrm>
            <a:custGeom>
              <a:rect b="b" l="l" r="r" t="t"/>
              <a:pathLst>
                <a:path extrusionOk="0" h="3700302" w="229861">
                  <a:moveTo>
                    <a:pt x="18528" y="3700294"/>
                  </a:moveTo>
                  <a:cubicBezTo>
                    <a:pt x="8393" y="3700083"/>
                    <a:pt x="-493" y="3691242"/>
                    <a:pt x="21" y="3680941"/>
                  </a:cubicBezTo>
                  <a:cubicBezTo>
                    <a:pt x="4013" y="3600642"/>
                    <a:pt x="8697" y="3520427"/>
                    <a:pt x="12983" y="3440127"/>
                  </a:cubicBezTo>
                  <a:cubicBezTo>
                    <a:pt x="17279" y="3359912"/>
                    <a:pt x="21481" y="3279655"/>
                    <a:pt x="25692" y="3199440"/>
                  </a:cubicBezTo>
                  <a:cubicBezTo>
                    <a:pt x="34325" y="3036049"/>
                    <a:pt x="43422" y="2872742"/>
                    <a:pt x="52182" y="2709351"/>
                  </a:cubicBezTo>
                  <a:cubicBezTo>
                    <a:pt x="60469" y="2554498"/>
                    <a:pt x="68621" y="2399602"/>
                    <a:pt x="76908" y="2244715"/>
                  </a:cubicBezTo>
                  <a:cubicBezTo>
                    <a:pt x="85709" y="2079181"/>
                    <a:pt x="94595" y="1913638"/>
                    <a:pt x="103482" y="1748147"/>
                  </a:cubicBezTo>
                  <a:cubicBezTo>
                    <a:pt x="111726" y="1594154"/>
                    <a:pt x="120308" y="1440203"/>
                    <a:pt x="128680" y="1286210"/>
                  </a:cubicBezTo>
                  <a:cubicBezTo>
                    <a:pt x="137692" y="1120330"/>
                    <a:pt x="146579" y="954408"/>
                    <a:pt x="155642" y="788520"/>
                  </a:cubicBezTo>
                  <a:cubicBezTo>
                    <a:pt x="164182" y="631355"/>
                    <a:pt x="173203" y="474181"/>
                    <a:pt x="182089" y="317059"/>
                  </a:cubicBezTo>
                  <a:cubicBezTo>
                    <a:pt x="185136" y="263663"/>
                    <a:pt x="188233" y="210277"/>
                    <a:pt x="191406" y="156924"/>
                  </a:cubicBezTo>
                  <a:cubicBezTo>
                    <a:pt x="192908" y="132070"/>
                    <a:pt x="194410" y="107182"/>
                    <a:pt x="196081" y="82328"/>
                  </a:cubicBezTo>
                  <a:cubicBezTo>
                    <a:pt x="196984" y="68719"/>
                    <a:pt x="197887" y="55078"/>
                    <a:pt x="199043" y="41469"/>
                  </a:cubicBezTo>
                  <a:cubicBezTo>
                    <a:pt x="199558" y="35117"/>
                    <a:pt x="200115" y="28764"/>
                    <a:pt x="200672" y="22411"/>
                  </a:cubicBezTo>
                  <a:cubicBezTo>
                    <a:pt x="201102" y="17687"/>
                    <a:pt x="201313" y="12886"/>
                    <a:pt x="202900" y="8786"/>
                  </a:cubicBezTo>
                  <a:cubicBezTo>
                    <a:pt x="205026" y="3581"/>
                    <a:pt x="210072" y="-131"/>
                    <a:pt x="216081" y="4"/>
                  </a:cubicBezTo>
                  <a:cubicBezTo>
                    <a:pt x="222950" y="164"/>
                    <a:pt x="229102" y="5783"/>
                    <a:pt x="229625" y="12642"/>
                  </a:cubicBezTo>
                  <a:cubicBezTo>
                    <a:pt x="229861" y="14481"/>
                    <a:pt x="229861" y="16371"/>
                    <a:pt x="229861" y="18159"/>
                  </a:cubicBezTo>
                  <a:cubicBezTo>
                    <a:pt x="229861" y="23221"/>
                    <a:pt x="229735" y="28241"/>
                    <a:pt x="229651" y="33311"/>
                  </a:cubicBezTo>
                  <a:cubicBezTo>
                    <a:pt x="229440" y="42794"/>
                    <a:pt x="229178" y="52234"/>
                    <a:pt x="228874" y="61726"/>
                  </a:cubicBezTo>
                  <a:cubicBezTo>
                    <a:pt x="228275" y="80564"/>
                    <a:pt x="227330" y="99412"/>
                    <a:pt x="226469" y="118251"/>
                  </a:cubicBezTo>
                  <a:cubicBezTo>
                    <a:pt x="224537" y="160138"/>
                    <a:pt x="222562" y="202026"/>
                    <a:pt x="220503" y="243913"/>
                  </a:cubicBezTo>
                  <a:cubicBezTo>
                    <a:pt x="216764" y="320484"/>
                    <a:pt x="212857" y="397088"/>
                    <a:pt x="209043" y="473700"/>
                  </a:cubicBezTo>
                  <a:cubicBezTo>
                    <a:pt x="201228" y="630865"/>
                    <a:pt x="192815" y="787997"/>
                    <a:pt x="184444" y="945162"/>
                  </a:cubicBezTo>
                  <a:cubicBezTo>
                    <a:pt x="175684" y="1109413"/>
                    <a:pt x="166925" y="1273707"/>
                    <a:pt x="158300" y="1438001"/>
                  </a:cubicBezTo>
                  <a:cubicBezTo>
                    <a:pt x="149971" y="1596803"/>
                    <a:pt x="141515" y="1755554"/>
                    <a:pt x="132975" y="1914313"/>
                  </a:cubicBezTo>
                  <a:cubicBezTo>
                    <a:pt x="124342" y="2075131"/>
                    <a:pt x="115675" y="2235949"/>
                    <a:pt x="106958" y="2396725"/>
                  </a:cubicBezTo>
                  <a:cubicBezTo>
                    <a:pt x="98072" y="2560074"/>
                    <a:pt x="89270" y="2723381"/>
                    <a:pt x="80553" y="2886730"/>
                  </a:cubicBezTo>
                  <a:cubicBezTo>
                    <a:pt x="72182" y="3044325"/>
                    <a:pt x="63810" y="3201929"/>
                    <a:pt x="55220" y="3359566"/>
                  </a:cubicBezTo>
                  <a:cubicBezTo>
                    <a:pt x="52258" y="3413383"/>
                    <a:pt x="49338" y="3467209"/>
                    <a:pt x="46460" y="3521068"/>
                  </a:cubicBezTo>
                  <a:cubicBezTo>
                    <a:pt x="43582" y="3574674"/>
                    <a:pt x="40966" y="3628280"/>
                    <a:pt x="37878" y="3681844"/>
                  </a:cubicBezTo>
                  <a:cubicBezTo>
                    <a:pt x="37287" y="3691951"/>
                    <a:pt x="29321" y="3700303"/>
                    <a:pt x="18983" y="3700303"/>
                  </a:cubicBezTo>
                  <a:cubicBezTo>
                    <a:pt x="18840" y="3700294"/>
                    <a:pt x="18688" y="3700294"/>
                    <a:pt x="18528" y="370029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6139569" y="3868134"/>
              <a:ext cx="1244425" cy="117813"/>
            </a:xfrm>
            <a:custGeom>
              <a:rect b="b" l="l" r="r" t="t"/>
              <a:pathLst>
                <a:path extrusionOk="0" h="117813" w="1244425">
                  <a:moveTo>
                    <a:pt x="1216748" y="117719"/>
                  </a:moveTo>
                  <a:cubicBezTo>
                    <a:pt x="1208377" y="117551"/>
                    <a:pt x="1199963" y="116943"/>
                    <a:pt x="1191592" y="116428"/>
                  </a:cubicBezTo>
                  <a:cubicBezTo>
                    <a:pt x="1175575" y="115484"/>
                    <a:pt x="1159566" y="114454"/>
                    <a:pt x="1143550" y="113425"/>
                  </a:cubicBezTo>
                  <a:cubicBezTo>
                    <a:pt x="1111178" y="111282"/>
                    <a:pt x="1078807" y="109131"/>
                    <a:pt x="1046444" y="106726"/>
                  </a:cubicBezTo>
                  <a:cubicBezTo>
                    <a:pt x="982477" y="101960"/>
                    <a:pt x="918427" y="98315"/>
                    <a:pt x="854460" y="93338"/>
                  </a:cubicBezTo>
                  <a:cubicBezTo>
                    <a:pt x="788350" y="88141"/>
                    <a:pt x="722274" y="82691"/>
                    <a:pt x="656122" y="77798"/>
                  </a:cubicBezTo>
                  <a:cubicBezTo>
                    <a:pt x="592418" y="73073"/>
                    <a:pt x="528704" y="67969"/>
                    <a:pt x="464949" y="63548"/>
                  </a:cubicBezTo>
                  <a:cubicBezTo>
                    <a:pt x="402831" y="59212"/>
                    <a:pt x="340712" y="54496"/>
                    <a:pt x="278628" y="49687"/>
                  </a:cubicBezTo>
                  <a:cubicBezTo>
                    <a:pt x="215952" y="44836"/>
                    <a:pt x="153227" y="40592"/>
                    <a:pt x="90509" y="36256"/>
                  </a:cubicBezTo>
                  <a:cubicBezTo>
                    <a:pt x="64923" y="34493"/>
                    <a:pt x="39252" y="33126"/>
                    <a:pt x="13707" y="30764"/>
                  </a:cubicBezTo>
                  <a:cubicBezTo>
                    <a:pt x="5336" y="29988"/>
                    <a:pt x="-850" y="21880"/>
                    <a:pt x="95" y="13637"/>
                  </a:cubicBezTo>
                  <a:cubicBezTo>
                    <a:pt x="1083" y="4880"/>
                    <a:pt x="8813" y="-443"/>
                    <a:pt x="17226" y="29"/>
                  </a:cubicBezTo>
                  <a:cubicBezTo>
                    <a:pt x="47792" y="1658"/>
                    <a:pt x="78315" y="4619"/>
                    <a:pt x="108838" y="6854"/>
                  </a:cubicBezTo>
                  <a:cubicBezTo>
                    <a:pt x="139876" y="9174"/>
                    <a:pt x="170872" y="11537"/>
                    <a:pt x="201910" y="13890"/>
                  </a:cubicBezTo>
                  <a:cubicBezTo>
                    <a:pt x="263640" y="18657"/>
                    <a:pt x="325463" y="22648"/>
                    <a:pt x="387244" y="27026"/>
                  </a:cubicBezTo>
                  <a:cubicBezTo>
                    <a:pt x="450949" y="31489"/>
                    <a:pt x="514620" y="36382"/>
                    <a:pt x="578325" y="40845"/>
                  </a:cubicBezTo>
                  <a:cubicBezTo>
                    <a:pt x="643278" y="45393"/>
                    <a:pt x="708190" y="50159"/>
                    <a:pt x="773186" y="54361"/>
                  </a:cubicBezTo>
                  <a:cubicBezTo>
                    <a:pt x="839169" y="58655"/>
                    <a:pt x="905110" y="63244"/>
                    <a:pt x="971009" y="68652"/>
                  </a:cubicBezTo>
                  <a:cubicBezTo>
                    <a:pt x="1034419" y="73799"/>
                    <a:pt x="1097870" y="78051"/>
                    <a:pt x="1161280" y="83205"/>
                  </a:cubicBezTo>
                  <a:cubicBezTo>
                    <a:pt x="1176394" y="84403"/>
                    <a:pt x="1191499" y="85694"/>
                    <a:pt x="1206571" y="87069"/>
                  </a:cubicBezTo>
                  <a:cubicBezTo>
                    <a:pt x="1213828" y="87710"/>
                    <a:pt x="1221077" y="88487"/>
                    <a:pt x="1228250" y="89600"/>
                  </a:cubicBezTo>
                  <a:cubicBezTo>
                    <a:pt x="1232630" y="90284"/>
                    <a:pt x="1236925" y="90849"/>
                    <a:pt x="1240267" y="94063"/>
                  </a:cubicBezTo>
                  <a:cubicBezTo>
                    <a:pt x="1245372" y="98872"/>
                    <a:pt x="1245592" y="106254"/>
                    <a:pt x="1241938" y="111957"/>
                  </a:cubicBezTo>
                  <a:cubicBezTo>
                    <a:pt x="1239103" y="116462"/>
                    <a:pt x="1233693" y="117711"/>
                    <a:pt x="1228756" y="117795"/>
                  </a:cubicBezTo>
                  <a:cubicBezTo>
                    <a:pt x="1227685" y="117804"/>
                    <a:pt x="1226613" y="117812"/>
                    <a:pt x="1225541" y="117812"/>
                  </a:cubicBezTo>
                  <a:cubicBezTo>
                    <a:pt x="1222613" y="117821"/>
                    <a:pt x="1219668" y="117787"/>
                    <a:pt x="1216748" y="117719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7" name="Google Shape;167;p4"/>
            <p:cNvGrpSpPr/>
            <p:nvPr/>
          </p:nvGrpSpPr>
          <p:grpSpPr>
            <a:xfrm>
              <a:off x="15328034" y="2984371"/>
              <a:ext cx="1757750" cy="579939"/>
              <a:chOff x="15328034" y="2984371"/>
              <a:chExt cx="1757750" cy="579939"/>
            </a:xfrm>
          </p:grpSpPr>
          <p:sp>
            <p:nvSpPr>
              <p:cNvPr id="168" name="Google Shape;168;p4"/>
              <p:cNvSpPr/>
              <p:nvPr/>
            </p:nvSpPr>
            <p:spPr>
              <a:xfrm>
                <a:off x="15328034" y="2984371"/>
                <a:ext cx="1757750" cy="109752"/>
              </a:xfrm>
              <a:custGeom>
                <a:rect b="b" l="l" r="r" t="t"/>
                <a:pathLst>
                  <a:path extrusionOk="0" h="109752" w="1757750">
                    <a:moveTo>
                      <a:pt x="1742915" y="72952"/>
                    </a:moveTo>
                    <a:cubicBezTo>
                      <a:pt x="1740738" y="72598"/>
                      <a:pt x="1738561" y="72294"/>
                      <a:pt x="1736367" y="71990"/>
                    </a:cubicBezTo>
                    <a:cubicBezTo>
                      <a:pt x="1721303" y="69805"/>
                      <a:pt x="1706325" y="67418"/>
                      <a:pt x="1691227" y="65790"/>
                    </a:cubicBezTo>
                    <a:cubicBezTo>
                      <a:pt x="1683413" y="64929"/>
                      <a:pt x="1675556" y="64414"/>
                      <a:pt x="1667658" y="64077"/>
                    </a:cubicBezTo>
                    <a:cubicBezTo>
                      <a:pt x="1660063" y="63748"/>
                      <a:pt x="1652501" y="63537"/>
                      <a:pt x="1644949" y="62651"/>
                    </a:cubicBezTo>
                    <a:cubicBezTo>
                      <a:pt x="1639185" y="61715"/>
                      <a:pt x="1633455" y="60685"/>
                      <a:pt x="1627649" y="60129"/>
                    </a:cubicBezTo>
                    <a:cubicBezTo>
                      <a:pt x="1621767" y="59572"/>
                      <a:pt x="1615885" y="58973"/>
                      <a:pt x="1610004" y="58323"/>
                    </a:cubicBezTo>
                    <a:cubicBezTo>
                      <a:pt x="1601506" y="57420"/>
                      <a:pt x="1593041" y="56518"/>
                      <a:pt x="1584544" y="55919"/>
                    </a:cubicBezTo>
                    <a:cubicBezTo>
                      <a:pt x="1575657" y="55278"/>
                      <a:pt x="1566814" y="53987"/>
                      <a:pt x="1557885" y="53734"/>
                    </a:cubicBezTo>
                    <a:cubicBezTo>
                      <a:pt x="1540029" y="53261"/>
                      <a:pt x="1522121" y="52958"/>
                      <a:pt x="1504265" y="52485"/>
                    </a:cubicBezTo>
                    <a:cubicBezTo>
                      <a:pt x="1466012" y="51414"/>
                      <a:pt x="1427767" y="50123"/>
                      <a:pt x="1389514" y="48621"/>
                    </a:cubicBezTo>
                    <a:cubicBezTo>
                      <a:pt x="1314003" y="45660"/>
                      <a:pt x="1238441" y="43728"/>
                      <a:pt x="1162880" y="40421"/>
                    </a:cubicBezTo>
                    <a:cubicBezTo>
                      <a:pt x="1087842" y="37113"/>
                      <a:pt x="1012795" y="33942"/>
                      <a:pt x="937715" y="30938"/>
                    </a:cubicBezTo>
                    <a:cubicBezTo>
                      <a:pt x="858677" y="27766"/>
                      <a:pt x="779647" y="25100"/>
                      <a:pt x="700567" y="22527"/>
                    </a:cubicBezTo>
                    <a:cubicBezTo>
                      <a:pt x="627588" y="20165"/>
                      <a:pt x="554642" y="17465"/>
                      <a:pt x="481663" y="15018"/>
                    </a:cubicBezTo>
                    <a:cubicBezTo>
                      <a:pt x="404946" y="12529"/>
                      <a:pt x="328271" y="10083"/>
                      <a:pt x="251646" y="6346"/>
                    </a:cubicBezTo>
                    <a:cubicBezTo>
                      <a:pt x="212794" y="4456"/>
                      <a:pt x="173983" y="2355"/>
                      <a:pt x="135131" y="853"/>
                    </a:cubicBezTo>
                    <a:cubicBezTo>
                      <a:pt x="116582" y="128"/>
                      <a:pt x="97949" y="254"/>
                      <a:pt x="79451" y="170"/>
                    </a:cubicBezTo>
                    <a:cubicBezTo>
                      <a:pt x="70304" y="128"/>
                      <a:pt x="61207" y="-92"/>
                      <a:pt x="52059" y="43"/>
                    </a:cubicBezTo>
                    <a:cubicBezTo>
                      <a:pt x="46219" y="128"/>
                      <a:pt x="40380" y="212"/>
                      <a:pt x="34540" y="305"/>
                    </a:cubicBezTo>
                    <a:cubicBezTo>
                      <a:pt x="25780" y="431"/>
                      <a:pt x="16034" y="819"/>
                      <a:pt x="8093" y="4726"/>
                    </a:cubicBezTo>
                    <a:cubicBezTo>
                      <a:pt x="751" y="8328"/>
                      <a:pt x="-2726" y="18806"/>
                      <a:pt x="2515" y="25623"/>
                    </a:cubicBezTo>
                    <a:cubicBezTo>
                      <a:pt x="2515" y="25623"/>
                      <a:pt x="2515" y="25623"/>
                      <a:pt x="2515" y="25665"/>
                    </a:cubicBezTo>
                    <a:cubicBezTo>
                      <a:pt x="3283" y="26661"/>
                      <a:pt x="4126" y="27555"/>
                      <a:pt x="5038" y="28348"/>
                    </a:cubicBezTo>
                    <a:cubicBezTo>
                      <a:pt x="5012" y="28373"/>
                      <a:pt x="4987" y="28390"/>
                      <a:pt x="4962" y="28407"/>
                    </a:cubicBezTo>
                    <a:cubicBezTo>
                      <a:pt x="7198" y="30466"/>
                      <a:pt x="10287" y="31714"/>
                      <a:pt x="13333" y="31925"/>
                    </a:cubicBezTo>
                    <a:cubicBezTo>
                      <a:pt x="15654" y="32094"/>
                      <a:pt x="17882" y="31537"/>
                      <a:pt x="20202" y="31495"/>
                    </a:cubicBezTo>
                    <a:cubicBezTo>
                      <a:pt x="22751" y="31427"/>
                      <a:pt x="25308" y="31351"/>
                      <a:pt x="27882" y="31334"/>
                    </a:cubicBezTo>
                    <a:cubicBezTo>
                      <a:pt x="46000" y="31647"/>
                      <a:pt x="64076" y="32659"/>
                      <a:pt x="82152" y="33469"/>
                    </a:cubicBezTo>
                    <a:cubicBezTo>
                      <a:pt x="99797" y="34245"/>
                      <a:pt x="117485" y="34929"/>
                      <a:pt x="135131" y="36084"/>
                    </a:cubicBezTo>
                    <a:cubicBezTo>
                      <a:pt x="172869" y="38531"/>
                      <a:pt x="210557" y="40893"/>
                      <a:pt x="248296" y="42994"/>
                    </a:cubicBezTo>
                    <a:cubicBezTo>
                      <a:pt x="324887" y="47204"/>
                      <a:pt x="401646" y="49431"/>
                      <a:pt x="478313" y="52046"/>
                    </a:cubicBezTo>
                    <a:cubicBezTo>
                      <a:pt x="550912" y="54577"/>
                      <a:pt x="623503" y="57243"/>
                      <a:pt x="696103" y="59555"/>
                    </a:cubicBezTo>
                    <a:cubicBezTo>
                      <a:pt x="775141" y="62086"/>
                      <a:pt x="854213" y="64575"/>
                      <a:pt x="933251" y="67536"/>
                    </a:cubicBezTo>
                    <a:cubicBezTo>
                      <a:pt x="1008812" y="70371"/>
                      <a:pt x="1084365" y="73585"/>
                      <a:pt x="1159927" y="76631"/>
                    </a:cubicBezTo>
                    <a:cubicBezTo>
                      <a:pt x="1234923" y="79634"/>
                      <a:pt x="1309969" y="82038"/>
                      <a:pt x="1385007" y="84957"/>
                    </a:cubicBezTo>
                    <a:cubicBezTo>
                      <a:pt x="1423303" y="86417"/>
                      <a:pt x="1461556" y="87708"/>
                      <a:pt x="1499843" y="88433"/>
                    </a:cubicBezTo>
                    <a:cubicBezTo>
                      <a:pt x="1518130" y="88822"/>
                      <a:pt x="1536375" y="89159"/>
                      <a:pt x="1554662" y="89682"/>
                    </a:cubicBezTo>
                    <a:cubicBezTo>
                      <a:pt x="1571092" y="90171"/>
                      <a:pt x="1587480" y="92829"/>
                      <a:pt x="1603759" y="95199"/>
                    </a:cubicBezTo>
                    <a:lnTo>
                      <a:pt x="1603970" y="95233"/>
                    </a:lnTo>
                    <a:cubicBezTo>
                      <a:pt x="1604636" y="95326"/>
                      <a:pt x="1605303" y="95427"/>
                      <a:pt x="1605961" y="95520"/>
                    </a:cubicBezTo>
                    <a:cubicBezTo>
                      <a:pt x="1607143" y="95655"/>
                      <a:pt x="1609345" y="95976"/>
                      <a:pt x="1611539" y="96296"/>
                    </a:cubicBezTo>
                    <a:cubicBezTo>
                      <a:pt x="1620409" y="97612"/>
                      <a:pt x="1629607" y="98987"/>
                      <a:pt x="1638890" y="99941"/>
                    </a:cubicBezTo>
                    <a:cubicBezTo>
                      <a:pt x="1648552" y="100928"/>
                      <a:pt x="1658206" y="101316"/>
                      <a:pt x="1667869" y="101957"/>
                    </a:cubicBezTo>
                    <a:cubicBezTo>
                      <a:pt x="1686772" y="103189"/>
                      <a:pt x="1705633" y="105096"/>
                      <a:pt x="1724367" y="107753"/>
                    </a:cubicBezTo>
                    <a:cubicBezTo>
                      <a:pt x="1727995" y="108293"/>
                      <a:pt x="1731649" y="108875"/>
                      <a:pt x="1735270" y="109466"/>
                    </a:cubicBezTo>
                    <a:cubicBezTo>
                      <a:pt x="1736417" y="109660"/>
                      <a:pt x="1737557" y="109753"/>
                      <a:pt x="1738696" y="109753"/>
                    </a:cubicBezTo>
                    <a:cubicBezTo>
                      <a:pt x="1747481" y="109753"/>
                      <a:pt x="1755481" y="104134"/>
                      <a:pt x="1757379" y="95048"/>
                    </a:cubicBezTo>
                    <a:cubicBezTo>
                      <a:pt x="1759396" y="85480"/>
                      <a:pt x="1753000" y="74496"/>
                      <a:pt x="1742915" y="729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4"/>
              <p:cNvSpPr/>
              <p:nvPr/>
            </p:nvSpPr>
            <p:spPr>
              <a:xfrm>
                <a:off x="15336230" y="3225485"/>
                <a:ext cx="1724583" cy="101910"/>
              </a:xfrm>
              <a:custGeom>
                <a:rect b="b" l="l" r="r" t="t"/>
                <a:pathLst>
                  <a:path extrusionOk="0" h="101910" w="1724583">
                    <a:moveTo>
                      <a:pt x="1706694" y="63667"/>
                    </a:moveTo>
                    <a:cubicBezTo>
                      <a:pt x="1660415" y="61482"/>
                      <a:pt x="1614095" y="60065"/>
                      <a:pt x="1567816" y="58302"/>
                    </a:cubicBezTo>
                    <a:cubicBezTo>
                      <a:pt x="1496634" y="55602"/>
                      <a:pt x="1425461" y="51864"/>
                      <a:pt x="1354280" y="49114"/>
                    </a:cubicBezTo>
                    <a:cubicBezTo>
                      <a:pt x="1281165" y="46280"/>
                      <a:pt x="1208018" y="43495"/>
                      <a:pt x="1134903" y="40619"/>
                    </a:cubicBezTo>
                    <a:cubicBezTo>
                      <a:pt x="1059477" y="37615"/>
                      <a:pt x="984000" y="34612"/>
                      <a:pt x="908574" y="31389"/>
                    </a:cubicBezTo>
                    <a:cubicBezTo>
                      <a:pt x="832970" y="28124"/>
                      <a:pt x="757375" y="24868"/>
                      <a:pt x="681730" y="21864"/>
                    </a:cubicBezTo>
                    <a:cubicBezTo>
                      <a:pt x="605696" y="18861"/>
                      <a:pt x="529670" y="16068"/>
                      <a:pt x="453636" y="13149"/>
                    </a:cubicBezTo>
                    <a:cubicBezTo>
                      <a:pt x="381771" y="10399"/>
                      <a:pt x="309948" y="7784"/>
                      <a:pt x="238083" y="5505"/>
                    </a:cubicBezTo>
                    <a:cubicBezTo>
                      <a:pt x="198716" y="4215"/>
                      <a:pt x="159349" y="2932"/>
                      <a:pt x="119981" y="1945"/>
                    </a:cubicBezTo>
                    <a:cubicBezTo>
                      <a:pt x="102083" y="1473"/>
                      <a:pt x="84133" y="916"/>
                      <a:pt x="66234" y="655"/>
                    </a:cubicBezTo>
                    <a:cubicBezTo>
                      <a:pt x="56834" y="486"/>
                      <a:pt x="47433" y="309"/>
                      <a:pt x="38032" y="224"/>
                    </a:cubicBezTo>
                    <a:cubicBezTo>
                      <a:pt x="33348" y="182"/>
                      <a:pt x="28631" y="140"/>
                      <a:pt x="23947" y="98"/>
                    </a:cubicBezTo>
                    <a:cubicBezTo>
                      <a:pt x="19829" y="98"/>
                      <a:pt x="15272" y="-332"/>
                      <a:pt x="11238" y="612"/>
                    </a:cubicBezTo>
                    <a:cubicBezTo>
                      <a:pt x="5095" y="2114"/>
                      <a:pt x="420" y="7050"/>
                      <a:pt x="32" y="13444"/>
                    </a:cubicBezTo>
                    <a:cubicBezTo>
                      <a:pt x="-399" y="19713"/>
                      <a:pt x="3593" y="25720"/>
                      <a:pt x="9559" y="27652"/>
                    </a:cubicBezTo>
                    <a:cubicBezTo>
                      <a:pt x="15011" y="29457"/>
                      <a:pt x="21365" y="29280"/>
                      <a:pt x="27078" y="29710"/>
                    </a:cubicBezTo>
                    <a:cubicBezTo>
                      <a:pt x="33002" y="30140"/>
                      <a:pt x="38926" y="30571"/>
                      <a:pt x="44850" y="31001"/>
                    </a:cubicBezTo>
                    <a:cubicBezTo>
                      <a:pt x="55753" y="31777"/>
                      <a:pt x="66656" y="32376"/>
                      <a:pt x="77559" y="32975"/>
                    </a:cubicBezTo>
                    <a:cubicBezTo>
                      <a:pt x="100057" y="34266"/>
                      <a:pt x="122547" y="35633"/>
                      <a:pt x="145087" y="36797"/>
                    </a:cubicBezTo>
                    <a:cubicBezTo>
                      <a:pt x="221585" y="40703"/>
                      <a:pt x="298134" y="44179"/>
                      <a:pt x="374682" y="47655"/>
                    </a:cubicBezTo>
                    <a:cubicBezTo>
                      <a:pt x="446894" y="51004"/>
                      <a:pt x="519147" y="53881"/>
                      <a:pt x="591392" y="57095"/>
                    </a:cubicBezTo>
                    <a:cubicBezTo>
                      <a:pt x="665105" y="60402"/>
                      <a:pt x="738860" y="63279"/>
                      <a:pt x="812565" y="66063"/>
                    </a:cubicBezTo>
                    <a:cubicBezTo>
                      <a:pt x="890397" y="69024"/>
                      <a:pt x="968270" y="71986"/>
                      <a:pt x="1046110" y="75158"/>
                    </a:cubicBezTo>
                    <a:cubicBezTo>
                      <a:pt x="1120676" y="78161"/>
                      <a:pt x="1195250" y="81342"/>
                      <a:pt x="1269824" y="84514"/>
                    </a:cubicBezTo>
                    <a:cubicBezTo>
                      <a:pt x="1341301" y="87518"/>
                      <a:pt x="1412778" y="90479"/>
                      <a:pt x="1484263" y="92968"/>
                    </a:cubicBezTo>
                    <a:cubicBezTo>
                      <a:pt x="1520238" y="94258"/>
                      <a:pt x="1556212" y="95625"/>
                      <a:pt x="1592187" y="97177"/>
                    </a:cubicBezTo>
                    <a:cubicBezTo>
                      <a:pt x="1629495" y="98806"/>
                      <a:pt x="1666846" y="100653"/>
                      <a:pt x="1704196" y="101902"/>
                    </a:cubicBezTo>
                    <a:cubicBezTo>
                      <a:pt x="1704424" y="101910"/>
                      <a:pt x="1704652" y="101910"/>
                      <a:pt x="1704880" y="101910"/>
                    </a:cubicBezTo>
                    <a:cubicBezTo>
                      <a:pt x="1715031" y="101910"/>
                      <a:pt x="1723875" y="94452"/>
                      <a:pt x="1724542" y="84042"/>
                    </a:cubicBezTo>
                    <a:cubicBezTo>
                      <a:pt x="1725234" y="73749"/>
                      <a:pt x="1717124" y="64182"/>
                      <a:pt x="1706694" y="636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4"/>
              <p:cNvSpPr/>
              <p:nvPr/>
            </p:nvSpPr>
            <p:spPr>
              <a:xfrm>
                <a:off x="15335744" y="3470658"/>
                <a:ext cx="1676427" cy="93652"/>
              </a:xfrm>
              <a:custGeom>
                <a:rect b="b" l="l" r="r" t="t"/>
                <a:pathLst>
                  <a:path extrusionOk="0" h="93652" w="1676427">
                    <a:moveTo>
                      <a:pt x="1656000" y="54651"/>
                    </a:moveTo>
                    <a:cubicBezTo>
                      <a:pt x="1652194" y="54617"/>
                      <a:pt x="1648422" y="54608"/>
                      <a:pt x="1644633" y="54549"/>
                    </a:cubicBezTo>
                    <a:cubicBezTo>
                      <a:pt x="1631164" y="54203"/>
                      <a:pt x="1617696" y="53655"/>
                      <a:pt x="1604227" y="53056"/>
                    </a:cubicBezTo>
                    <a:cubicBezTo>
                      <a:pt x="1530860" y="50010"/>
                      <a:pt x="1457493" y="47480"/>
                      <a:pt x="1384083" y="44814"/>
                    </a:cubicBezTo>
                    <a:cubicBezTo>
                      <a:pt x="1305434" y="41937"/>
                      <a:pt x="1226784" y="39144"/>
                      <a:pt x="1148091" y="36318"/>
                    </a:cubicBezTo>
                    <a:cubicBezTo>
                      <a:pt x="1076184" y="33745"/>
                      <a:pt x="1004277" y="31214"/>
                      <a:pt x="932369" y="28632"/>
                    </a:cubicBezTo>
                    <a:cubicBezTo>
                      <a:pt x="854968" y="25882"/>
                      <a:pt x="777559" y="23140"/>
                      <a:pt x="700158" y="20390"/>
                    </a:cubicBezTo>
                    <a:cubicBezTo>
                      <a:pt x="619491" y="17513"/>
                      <a:pt x="538866" y="14678"/>
                      <a:pt x="458242" y="11852"/>
                    </a:cubicBezTo>
                    <a:cubicBezTo>
                      <a:pt x="385904" y="9363"/>
                      <a:pt x="313566" y="6790"/>
                      <a:pt x="241186" y="4858"/>
                    </a:cubicBezTo>
                    <a:cubicBezTo>
                      <a:pt x="202680" y="3829"/>
                      <a:pt x="164173" y="2799"/>
                      <a:pt x="125659" y="1981"/>
                    </a:cubicBezTo>
                    <a:cubicBezTo>
                      <a:pt x="104756" y="1509"/>
                      <a:pt x="83886" y="1078"/>
                      <a:pt x="62983" y="690"/>
                    </a:cubicBezTo>
                    <a:cubicBezTo>
                      <a:pt x="53751" y="479"/>
                      <a:pt x="44477" y="344"/>
                      <a:pt x="35253" y="176"/>
                    </a:cubicBezTo>
                    <a:cubicBezTo>
                      <a:pt x="30620" y="91"/>
                      <a:pt x="25937" y="-86"/>
                      <a:pt x="21304" y="49"/>
                    </a:cubicBezTo>
                    <a:cubicBezTo>
                      <a:pt x="17684" y="176"/>
                      <a:pt x="14266" y="235"/>
                      <a:pt x="10992" y="1340"/>
                    </a:cubicBezTo>
                    <a:cubicBezTo>
                      <a:pt x="10992" y="1340"/>
                      <a:pt x="11000" y="1340"/>
                      <a:pt x="11000" y="1331"/>
                    </a:cubicBezTo>
                    <a:cubicBezTo>
                      <a:pt x="10941" y="1348"/>
                      <a:pt x="10890" y="1374"/>
                      <a:pt x="10840" y="1390"/>
                    </a:cubicBezTo>
                    <a:cubicBezTo>
                      <a:pt x="10840" y="1390"/>
                      <a:pt x="10831" y="1390"/>
                      <a:pt x="10831" y="1390"/>
                    </a:cubicBezTo>
                    <a:cubicBezTo>
                      <a:pt x="10823" y="1390"/>
                      <a:pt x="10806" y="1399"/>
                      <a:pt x="10798" y="1399"/>
                    </a:cubicBezTo>
                    <a:cubicBezTo>
                      <a:pt x="10798" y="1399"/>
                      <a:pt x="10806" y="1399"/>
                      <a:pt x="10806" y="1399"/>
                    </a:cubicBezTo>
                    <a:cubicBezTo>
                      <a:pt x="10755" y="1416"/>
                      <a:pt x="10713" y="1433"/>
                      <a:pt x="10663" y="1450"/>
                    </a:cubicBezTo>
                    <a:cubicBezTo>
                      <a:pt x="4975" y="3179"/>
                      <a:pt x="570" y="7912"/>
                      <a:pt x="47" y="14341"/>
                    </a:cubicBezTo>
                    <a:cubicBezTo>
                      <a:pt x="-536" y="21335"/>
                      <a:pt x="4409" y="28573"/>
                      <a:pt x="11371" y="30109"/>
                    </a:cubicBezTo>
                    <a:cubicBezTo>
                      <a:pt x="14452" y="31129"/>
                      <a:pt x="17869" y="31349"/>
                      <a:pt x="21000" y="31551"/>
                    </a:cubicBezTo>
                    <a:cubicBezTo>
                      <a:pt x="25549" y="31855"/>
                      <a:pt x="30106" y="32150"/>
                      <a:pt x="34654" y="32412"/>
                    </a:cubicBezTo>
                    <a:cubicBezTo>
                      <a:pt x="43625" y="32884"/>
                      <a:pt x="52553" y="33399"/>
                      <a:pt x="61490" y="33871"/>
                    </a:cubicBezTo>
                    <a:cubicBezTo>
                      <a:pt x="136789" y="37778"/>
                      <a:pt x="212089" y="41380"/>
                      <a:pt x="287431" y="44426"/>
                    </a:cubicBezTo>
                    <a:cubicBezTo>
                      <a:pt x="367237" y="47648"/>
                      <a:pt x="447086" y="50474"/>
                      <a:pt x="526942" y="53394"/>
                    </a:cubicBezTo>
                    <a:cubicBezTo>
                      <a:pt x="597474" y="55967"/>
                      <a:pt x="668056" y="58498"/>
                      <a:pt x="738588" y="61037"/>
                    </a:cubicBezTo>
                    <a:cubicBezTo>
                      <a:pt x="817365" y="63872"/>
                      <a:pt x="896141" y="66706"/>
                      <a:pt x="974876" y="69491"/>
                    </a:cubicBezTo>
                    <a:cubicBezTo>
                      <a:pt x="1049703" y="72148"/>
                      <a:pt x="1124488" y="74856"/>
                      <a:pt x="1199273" y="77514"/>
                    </a:cubicBezTo>
                    <a:cubicBezTo>
                      <a:pt x="1278733" y="80348"/>
                      <a:pt x="1358244" y="83132"/>
                      <a:pt x="1437754" y="85883"/>
                    </a:cubicBezTo>
                    <a:cubicBezTo>
                      <a:pt x="1474506" y="87174"/>
                      <a:pt x="1511248" y="88414"/>
                      <a:pt x="1548000" y="89705"/>
                    </a:cubicBezTo>
                    <a:cubicBezTo>
                      <a:pt x="1583763" y="90953"/>
                      <a:pt x="1619561" y="91417"/>
                      <a:pt x="1655282" y="93611"/>
                    </a:cubicBezTo>
                    <a:cubicBezTo>
                      <a:pt x="1655713" y="93636"/>
                      <a:pt x="1656135" y="93653"/>
                      <a:pt x="1656557" y="93653"/>
                    </a:cubicBezTo>
                    <a:cubicBezTo>
                      <a:pt x="1667603" y="93653"/>
                      <a:pt x="1676945" y="84592"/>
                      <a:pt x="1676405" y="73228"/>
                    </a:cubicBezTo>
                    <a:cubicBezTo>
                      <a:pt x="1675882" y="62159"/>
                      <a:pt x="1666607" y="54777"/>
                      <a:pt x="1656000" y="546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1" name="Google Shape;171;p4"/>
            <p:cNvSpPr/>
            <p:nvPr/>
          </p:nvSpPr>
          <p:spPr>
            <a:xfrm>
              <a:off x="15085916" y="72841"/>
              <a:ext cx="200492" cy="3756217"/>
            </a:xfrm>
            <a:custGeom>
              <a:rect b="b" l="l" r="r" t="t"/>
              <a:pathLst>
                <a:path extrusionOk="0" h="3756217" w="200492">
                  <a:moveTo>
                    <a:pt x="18059" y="3756142"/>
                  </a:moveTo>
                  <a:cubicBezTo>
                    <a:pt x="7071" y="3755239"/>
                    <a:pt x="-490" y="3745630"/>
                    <a:pt x="25" y="3734899"/>
                  </a:cubicBezTo>
                  <a:cubicBezTo>
                    <a:pt x="7156" y="3577902"/>
                    <a:pt x="14067" y="3420906"/>
                    <a:pt x="21063" y="3263868"/>
                  </a:cubicBezTo>
                  <a:cubicBezTo>
                    <a:pt x="28143" y="3106441"/>
                    <a:pt x="35189" y="2948972"/>
                    <a:pt x="42227" y="2791546"/>
                  </a:cubicBezTo>
                  <a:cubicBezTo>
                    <a:pt x="49654" y="2625447"/>
                    <a:pt x="57080" y="2459356"/>
                    <a:pt x="64506" y="2293214"/>
                  </a:cubicBezTo>
                  <a:cubicBezTo>
                    <a:pt x="71763" y="2131198"/>
                    <a:pt x="79021" y="1969174"/>
                    <a:pt x="86270" y="1807158"/>
                  </a:cubicBezTo>
                  <a:cubicBezTo>
                    <a:pt x="93738" y="1640206"/>
                    <a:pt x="101206" y="1473247"/>
                    <a:pt x="108810" y="1306295"/>
                  </a:cubicBezTo>
                  <a:cubicBezTo>
                    <a:pt x="116025" y="1147755"/>
                    <a:pt x="123493" y="989257"/>
                    <a:pt x="130920" y="830793"/>
                  </a:cubicBezTo>
                  <a:cubicBezTo>
                    <a:pt x="138430" y="670405"/>
                    <a:pt x="145645" y="510017"/>
                    <a:pt x="153156" y="349630"/>
                  </a:cubicBezTo>
                  <a:cubicBezTo>
                    <a:pt x="156034" y="288642"/>
                    <a:pt x="159080" y="227654"/>
                    <a:pt x="162211" y="166666"/>
                  </a:cubicBezTo>
                  <a:cubicBezTo>
                    <a:pt x="163713" y="137399"/>
                    <a:pt x="165342" y="108124"/>
                    <a:pt x="166979" y="78858"/>
                  </a:cubicBezTo>
                  <a:cubicBezTo>
                    <a:pt x="167755" y="64819"/>
                    <a:pt x="168650" y="50831"/>
                    <a:pt x="169730" y="36801"/>
                  </a:cubicBezTo>
                  <a:cubicBezTo>
                    <a:pt x="170287" y="30145"/>
                    <a:pt x="170979" y="23497"/>
                    <a:pt x="171704" y="16840"/>
                  </a:cubicBezTo>
                  <a:cubicBezTo>
                    <a:pt x="172219" y="12377"/>
                    <a:pt x="172996" y="7957"/>
                    <a:pt x="176042" y="4481"/>
                  </a:cubicBezTo>
                  <a:cubicBezTo>
                    <a:pt x="182093" y="-2429"/>
                    <a:pt x="192439" y="-927"/>
                    <a:pt x="197553" y="6109"/>
                  </a:cubicBezTo>
                  <a:cubicBezTo>
                    <a:pt x="200861" y="10614"/>
                    <a:pt x="200253" y="17136"/>
                    <a:pt x="200388" y="22417"/>
                  </a:cubicBezTo>
                  <a:cubicBezTo>
                    <a:pt x="200557" y="31604"/>
                    <a:pt x="200515" y="40783"/>
                    <a:pt x="200304" y="49971"/>
                  </a:cubicBezTo>
                  <a:cubicBezTo>
                    <a:pt x="199873" y="68987"/>
                    <a:pt x="199232" y="87952"/>
                    <a:pt x="198591" y="106968"/>
                  </a:cubicBezTo>
                  <a:cubicBezTo>
                    <a:pt x="197131" y="147869"/>
                    <a:pt x="195586" y="188812"/>
                    <a:pt x="194000" y="229763"/>
                  </a:cubicBezTo>
                  <a:cubicBezTo>
                    <a:pt x="190996" y="307658"/>
                    <a:pt x="187603" y="385561"/>
                    <a:pt x="184211" y="463456"/>
                  </a:cubicBezTo>
                  <a:cubicBezTo>
                    <a:pt x="177257" y="623717"/>
                    <a:pt x="170388" y="784020"/>
                    <a:pt x="163519" y="944315"/>
                  </a:cubicBezTo>
                  <a:cubicBezTo>
                    <a:pt x="156523" y="1108441"/>
                    <a:pt x="149392" y="1272600"/>
                    <a:pt x="142143" y="1436725"/>
                  </a:cubicBezTo>
                  <a:cubicBezTo>
                    <a:pt x="135021" y="1598057"/>
                    <a:pt x="127806" y="1759390"/>
                    <a:pt x="120590" y="1920723"/>
                  </a:cubicBezTo>
                  <a:cubicBezTo>
                    <a:pt x="113206" y="2085405"/>
                    <a:pt x="105865" y="2250036"/>
                    <a:pt x="98481" y="2414718"/>
                  </a:cubicBezTo>
                  <a:cubicBezTo>
                    <a:pt x="91097" y="2579830"/>
                    <a:pt x="83713" y="2744892"/>
                    <a:pt x="76329" y="2910004"/>
                  </a:cubicBezTo>
                  <a:cubicBezTo>
                    <a:pt x="69206" y="3069793"/>
                    <a:pt x="61991" y="3229582"/>
                    <a:pt x="54860" y="3389413"/>
                  </a:cubicBezTo>
                  <a:cubicBezTo>
                    <a:pt x="49713" y="3505635"/>
                    <a:pt x="44430" y="3621857"/>
                    <a:pt x="39274" y="3738130"/>
                  </a:cubicBezTo>
                  <a:cubicBezTo>
                    <a:pt x="38827" y="3748304"/>
                    <a:pt x="29434" y="3756218"/>
                    <a:pt x="19569" y="3756218"/>
                  </a:cubicBezTo>
                  <a:cubicBezTo>
                    <a:pt x="19063" y="3756201"/>
                    <a:pt x="18556" y="3756184"/>
                    <a:pt x="18059" y="3756142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5496578" y="567414"/>
              <a:ext cx="1691278" cy="568884"/>
            </a:xfrm>
            <a:custGeom>
              <a:rect b="b" l="l" r="r" t="t"/>
              <a:pathLst>
                <a:path extrusionOk="0" h="568884" w="1691278">
                  <a:moveTo>
                    <a:pt x="1647013" y="125821"/>
                  </a:moveTo>
                  <a:cubicBezTo>
                    <a:pt x="1565055" y="118355"/>
                    <a:pt x="1483021" y="110154"/>
                    <a:pt x="1401190" y="101228"/>
                  </a:cubicBezTo>
                  <a:cubicBezTo>
                    <a:pt x="1216464" y="81529"/>
                    <a:pt x="1030919" y="71574"/>
                    <a:pt x="845973" y="54751"/>
                  </a:cubicBezTo>
                  <a:cubicBezTo>
                    <a:pt x="676353" y="37161"/>
                    <a:pt x="506724" y="18525"/>
                    <a:pt x="336217" y="13842"/>
                  </a:cubicBezTo>
                  <a:cubicBezTo>
                    <a:pt x="318782" y="12906"/>
                    <a:pt x="301348" y="12003"/>
                    <a:pt x="283921" y="11016"/>
                  </a:cubicBezTo>
                  <a:cubicBezTo>
                    <a:pt x="251381" y="9168"/>
                    <a:pt x="218841" y="6806"/>
                    <a:pt x="186343" y="4748"/>
                  </a:cubicBezTo>
                  <a:cubicBezTo>
                    <a:pt x="171145" y="3761"/>
                    <a:pt x="155989" y="3077"/>
                    <a:pt x="140841" y="2175"/>
                  </a:cubicBezTo>
                  <a:cubicBezTo>
                    <a:pt x="127119" y="1373"/>
                    <a:pt x="113432" y="1069"/>
                    <a:pt x="99752" y="243"/>
                  </a:cubicBezTo>
                  <a:cubicBezTo>
                    <a:pt x="95651" y="-466"/>
                    <a:pt x="91634" y="420"/>
                    <a:pt x="88267" y="2360"/>
                  </a:cubicBezTo>
                  <a:cubicBezTo>
                    <a:pt x="50604" y="-3765"/>
                    <a:pt x="29254" y="33474"/>
                    <a:pt x="20647" y="65710"/>
                  </a:cubicBezTo>
                  <a:cubicBezTo>
                    <a:pt x="14714" y="157104"/>
                    <a:pt x="6756" y="249847"/>
                    <a:pt x="5077" y="342498"/>
                  </a:cubicBezTo>
                  <a:cubicBezTo>
                    <a:pt x="-7041" y="437603"/>
                    <a:pt x="-5320" y="471096"/>
                    <a:pt x="101229" y="478031"/>
                  </a:cubicBezTo>
                  <a:cubicBezTo>
                    <a:pt x="113060" y="478276"/>
                    <a:pt x="124917" y="478394"/>
                    <a:pt x="136773" y="478445"/>
                  </a:cubicBezTo>
                  <a:cubicBezTo>
                    <a:pt x="136799" y="478445"/>
                    <a:pt x="136824" y="478445"/>
                    <a:pt x="136849" y="478453"/>
                  </a:cubicBezTo>
                  <a:cubicBezTo>
                    <a:pt x="244731" y="488796"/>
                    <a:pt x="353306" y="489615"/>
                    <a:pt x="461492" y="494803"/>
                  </a:cubicBezTo>
                  <a:cubicBezTo>
                    <a:pt x="550361" y="501114"/>
                    <a:pt x="639348" y="505830"/>
                    <a:pt x="728387" y="509483"/>
                  </a:cubicBezTo>
                  <a:cubicBezTo>
                    <a:pt x="850007" y="511583"/>
                    <a:pt x="971543" y="525495"/>
                    <a:pt x="1093122" y="532531"/>
                  </a:cubicBezTo>
                  <a:cubicBezTo>
                    <a:pt x="1241021" y="541246"/>
                    <a:pt x="1388228" y="557293"/>
                    <a:pt x="1535950" y="568412"/>
                  </a:cubicBezTo>
                  <a:cubicBezTo>
                    <a:pt x="1543182" y="568606"/>
                    <a:pt x="1551047" y="568885"/>
                    <a:pt x="1559114" y="568885"/>
                  </a:cubicBezTo>
                  <a:cubicBezTo>
                    <a:pt x="1592186" y="568885"/>
                    <a:pt x="1628701" y="564135"/>
                    <a:pt x="1639157" y="529005"/>
                  </a:cubicBezTo>
                  <a:cubicBezTo>
                    <a:pt x="1669638" y="447887"/>
                    <a:pt x="1668262" y="359987"/>
                    <a:pt x="1682819" y="275486"/>
                  </a:cubicBezTo>
                  <a:cubicBezTo>
                    <a:pt x="1687233" y="231101"/>
                    <a:pt x="1712482" y="135354"/>
                    <a:pt x="1647013" y="1258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5046170" y="4019011"/>
              <a:ext cx="2323940" cy="191862"/>
            </a:xfrm>
            <a:custGeom>
              <a:rect b="b" l="l" r="r" t="t"/>
              <a:pathLst>
                <a:path extrusionOk="0" h="191862" w="2323940">
                  <a:moveTo>
                    <a:pt x="2301912" y="191820"/>
                  </a:moveTo>
                  <a:cubicBezTo>
                    <a:pt x="2289076" y="191475"/>
                    <a:pt x="2276283" y="190057"/>
                    <a:pt x="2263489" y="189121"/>
                  </a:cubicBezTo>
                  <a:cubicBezTo>
                    <a:pt x="2251987" y="188260"/>
                    <a:pt x="2240519" y="187492"/>
                    <a:pt x="2229017" y="186758"/>
                  </a:cubicBezTo>
                  <a:cubicBezTo>
                    <a:pt x="2204932" y="185215"/>
                    <a:pt x="2180806" y="183755"/>
                    <a:pt x="2156721" y="182253"/>
                  </a:cubicBezTo>
                  <a:cubicBezTo>
                    <a:pt x="2107607" y="179165"/>
                    <a:pt x="2058586" y="175555"/>
                    <a:pt x="2009514" y="171868"/>
                  </a:cubicBezTo>
                  <a:cubicBezTo>
                    <a:pt x="1911716" y="164444"/>
                    <a:pt x="1813750" y="158091"/>
                    <a:pt x="1715868" y="152084"/>
                  </a:cubicBezTo>
                  <a:cubicBezTo>
                    <a:pt x="1615969" y="145993"/>
                    <a:pt x="1516197" y="138737"/>
                    <a:pt x="1416382" y="131912"/>
                  </a:cubicBezTo>
                  <a:cubicBezTo>
                    <a:pt x="1317040" y="125087"/>
                    <a:pt x="1217656" y="118692"/>
                    <a:pt x="1118314" y="112171"/>
                  </a:cubicBezTo>
                  <a:cubicBezTo>
                    <a:pt x="1019318" y="105691"/>
                    <a:pt x="920364" y="98605"/>
                    <a:pt x="821368" y="92345"/>
                  </a:cubicBezTo>
                  <a:cubicBezTo>
                    <a:pt x="722844" y="86119"/>
                    <a:pt x="624321" y="78956"/>
                    <a:pt x="525831" y="72004"/>
                  </a:cubicBezTo>
                  <a:cubicBezTo>
                    <a:pt x="428548" y="65179"/>
                    <a:pt x="331181" y="59299"/>
                    <a:pt x="233907" y="53030"/>
                  </a:cubicBezTo>
                  <a:cubicBezTo>
                    <a:pt x="196860" y="50626"/>
                    <a:pt x="159856" y="48306"/>
                    <a:pt x="122801" y="45691"/>
                  </a:cubicBezTo>
                  <a:cubicBezTo>
                    <a:pt x="103999" y="44400"/>
                    <a:pt x="85197" y="43075"/>
                    <a:pt x="66387" y="41573"/>
                  </a:cubicBezTo>
                  <a:cubicBezTo>
                    <a:pt x="57670" y="40848"/>
                    <a:pt x="48961" y="40156"/>
                    <a:pt x="40244" y="39473"/>
                  </a:cubicBezTo>
                  <a:cubicBezTo>
                    <a:pt x="32041" y="38831"/>
                    <a:pt x="23763" y="38570"/>
                    <a:pt x="16590" y="37516"/>
                  </a:cubicBezTo>
                  <a:cubicBezTo>
                    <a:pt x="7037" y="36149"/>
                    <a:pt x="-389" y="28016"/>
                    <a:pt x="16" y="18061"/>
                  </a:cubicBezTo>
                  <a:cubicBezTo>
                    <a:pt x="438" y="8097"/>
                    <a:pt x="9273" y="-508"/>
                    <a:pt x="19434" y="23"/>
                  </a:cubicBezTo>
                  <a:cubicBezTo>
                    <a:pt x="23341" y="-53"/>
                    <a:pt x="27307" y="378"/>
                    <a:pt x="31180" y="597"/>
                  </a:cubicBezTo>
                  <a:cubicBezTo>
                    <a:pt x="37408" y="943"/>
                    <a:pt x="43670" y="1280"/>
                    <a:pt x="49940" y="1626"/>
                  </a:cubicBezTo>
                  <a:cubicBezTo>
                    <a:pt x="61105" y="2225"/>
                    <a:pt x="72261" y="2782"/>
                    <a:pt x="83425" y="3432"/>
                  </a:cubicBezTo>
                  <a:cubicBezTo>
                    <a:pt x="107425" y="4849"/>
                    <a:pt x="131425" y="6351"/>
                    <a:pt x="155417" y="7979"/>
                  </a:cubicBezTo>
                  <a:cubicBezTo>
                    <a:pt x="204404" y="11286"/>
                    <a:pt x="253341" y="14678"/>
                    <a:pt x="302329" y="18111"/>
                  </a:cubicBezTo>
                  <a:cubicBezTo>
                    <a:pt x="399139" y="24936"/>
                    <a:pt x="496034" y="31247"/>
                    <a:pt x="592878" y="37338"/>
                  </a:cubicBezTo>
                  <a:cubicBezTo>
                    <a:pt x="692777" y="43649"/>
                    <a:pt x="792592" y="50170"/>
                    <a:pt x="892448" y="56996"/>
                  </a:cubicBezTo>
                  <a:cubicBezTo>
                    <a:pt x="991959" y="63821"/>
                    <a:pt x="1091520" y="69870"/>
                    <a:pt x="1191031" y="76653"/>
                  </a:cubicBezTo>
                  <a:cubicBezTo>
                    <a:pt x="1290888" y="83478"/>
                    <a:pt x="1390787" y="89999"/>
                    <a:pt x="1490728" y="96394"/>
                  </a:cubicBezTo>
                  <a:cubicBezTo>
                    <a:pt x="1538897" y="99482"/>
                    <a:pt x="1587066" y="102401"/>
                    <a:pt x="1635235" y="105624"/>
                  </a:cubicBezTo>
                  <a:cubicBezTo>
                    <a:pt x="1685463" y="109015"/>
                    <a:pt x="1735649" y="112795"/>
                    <a:pt x="1785876" y="116136"/>
                  </a:cubicBezTo>
                  <a:cubicBezTo>
                    <a:pt x="1834003" y="119401"/>
                    <a:pt x="1882130" y="122657"/>
                    <a:pt x="1930290" y="125796"/>
                  </a:cubicBezTo>
                  <a:cubicBezTo>
                    <a:pt x="1979227" y="128968"/>
                    <a:pt x="2028215" y="131550"/>
                    <a:pt x="2077151" y="134511"/>
                  </a:cubicBezTo>
                  <a:cubicBezTo>
                    <a:pt x="2115228" y="136831"/>
                    <a:pt x="2153228" y="139488"/>
                    <a:pt x="2191262" y="142196"/>
                  </a:cubicBezTo>
                  <a:cubicBezTo>
                    <a:pt x="2209894" y="143529"/>
                    <a:pt x="2228570" y="144812"/>
                    <a:pt x="2247203" y="146061"/>
                  </a:cubicBezTo>
                  <a:cubicBezTo>
                    <a:pt x="2266004" y="147309"/>
                    <a:pt x="2284941" y="147604"/>
                    <a:pt x="2303701" y="149579"/>
                  </a:cubicBezTo>
                  <a:cubicBezTo>
                    <a:pt x="2309279" y="150177"/>
                    <a:pt x="2314257" y="152067"/>
                    <a:pt x="2318165" y="156235"/>
                  </a:cubicBezTo>
                  <a:cubicBezTo>
                    <a:pt x="2322072" y="160352"/>
                    <a:pt x="2324173" y="165979"/>
                    <a:pt x="2323920" y="171598"/>
                  </a:cubicBezTo>
                  <a:cubicBezTo>
                    <a:pt x="2323456" y="183038"/>
                    <a:pt x="2313726" y="191863"/>
                    <a:pt x="2302460" y="191863"/>
                  </a:cubicBezTo>
                  <a:cubicBezTo>
                    <a:pt x="2302291" y="191829"/>
                    <a:pt x="2302097" y="191829"/>
                    <a:pt x="2301912" y="1918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5113520" y="3801149"/>
              <a:ext cx="2251081" cy="192043"/>
            </a:xfrm>
            <a:custGeom>
              <a:rect b="b" l="l" r="r" t="t"/>
              <a:pathLst>
                <a:path extrusionOk="0" h="192043" w="2251081">
                  <a:moveTo>
                    <a:pt x="2230865" y="192001"/>
                  </a:moveTo>
                  <a:cubicBezTo>
                    <a:pt x="2137835" y="185480"/>
                    <a:pt x="2044848" y="178824"/>
                    <a:pt x="1951818" y="172387"/>
                  </a:cubicBezTo>
                  <a:cubicBezTo>
                    <a:pt x="1855658" y="165730"/>
                    <a:pt x="1759531" y="158913"/>
                    <a:pt x="1663412" y="152130"/>
                  </a:cubicBezTo>
                  <a:cubicBezTo>
                    <a:pt x="1565657" y="145221"/>
                    <a:pt x="1467952" y="138395"/>
                    <a:pt x="1370239" y="131528"/>
                  </a:cubicBezTo>
                  <a:cubicBezTo>
                    <a:pt x="1268154" y="124315"/>
                    <a:pt x="1166103" y="117194"/>
                    <a:pt x="1064061" y="109981"/>
                  </a:cubicBezTo>
                  <a:cubicBezTo>
                    <a:pt x="967293" y="103198"/>
                    <a:pt x="870575" y="96415"/>
                    <a:pt x="773807" y="89598"/>
                  </a:cubicBezTo>
                  <a:cubicBezTo>
                    <a:pt x="680735" y="83077"/>
                    <a:pt x="587663" y="76505"/>
                    <a:pt x="494591" y="69941"/>
                  </a:cubicBezTo>
                  <a:cubicBezTo>
                    <a:pt x="394135" y="62905"/>
                    <a:pt x="293637" y="55776"/>
                    <a:pt x="193173" y="48521"/>
                  </a:cubicBezTo>
                  <a:cubicBezTo>
                    <a:pt x="146649" y="45180"/>
                    <a:pt x="100042" y="41999"/>
                    <a:pt x="53991" y="37916"/>
                  </a:cubicBezTo>
                  <a:cubicBezTo>
                    <a:pt x="50582" y="37604"/>
                    <a:pt x="47012" y="37528"/>
                    <a:pt x="43577" y="37005"/>
                  </a:cubicBezTo>
                  <a:cubicBezTo>
                    <a:pt x="42295" y="36920"/>
                    <a:pt x="41020" y="36769"/>
                    <a:pt x="39738" y="36634"/>
                  </a:cubicBezTo>
                  <a:cubicBezTo>
                    <a:pt x="36345" y="36245"/>
                    <a:pt x="32995" y="35815"/>
                    <a:pt x="29603" y="35436"/>
                  </a:cubicBezTo>
                  <a:cubicBezTo>
                    <a:pt x="25223" y="34921"/>
                    <a:pt x="20843" y="33849"/>
                    <a:pt x="16548" y="32863"/>
                  </a:cubicBezTo>
                  <a:cubicBezTo>
                    <a:pt x="12041" y="31833"/>
                    <a:pt x="7147" y="29986"/>
                    <a:pt x="3923" y="26594"/>
                  </a:cubicBezTo>
                  <a:cubicBezTo>
                    <a:pt x="-2262" y="19988"/>
                    <a:pt x="-803" y="10160"/>
                    <a:pt x="5982" y="4710"/>
                  </a:cubicBezTo>
                  <a:cubicBezTo>
                    <a:pt x="9974" y="1487"/>
                    <a:pt x="16202" y="846"/>
                    <a:pt x="21181" y="458"/>
                  </a:cubicBezTo>
                  <a:cubicBezTo>
                    <a:pt x="27451" y="-99"/>
                    <a:pt x="33670" y="-57"/>
                    <a:pt x="39940" y="112"/>
                  </a:cubicBezTo>
                  <a:cubicBezTo>
                    <a:pt x="50632" y="322"/>
                    <a:pt x="61316" y="1056"/>
                    <a:pt x="72008" y="1698"/>
                  </a:cubicBezTo>
                  <a:cubicBezTo>
                    <a:pt x="95231" y="3115"/>
                    <a:pt x="118413" y="4574"/>
                    <a:pt x="141645" y="6161"/>
                  </a:cubicBezTo>
                  <a:cubicBezTo>
                    <a:pt x="192734" y="9594"/>
                    <a:pt x="243822" y="13070"/>
                    <a:pt x="294903" y="16630"/>
                  </a:cubicBezTo>
                  <a:cubicBezTo>
                    <a:pt x="391325" y="23329"/>
                    <a:pt x="487789" y="30062"/>
                    <a:pt x="584211" y="36844"/>
                  </a:cubicBezTo>
                  <a:cubicBezTo>
                    <a:pt x="678532" y="43501"/>
                    <a:pt x="772803" y="50107"/>
                    <a:pt x="867124" y="56713"/>
                  </a:cubicBezTo>
                  <a:cubicBezTo>
                    <a:pt x="964702" y="63580"/>
                    <a:pt x="1062246" y="70447"/>
                    <a:pt x="1159782" y="77272"/>
                  </a:cubicBezTo>
                  <a:cubicBezTo>
                    <a:pt x="1259470" y="84309"/>
                    <a:pt x="1359108" y="91311"/>
                    <a:pt x="1458796" y="98305"/>
                  </a:cubicBezTo>
                  <a:cubicBezTo>
                    <a:pt x="1555817" y="105130"/>
                    <a:pt x="1652881" y="111913"/>
                    <a:pt x="1749910" y="118781"/>
                  </a:cubicBezTo>
                  <a:cubicBezTo>
                    <a:pt x="1848392" y="125690"/>
                    <a:pt x="1946831" y="132600"/>
                    <a:pt x="2045270" y="139509"/>
                  </a:cubicBezTo>
                  <a:cubicBezTo>
                    <a:pt x="2107472" y="143888"/>
                    <a:pt x="2169683" y="148266"/>
                    <a:pt x="2231886" y="152645"/>
                  </a:cubicBezTo>
                  <a:cubicBezTo>
                    <a:pt x="2242578" y="153371"/>
                    <a:pt x="2251338" y="161748"/>
                    <a:pt x="2251076" y="172817"/>
                  </a:cubicBezTo>
                  <a:cubicBezTo>
                    <a:pt x="2250789" y="182806"/>
                    <a:pt x="2242274" y="192044"/>
                    <a:pt x="2232072" y="192044"/>
                  </a:cubicBezTo>
                  <a:cubicBezTo>
                    <a:pt x="2231684" y="192044"/>
                    <a:pt x="2231279" y="192035"/>
                    <a:pt x="2230865" y="192001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14726075" y="-7449"/>
              <a:ext cx="527499" cy="4077813"/>
            </a:xfrm>
            <a:custGeom>
              <a:rect b="b" l="l" r="r" t="t"/>
              <a:pathLst>
                <a:path extrusionOk="0" h="4077813" w="527499">
                  <a:moveTo>
                    <a:pt x="526558" y="49955"/>
                  </a:moveTo>
                  <a:cubicBezTo>
                    <a:pt x="524069" y="38540"/>
                    <a:pt x="513293" y="30424"/>
                    <a:pt x="501613" y="31327"/>
                  </a:cubicBezTo>
                  <a:cubicBezTo>
                    <a:pt x="500837" y="31369"/>
                    <a:pt x="500069" y="31496"/>
                    <a:pt x="499293" y="31630"/>
                  </a:cubicBezTo>
                  <a:cubicBezTo>
                    <a:pt x="487875" y="28585"/>
                    <a:pt x="475082" y="28880"/>
                    <a:pt x="463664" y="27336"/>
                  </a:cubicBezTo>
                  <a:cubicBezTo>
                    <a:pt x="415495" y="21928"/>
                    <a:pt x="367199" y="17423"/>
                    <a:pt x="318904" y="13559"/>
                  </a:cubicBezTo>
                  <a:cubicBezTo>
                    <a:pt x="306415" y="12015"/>
                    <a:pt x="292929" y="10640"/>
                    <a:pt x="278980" y="9822"/>
                  </a:cubicBezTo>
                  <a:cubicBezTo>
                    <a:pt x="250043" y="1537"/>
                    <a:pt x="220684" y="-3871"/>
                    <a:pt x="191013" y="3427"/>
                  </a:cubicBezTo>
                  <a:cubicBezTo>
                    <a:pt x="151435" y="15871"/>
                    <a:pt x="160701" y="65571"/>
                    <a:pt x="151773" y="98018"/>
                  </a:cubicBezTo>
                  <a:cubicBezTo>
                    <a:pt x="126313" y="235526"/>
                    <a:pt x="124558" y="375792"/>
                    <a:pt x="120650" y="515148"/>
                  </a:cubicBezTo>
                  <a:cubicBezTo>
                    <a:pt x="113224" y="645746"/>
                    <a:pt x="113266" y="776606"/>
                    <a:pt x="106482" y="907254"/>
                  </a:cubicBezTo>
                  <a:cubicBezTo>
                    <a:pt x="96650" y="1080128"/>
                    <a:pt x="84498" y="1252926"/>
                    <a:pt x="80684" y="1426062"/>
                  </a:cubicBezTo>
                  <a:cubicBezTo>
                    <a:pt x="71494" y="1763963"/>
                    <a:pt x="57933" y="2101604"/>
                    <a:pt x="40119" y="2439159"/>
                  </a:cubicBezTo>
                  <a:cubicBezTo>
                    <a:pt x="26726" y="2694745"/>
                    <a:pt x="27199" y="2950796"/>
                    <a:pt x="18954" y="3206508"/>
                  </a:cubicBezTo>
                  <a:cubicBezTo>
                    <a:pt x="8734" y="3376893"/>
                    <a:pt x="-1865" y="3547329"/>
                    <a:pt x="279" y="3718144"/>
                  </a:cubicBezTo>
                  <a:cubicBezTo>
                    <a:pt x="3114" y="3782051"/>
                    <a:pt x="-2000" y="3847502"/>
                    <a:pt x="2684" y="3911452"/>
                  </a:cubicBezTo>
                  <a:cubicBezTo>
                    <a:pt x="4059" y="3949821"/>
                    <a:pt x="6076" y="3988233"/>
                    <a:pt x="4532" y="4026476"/>
                  </a:cubicBezTo>
                  <a:cubicBezTo>
                    <a:pt x="4895" y="4029336"/>
                    <a:pt x="5722" y="4031825"/>
                    <a:pt x="6777" y="4034120"/>
                  </a:cubicBezTo>
                  <a:cubicBezTo>
                    <a:pt x="6363" y="4036566"/>
                    <a:pt x="6228" y="4039063"/>
                    <a:pt x="6684" y="4041544"/>
                  </a:cubicBezTo>
                  <a:cubicBezTo>
                    <a:pt x="9089" y="4058965"/>
                    <a:pt x="27165" y="4065453"/>
                    <a:pt x="42405" y="4067427"/>
                  </a:cubicBezTo>
                  <a:cubicBezTo>
                    <a:pt x="130077" y="4075037"/>
                    <a:pt x="217613" y="4069157"/>
                    <a:pt x="305697" y="4077517"/>
                  </a:cubicBezTo>
                  <a:cubicBezTo>
                    <a:pt x="305697" y="4077517"/>
                    <a:pt x="305393" y="4077467"/>
                    <a:pt x="305393" y="4077467"/>
                  </a:cubicBezTo>
                  <a:cubicBezTo>
                    <a:pt x="315149" y="4078412"/>
                    <a:pt x="326161" y="4077618"/>
                    <a:pt x="334811" y="4072666"/>
                  </a:cubicBezTo>
                  <a:cubicBezTo>
                    <a:pt x="348853" y="4063268"/>
                    <a:pt x="355740" y="4041619"/>
                    <a:pt x="346271" y="4026788"/>
                  </a:cubicBezTo>
                  <a:cubicBezTo>
                    <a:pt x="330550" y="4007460"/>
                    <a:pt x="302026" y="4016259"/>
                    <a:pt x="280229" y="4013922"/>
                  </a:cubicBezTo>
                  <a:cubicBezTo>
                    <a:pt x="209883" y="4007924"/>
                    <a:pt x="139334" y="4011931"/>
                    <a:pt x="69266" y="4005258"/>
                  </a:cubicBezTo>
                  <a:cubicBezTo>
                    <a:pt x="69258" y="4005249"/>
                    <a:pt x="69249" y="4005249"/>
                    <a:pt x="69249" y="4005249"/>
                  </a:cubicBezTo>
                  <a:cubicBezTo>
                    <a:pt x="69241" y="4005249"/>
                    <a:pt x="69241" y="4005241"/>
                    <a:pt x="69233" y="4005241"/>
                  </a:cubicBezTo>
                  <a:cubicBezTo>
                    <a:pt x="64625" y="3997167"/>
                    <a:pt x="62946" y="3987744"/>
                    <a:pt x="63477" y="3978531"/>
                  </a:cubicBezTo>
                  <a:cubicBezTo>
                    <a:pt x="65815" y="3952192"/>
                    <a:pt x="68355" y="3925887"/>
                    <a:pt x="71553" y="3899649"/>
                  </a:cubicBezTo>
                  <a:cubicBezTo>
                    <a:pt x="73587" y="3889213"/>
                    <a:pt x="76287" y="3878853"/>
                    <a:pt x="78338" y="3868417"/>
                  </a:cubicBezTo>
                  <a:cubicBezTo>
                    <a:pt x="89309" y="3859862"/>
                    <a:pt x="107477" y="3862427"/>
                    <a:pt x="121123" y="3859440"/>
                  </a:cubicBezTo>
                  <a:cubicBezTo>
                    <a:pt x="136963" y="3858149"/>
                    <a:pt x="152794" y="3857601"/>
                    <a:pt x="168642" y="3857356"/>
                  </a:cubicBezTo>
                  <a:cubicBezTo>
                    <a:pt x="189005" y="3858689"/>
                    <a:pt x="209646" y="3860275"/>
                    <a:pt x="231478" y="3861634"/>
                  </a:cubicBezTo>
                  <a:cubicBezTo>
                    <a:pt x="260026" y="3863996"/>
                    <a:pt x="288836" y="3866738"/>
                    <a:pt x="317554" y="3866738"/>
                  </a:cubicBezTo>
                  <a:cubicBezTo>
                    <a:pt x="326651" y="3867337"/>
                    <a:pt x="336870" y="3867084"/>
                    <a:pt x="345326" y="3864333"/>
                  </a:cubicBezTo>
                  <a:cubicBezTo>
                    <a:pt x="345368" y="3864333"/>
                    <a:pt x="345410" y="3864291"/>
                    <a:pt x="345410" y="3864291"/>
                  </a:cubicBezTo>
                  <a:cubicBezTo>
                    <a:pt x="355883" y="3861288"/>
                    <a:pt x="364904" y="3853222"/>
                    <a:pt x="367048" y="3840947"/>
                  </a:cubicBezTo>
                  <a:cubicBezTo>
                    <a:pt x="367520" y="3805539"/>
                    <a:pt x="368246" y="3770046"/>
                    <a:pt x="371942" y="3734722"/>
                  </a:cubicBezTo>
                  <a:cubicBezTo>
                    <a:pt x="380575" y="3492871"/>
                    <a:pt x="388297" y="3250944"/>
                    <a:pt x="394651" y="3009050"/>
                  </a:cubicBezTo>
                  <a:cubicBezTo>
                    <a:pt x="401951" y="2596603"/>
                    <a:pt x="438871" y="2185826"/>
                    <a:pt x="463208" y="1774273"/>
                  </a:cubicBezTo>
                  <a:cubicBezTo>
                    <a:pt x="478710" y="1523968"/>
                    <a:pt x="495622" y="1273798"/>
                    <a:pt x="505706" y="1023232"/>
                  </a:cubicBezTo>
                  <a:cubicBezTo>
                    <a:pt x="516179" y="779238"/>
                    <a:pt x="514423" y="534855"/>
                    <a:pt x="521504" y="290819"/>
                  </a:cubicBezTo>
                  <a:cubicBezTo>
                    <a:pt x="522862" y="210553"/>
                    <a:pt x="530035" y="129993"/>
                    <a:pt x="526558" y="49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4"/>
          <p:cNvSpPr txBox="1"/>
          <p:nvPr>
            <p:ph idx="1" type="body"/>
          </p:nvPr>
        </p:nvSpPr>
        <p:spPr>
          <a:xfrm>
            <a:off x="855300" y="2161800"/>
            <a:ext cx="74334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ctr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 algn="ctr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 algn="ctr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 algn="ctr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 algn="ctr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 algn="ctr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 algn="ctr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 algn="ctr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77" name="Google Shape;177;p4"/>
          <p:cNvSpPr txBox="1"/>
          <p:nvPr/>
        </p:nvSpPr>
        <p:spPr>
          <a:xfrm>
            <a:off x="3593400" y="1238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“</a:t>
            </a:r>
            <a:endParaRPr sz="96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78" name="Google Shape;178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solidFill>
          <a:schemeClr val="lt2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5"/>
          <p:cNvGrpSpPr/>
          <p:nvPr/>
        </p:nvGrpSpPr>
        <p:grpSpPr>
          <a:xfrm>
            <a:off x="655694" y="430015"/>
            <a:ext cx="4203060" cy="5652014"/>
            <a:chOff x="1311389" y="860031"/>
            <a:chExt cx="8406119" cy="11304028"/>
          </a:xfrm>
        </p:grpSpPr>
        <p:sp>
          <p:nvSpPr>
            <p:cNvPr id="181" name="Google Shape;181;p5"/>
            <p:cNvSpPr/>
            <p:nvPr/>
          </p:nvSpPr>
          <p:spPr>
            <a:xfrm>
              <a:off x="1320376" y="860031"/>
              <a:ext cx="8397132" cy="11304028"/>
            </a:xfrm>
            <a:custGeom>
              <a:rect b="b" l="l" r="r" t="t"/>
              <a:pathLst>
                <a:path extrusionOk="0" h="11304028" w="8397132">
                  <a:moveTo>
                    <a:pt x="8350042" y="10894789"/>
                  </a:moveTo>
                  <a:cubicBezTo>
                    <a:pt x="8333930" y="10620758"/>
                    <a:pt x="8377406" y="10298616"/>
                    <a:pt x="8359487" y="9964809"/>
                  </a:cubicBezTo>
                  <a:cubicBezTo>
                    <a:pt x="8315491" y="9191818"/>
                    <a:pt x="8340596" y="9753378"/>
                    <a:pt x="8340596" y="8991488"/>
                  </a:cubicBezTo>
                  <a:cubicBezTo>
                    <a:pt x="8342291" y="8133243"/>
                    <a:pt x="8227295" y="7589768"/>
                    <a:pt x="8268082" y="6202540"/>
                  </a:cubicBezTo>
                  <a:cubicBezTo>
                    <a:pt x="8283313" y="5877459"/>
                    <a:pt x="8289323" y="6049258"/>
                    <a:pt x="8245350" y="5274029"/>
                  </a:cubicBezTo>
                  <a:cubicBezTo>
                    <a:pt x="8169108" y="4175618"/>
                    <a:pt x="8161719" y="14137"/>
                    <a:pt x="8080143" y="12124"/>
                  </a:cubicBezTo>
                  <a:cubicBezTo>
                    <a:pt x="7390145" y="-6866"/>
                    <a:pt x="6595884" y="26729"/>
                    <a:pt x="6600177" y="26729"/>
                  </a:cubicBezTo>
                  <a:cubicBezTo>
                    <a:pt x="5821825" y="26729"/>
                    <a:pt x="6542984" y="-49709"/>
                    <a:pt x="5593934" y="55939"/>
                  </a:cubicBezTo>
                  <a:cubicBezTo>
                    <a:pt x="5172116" y="102670"/>
                    <a:pt x="4131978" y="44748"/>
                    <a:pt x="4083055" y="41809"/>
                  </a:cubicBezTo>
                  <a:cubicBezTo>
                    <a:pt x="4044007" y="44725"/>
                    <a:pt x="3167358" y="113386"/>
                    <a:pt x="3076382" y="105586"/>
                  </a:cubicBezTo>
                  <a:cubicBezTo>
                    <a:pt x="2179034" y="29080"/>
                    <a:pt x="453800" y="146913"/>
                    <a:pt x="560955" y="138729"/>
                  </a:cubicBezTo>
                  <a:cubicBezTo>
                    <a:pt x="533070" y="138729"/>
                    <a:pt x="77357" y="129957"/>
                    <a:pt x="81651" y="130455"/>
                  </a:cubicBezTo>
                  <a:cubicBezTo>
                    <a:pt x="78758" y="130455"/>
                    <a:pt x="76499" y="1482821"/>
                    <a:pt x="76499" y="2476828"/>
                  </a:cubicBezTo>
                  <a:cubicBezTo>
                    <a:pt x="76408" y="2478501"/>
                    <a:pt x="23147" y="3284772"/>
                    <a:pt x="18560" y="3648783"/>
                  </a:cubicBezTo>
                  <a:cubicBezTo>
                    <a:pt x="18560" y="3694564"/>
                    <a:pt x="75211" y="4231483"/>
                    <a:pt x="67912" y="4302698"/>
                  </a:cubicBezTo>
                  <a:cubicBezTo>
                    <a:pt x="-27719" y="5251217"/>
                    <a:pt x="120133" y="6186760"/>
                    <a:pt x="32299" y="8078102"/>
                  </a:cubicBezTo>
                  <a:cubicBezTo>
                    <a:pt x="-2433" y="8755415"/>
                    <a:pt x="44230" y="8654629"/>
                    <a:pt x="32728" y="9006613"/>
                  </a:cubicBezTo>
                  <a:cubicBezTo>
                    <a:pt x="-25097" y="10604525"/>
                    <a:pt x="6990" y="9777027"/>
                    <a:pt x="28435" y="10808133"/>
                  </a:cubicBezTo>
                  <a:cubicBezTo>
                    <a:pt x="37835" y="11247678"/>
                    <a:pt x="19893" y="11266782"/>
                    <a:pt x="48162" y="11267279"/>
                  </a:cubicBezTo>
                  <a:cubicBezTo>
                    <a:pt x="1858925" y="11294929"/>
                    <a:pt x="3412738" y="11311930"/>
                    <a:pt x="5766823" y="11270196"/>
                  </a:cubicBezTo>
                  <a:cubicBezTo>
                    <a:pt x="6700982" y="11252177"/>
                    <a:pt x="6714292" y="11311094"/>
                    <a:pt x="6814261" y="11303317"/>
                  </a:cubicBezTo>
                  <a:cubicBezTo>
                    <a:pt x="8715637" y="11158195"/>
                    <a:pt x="8393382" y="11538960"/>
                    <a:pt x="8350042" y="10894789"/>
                  </a:cubicBezTo>
                  <a:close/>
                  <a:moveTo>
                    <a:pt x="454975" y="1272703"/>
                  </a:moveTo>
                  <a:cubicBezTo>
                    <a:pt x="375592" y="1240577"/>
                    <a:pt x="333539" y="1133460"/>
                    <a:pt x="367864" y="1046283"/>
                  </a:cubicBezTo>
                  <a:cubicBezTo>
                    <a:pt x="425373" y="898743"/>
                    <a:pt x="623187" y="914343"/>
                    <a:pt x="674663" y="1056999"/>
                  </a:cubicBezTo>
                  <a:cubicBezTo>
                    <a:pt x="725303" y="1178744"/>
                    <a:pt x="601291" y="1332591"/>
                    <a:pt x="454975" y="1272703"/>
                  </a:cubicBezTo>
                  <a:close/>
                  <a:moveTo>
                    <a:pt x="439948" y="2197823"/>
                  </a:moveTo>
                  <a:cubicBezTo>
                    <a:pt x="376451" y="2163730"/>
                    <a:pt x="343391" y="2079018"/>
                    <a:pt x="361853" y="2002580"/>
                  </a:cubicBezTo>
                  <a:cubicBezTo>
                    <a:pt x="402618" y="1835575"/>
                    <a:pt x="620611" y="1835077"/>
                    <a:pt x="676380" y="1989919"/>
                  </a:cubicBezTo>
                  <a:cubicBezTo>
                    <a:pt x="730455" y="2119418"/>
                    <a:pt x="588004" y="2277674"/>
                    <a:pt x="439948" y="2197823"/>
                  </a:cubicBezTo>
                  <a:close/>
                  <a:moveTo>
                    <a:pt x="458410" y="3138995"/>
                  </a:moveTo>
                  <a:cubicBezTo>
                    <a:pt x="379027" y="3106869"/>
                    <a:pt x="336974" y="3000724"/>
                    <a:pt x="370869" y="2913073"/>
                  </a:cubicBezTo>
                  <a:cubicBezTo>
                    <a:pt x="427949" y="2764561"/>
                    <a:pt x="627051" y="2780635"/>
                    <a:pt x="678098" y="2923292"/>
                  </a:cubicBezTo>
                  <a:cubicBezTo>
                    <a:pt x="729167" y="3045511"/>
                    <a:pt x="604296" y="3198386"/>
                    <a:pt x="458410" y="3138995"/>
                  </a:cubicBezTo>
                  <a:close/>
                  <a:moveTo>
                    <a:pt x="460557" y="4072367"/>
                  </a:moveTo>
                  <a:cubicBezTo>
                    <a:pt x="381174" y="4040241"/>
                    <a:pt x="339121" y="3934096"/>
                    <a:pt x="373016" y="3846943"/>
                  </a:cubicBezTo>
                  <a:cubicBezTo>
                    <a:pt x="430096" y="3697955"/>
                    <a:pt x="629198" y="3714030"/>
                    <a:pt x="680245" y="3856687"/>
                  </a:cubicBezTo>
                  <a:cubicBezTo>
                    <a:pt x="731743" y="3979855"/>
                    <a:pt x="605155" y="4131284"/>
                    <a:pt x="460557" y="4072367"/>
                  </a:cubicBezTo>
                  <a:close/>
                  <a:moveTo>
                    <a:pt x="367435" y="4802719"/>
                  </a:moveTo>
                  <a:cubicBezTo>
                    <a:pt x="408200" y="4635714"/>
                    <a:pt x="626193" y="4634742"/>
                    <a:pt x="681962" y="4790059"/>
                  </a:cubicBezTo>
                  <a:cubicBezTo>
                    <a:pt x="794382" y="5059320"/>
                    <a:pt x="292774" y="5109962"/>
                    <a:pt x="367435" y="4802719"/>
                  </a:cubicBezTo>
                  <a:close/>
                  <a:moveTo>
                    <a:pt x="369581" y="5735617"/>
                  </a:moveTo>
                  <a:cubicBezTo>
                    <a:pt x="410346" y="5569108"/>
                    <a:pt x="627910" y="5567142"/>
                    <a:pt x="684109" y="5722956"/>
                  </a:cubicBezTo>
                  <a:cubicBezTo>
                    <a:pt x="796958" y="5993665"/>
                    <a:pt x="295350" y="6042860"/>
                    <a:pt x="369581" y="5735617"/>
                  </a:cubicBezTo>
                  <a:close/>
                  <a:moveTo>
                    <a:pt x="466138" y="6872031"/>
                  </a:moveTo>
                  <a:cubicBezTo>
                    <a:pt x="386755" y="6839906"/>
                    <a:pt x="344702" y="6733761"/>
                    <a:pt x="378598" y="6646607"/>
                  </a:cubicBezTo>
                  <a:cubicBezTo>
                    <a:pt x="435677" y="6497620"/>
                    <a:pt x="634779" y="6513695"/>
                    <a:pt x="685826" y="6656351"/>
                  </a:cubicBezTo>
                  <a:cubicBezTo>
                    <a:pt x="736895" y="6779045"/>
                    <a:pt x="611166" y="6930948"/>
                    <a:pt x="466138" y="6872031"/>
                  </a:cubicBezTo>
                  <a:close/>
                  <a:moveTo>
                    <a:pt x="373016" y="7602384"/>
                  </a:moveTo>
                  <a:cubicBezTo>
                    <a:pt x="413781" y="7434881"/>
                    <a:pt x="631774" y="7434881"/>
                    <a:pt x="687543" y="7589724"/>
                  </a:cubicBezTo>
                  <a:cubicBezTo>
                    <a:pt x="799963" y="7858984"/>
                    <a:pt x="298356" y="7909627"/>
                    <a:pt x="373016" y="7602384"/>
                  </a:cubicBezTo>
                  <a:close/>
                  <a:moveTo>
                    <a:pt x="453258" y="8730524"/>
                  </a:moveTo>
                  <a:cubicBezTo>
                    <a:pt x="389760" y="8696431"/>
                    <a:pt x="356701" y="8611719"/>
                    <a:pt x="375163" y="8535281"/>
                  </a:cubicBezTo>
                  <a:cubicBezTo>
                    <a:pt x="415928" y="8368276"/>
                    <a:pt x="633921" y="8367778"/>
                    <a:pt x="689690" y="8522620"/>
                  </a:cubicBezTo>
                  <a:cubicBezTo>
                    <a:pt x="743765" y="8652142"/>
                    <a:pt x="601720" y="8810375"/>
                    <a:pt x="453258" y="8730524"/>
                  </a:cubicBezTo>
                  <a:close/>
                  <a:moveTo>
                    <a:pt x="471697" y="9671696"/>
                  </a:moveTo>
                  <a:cubicBezTo>
                    <a:pt x="392314" y="9639569"/>
                    <a:pt x="350261" y="9533425"/>
                    <a:pt x="384156" y="9446271"/>
                  </a:cubicBezTo>
                  <a:cubicBezTo>
                    <a:pt x="441236" y="9297284"/>
                    <a:pt x="640338" y="9313359"/>
                    <a:pt x="691385" y="9456015"/>
                  </a:cubicBezTo>
                  <a:cubicBezTo>
                    <a:pt x="742477" y="9578709"/>
                    <a:pt x="616747" y="9730612"/>
                    <a:pt x="471697" y="9671696"/>
                  </a:cubicBezTo>
                  <a:close/>
                  <a:moveTo>
                    <a:pt x="473414" y="10605090"/>
                  </a:moveTo>
                  <a:cubicBezTo>
                    <a:pt x="305632" y="10536927"/>
                    <a:pt x="361853" y="10242345"/>
                    <a:pt x="562672" y="10276438"/>
                  </a:cubicBezTo>
                  <a:cubicBezTo>
                    <a:pt x="805974" y="10318782"/>
                    <a:pt x="703000" y="10698575"/>
                    <a:pt x="473414" y="106050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2" name="Google Shape;182;p5"/>
            <p:cNvGrpSpPr/>
            <p:nvPr/>
          </p:nvGrpSpPr>
          <p:grpSpPr>
            <a:xfrm>
              <a:off x="1311389" y="1449204"/>
              <a:ext cx="8372592" cy="10305615"/>
              <a:chOff x="1311389" y="1449204"/>
              <a:chExt cx="8372592" cy="10305615"/>
            </a:xfrm>
          </p:grpSpPr>
          <p:sp>
            <p:nvSpPr>
              <p:cNvPr id="183" name="Google Shape;183;p5"/>
              <p:cNvSpPr/>
              <p:nvPr/>
            </p:nvSpPr>
            <p:spPr>
              <a:xfrm>
                <a:off x="1387571" y="1449204"/>
                <a:ext cx="8066151" cy="81726"/>
              </a:xfrm>
              <a:custGeom>
                <a:rect b="b" l="l" r="r" t="t"/>
                <a:pathLst>
                  <a:path extrusionOk="0" h="81726" w="8066151">
                    <a:moveTo>
                      <a:pt x="8062278" y="81727"/>
                    </a:moveTo>
                    <a:cubicBezTo>
                      <a:pt x="8060108" y="81750"/>
                      <a:pt x="14297" y="54484"/>
                      <a:pt x="11450" y="54462"/>
                    </a:cubicBezTo>
                    <a:cubicBezTo>
                      <a:pt x="11450" y="-28442"/>
                      <a:pt x="-569134" y="293"/>
                      <a:pt x="6538112" y="30113"/>
                    </a:cubicBezTo>
                    <a:cubicBezTo>
                      <a:pt x="8229495" y="36624"/>
                      <a:pt x="8060289" y="11574"/>
                      <a:pt x="8062278" y="817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1388104" y="2375002"/>
                <a:ext cx="8089328" cy="85411"/>
              </a:xfrm>
              <a:custGeom>
                <a:rect b="b" l="l" r="r" t="t"/>
                <a:pathLst>
                  <a:path extrusionOk="0" h="85411" w="8089328">
                    <a:moveTo>
                      <a:pt x="8084930" y="85412"/>
                    </a:moveTo>
                    <a:cubicBezTo>
                      <a:pt x="8082354" y="85457"/>
                      <a:pt x="10850" y="58169"/>
                      <a:pt x="9201" y="58147"/>
                    </a:cubicBezTo>
                    <a:cubicBezTo>
                      <a:pt x="11121" y="-28691"/>
                      <a:pt x="-538234" y="-1945"/>
                      <a:pt x="6559453" y="33798"/>
                    </a:cubicBezTo>
                    <a:cubicBezTo>
                      <a:pt x="8249888" y="40286"/>
                      <a:pt x="8084930" y="14400"/>
                      <a:pt x="8084930" y="854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1390436" y="3304213"/>
                <a:ext cx="8143082" cy="67619"/>
              </a:xfrm>
              <a:custGeom>
                <a:rect b="b" l="l" r="r" t="t"/>
                <a:pathLst>
                  <a:path extrusionOk="0" h="67619" w="8143082">
                    <a:moveTo>
                      <a:pt x="1080925" y="62330"/>
                    </a:moveTo>
                    <a:cubicBezTo>
                      <a:pt x="-150339" y="62330"/>
                      <a:pt x="6461" y="78631"/>
                      <a:pt x="6461" y="0"/>
                    </a:cubicBezTo>
                    <a:cubicBezTo>
                      <a:pt x="9919776" y="56430"/>
                      <a:pt x="11354910" y="78812"/>
                      <a:pt x="1080925" y="623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1336840" y="4236545"/>
                <a:ext cx="8175321" cy="82858"/>
              </a:xfrm>
              <a:custGeom>
                <a:rect b="b" l="l" r="r" t="t"/>
                <a:pathLst>
                  <a:path extrusionOk="0" h="82858" w="8175321">
                    <a:moveTo>
                      <a:pt x="8170948" y="82859"/>
                    </a:moveTo>
                    <a:cubicBezTo>
                      <a:pt x="8169185" y="82882"/>
                      <a:pt x="11000" y="55119"/>
                      <a:pt x="8537" y="55096"/>
                    </a:cubicBezTo>
                    <a:cubicBezTo>
                      <a:pt x="12536" y="-29119"/>
                      <a:pt x="-542784" y="566"/>
                      <a:pt x="6654917" y="30748"/>
                    </a:cubicBezTo>
                    <a:cubicBezTo>
                      <a:pt x="8334911" y="37236"/>
                      <a:pt x="8170948" y="12164"/>
                      <a:pt x="8170948" y="828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1374472" y="5166158"/>
                <a:ext cx="8158643" cy="82254"/>
              </a:xfrm>
              <a:custGeom>
                <a:rect b="b" l="l" r="r" t="t"/>
                <a:pathLst>
                  <a:path extrusionOk="0" h="82254" w="8158643">
                    <a:moveTo>
                      <a:pt x="8154760" y="82255"/>
                    </a:moveTo>
                    <a:cubicBezTo>
                      <a:pt x="8152771" y="82278"/>
                      <a:pt x="8460" y="54515"/>
                      <a:pt x="6088" y="54492"/>
                    </a:cubicBezTo>
                    <a:cubicBezTo>
                      <a:pt x="18584" y="-28795"/>
                      <a:pt x="-545595" y="482"/>
                      <a:pt x="6639588" y="30641"/>
                    </a:cubicBezTo>
                    <a:cubicBezTo>
                      <a:pt x="8321774" y="37129"/>
                      <a:pt x="8152726" y="12645"/>
                      <a:pt x="8154760" y="822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1345121" y="6095104"/>
                <a:ext cx="8226396" cy="82792"/>
              </a:xfrm>
              <a:custGeom>
                <a:rect b="b" l="l" r="r" t="t"/>
                <a:pathLst>
                  <a:path extrusionOk="0" h="82792" w="8226396">
                    <a:moveTo>
                      <a:pt x="8224018" y="82793"/>
                    </a:moveTo>
                    <a:cubicBezTo>
                      <a:pt x="8222368" y="82815"/>
                      <a:pt x="201775" y="55867"/>
                      <a:pt x="10989" y="54555"/>
                    </a:cubicBezTo>
                    <a:cubicBezTo>
                      <a:pt x="9136" y="-29253"/>
                      <a:pt x="-556941" y="771"/>
                      <a:pt x="6690836" y="31178"/>
                    </a:cubicBezTo>
                    <a:cubicBezTo>
                      <a:pt x="8391574" y="37690"/>
                      <a:pt x="8217645" y="12640"/>
                      <a:pt x="8224018" y="827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1370096" y="7021673"/>
                <a:ext cx="8243411" cy="75373"/>
              </a:xfrm>
              <a:custGeom>
                <a:rect b="b" l="l" r="r" t="t"/>
                <a:pathLst>
                  <a:path extrusionOk="0" h="75373" w="8243411">
                    <a:moveTo>
                      <a:pt x="3011635" y="65745"/>
                    </a:moveTo>
                    <a:cubicBezTo>
                      <a:pt x="-275230" y="53106"/>
                      <a:pt x="7322" y="90455"/>
                      <a:pt x="5334" y="0"/>
                    </a:cubicBezTo>
                    <a:cubicBezTo>
                      <a:pt x="8792573" y="24439"/>
                      <a:pt x="11693618" y="102369"/>
                      <a:pt x="3011635" y="657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1368631" y="7952235"/>
                <a:ext cx="8225471" cy="84628"/>
              </a:xfrm>
              <a:custGeom>
                <a:rect b="b" l="l" r="r" t="t"/>
                <a:pathLst>
                  <a:path extrusionOk="0" h="84628" w="8225471">
                    <a:moveTo>
                      <a:pt x="8221115" y="84629"/>
                    </a:moveTo>
                    <a:cubicBezTo>
                      <a:pt x="8219466" y="84651"/>
                      <a:pt x="185880" y="57589"/>
                      <a:pt x="9782" y="56391"/>
                    </a:cubicBezTo>
                    <a:cubicBezTo>
                      <a:pt x="9782" y="-31531"/>
                      <a:pt x="-545516" y="2087"/>
                      <a:pt x="6711525" y="32539"/>
                    </a:cubicBezTo>
                    <a:cubicBezTo>
                      <a:pt x="8384401" y="40633"/>
                      <a:pt x="8221115" y="10971"/>
                      <a:pt x="8221115" y="846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1344228" y="8880443"/>
                <a:ext cx="8287285" cy="85904"/>
              </a:xfrm>
              <a:custGeom>
                <a:rect b="b" l="l" r="r" t="t"/>
                <a:pathLst>
                  <a:path extrusionOk="0" h="85904" w="8287285">
                    <a:moveTo>
                      <a:pt x="8285425" y="85904"/>
                    </a:moveTo>
                    <a:cubicBezTo>
                      <a:pt x="8283775" y="85927"/>
                      <a:pt x="155033" y="58616"/>
                      <a:pt x="8447" y="57667"/>
                    </a:cubicBezTo>
                    <a:cubicBezTo>
                      <a:pt x="12673" y="-33330"/>
                      <a:pt x="-547529" y="3159"/>
                      <a:pt x="6758231" y="33815"/>
                    </a:cubicBezTo>
                    <a:cubicBezTo>
                      <a:pt x="8451828" y="40326"/>
                      <a:pt x="8277629" y="15209"/>
                      <a:pt x="8285425" y="859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1345866" y="9809174"/>
                <a:ext cx="8338115" cy="76836"/>
              </a:xfrm>
              <a:custGeom>
                <a:rect b="b" l="l" r="r" t="t"/>
                <a:pathLst>
                  <a:path extrusionOk="0" h="76836" w="8338115">
                    <a:moveTo>
                      <a:pt x="3102369" y="66219"/>
                    </a:moveTo>
                    <a:cubicBezTo>
                      <a:pt x="-326089" y="53061"/>
                      <a:pt x="8956" y="93507"/>
                      <a:pt x="8956" y="0"/>
                    </a:cubicBezTo>
                    <a:cubicBezTo>
                      <a:pt x="8743093" y="33664"/>
                      <a:pt x="11908070" y="103386"/>
                      <a:pt x="3102369" y="662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1311389" y="10740791"/>
                <a:ext cx="8371617" cy="84049"/>
              </a:xfrm>
              <a:custGeom>
                <a:rect b="b" l="l" r="r" t="t"/>
                <a:pathLst>
                  <a:path extrusionOk="0" h="84049" w="8371617">
                    <a:moveTo>
                      <a:pt x="8368475" y="84049"/>
                    </a:moveTo>
                    <a:cubicBezTo>
                      <a:pt x="8366757" y="84072"/>
                      <a:pt x="355000" y="57756"/>
                      <a:pt x="10396" y="54839"/>
                    </a:cubicBezTo>
                    <a:cubicBezTo>
                      <a:pt x="10396" y="-30302"/>
                      <a:pt x="-564471" y="1394"/>
                      <a:pt x="6835293" y="32435"/>
                    </a:cubicBezTo>
                    <a:cubicBezTo>
                      <a:pt x="8535534" y="38946"/>
                      <a:pt x="8364475" y="13874"/>
                      <a:pt x="8368475" y="840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1339402" y="11667943"/>
                <a:ext cx="8334023" cy="86876"/>
              </a:xfrm>
              <a:custGeom>
                <a:rect b="b" l="l" r="r" t="t"/>
                <a:pathLst>
                  <a:path extrusionOk="0" h="86876" w="8334023">
                    <a:moveTo>
                      <a:pt x="8331016" y="86877"/>
                    </a:moveTo>
                    <a:cubicBezTo>
                      <a:pt x="8329389" y="86900"/>
                      <a:pt x="229164" y="59001"/>
                      <a:pt x="10697" y="57170"/>
                    </a:cubicBezTo>
                    <a:cubicBezTo>
                      <a:pt x="8663" y="-28198"/>
                      <a:pt x="-557143" y="-2424"/>
                      <a:pt x="6829153" y="34766"/>
                    </a:cubicBezTo>
                    <a:cubicBezTo>
                      <a:pt x="8495408" y="41277"/>
                      <a:pt x="8326745" y="14305"/>
                      <a:pt x="8331016" y="868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5" name="Google Shape;195;p5"/>
            <p:cNvSpPr/>
            <p:nvPr/>
          </p:nvSpPr>
          <p:spPr>
            <a:xfrm>
              <a:off x="2414275" y="959307"/>
              <a:ext cx="224846" cy="11195268"/>
            </a:xfrm>
            <a:custGeom>
              <a:rect b="b" l="l" r="r" t="t"/>
              <a:pathLst>
                <a:path extrusionOk="0" h="11195268" w="224846">
                  <a:moveTo>
                    <a:pt x="224846" y="11195269"/>
                  </a:moveTo>
                  <a:cubicBezTo>
                    <a:pt x="100744" y="11195269"/>
                    <a:pt x="-94652" y="4728131"/>
                    <a:pt x="52770" y="3"/>
                  </a:cubicBezTo>
                  <a:cubicBezTo>
                    <a:pt x="178409" y="-3818"/>
                    <a:pt x="-124277" y="4362130"/>
                    <a:pt x="224846" y="11195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5"/>
          <p:cNvSpPr/>
          <p:nvPr>
            <p:ph idx="2" type="pic"/>
          </p:nvPr>
        </p:nvSpPr>
        <p:spPr>
          <a:xfrm>
            <a:off x="4571950" y="863075"/>
            <a:ext cx="3769500" cy="3417300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5"/>
          <p:cNvSpPr txBox="1"/>
          <p:nvPr>
            <p:ph type="title"/>
          </p:nvPr>
        </p:nvSpPr>
        <p:spPr>
          <a:xfrm>
            <a:off x="1627350" y="1751900"/>
            <a:ext cx="2944800" cy="1256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8" name="Google Shape;198;p5"/>
          <p:cNvSpPr txBox="1"/>
          <p:nvPr>
            <p:ph idx="1" type="body"/>
          </p:nvPr>
        </p:nvSpPr>
        <p:spPr>
          <a:xfrm>
            <a:off x="1627350" y="3293250"/>
            <a:ext cx="6661500" cy="200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 sz="1800">
                <a:latin typeface="Nunito"/>
                <a:ea typeface="Nunito"/>
                <a:cs typeface="Nunito"/>
                <a:sym typeface="Nunito"/>
              </a:defRPr>
            </a:lvl1pPr>
            <a:lvl2pPr indent="-34290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○"/>
              <a:defRPr sz="1800">
                <a:latin typeface="Nunito"/>
                <a:ea typeface="Nunito"/>
                <a:cs typeface="Nunito"/>
                <a:sym typeface="Nunito"/>
              </a:defRPr>
            </a:lvl2pPr>
            <a:lvl3pPr indent="-34290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■"/>
              <a:defRPr sz="1800">
                <a:latin typeface="Nunito"/>
                <a:ea typeface="Nunito"/>
                <a:cs typeface="Nunito"/>
                <a:sym typeface="Nunito"/>
              </a:defRPr>
            </a:lvl3pPr>
            <a:lvl4pPr indent="-34290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●"/>
              <a:defRPr sz="1800">
                <a:latin typeface="Nunito"/>
                <a:ea typeface="Nunito"/>
                <a:cs typeface="Nunito"/>
                <a:sym typeface="Nunito"/>
              </a:defRPr>
            </a:lvl4pPr>
            <a:lvl5pPr indent="-34290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○"/>
              <a:defRPr sz="1800">
                <a:latin typeface="Nunito"/>
                <a:ea typeface="Nunito"/>
                <a:cs typeface="Nunito"/>
                <a:sym typeface="Nunito"/>
              </a:defRPr>
            </a:lvl5pPr>
            <a:lvl6pPr indent="-34290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■"/>
              <a:defRPr sz="1800">
                <a:latin typeface="Nunito"/>
                <a:ea typeface="Nunito"/>
                <a:cs typeface="Nunito"/>
                <a:sym typeface="Nunito"/>
              </a:defRPr>
            </a:lvl6pPr>
            <a:lvl7pPr indent="-34290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●"/>
              <a:defRPr sz="1800">
                <a:latin typeface="Nunito"/>
                <a:ea typeface="Nunito"/>
                <a:cs typeface="Nunito"/>
                <a:sym typeface="Nunito"/>
              </a:defRPr>
            </a:lvl7pPr>
            <a:lvl8pPr indent="-34290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Nunito"/>
              <a:buChar char="○"/>
              <a:defRPr sz="1800">
                <a:latin typeface="Nunito"/>
                <a:ea typeface="Nunito"/>
                <a:cs typeface="Nunito"/>
                <a:sym typeface="Nunito"/>
              </a:defRPr>
            </a:lvl8pPr>
            <a:lvl9pPr indent="-34290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Font typeface="Nunito"/>
              <a:buChar char="■"/>
              <a:defRPr sz="18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99" name="Google Shape;199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0" name="Google Shape;200;p5"/>
          <p:cNvGrpSpPr/>
          <p:nvPr/>
        </p:nvGrpSpPr>
        <p:grpSpPr>
          <a:xfrm rot="-746285">
            <a:off x="3078239" y="4111419"/>
            <a:ext cx="1129767" cy="1037669"/>
            <a:chOff x="6155178" y="8221041"/>
            <a:chExt cx="2259370" cy="2075099"/>
          </a:xfrm>
        </p:grpSpPr>
        <p:sp>
          <p:nvSpPr>
            <p:cNvPr id="201" name="Google Shape;201;p5"/>
            <p:cNvSpPr/>
            <p:nvPr/>
          </p:nvSpPr>
          <p:spPr>
            <a:xfrm>
              <a:off x="6155178" y="8468184"/>
              <a:ext cx="2019800" cy="1827955"/>
            </a:xfrm>
            <a:custGeom>
              <a:rect b="b" l="l" r="r" t="t"/>
              <a:pathLst>
                <a:path extrusionOk="0" h="1827955" w="2019800">
                  <a:moveTo>
                    <a:pt x="1929391" y="1557351"/>
                  </a:moveTo>
                  <a:cubicBezTo>
                    <a:pt x="1914922" y="1547019"/>
                    <a:pt x="1902640" y="1525944"/>
                    <a:pt x="1882315" y="1530401"/>
                  </a:cubicBezTo>
                  <a:cubicBezTo>
                    <a:pt x="1831094" y="1553772"/>
                    <a:pt x="1903236" y="1602091"/>
                    <a:pt x="1942211" y="1630913"/>
                  </a:cubicBezTo>
                  <a:cubicBezTo>
                    <a:pt x="1856910" y="1632120"/>
                    <a:pt x="1771556" y="1635943"/>
                    <a:pt x="1686373" y="1642352"/>
                  </a:cubicBezTo>
                  <a:cubicBezTo>
                    <a:pt x="1686074" y="1640133"/>
                    <a:pt x="1685849" y="1637905"/>
                    <a:pt x="1685541" y="1635686"/>
                  </a:cubicBezTo>
                  <a:cubicBezTo>
                    <a:pt x="1683928" y="1618850"/>
                    <a:pt x="1681492" y="1590819"/>
                    <a:pt x="1657864" y="1595488"/>
                  </a:cubicBezTo>
                  <a:cubicBezTo>
                    <a:pt x="1640096" y="1599479"/>
                    <a:pt x="1642654" y="1619157"/>
                    <a:pt x="1643964" y="1633168"/>
                  </a:cubicBezTo>
                  <a:cubicBezTo>
                    <a:pt x="1644213" y="1637385"/>
                    <a:pt x="1644294" y="1641606"/>
                    <a:pt x="1644502" y="1645823"/>
                  </a:cubicBezTo>
                  <a:cubicBezTo>
                    <a:pt x="1569093" y="1652223"/>
                    <a:pt x="1493843" y="1660449"/>
                    <a:pt x="1418931" y="1670614"/>
                  </a:cubicBezTo>
                  <a:cubicBezTo>
                    <a:pt x="1327232" y="1682523"/>
                    <a:pt x="1235248" y="1691444"/>
                    <a:pt x="1143138" y="1699024"/>
                  </a:cubicBezTo>
                  <a:cubicBezTo>
                    <a:pt x="1140025" y="1672973"/>
                    <a:pt x="1132452" y="1646488"/>
                    <a:pt x="1103586" y="1655983"/>
                  </a:cubicBezTo>
                  <a:cubicBezTo>
                    <a:pt x="1087061" y="1665931"/>
                    <a:pt x="1092447" y="1685004"/>
                    <a:pt x="1095560" y="1702902"/>
                  </a:cubicBezTo>
                  <a:cubicBezTo>
                    <a:pt x="944752" y="1714513"/>
                    <a:pt x="793632" y="1722775"/>
                    <a:pt x="642715" y="1733012"/>
                  </a:cubicBezTo>
                  <a:cubicBezTo>
                    <a:pt x="640686" y="1712782"/>
                    <a:pt x="638133" y="1692611"/>
                    <a:pt x="634418" y="1672661"/>
                  </a:cubicBezTo>
                  <a:cubicBezTo>
                    <a:pt x="632032" y="1661140"/>
                    <a:pt x="619588" y="1653918"/>
                    <a:pt x="608395" y="1656571"/>
                  </a:cubicBezTo>
                  <a:cubicBezTo>
                    <a:pt x="598200" y="1658953"/>
                    <a:pt x="590252" y="1669285"/>
                    <a:pt x="591775" y="1679883"/>
                  </a:cubicBezTo>
                  <a:cubicBezTo>
                    <a:pt x="594283" y="1698739"/>
                    <a:pt x="595815" y="1717469"/>
                    <a:pt x="596813" y="1736248"/>
                  </a:cubicBezTo>
                  <a:cubicBezTo>
                    <a:pt x="567274" y="1738349"/>
                    <a:pt x="537731" y="1740456"/>
                    <a:pt x="508214" y="1742801"/>
                  </a:cubicBezTo>
                  <a:cubicBezTo>
                    <a:pt x="431576" y="1748220"/>
                    <a:pt x="354880" y="1755994"/>
                    <a:pt x="279444" y="1770068"/>
                  </a:cubicBezTo>
                  <a:cubicBezTo>
                    <a:pt x="314012" y="1736682"/>
                    <a:pt x="347952" y="1702617"/>
                    <a:pt x="380993" y="1667762"/>
                  </a:cubicBezTo>
                  <a:cubicBezTo>
                    <a:pt x="506244" y="1529709"/>
                    <a:pt x="623921" y="1383707"/>
                    <a:pt x="745584" y="1242360"/>
                  </a:cubicBezTo>
                  <a:cubicBezTo>
                    <a:pt x="851801" y="1114671"/>
                    <a:pt x="955832" y="985115"/>
                    <a:pt x="1061155" y="856667"/>
                  </a:cubicBezTo>
                  <a:cubicBezTo>
                    <a:pt x="1061702" y="856911"/>
                    <a:pt x="1062149" y="857228"/>
                    <a:pt x="1062709" y="857463"/>
                  </a:cubicBezTo>
                  <a:cubicBezTo>
                    <a:pt x="1144160" y="880748"/>
                    <a:pt x="1207680" y="779626"/>
                    <a:pt x="1175443" y="719162"/>
                  </a:cubicBezTo>
                  <a:cubicBezTo>
                    <a:pt x="1203007" y="686376"/>
                    <a:pt x="1230422" y="653464"/>
                    <a:pt x="1258434" y="621063"/>
                  </a:cubicBezTo>
                  <a:cubicBezTo>
                    <a:pt x="1408416" y="463445"/>
                    <a:pt x="1539586" y="289841"/>
                    <a:pt x="1676210" y="121015"/>
                  </a:cubicBezTo>
                  <a:cubicBezTo>
                    <a:pt x="1685153" y="110556"/>
                    <a:pt x="1683300" y="94069"/>
                    <a:pt x="1672839" y="85391"/>
                  </a:cubicBezTo>
                  <a:cubicBezTo>
                    <a:pt x="1661913" y="76383"/>
                    <a:pt x="1646423" y="78503"/>
                    <a:pt x="1637286" y="88835"/>
                  </a:cubicBezTo>
                  <a:cubicBezTo>
                    <a:pt x="1606942" y="121575"/>
                    <a:pt x="1580318" y="157466"/>
                    <a:pt x="1553332" y="192872"/>
                  </a:cubicBezTo>
                  <a:cubicBezTo>
                    <a:pt x="1467241" y="306040"/>
                    <a:pt x="1376423" y="415542"/>
                    <a:pt x="1280946" y="520872"/>
                  </a:cubicBezTo>
                  <a:cubicBezTo>
                    <a:pt x="1231895" y="575008"/>
                    <a:pt x="1184146" y="630251"/>
                    <a:pt x="1136948" y="685965"/>
                  </a:cubicBezTo>
                  <a:cubicBezTo>
                    <a:pt x="1132953" y="684324"/>
                    <a:pt x="1128778" y="682810"/>
                    <a:pt x="1124214" y="681576"/>
                  </a:cubicBezTo>
                  <a:cubicBezTo>
                    <a:pt x="1093428" y="674503"/>
                    <a:pt x="1059045" y="687348"/>
                    <a:pt x="1045163" y="716744"/>
                  </a:cubicBezTo>
                  <a:cubicBezTo>
                    <a:pt x="1030744" y="743984"/>
                    <a:pt x="1019284" y="784959"/>
                    <a:pt x="1027707" y="816840"/>
                  </a:cubicBezTo>
                  <a:cubicBezTo>
                    <a:pt x="891562" y="982706"/>
                    <a:pt x="758792" y="1151461"/>
                    <a:pt x="618783" y="1314082"/>
                  </a:cubicBezTo>
                  <a:cubicBezTo>
                    <a:pt x="524125" y="1422576"/>
                    <a:pt x="434685" y="1535526"/>
                    <a:pt x="337726" y="1641954"/>
                  </a:cubicBezTo>
                  <a:cubicBezTo>
                    <a:pt x="303235" y="1678053"/>
                    <a:pt x="267216" y="1716339"/>
                    <a:pt x="231107" y="1752717"/>
                  </a:cubicBezTo>
                  <a:cubicBezTo>
                    <a:pt x="229878" y="1744062"/>
                    <a:pt x="228933" y="1735895"/>
                    <a:pt x="229376" y="1729193"/>
                  </a:cubicBezTo>
                  <a:cubicBezTo>
                    <a:pt x="219593" y="1628685"/>
                    <a:pt x="208486" y="1528245"/>
                    <a:pt x="199697" y="1427651"/>
                  </a:cubicBezTo>
                  <a:cubicBezTo>
                    <a:pt x="210122" y="1424402"/>
                    <a:pt x="220488" y="1420998"/>
                    <a:pt x="230704" y="1417143"/>
                  </a:cubicBezTo>
                  <a:cubicBezTo>
                    <a:pt x="240564" y="1413094"/>
                    <a:pt x="251952" y="1408601"/>
                    <a:pt x="254541" y="1397144"/>
                  </a:cubicBezTo>
                  <a:cubicBezTo>
                    <a:pt x="259308" y="1383237"/>
                    <a:pt x="245273" y="1369529"/>
                    <a:pt x="231568" y="1372842"/>
                  </a:cubicBezTo>
                  <a:cubicBezTo>
                    <a:pt x="219850" y="1376557"/>
                    <a:pt x="207862" y="1379373"/>
                    <a:pt x="195806" y="1381944"/>
                  </a:cubicBezTo>
                  <a:cubicBezTo>
                    <a:pt x="183203" y="1214374"/>
                    <a:pt x="169765" y="1046831"/>
                    <a:pt x="156624" y="879270"/>
                  </a:cubicBezTo>
                  <a:cubicBezTo>
                    <a:pt x="169914" y="875840"/>
                    <a:pt x="183145" y="872219"/>
                    <a:pt x="195901" y="867234"/>
                  </a:cubicBezTo>
                  <a:cubicBezTo>
                    <a:pt x="211785" y="861607"/>
                    <a:pt x="221635" y="842010"/>
                    <a:pt x="211391" y="827037"/>
                  </a:cubicBezTo>
                  <a:cubicBezTo>
                    <a:pt x="202630" y="814838"/>
                    <a:pt x="181911" y="811661"/>
                    <a:pt x="173335" y="825459"/>
                  </a:cubicBezTo>
                  <a:cubicBezTo>
                    <a:pt x="166425" y="826698"/>
                    <a:pt x="159611" y="828275"/>
                    <a:pt x="152770" y="829762"/>
                  </a:cubicBezTo>
                  <a:cubicBezTo>
                    <a:pt x="140266" y="669423"/>
                    <a:pt x="128242" y="509057"/>
                    <a:pt x="117596" y="348628"/>
                  </a:cubicBezTo>
                  <a:cubicBezTo>
                    <a:pt x="124017" y="346906"/>
                    <a:pt x="130190" y="345324"/>
                    <a:pt x="135598" y="344782"/>
                  </a:cubicBezTo>
                  <a:cubicBezTo>
                    <a:pt x="156918" y="339955"/>
                    <a:pt x="195228" y="340158"/>
                    <a:pt x="189295" y="308489"/>
                  </a:cubicBezTo>
                  <a:cubicBezTo>
                    <a:pt x="180917" y="278596"/>
                    <a:pt x="145775" y="293299"/>
                    <a:pt x="124148" y="296042"/>
                  </a:cubicBezTo>
                  <a:cubicBezTo>
                    <a:pt x="121179" y="296860"/>
                    <a:pt x="117849" y="297538"/>
                    <a:pt x="114315" y="298171"/>
                  </a:cubicBezTo>
                  <a:cubicBezTo>
                    <a:pt x="110339" y="236406"/>
                    <a:pt x="106597" y="174631"/>
                    <a:pt x="103145" y="112843"/>
                  </a:cubicBezTo>
                  <a:cubicBezTo>
                    <a:pt x="114415" y="138171"/>
                    <a:pt x="128852" y="163526"/>
                    <a:pt x="153913" y="152571"/>
                  </a:cubicBezTo>
                  <a:cubicBezTo>
                    <a:pt x="165833" y="146212"/>
                    <a:pt x="171197" y="130316"/>
                    <a:pt x="164442" y="118330"/>
                  </a:cubicBezTo>
                  <a:cubicBezTo>
                    <a:pt x="149417" y="91673"/>
                    <a:pt x="135558" y="64510"/>
                    <a:pt x="123592" y="36412"/>
                  </a:cubicBezTo>
                  <a:cubicBezTo>
                    <a:pt x="117691" y="12932"/>
                    <a:pt x="88735" y="-14846"/>
                    <a:pt x="67447" y="9325"/>
                  </a:cubicBezTo>
                  <a:cubicBezTo>
                    <a:pt x="57695" y="22631"/>
                    <a:pt x="52445" y="38626"/>
                    <a:pt x="44871" y="53166"/>
                  </a:cubicBezTo>
                  <a:cubicBezTo>
                    <a:pt x="34510" y="74756"/>
                    <a:pt x="23186" y="95958"/>
                    <a:pt x="10646" y="116328"/>
                  </a:cubicBezTo>
                  <a:cubicBezTo>
                    <a:pt x="4379" y="120400"/>
                    <a:pt x="0" y="127351"/>
                    <a:pt x="0" y="135211"/>
                  </a:cubicBezTo>
                  <a:cubicBezTo>
                    <a:pt x="0" y="147545"/>
                    <a:pt x="9959" y="159310"/>
                    <a:pt x="22562" y="159310"/>
                  </a:cubicBezTo>
                  <a:cubicBezTo>
                    <a:pt x="30985" y="159432"/>
                    <a:pt x="38766" y="156263"/>
                    <a:pt x="44555" y="149312"/>
                  </a:cubicBezTo>
                  <a:cubicBezTo>
                    <a:pt x="52413" y="139545"/>
                    <a:pt x="59196" y="129042"/>
                    <a:pt x="65549" y="118267"/>
                  </a:cubicBezTo>
                  <a:cubicBezTo>
                    <a:pt x="64568" y="183115"/>
                    <a:pt x="65644" y="247895"/>
                    <a:pt x="68251" y="312620"/>
                  </a:cubicBezTo>
                  <a:cubicBezTo>
                    <a:pt x="62738" y="317723"/>
                    <a:pt x="59837" y="324941"/>
                    <a:pt x="61658" y="335630"/>
                  </a:cubicBezTo>
                  <a:cubicBezTo>
                    <a:pt x="63543" y="341853"/>
                    <a:pt x="66385" y="346152"/>
                    <a:pt x="69882" y="349098"/>
                  </a:cubicBezTo>
                  <a:cubicBezTo>
                    <a:pt x="75079" y="457077"/>
                    <a:pt x="83687" y="564938"/>
                    <a:pt x="92399" y="672799"/>
                  </a:cubicBezTo>
                  <a:cubicBezTo>
                    <a:pt x="96697" y="729096"/>
                    <a:pt x="100736" y="785424"/>
                    <a:pt x="104781" y="841743"/>
                  </a:cubicBezTo>
                  <a:cubicBezTo>
                    <a:pt x="84921" y="847379"/>
                    <a:pt x="65196" y="853544"/>
                    <a:pt x="45486" y="859799"/>
                  </a:cubicBezTo>
                  <a:cubicBezTo>
                    <a:pt x="32309" y="863903"/>
                    <a:pt x="26087" y="879998"/>
                    <a:pt x="30723" y="892314"/>
                  </a:cubicBezTo>
                  <a:cubicBezTo>
                    <a:pt x="46028" y="924353"/>
                    <a:pt x="82851" y="898953"/>
                    <a:pt x="108481" y="892350"/>
                  </a:cubicBezTo>
                  <a:cubicBezTo>
                    <a:pt x="120384" y="1059346"/>
                    <a:pt x="132331" y="1226356"/>
                    <a:pt x="146615" y="1393166"/>
                  </a:cubicBezTo>
                  <a:cubicBezTo>
                    <a:pt x="116950" y="1399205"/>
                    <a:pt x="72829" y="1401903"/>
                    <a:pt x="78305" y="1435339"/>
                  </a:cubicBezTo>
                  <a:cubicBezTo>
                    <a:pt x="87790" y="1465820"/>
                    <a:pt x="122173" y="1452347"/>
                    <a:pt x="150903" y="1442010"/>
                  </a:cubicBezTo>
                  <a:cubicBezTo>
                    <a:pt x="153461" y="1470760"/>
                    <a:pt x="155725" y="1499532"/>
                    <a:pt x="158477" y="1528263"/>
                  </a:cubicBezTo>
                  <a:cubicBezTo>
                    <a:pt x="166764" y="1616554"/>
                    <a:pt x="177275" y="1704642"/>
                    <a:pt x="183904" y="1793127"/>
                  </a:cubicBezTo>
                  <a:cubicBezTo>
                    <a:pt x="183628" y="1795446"/>
                    <a:pt x="183714" y="1797737"/>
                    <a:pt x="183972" y="1799997"/>
                  </a:cubicBezTo>
                  <a:cubicBezTo>
                    <a:pt x="180058" y="1811265"/>
                    <a:pt x="185223" y="1826220"/>
                    <a:pt x="199489" y="1827956"/>
                  </a:cubicBezTo>
                  <a:cubicBezTo>
                    <a:pt x="331436" y="1807934"/>
                    <a:pt x="464735" y="1795717"/>
                    <a:pt x="598413" y="1786113"/>
                  </a:cubicBezTo>
                  <a:cubicBezTo>
                    <a:pt x="598467" y="1789290"/>
                    <a:pt x="598557" y="1792440"/>
                    <a:pt x="598598" y="1795631"/>
                  </a:cubicBezTo>
                  <a:cubicBezTo>
                    <a:pt x="599249" y="1830238"/>
                    <a:pt x="649845" y="1828182"/>
                    <a:pt x="647857" y="1793710"/>
                  </a:cubicBezTo>
                  <a:cubicBezTo>
                    <a:pt x="647563" y="1790027"/>
                    <a:pt x="647265" y="1786325"/>
                    <a:pt x="646976" y="1782633"/>
                  </a:cubicBezTo>
                  <a:cubicBezTo>
                    <a:pt x="789072" y="1773065"/>
                    <a:pt x="931485" y="1765892"/>
                    <a:pt x="1073120" y="1755312"/>
                  </a:cubicBezTo>
                  <a:cubicBezTo>
                    <a:pt x="1081119" y="1754787"/>
                    <a:pt x="1089108" y="1754150"/>
                    <a:pt x="1097101" y="1753576"/>
                  </a:cubicBezTo>
                  <a:cubicBezTo>
                    <a:pt x="1095981" y="1777345"/>
                    <a:pt x="1096121" y="1801755"/>
                    <a:pt x="1122388" y="1804991"/>
                  </a:cubicBezTo>
                  <a:cubicBezTo>
                    <a:pt x="1152099" y="1803532"/>
                    <a:pt x="1149623" y="1774317"/>
                    <a:pt x="1147363" y="1749657"/>
                  </a:cubicBezTo>
                  <a:cubicBezTo>
                    <a:pt x="1314069" y="1735633"/>
                    <a:pt x="1479880" y="1712646"/>
                    <a:pt x="1646364" y="1697135"/>
                  </a:cubicBezTo>
                  <a:cubicBezTo>
                    <a:pt x="1646635" y="1708877"/>
                    <a:pt x="1646911" y="1720619"/>
                    <a:pt x="1647073" y="1732374"/>
                  </a:cubicBezTo>
                  <a:cubicBezTo>
                    <a:pt x="1647484" y="1766782"/>
                    <a:pt x="1698736" y="1764532"/>
                    <a:pt x="1696201" y="1730517"/>
                  </a:cubicBezTo>
                  <a:cubicBezTo>
                    <a:pt x="1695089" y="1717997"/>
                    <a:pt x="1693779" y="1705514"/>
                    <a:pt x="1692446" y="1693035"/>
                  </a:cubicBezTo>
                  <a:cubicBezTo>
                    <a:pt x="1759346" y="1687427"/>
                    <a:pt x="1826377" y="1683259"/>
                    <a:pt x="1893652" y="1681668"/>
                  </a:cubicBezTo>
                  <a:cubicBezTo>
                    <a:pt x="1907638" y="1681090"/>
                    <a:pt x="1921808" y="1680512"/>
                    <a:pt x="1936020" y="1679657"/>
                  </a:cubicBezTo>
                  <a:cubicBezTo>
                    <a:pt x="1922572" y="1698314"/>
                    <a:pt x="1909685" y="1717365"/>
                    <a:pt x="1898076" y="1737215"/>
                  </a:cubicBezTo>
                  <a:cubicBezTo>
                    <a:pt x="1890990" y="1749070"/>
                    <a:pt x="1894371" y="1764699"/>
                    <a:pt x="1906219" y="1772048"/>
                  </a:cubicBezTo>
                  <a:cubicBezTo>
                    <a:pt x="1917732" y="1779220"/>
                    <a:pt x="1933928" y="1775763"/>
                    <a:pt x="1941045" y="1763903"/>
                  </a:cubicBezTo>
                  <a:cubicBezTo>
                    <a:pt x="1953670" y="1743045"/>
                    <a:pt x="1967036" y="1722806"/>
                    <a:pt x="1981076" y="1702884"/>
                  </a:cubicBezTo>
                  <a:cubicBezTo>
                    <a:pt x="1993995" y="1679580"/>
                    <a:pt x="2030434" y="1658573"/>
                    <a:pt x="2016792" y="1628680"/>
                  </a:cubicBezTo>
                  <a:cubicBezTo>
                    <a:pt x="1991871" y="1601156"/>
                    <a:pt x="1957091" y="1582603"/>
                    <a:pt x="1929391" y="15573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7263523" y="9422260"/>
              <a:ext cx="46125" cy="97993"/>
            </a:xfrm>
            <a:custGeom>
              <a:rect b="b" l="l" r="r" t="t"/>
              <a:pathLst>
                <a:path extrusionOk="0" h="97993" w="46125">
                  <a:moveTo>
                    <a:pt x="22136" y="97994"/>
                  </a:moveTo>
                  <a:cubicBezTo>
                    <a:pt x="50315" y="97872"/>
                    <a:pt x="46288" y="65231"/>
                    <a:pt x="45439" y="45480"/>
                  </a:cubicBezTo>
                  <a:cubicBezTo>
                    <a:pt x="43776" y="29688"/>
                    <a:pt x="48995" y="4089"/>
                    <a:pt x="28159" y="184"/>
                  </a:cubicBezTo>
                  <a:cubicBezTo>
                    <a:pt x="5322" y="-2528"/>
                    <a:pt x="4115" y="25349"/>
                    <a:pt x="2470" y="41575"/>
                  </a:cubicBezTo>
                  <a:cubicBezTo>
                    <a:pt x="613" y="61909"/>
                    <a:pt x="-7688" y="96100"/>
                    <a:pt x="22136" y="979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7261700" y="9632546"/>
              <a:ext cx="49326" cy="110929"/>
            </a:xfrm>
            <a:custGeom>
              <a:rect b="b" l="l" r="r" t="t"/>
              <a:pathLst>
                <a:path extrusionOk="0" h="110929" w="49326">
                  <a:moveTo>
                    <a:pt x="24392" y="110923"/>
                  </a:moveTo>
                  <a:cubicBezTo>
                    <a:pt x="35373" y="111190"/>
                    <a:pt x="45915" y="102910"/>
                    <a:pt x="47302" y="91783"/>
                  </a:cubicBezTo>
                  <a:cubicBezTo>
                    <a:pt x="49652" y="65225"/>
                    <a:pt x="51970" y="36412"/>
                    <a:pt x="41808" y="11256"/>
                  </a:cubicBezTo>
                  <a:cubicBezTo>
                    <a:pt x="32255" y="-8386"/>
                    <a:pt x="366" y="-531"/>
                    <a:pt x="935" y="21018"/>
                  </a:cubicBezTo>
                  <a:cubicBezTo>
                    <a:pt x="899" y="20987"/>
                    <a:pt x="859" y="20960"/>
                    <a:pt x="818" y="20928"/>
                  </a:cubicBezTo>
                  <a:cubicBezTo>
                    <a:pt x="4451" y="46979"/>
                    <a:pt x="-12494" y="106851"/>
                    <a:pt x="24392" y="1109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7271384" y="9847381"/>
              <a:ext cx="48079" cy="118421"/>
            </a:xfrm>
            <a:custGeom>
              <a:rect b="b" l="l" r="r" t="t"/>
              <a:pathLst>
                <a:path extrusionOk="0" h="118421" w="48079">
                  <a:moveTo>
                    <a:pt x="47998" y="92421"/>
                  </a:moveTo>
                  <a:cubicBezTo>
                    <a:pt x="46150" y="70496"/>
                    <a:pt x="44636" y="48540"/>
                    <a:pt x="42173" y="26665"/>
                  </a:cubicBezTo>
                  <a:cubicBezTo>
                    <a:pt x="40980" y="15804"/>
                    <a:pt x="38070" y="4216"/>
                    <a:pt x="26349" y="772"/>
                  </a:cubicBezTo>
                  <a:cubicBezTo>
                    <a:pt x="13281" y="-3233"/>
                    <a:pt x="1600" y="9029"/>
                    <a:pt x="2549" y="21775"/>
                  </a:cubicBezTo>
                  <a:cubicBezTo>
                    <a:pt x="474" y="45837"/>
                    <a:pt x="226" y="70080"/>
                    <a:pt x="0" y="94279"/>
                  </a:cubicBezTo>
                  <a:cubicBezTo>
                    <a:pt x="334" y="127787"/>
                    <a:pt x="50366" y="125713"/>
                    <a:pt x="47998" y="924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6848697" y="9202174"/>
              <a:ext cx="155669" cy="57390"/>
            </a:xfrm>
            <a:custGeom>
              <a:rect b="b" l="l" r="r" t="t"/>
              <a:pathLst>
                <a:path extrusionOk="0" h="57390" w="155669">
                  <a:moveTo>
                    <a:pt x="25006" y="57350"/>
                  </a:moveTo>
                  <a:cubicBezTo>
                    <a:pt x="63695" y="55881"/>
                    <a:pt x="101427" y="46114"/>
                    <a:pt x="139944" y="43710"/>
                  </a:cubicBezTo>
                  <a:cubicBezTo>
                    <a:pt x="139922" y="43665"/>
                    <a:pt x="139895" y="43620"/>
                    <a:pt x="139872" y="43574"/>
                  </a:cubicBezTo>
                  <a:cubicBezTo>
                    <a:pt x="162448" y="38874"/>
                    <a:pt x="160170" y="3878"/>
                    <a:pt x="137229" y="665"/>
                  </a:cubicBezTo>
                  <a:cubicBezTo>
                    <a:pt x="97382" y="-2431"/>
                    <a:pt x="56741" y="5917"/>
                    <a:pt x="17459" y="12647"/>
                  </a:cubicBezTo>
                  <a:cubicBezTo>
                    <a:pt x="5345" y="15232"/>
                    <a:pt x="-2206" y="28144"/>
                    <a:pt x="577" y="39932"/>
                  </a:cubicBezTo>
                  <a:cubicBezTo>
                    <a:pt x="3194" y="51402"/>
                    <a:pt x="13799" y="57969"/>
                    <a:pt x="25006" y="573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596102" y="9233061"/>
              <a:ext cx="160574" cy="67894"/>
            </a:xfrm>
            <a:custGeom>
              <a:rect b="b" l="l" r="r" t="t"/>
              <a:pathLst>
                <a:path extrusionOk="0" h="67894" w="160574">
                  <a:moveTo>
                    <a:pt x="120850" y="47100"/>
                  </a:moveTo>
                  <a:cubicBezTo>
                    <a:pt x="135604" y="44704"/>
                    <a:pt x="159973" y="46182"/>
                    <a:pt x="160574" y="23652"/>
                  </a:cubicBezTo>
                  <a:cubicBezTo>
                    <a:pt x="156580" y="-16596"/>
                    <a:pt x="94835" y="5948"/>
                    <a:pt x="69142" y="9410"/>
                  </a:cubicBezTo>
                  <a:cubicBezTo>
                    <a:pt x="46666" y="18206"/>
                    <a:pt x="-4224" y="17618"/>
                    <a:pt x="281" y="51393"/>
                  </a:cubicBezTo>
                  <a:cubicBezTo>
                    <a:pt x="11785" y="90570"/>
                    <a:pt x="91446" y="47782"/>
                    <a:pt x="120850" y="47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6157132" y="8221041"/>
              <a:ext cx="192961" cy="210740"/>
            </a:xfrm>
            <a:custGeom>
              <a:rect b="b" l="l" r="r" t="t"/>
              <a:pathLst>
                <a:path extrusionOk="0" h="210740" w="192961">
                  <a:moveTo>
                    <a:pt x="15781" y="45428"/>
                  </a:moveTo>
                  <a:cubicBezTo>
                    <a:pt x="19826" y="47833"/>
                    <a:pt x="22415" y="50662"/>
                    <a:pt x="26916" y="54716"/>
                  </a:cubicBezTo>
                  <a:cubicBezTo>
                    <a:pt x="42650" y="70888"/>
                    <a:pt x="57114" y="88275"/>
                    <a:pt x="71339" y="105951"/>
                  </a:cubicBezTo>
                  <a:cubicBezTo>
                    <a:pt x="55488" y="134845"/>
                    <a:pt x="36518" y="169935"/>
                    <a:pt x="63698" y="183883"/>
                  </a:cubicBezTo>
                  <a:cubicBezTo>
                    <a:pt x="88330" y="193334"/>
                    <a:pt x="98090" y="170148"/>
                    <a:pt x="106016" y="149462"/>
                  </a:cubicBezTo>
                  <a:cubicBezTo>
                    <a:pt x="120318" y="167581"/>
                    <a:pt x="134832" y="185646"/>
                    <a:pt x="150594" y="202988"/>
                  </a:cubicBezTo>
                  <a:cubicBezTo>
                    <a:pt x="159473" y="212931"/>
                    <a:pt x="175632" y="213243"/>
                    <a:pt x="185289" y="204312"/>
                  </a:cubicBezTo>
                  <a:cubicBezTo>
                    <a:pt x="201823" y="188963"/>
                    <a:pt x="188285" y="169497"/>
                    <a:pt x="176070" y="156702"/>
                  </a:cubicBezTo>
                  <a:cubicBezTo>
                    <a:pt x="165167" y="146131"/>
                    <a:pt x="148041" y="122805"/>
                    <a:pt x="128529" y="97346"/>
                  </a:cubicBezTo>
                  <a:cubicBezTo>
                    <a:pt x="140567" y="73428"/>
                    <a:pt x="153775" y="49813"/>
                    <a:pt x="158126" y="24290"/>
                  </a:cubicBezTo>
                  <a:cubicBezTo>
                    <a:pt x="156667" y="11707"/>
                    <a:pt x="143025" y="2171"/>
                    <a:pt x="130779" y="7337"/>
                  </a:cubicBezTo>
                  <a:cubicBezTo>
                    <a:pt x="113526" y="17931"/>
                    <a:pt x="104882" y="37799"/>
                    <a:pt x="95989" y="56660"/>
                  </a:cubicBezTo>
                  <a:cubicBezTo>
                    <a:pt x="66491" y="21922"/>
                    <a:pt x="36080" y="-6245"/>
                    <a:pt x="14932" y="1204"/>
                  </a:cubicBezTo>
                  <a:cubicBezTo>
                    <a:pt x="-5692" y="8019"/>
                    <a:pt x="-4521" y="39472"/>
                    <a:pt x="15781" y="454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8249871" y="9977770"/>
              <a:ext cx="164677" cy="287020"/>
            </a:xfrm>
            <a:custGeom>
              <a:rect b="b" l="l" r="r" t="t"/>
              <a:pathLst>
                <a:path extrusionOk="0" h="287020" w="164677">
                  <a:moveTo>
                    <a:pt x="144214" y="20"/>
                  </a:moveTo>
                  <a:cubicBezTo>
                    <a:pt x="132537" y="-491"/>
                    <a:pt x="124439" y="8973"/>
                    <a:pt x="122148" y="19626"/>
                  </a:cubicBezTo>
                  <a:cubicBezTo>
                    <a:pt x="106129" y="49677"/>
                    <a:pt x="91832" y="79950"/>
                    <a:pt x="79058" y="111090"/>
                  </a:cubicBezTo>
                  <a:cubicBezTo>
                    <a:pt x="59392" y="87746"/>
                    <a:pt x="50838" y="57894"/>
                    <a:pt x="38086" y="30912"/>
                  </a:cubicBezTo>
                  <a:cubicBezTo>
                    <a:pt x="25542" y="12806"/>
                    <a:pt x="-2709" y="25705"/>
                    <a:pt x="210" y="46608"/>
                  </a:cubicBezTo>
                  <a:cubicBezTo>
                    <a:pt x="6780" y="84135"/>
                    <a:pt x="20987" y="121155"/>
                    <a:pt x="46292" y="150112"/>
                  </a:cubicBezTo>
                  <a:cubicBezTo>
                    <a:pt x="50951" y="155156"/>
                    <a:pt x="56234" y="157543"/>
                    <a:pt x="61484" y="158117"/>
                  </a:cubicBezTo>
                  <a:cubicBezTo>
                    <a:pt x="58538" y="166767"/>
                    <a:pt x="55465" y="175319"/>
                    <a:pt x="52781" y="184186"/>
                  </a:cubicBezTo>
                  <a:cubicBezTo>
                    <a:pt x="46943" y="204077"/>
                    <a:pt x="41498" y="224140"/>
                    <a:pt x="37006" y="244370"/>
                  </a:cubicBezTo>
                  <a:cubicBezTo>
                    <a:pt x="23848" y="258331"/>
                    <a:pt x="32786" y="281313"/>
                    <a:pt x="50599" y="285774"/>
                  </a:cubicBezTo>
                  <a:cubicBezTo>
                    <a:pt x="70300" y="292223"/>
                    <a:pt x="84503" y="272405"/>
                    <a:pt x="86265" y="254918"/>
                  </a:cubicBezTo>
                  <a:cubicBezTo>
                    <a:pt x="95610" y="214477"/>
                    <a:pt x="106898" y="174478"/>
                    <a:pt x="121444" y="135582"/>
                  </a:cubicBezTo>
                  <a:cubicBezTo>
                    <a:pt x="130580" y="112577"/>
                    <a:pt x="142944" y="82901"/>
                    <a:pt x="154082" y="58432"/>
                  </a:cubicBezTo>
                  <a:cubicBezTo>
                    <a:pt x="164557" y="39937"/>
                    <a:pt x="175149" y="3364"/>
                    <a:pt x="144214" y="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5"/>
          <p:cNvSpPr txBox="1"/>
          <p:nvPr>
            <p:ph idx="3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0" name="Google Shape;210;p5"/>
          <p:cNvGrpSpPr/>
          <p:nvPr/>
        </p:nvGrpSpPr>
        <p:grpSpPr>
          <a:xfrm rot="2997405">
            <a:off x="528074" y="-35352"/>
            <a:ext cx="547327" cy="1920024"/>
            <a:chOff x="1055940" y="-71006"/>
            <a:chExt cx="1094595" cy="3840431"/>
          </a:xfrm>
        </p:grpSpPr>
        <p:sp>
          <p:nvSpPr>
            <p:cNvPr id="211" name="Google Shape;211;p5"/>
            <p:cNvSpPr/>
            <p:nvPr/>
          </p:nvSpPr>
          <p:spPr>
            <a:xfrm>
              <a:off x="1094951" y="144389"/>
              <a:ext cx="327615" cy="96937"/>
            </a:xfrm>
            <a:custGeom>
              <a:rect b="b" l="l" r="r" t="t"/>
              <a:pathLst>
                <a:path extrusionOk="0" h="96937" w="327615">
                  <a:moveTo>
                    <a:pt x="326236" y="6979"/>
                  </a:moveTo>
                  <a:cubicBezTo>
                    <a:pt x="326681" y="8953"/>
                    <a:pt x="327171" y="10927"/>
                    <a:pt x="327616" y="12901"/>
                  </a:cubicBezTo>
                  <a:lnTo>
                    <a:pt x="327570" y="12901"/>
                  </a:lnTo>
                  <a:cubicBezTo>
                    <a:pt x="327470" y="12901"/>
                    <a:pt x="327324" y="12901"/>
                    <a:pt x="327225" y="12947"/>
                  </a:cubicBezTo>
                  <a:cubicBezTo>
                    <a:pt x="327179" y="12947"/>
                    <a:pt x="327125" y="12947"/>
                    <a:pt x="327079" y="12947"/>
                  </a:cubicBezTo>
                  <a:cubicBezTo>
                    <a:pt x="326880" y="12947"/>
                    <a:pt x="326688" y="12947"/>
                    <a:pt x="326489" y="12993"/>
                  </a:cubicBezTo>
                  <a:cubicBezTo>
                    <a:pt x="323238" y="13239"/>
                    <a:pt x="319942" y="13539"/>
                    <a:pt x="316645" y="13884"/>
                  </a:cubicBezTo>
                  <a:cubicBezTo>
                    <a:pt x="316546" y="13884"/>
                    <a:pt x="316446" y="13884"/>
                    <a:pt x="316346" y="13884"/>
                  </a:cubicBezTo>
                  <a:cubicBezTo>
                    <a:pt x="316101" y="13930"/>
                    <a:pt x="315802" y="13930"/>
                    <a:pt x="315557" y="13984"/>
                  </a:cubicBezTo>
                  <a:cubicBezTo>
                    <a:pt x="315066" y="14030"/>
                    <a:pt x="314622" y="14084"/>
                    <a:pt x="314131" y="14130"/>
                  </a:cubicBezTo>
                  <a:cubicBezTo>
                    <a:pt x="311225" y="13785"/>
                    <a:pt x="308274" y="13493"/>
                    <a:pt x="305368" y="13239"/>
                  </a:cubicBezTo>
                  <a:cubicBezTo>
                    <a:pt x="301382" y="12894"/>
                    <a:pt x="297396" y="12548"/>
                    <a:pt x="293455" y="12256"/>
                  </a:cubicBezTo>
                  <a:cubicBezTo>
                    <a:pt x="293256" y="12256"/>
                    <a:pt x="293110" y="12256"/>
                    <a:pt x="292964" y="12210"/>
                  </a:cubicBezTo>
                  <a:cubicBezTo>
                    <a:pt x="289124" y="11964"/>
                    <a:pt x="285283" y="11764"/>
                    <a:pt x="281496" y="11572"/>
                  </a:cubicBezTo>
                  <a:cubicBezTo>
                    <a:pt x="273469" y="11181"/>
                    <a:pt x="265496" y="10981"/>
                    <a:pt x="257478" y="10981"/>
                  </a:cubicBezTo>
                  <a:cubicBezTo>
                    <a:pt x="250785" y="10981"/>
                    <a:pt x="244138" y="11127"/>
                    <a:pt x="237446" y="11373"/>
                  </a:cubicBezTo>
                  <a:cubicBezTo>
                    <a:pt x="230853" y="11672"/>
                    <a:pt x="224252" y="12064"/>
                    <a:pt x="217659" y="12609"/>
                  </a:cubicBezTo>
                  <a:cubicBezTo>
                    <a:pt x="211013" y="13201"/>
                    <a:pt x="204366" y="13892"/>
                    <a:pt x="197773" y="14683"/>
                  </a:cubicBezTo>
                  <a:cubicBezTo>
                    <a:pt x="187930" y="15966"/>
                    <a:pt x="178132" y="17494"/>
                    <a:pt x="168434" y="19415"/>
                  </a:cubicBezTo>
                  <a:cubicBezTo>
                    <a:pt x="161934" y="20697"/>
                    <a:pt x="155440" y="22126"/>
                    <a:pt x="149039" y="23654"/>
                  </a:cubicBezTo>
                  <a:cubicBezTo>
                    <a:pt x="142638" y="25229"/>
                    <a:pt x="136290" y="26957"/>
                    <a:pt x="129988" y="28831"/>
                  </a:cubicBezTo>
                  <a:lnTo>
                    <a:pt x="129942" y="28831"/>
                  </a:lnTo>
                  <a:cubicBezTo>
                    <a:pt x="123641" y="30752"/>
                    <a:pt x="117393" y="32779"/>
                    <a:pt x="111191" y="34945"/>
                  </a:cubicBezTo>
                  <a:cubicBezTo>
                    <a:pt x="108086" y="36028"/>
                    <a:pt x="104989" y="37165"/>
                    <a:pt x="101938" y="38348"/>
                  </a:cubicBezTo>
                  <a:cubicBezTo>
                    <a:pt x="68268" y="51221"/>
                    <a:pt x="36422" y="68925"/>
                    <a:pt x="7628" y="91953"/>
                  </a:cubicBezTo>
                  <a:cubicBezTo>
                    <a:pt x="5512" y="93527"/>
                    <a:pt x="3442" y="95209"/>
                    <a:pt x="1426" y="96938"/>
                  </a:cubicBezTo>
                  <a:cubicBezTo>
                    <a:pt x="935" y="94964"/>
                    <a:pt x="445" y="92944"/>
                    <a:pt x="0" y="90970"/>
                  </a:cubicBezTo>
                  <a:cubicBezTo>
                    <a:pt x="8073" y="82981"/>
                    <a:pt x="16835" y="75777"/>
                    <a:pt x="25843" y="68925"/>
                  </a:cubicBezTo>
                  <a:cubicBezTo>
                    <a:pt x="108584" y="12947"/>
                    <a:pt x="214662" y="-11017"/>
                    <a:pt x="313556" y="4760"/>
                  </a:cubicBezTo>
                  <a:cubicBezTo>
                    <a:pt x="314001" y="4268"/>
                    <a:pt x="314392" y="3869"/>
                    <a:pt x="314790" y="3523"/>
                  </a:cubicBezTo>
                  <a:cubicBezTo>
                    <a:pt x="315235" y="2194"/>
                    <a:pt x="316170" y="1057"/>
                    <a:pt x="317987" y="320"/>
                  </a:cubicBezTo>
                  <a:cubicBezTo>
                    <a:pt x="322909" y="-917"/>
                    <a:pt x="324733" y="2686"/>
                    <a:pt x="325814" y="6879"/>
                  </a:cubicBezTo>
                  <a:cubicBezTo>
                    <a:pt x="325945" y="6926"/>
                    <a:pt x="326090" y="6926"/>
                    <a:pt x="326236" y="6979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1375787" y="-27250"/>
              <a:ext cx="22" cy="46"/>
            </a:xfrm>
            <a:custGeom>
              <a:rect b="b" l="l" r="r" t="t"/>
              <a:pathLst>
                <a:path extrusionOk="0" h="46" w="22">
                  <a:moveTo>
                    <a:pt x="0" y="0"/>
                  </a:moveTo>
                  <a:cubicBezTo>
                    <a:pt x="23" y="0"/>
                    <a:pt x="23" y="8"/>
                    <a:pt x="23" y="46"/>
                  </a:cubicBezTo>
                  <a:cubicBezTo>
                    <a:pt x="15" y="31"/>
                    <a:pt x="8" y="15"/>
                    <a:pt x="0" y="0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1056160" y="52300"/>
              <a:ext cx="46" cy="545"/>
            </a:xfrm>
            <a:custGeom>
              <a:rect b="b" l="l" r="r" t="t"/>
              <a:pathLst>
                <a:path extrusionOk="0" h="545" w="46">
                  <a:moveTo>
                    <a:pt x="0" y="0"/>
                  </a:moveTo>
                  <a:cubicBezTo>
                    <a:pt x="46" y="200"/>
                    <a:pt x="46" y="392"/>
                    <a:pt x="46" y="545"/>
                  </a:cubicBezTo>
                  <a:cubicBezTo>
                    <a:pt x="54" y="392"/>
                    <a:pt x="0" y="200"/>
                    <a:pt x="0" y="0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1849046" y="3249769"/>
              <a:ext cx="301489" cy="339409"/>
            </a:xfrm>
            <a:custGeom>
              <a:rect b="b" l="l" r="r" t="t"/>
              <a:pathLst>
                <a:path extrusionOk="0" h="339409" w="301489">
                  <a:moveTo>
                    <a:pt x="301489" y="52668"/>
                  </a:moveTo>
                  <a:cubicBezTo>
                    <a:pt x="301489" y="53705"/>
                    <a:pt x="301443" y="54742"/>
                    <a:pt x="301443" y="55778"/>
                  </a:cubicBezTo>
                  <a:cubicBezTo>
                    <a:pt x="300508" y="62684"/>
                    <a:pt x="299772" y="69535"/>
                    <a:pt x="299427" y="76394"/>
                  </a:cubicBezTo>
                  <a:cubicBezTo>
                    <a:pt x="293125" y="153279"/>
                    <a:pt x="286824" y="230065"/>
                    <a:pt x="280377" y="306859"/>
                  </a:cubicBezTo>
                  <a:cubicBezTo>
                    <a:pt x="235383" y="312873"/>
                    <a:pt x="189808" y="320715"/>
                    <a:pt x="149392" y="339410"/>
                  </a:cubicBezTo>
                  <a:cubicBezTo>
                    <a:pt x="98787" y="253354"/>
                    <a:pt x="46074" y="168426"/>
                    <a:pt x="0" y="80142"/>
                  </a:cubicBezTo>
                  <a:cubicBezTo>
                    <a:pt x="13094" y="62538"/>
                    <a:pt x="25597" y="44733"/>
                    <a:pt x="39673" y="27375"/>
                  </a:cubicBezTo>
                  <a:cubicBezTo>
                    <a:pt x="80679" y="48582"/>
                    <a:pt x="94655" y="90258"/>
                    <a:pt x="115231" y="19387"/>
                  </a:cubicBezTo>
                  <a:cubicBezTo>
                    <a:pt x="140583" y="25746"/>
                    <a:pt x="162585" y="42467"/>
                    <a:pt x="188374" y="45870"/>
                  </a:cubicBezTo>
                  <a:cubicBezTo>
                    <a:pt x="204964" y="41139"/>
                    <a:pt x="206980" y="20124"/>
                    <a:pt x="211902" y="6068"/>
                  </a:cubicBezTo>
                  <a:cubicBezTo>
                    <a:pt x="243648" y="26975"/>
                    <a:pt x="265404" y="49910"/>
                    <a:pt x="285045" y="0"/>
                  </a:cubicBezTo>
                  <a:cubicBezTo>
                    <a:pt x="290611" y="2957"/>
                    <a:pt x="296069" y="6168"/>
                    <a:pt x="301336" y="9617"/>
                  </a:cubicBezTo>
                  <a:cubicBezTo>
                    <a:pt x="301098" y="23964"/>
                    <a:pt x="301397" y="38312"/>
                    <a:pt x="301489" y="526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1184968" y="537543"/>
              <a:ext cx="965521" cy="2792360"/>
            </a:xfrm>
            <a:custGeom>
              <a:rect b="b" l="l" r="r" t="t"/>
              <a:pathLst>
                <a:path extrusionOk="0" h="2792360" w="965521">
                  <a:moveTo>
                    <a:pt x="965322" y="2714984"/>
                  </a:moveTo>
                  <a:cubicBezTo>
                    <a:pt x="965368" y="2715375"/>
                    <a:pt x="965468" y="2715775"/>
                    <a:pt x="965522" y="2716166"/>
                  </a:cubicBezTo>
                  <a:cubicBezTo>
                    <a:pt x="965476" y="2718041"/>
                    <a:pt x="965422" y="2719961"/>
                    <a:pt x="965422" y="2721835"/>
                  </a:cubicBezTo>
                  <a:cubicBezTo>
                    <a:pt x="960155" y="2718386"/>
                    <a:pt x="954689" y="2715176"/>
                    <a:pt x="949131" y="2712218"/>
                  </a:cubicBezTo>
                  <a:cubicBezTo>
                    <a:pt x="929491" y="2762129"/>
                    <a:pt x="907734" y="2739194"/>
                    <a:pt x="875988" y="2718286"/>
                  </a:cubicBezTo>
                  <a:cubicBezTo>
                    <a:pt x="871066" y="2732342"/>
                    <a:pt x="869050" y="2753349"/>
                    <a:pt x="852460" y="2758089"/>
                  </a:cubicBezTo>
                  <a:cubicBezTo>
                    <a:pt x="826664" y="2754686"/>
                    <a:pt x="804661" y="2737965"/>
                    <a:pt x="779317" y="2731605"/>
                  </a:cubicBezTo>
                  <a:cubicBezTo>
                    <a:pt x="758741" y="2802476"/>
                    <a:pt x="744765" y="2760800"/>
                    <a:pt x="703759" y="2739593"/>
                  </a:cubicBezTo>
                  <a:cubicBezTo>
                    <a:pt x="689684" y="2756952"/>
                    <a:pt x="677180" y="2774756"/>
                    <a:pt x="664086" y="2792361"/>
                  </a:cubicBezTo>
                  <a:cubicBezTo>
                    <a:pt x="662760" y="2789849"/>
                    <a:pt x="661426" y="2787330"/>
                    <a:pt x="660146" y="2784818"/>
                  </a:cubicBezTo>
                  <a:cubicBezTo>
                    <a:pt x="657685" y="2780033"/>
                    <a:pt x="655224" y="2775301"/>
                    <a:pt x="652809" y="2770516"/>
                  </a:cubicBezTo>
                  <a:cubicBezTo>
                    <a:pt x="652763" y="2770317"/>
                    <a:pt x="652709" y="2770071"/>
                    <a:pt x="652663" y="2769879"/>
                  </a:cubicBezTo>
                  <a:cubicBezTo>
                    <a:pt x="652173" y="2767659"/>
                    <a:pt x="651628" y="2765539"/>
                    <a:pt x="651092" y="2763419"/>
                  </a:cubicBezTo>
                  <a:cubicBezTo>
                    <a:pt x="650601" y="2759717"/>
                    <a:pt x="649520" y="2756069"/>
                    <a:pt x="648631" y="2752474"/>
                  </a:cubicBezTo>
                  <a:cubicBezTo>
                    <a:pt x="647795" y="2749117"/>
                    <a:pt x="647006" y="2745768"/>
                    <a:pt x="646170" y="2742412"/>
                  </a:cubicBezTo>
                  <a:cubicBezTo>
                    <a:pt x="644300" y="2735061"/>
                    <a:pt x="642674" y="2727565"/>
                    <a:pt x="640359" y="2720368"/>
                  </a:cubicBezTo>
                  <a:cubicBezTo>
                    <a:pt x="640359" y="2720368"/>
                    <a:pt x="640313" y="2720368"/>
                    <a:pt x="640259" y="2720414"/>
                  </a:cubicBezTo>
                  <a:cubicBezTo>
                    <a:pt x="640160" y="2720168"/>
                    <a:pt x="640114" y="2719968"/>
                    <a:pt x="640014" y="2719776"/>
                  </a:cubicBezTo>
                  <a:cubicBezTo>
                    <a:pt x="637254" y="2709223"/>
                    <a:pt x="634502" y="2698669"/>
                    <a:pt x="631796" y="2688116"/>
                  </a:cubicBezTo>
                  <a:cubicBezTo>
                    <a:pt x="623033" y="2653544"/>
                    <a:pt x="614470" y="2618973"/>
                    <a:pt x="605999" y="2584347"/>
                  </a:cubicBezTo>
                  <a:cubicBezTo>
                    <a:pt x="589900" y="2518653"/>
                    <a:pt x="574154" y="2452866"/>
                    <a:pt x="558300" y="2387126"/>
                  </a:cubicBezTo>
                  <a:cubicBezTo>
                    <a:pt x="525519" y="2251159"/>
                    <a:pt x="492731" y="2115138"/>
                    <a:pt x="459950" y="1979172"/>
                  </a:cubicBezTo>
                  <a:cubicBezTo>
                    <a:pt x="426870" y="1842114"/>
                    <a:pt x="393844" y="1705011"/>
                    <a:pt x="360811" y="1567961"/>
                  </a:cubicBezTo>
                  <a:cubicBezTo>
                    <a:pt x="327194" y="1428684"/>
                    <a:pt x="293670" y="1289414"/>
                    <a:pt x="260046" y="1150091"/>
                  </a:cubicBezTo>
                  <a:cubicBezTo>
                    <a:pt x="227802" y="1016536"/>
                    <a:pt x="195665" y="882989"/>
                    <a:pt x="163467" y="749380"/>
                  </a:cubicBezTo>
                  <a:cubicBezTo>
                    <a:pt x="129751" y="609565"/>
                    <a:pt x="95981" y="469797"/>
                    <a:pt x="62365" y="329982"/>
                  </a:cubicBezTo>
                  <a:cubicBezTo>
                    <a:pt x="41589" y="243772"/>
                    <a:pt x="20821" y="157469"/>
                    <a:pt x="0" y="71259"/>
                  </a:cubicBezTo>
                  <a:cubicBezTo>
                    <a:pt x="95743" y="9021"/>
                    <a:pt x="214317" y="-6763"/>
                    <a:pt x="327876" y="2408"/>
                  </a:cubicBezTo>
                  <a:cubicBezTo>
                    <a:pt x="350223" y="97244"/>
                    <a:pt x="372570" y="191987"/>
                    <a:pt x="394971" y="286823"/>
                  </a:cubicBezTo>
                  <a:cubicBezTo>
                    <a:pt x="427315" y="423926"/>
                    <a:pt x="459505" y="561076"/>
                    <a:pt x="491941" y="698180"/>
                  </a:cubicBezTo>
                  <a:cubicBezTo>
                    <a:pt x="525611" y="840514"/>
                    <a:pt x="558982" y="982894"/>
                    <a:pt x="592507" y="1125274"/>
                  </a:cubicBezTo>
                  <a:cubicBezTo>
                    <a:pt x="625188" y="1264252"/>
                    <a:pt x="657677" y="1403329"/>
                    <a:pt x="690466" y="1542307"/>
                  </a:cubicBezTo>
                  <a:cubicBezTo>
                    <a:pt x="723645" y="1683059"/>
                    <a:pt x="756916" y="1823711"/>
                    <a:pt x="789950" y="1964470"/>
                  </a:cubicBezTo>
                  <a:cubicBezTo>
                    <a:pt x="806440" y="2034896"/>
                    <a:pt x="822930" y="2105322"/>
                    <a:pt x="839466" y="2175702"/>
                  </a:cubicBezTo>
                  <a:cubicBezTo>
                    <a:pt x="855465" y="2244054"/>
                    <a:pt x="871756" y="2312360"/>
                    <a:pt x="887901" y="2380666"/>
                  </a:cubicBezTo>
                  <a:cubicBezTo>
                    <a:pt x="902222" y="2440984"/>
                    <a:pt x="916550" y="2501294"/>
                    <a:pt x="930725" y="2561666"/>
                  </a:cubicBezTo>
                  <a:cubicBezTo>
                    <a:pt x="937908" y="2592343"/>
                    <a:pt x="945145" y="2623021"/>
                    <a:pt x="952282" y="2653744"/>
                  </a:cubicBezTo>
                  <a:cubicBezTo>
                    <a:pt x="955042" y="2665580"/>
                    <a:pt x="957748" y="2677370"/>
                    <a:pt x="960401" y="2689206"/>
                  </a:cubicBezTo>
                  <a:cubicBezTo>
                    <a:pt x="960646" y="2690389"/>
                    <a:pt x="960891" y="2691572"/>
                    <a:pt x="961091" y="2692755"/>
                  </a:cubicBezTo>
                  <a:cubicBezTo>
                    <a:pt x="961482" y="2694629"/>
                    <a:pt x="961827" y="2696457"/>
                    <a:pt x="962172" y="2698278"/>
                  </a:cubicBezTo>
                  <a:cubicBezTo>
                    <a:pt x="963207" y="2703839"/>
                    <a:pt x="964287" y="2709407"/>
                    <a:pt x="965322" y="27149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1096361" y="155379"/>
              <a:ext cx="407459" cy="437777"/>
            </a:xfrm>
            <a:custGeom>
              <a:rect b="b" l="l" r="r" t="t"/>
              <a:pathLst>
                <a:path extrusionOk="0" h="437777" w="407459">
                  <a:moveTo>
                    <a:pt x="407459" y="346067"/>
                  </a:moveTo>
                  <a:cubicBezTo>
                    <a:pt x="364605" y="334930"/>
                    <a:pt x="319758" y="333240"/>
                    <a:pt x="275984" y="343610"/>
                  </a:cubicBezTo>
                  <a:cubicBezTo>
                    <a:pt x="208291" y="355054"/>
                    <a:pt x="127259" y="380555"/>
                    <a:pt x="84788" y="437777"/>
                  </a:cubicBezTo>
                  <a:cubicBezTo>
                    <a:pt x="82565" y="428406"/>
                    <a:pt x="80265" y="419036"/>
                    <a:pt x="78042" y="409665"/>
                  </a:cubicBezTo>
                  <a:cubicBezTo>
                    <a:pt x="76892" y="404749"/>
                    <a:pt x="75666" y="399987"/>
                    <a:pt x="74516" y="395071"/>
                  </a:cubicBezTo>
                  <a:cubicBezTo>
                    <a:pt x="72676" y="387544"/>
                    <a:pt x="70913" y="380094"/>
                    <a:pt x="69073" y="372643"/>
                  </a:cubicBezTo>
                  <a:cubicBezTo>
                    <a:pt x="63706" y="350215"/>
                    <a:pt x="58263" y="327787"/>
                    <a:pt x="52897" y="305282"/>
                  </a:cubicBezTo>
                  <a:cubicBezTo>
                    <a:pt x="37334" y="240993"/>
                    <a:pt x="21849" y="176704"/>
                    <a:pt x="6363" y="112415"/>
                  </a:cubicBezTo>
                  <a:cubicBezTo>
                    <a:pt x="6286" y="112108"/>
                    <a:pt x="6210" y="111801"/>
                    <a:pt x="6133" y="111494"/>
                  </a:cubicBezTo>
                  <a:cubicBezTo>
                    <a:pt x="4370" y="104351"/>
                    <a:pt x="2683" y="97207"/>
                    <a:pt x="997" y="90064"/>
                  </a:cubicBezTo>
                  <a:cubicBezTo>
                    <a:pt x="613" y="88682"/>
                    <a:pt x="307" y="87299"/>
                    <a:pt x="0" y="85916"/>
                  </a:cubicBezTo>
                  <a:cubicBezTo>
                    <a:pt x="1993" y="84227"/>
                    <a:pt x="4063" y="82537"/>
                    <a:pt x="6210" y="81001"/>
                  </a:cubicBezTo>
                  <a:cubicBezTo>
                    <a:pt x="92071" y="12257"/>
                    <a:pt x="204611" y="-8712"/>
                    <a:pt x="312705" y="3117"/>
                  </a:cubicBezTo>
                  <a:cubicBezTo>
                    <a:pt x="317458" y="3654"/>
                    <a:pt x="322134" y="4192"/>
                    <a:pt x="326887" y="4883"/>
                  </a:cubicBezTo>
                  <a:cubicBezTo>
                    <a:pt x="328497" y="11566"/>
                    <a:pt x="330107" y="18248"/>
                    <a:pt x="331641" y="25007"/>
                  </a:cubicBezTo>
                  <a:cubicBezTo>
                    <a:pt x="331947" y="26236"/>
                    <a:pt x="332254" y="27465"/>
                    <a:pt x="332561" y="28694"/>
                  </a:cubicBezTo>
                  <a:cubicBezTo>
                    <a:pt x="349043" y="98590"/>
                    <a:pt x="365449" y="168409"/>
                    <a:pt x="382008" y="238305"/>
                  </a:cubicBezTo>
                  <a:cubicBezTo>
                    <a:pt x="385841" y="254742"/>
                    <a:pt x="389750" y="271179"/>
                    <a:pt x="393584" y="287616"/>
                  </a:cubicBezTo>
                  <a:cubicBezTo>
                    <a:pt x="395347" y="294990"/>
                    <a:pt x="397110" y="302287"/>
                    <a:pt x="398797" y="309660"/>
                  </a:cubicBezTo>
                  <a:cubicBezTo>
                    <a:pt x="399717" y="313577"/>
                    <a:pt x="400713" y="317571"/>
                    <a:pt x="401633" y="321565"/>
                  </a:cubicBezTo>
                  <a:cubicBezTo>
                    <a:pt x="403550" y="329707"/>
                    <a:pt x="405466" y="337926"/>
                    <a:pt x="407459" y="346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1998438" y="3556619"/>
              <a:ext cx="130984" cy="212806"/>
            </a:xfrm>
            <a:custGeom>
              <a:rect b="b" l="l" r="r" t="t"/>
              <a:pathLst>
                <a:path extrusionOk="0" h="212806" w="130984">
                  <a:moveTo>
                    <a:pt x="130985" y="0"/>
                  </a:moveTo>
                  <a:cubicBezTo>
                    <a:pt x="130540" y="5131"/>
                    <a:pt x="130096" y="10262"/>
                    <a:pt x="129659" y="15339"/>
                  </a:cubicBezTo>
                  <a:cubicBezTo>
                    <a:pt x="127343" y="43059"/>
                    <a:pt x="124982" y="70725"/>
                    <a:pt x="122621" y="98392"/>
                  </a:cubicBezTo>
                  <a:cubicBezTo>
                    <a:pt x="120605" y="125513"/>
                    <a:pt x="118926" y="152642"/>
                    <a:pt x="116764" y="179717"/>
                  </a:cubicBezTo>
                  <a:cubicBezTo>
                    <a:pt x="114648" y="191008"/>
                    <a:pt x="118980" y="212806"/>
                    <a:pt x="102689" y="212806"/>
                  </a:cubicBezTo>
                  <a:cubicBezTo>
                    <a:pt x="102444" y="212806"/>
                    <a:pt x="102145" y="212806"/>
                    <a:pt x="101899" y="212806"/>
                  </a:cubicBezTo>
                  <a:cubicBezTo>
                    <a:pt x="95153" y="211324"/>
                    <a:pt x="92646" y="206247"/>
                    <a:pt x="92102" y="199641"/>
                  </a:cubicBezTo>
                  <a:cubicBezTo>
                    <a:pt x="66014" y="147219"/>
                    <a:pt x="37265" y="96172"/>
                    <a:pt x="7682" y="45570"/>
                  </a:cubicBezTo>
                  <a:cubicBezTo>
                    <a:pt x="5121" y="41231"/>
                    <a:pt x="2561" y="36891"/>
                    <a:pt x="0" y="32552"/>
                  </a:cubicBezTo>
                  <a:cubicBezTo>
                    <a:pt x="40409" y="13856"/>
                    <a:pt x="85992" y="6014"/>
                    <a:pt x="130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1418342" y="579223"/>
              <a:ext cx="649251" cy="2614167"/>
            </a:xfrm>
            <a:custGeom>
              <a:rect b="b" l="l" r="r" t="t"/>
              <a:pathLst>
                <a:path extrusionOk="0" h="2614167" w="649251">
                  <a:moveTo>
                    <a:pt x="649061" y="2605143"/>
                  </a:moveTo>
                  <a:cubicBezTo>
                    <a:pt x="650043" y="2609137"/>
                    <a:pt x="647091" y="2613231"/>
                    <a:pt x="643204" y="2614022"/>
                  </a:cubicBezTo>
                  <a:cubicBezTo>
                    <a:pt x="642714" y="2614122"/>
                    <a:pt x="642223" y="2614168"/>
                    <a:pt x="641725" y="2614168"/>
                  </a:cubicBezTo>
                  <a:cubicBezTo>
                    <a:pt x="638183" y="2614168"/>
                    <a:pt x="635178" y="2611603"/>
                    <a:pt x="634342" y="2608100"/>
                  </a:cubicBezTo>
                  <a:cubicBezTo>
                    <a:pt x="606974" y="2496152"/>
                    <a:pt x="579605" y="2384195"/>
                    <a:pt x="552237" y="2272247"/>
                  </a:cubicBezTo>
                  <a:cubicBezTo>
                    <a:pt x="523834" y="2155805"/>
                    <a:pt x="495384" y="2039416"/>
                    <a:pt x="466935" y="1922974"/>
                  </a:cubicBezTo>
                  <a:cubicBezTo>
                    <a:pt x="439613" y="1811072"/>
                    <a:pt x="412244" y="1699169"/>
                    <a:pt x="384929" y="1587221"/>
                  </a:cubicBezTo>
                  <a:cubicBezTo>
                    <a:pt x="359432" y="1482861"/>
                    <a:pt x="333934" y="1378508"/>
                    <a:pt x="308436" y="1274148"/>
                  </a:cubicBezTo>
                  <a:cubicBezTo>
                    <a:pt x="281612" y="1164419"/>
                    <a:pt x="254780" y="1054683"/>
                    <a:pt x="228002" y="944900"/>
                  </a:cubicBezTo>
                  <a:cubicBezTo>
                    <a:pt x="199599" y="828558"/>
                    <a:pt x="171149" y="712170"/>
                    <a:pt x="142700" y="595828"/>
                  </a:cubicBezTo>
                  <a:cubicBezTo>
                    <a:pt x="114642" y="480768"/>
                    <a:pt x="86537" y="365663"/>
                    <a:pt x="58479" y="250550"/>
                  </a:cubicBezTo>
                  <a:cubicBezTo>
                    <a:pt x="48981" y="211638"/>
                    <a:pt x="39482" y="172727"/>
                    <a:pt x="30030" y="133762"/>
                  </a:cubicBezTo>
                  <a:cubicBezTo>
                    <a:pt x="24372" y="110481"/>
                    <a:pt x="18707" y="87155"/>
                    <a:pt x="13095" y="63828"/>
                  </a:cubicBezTo>
                  <a:cubicBezTo>
                    <a:pt x="10488" y="53029"/>
                    <a:pt x="7874" y="42229"/>
                    <a:pt x="5321" y="31422"/>
                  </a:cubicBezTo>
                  <a:cubicBezTo>
                    <a:pt x="4187" y="26537"/>
                    <a:pt x="3060" y="21660"/>
                    <a:pt x="1925" y="16775"/>
                  </a:cubicBezTo>
                  <a:cubicBezTo>
                    <a:pt x="1235" y="13718"/>
                    <a:pt x="354" y="10561"/>
                    <a:pt x="101" y="7450"/>
                  </a:cubicBezTo>
                  <a:cubicBezTo>
                    <a:pt x="-536" y="4094"/>
                    <a:pt x="1925" y="745"/>
                    <a:pt x="5168" y="153"/>
                  </a:cubicBezTo>
                  <a:cubicBezTo>
                    <a:pt x="8273" y="-538"/>
                    <a:pt x="11125" y="1190"/>
                    <a:pt x="12206" y="3656"/>
                  </a:cubicBezTo>
                  <a:cubicBezTo>
                    <a:pt x="13977" y="7650"/>
                    <a:pt x="14866" y="12136"/>
                    <a:pt x="15947" y="16329"/>
                  </a:cubicBezTo>
                  <a:cubicBezTo>
                    <a:pt x="17817" y="23626"/>
                    <a:pt x="19642" y="30977"/>
                    <a:pt x="21512" y="38274"/>
                  </a:cubicBezTo>
                  <a:cubicBezTo>
                    <a:pt x="25154" y="52921"/>
                    <a:pt x="28749" y="67614"/>
                    <a:pt x="32391" y="82262"/>
                  </a:cubicBezTo>
                  <a:cubicBezTo>
                    <a:pt x="38393" y="106526"/>
                    <a:pt x="44350" y="130843"/>
                    <a:pt x="50307" y="155153"/>
                  </a:cubicBezTo>
                  <a:cubicBezTo>
                    <a:pt x="65026" y="215172"/>
                    <a:pt x="79745" y="275190"/>
                    <a:pt x="94411" y="335262"/>
                  </a:cubicBezTo>
                  <a:cubicBezTo>
                    <a:pt x="120108" y="440260"/>
                    <a:pt x="145751" y="545303"/>
                    <a:pt x="171448" y="650308"/>
                  </a:cubicBezTo>
                  <a:cubicBezTo>
                    <a:pt x="198226" y="759699"/>
                    <a:pt x="224951" y="869082"/>
                    <a:pt x="251683" y="978519"/>
                  </a:cubicBezTo>
                  <a:cubicBezTo>
                    <a:pt x="280477" y="1096490"/>
                    <a:pt x="309226" y="1214506"/>
                    <a:pt x="338120" y="1332423"/>
                  </a:cubicBezTo>
                  <a:cubicBezTo>
                    <a:pt x="366814" y="1449456"/>
                    <a:pt x="395363" y="1566536"/>
                    <a:pt x="423966" y="1683615"/>
                  </a:cubicBezTo>
                  <a:cubicBezTo>
                    <a:pt x="450844" y="1793844"/>
                    <a:pt x="477813" y="1904064"/>
                    <a:pt x="504745" y="2014292"/>
                  </a:cubicBezTo>
                  <a:cubicBezTo>
                    <a:pt x="531178" y="2122493"/>
                    <a:pt x="557611" y="2230701"/>
                    <a:pt x="584044" y="2338901"/>
                  </a:cubicBezTo>
                  <a:cubicBezTo>
                    <a:pt x="605740" y="2427646"/>
                    <a:pt x="627397" y="2516421"/>
                    <a:pt x="649061" y="26051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1287796" y="617781"/>
              <a:ext cx="643933" cy="2613852"/>
            </a:xfrm>
            <a:custGeom>
              <a:rect b="b" l="l" r="r" t="t"/>
              <a:pathLst>
                <a:path extrusionOk="0" h="2613852" w="643933">
                  <a:moveTo>
                    <a:pt x="629080" y="2608054"/>
                  </a:moveTo>
                  <a:cubicBezTo>
                    <a:pt x="614415" y="2547544"/>
                    <a:pt x="599742" y="2486980"/>
                    <a:pt x="585076" y="2426463"/>
                  </a:cubicBezTo>
                  <a:cubicBezTo>
                    <a:pt x="571783" y="2371821"/>
                    <a:pt x="558444" y="2317172"/>
                    <a:pt x="545304" y="2262484"/>
                  </a:cubicBezTo>
                  <a:cubicBezTo>
                    <a:pt x="532356" y="2208580"/>
                    <a:pt x="519116" y="2154721"/>
                    <a:pt x="506122" y="2100817"/>
                  </a:cubicBezTo>
                  <a:cubicBezTo>
                    <a:pt x="492093" y="2042865"/>
                    <a:pt x="478017" y="1984966"/>
                    <a:pt x="463988" y="1927022"/>
                  </a:cubicBezTo>
                  <a:cubicBezTo>
                    <a:pt x="436421" y="1813345"/>
                    <a:pt x="408861" y="1699668"/>
                    <a:pt x="381293" y="1585991"/>
                  </a:cubicBezTo>
                  <a:cubicBezTo>
                    <a:pt x="355205" y="1478482"/>
                    <a:pt x="329117" y="1370966"/>
                    <a:pt x="303074" y="1263503"/>
                  </a:cubicBezTo>
                  <a:cubicBezTo>
                    <a:pt x="275606" y="1150118"/>
                    <a:pt x="248092" y="1036740"/>
                    <a:pt x="220624" y="923355"/>
                  </a:cubicBezTo>
                  <a:cubicBezTo>
                    <a:pt x="192865" y="808741"/>
                    <a:pt x="165052" y="694174"/>
                    <a:pt x="137285" y="579613"/>
                  </a:cubicBezTo>
                  <a:cubicBezTo>
                    <a:pt x="110606" y="469631"/>
                    <a:pt x="83974" y="359656"/>
                    <a:pt x="57395" y="249628"/>
                  </a:cubicBezTo>
                  <a:cubicBezTo>
                    <a:pt x="47352" y="208197"/>
                    <a:pt x="37310" y="166728"/>
                    <a:pt x="27367" y="125252"/>
                  </a:cubicBezTo>
                  <a:cubicBezTo>
                    <a:pt x="21709" y="101679"/>
                    <a:pt x="16044" y="78053"/>
                    <a:pt x="10432" y="54480"/>
                  </a:cubicBezTo>
                  <a:cubicBezTo>
                    <a:pt x="7925" y="44073"/>
                    <a:pt x="5510" y="33665"/>
                    <a:pt x="3095" y="23265"/>
                  </a:cubicBezTo>
                  <a:cubicBezTo>
                    <a:pt x="2704" y="21537"/>
                    <a:pt x="2306" y="19763"/>
                    <a:pt x="1915" y="18034"/>
                  </a:cubicBezTo>
                  <a:cubicBezTo>
                    <a:pt x="1424" y="15669"/>
                    <a:pt x="780" y="13303"/>
                    <a:pt x="435" y="10884"/>
                  </a:cubicBezTo>
                  <a:cubicBezTo>
                    <a:pt x="44" y="8118"/>
                    <a:pt x="-546" y="5215"/>
                    <a:pt x="1071" y="2696"/>
                  </a:cubicBezTo>
                  <a:cubicBezTo>
                    <a:pt x="2697" y="130"/>
                    <a:pt x="5894" y="-807"/>
                    <a:pt x="8554" y="775"/>
                  </a:cubicBezTo>
                  <a:cubicBezTo>
                    <a:pt x="11559" y="2450"/>
                    <a:pt x="12540" y="6098"/>
                    <a:pt x="13429" y="9209"/>
                  </a:cubicBezTo>
                  <a:cubicBezTo>
                    <a:pt x="15254" y="16114"/>
                    <a:pt x="17071" y="22966"/>
                    <a:pt x="18796" y="29871"/>
                  </a:cubicBezTo>
                  <a:cubicBezTo>
                    <a:pt x="22537" y="44664"/>
                    <a:pt x="26178" y="59511"/>
                    <a:pt x="29820" y="74358"/>
                  </a:cubicBezTo>
                  <a:cubicBezTo>
                    <a:pt x="35776" y="98422"/>
                    <a:pt x="41633" y="122440"/>
                    <a:pt x="47490" y="146512"/>
                  </a:cubicBezTo>
                  <a:cubicBezTo>
                    <a:pt x="60730" y="200808"/>
                    <a:pt x="73924" y="255112"/>
                    <a:pt x="87117" y="309462"/>
                  </a:cubicBezTo>
                  <a:cubicBezTo>
                    <a:pt x="114485" y="422002"/>
                    <a:pt x="141808" y="534596"/>
                    <a:pt x="169077" y="647190"/>
                  </a:cubicBezTo>
                  <a:cubicBezTo>
                    <a:pt x="196345" y="759638"/>
                    <a:pt x="223614" y="872032"/>
                    <a:pt x="250883" y="984472"/>
                  </a:cubicBezTo>
                  <a:cubicBezTo>
                    <a:pt x="278696" y="1099186"/>
                    <a:pt x="306555" y="1213900"/>
                    <a:pt x="334368" y="1328613"/>
                  </a:cubicBezTo>
                  <a:cubicBezTo>
                    <a:pt x="362426" y="1444556"/>
                    <a:pt x="390531" y="1560553"/>
                    <a:pt x="418689" y="1676503"/>
                  </a:cubicBezTo>
                  <a:cubicBezTo>
                    <a:pt x="432227" y="1732281"/>
                    <a:pt x="445758" y="1788106"/>
                    <a:pt x="459297" y="1843938"/>
                  </a:cubicBezTo>
                  <a:cubicBezTo>
                    <a:pt x="471409" y="1894048"/>
                    <a:pt x="483468" y="1944104"/>
                    <a:pt x="495719" y="1994161"/>
                  </a:cubicBezTo>
                  <a:cubicBezTo>
                    <a:pt x="510139" y="2053142"/>
                    <a:pt x="524321" y="2112177"/>
                    <a:pt x="538642" y="2171212"/>
                  </a:cubicBezTo>
                  <a:cubicBezTo>
                    <a:pt x="552027" y="2226499"/>
                    <a:pt x="565466" y="2281832"/>
                    <a:pt x="578859" y="2337119"/>
                  </a:cubicBezTo>
                  <a:cubicBezTo>
                    <a:pt x="600470" y="2426286"/>
                    <a:pt x="622127" y="2515400"/>
                    <a:pt x="643738" y="2604521"/>
                  </a:cubicBezTo>
                  <a:cubicBezTo>
                    <a:pt x="644673" y="2608515"/>
                    <a:pt x="642167" y="2612655"/>
                    <a:pt x="638172" y="2613646"/>
                  </a:cubicBezTo>
                  <a:cubicBezTo>
                    <a:pt x="637590" y="2613792"/>
                    <a:pt x="637015" y="2613853"/>
                    <a:pt x="636440" y="2613853"/>
                  </a:cubicBezTo>
                  <a:cubicBezTo>
                    <a:pt x="633067" y="2613838"/>
                    <a:pt x="629924" y="2611464"/>
                    <a:pt x="629080" y="26080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181180" y="492086"/>
              <a:ext cx="331663" cy="116708"/>
            </a:xfrm>
            <a:custGeom>
              <a:rect b="b" l="l" r="r" t="t"/>
              <a:pathLst>
                <a:path extrusionOk="0" h="116708" w="331663">
                  <a:moveTo>
                    <a:pt x="327968" y="32127"/>
                  </a:moveTo>
                  <a:cubicBezTo>
                    <a:pt x="329203" y="37403"/>
                    <a:pt x="330429" y="42634"/>
                    <a:pt x="331664" y="47857"/>
                  </a:cubicBezTo>
                  <a:cubicBezTo>
                    <a:pt x="218104" y="38686"/>
                    <a:pt x="99523" y="54463"/>
                    <a:pt x="3787" y="116708"/>
                  </a:cubicBezTo>
                  <a:cubicBezTo>
                    <a:pt x="2507" y="111577"/>
                    <a:pt x="1280" y="106401"/>
                    <a:pt x="46" y="101270"/>
                  </a:cubicBezTo>
                  <a:cubicBezTo>
                    <a:pt x="46" y="101224"/>
                    <a:pt x="0" y="101124"/>
                    <a:pt x="0" y="101070"/>
                  </a:cubicBezTo>
                  <a:cubicBezTo>
                    <a:pt x="42479" y="43809"/>
                    <a:pt x="123503" y="18362"/>
                    <a:pt x="191134" y="6926"/>
                  </a:cubicBezTo>
                  <a:cubicBezTo>
                    <a:pt x="234947" y="-3482"/>
                    <a:pt x="279786" y="-1754"/>
                    <a:pt x="322610" y="9391"/>
                  </a:cubicBezTo>
                  <a:cubicBezTo>
                    <a:pt x="324381" y="16980"/>
                    <a:pt x="326198" y="24530"/>
                    <a:pt x="327968" y="32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055940" y="-71006"/>
              <a:ext cx="370958" cy="330283"/>
            </a:xfrm>
            <a:custGeom>
              <a:rect b="b" l="l" r="r" t="t"/>
              <a:pathLst>
                <a:path extrusionOk="0" h="330283" w="370958">
                  <a:moveTo>
                    <a:pt x="367317" y="231254"/>
                  </a:moveTo>
                  <a:cubicBezTo>
                    <a:pt x="368551" y="236385"/>
                    <a:pt x="369778" y="241562"/>
                    <a:pt x="370958" y="246692"/>
                  </a:cubicBezTo>
                  <a:cubicBezTo>
                    <a:pt x="257943" y="221691"/>
                    <a:pt x="130354" y="251577"/>
                    <a:pt x="44753" y="330283"/>
                  </a:cubicBezTo>
                  <a:cubicBezTo>
                    <a:pt x="43573" y="325698"/>
                    <a:pt x="42492" y="321112"/>
                    <a:pt x="41403" y="316473"/>
                  </a:cubicBezTo>
                  <a:cubicBezTo>
                    <a:pt x="41058" y="315090"/>
                    <a:pt x="40713" y="313708"/>
                    <a:pt x="40422" y="312333"/>
                  </a:cubicBezTo>
                  <a:cubicBezTo>
                    <a:pt x="39931" y="310359"/>
                    <a:pt x="39440" y="308339"/>
                    <a:pt x="38996" y="306365"/>
                  </a:cubicBezTo>
                  <a:cubicBezTo>
                    <a:pt x="29053" y="265334"/>
                    <a:pt x="19156" y="224349"/>
                    <a:pt x="9312" y="183317"/>
                  </a:cubicBezTo>
                  <a:cubicBezTo>
                    <a:pt x="7932" y="174538"/>
                    <a:pt x="6307" y="165813"/>
                    <a:pt x="4935" y="156980"/>
                  </a:cubicBezTo>
                  <a:cubicBezTo>
                    <a:pt x="4045" y="151403"/>
                    <a:pt x="3363" y="145781"/>
                    <a:pt x="2474" y="140159"/>
                  </a:cubicBezTo>
                  <a:cubicBezTo>
                    <a:pt x="1638" y="134836"/>
                    <a:pt x="849" y="129505"/>
                    <a:pt x="304" y="124129"/>
                  </a:cubicBezTo>
                  <a:cubicBezTo>
                    <a:pt x="304" y="124029"/>
                    <a:pt x="258" y="123929"/>
                    <a:pt x="258" y="123829"/>
                  </a:cubicBezTo>
                  <a:cubicBezTo>
                    <a:pt x="59" y="121118"/>
                    <a:pt x="-87" y="118453"/>
                    <a:pt x="59" y="115741"/>
                  </a:cubicBezTo>
                  <a:cubicBezTo>
                    <a:pt x="159" y="114505"/>
                    <a:pt x="205" y="113276"/>
                    <a:pt x="304" y="112039"/>
                  </a:cubicBezTo>
                  <a:lnTo>
                    <a:pt x="304" y="111993"/>
                  </a:lnTo>
                  <a:cubicBezTo>
                    <a:pt x="404" y="110710"/>
                    <a:pt x="550" y="109481"/>
                    <a:pt x="695" y="108245"/>
                  </a:cubicBezTo>
                  <a:cubicBezTo>
                    <a:pt x="695" y="108199"/>
                    <a:pt x="695" y="108099"/>
                    <a:pt x="741" y="108045"/>
                  </a:cubicBezTo>
                  <a:cubicBezTo>
                    <a:pt x="1378" y="104496"/>
                    <a:pt x="2313" y="101186"/>
                    <a:pt x="3402" y="97783"/>
                  </a:cubicBezTo>
                  <a:cubicBezTo>
                    <a:pt x="3356" y="98083"/>
                    <a:pt x="3256" y="98375"/>
                    <a:pt x="3156" y="98720"/>
                  </a:cubicBezTo>
                  <a:cubicBezTo>
                    <a:pt x="3946" y="96155"/>
                    <a:pt x="4927" y="93689"/>
                    <a:pt x="5763" y="91178"/>
                  </a:cubicBezTo>
                  <a:cubicBezTo>
                    <a:pt x="57257" y="7840"/>
                    <a:pt x="223629" y="-27714"/>
                    <a:pt x="303227" y="24416"/>
                  </a:cubicBezTo>
                  <a:cubicBezTo>
                    <a:pt x="303427" y="24562"/>
                    <a:pt x="303572" y="24715"/>
                    <a:pt x="303718" y="24861"/>
                  </a:cubicBezTo>
                  <a:cubicBezTo>
                    <a:pt x="303963" y="25061"/>
                    <a:pt x="304262" y="25307"/>
                    <a:pt x="304508" y="25552"/>
                  </a:cubicBezTo>
                  <a:cubicBezTo>
                    <a:pt x="305244" y="26144"/>
                    <a:pt x="305987" y="26735"/>
                    <a:pt x="306677" y="27381"/>
                  </a:cubicBezTo>
                  <a:cubicBezTo>
                    <a:pt x="306723" y="27381"/>
                    <a:pt x="306723" y="27381"/>
                    <a:pt x="306723" y="27480"/>
                  </a:cubicBezTo>
                  <a:cubicBezTo>
                    <a:pt x="306769" y="27480"/>
                    <a:pt x="306823" y="27526"/>
                    <a:pt x="306869" y="27580"/>
                  </a:cubicBezTo>
                  <a:cubicBezTo>
                    <a:pt x="307904" y="28172"/>
                    <a:pt x="308885" y="29063"/>
                    <a:pt x="309721" y="30146"/>
                  </a:cubicBezTo>
                  <a:cubicBezTo>
                    <a:pt x="309767" y="30146"/>
                    <a:pt x="309767" y="30192"/>
                    <a:pt x="309820" y="30292"/>
                  </a:cubicBezTo>
                  <a:cubicBezTo>
                    <a:pt x="309866" y="30292"/>
                    <a:pt x="309866" y="30292"/>
                    <a:pt x="309866" y="30338"/>
                  </a:cubicBezTo>
                  <a:cubicBezTo>
                    <a:pt x="310756" y="31129"/>
                    <a:pt x="311591" y="31966"/>
                    <a:pt x="312373" y="32803"/>
                  </a:cubicBezTo>
                  <a:lnTo>
                    <a:pt x="312419" y="32803"/>
                  </a:lnTo>
                  <a:cubicBezTo>
                    <a:pt x="312565" y="33003"/>
                    <a:pt x="312764" y="33195"/>
                    <a:pt x="312910" y="33395"/>
                  </a:cubicBezTo>
                  <a:cubicBezTo>
                    <a:pt x="313500" y="34286"/>
                    <a:pt x="314090" y="35169"/>
                    <a:pt x="314635" y="36106"/>
                  </a:cubicBezTo>
                  <a:cubicBezTo>
                    <a:pt x="314635" y="36152"/>
                    <a:pt x="314681" y="36206"/>
                    <a:pt x="314780" y="36306"/>
                  </a:cubicBezTo>
                  <a:cubicBezTo>
                    <a:pt x="314780" y="36306"/>
                    <a:pt x="314780" y="36352"/>
                    <a:pt x="314826" y="36352"/>
                  </a:cubicBezTo>
                  <a:cubicBezTo>
                    <a:pt x="316697" y="38717"/>
                    <a:pt x="318322" y="41183"/>
                    <a:pt x="319848" y="43748"/>
                  </a:cubicBezTo>
                  <a:cubicBezTo>
                    <a:pt x="330481" y="61599"/>
                    <a:pt x="333877" y="83597"/>
                    <a:pt x="337472" y="104804"/>
                  </a:cubicBezTo>
                  <a:cubicBezTo>
                    <a:pt x="346725" y="143961"/>
                    <a:pt x="355979" y="183218"/>
                    <a:pt x="365232" y="222375"/>
                  </a:cubicBezTo>
                  <a:cubicBezTo>
                    <a:pt x="365676" y="224349"/>
                    <a:pt x="366167" y="226323"/>
                    <a:pt x="366612" y="228297"/>
                  </a:cubicBezTo>
                  <a:lnTo>
                    <a:pt x="366566" y="228297"/>
                  </a:lnTo>
                  <a:cubicBezTo>
                    <a:pt x="366711" y="229034"/>
                    <a:pt x="366865" y="229779"/>
                    <a:pt x="366957" y="230516"/>
                  </a:cubicBezTo>
                  <a:cubicBezTo>
                    <a:pt x="367003" y="230516"/>
                    <a:pt x="367003" y="230516"/>
                    <a:pt x="366957" y="230563"/>
                  </a:cubicBezTo>
                  <a:cubicBezTo>
                    <a:pt x="367056" y="230808"/>
                    <a:pt x="367156" y="231008"/>
                    <a:pt x="367202" y="231254"/>
                  </a:cubicBezTo>
                  <a:cubicBezTo>
                    <a:pt x="367271" y="231254"/>
                    <a:pt x="367271" y="231254"/>
                    <a:pt x="367317" y="23125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" name="Google Shape;222;p5"/>
          <p:cNvGrpSpPr/>
          <p:nvPr/>
        </p:nvGrpSpPr>
        <p:grpSpPr>
          <a:xfrm>
            <a:off x="3838270" y="1026229"/>
            <a:ext cx="1351229" cy="441011"/>
            <a:chOff x="7676540" y="2052458"/>
            <a:chExt cx="2702459" cy="882022"/>
          </a:xfrm>
        </p:grpSpPr>
        <p:sp>
          <p:nvSpPr>
            <p:cNvPr id="223" name="Google Shape;223;p5"/>
            <p:cNvSpPr/>
            <p:nvPr/>
          </p:nvSpPr>
          <p:spPr>
            <a:xfrm>
              <a:off x="7676540" y="2052458"/>
              <a:ext cx="2702459" cy="882022"/>
            </a:xfrm>
            <a:custGeom>
              <a:rect b="b" l="l" r="r" t="t"/>
              <a:pathLst>
                <a:path extrusionOk="0" h="882022" w="2702459">
                  <a:moveTo>
                    <a:pt x="2701237" y="848623"/>
                  </a:moveTo>
                  <a:cubicBezTo>
                    <a:pt x="2676193" y="798154"/>
                    <a:pt x="2633888" y="751780"/>
                    <a:pt x="2589230" y="609107"/>
                  </a:cubicBezTo>
                  <a:cubicBezTo>
                    <a:pt x="2525051" y="396794"/>
                    <a:pt x="2520849" y="469335"/>
                    <a:pt x="2593067" y="324768"/>
                  </a:cubicBezTo>
                  <a:cubicBezTo>
                    <a:pt x="2706842" y="94922"/>
                    <a:pt x="2693537" y="96139"/>
                    <a:pt x="2641757" y="87337"/>
                  </a:cubicBezTo>
                  <a:cubicBezTo>
                    <a:pt x="2487909" y="61477"/>
                    <a:pt x="2292808" y="60232"/>
                    <a:pt x="2142152" y="48001"/>
                  </a:cubicBezTo>
                  <a:cubicBezTo>
                    <a:pt x="964540" y="-55444"/>
                    <a:pt x="668516" y="41094"/>
                    <a:pt x="18304" y="37277"/>
                  </a:cubicBezTo>
                  <a:cubicBezTo>
                    <a:pt x="-19827" y="37965"/>
                    <a:pt x="4415" y="83854"/>
                    <a:pt x="65123" y="300819"/>
                  </a:cubicBezTo>
                  <a:cubicBezTo>
                    <a:pt x="130202" y="536163"/>
                    <a:pt x="103597" y="387741"/>
                    <a:pt x="22402" y="801037"/>
                  </a:cubicBezTo>
                  <a:cubicBezTo>
                    <a:pt x="18337" y="826274"/>
                    <a:pt x="-2876" y="871966"/>
                    <a:pt x="36870" y="876580"/>
                  </a:cubicBezTo>
                  <a:cubicBezTo>
                    <a:pt x="624333" y="830856"/>
                    <a:pt x="1214940" y="892246"/>
                    <a:pt x="1803566" y="880495"/>
                  </a:cubicBezTo>
                  <a:cubicBezTo>
                    <a:pt x="2094558" y="875472"/>
                    <a:pt x="2385878" y="865840"/>
                    <a:pt x="2676843" y="876209"/>
                  </a:cubicBezTo>
                  <a:cubicBezTo>
                    <a:pt x="2692287" y="879223"/>
                    <a:pt x="2706831" y="863667"/>
                    <a:pt x="2701237" y="8486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7676540" y="2052458"/>
              <a:ext cx="2702459" cy="882022"/>
            </a:xfrm>
            <a:custGeom>
              <a:rect b="b" l="l" r="r" t="t"/>
              <a:pathLst>
                <a:path extrusionOk="0" h="882022" w="2702459">
                  <a:moveTo>
                    <a:pt x="2701237" y="848623"/>
                  </a:moveTo>
                  <a:cubicBezTo>
                    <a:pt x="2676193" y="798154"/>
                    <a:pt x="2633888" y="751780"/>
                    <a:pt x="2589230" y="609107"/>
                  </a:cubicBezTo>
                  <a:cubicBezTo>
                    <a:pt x="2525051" y="396794"/>
                    <a:pt x="2520849" y="469335"/>
                    <a:pt x="2593067" y="324768"/>
                  </a:cubicBezTo>
                  <a:cubicBezTo>
                    <a:pt x="2706842" y="94922"/>
                    <a:pt x="2693537" y="96139"/>
                    <a:pt x="2641757" y="87337"/>
                  </a:cubicBezTo>
                  <a:cubicBezTo>
                    <a:pt x="2487909" y="61477"/>
                    <a:pt x="2292808" y="60232"/>
                    <a:pt x="2142152" y="48001"/>
                  </a:cubicBezTo>
                  <a:cubicBezTo>
                    <a:pt x="964540" y="-55444"/>
                    <a:pt x="668516" y="41094"/>
                    <a:pt x="18304" y="37277"/>
                  </a:cubicBezTo>
                  <a:cubicBezTo>
                    <a:pt x="-19827" y="37965"/>
                    <a:pt x="4415" y="83854"/>
                    <a:pt x="65123" y="300819"/>
                  </a:cubicBezTo>
                  <a:cubicBezTo>
                    <a:pt x="130202" y="536163"/>
                    <a:pt x="103597" y="387741"/>
                    <a:pt x="22402" y="801037"/>
                  </a:cubicBezTo>
                  <a:cubicBezTo>
                    <a:pt x="18337" y="826274"/>
                    <a:pt x="-2876" y="871966"/>
                    <a:pt x="36870" y="876580"/>
                  </a:cubicBezTo>
                  <a:cubicBezTo>
                    <a:pt x="624333" y="830856"/>
                    <a:pt x="1214940" y="892246"/>
                    <a:pt x="1803566" y="880495"/>
                  </a:cubicBezTo>
                  <a:cubicBezTo>
                    <a:pt x="2094558" y="875472"/>
                    <a:pt x="2385878" y="865840"/>
                    <a:pt x="2676843" y="876209"/>
                  </a:cubicBezTo>
                  <a:cubicBezTo>
                    <a:pt x="2692287" y="879223"/>
                    <a:pt x="2706831" y="863667"/>
                    <a:pt x="2701237" y="8486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5"/>
          <p:cNvGrpSpPr/>
          <p:nvPr/>
        </p:nvGrpSpPr>
        <p:grpSpPr>
          <a:xfrm rot="1074288">
            <a:off x="7846094" y="3617580"/>
            <a:ext cx="991663" cy="1246701"/>
            <a:chOff x="15647750" y="7178405"/>
            <a:chExt cx="2072557" cy="2605583"/>
          </a:xfrm>
        </p:grpSpPr>
        <p:sp>
          <p:nvSpPr>
            <p:cNvPr id="226" name="Google Shape;226;p5"/>
            <p:cNvSpPr/>
            <p:nvPr/>
          </p:nvSpPr>
          <p:spPr>
            <a:xfrm>
              <a:off x="15647750" y="7178405"/>
              <a:ext cx="2072557" cy="2605583"/>
            </a:xfrm>
            <a:custGeom>
              <a:rect b="b" l="l" r="r" t="t"/>
              <a:pathLst>
                <a:path extrusionOk="0" h="2605583" w="2072557">
                  <a:moveTo>
                    <a:pt x="0" y="1301793"/>
                  </a:moveTo>
                  <a:cubicBezTo>
                    <a:pt x="442" y="1227882"/>
                    <a:pt x="3443" y="1147948"/>
                    <a:pt x="4067" y="1061441"/>
                  </a:cubicBezTo>
                  <a:cubicBezTo>
                    <a:pt x="4608" y="986396"/>
                    <a:pt x="9263" y="906431"/>
                    <a:pt x="9955" y="821131"/>
                  </a:cubicBezTo>
                  <a:cubicBezTo>
                    <a:pt x="10574" y="745295"/>
                    <a:pt x="8384" y="665237"/>
                    <a:pt x="9133" y="580758"/>
                  </a:cubicBezTo>
                  <a:cubicBezTo>
                    <a:pt x="9815" y="504340"/>
                    <a:pt x="11687" y="424292"/>
                    <a:pt x="12488" y="340406"/>
                  </a:cubicBezTo>
                  <a:cubicBezTo>
                    <a:pt x="13299" y="258117"/>
                    <a:pt x="10132" y="196696"/>
                    <a:pt x="10532" y="150814"/>
                  </a:cubicBezTo>
                  <a:cubicBezTo>
                    <a:pt x="10532" y="150611"/>
                    <a:pt x="10220" y="150622"/>
                    <a:pt x="10220" y="150419"/>
                  </a:cubicBezTo>
                  <a:cubicBezTo>
                    <a:pt x="10423" y="75186"/>
                    <a:pt x="71532" y="14572"/>
                    <a:pt x="145971" y="10807"/>
                  </a:cubicBezTo>
                  <a:cubicBezTo>
                    <a:pt x="213700" y="8227"/>
                    <a:pt x="288857" y="6699"/>
                    <a:pt x="368934" y="5367"/>
                  </a:cubicBezTo>
                  <a:cubicBezTo>
                    <a:pt x="440003" y="4187"/>
                    <a:pt x="514920" y="2200"/>
                    <a:pt x="591955" y="1852"/>
                  </a:cubicBezTo>
                  <a:cubicBezTo>
                    <a:pt x="664927" y="1524"/>
                    <a:pt x="739787" y="110"/>
                    <a:pt x="815017" y="411"/>
                  </a:cubicBezTo>
                  <a:cubicBezTo>
                    <a:pt x="889482" y="713"/>
                    <a:pt x="964311" y="287"/>
                    <a:pt x="1038064" y="1093"/>
                  </a:cubicBezTo>
                  <a:cubicBezTo>
                    <a:pt x="1111822" y="292"/>
                    <a:pt x="1186666" y="3110"/>
                    <a:pt x="1261131" y="2809"/>
                  </a:cubicBezTo>
                  <a:cubicBezTo>
                    <a:pt x="1336366" y="2507"/>
                    <a:pt x="1411227" y="-301"/>
                    <a:pt x="1484199" y="27"/>
                  </a:cubicBezTo>
                  <a:cubicBezTo>
                    <a:pt x="1561233" y="370"/>
                    <a:pt x="1636161" y="2902"/>
                    <a:pt x="1707230" y="4083"/>
                  </a:cubicBezTo>
                  <a:cubicBezTo>
                    <a:pt x="1787302" y="5414"/>
                    <a:pt x="1862537" y="5913"/>
                    <a:pt x="1930261" y="8493"/>
                  </a:cubicBezTo>
                  <a:cubicBezTo>
                    <a:pt x="2004700" y="12252"/>
                    <a:pt x="2064773" y="75186"/>
                    <a:pt x="2064976" y="150419"/>
                  </a:cubicBezTo>
                  <a:cubicBezTo>
                    <a:pt x="2064976" y="150622"/>
                    <a:pt x="2065923" y="150606"/>
                    <a:pt x="2065923" y="150809"/>
                  </a:cubicBezTo>
                  <a:cubicBezTo>
                    <a:pt x="2066329" y="196686"/>
                    <a:pt x="2060587" y="258138"/>
                    <a:pt x="2061393" y="340422"/>
                  </a:cubicBezTo>
                  <a:cubicBezTo>
                    <a:pt x="2062188" y="424307"/>
                    <a:pt x="2066786" y="504329"/>
                    <a:pt x="2067468" y="580748"/>
                  </a:cubicBezTo>
                  <a:cubicBezTo>
                    <a:pt x="2068222" y="665237"/>
                    <a:pt x="2071873" y="745254"/>
                    <a:pt x="2072492" y="821100"/>
                  </a:cubicBezTo>
                  <a:cubicBezTo>
                    <a:pt x="2073189" y="906400"/>
                    <a:pt x="2068071" y="986438"/>
                    <a:pt x="2068612" y="1061483"/>
                  </a:cubicBezTo>
                  <a:cubicBezTo>
                    <a:pt x="2069236" y="1147979"/>
                    <a:pt x="2068404" y="1227887"/>
                    <a:pt x="2068846" y="1301788"/>
                  </a:cubicBezTo>
                  <a:cubicBezTo>
                    <a:pt x="2068404" y="1375700"/>
                    <a:pt x="2069829" y="1455612"/>
                    <a:pt x="2069205" y="1542119"/>
                  </a:cubicBezTo>
                  <a:cubicBezTo>
                    <a:pt x="2068664" y="1617165"/>
                    <a:pt x="2070687" y="1697181"/>
                    <a:pt x="2069995" y="1782482"/>
                  </a:cubicBezTo>
                  <a:cubicBezTo>
                    <a:pt x="2069377" y="1858317"/>
                    <a:pt x="2071296" y="1938376"/>
                    <a:pt x="2070542" y="2022854"/>
                  </a:cubicBezTo>
                  <a:cubicBezTo>
                    <a:pt x="2069860" y="2099273"/>
                    <a:pt x="2069205" y="2179336"/>
                    <a:pt x="2068404" y="2263222"/>
                  </a:cubicBezTo>
                  <a:cubicBezTo>
                    <a:pt x="2066906" y="2416116"/>
                    <a:pt x="2092048" y="2588323"/>
                    <a:pt x="1930313" y="2596498"/>
                  </a:cubicBezTo>
                  <a:cubicBezTo>
                    <a:pt x="1862584" y="2599077"/>
                    <a:pt x="1787317" y="2600403"/>
                    <a:pt x="1707240" y="2601735"/>
                  </a:cubicBezTo>
                  <a:cubicBezTo>
                    <a:pt x="1636172" y="2602915"/>
                    <a:pt x="1561212" y="2605229"/>
                    <a:pt x="1484178" y="2605572"/>
                  </a:cubicBezTo>
                  <a:cubicBezTo>
                    <a:pt x="1411206" y="2605900"/>
                    <a:pt x="1336345" y="2599103"/>
                    <a:pt x="1261116" y="2598802"/>
                  </a:cubicBezTo>
                  <a:cubicBezTo>
                    <a:pt x="1186651" y="2598500"/>
                    <a:pt x="1111801" y="2601922"/>
                    <a:pt x="1038048" y="2601116"/>
                  </a:cubicBezTo>
                  <a:cubicBezTo>
                    <a:pt x="964291" y="2601917"/>
                    <a:pt x="889446" y="2600091"/>
                    <a:pt x="814975" y="2600393"/>
                  </a:cubicBezTo>
                  <a:cubicBezTo>
                    <a:pt x="739741" y="2600695"/>
                    <a:pt x="664901" y="2600497"/>
                    <a:pt x="591929" y="2600169"/>
                  </a:cubicBezTo>
                  <a:cubicBezTo>
                    <a:pt x="514894" y="2599826"/>
                    <a:pt x="440003" y="2597647"/>
                    <a:pt x="368929" y="2596461"/>
                  </a:cubicBezTo>
                  <a:cubicBezTo>
                    <a:pt x="288857" y="2595130"/>
                    <a:pt x="213695" y="2594896"/>
                    <a:pt x="145971" y="2592317"/>
                  </a:cubicBezTo>
                  <a:cubicBezTo>
                    <a:pt x="71552" y="2588562"/>
                    <a:pt x="16066" y="2528385"/>
                    <a:pt x="15864" y="2453152"/>
                  </a:cubicBezTo>
                  <a:cubicBezTo>
                    <a:pt x="15864" y="2452949"/>
                    <a:pt x="11942" y="2452960"/>
                    <a:pt x="11937" y="2452762"/>
                  </a:cubicBezTo>
                  <a:cubicBezTo>
                    <a:pt x="11536" y="2406885"/>
                    <a:pt x="7942" y="2345522"/>
                    <a:pt x="7136" y="2263238"/>
                  </a:cubicBezTo>
                  <a:cubicBezTo>
                    <a:pt x="6340" y="2179352"/>
                    <a:pt x="10496" y="2099247"/>
                    <a:pt x="9815" y="2022828"/>
                  </a:cubicBezTo>
                  <a:cubicBezTo>
                    <a:pt x="9066" y="1938339"/>
                    <a:pt x="6933" y="1858307"/>
                    <a:pt x="6314" y="1782461"/>
                  </a:cubicBezTo>
                  <a:cubicBezTo>
                    <a:pt x="5617" y="1697161"/>
                    <a:pt x="3542" y="1617180"/>
                    <a:pt x="3001" y="1542135"/>
                  </a:cubicBezTo>
                  <a:cubicBezTo>
                    <a:pt x="2382" y="1455633"/>
                    <a:pt x="442" y="1375694"/>
                    <a:pt x="0" y="13017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7" name="Google Shape;227;p5"/>
            <p:cNvGrpSpPr/>
            <p:nvPr/>
          </p:nvGrpSpPr>
          <p:grpSpPr>
            <a:xfrm>
              <a:off x="15814016" y="7370766"/>
              <a:ext cx="1779097" cy="2288009"/>
              <a:chOff x="15814016" y="7370766"/>
              <a:chExt cx="1779097" cy="2288009"/>
            </a:xfrm>
          </p:grpSpPr>
          <p:sp>
            <p:nvSpPr>
              <p:cNvPr id="228" name="Google Shape;228;p5"/>
              <p:cNvSpPr/>
              <p:nvPr/>
            </p:nvSpPr>
            <p:spPr>
              <a:xfrm>
                <a:off x="15814016" y="7370766"/>
                <a:ext cx="1763849" cy="378665"/>
              </a:xfrm>
              <a:custGeom>
                <a:rect b="b" l="l" r="r" t="t"/>
                <a:pathLst>
                  <a:path extrusionOk="0" h="378665" w="1763849">
                    <a:moveTo>
                      <a:pt x="1632728" y="378251"/>
                    </a:moveTo>
                    <a:cubicBezTo>
                      <a:pt x="1658328" y="377507"/>
                      <a:pt x="1684891" y="374086"/>
                      <a:pt x="1707869" y="362109"/>
                    </a:cubicBezTo>
                    <a:cubicBezTo>
                      <a:pt x="1733672" y="348687"/>
                      <a:pt x="1747731" y="324709"/>
                      <a:pt x="1751882" y="296357"/>
                    </a:cubicBezTo>
                    <a:cubicBezTo>
                      <a:pt x="1757150" y="260121"/>
                      <a:pt x="1760063" y="223428"/>
                      <a:pt x="1761774" y="186818"/>
                    </a:cubicBezTo>
                    <a:cubicBezTo>
                      <a:pt x="1763392" y="152117"/>
                      <a:pt x="1765124" y="116651"/>
                      <a:pt x="1762497" y="82022"/>
                    </a:cubicBezTo>
                    <a:cubicBezTo>
                      <a:pt x="1756407" y="1693"/>
                      <a:pt x="1681671" y="3076"/>
                      <a:pt x="1618774" y="2239"/>
                    </a:cubicBezTo>
                    <a:cubicBezTo>
                      <a:pt x="1388107" y="-824"/>
                      <a:pt x="363847" y="-668"/>
                      <a:pt x="145076" y="2239"/>
                    </a:cubicBezTo>
                    <a:cubicBezTo>
                      <a:pt x="82178" y="3076"/>
                      <a:pt x="7443" y="1688"/>
                      <a:pt x="1352" y="82022"/>
                    </a:cubicBezTo>
                    <a:cubicBezTo>
                      <a:pt x="-1275" y="116645"/>
                      <a:pt x="457" y="152111"/>
                      <a:pt x="2075" y="186818"/>
                    </a:cubicBezTo>
                    <a:cubicBezTo>
                      <a:pt x="3786" y="223428"/>
                      <a:pt x="6699" y="260121"/>
                      <a:pt x="11968" y="296357"/>
                    </a:cubicBezTo>
                    <a:cubicBezTo>
                      <a:pt x="16118" y="324709"/>
                      <a:pt x="30177" y="348687"/>
                      <a:pt x="55980" y="362109"/>
                    </a:cubicBezTo>
                    <a:cubicBezTo>
                      <a:pt x="78959" y="374086"/>
                      <a:pt x="105521" y="377507"/>
                      <a:pt x="131121" y="378251"/>
                    </a:cubicBezTo>
                    <a:cubicBezTo>
                      <a:pt x="205753" y="379676"/>
                      <a:pt x="280535" y="377029"/>
                      <a:pt x="355182" y="376290"/>
                    </a:cubicBezTo>
                    <a:cubicBezTo>
                      <a:pt x="355905" y="376285"/>
                      <a:pt x="1407981" y="376285"/>
                      <a:pt x="1408667" y="376290"/>
                    </a:cubicBezTo>
                    <a:cubicBezTo>
                      <a:pt x="1483309" y="377029"/>
                      <a:pt x="1558097" y="379676"/>
                      <a:pt x="1632728" y="3782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15836413" y="8364537"/>
                <a:ext cx="349634" cy="356615"/>
              </a:xfrm>
              <a:custGeom>
                <a:rect b="b" l="l" r="r" t="t"/>
                <a:pathLst>
                  <a:path extrusionOk="0" h="356615" w="349634">
                    <a:moveTo>
                      <a:pt x="211843" y="787"/>
                    </a:moveTo>
                    <a:cubicBezTo>
                      <a:pt x="92096" y="-1252"/>
                      <a:pt x="19405" y="-4897"/>
                      <a:pt x="3494" y="70445"/>
                    </a:cubicBezTo>
                    <a:cubicBezTo>
                      <a:pt x="-5264" y="112505"/>
                      <a:pt x="4800" y="258836"/>
                      <a:pt x="8129" y="280828"/>
                    </a:cubicBezTo>
                    <a:cubicBezTo>
                      <a:pt x="11483" y="303007"/>
                      <a:pt x="16529" y="325337"/>
                      <a:pt x="36558" y="338005"/>
                    </a:cubicBezTo>
                    <a:cubicBezTo>
                      <a:pt x="74922" y="362259"/>
                      <a:pt x="274798" y="362025"/>
                      <a:pt x="315060" y="341848"/>
                    </a:cubicBezTo>
                    <a:cubicBezTo>
                      <a:pt x="359010" y="319824"/>
                      <a:pt x="346131" y="248872"/>
                      <a:pt x="348659" y="173504"/>
                    </a:cubicBezTo>
                    <a:cubicBezTo>
                      <a:pt x="352799" y="50325"/>
                      <a:pt x="349861" y="2706"/>
                      <a:pt x="211843" y="7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15835916" y="8832746"/>
                <a:ext cx="349908" cy="356863"/>
              </a:xfrm>
              <a:custGeom>
                <a:rect b="b" l="l" r="r" t="t"/>
                <a:pathLst>
                  <a:path extrusionOk="0" h="356863" w="349908">
                    <a:moveTo>
                      <a:pt x="236993" y="2237"/>
                    </a:moveTo>
                    <a:cubicBezTo>
                      <a:pt x="106194" y="-2412"/>
                      <a:pt x="21285" y="-7389"/>
                      <a:pt x="4236" y="71759"/>
                    </a:cubicBezTo>
                    <a:cubicBezTo>
                      <a:pt x="-3400" y="107683"/>
                      <a:pt x="1313" y="269469"/>
                      <a:pt x="2857" y="283478"/>
                    </a:cubicBezTo>
                    <a:cubicBezTo>
                      <a:pt x="5520" y="307629"/>
                      <a:pt x="11174" y="330442"/>
                      <a:pt x="34428" y="342096"/>
                    </a:cubicBezTo>
                    <a:cubicBezTo>
                      <a:pt x="75023" y="362440"/>
                      <a:pt x="274857" y="362325"/>
                      <a:pt x="312930" y="338253"/>
                    </a:cubicBezTo>
                    <a:cubicBezTo>
                      <a:pt x="347128" y="316630"/>
                      <a:pt x="344137" y="252734"/>
                      <a:pt x="347299" y="189442"/>
                    </a:cubicBezTo>
                    <a:cubicBezTo>
                      <a:pt x="353348" y="68296"/>
                      <a:pt x="359257" y="6168"/>
                      <a:pt x="236993" y="22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15834119" y="7895976"/>
                <a:ext cx="353369" cy="357421"/>
              </a:xfrm>
              <a:custGeom>
                <a:rect b="b" l="l" r="r" t="t"/>
                <a:pathLst>
                  <a:path extrusionOk="0" h="357421" w="353369">
                    <a:moveTo>
                      <a:pt x="187907" y="1"/>
                    </a:moveTo>
                    <a:cubicBezTo>
                      <a:pt x="72743" y="173"/>
                      <a:pt x="18786" y="-2401"/>
                      <a:pt x="3973" y="69799"/>
                    </a:cubicBezTo>
                    <a:cubicBezTo>
                      <a:pt x="-6232" y="119551"/>
                      <a:pt x="5377" y="233931"/>
                      <a:pt x="14620" y="278846"/>
                    </a:cubicBezTo>
                    <a:cubicBezTo>
                      <a:pt x="25854" y="332955"/>
                      <a:pt x="37604" y="345155"/>
                      <a:pt x="98722" y="351618"/>
                    </a:cubicBezTo>
                    <a:cubicBezTo>
                      <a:pt x="163373" y="358384"/>
                      <a:pt x="211354" y="358509"/>
                      <a:pt x="250997" y="355670"/>
                    </a:cubicBezTo>
                    <a:cubicBezTo>
                      <a:pt x="382498" y="346486"/>
                      <a:pt x="348727" y="314436"/>
                      <a:pt x="351239" y="158225"/>
                    </a:cubicBezTo>
                    <a:cubicBezTo>
                      <a:pt x="353299" y="30272"/>
                      <a:pt x="332536" y="-212"/>
                      <a:pt x="1879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15834323" y="9301353"/>
                <a:ext cx="353372" cy="357421"/>
              </a:xfrm>
              <a:custGeom>
                <a:rect b="b" l="l" r="r" t="t"/>
                <a:pathLst>
                  <a:path extrusionOk="0" h="357421" w="353372">
                    <a:moveTo>
                      <a:pt x="165467" y="1"/>
                    </a:moveTo>
                    <a:cubicBezTo>
                      <a:pt x="20839" y="-212"/>
                      <a:pt x="76" y="30277"/>
                      <a:pt x="2130" y="158225"/>
                    </a:cubicBezTo>
                    <a:cubicBezTo>
                      <a:pt x="4642" y="314436"/>
                      <a:pt x="-29129" y="346486"/>
                      <a:pt x="102372" y="355670"/>
                    </a:cubicBezTo>
                    <a:cubicBezTo>
                      <a:pt x="142015" y="358509"/>
                      <a:pt x="189996" y="358384"/>
                      <a:pt x="254647" y="351619"/>
                    </a:cubicBezTo>
                    <a:cubicBezTo>
                      <a:pt x="315760" y="345155"/>
                      <a:pt x="327515" y="332955"/>
                      <a:pt x="338749" y="278846"/>
                    </a:cubicBezTo>
                    <a:cubicBezTo>
                      <a:pt x="347997" y="233931"/>
                      <a:pt x="359606" y="119545"/>
                      <a:pt x="349396" y="69799"/>
                    </a:cubicBezTo>
                    <a:cubicBezTo>
                      <a:pt x="334588" y="-2401"/>
                      <a:pt x="280632" y="173"/>
                      <a:pt x="1654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>
                <a:off x="17239741" y="7895976"/>
                <a:ext cx="353372" cy="357421"/>
              </a:xfrm>
              <a:custGeom>
                <a:rect b="b" l="l" r="r" t="t"/>
                <a:pathLst>
                  <a:path extrusionOk="0" h="357421" w="353372">
                    <a:moveTo>
                      <a:pt x="165467" y="1"/>
                    </a:moveTo>
                    <a:cubicBezTo>
                      <a:pt x="20839" y="-212"/>
                      <a:pt x="76" y="30277"/>
                      <a:pt x="2130" y="158225"/>
                    </a:cubicBezTo>
                    <a:cubicBezTo>
                      <a:pt x="4642" y="314436"/>
                      <a:pt x="-29129" y="346486"/>
                      <a:pt x="102372" y="355670"/>
                    </a:cubicBezTo>
                    <a:cubicBezTo>
                      <a:pt x="142015" y="358509"/>
                      <a:pt x="190001" y="358384"/>
                      <a:pt x="254647" y="351618"/>
                    </a:cubicBezTo>
                    <a:cubicBezTo>
                      <a:pt x="315760" y="345155"/>
                      <a:pt x="327515" y="332955"/>
                      <a:pt x="338749" y="278846"/>
                    </a:cubicBezTo>
                    <a:cubicBezTo>
                      <a:pt x="347997" y="233931"/>
                      <a:pt x="359606" y="119551"/>
                      <a:pt x="349396" y="69799"/>
                    </a:cubicBezTo>
                    <a:cubicBezTo>
                      <a:pt x="334588" y="-2407"/>
                      <a:pt x="280632" y="168"/>
                      <a:pt x="1654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>
                <a:off x="17241830" y="8832994"/>
                <a:ext cx="349632" cy="356629"/>
              </a:xfrm>
              <a:custGeom>
                <a:rect b="b" l="l" r="r" t="t"/>
                <a:pathLst>
                  <a:path extrusionOk="0" h="356629" w="349632">
                    <a:moveTo>
                      <a:pt x="98239" y="352555"/>
                    </a:moveTo>
                    <a:cubicBezTo>
                      <a:pt x="149449" y="357350"/>
                      <a:pt x="200249" y="358057"/>
                      <a:pt x="250513" y="353907"/>
                    </a:cubicBezTo>
                    <a:cubicBezTo>
                      <a:pt x="366385" y="344495"/>
                      <a:pt x="344030" y="311312"/>
                      <a:pt x="348659" y="173504"/>
                    </a:cubicBezTo>
                    <a:cubicBezTo>
                      <a:pt x="352794" y="50330"/>
                      <a:pt x="349861" y="2711"/>
                      <a:pt x="211843" y="787"/>
                    </a:cubicBezTo>
                    <a:cubicBezTo>
                      <a:pt x="92096" y="-1252"/>
                      <a:pt x="19405" y="-4897"/>
                      <a:pt x="3494" y="70445"/>
                    </a:cubicBezTo>
                    <a:cubicBezTo>
                      <a:pt x="-5264" y="112505"/>
                      <a:pt x="4800" y="258836"/>
                      <a:pt x="8129" y="280828"/>
                    </a:cubicBezTo>
                    <a:cubicBezTo>
                      <a:pt x="17043" y="339726"/>
                      <a:pt x="39414" y="347074"/>
                      <a:pt x="98239" y="3525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>
                <a:off x="16304361" y="7896386"/>
                <a:ext cx="349632" cy="356615"/>
              </a:xfrm>
              <a:custGeom>
                <a:rect b="b" l="l" r="r" t="t"/>
                <a:pathLst>
                  <a:path extrusionOk="0" h="356615" w="349632">
                    <a:moveTo>
                      <a:pt x="211843" y="787"/>
                    </a:moveTo>
                    <a:cubicBezTo>
                      <a:pt x="92096" y="-1252"/>
                      <a:pt x="19405" y="-4897"/>
                      <a:pt x="3494" y="70445"/>
                    </a:cubicBezTo>
                    <a:cubicBezTo>
                      <a:pt x="-5264" y="112505"/>
                      <a:pt x="4800" y="258836"/>
                      <a:pt x="8129" y="280828"/>
                    </a:cubicBezTo>
                    <a:cubicBezTo>
                      <a:pt x="11483" y="303007"/>
                      <a:pt x="16529" y="325337"/>
                      <a:pt x="36558" y="338005"/>
                    </a:cubicBezTo>
                    <a:cubicBezTo>
                      <a:pt x="74922" y="362259"/>
                      <a:pt x="274797" y="362025"/>
                      <a:pt x="315060" y="341848"/>
                    </a:cubicBezTo>
                    <a:cubicBezTo>
                      <a:pt x="359010" y="319819"/>
                      <a:pt x="346132" y="248872"/>
                      <a:pt x="348659" y="173504"/>
                    </a:cubicBezTo>
                    <a:cubicBezTo>
                      <a:pt x="352794" y="50330"/>
                      <a:pt x="349861" y="2711"/>
                      <a:pt x="211843" y="7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17241331" y="8364283"/>
                <a:ext cx="349906" cy="356881"/>
              </a:xfrm>
              <a:custGeom>
                <a:rect b="b" l="l" r="r" t="t"/>
                <a:pathLst>
                  <a:path extrusionOk="0" h="356881" w="349906">
                    <a:moveTo>
                      <a:pt x="98970" y="354156"/>
                    </a:moveTo>
                    <a:cubicBezTo>
                      <a:pt x="149228" y="358310"/>
                      <a:pt x="200023" y="357603"/>
                      <a:pt x="251244" y="352803"/>
                    </a:cubicBezTo>
                    <a:cubicBezTo>
                      <a:pt x="345208" y="344046"/>
                      <a:pt x="340813" y="319028"/>
                      <a:pt x="347294" y="189442"/>
                    </a:cubicBezTo>
                    <a:cubicBezTo>
                      <a:pt x="353348" y="68296"/>
                      <a:pt x="359257" y="6168"/>
                      <a:pt x="236993" y="2237"/>
                    </a:cubicBezTo>
                    <a:cubicBezTo>
                      <a:pt x="106194" y="-2412"/>
                      <a:pt x="21285" y="-7389"/>
                      <a:pt x="4236" y="71759"/>
                    </a:cubicBezTo>
                    <a:cubicBezTo>
                      <a:pt x="-3400" y="107683"/>
                      <a:pt x="1313" y="269469"/>
                      <a:pt x="2857" y="283478"/>
                    </a:cubicBezTo>
                    <a:cubicBezTo>
                      <a:pt x="9645" y="345019"/>
                      <a:pt x="38121" y="349210"/>
                      <a:pt x="98970" y="3541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16773128" y="8364480"/>
                <a:ext cx="349677" cy="356623"/>
              </a:xfrm>
              <a:custGeom>
                <a:rect b="b" l="l" r="r" t="t"/>
                <a:pathLst>
                  <a:path extrusionOk="0" h="356623" w="349677">
                    <a:moveTo>
                      <a:pt x="35038" y="340620"/>
                    </a:moveTo>
                    <a:cubicBezTo>
                      <a:pt x="74691" y="362144"/>
                      <a:pt x="274577" y="362191"/>
                      <a:pt x="313539" y="339341"/>
                    </a:cubicBezTo>
                    <a:cubicBezTo>
                      <a:pt x="351123" y="317385"/>
                      <a:pt x="344653" y="252527"/>
                      <a:pt x="347654" y="184018"/>
                    </a:cubicBezTo>
                    <a:cubicBezTo>
                      <a:pt x="353141" y="62306"/>
                      <a:pt x="356647" y="4936"/>
                      <a:pt x="228511" y="1644"/>
                    </a:cubicBezTo>
                    <a:cubicBezTo>
                      <a:pt x="100396" y="-2115"/>
                      <a:pt x="20438" y="-6083"/>
                      <a:pt x="3888" y="71214"/>
                    </a:cubicBezTo>
                    <a:cubicBezTo>
                      <a:pt x="-4039" y="108791"/>
                      <a:pt x="2239" y="263905"/>
                      <a:pt x="4512" y="282486"/>
                    </a:cubicBezTo>
                    <a:cubicBezTo>
                      <a:pt x="7409" y="305976"/>
                      <a:pt x="12855" y="328628"/>
                      <a:pt x="35038" y="3406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16773383" y="7896138"/>
                <a:ext cx="349911" cy="356863"/>
              </a:xfrm>
              <a:custGeom>
                <a:rect b="b" l="l" r="r" t="t"/>
                <a:pathLst>
                  <a:path extrusionOk="0" h="356863" w="349911">
                    <a:moveTo>
                      <a:pt x="236993" y="2237"/>
                    </a:moveTo>
                    <a:cubicBezTo>
                      <a:pt x="106194" y="-2412"/>
                      <a:pt x="21285" y="-7389"/>
                      <a:pt x="4236" y="71759"/>
                    </a:cubicBezTo>
                    <a:cubicBezTo>
                      <a:pt x="-3400" y="107683"/>
                      <a:pt x="1313" y="269469"/>
                      <a:pt x="2857" y="283478"/>
                    </a:cubicBezTo>
                    <a:cubicBezTo>
                      <a:pt x="5520" y="307629"/>
                      <a:pt x="11174" y="330442"/>
                      <a:pt x="34428" y="342096"/>
                    </a:cubicBezTo>
                    <a:cubicBezTo>
                      <a:pt x="75023" y="362440"/>
                      <a:pt x="274857" y="362325"/>
                      <a:pt x="312930" y="338253"/>
                    </a:cubicBezTo>
                    <a:cubicBezTo>
                      <a:pt x="347128" y="316630"/>
                      <a:pt x="344137" y="252734"/>
                      <a:pt x="347299" y="189442"/>
                    </a:cubicBezTo>
                    <a:cubicBezTo>
                      <a:pt x="353353" y="68296"/>
                      <a:pt x="359262" y="6168"/>
                      <a:pt x="236993" y="22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16773342" y="8833014"/>
                <a:ext cx="349489" cy="356548"/>
              </a:xfrm>
              <a:custGeom>
                <a:rect b="b" l="l" r="r" t="t"/>
                <a:pathLst>
                  <a:path extrusionOk="0" h="356548" w="349489">
                    <a:moveTo>
                      <a:pt x="220073" y="1168"/>
                    </a:moveTo>
                    <a:cubicBezTo>
                      <a:pt x="95911" y="-1713"/>
                      <a:pt x="19766" y="-5270"/>
                      <a:pt x="3590" y="70784"/>
                    </a:cubicBezTo>
                    <a:cubicBezTo>
                      <a:pt x="-4550" y="109625"/>
                      <a:pt x="3289" y="260053"/>
                      <a:pt x="6222" y="281609"/>
                    </a:cubicBezTo>
                    <a:cubicBezTo>
                      <a:pt x="9348" y="304443"/>
                      <a:pt x="14596" y="326940"/>
                      <a:pt x="35697" y="339264"/>
                    </a:cubicBezTo>
                    <a:cubicBezTo>
                      <a:pt x="74727" y="362156"/>
                      <a:pt x="274618" y="362031"/>
                      <a:pt x="314199" y="340543"/>
                    </a:cubicBezTo>
                    <a:cubicBezTo>
                      <a:pt x="355095" y="318432"/>
                      <a:pt x="345348" y="249216"/>
                      <a:pt x="348058" y="178710"/>
                    </a:cubicBezTo>
                    <a:cubicBezTo>
                      <a:pt x="352968" y="54741"/>
                      <a:pt x="352594" y="3773"/>
                      <a:pt x="220073" y="11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5"/>
              <p:cNvSpPr/>
              <p:nvPr/>
            </p:nvSpPr>
            <p:spPr>
              <a:xfrm>
                <a:off x="16304873" y="8364551"/>
                <a:ext cx="349492" cy="356548"/>
              </a:xfrm>
              <a:custGeom>
                <a:rect b="b" l="l" r="r" t="t"/>
                <a:pathLst>
                  <a:path extrusionOk="0" h="356548" w="349492">
                    <a:moveTo>
                      <a:pt x="220073" y="1168"/>
                    </a:moveTo>
                    <a:cubicBezTo>
                      <a:pt x="95911" y="-1713"/>
                      <a:pt x="19766" y="-5270"/>
                      <a:pt x="3590" y="70784"/>
                    </a:cubicBezTo>
                    <a:cubicBezTo>
                      <a:pt x="-4550" y="109625"/>
                      <a:pt x="3289" y="260053"/>
                      <a:pt x="6222" y="281609"/>
                    </a:cubicBezTo>
                    <a:cubicBezTo>
                      <a:pt x="9348" y="304443"/>
                      <a:pt x="14596" y="326939"/>
                      <a:pt x="35702" y="339264"/>
                    </a:cubicBezTo>
                    <a:cubicBezTo>
                      <a:pt x="74732" y="362156"/>
                      <a:pt x="274623" y="362031"/>
                      <a:pt x="314204" y="340543"/>
                    </a:cubicBezTo>
                    <a:cubicBezTo>
                      <a:pt x="355101" y="318432"/>
                      <a:pt x="345354" y="249216"/>
                      <a:pt x="348063" y="178711"/>
                    </a:cubicBezTo>
                    <a:cubicBezTo>
                      <a:pt x="352968" y="54741"/>
                      <a:pt x="352588" y="3773"/>
                      <a:pt x="220073" y="11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5"/>
              <p:cNvSpPr/>
              <p:nvPr/>
            </p:nvSpPr>
            <p:spPr>
              <a:xfrm>
                <a:off x="17239534" y="9301353"/>
                <a:ext cx="353370" cy="357421"/>
              </a:xfrm>
              <a:custGeom>
                <a:rect b="b" l="l" r="r" t="t"/>
                <a:pathLst>
                  <a:path extrusionOk="0" h="357421" w="353370">
                    <a:moveTo>
                      <a:pt x="351244" y="158225"/>
                    </a:moveTo>
                    <a:cubicBezTo>
                      <a:pt x="353304" y="30277"/>
                      <a:pt x="332541" y="-212"/>
                      <a:pt x="187907" y="1"/>
                    </a:cubicBezTo>
                    <a:cubicBezTo>
                      <a:pt x="72743" y="173"/>
                      <a:pt x="18786" y="-2401"/>
                      <a:pt x="3973" y="69799"/>
                    </a:cubicBezTo>
                    <a:cubicBezTo>
                      <a:pt x="-6232" y="119551"/>
                      <a:pt x="5377" y="233931"/>
                      <a:pt x="14620" y="278846"/>
                    </a:cubicBezTo>
                    <a:cubicBezTo>
                      <a:pt x="25854" y="332955"/>
                      <a:pt x="37603" y="345155"/>
                      <a:pt x="98722" y="351619"/>
                    </a:cubicBezTo>
                    <a:cubicBezTo>
                      <a:pt x="163373" y="358384"/>
                      <a:pt x="211354" y="358509"/>
                      <a:pt x="250997" y="355670"/>
                    </a:cubicBezTo>
                    <a:cubicBezTo>
                      <a:pt x="382498" y="346486"/>
                      <a:pt x="348727" y="314436"/>
                      <a:pt x="351244" y="1582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5"/>
              <p:cNvSpPr/>
              <p:nvPr/>
            </p:nvSpPr>
            <p:spPr>
              <a:xfrm>
                <a:off x="16304655" y="8832942"/>
                <a:ext cx="349677" cy="356623"/>
              </a:xfrm>
              <a:custGeom>
                <a:rect b="b" l="l" r="r" t="t"/>
                <a:pathLst>
                  <a:path extrusionOk="0" h="356623" w="349677">
                    <a:moveTo>
                      <a:pt x="35038" y="340620"/>
                    </a:moveTo>
                    <a:cubicBezTo>
                      <a:pt x="74691" y="362144"/>
                      <a:pt x="274577" y="362191"/>
                      <a:pt x="313539" y="339341"/>
                    </a:cubicBezTo>
                    <a:cubicBezTo>
                      <a:pt x="351123" y="317385"/>
                      <a:pt x="344653" y="252532"/>
                      <a:pt x="347654" y="184019"/>
                    </a:cubicBezTo>
                    <a:cubicBezTo>
                      <a:pt x="353141" y="62306"/>
                      <a:pt x="356646" y="4941"/>
                      <a:pt x="228511" y="1644"/>
                    </a:cubicBezTo>
                    <a:cubicBezTo>
                      <a:pt x="100396" y="-2115"/>
                      <a:pt x="20438" y="-6083"/>
                      <a:pt x="3888" y="71214"/>
                    </a:cubicBezTo>
                    <a:cubicBezTo>
                      <a:pt x="-4039" y="108791"/>
                      <a:pt x="2239" y="263905"/>
                      <a:pt x="4512" y="282486"/>
                    </a:cubicBezTo>
                    <a:cubicBezTo>
                      <a:pt x="7409" y="305976"/>
                      <a:pt x="12860" y="328628"/>
                      <a:pt x="35038" y="3406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5"/>
              <p:cNvSpPr/>
              <p:nvPr/>
            </p:nvSpPr>
            <p:spPr>
              <a:xfrm>
                <a:off x="16304916" y="9301515"/>
                <a:ext cx="349908" cy="356881"/>
              </a:xfrm>
              <a:custGeom>
                <a:rect b="b" l="l" r="r" t="t"/>
                <a:pathLst>
                  <a:path extrusionOk="0" h="356881" w="349908">
                    <a:moveTo>
                      <a:pt x="236993" y="2237"/>
                    </a:moveTo>
                    <a:cubicBezTo>
                      <a:pt x="106194" y="-2412"/>
                      <a:pt x="21285" y="-7389"/>
                      <a:pt x="4236" y="71759"/>
                    </a:cubicBezTo>
                    <a:cubicBezTo>
                      <a:pt x="-3400" y="107683"/>
                      <a:pt x="1313" y="269469"/>
                      <a:pt x="2857" y="283478"/>
                    </a:cubicBezTo>
                    <a:cubicBezTo>
                      <a:pt x="9650" y="345013"/>
                      <a:pt x="38121" y="349215"/>
                      <a:pt x="98975" y="354155"/>
                    </a:cubicBezTo>
                    <a:cubicBezTo>
                      <a:pt x="149234" y="358311"/>
                      <a:pt x="200028" y="357603"/>
                      <a:pt x="251249" y="352803"/>
                    </a:cubicBezTo>
                    <a:cubicBezTo>
                      <a:pt x="345214" y="344046"/>
                      <a:pt x="340819" y="319022"/>
                      <a:pt x="347299" y="189442"/>
                    </a:cubicBezTo>
                    <a:cubicBezTo>
                      <a:pt x="353348" y="68301"/>
                      <a:pt x="359257" y="6168"/>
                      <a:pt x="236993" y="22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5"/>
              <p:cNvSpPr/>
              <p:nvPr/>
            </p:nvSpPr>
            <p:spPr>
              <a:xfrm>
                <a:off x="16772830" y="9301769"/>
                <a:ext cx="349634" cy="356629"/>
              </a:xfrm>
              <a:custGeom>
                <a:rect b="b" l="l" r="r" t="t"/>
                <a:pathLst>
                  <a:path extrusionOk="0" h="356629" w="349634">
                    <a:moveTo>
                      <a:pt x="211843" y="787"/>
                    </a:moveTo>
                    <a:cubicBezTo>
                      <a:pt x="92096" y="-1252"/>
                      <a:pt x="19405" y="-4897"/>
                      <a:pt x="3494" y="70445"/>
                    </a:cubicBezTo>
                    <a:cubicBezTo>
                      <a:pt x="-5264" y="112505"/>
                      <a:pt x="4800" y="258835"/>
                      <a:pt x="8129" y="280827"/>
                    </a:cubicBezTo>
                    <a:cubicBezTo>
                      <a:pt x="17043" y="339726"/>
                      <a:pt x="39408" y="347069"/>
                      <a:pt x="98239" y="352555"/>
                    </a:cubicBezTo>
                    <a:cubicBezTo>
                      <a:pt x="149449" y="357350"/>
                      <a:pt x="200249" y="358057"/>
                      <a:pt x="250513" y="353907"/>
                    </a:cubicBezTo>
                    <a:cubicBezTo>
                      <a:pt x="366385" y="344495"/>
                      <a:pt x="344030" y="311312"/>
                      <a:pt x="348659" y="173504"/>
                    </a:cubicBezTo>
                    <a:cubicBezTo>
                      <a:pt x="352799" y="50330"/>
                      <a:pt x="349866" y="2706"/>
                      <a:pt x="211843" y="7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5"/>
            <p:cNvSpPr/>
            <p:nvPr/>
          </p:nvSpPr>
          <p:spPr>
            <a:xfrm>
              <a:off x="15804502" y="7344614"/>
              <a:ext cx="1763849" cy="378665"/>
            </a:xfrm>
            <a:custGeom>
              <a:rect b="b" l="l" r="r" t="t"/>
              <a:pathLst>
                <a:path extrusionOk="0" h="378665" w="1763849">
                  <a:moveTo>
                    <a:pt x="355182" y="376290"/>
                  </a:moveTo>
                  <a:cubicBezTo>
                    <a:pt x="280535" y="377029"/>
                    <a:pt x="205753" y="379676"/>
                    <a:pt x="131121" y="378251"/>
                  </a:cubicBezTo>
                  <a:cubicBezTo>
                    <a:pt x="105521" y="377507"/>
                    <a:pt x="78959" y="374086"/>
                    <a:pt x="55980" y="362109"/>
                  </a:cubicBezTo>
                  <a:cubicBezTo>
                    <a:pt x="30177" y="348687"/>
                    <a:pt x="16118" y="324709"/>
                    <a:pt x="11968" y="296357"/>
                  </a:cubicBezTo>
                  <a:cubicBezTo>
                    <a:pt x="6699" y="260121"/>
                    <a:pt x="3786" y="223428"/>
                    <a:pt x="2075" y="186818"/>
                  </a:cubicBezTo>
                  <a:cubicBezTo>
                    <a:pt x="457" y="152117"/>
                    <a:pt x="-1275" y="116651"/>
                    <a:pt x="1352" y="82022"/>
                  </a:cubicBezTo>
                  <a:cubicBezTo>
                    <a:pt x="7443" y="1693"/>
                    <a:pt x="82178" y="3076"/>
                    <a:pt x="145076" y="2239"/>
                  </a:cubicBezTo>
                  <a:cubicBezTo>
                    <a:pt x="363847" y="-668"/>
                    <a:pt x="1388107" y="-824"/>
                    <a:pt x="1618774" y="2239"/>
                  </a:cubicBezTo>
                  <a:cubicBezTo>
                    <a:pt x="1681671" y="3076"/>
                    <a:pt x="1756407" y="1688"/>
                    <a:pt x="1762497" y="82022"/>
                  </a:cubicBezTo>
                  <a:cubicBezTo>
                    <a:pt x="1765124" y="116645"/>
                    <a:pt x="1763392" y="152111"/>
                    <a:pt x="1761774" y="186818"/>
                  </a:cubicBezTo>
                  <a:cubicBezTo>
                    <a:pt x="1760063" y="223428"/>
                    <a:pt x="1757151" y="260121"/>
                    <a:pt x="1751882" y="296357"/>
                  </a:cubicBezTo>
                  <a:cubicBezTo>
                    <a:pt x="1747731" y="324709"/>
                    <a:pt x="1733672" y="348687"/>
                    <a:pt x="1707869" y="362109"/>
                  </a:cubicBezTo>
                  <a:cubicBezTo>
                    <a:pt x="1684891" y="374086"/>
                    <a:pt x="1658328" y="377507"/>
                    <a:pt x="1632728" y="378251"/>
                  </a:cubicBezTo>
                  <a:cubicBezTo>
                    <a:pt x="1558097" y="379676"/>
                    <a:pt x="1483314" y="377029"/>
                    <a:pt x="1408667" y="376290"/>
                  </a:cubicBezTo>
                  <a:cubicBezTo>
                    <a:pt x="1407976" y="376285"/>
                    <a:pt x="355905" y="376285"/>
                    <a:pt x="355182" y="3762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15814055" y="7868482"/>
              <a:ext cx="353370" cy="357421"/>
            </a:xfrm>
            <a:custGeom>
              <a:rect b="b" l="l" r="r" t="t"/>
              <a:pathLst>
                <a:path extrusionOk="0" h="357421" w="353370">
                  <a:moveTo>
                    <a:pt x="251000" y="355669"/>
                  </a:moveTo>
                  <a:cubicBezTo>
                    <a:pt x="211357" y="358509"/>
                    <a:pt x="163376" y="358384"/>
                    <a:pt x="98726" y="351618"/>
                  </a:cubicBezTo>
                  <a:cubicBezTo>
                    <a:pt x="37612" y="345154"/>
                    <a:pt x="25857" y="332955"/>
                    <a:pt x="14623" y="278846"/>
                  </a:cubicBezTo>
                  <a:cubicBezTo>
                    <a:pt x="5375" y="233931"/>
                    <a:pt x="-6234" y="119550"/>
                    <a:pt x="3976" y="69799"/>
                  </a:cubicBezTo>
                  <a:cubicBezTo>
                    <a:pt x="18789" y="-2401"/>
                    <a:pt x="72746" y="173"/>
                    <a:pt x="187910" y="1"/>
                  </a:cubicBezTo>
                  <a:cubicBezTo>
                    <a:pt x="332539" y="-212"/>
                    <a:pt x="353302" y="30277"/>
                    <a:pt x="351247" y="158225"/>
                  </a:cubicBezTo>
                  <a:cubicBezTo>
                    <a:pt x="348725" y="314436"/>
                    <a:pt x="382496" y="346486"/>
                    <a:pt x="251000" y="3556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15816348" y="8337048"/>
              <a:ext cx="349636" cy="356612"/>
            </a:xfrm>
            <a:custGeom>
              <a:rect b="b" l="l" r="r" t="t"/>
              <a:pathLst>
                <a:path extrusionOk="0" h="356612" w="349636">
                  <a:moveTo>
                    <a:pt x="8131" y="280828"/>
                  </a:moveTo>
                  <a:cubicBezTo>
                    <a:pt x="4802" y="258841"/>
                    <a:pt x="-5267" y="112505"/>
                    <a:pt x="3497" y="70445"/>
                  </a:cubicBezTo>
                  <a:cubicBezTo>
                    <a:pt x="19402" y="-4902"/>
                    <a:pt x="92093" y="-1251"/>
                    <a:pt x="211845" y="787"/>
                  </a:cubicBezTo>
                  <a:cubicBezTo>
                    <a:pt x="349863" y="2712"/>
                    <a:pt x="352802" y="50331"/>
                    <a:pt x="348662" y="173499"/>
                  </a:cubicBezTo>
                  <a:cubicBezTo>
                    <a:pt x="346129" y="248867"/>
                    <a:pt x="359007" y="319820"/>
                    <a:pt x="315062" y="341843"/>
                  </a:cubicBezTo>
                  <a:cubicBezTo>
                    <a:pt x="274805" y="362020"/>
                    <a:pt x="74924" y="362259"/>
                    <a:pt x="36561" y="338000"/>
                  </a:cubicBezTo>
                  <a:cubicBezTo>
                    <a:pt x="16531" y="325337"/>
                    <a:pt x="11486" y="303007"/>
                    <a:pt x="8131" y="2808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15815848" y="8805251"/>
              <a:ext cx="349906" cy="356864"/>
            </a:xfrm>
            <a:custGeom>
              <a:rect b="b" l="l" r="r" t="t"/>
              <a:pathLst>
                <a:path extrusionOk="0" h="356864" w="349906">
                  <a:moveTo>
                    <a:pt x="2857" y="283479"/>
                  </a:moveTo>
                  <a:cubicBezTo>
                    <a:pt x="1313" y="269475"/>
                    <a:pt x="-3400" y="107689"/>
                    <a:pt x="4236" y="71760"/>
                  </a:cubicBezTo>
                  <a:cubicBezTo>
                    <a:pt x="21285" y="-7394"/>
                    <a:pt x="106194" y="-2412"/>
                    <a:pt x="236993" y="2237"/>
                  </a:cubicBezTo>
                  <a:cubicBezTo>
                    <a:pt x="359257" y="6169"/>
                    <a:pt x="353348" y="68302"/>
                    <a:pt x="347294" y="189442"/>
                  </a:cubicBezTo>
                  <a:cubicBezTo>
                    <a:pt x="344132" y="252735"/>
                    <a:pt x="347122" y="316631"/>
                    <a:pt x="312925" y="338254"/>
                  </a:cubicBezTo>
                  <a:cubicBezTo>
                    <a:pt x="274857" y="362326"/>
                    <a:pt x="75018" y="362440"/>
                    <a:pt x="34423" y="342097"/>
                  </a:cubicBezTo>
                  <a:cubicBezTo>
                    <a:pt x="11174" y="330443"/>
                    <a:pt x="5520" y="307629"/>
                    <a:pt x="2857" y="2834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15814259" y="9273864"/>
              <a:ext cx="353373" cy="357420"/>
            </a:xfrm>
            <a:custGeom>
              <a:rect b="b" l="l" r="r" t="t"/>
              <a:pathLst>
                <a:path extrusionOk="0" h="357420" w="353373">
                  <a:moveTo>
                    <a:pt x="102374" y="355669"/>
                  </a:moveTo>
                  <a:cubicBezTo>
                    <a:pt x="142017" y="358509"/>
                    <a:pt x="189998" y="358384"/>
                    <a:pt x="254648" y="351618"/>
                  </a:cubicBezTo>
                  <a:cubicBezTo>
                    <a:pt x="315762" y="345154"/>
                    <a:pt x="327517" y="332955"/>
                    <a:pt x="338751" y="278846"/>
                  </a:cubicBezTo>
                  <a:cubicBezTo>
                    <a:pt x="347999" y="233931"/>
                    <a:pt x="359608" y="119550"/>
                    <a:pt x="349398" y="69799"/>
                  </a:cubicBezTo>
                  <a:cubicBezTo>
                    <a:pt x="334585" y="-2401"/>
                    <a:pt x="280628" y="173"/>
                    <a:pt x="165464" y="1"/>
                  </a:cubicBezTo>
                  <a:cubicBezTo>
                    <a:pt x="20835" y="-212"/>
                    <a:pt x="72" y="30277"/>
                    <a:pt x="2127" y="158225"/>
                  </a:cubicBezTo>
                  <a:cubicBezTo>
                    <a:pt x="4644" y="314436"/>
                    <a:pt x="-29127" y="346486"/>
                    <a:pt x="102374" y="3556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16284292" y="7868897"/>
              <a:ext cx="349636" cy="356617"/>
            </a:xfrm>
            <a:custGeom>
              <a:rect b="b" l="l" r="r" t="t"/>
              <a:pathLst>
                <a:path extrusionOk="0" h="356617" w="349636">
                  <a:moveTo>
                    <a:pt x="8131" y="280828"/>
                  </a:moveTo>
                  <a:cubicBezTo>
                    <a:pt x="4802" y="258841"/>
                    <a:pt x="-5267" y="112505"/>
                    <a:pt x="3497" y="70445"/>
                  </a:cubicBezTo>
                  <a:cubicBezTo>
                    <a:pt x="19402" y="-4902"/>
                    <a:pt x="92093" y="-1251"/>
                    <a:pt x="211845" y="787"/>
                  </a:cubicBezTo>
                  <a:cubicBezTo>
                    <a:pt x="349863" y="2712"/>
                    <a:pt x="352802" y="50331"/>
                    <a:pt x="348662" y="173505"/>
                  </a:cubicBezTo>
                  <a:cubicBezTo>
                    <a:pt x="346129" y="248872"/>
                    <a:pt x="359007" y="319825"/>
                    <a:pt x="315062" y="341848"/>
                  </a:cubicBezTo>
                  <a:cubicBezTo>
                    <a:pt x="274805" y="362025"/>
                    <a:pt x="74924" y="362264"/>
                    <a:pt x="36561" y="338005"/>
                  </a:cubicBezTo>
                  <a:cubicBezTo>
                    <a:pt x="16531" y="325337"/>
                    <a:pt x="11491" y="303007"/>
                    <a:pt x="8131" y="2808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16284808" y="8337065"/>
              <a:ext cx="349484" cy="356546"/>
            </a:xfrm>
            <a:custGeom>
              <a:rect b="b" l="l" r="r" t="t"/>
              <a:pathLst>
                <a:path extrusionOk="0" h="356546" w="349484">
                  <a:moveTo>
                    <a:pt x="6221" y="281606"/>
                  </a:moveTo>
                  <a:cubicBezTo>
                    <a:pt x="3293" y="260051"/>
                    <a:pt x="-4551" y="109617"/>
                    <a:pt x="3589" y="70781"/>
                  </a:cubicBezTo>
                  <a:cubicBezTo>
                    <a:pt x="19765" y="-5268"/>
                    <a:pt x="95910" y="-1711"/>
                    <a:pt x="220072" y="1165"/>
                  </a:cubicBezTo>
                  <a:cubicBezTo>
                    <a:pt x="352587" y="3770"/>
                    <a:pt x="352967" y="54738"/>
                    <a:pt x="348052" y="178708"/>
                  </a:cubicBezTo>
                  <a:cubicBezTo>
                    <a:pt x="345342" y="249219"/>
                    <a:pt x="355094" y="318429"/>
                    <a:pt x="314192" y="340541"/>
                  </a:cubicBezTo>
                  <a:cubicBezTo>
                    <a:pt x="274611" y="362029"/>
                    <a:pt x="74725" y="362153"/>
                    <a:pt x="35691" y="339262"/>
                  </a:cubicBezTo>
                  <a:cubicBezTo>
                    <a:pt x="14590" y="326937"/>
                    <a:pt x="9347" y="304446"/>
                    <a:pt x="6221" y="2816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16284584" y="8805449"/>
              <a:ext cx="349677" cy="356625"/>
            </a:xfrm>
            <a:custGeom>
              <a:rect b="b" l="l" r="r" t="t"/>
              <a:pathLst>
                <a:path extrusionOk="0" h="356625" w="349677">
                  <a:moveTo>
                    <a:pt x="4514" y="282486"/>
                  </a:moveTo>
                  <a:cubicBezTo>
                    <a:pt x="2241" y="263905"/>
                    <a:pt x="-4042" y="108791"/>
                    <a:pt x="3890" y="71214"/>
                  </a:cubicBezTo>
                  <a:cubicBezTo>
                    <a:pt x="20440" y="-6083"/>
                    <a:pt x="100398" y="-2115"/>
                    <a:pt x="228513" y="1645"/>
                  </a:cubicBezTo>
                  <a:cubicBezTo>
                    <a:pt x="356644" y="4942"/>
                    <a:pt x="353138" y="62311"/>
                    <a:pt x="347656" y="184018"/>
                  </a:cubicBezTo>
                  <a:cubicBezTo>
                    <a:pt x="344655" y="252532"/>
                    <a:pt x="351130" y="317385"/>
                    <a:pt x="313542" y="339341"/>
                  </a:cubicBezTo>
                  <a:cubicBezTo>
                    <a:pt x="274580" y="362191"/>
                    <a:pt x="74694" y="362149"/>
                    <a:pt x="35040" y="340620"/>
                  </a:cubicBezTo>
                  <a:cubicBezTo>
                    <a:pt x="12862" y="328628"/>
                    <a:pt x="7411" y="305976"/>
                    <a:pt x="4514" y="282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16284848" y="9274026"/>
              <a:ext cx="349906" cy="356878"/>
            </a:xfrm>
            <a:custGeom>
              <a:rect b="b" l="l" r="r" t="t"/>
              <a:pathLst>
                <a:path extrusionOk="0" h="356878" w="349906">
                  <a:moveTo>
                    <a:pt x="251249" y="352804"/>
                  </a:moveTo>
                  <a:cubicBezTo>
                    <a:pt x="200028" y="357599"/>
                    <a:pt x="149228" y="358306"/>
                    <a:pt x="98975" y="354156"/>
                  </a:cubicBezTo>
                  <a:cubicBezTo>
                    <a:pt x="38121" y="349211"/>
                    <a:pt x="9650" y="345014"/>
                    <a:pt x="2857" y="283479"/>
                  </a:cubicBezTo>
                  <a:cubicBezTo>
                    <a:pt x="1313" y="269475"/>
                    <a:pt x="-3400" y="107689"/>
                    <a:pt x="4236" y="71760"/>
                  </a:cubicBezTo>
                  <a:cubicBezTo>
                    <a:pt x="21285" y="-7394"/>
                    <a:pt x="106194" y="-2412"/>
                    <a:pt x="236993" y="2237"/>
                  </a:cubicBezTo>
                  <a:cubicBezTo>
                    <a:pt x="359257" y="6169"/>
                    <a:pt x="353348" y="68302"/>
                    <a:pt x="347294" y="189442"/>
                  </a:cubicBezTo>
                  <a:cubicBezTo>
                    <a:pt x="340819" y="319028"/>
                    <a:pt x="345208" y="344047"/>
                    <a:pt x="251249" y="3528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16753317" y="7868643"/>
              <a:ext cx="349906" cy="356864"/>
            </a:xfrm>
            <a:custGeom>
              <a:rect b="b" l="l" r="r" t="t"/>
              <a:pathLst>
                <a:path extrusionOk="0" h="356864" w="349906">
                  <a:moveTo>
                    <a:pt x="2857" y="283479"/>
                  </a:moveTo>
                  <a:cubicBezTo>
                    <a:pt x="1313" y="269475"/>
                    <a:pt x="-3400" y="107689"/>
                    <a:pt x="4236" y="71760"/>
                  </a:cubicBezTo>
                  <a:cubicBezTo>
                    <a:pt x="21285" y="-7394"/>
                    <a:pt x="106194" y="-2412"/>
                    <a:pt x="236993" y="2237"/>
                  </a:cubicBezTo>
                  <a:cubicBezTo>
                    <a:pt x="359257" y="6169"/>
                    <a:pt x="353348" y="68302"/>
                    <a:pt x="347294" y="189442"/>
                  </a:cubicBezTo>
                  <a:cubicBezTo>
                    <a:pt x="344132" y="252735"/>
                    <a:pt x="347122" y="316631"/>
                    <a:pt x="312925" y="338254"/>
                  </a:cubicBezTo>
                  <a:cubicBezTo>
                    <a:pt x="274857" y="362326"/>
                    <a:pt x="75018" y="362440"/>
                    <a:pt x="34423" y="342097"/>
                  </a:cubicBezTo>
                  <a:cubicBezTo>
                    <a:pt x="11179" y="330443"/>
                    <a:pt x="5525" y="307629"/>
                    <a:pt x="2857" y="2834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16753059" y="8336986"/>
              <a:ext cx="349677" cy="356625"/>
            </a:xfrm>
            <a:custGeom>
              <a:rect b="b" l="l" r="r" t="t"/>
              <a:pathLst>
                <a:path extrusionOk="0" h="356625" w="349677">
                  <a:moveTo>
                    <a:pt x="4514" y="282486"/>
                  </a:moveTo>
                  <a:cubicBezTo>
                    <a:pt x="2241" y="263905"/>
                    <a:pt x="-4042" y="108791"/>
                    <a:pt x="3890" y="71214"/>
                  </a:cubicBezTo>
                  <a:cubicBezTo>
                    <a:pt x="20440" y="-6083"/>
                    <a:pt x="100398" y="-2115"/>
                    <a:pt x="228513" y="1644"/>
                  </a:cubicBezTo>
                  <a:cubicBezTo>
                    <a:pt x="356644" y="4941"/>
                    <a:pt x="353138" y="62311"/>
                    <a:pt x="347656" y="184019"/>
                  </a:cubicBezTo>
                  <a:cubicBezTo>
                    <a:pt x="344655" y="252532"/>
                    <a:pt x="351130" y="317385"/>
                    <a:pt x="313542" y="339341"/>
                  </a:cubicBezTo>
                  <a:cubicBezTo>
                    <a:pt x="274580" y="362191"/>
                    <a:pt x="74694" y="362149"/>
                    <a:pt x="35040" y="340620"/>
                  </a:cubicBezTo>
                  <a:cubicBezTo>
                    <a:pt x="12862" y="328633"/>
                    <a:pt x="7411" y="305981"/>
                    <a:pt x="4514" y="282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16753277" y="8805528"/>
              <a:ext cx="349484" cy="356546"/>
            </a:xfrm>
            <a:custGeom>
              <a:rect b="b" l="l" r="r" t="t"/>
              <a:pathLst>
                <a:path extrusionOk="0" h="356546" w="349484">
                  <a:moveTo>
                    <a:pt x="6221" y="281606"/>
                  </a:moveTo>
                  <a:cubicBezTo>
                    <a:pt x="3293" y="260051"/>
                    <a:pt x="-4551" y="109617"/>
                    <a:pt x="3589" y="70781"/>
                  </a:cubicBezTo>
                  <a:cubicBezTo>
                    <a:pt x="19765" y="-5268"/>
                    <a:pt x="95910" y="-1711"/>
                    <a:pt x="220072" y="1165"/>
                  </a:cubicBezTo>
                  <a:cubicBezTo>
                    <a:pt x="352587" y="3770"/>
                    <a:pt x="352967" y="54738"/>
                    <a:pt x="348052" y="178708"/>
                  </a:cubicBezTo>
                  <a:cubicBezTo>
                    <a:pt x="345342" y="249219"/>
                    <a:pt x="355094" y="318429"/>
                    <a:pt x="314192" y="340541"/>
                  </a:cubicBezTo>
                  <a:cubicBezTo>
                    <a:pt x="274611" y="362028"/>
                    <a:pt x="74726" y="362153"/>
                    <a:pt x="35691" y="339262"/>
                  </a:cubicBezTo>
                  <a:cubicBezTo>
                    <a:pt x="14595" y="326937"/>
                    <a:pt x="9347" y="304441"/>
                    <a:pt x="6221" y="2816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16752766" y="9274274"/>
              <a:ext cx="349636" cy="356633"/>
            </a:xfrm>
            <a:custGeom>
              <a:rect b="b" l="l" r="r" t="t"/>
              <a:pathLst>
                <a:path extrusionOk="0" h="356633" w="349636">
                  <a:moveTo>
                    <a:pt x="250516" y="353908"/>
                  </a:moveTo>
                  <a:cubicBezTo>
                    <a:pt x="200252" y="358063"/>
                    <a:pt x="149452" y="357355"/>
                    <a:pt x="98241" y="352556"/>
                  </a:cubicBezTo>
                  <a:cubicBezTo>
                    <a:pt x="39411" y="347069"/>
                    <a:pt x="17046" y="339726"/>
                    <a:pt x="8131" y="280828"/>
                  </a:cubicBezTo>
                  <a:cubicBezTo>
                    <a:pt x="4802" y="258841"/>
                    <a:pt x="-5267" y="112505"/>
                    <a:pt x="3497" y="70445"/>
                  </a:cubicBezTo>
                  <a:cubicBezTo>
                    <a:pt x="19402" y="-4902"/>
                    <a:pt x="92093" y="-1251"/>
                    <a:pt x="211845" y="787"/>
                  </a:cubicBezTo>
                  <a:cubicBezTo>
                    <a:pt x="349863" y="2711"/>
                    <a:pt x="352802" y="50331"/>
                    <a:pt x="348662" y="173499"/>
                  </a:cubicBezTo>
                  <a:cubicBezTo>
                    <a:pt x="344033" y="311312"/>
                    <a:pt x="366392" y="344495"/>
                    <a:pt x="250516" y="3539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17219678" y="7868482"/>
              <a:ext cx="353372" cy="357421"/>
            </a:xfrm>
            <a:custGeom>
              <a:rect b="b" l="l" r="r" t="t"/>
              <a:pathLst>
                <a:path extrusionOk="0" h="357421" w="353372">
                  <a:moveTo>
                    <a:pt x="102373" y="355669"/>
                  </a:moveTo>
                  <a:cubicBezTo>
                    <a:pt x="142016" y="358509"/>
                    <a:pt x="190002" y="358384"/>
                    <a:pt x="254647" y="351618"/>
                  </a:cubicBezTo>
                  <a:cubicBezTo>
                    <a:pt x="315761" y="345154"/>
                    <a:pt x="327516" y="332955"/>
                    <a:pt x="338750" y="278846"/>
                  </a:cubicBezTo>
                  <a:cubicBezTo>
                    <a:pt x="347998" y="233931"/>
                    <a:pt x="359607" y="119550"/>
                    <a:pt x="349397" y="69799"/>
                  </a:cubicBezTo>
                  <a:cubicBezTo>
                    <a:pt x="334584" y="-2401"/>
                    <a:pt x="280627" y="173"/>
                    <a:pt x="165463" y="1"/>
                  </a:cubicBezTo>
                  <a:cubicBezTo>
                    <a:pt x="20834" y="-212"/>
                    <a:pt x="71" y="30277"/>
                    <a:pt x="2125" y="158225"/>
                  </a:cubicBezTo>
                  <a:cubicBezTo>
                    <a:pt x="4643" y="314436"/>
                    <a:pt x="-29123" y="346486"/>
                    <a:pt x="102373" y="3556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17221266" y="8336794"/>
              <a:ext cx="349906" cy="356878"/>
            </a:xfrm>
            <a:custGeom>
              <a:rect b="b" l="l" r="r" t="t"/>
              <a:pathLst>
                <a:path extrusionOk="0" h="356878" w="349906">
                  <a:moveTo>
                    <a:pt x="251249" y="352804"/>
                  </a:moveTo>
                  <a:cubicBezTo>
                    <a:pt x="200028" y="357599"/>
                    <a:pt x="149228" y="358306"/>
                    <a:pt x="98975" y="354156"/>
                  </a:cubicBezTo>
                  <a:cubicBezTo>
                    <a:pt x="38121" y="349211"/>
                    <a:pt x="9650" y="345014"/>
                    <a:pt x="2857" y="283479"/>
                  </a:cubicBezTo>
                  <a:cubicBezTo>
                    <a:pt x="1313" y="269475"/>
                    <a:pt x="-3400" y="107689"/>
                    <a:pt x="4236" y="71760"/>
                  </a:cubicBezTo>
                  <a:cubicBezTo>
                    <a:pt x="21285" y="-7394"/>
                    <a:pt x="106194" y="-2412"/>
                    <a:pt x="236993" y="2237"/>
                  </a:cubicBezTo>
                  <a:cubicBezTo>
                    <a:pt x="359257" y="6169"/>
                    <a:pt x="353348" y="68302"/>
                    <a:pt x="347294" y="189442"/>
                  </a:cubicBezTo>
                  <a:cubicBezTo>
                    <a:pt x="340824" y="319028"/>
                    <a:pt x="345213" y="344047"/>
                    <a:pt x="251249" y="3528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17221766" y="8805500"/>
              <a:ext cx="349636" cy="356633"/>
            </a:xfrm>
            <a:custGeom>
              <a:rect b="b" l="l" r="r" t="t"/>
              <a:pathLst>
                <a:path extrusionOk="0" h="356633" w="349636">
                  <a:moveTo>
                    <a:pt x="250516" y="353908"/>
                  </a:moveTo>
                  <a:cubicBezTo>
                    <a:pt x="200252" y="358063"/>
                    <a:pt x="149452" y="357355"/>
                    <a:pt x="98241" y="352555"/>
                  </a:cubicBezTo>
                  <a:cubicBezTo>
                    <a:pt x="39411" y="347069"/>
                    <a:pt x="17046" y="339726"/>
                    <a:pt x="8131" y="280828"/>
                  </a:cubicBezTo>
                  <a:cubicBezTo>
                    <a:pt x="4802" y="258841"/>
                    <a:pt x="-5267" y="112505"/>
                    <a:pt x="3497" y="70445"/>
                  </a:cubicBezTo>
                  <a:cubicBezTo>
                    <a:pt x="19402" y="-4902"/>
                    <a:pt x="92093" y="-1251"/>
                    <a:pt x="211845" y="787"/>
                  </a:cubicBezTo>
                  <a:cubicBezTo>
                    <a:pt x="349863" y="2711"/>
                    <a:pt x="352802" y="50330"/>
                    <a:pt x="348662" y="173504"/>
                  </a:cubicBezTo>
                  <a:cubicBezTo>
                    <a:pt x="344033" y="311317"/>
                    <a:pt x="366392" y="344495"/>
                    <a:pt x="250516" y="3539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17219470" y="9273864"/>
              <a:ext cx="353373" cy="357420"/>
            </a:xfrm>
            <a:custGeom>
              <a:rect b="b" l="l" r="r" t="t"/>
              <a:pathLst>
                <a:path extrusionOk="0" h="357420" w="353373">
                  <a:moveTo>
                    <a:pt x="251000" y="355669"/>
                  </a:moveTo>
                  <a:cubicBezTo>
                    <a:pt x="211357" y="358509"/>
                    <a:pt x="163371" y="358384"/>
                    <a:pt x="98726" y="351618"/>
                  </a:cubicBezTo>
                  <a:cubicBezTo>
                    <a:pt x="37612" y="345154"/>
                    <a:pt x="25857" y="332955"/>
                    <a:pt x="14623" y="278846"/>
                  </a:cubicBezTo>
                  <a:cubicBezTo>
                    <a:pt x="5375" y="233931"/>
                    <a:pt x="-6234" y="119550"/>
                    <a:pt x="3976" y="69799"/>
                  </a:cubicBezTo>
                  <a:cubicBezTo>
                    <a:pt x="18789" y="-2401"/>
                    <a:pt x="72746" y="173"/>
                    <a:pt x="187910" y="1"/>
                  </a:cubicBezTo>
                  <a:cubicBezTo>
                    <a:pt x="332539" y="-212"/>
                    <a:pt x="353302" y="30277"/>
                    <a:pt x="351247" y="158225"/>
                  </a:cubicBezTo>
                  <a:cubicBezTo>
                    <a:pt x="348730" y="314436"/>
                    <a:pt x="382501" y="346486"/>
                    <a:pt x="251000" y="355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15928434" y="7969982"/>
              <a:ext cx="109253" cy="166218"/>
            </a:xfrm>
            <a:custGeom>
              <a:rect b="b" l="l" r="r" t="t"/>
              <a:pathLst>
                <a:path extrusionOk="0" h="166218" w="109253">
                  <a:moveTo>
                    <a:pt x="21534" y="162020"/>
                  </a:moveTo>
                  <a:cubicBezTo>
                    <a:pt x="21534" y="156997"/>
                    <a:pt x="22507" y="150751"/>
                    <a:pt x="24452" y="143289"/>
                  </a:cubicBezTo>
                  <a:cubicBezTo>
                    <a:pt x="26397" y="135832"/>
                    <a:pt x="28993" y="127761"/>
                    <a:pt x="32238" y="119081"/>
                  </a:cubicBezTo>
                  <a:cubicBezTo>
                    <a:pt x="35484" y="110407"/>
                    <a:pt x="39130" y="101406"/>
                    <a:pt x="43187" y="92076"/>
                  </a:cubicBezTo>
                  <a:cubicBezTo>
                    <a:pt x="47238" y="82752"/>
                    <a:pt x="51295" y="73792"/>
                    <a:pt x="55352" y="65196"/>
                  </a:cubicBezTo>
                  <a:cubicBezTo>
                    <a:pt x="59404" y="56600"/>
                    <a:pt x="63299" y="48654"/>
                    <a:pt x="67029" y="41358"/>
                  </a:cubicBezTo>
                  <a:cubicBezTo>
                    <a:pt x="70758" y="34062"/>
                    <a:pt x="74003" y="27978"/>
                    <a:pt x="76765" y="23110"/>
                  </a:cubicBezTo>
                  <a:cubicBezTo>
                    <a:pt x="76604" y="22626"/>
                    <a:pt x="75751" y="22221"/>
                    <a:pt x="74212" y="21898"/>
                  </a:cubicBezTo>
                  <a:cubicBezTo>
                    <a:pt x="72667" y="21576"/>
                    <a:pt x="70924" y="21332"/>
                    <a:pt x="68979" y="21170"/>
                  </a:cubicBezTo>
                  <a:cubicBezTo>
                    <a:pt x="67034" y="21009"/>
                    <a:pt x="65208" y="20890"/>
                    <a:pt x="63508" y="20806"/>
                  </a:cubicBezTo>
                  <a:cubicBezTo>
                    <a:pt x="61807" y="20723"/>
                    <a:pt x="60787" y="20682"/>
                    <a:pt x="60465" y="20682"/>
                  </a:cubicBezTo>
                  <a:cubicBezTo>
                    <a:pt x="53651" y="21170"/>
                    <a:pt x="47082" y="21451"/>
                    <a:pt x="40758" y="21534"/>
                  </a:cubicBezTo>
                  <a:cubicBezTo>
                    <a:pt x="34433" y="21618"/>
                    <a:pt x="27864" y="22065"/>
                    <a:pt x="21045" y="22871"/>
                  </a:cubicBezTo>
                  <a:cubicBezTo>
                    <a:pt x="17800" y="23198"/>
                    <a:pt x="15085" y="23563"/>
                    <a:pt x="12895" y="23963"/>
                  </a:cubicBezTo>
                  <a:cubicBezTo>
                    <a:pt x="10705" y="24369"/>
                    <a:pt x="7985" y="24493"/>
                    <a:pt x="4745" y="24327"/>
                  </a:cubicBezTo>
                  <a:cubicBezTo>
                    <a:pt x="3283" y="24327"/>
                    <a:pt x="2191" y="23838"/>
                    <a:pt x="1458" y="22866"/>
                  </a:cubicBezTo>
                  <a:cubicBezTo>
                    <a:pt x="729" y="21893"/>
                    <a:pt x="282" y="20718"/>
                    <a:pt x="121" y="19340"/>
                  </a:cubicBezTo>
                  <a:cubicBezTo>
                    <a:pt x="-40" y="17962"/>
                    <a:pt x="-40" y="16542"/>
                    <a:pt x="121" y="15081"/>
                  </a:cubicBezTo>
                  <a:cubicBezTo>
                    <a:pt x="282" y="13620"/>
                    <a:pt x="443" y="12247"/>
                    <a:pt x="610" y="10947"/>
                  </a:cubicBezTo>
                  <a:cubicBezTo>
                    <a:pt x="932" y="8191"/>
                    <a:pt x="1218" y="6168"/>
                    <a:pt x="1458" y="4867"/>
                  </a:cubicBezTo>
                  <a:cubicBezTo>
                    <a:pt x="1702" y="3573"/>
                    <a:pt x="1983" y="2678"/>
                    <a:pt x="2311" y="2189"/>
                  </a:cubicBezTo>
                  <a:cubicBezTo>
                    <a:pt x="2633" y="1545"/>
                    <a:pt x="2878" y="1383"/>
                    <a:pt x="3039" y="1706"/>
                  </a:cubicBezTo>
                  <a:lnTo>
                    <a:pt x="45132" y="244"/>
                  </a:lnTo>
                  <a:cubicBezTo>
                    <a:pt x="50156" y="83"/>
                    <a:pt x="55108" y="0"/>
                    <a:pt x="59976" y="0"/>
                  </a:cubicBezTo>
                  <a:cubicBezTo>
                    <a:pt x="64839" y="0"/>
                    <a:pt x="69791" y="0"/>
                    <a:pt x="74815" y="0"/>
                  </a:cubicBezTo>
                  <a:lnTo>
                    <a:pt x="105715" y="244"/>
                  </a:lnTo>
                  <a:cubicBezTo>
                    <a:pt x="106849" y="1056"/>
                    <a:pt x="107743" y="2111"/>
                    <a:pt x="108394" y="3406"/>
                  </a:cubicBezTo>
                  <a:cubicBezTo>
                    <a:pt x="108882" y="4706"/>
                    <a:pt x="109163" y="6287"/>
                    <a:pt x="109247" y="8149"/>
                  </a:cubicBezTo>
                  <a:cubicBezTo>
                    <a:pt x="109325" y="10016"/>
                    <a:pt x="108716" y="12491"/>
                    <a:pt x="107421" y="15570"/>
                  </a:cubicBezTo>
                  <a:cubicBezTo>
                    <a:pt x="106771" y="16870"/>
                    <a:pt x="106162" y="18123"/>
                    <a:pt x="105595" y="19340"/>
                  </a:cubicBezTo>
                  <a:cubicBezTo>
                    <a:pt x="105023" y="20552"/>
                    <a:pt x="104337" y="21732"/>
                    <a:pt x="103525" y="22866"/>
                  </a:cubicBezTo>
                  <a:cubicBezTo>
                    <a:pt x="97201" y="32601"/>
                    <a:pt x="91641" y="42414"/>
                    <a:pt x="86861" y="52304"/>
                  </a:cubicBezTo>
                  <a:cubicBezTo>
                    <a:pt x="82070" y="62201"/>
                    <a:pt x="77166" y="72419"/>
                    <a:pt x="72141" y="82960"/>
                  </a:cubicBezTo>
                  <a:cubicBezTo>
                    <a:pt x="67434" y="93018"/>
                    <a:pt x="63461" y="102711"/>
                    <a:pt x="60215" y="112030"/>
                  </a:cubicBezTo>
                  <a:cubicBezTo>
                    <a:pt x="56970" y="121359"/>
                    <a:pt x="53563" y="131292"/>
                    <a:pt x="49995" y="141833"/>
                  </a:cubicBezTo>
                  <a:cubicBezTo>
                    <a:pt x="49667" y="142483"/>
                    <a:pt x="49178" y="143897"/>
                    <a:pt x="48533" y="146092"/>
                  </a:cubicBezTo>
                  <a:cubicBezTo>
                    <a:pt x="47883" y="148281"/>
                    <a:pt x="47150" y="150590"/>
                    <a:pt x="46344" y="153024"/>
                  </a:cubicBezTo>
                  <a:cubicBezTo>
                    <a:pt x="45527" y="155457"/>
                    <a:pt x="44763" y="157730"/>
                    <a:pt x="44029" y="159836"/>
                  </a:cubicBezTo>
                  <a:cubicBezTo>
                    <a:pt x="43301" y="161947"/>
                    <a:pt x="42770" y="163325"/>
                    <a:pt x="42448" y="163970"/>
                  </a:cubicBezTo>
                  <a:cubicBezTo>
                    <a:pt x="40986" y="165104"/>
                    <a:pt x="39083" y="165796"/>
                    <a:pt x="36732" y="166035"/>
                  </a:cubicBezTo>
                  <a:cubicBezTo>
                    <a:pt x="34381" y="166279"/>
                    <a:pt x="32066" y="166279"/>
                    <a:pt x="29794" y="166035"/>
                  </a:cubicBezTo>
                  <a:cubicBezTo>
                    <a:pt x="27521" y="165790"/>
                    <a:pt x="25575" y="165307"/>
                    <a:pt x="23953" y="164573"/>
                  </a:cubicBezTo>
                  <a:cubicBezTo>
                    <a:pt x="22346" y="163845"/>
                    <a:pt x="21534" y="162993"/>
                    <a:pt x="21534" y="1620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15919175" y="8421806"/>
              <a:ext cx="123353" cy="174367"/>
            </a:xfrm>
            <a:custGeom>
              <a:rect b="b" l="l" r="r" t="t"/>
              <a:pathLst>
                <a:path extrusionOk="0" h="174367" w="123353">
                  <a:moveTo>
                    <a:pt x="105248" y="1610"/>
                  </a:moveTo>
                  <a:cubicBezTo>
                    <a:pt x="104598" y="19941"/>
                    <a:pt x="104270" y="38142"/>
                    <a:pt x="104270" y="56223"/>
                  </a:cubicBezTo>
                  <a:cubicBezTo>
                    <a:pt x="104270" y="74310"/>
                    <a:pt x="104109" y="92516"/>
                    <a:pt x="103786" y="110842"/>
                  </a:cubicBezTo>
                  <a:cubicBezTo>
                    <a:pt x="105893" y="110520"/>
                    <a:pt x="108202" y="110234"/>
                    <a:pt x="110719" y="109989"/>
                  </a:cubicBezTo>
                  <a:cubicBezTo>
                    <a:pt x="113232" y="109745"/>
                    <a:pt x="115785" y="109708"/>
                    <a:pt x="118386" y="109864"/>
                  </a:cubicBezTo>
                  <a:cubicBezTo>
                    <a:pt x="119847" y="109864"/>
                    <a:pt x="120940" y="110353"/>
                    <a:pt x="121673" y="111326"/>
                  </a:cubicBezTo>
                  <a:cubicBezTo>
                    <a:pt x="122401" y="112303"/>
                    <a:pt x="122890" y="113479"/>
                    <a:pt x="123135" y="114857"/>
                  </a:cubicBezTo>
                  <a:cubicBezTo>
                    <a:pt x="123379" y="116235"/>
                    <a:pt x="123416" y="117696"/>
                    <a:pt x="123259" y="119235"/>
                  </a:cubicBezTo>
                  <a:cubicBezTo>
                    <a:pt x="123098" y="120774"/>
                    <a:pt x="122854" y="122111"/>
                    <a:pt x="122531" y="123245"/>
                  </a:cubicBezTo>
                  <a:lnTo>
                    <a:pt x="120097" y="132491"/>
                  </a:lnTo>
                  <a:lnTo>
                    <a:pt x="103308" y="133219"/>
                  </a:lnTo>
                  <a:lnTo>
                    <a:pt x="103058" y="138570"/>
                  </a:lnTo>
                  <a:lnTo>
                    <a:pt x="101841" y="171899"/>
                  </a:lnTo>
                  <a:cubicBezTo>
                    <a:pt x="101352" y="172382"/>
                    <a:pt x="100785" y="172876"/>
                    <a:pt x="100140" y="173360"/>
                  </a:cubicBezTo>
                  <a:cubicBezTo>
                    <a:pt x="99490" y="173682"/>
                    <a:pt x="98679" y="173968"/>
                    <a:pt x="97706" y="174213"/>
                  </a:cubicBezTo>
                  <a:cubicBezTo>
                    <a:pt x="96734" y="174457"/>
                    <a:pt x="95355" y="174410"/>
                    <a:pt x="93571" y="174088"/>
                  </a:cubicBezTo>
                  <a:cubicBezTo>
                    <a:pt x="93088" y="174249"/>
                    <a:pt x="92110" y="174171"/>
                    <a:pt x="90653" y="173843"/>
                  </a:cubicBezTo>
                  <a:cubicBezTo>
                    <a:pt x="89192" y="173521"/>
                    <a:pt x="87652" y="173157"/>
                    <a:pt x="86030" y="172751"/>
                  </a:cubicBezTo>
                  <a:cubicBezTo>
                    <a:pt x="84407" y="172341"/>
                    <a:pt x="82867" y="171982"/>
                    <a:pt x="81406" y="171654"/>
                  </a:cubicBezTo>
                  <a:cubicBezTo>
                    <a:pt x="79944" y="171332"/>
                    <a:pt x="78972" y="171171"/>
                    <a:pt x="78483" y="171171"/>
                  </a:cubicBezTo>
                  <a:cubicBezTo>
                    <a:pt x="77671" y="167120"/>
                    <a:pt x="77307" y="161763"/>
                    <a:pt x="77385" y="155117"/>
                  </a:cubicBezTo>
                  <a:cubicBezTo>
                    <a:pt x="77468" y="148466"/>
                    <a:pt x="77666" y="141581"/>
                    <a:pt x="77994" y="134436"/>
                  </a:cubicBezTo>
                  <a:lnTo>
                    <a:pt x="64122" y="134919"/>
                  </a:lnTo>
                  <a:cubicBezTo>
                    <a:pt x="58931" y="135081"/>
                    <a:pt x="53944" y="135164"/>
                    <a:pt x="49159" y="135164"/>
                  </a:cubicBezTo>
                  <a:cubicBezTo>
                    <a:pt x="44373" y="135164"/>
                    <a:pt x="39464" y="135164"/>
                    <a:pt x="34439" y="135164"/>
                  </a:cubicBezTo>
                  <a:lnTo>
                    <a:pt x="3539" y="134919"/>
                  </a:lnTo>
                  <a:cubicBezTo>
                    <a:pt x="2405" y="134280"/>
                    <a:pt x="1511" y="133219"/>
                    <a:pt x="861" y="131763"/>
                  </a:cubicBezTo>
                  <a:cubicBezTo>
                    <a:pt x="372" y="130624"/>
                    <a:pt x="91" y="129085"/>
                    <a:pt x="8" y="127140"/>
                  </a:cubicBezTo>
                  <a:cubicBezTo>
                    <a:pt x="-76" y="125190"/>
                    <a:pt x="533" y="122678"/>
                    <a:pt x="1833" y="119594"/>
                  </a:cubicBezTo>
                  <a:cubicBezTo>
                    <a:pt x="2478" y="118299"/>
                    <a:pt x="3087" y="117041"/>
                    <a:pt x="3659" y="115824"/>
                  </a:cubicBezTo>
                  <a:cubicBezTo>
                    <a:pt x="4226" y="114612"/>
                    <a:pt x="4912" y="113437"/>
                    <a:pt x="5724" y="112298"/>
                  </a:cubicBezTo>
                  <a:cubicBezTo>
                    <a:pt x="8803" y="107436"/>
                    <a:pt x="12251" y="102366"/>
                    <a:pt x="16063" y="97098"/>
                  </a:cubicBezTo>
                  <a:cubicBezTo>
                    <a:pt x="19871" y="91825"/>
                    <a:pt x="23730" y="86515"/>
                    <a:pt x="27620" y="81159"/>
                  </a:cubicBezTo>
                  <a:cubicBezTo>
                    <a:pt x="31511" y="75813"/>
                    <a:pt x="35401" y="70498"/>
                    <a:pt x="39297" y="65225"/>
                  </a:cubicBezTo>
                  <a:cubicBezTo>
                    <a:pt x="43188" y="59952"/>
                    <a:pt x="46922" y="54965"/>
                    <a:pt x="50490" y="50264"/>
                  </a:cubicBezTo>
                  <a:cubicBezTo>
                    <a:pt x="53897" y="45885"/>
                    <a:pt x="56898" y="41834"/>
                    <a:pt x="59493" y="38106"/>
                  </a:cubicBezTo>
                  <a:cubicBezTo>
                    <a:pt x="62083" y="34377"/>
                    <a:pt x="64642" y="30685"/>
                    <a:pt x="67160" y="27034"/>
                  </a:cubicBezTo>
                  <a:cubicBezTo>
                    <a:pt x="69672" y="23384"/>
                    <a:pt x="72309" y="19489"/>
                    <a:pt x="75071" y="15360"/>
                  </a:cubicBezTo>
                  <a:cubicBezTo>
                    <a:pt x="77827" y="11225"/>
                    <a:pt x="81068" y="6477"/>
                    <a:pt x="84802" y="1126"/>
                  </a:cubicBezTo>
                  <a:cubicBezTo>
                    <a:pt x="86909" y="482"/>
                    <a:pt x="89098" y="117"/>
                    <a:pt x="91371" y="29"/>
                  </a:cubicBezTo>
                  <a:cubicBezTo>
                    <a:pt x="93644" y="-49"/>
                    <a:pt x="95756" y="29"/>
                    <a:pt x="97696" y="274"/>
                  </a:cubicBezTo>
                  <a:cubicBezTo>
                    <a:pt x="99641" y="518"/>
                    <a:pt x="101305" y="804"/>
                    <a:pt x="102684" y="1121"/>
                  </a:cubicBezTo>
                  <a:cubicBezTo>
                    <a:pt x="104072" y="1449"/>
                    <a:pt x="104920" y="1610"/>
                    <a:pt x="105248" y="1610"/>
                  </a:cubicBezTo>
                  <a:close/>
                  <a:moveTo>
                    <a:pt x="78972" y="113026"/>
                  </a:moveTo>
                  <a:cubicBezTo>
                    <a:pt x="79133" y="111081"/>
                    <a:pt x="79216" y="109220"/>
                    <a:pt x="79216" y="107436"/>
                  </a:cubicBezTo>
                  <a:cubicBezTo>
                    <a:pt x="79216" y="105647"/>
                    <a:pt x="79216" y="104108"/>
                    <a:pt x="79216" y="102813"/>
                  </a:cubicBezTo>
                  <a:lnTo>
                    <a:pt x="79460" y="102813"/>
                  </a:lnTo>
                  <a:cubicBezTo>
                    <a:pt x="80433" y="88699"/>
                    <a:pt x="80922" y="74435"/>
                    <a:pt x="80922" y="59994"/>
                  </a:cubicBezTo>
                  <a:cubicBezTo>
                    <a:pt x="80922" y="56593"/>
                    <a:pt x="81047" y="53145"/>
                    <a:pt x="81286" y="49655"/>
                  </a:cubicBezTo>
                  <a:cubicBezTo>
                    <a:pt x="81531" y="46171"/>
                    <a:pt x="81728" y="42645"/>
                    <a:pt x="81895" y="39073"/>
                  </a:cubicBezTo>
                  <a:cubicBezTo>
                    <a:pt x="77676" y="45568"/>
                    <a:pt x="73214" y="52094"/>
                    <a:pt x="68512" y="58662"/>
                  </a:cubicBezTo>
                  <a:cubicBezTo>
                    <a:pt x="63805" y="65230"/>
                    <a:pt x="59223" y="71673"/>
                    <a:pt x="54765" y="78002"/>
                  </a:cubicBezTo>
                  <a:cubicBezTo>
                    <a:pt x="50303" y="84326"/>
                    <a:pt x="46126" y="90368"/>
                    <a:pt x="42236" y="96125"/>
                  </a:cubicBezTo>
                  <a:cubicBezTo>
                    <a:pt x="38340" y="101882"/>
                    <a:pt x="35095" y="107197"/>
                    <a:pt x="32499" y="112059"/>
                  </a:cubicBezTo>
                  <a:cubicBezTo>
                    <a:pt x="32660" y="112548"/>
                    <a:pt x="33513" y="112953"/>
                    <a:pt x="35053" y="113281"/>
                  </a:cubicBezTo>
                  <a:cubicBezTo>
                    <a:pt x="36592" y="113609"/>
                    <a:pt x="38340" y="113889"/>
                    <a:pt x="40285" y="114134"/>
                  </a:cubicBezTo>
                  <a:cubicBezTo>
                    <a:pt x="42231" y="114373"/>
                    <a:pt x="44056" y="114498"/>
                    <a:pt x="45757" y="114498"/>
                  </a:cubicBezTo>
                  <a:cubicBezTo>
                    <a:pt x="47463" y="114498"/>
                    <a:pt x="48472" y="114498"/>
                    <a:pt x="48800" y="114498"/>
                  </a:cubicBezTo>
                  <a:cubicBezTo>
                    <a:pt x="52529" y="114175"/>
                    <a:pt x="57075" y="113931"/>
                    <a:pt x="62427" y="113770"/>
                  </a:cubicBezTo>
                  <a:cubicBezTo>
                    <a:pt x="67779" y="113598"/>
                    <a:pt x="73292" y="113354"/>
                    <a:pt x="78972" y="113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16404639" y="8426313"/>
              <a:ext cx="115266" cy="170931"/>
            </a:xfrm>
            <a:custGeom>
              <a:rect b="b" l="l" r="r" t="t"/>
              <a:pathLst>
                <a:path extrusionOk="0" h="170931" w="115266">
                  <a:moveTo>
                    <a:pt x="108589" y="141359"/>
                  </a:moveTo>
                  <a:cubicBezTo>
                    <a:pt x="106972" y="144604"/>
                    <a:pt x="104897" y="147527"/>
                    <a:pt x="102384" y="150122"/>
                  </a:cubicBezTo>
                  <a:cubicBezTo>
                    <a:pt x="99867" y="152712"/>
                    <a:pt x="97157" y="155067"/>
                    <a:pt x="94234" y="157173"/>
                  </a:cubicBezTo>
                  <a:cubicBezTo>
                    <a:pt x="90505" y="159935"/>
                    <a:pt x="86162" y="162566"/>
                    <a:pt x="81221" y="165078"/>
                  </a:cubicBezTo>
                  <a:cubicBezTo>
                    <a:pt x="76269" y="167595"/>
                    <a:pt x="71448" y="169254"/>
                    <a:pt x="66741" y="170065"/>
                  </a:cubicBezTo>
                  <a:cubicBezTo>
                    <a:pt x="63334" y="170715"/>
                    <a:pt x="59236" y="171001"/>
                    <a:pt x="54450" y="170918"/>
                  </a:cubicBezTo>
                  <a:cubicBezTo>
                    <a:pt x="49665" y="170835"/>
                    <a:pt x="44797" y="170393"/>
                    <a:pt x="39851" y="169581"/>
                  </a:cubicBezTo>
                  <a:cubicBezTo>
                    <a:pt x="34899" y="168770"/>
                    <a:pt x="30119" y="167595"/>
                    <a:pt x="25496" y="166055"/>
                  </a:cubicBezTo>
                  <a:cubicBezTo>
                    <a:pt x="20872" y="164516"/>
                    <a:pt x="17101" y="162530"/>
                    <a:pt x="14183" y="160096"/>
                  </a:cubicBezTo>
                  <a:cubicBezTo>
                    <a:pt x="11749" y="157990"/>
                    <a:pt x="9273" y="155801"/>
                    <a:pt x="6761" y="153528"/>
                  </a:cubicBezTo>
                  <a:cubicBezTo>
                    <a:pt x="4244" y="151255"/>
                    <a:pt x="2096" y="148749"/>
                    <a:pt x="312" y="145982"/>
                  </a:cubicBezTo>
                  <a:cubicBezTo>
                    <a:pt x="-172" y="145332"/>
                    <a:pt x="-94" y="144443"/>
                    <a:pt x="556" y="143309"/>
                  </a:cubicBezTo>
                  <a:cubicBezTo>
                    <a:pt x="1201" y="142176"/>
                    <a:pt x="2018" y="141078"/>
                    <a:pt x="2990" y="140023"/>
                  </a:cubicBezTo>
                  <a:cubicBezTo>
                    <a:pt x="3968" y="138972"/>
                    <a:pt x="4935" y="138036"/>
                    <a:pt x="5908" y="137225"/>
                  </a:cubicBezTo>
                  <a:cubicBezTo>
                    <a:pt x="6886" y="136414"/>
                    <a:pt x="7526" y="136013"/>
                    <a:pt x="7853" y="136013"/>
                  </a:cubicBezTo>
                  <a:cubicBezTo>
                    <a:pt x="8659" y="135036"/>
                    <a:pt x="9315" y="134183"/>
                    <a:pt x="9798" y="133455"/>
                  </a:cubicBezTo>
                  <a:cubicBezTo>
                    <a:pt x="10282" y="132727"/>
                    <a:pt x="10771" y="132202"/>
                    <a:pt x="11260" y="131874"/>
                  </a:cubicBezTo>
                  <a:cubicBezTo>
                    <a:pt x="11744" y="131552"/>
                    <a:pt x="12394" y="131307"/>
                    <a:pt x="13205" y="131146"/>
                  </a:cubicBezTo>
                  <a:cubicBezTo>
                    <a:pt x="14017" y="130990"/>
                    <a:pt x="15150" y="130990"/>
                    <a:pt x="16612" y="131146"/>
                  </a:cubicBezTo>
                  <a:cubicBezTo>
                    <a:pt x="19202" y="133907"/>
                    <a:pt x="21969" y="136097"/>
                    <a:pt x="24887" y="137714"/>
                  </a:cubicBezTo>
                  <a:cubicBezTo>
                    <a:pt x="27805" y="139336"/>
                    <a:pt x="30603" y="140600"/>
                    <a:pt x="33282" y="141484"/>
                  </a:cubicBezTo>
                  <a:cubicBezTo>
                    <a:pt x="35960" y="142379"/>
                    <a:pt x="38348" y="142987"/>
                    <a:pt x="40459" y="143309"/>
                  </a:cubicBezTo>
                  <a:cubicBezTo>
                    <a:pt x="42571" y="143632"/>
                    <a:pt x="44111" y="143793"/>
                    <a:pt x="45083" y="143793"/>
                  </a:cubicBezTo>
                  <a:lnTo>
                    <a:pt x="52625" y="143793"/>
                  </a:lnTo>
                  <a:cubicBezTo>
                    <a:pt x="56354" y="143793"/>
                    <a:pt x="60208" y="143351"/>
                    <a:pt x="64182" y="142457"/>
                  </a:cubicBezTo>
                  <a:cubicBezTo>
                    <a:pt x="68156" y="141567"/>
                    <a:pt x="71765" y="140142"/>
                    <a:pt x="75011" y="138203"/>
                  </a:cubicBezTo>
                  <a:cubicBezTo>
                    <a:pt x="79713" y="135447"/>
                    <a:pt x="83847" y="131474"/>
                    <a:pt x="87421" y="126279"/>
                  </a:cubicBezTo>
                  <a:cubicBezTo>
                    <a:pt x="90989" y="121089"/>
                    <a:pt x="92773" y="115660"/>
                    <a:pt x="92773" y="109976"/>
                  </a:cubicBezTo>
                  <a:cubicBezTo>
                    <a:pt x="92773" y="107058"/>
                    <a:pt x="92367" y="104219"/>
                    <a:pt x="91561" y="101463"/>
                  </a:cubicBezTo>
                  <a:cubicBezTo>
                    <a:pt x="90744" y="98707"/>
                    <a:pt x="89210" y="96106"/>
                    <a:pt x="86937" y="93673"/>
                  </a:cubicBezTo>
                  <a:cubicBezTo>
                    <a:pt x="84175" y="90755"/>
                    <a:pt x="80326" y="88644"/>
                    <a:pt x="75380" y="87349"/>
                  </a:cubicBezTo>
                  <a:cubicBezTo>
                    <a:pt x="70428" y="86054"/>
                    <a:pt x="66169" y="85243"/>
                    <a:pt x="62606" y="84915"/>
                  </a:cubicBezTo>
                  <a:lnTo>
                    <a:pt x="62606" y="85160"/>
                  </a:lnTo>
                  <a:cubicBezTo>
                    <a:pt x="56765" y="84832"/>
                    <a:pt x="50524" y="85446"/>
                    <a:pt x="43871" y="86980"/>
                  </a:cubicBezTo>
                  <a:cubicBezTo>
                    <a:pt x="37219" y="88530"/>
                    <a:pt x="31300" y="90350"/>
                    <a:pt x="26109" y="92456"/>
                  </a:cubicBezTo>
                  <a:cubicBezTo>
                    <a:pt x="25787" y="92617"/>
                    <a:pt x="24975" y="92695"/>
                    <a:pt x="23675" y="92695"/>
                  </a:cubicBezTo>
                  <a:cubicBezTo>
                    <a:pt x="22375" y="92695"/>
                    <a:pt x="21324" y="92856"/>
                    <a:pt x="20513" y="93184"/>
                  </a:cubicBezTo>
                  <a:cubicBezTo>
                    <a:pt x="18568" y="93668"/>
                    <a:pt x="16742" y="92373"/>
                    <a:pt x="15036" y="89289"/>
                  </a:cubicBezTo>
                  <a:cubicBezTo>
                    <a:pt x="13335" y="86216"/>
                    <a:pt x="12643" y="82804"/>
                    <a:pt x="12971" y="79070"/>
                  </a:cubicBezTo>
                  <a:cubicBezTo>
                    <a:pt x="13783" y="65123"/>
                    <a:pt x="14266" y="53324"/>
                    <a:pt x="14433" y="43672"/>
                  </a:cubicBezTo>
                  <a:cubicBezTo>
                    <a:pt x="14594" y="34020"/>
                    <a:pt x="14797" y="26116"/>
                    <a:pt x="15041" y="19953"/>
                  </a:cubicBezTo>
                  <a:cubicBezTo>
                    <a:pt x="15286" y="13791"/>
                    <a:pt x="15769" y="9210"/>
                    <a:pt x="16503" y="6209"/>
                  </a:cubicBezTo>
                  <a:cubicBezTo>
                    <a:pt x="17231" y="3214"/>
                    <a:pt x="18568" y="1466"/>
                    <a:pt x="20518" y="978"/>
                  </a:cubicBezTo>
                  <a:cubicBezTo>
                    <a:pt x="27165" y="1628"/>
                    <a:pt x="34509" y="1706"/>
                    <a:pt x="42540" y="1222"/>
                  </a:cubicBezTo>
                  <a:cubicBezTo>
                    <a:pt x="50570" y="733"/>
                    <a:pt x="57826" y="411"/>
                    <a:pt x="64317" y="244"/>
                  </a:cubicBezTo>
                  <a:cubicBezTo>
                    <a:pt x="66751" y="244"/>
                    <a:pt x="69503" y="208"/>
                    <a:pt x="72587" y="125"/>
                  </a:cubicBezTo>
                  <a:cubicBezTo>
                    <a:pt x="75666" y="42"/>
                    <a:pt x="78833" y="0"/>
                    <a:pt x="82074" y="0"/>
                  </a:cubicBezTo>
                  <a:cubicBezTo>
                    <a:pt x="85319" y="0"/>
                    <a:pt x="88482" y="83"/>
                    <a:pt x="91566" y="244"/>
                  </a:cubicBezTo>
                  <a:cubicBezTo>
                    <a:pt x="94645" y="406"/>
                    <a:pt x="97407" y="572"/>
                    <a:pt x="99836" y="733"/>
                  </a:cubicBezTo>
                  <a:cubicBezTo>
                    <a:pt x="101781" y="1867"/>
                    <a:pt x="103123" y="2964"/>
                    <a:pt x="103851" y="4020"/>
                  </a:cubicBezTo>
                  <a:cubicBezTo>
                    <a:pt x="104579" y="5075"/>
                    <a:pt x="105027" y="6173"/>
                    <a:pt x="105193" y="7306"/>
                  </a:cubicBezTo>
                  <a:cubicBezTo>
                    <a:pt x="105354" y="8445"/>
                    <a:pt x="105354" y="9542"/>
                    <a:pt x="105193" y="10593"/>
                  </a:cubicBezTo>
                  <a:cubicBezTo>
                    <a:pt x="105032" y="11649"/>
                    <a:pt x="104949" y="12746"/>
                    <a:pt x="104949" y="13874"/>
                  </a:cubicBezTo>
                  <a:cubicBezTo>
                    <a:pt x="105110" y="17281"/>
                    <a:pt x="104949" y="19834"/>
                    <a:pt x="104465" y="21540"/>
                  </a:cubicBezTo>
                  <a:cubicBezTo>
                    <a:pt x="103976" y="23240"/>
                    <a:pt x="103487" y="24421"/>
                    <a:pt x="103003" y="25065"/>
                  </a:cubicBezTo>
                  <a:cubicBezTo>
                    <a:pt x="102353" y="25715"/>
                    <a:pt x="101620" y="25955"/>
                    <a:pt x="100814" y="25793"/>
                  </a:cubicBezTo>
                  <a:cubicBezTo>
                    <a:pt x="99675" y="25793"/>
                    <a:pt x="97527" y="25793"/>
                    <a:pt x="94364" y="25793"/>
                  </a:cubicBezTo>
                  <a:cubicBezTo>
                    <a:pt x="91202" y="25793"/>
                    <a:pt x="87467" y="25757"/>
                    <a:pt x="83171" y="25669"/>
                  </a:cubicBezTo>
                  <a:cubicBezTo>
                    <a:pt x="78870" y="25591"/>
                    <a:pt x="74366" y="25549"/>
                    <a:pt x="69664" y="25549"/>
                  </a:cubicBezTo>
                  <a:cubicBezTo>
                    <a:pt x="64957" y="25549"/>
                    <a:pt x="60541" y="25591"/>
                    <a:pt x="56401" y="25669"/>
                  </a:cubicBezTo>
                  <a:cubicBezTo>
                    <a:pt x="52266" y="25752"/>
                    <a:pt x="48698" y="25877"/>
                    <a:pt x="45697" y="26033"/>
                  </a:cubicBezTo>
                  <a:cubicBezTo>
                    <a:pt x="42696" y="26194"/>
                    <a:pt x="40787" y="26443"/>
                    <a:pt x="39981" y="26761"/>
                  </a:cubicBezTo>
                  <a:cubicBezTo>
                    <a:pt x="39331" y="27088"/>
                    <a:pt x="39003" y="27697"/>
                    <a:pt x="39003" y="28586"/>
                  </a:cubicBezTo>
                  <a:cubicBezTo>
                    <a:pt x="39003" y="29475"/>
                    <a:pt x="38920" y="30323"/>
                    <a:pt x="38759" y="31139"/>
                  </a:cubicBezTo>
                  <a:cubicBezTo>
                    <a:pt x="37947" y="36329"/>
                    <a:pt x="37458" y="42086"/>
                    <a:pt x="37297" y="48415"/>
                  </a:cubicBezTo>
                  <a:cubicBezTo>
                    <a:pt x="37136" y="54738"/>
                    <a:pt x="36969" y="60495"/>
                    <a:pt x="36808" y="65685"/>
                  </a:cubicBezTo>
                  <a:lnTo>
                    <a:pt x="38025" y="67391"/>
                  </a:lnTo>
                  <a:cubicBezTo>
                    <a:pt x="43538" y="65768"/>
                    <a:pt x="49135" y="64593"/>
                    <a:pt x="54815" y="63865"/>
                  </a:cubicBezTo>
                  <a:cubicBezTo>
                    <a:pt x="60494" y="63137"/>
                    <a:pt x="66085" y="63178"/>
                    <a:pt x="71604" y="63979"/>
                  </a:cubicBezTo>
                  <a:cubicBezTo>
                    <a:pt x="77117" y="64796"/>
                    <a:pt x="82469" y="66496"/>
                    <a:pt x="87660" y="69096"/>
                  </a:cubicBezTo>
                  <a:cubicBezTo>
                    <a:pt x="92851" y="71686"/>
                    <a:pt x="97636" y="75503"/>
                    <a:pt x="102015" y="80526"/>
                  </a:cubicBezTo>
                  <a:cubicBezTo>
                    <a:pt x="106072" y="85066"/>
                    <a:pt x="109193" y="89934"/>
                    <a:pt x="111382" y="95124"/>
                  </a:cubicBezTo>
                  <a:cubicBezTo>
                    <a:pt x="113572" y="100313"/>
                    <a:pt x="114670" y="105914"/>
                    <a:pt x="114670" y="111910"/>
                  </a:cubicBezTo>
                  <a:cubicBezTo>
                    <a:pt x="115314" y="114344"/>
                    <a:pt x="115439" y="117142"/>
                    <a:pt x="115034" y="120309"/>
                  </a:cubicBezTo>
                  <a:cubicBezTo>
                    <a:pt x="114628" y="123476"/>
                    <a:pt x="113978" y="126476"/>
                    <a:pt x="113088" y="129310"/>
                  </a:cubicBezTo>
                  <a:cubicBezTo>
                    <a:pt x="112194" y="132150"/>
                    <a:pt x="111299" y="134703"/>
                    <a:pt x="110415" y="136970"/>
                  </a:cubicBezTo>
                  <a:cubicBezTo>
                    <a:pt x="109526" y="139258"/>
                    <a:pt x="108912" y="140720"/>
                    <a:pt x="108589" y="1413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16873414" y="8420551"/>
              <a:ext cx="118797" cy="177904"/>
            </a:xfrm>
            <a:custGeom>
              <a:rect b="b" l="l" r="r" t="t"/>
              <a:pathLst>
                <a:path extrusionOk="0" h="177904" w="118797">
                  <a:moveTo>
                    <a:pt x="54019" y="31571"/>
                  </a:moveTo>
                  <a:cubicBezTo>
                    <a:pt x="50935" y="34488"/>
                    <a:pt x="48256" y="37125"/>
                    <a:pt x="45989" y="39481"/>
                  </a:cubicBezTo>
                  <a:cubicBezTo>
                    <a:pt x="43711" y="41831"/>
                    <a:pt x="41765" y="44260"/>
                    <a:pt x="40148" y="46777"/>
                  </a:cubicBezTo>
                  <a:cubicBezTo>
                    <a:pt x="38525" y="49294"/>
                    <a:pt x="37142" y="52050"/>
                    <a:pt x="36008" y="55045"/>
                  </a:cubicBezTo>
                  <a:cubicBezTo>
                    <a:pt x="34874" y="58051"/>
                    <a:pt x="33818" y="61660"/>
                    <a:pt x="32840" y="65877"/>
                  </a:cubicBezTo>
                  <a:cubicBezTo>
                    <a:pt x="33001" y="65877"/>
                    <a:pt x="33043" y="66278"/>
                    <a:pt x="32965" y="67089"/>
                  </a:cubicBezTo>
                  <a:cubicBezTo>
                    <a:pt x="32882" y="67900"/>
                    <a:pt x="32840" y="68753"/>
                    <a:pt x="32840" y="69647"/>
                  </a:cubicBezTo>
                  <a:cubicBezTo>
                    <a:pt x="32840" y="70542"/>
                    <a:pt x="32799" y="71348"/>
                    <a:pt x="32726" y="72076"/>
                  </a:cubicBezTo>
                  <a:cubicBezTo>
                    <a:pt x="32637" y="72804"/>
                    <a:pt x="32679" y="73090"/>
                    <a:pt x="32840" y="72929"/>
                  </a:cubicBezTo>
                  <a:cubicBezTo>
                    <a:pt x="34947" y="70656"/>
                    <a:pt x="37381" y="68675"/>
                    <a:pt x="40148" y="66969"/>
                  </a:cubicBezTo>
                  <a:cubicBezTo>
                    <a:pt x="42904" y="65269"/>
                    <a:pt x="45661" y="63771"/>
                    <a:pt x="48418" y="62466"/>
                  </a:cubicBezTo>
                  <a:cubicBezTo>
                    <a:pt x="51986" y="60687"/>
                    <a:pt x="56282" y="59392"/>
                    <a:pt x="61317" y="58576"/>
                  </a:cubicBezTo>
                  <a:cubicBezTo>
                    <a:pt x="66346" y="57765"/>
                    <a:pt x="71537" y="57682"/>
                    <a:pt x="76889" y="58332"/>
                  </a:cubicBezTo>
                  <a:cubicBezTo>
                    <a:pt x="82236" y="58982"/>
                    <a:pt x="87510" y="60438"/>
                    <a:pt x="92700" y="62710"/>
                  </a:cubicBezTo>
                  <a:cubicBezTo>
                    <a:pt x="97891" y="64983"/>
                    <a:pt x="102473" y="68269"/>
                    <a:pt x="106452" y="72565"/>
                  </a:cubicBezTo>
                  <a:cubicBezTo>
                    <a:pt x="110421" y="76860"/>
                    <a:pt x="113547" y="82258"/>
                    <a:pt x="115820" y="88743"/>
                  </a:cubicBezTo>
                  <a:cubicBezTo>
                    <a:pt x="118092" y="95228"/>
                    <a:pt x="119060" y="103090"/>
                    <a:pt x="118737" y="112342"/>
                  </a:cubicBezTo>
                  <a:cubicBezTo>
                    <a:pt x="118254" y="123044"/>
                    <a:pt x="116178" y="132498"/>
                    <a:pt x="112532" y="140678"/>
                  </a:cubicBezTo>
                  <a:cubicBezTo>
                    <a:pt x="108881" y="148869"/>
                    <a:pt x="104216" y="155723"/>
                    <a:pt x="98541" y="161235"/>
                  </a:cubicBezTo>
                  <a:cubicBezTo>
                    <a:pt x="92867" y="166752"/>
                    <a:pt x="86501" y="170928"/>
                    <a:pt x="79443" y="173762"/>
                  </a:cubicBezTo>
                  <a:cubicBezTo>
                    <a:pt x="72390" y="176602"/>
                    <a:pt x="65212" y="177980"/>
                    <a:pt x="57910" y="177902"/>
                  </a:cubicBezTo>
                  <a:cubicBezTo>
                    <a:pt x="50613" y="177813"/>
                    <a:pt x="43477" y="176321"/>
                    <a:pt x="36497" y="173398"/>
                  </a:cubicBezTo>
                  <a:cubicBezTo>
                    <a:pt x="29527" y="170481"/>
                    <a:pt x="23317" y="166061"/>
                    <a:pt x="17887" y="160138"/>
                  </a:cubicBezTo>
                  <a:cubicBezTo>
                    <a:pt x="12452" y="154220"/>
                    <a:pt x="8114" y="146799"/>
                    <a:pt x="4863" y="137875"/>
                  </a:cubicBezTo>
                  <a:cubicBezTo>
                    <a:pt x="1618" y="128957"/>
                    <a:pt x="0" y="118499"/>
                    <a:pt x="0" y="106497"/>
                  </a:cubicBezTo>
                  <a:lnTo>
                    <a:pt x="245" y="106252"/>
                  </a:lnTo>
                  <a:cubicBezTo>
                    <a:pt x="245" y="96845"/>
                    <a:pt x="1098" y="87484"/>
                    <a:pt x="2798" y="78155"/>
                  </a:cubicBezTo>
                  <a:cubicBezTo>
                    <a:pt x="4504" y="68831"/>
                    <a:pt x="7136" y="59990"/>
                    <a:pt x="10709" y="51639"/>
                  </a:cubicBezTo>
                  <a:cubicBezTo>
                    <a:pt x="14272" y="43292"/>
                    <a:pt x="18979" y="35586"/>
                    <a:pt x="24815" y="28529"/>
                  </a:cubicBezTo>
                  <a:cubicBezTo>
                    <a:pt x="30656" y="21477"/>
                    <a:pt x="37714" y="15518"/>
                    <a:pt x="45989" y="10650"/>
                  </a:cubicBezTo>
                  <a:cubicBezTo>
                    <a:pt x="47123" y="10000"/>
                    <a:pt x="48865" y="9189"/>
                    <a:pt x="51221" y="8216"/>
                  </a:cubicBezTo>
                  <a:cubicBezTo>
                    <a:pt x="53567" y="7239"/>
                    <a:pt x="56043" y="6308"/>
                    <a:pt x="58638" y="5419"/>
                  </a:cubicBezTo>
                  <a:cubicBezTo>
                    <a:pt x="61239" y="4529"/>
                    <a:pt x="63756" y="3760"/>
                    <a:pt x="66185" y="3105"/>
                  </a:cubicBezTo>
                  <a:cubicBezTo>
                    <a:pt x="68619" y="2460"/>
                    <a:pt x="70481" y="1971"/>
                    <a:pt x="71786" y="1643"/>
                  </a:cubicBezTo>
                  <a:cubicBezTo>
                    <a:pt x="74049" y="1160"/>
                    <a:pt x="76608" y="796"/>
                    <a:pt x="79448" y="546"/>
                  </a:cubicBezTo>
                  <a:cubicBezTo>
                    <a:pt x="82288" y="302"/>
                    <a:pt x="85003" y="146"/>
                    <a:pt x="87598" y="62"/>
                  </a:cubicBezTo>
                  <a:cubicBezTo>
                    <a:pt x="90188" y="-21"/>
                    <a:pt x="92544" y="-21"/>
                    <a:pt x="94656" y="62"/>
                  </a:cubicBezTo>
                  <a:cubicBezTo>
                    <a:pt x="96757" y="146"/>
                    <a:pt x="98307" y="265"/>
                    <a:pt x="99275" y="426"/>
                  </a:cubicBezTo>
                  <a:cubicBezTo>
                    <a:pt x="101381" y="426"/>
                    <a:pt x="102967" y="1321"/>
                    <a:pt x="104023" y="3099"/>
                  </a:cubicBezTo>
                  <a:cubicBezTo>
                    <a:pt x="105074" y="4888"/>
                    <a:pt x="105729" y="6870"/>
                    <a:pt x="105969" y="9059"/>
                  </a:cubicBezTo>
                  <a:cubicBezTo>
                    <a:pt x="106213" y="11248"/>
                    <a:pt x="106093" y="13318"/>
                    <a:pt x="105604" y="15263"/>
                  </a:cubicBezTo>
                  <a:cubicBezTo>
                    <a:pt x="105116" y="17208"/>
                    <a:pt x="104382" y="18508"/>
                    <a:pt x="103415" y="19158"/>
                  </a:cubicBezTo>
                  <a:cubicBezTo>
                    <a:pt x="92706" y="19319"/>
                    <a:pt x="83135" y="20250"/>
                    <a:pt x="74704" y="21956"/>
                  </a:cubicBezTo>
                  <a:cubicBezTo>
                    <a:pt x="66263" y="23666"/>
                    <a:pt x="59366" y="26865"/>
                    <a:pt x="54019" y="31571"/>
                  </a:cubicBezTo>
                  <a:close/>
                  <a:moveTo>
                    <a:pt x="94895" y="103090"/>
                  </a:moveTo>
                  <a:cubicBezTo>
                    <a:pt x="94895" y="97734"/>
                    <a:pt x="93517" y="93200"/>
                    <a:pt x="90760" y="89471"/>
                  </a:cubicBezTo>
                  <a:cubicBezTo>
                    <a:pt x="87999" y="85742"/>
                    <a:pt x="84472" y="82903"/>
                    <a:pt x="80176" y="80953"/>
                  </a:cubicBezTo>
                  <a:cubicBezTo>
                    <a:pt x="75880" y="79008"/>
                    <a:pt x="71131" y="77999"/>
                    <a:pt x="65946" y="77911"/>
                  </a:cubicBezTo>
                  <a:cubicBezTo>
                    <a:pt x="60750" y="77838"/>
                    <a:pt x="55720" y="78691"/>
                    <a:pt x="50857" y="80469"/>
                  </a:cubicBezTo>
                  <a:cubicBezTo>
                    <a:pt x="45994" y="82258"/>
                    <a:pt x="41615" y="85092"/>
                    <a:pt x="37719" y="88982"/>
                  </a:cubicBezTo>
                  <a:cubicBezTo>
                    <a:pt x="33823" y="92877"/>
                    <a:pt x="30989" y="97739"/>
                    <a:pt x="29199" y="103584"/>
                  </a:cubicBezTo>
                  <a:cubicBezTo>
                    <a:pt x="28232" y="106830"/>
                    <a:pt x="27535" y="110392"/>
                    <a:pt x="27135" y="114287"/>
                  </a:cubicBezTo>
                  <a:cubicBezTo>
                    <a:pt x="26734" y="118182"/>
                    <a:pt x="26682" y="121749"/>
                    <a:pt x="27010" y="124989"/>
                  </a:cubicBezTo>
                  <a:cubicBezTo>
                    <a:pt x="27499" y="129529"/>
                    <a:pt x="28513" y="133710"/>
                    <a:pt x="30052" y="137516"/>
                  </a:cubicBezTo>
                  <a:cubicBezTo>
                    <a:pt x="31592" y="141328"/>
                    <a:pt x="33745" y="144454"/>
                    <a:pt x="36497" y="146887"/>
                  </a:cubicBezTo>
                  <a:cubicBezTo>
                    <a:pt x="39258" y="149316"/>
                    <a:pt x="42540" y="151021"/>
                    <a:pt x="46353" y="151994"/>
                  </a:cubicBezTo>
                  <a:cubicBezTo>
                    <a:pt x="50165" y="152961"/>
                    <a:pt x="54503" y="152888"/>
                    <a:pt x="59366" y="151749"/>
                  </a:cubicBezTo>
                  <a:cubicBezTo>
                    <a:pt x="61639" y="151266"/>
                    <a:pt x="63870" y="150772"/>
                    <a:pt x="66060" y="150288"/>
                  </a:cubicBezTo>
                  <a:cubicBezTo>
                    <a:pt x="68250" y="149805"/>
                    <a:pt x="70398" y="148910"/>
                    <a:pt x="72515" y="147615"/>
                  </a:cubicBezTo>
                  <a:cubicBezTo>
                    <a:pt x="76077" y="145509"/>
                    <a:pt x="79240" y="142748"/>
                    <a:pt x="82002" y="139342"/>
                  </a:cubicBezTo>
                  <a:cubicBezTo>
                    <a:pt x="84758" y="135941"/>
                    <a:pt x="87109" y="132207"/>
                    <a:pt x="89054" y="128151"/>
                  </a:cubicBezTo>
                  <a:cubicBezTo>
                    <a:pt x="91005" y="124100"/>
                    <a:pt x="92466" y="119924"/>
                    <a:pt x="93434" y="115623"/>
                  </a:cubicBezTo>
                  <a:cubicBezTo>
                    <a:pt x="94412" y="111323"/>
                    <a:pt x="94895" y="107147"/>
                    <a:pt x="94895" y="103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15947863" y="8898430"/>
              <a:ext cx="59116" cy="164091"/>
            </a:xfrm>
            <a:custGeom>
              <a:rect b="b" l="l" r="r" t="t"/>
              <a:pathLst>
                <a:path extrusionOk="0" h="164091" w="59116">
                  <a:moveTo>
                    <a:pt x="59116" y="1088"/>
                  </a:moveTo>
                  <a:cubicBezTo>
                    <a:pt x="57816" y="9195"/>
                    <a:pt x="56765" y="16454"/>
                    <a:pt x="55954" y="22856"/>
                  </a:cubicBezTo>
                  <a:cubicBezTo>
                    <a:pt x="55138" y="29268"/>
                    <a:pt x="54534" y="35227"/>
                    <a:pt x="54129" y="40740"/>
                  </a:cubicBezTo>
                  <a:cubicBezTo>
                    <a:pt x="53723" y="46257"/>
                    <a:pt x="53478" y="51484"/>
                    <a:pt x="53400" y="56434"/>
                  </a:cubicBezTo>
                  <a:cubicBezTo>
                    <a:pt x="53317" y="61380"/>
                    <a:pt x="53317" y="66486"/>
                    <a:pt x="53400" y="71759"/>
                  </a:cubicBezTo>
                  <a:cubicBezTo>
                    <a:pt x="53478" y="77033"/>
                    <a:pt x="53562" y="82706"/>
                    <a:pt x="53645" y="88790"/>
                  </a:cubicBezTo>
                  <a:cubicBezTo>
                    <a:pt x="53728" y="94869"/>
                    <a:pt x="53848" y="101724"/>
                    <a:pt x="54009" y="109347"/>
                  </a:cubicBezTo>
                  <a:lnTo>
                    <a:pt x="54498" y="161163"/>
                  </a:lnTo>
                  <a:cubicBezTo>
                    <a:pt x="53681" y="161818"/>
                    <a:pt x="52709" y="162385"/>
                    <a:pt x="51580" y="162869"/>
                  </a:cubicBezTo>
                  <a:cubicBezTo>
                    <a:pt x="50602" y="163196"/>
                    <a:pt x="49468" y="163519"/>
                    <a:pt x="48173" y="163846"/>
                  </a:cubicBezTo>
                  <a:cubicBezTo>
                    <a:pt x="46873" y="164174"/>
                    <a:pt x="45333" y="164174"/>
                    <a:pt x="43549" y="163846"/>
                  </a:cubicBezTo>
                  <a:cubicBezTo>
                    <a:pt x="43060" y="163846"/>
                    <a:pt x="42129" y="163721"/>
                    <a:pt x="40751" y="163477"/>
                  </a:cubicBezTo>
                  <a:cubicBezTo>
                    <a:pt x="39373" y="163238"/>
                    <a:pt x="37833" y="162952"/>
                    <a:pt x="36127" y="162624"/>
                  </a:cubicBezTo>
                  <a:cubicBezTo>
                    <a:pt x="34421" y="162302"/>
                    <a:pt x="32840" y="161943"/>
                    <a:pt x="31384" y="161532"/>
                  </a:cubicBezTo>
                  <a:cubicBezTo>
                    <a:pt x="29922" y="161132"/>
                    <a:pt x="28950" y="160924"/>
                    <a:pt x="28466" y="160924"/>
                  </a:cubicBezTo>
                  <a:cubicBezTo>
                    <a:pt x="27977" y="157195"/>
                    <a:pt x="27613" y="152816"/>
                    <a:pt x="27374" y="147788"/>
                  </a:cubicBezTo>
                  <a:cubicBezTo>
                    <a:pt x="27129" y="142759"/>
                    <a:pt x="27010" y="137564"/>
                    <a:pt x="27010" y="132218"/>
                  </a:cubicBezTo>
                  <a:cubicBezTo>
                    <a:pt x="27010" y="126862"/>
                    <a:pt x="27046" y="121635"/>
                    <a:pt x="27129" y="116523"/>
                  </a:cubicBezTo>
                  <a:cubicBezTo>
                    <a:pt x="27212" y="111417"/>
                    <a:pt x="27332" y="106913"/>
                    <a:pt x="27493" y="103018"/>
                  </a:cubicBezTo>
                  <a:lnTo>
                    <a:pt x="27738" y="103018"/>
                  </a:lnTo>
                  <a:cubicBezTo>
                    <a:pt x="28060" y="99456"/>
                    <a:pt x="28258" y="96253"/>
                    <a:pt x="28346" y="93408"/>
                  </a:cubicBezTo>
                  <a:cubicBezTo>
                    <a:pt x="28424" y="90579"/>
                    <a:pt x="28424" y="87818"/>
                    <a:pt x="28346" y="85140"/>
                  </a:cubicBezTo>
                  <a:cubicBezTo>
                    <a:pt x="28263" y="82462"/>
                    <a:pt x="28185" y="79706"/>
                    <a:pt x="28102" y="76866"/>
                  </a:cubicBezTo>
                  <a:cubicBezTo>
                    <a:pt x="28019" y="74027"/>
                    <a:pt x="28055" y="70823"/>
                    <a:pt x="28222" y="67256"/>
                  </a:cubicBezTo>
                  <a:cubicBezTo>
                    <a:pt x="28383" y="62389"/>
                    <a:pt x="28669" y="56835"/>
                    <a:pt x="29075" y="50589"/>
                  </a:cubicBezTo>
                  <a:cubicBezTo>
                    <a:pt x="29475" y="44349"/>
                    <a:pt x="29761" y="38634"/>
                    <a:pt x="29928" y="33444"/>
                  </a:cubicBezTo>
                  <a:cubicBezTo>
                    <a:pt x="26032" y="35716"/>
                    <a:pt x="22303" y="37739"/>
                    <a:pt x="18735" y="39528"/>
                  </a:cubicBezTo>
                  <a:cubicBezTo>
                    <a:pt x="15161" y="41307"/>
                    <a:pt x="12327" y="42768"/>
                    <a:pt x="10220" y="43907"/>
                  </a:cubicBezTo>
                  <a:cubicBezTo>
                    <a:pt x="7947" y="42929"/>
                    <a:pt x="6085" y="41192"/>
                    <a:pt x="4624" y="38675"/>
                  </a:cubicBezTo>
                  <a:cubicBezTo>
                    <a:pt x="3162" y="36158"/>
                    <a:pt x="1623" y="33043"/>
                    <a:pt x="0" y="29304"/>
                  </a:cubicBezTo>
                  <a:cubicBezTo>
                    <a:pt x="161" y="28009"/>
                    <a:pt x="728" y="26751"/>
                    <a:pt x="1701" y="25539"/>
                  </a:cubicBezTo>
                  <a:cubicBezTo>
                    <a:pt x="2679" y="24317"/>
                    <a:pt x="3849" y="23189"/>
                    <a:pt x="5232" y="22128"/>
                  </a:cubicBezTo>
                  <a:cubicBezTo>
                    <a:pt x="6605" y="21078"/>
                    <a:pt x="8031" y="20141"/>
                    <a:pt x="9487" y="19330"/>
                  </a:cubicBezTo>
                  <a:cubicBezTo>
                    <a:pt x="10943" y="18519"/>
                    <a:pt x="12327" y="17791"/>
                    <a:pt x="13622" y="17141"/>
                  </a:cubicBezTo>
                  <a:cubicBezTo>
                    <a:pt x="18162" y="14707"/>
                    <a:pt x="23514" y="11785"/>
                    <a:pt x="29678" y="8384"/>
                  </a:cubicBezTo>
                  <a:cubicBezTo>
                    <a:pt x="35841" y="4972"/>
                    <a:pt x="41516" y="2383"/>
                    <a:pt x="46712" y="594"/>
                  </a:cubicBezTo>
                  <a:cubicBezTo>
                    <a:pt x="48979" y="-46"/>
                    <a:pt x="51455" y="-171"/>
                    <a:pt x="54134" y="230"/>
                  </a:cubicBezTo>
                  <a:cubicBezTo>
                    <a:pt x="56807" y="635"/>
                    <a:pt x="58466" y="921"/>
                    <a:pt x="59116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15929125" y="9359548"/>
              <a:ext cx="118037" cy="170374"/>
            </a:xfrm>
            <a:custGeom>
              <a:rect b="b" l="l" r="r" t="t"/>
              <a:pathLst>
                <a:path extrusionOk="0" h="170374" w="118037">
                  <a:moveTo>
                    <a:pt x="71321" y="809"/>
                  </a:moveTo>
                  <a:cubicBezTo>
                    <a:pt x="72293" y="653"/>
                    <a:pt x="73630" y="684"/>
                    <a:pt x="75336" y="934"/>
                  </a:cubicBezTo>
                  <a:cubicBezTo>
                    <a:pt x="77037" y="1178"/>
                    <a:pt x="78821" y="1584"/>
                    <a:pt x="80688" y="2145"/>
                  </a:cubicBezTo>
                  <a:cubicBezTo>
                    <a:pt x="82550" y="2717"/>
                    <a:pt x="84339" y="3326"/>
                    <a:pt x="86045" y="3971"/>
                  </a:cubicBezTo>
                  <a:cubicBezTo>
                    <a:pt x="87746" y="4621"/>
                    <a:pt x="89005" y="5266"/>
                    <a:pt x="89816" y="5916"/>
                  </a:cubicBezTo>
                  <a:cubicBezTo>
                    <a:pt x="94684" y="10138"/>
                    <a:pt x="98981" y="14876"/>
                    <a:pt x="102710" y="20149"/>
                  </a:cubicBezTo>
                  <a:cubicBezTo>
                    <a:pt x="106439" y="25422"/>
                    <a:pt x="109440" y="31298"/>
                    <a:pt x="111713" y="37788"/>
                  </a:cubicBezTo>
                  <a:cubicBezTo>
                    <a:pt x="112686" y="40544"/>
                    <a:pt x="113575" y="43706"/>
                    <a:pt x="114392" y="47273"/>
                  </a:cubicBezTo>
                  <a:cubicBezTo>
                    <a:pt x="115198" y="50841"/>
                    <a:pt x="115889" y="54491"/>
                    <a:pt x="116456" y="58220"/>
                  </a:cubicBezTo>
                  <a:cubicBezTo>
                    <a:pt x="117023" y="61949"/>
                    <a:pt x="117429" y="65641"/>
                    <a:pt x="117674" y="69292"/>
                  </a:cubicBezTo>
                  <a:cubicBezTo>
                    <a:pt x="117918" y="72942"/>
                    <a:pt x="118038" y="76312"/>
                    <a:pt x="118038" y="79385"/>
                  </a:cubicBezTo>
                  <a:cubicBezTo>
                    <a:pt x="118038" y="89765"/>
                    <a:pt x="116737" y="100353"/>
                    <a:pt x="114142" y="111133"/>
                  </a:cubicBezTo>
                  <a:cubicBezTo>
                    <a:pt x="111547" y="121924"/>
                    <a:pt x="107698" y="131690"/>
                    <a:pt x="102585" y="140447"/>
                  </a:cubicBezTo>
                  <a:cubicBezTo>
                    <a:pt x="97477" y="149209"/>
                    <a:pt x="91148" y="156386"/>
                    <a:pt x="83606" y="161981"/>
                  </a:cubicBezTo>
                  <a:cubicBezTo>
                    <a:pt x="76064" y="167582"/>
                    <a:pt x="67425" y="170375"/>
                    <a:pt x="57694" y="170375"/>
                  </a:cubicBezTo>
                  <a:cubicBezTo>
                    <a:pt x="52175" y="170375"/>
                    <a:pt x="46740" y="169563"/>
                    <a:pt x="41388" y="167941"/>
                  </a:cubicBezTo>
                  <a:cubicBezTo>
                    <a:pt x="36031" y="166324"/>
                    <a:pt x="31007" y="163807"/>
                    <a:pt x="26305" y="160395"/>
                  </a:cubicBezTo>
                  <a:cubicBezTo>
                    <a:pt x="21764" y="157156"/>
                    <a:pt x="18232" y="153703"/>
                    <a:pt x="15720" y="150057"/>
                  </a:cubicBezTo>
                  <a:cubicBezTo>
                    <a:pt x="13208" y="146406"/>
                    <a:pt x="10649" y="141997"/>
                    <a:pt x="8059" y="136796"/>
                  </a:cubicBezTo>
                  <a:lnTo>
                    <a:pt x="7815" y="136557"/>
                  </a:lnTo>
                  <a:cubicBezTo>
                    <a:pt x="6192" y="133640"/>
                    <a:pt x="4897" y="130192"/>
                    <a:pt x="3919" y="126219"/>
                  </a:cubicBezTo>
                  <a:cubicBezTo>
                    <a:pt x="2946" y="122241"/>
                    <a:pt x="2176" y="118148"/>
                    <a:pt x="1610" y="113931"/>
                  </a:cubicBezTo>
                  <a:cubicBezTo>
                    <a:pt x="1037" y="109713"/>
                    <a:pt x="632" y="105501"/>
                    <a:pt x="392" y="101284"/>
                  </a:cubicBezTo>
                  <a:cubicBezTo>
                    <a:pt x="148" y="97066"/>
                    <a:pt x="28" y="93338"/>
                    <a:pt x="28" y="90093"/>
                  </a:cubicBezTo>
                  <a:cubicBezTo>
                    <a:pt x="-133" y="83280"/>
                    <a:pt x="392" y="76021"/>
                    <a:pt x="1610" y="68314"/>
                  </a:cubicBezTo>
                  <a:cubicBezTo>
                    <a:pt x="2821" y="60612"/>
                    <a:pt x="4730" y="53191"/>
                    <a:pt x="7326" y="46057"/>
                  </a:cubicBezTo>
                  <a:cubicBezTo>
                    <a:pt x="9916" y="38917"/>
                    <a:pt x="13208" y="32307"/>
                    <a:pt x="17177" y="26223"/>
                  </a:cubicBezTo>
                  <a:cubicBezTo>
                    <a:pt x="21150" y="20144"/>
                    <a:pt x="25816" y="15318"/>
                    <a:pt x="31173" y="11750"/>
                  </a:cubicBezTo>
                  <a:cubicBezTo>
                    <a:pt x="32952" y="10289"/>
                    <a:pt x="35469" y="8708"/>
                    <a:pt x="38715" y="7013"/>
                  </a:cubicBezTo>
                  <a:cubicBezTo>
                    <a:pt x="41960" y="5307"/>
                    <a:pt x="45487" y="3846"/>
                    <a:pt x="49299" y="2634"/>
                  </a:cubicBezTo>
                  <a:cubicBezTo>
                    <a:pt x="53106" y="1412"/>
                    <a:pt x="56960" y="601"/>
                    <a:pt x="60856" y="200"/>
                  </a:cubicBezTo>
                  <a:cubicBezTo>
                    <a:pt x="64746" y="-200"/>
                    <a:pt x="68236" y="-2"/>
                    <a:pt x="71321" y="809"/>
                  </a:cubicBezTo>
                  <a:close/>
                  <a:moveTo>
                    <a:pt x="60856" y="23430"/>
                  </a:moveTo>
                  <a:cubicBezTo>
                    <a:pt x="54531" y="23758"/>
                    <a:pt x="49013" y="25744"/>
                    <a:pt x="44311" y="29390"/>
                  </a:cubicBezTo>
                  <a:cubicBezTo>
                    <a:pt x="39604" y="33040"/>
                    <a:pt x="35672" y="37788"/>
                    <a:pt x="32510" y="43623"/>
                  </a:cubicBezTo>
                  <a:cubicBezTo>
                    <a:pt x="29342" y="49463"/>
                    <a:pt x="26872" y="56031"/>
                    <a:pt x="25088" y="63327"/>
                  </a:cubicBezTo>
                  <a:cubicBezTo>
                    <a:pt x="23298" y="70623"/>
                    <a:pt x="22170" y="77924"/>
                    <a:pt x="21681" y="85220"/>
                  </a:cubicBezTo>
                  <a:cubicBezTo>
                    <a:pt x="21197" y="92516"/>
                    <a:pt x="21353" y="99739"/>
                    <a:pt x="22170" y="106874"/>
                  </a:cubicBezTo>
                  <a:cubicBezTo>
                    <a:pt x="22976" y="114014"/>
                    <a:pt x="24926" y="120738"/>
                    <a:pt x="28011" y="127067"/>
                  </a:cubicBezTo>
                  <a:cubicBezTo>
                    <a:pt x="30928" y="133390"/>
                    <a:pt x="35230" y="137810"/>
                    <a:pt x="40904" y="140327"/>
                  </a:cubicBezTo>
                  <a:cubicBezTo>
                    <a:pt x="46579" y="142844"/>
                    <a:pt x="52342" y="143692"/>
                    <a:pt x="58177" y="142881"/>
                  </a:cubicBezTo>
                  <a:cubicBezTo>
                    <a:pt x="64991" y="141903"/>
                    <a:pt x="70468" y="139641"/>
                    <a:pt x="74603" y="136068"/>
                  </a:cubicBezTo>
                  <a:cubicBezTo>
                    <a:pt x="78738" y="132506"/>
                    <a:pt x="82508" y="127238"/>
                    <a:pt x="85915" y="120260"/>
                  </a:cubicBezTo>
                  <a:cubicBezTo>
                    <a:pt x="88505" y="115070"/>
                    <a:pt x="90539" y="109068"/>
                    <a:pt x="91995" y="102256"/>
                  </a:cubicBezTo>
                  <a:cubicBezTo>
                    <a:pt x="93457" y="95449"/>
                    <a:pt x="94310" y="88434"/>
                    <a:pt x="94549" y="81216"/>
                  </a:cubicBezTo>
                  <a:cubicBezTo>
                    <a:pt x="94794" y="73998"/>
                    <a:pt x="94346" y="66858"/>
                    <a:pt x="93212" y="59806"/>
                  </a:cubicBezTo>
                  <a:cubicBezTo>
                    <a:pt x="92079" y="52749"/>
                    <a:pt x="90170" y="46509"/>
                    <a:pt x="87496" y="41070"/>
                  </a:cubicBezTo>
                  <a:cubicBezTo>
                    <a:pt x="84818" y="35640"/>
                    <a:pt x="81291" y="31303"/>
                    <a:pt x="76912" y="28058"/>
                  </a:cubicBezTo>
                  <a:cubicBezTo>
                    <a:pt x="72533" y="24819"/>
                    <a:pt x="67181" y="23274"/>
                    <a:pt x="60856" y="234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16442480" y="9438814"/>
              <a:ext cx="27734" cy="28936"/>
            </a:xfrm>
            <a:custGeom>
              <a:rect b="b" l="l" r="r" t="t"/>
              <a:pathLst>
                <a:path extrusionOk="0" h="28936" w="27734">
                  <a:moveTo>
                    <a:pt x="7185" y="26739"/>
                  </a:moveTo>
                  <a:cubicBezTo>
                    <a:pt x="4101" y="25121"/>
                    <a:pt x="2036" y="22932"/>
                    <a:pt x="980" y="20171"/>
                  </a:cubicBezTo>
                  <a:cubicBezTo>
                    <a:pt x="-76" y="17415"/>
                    <a:pt x="-278" y="14617"/>
                    <a:pt x="372" y="11772"/>
                  </a:cubicBezTo>
                  <a:cubicBezTo>
                    <a:pt x="1022" y="8943"/>
                    <a:pt x="2359" y="6426"/>
                    <a:pt x="4387" y="4237"/>
                  </a:cubicBezTo>
                  <a:cubicBezTo>
                    <a:pt x="6415" y="2048"/>
                    <a:pt x="8969" y="706"/>
                    <a:pt x="12053" y="223"/>
                  </a:cubicBezTo>
                  <a:cubicBezTo>
                    <a:pt x="16433" y="-427"/>
                    <a:pt x="19959" y="347"/>
                    <a:pt x="22638" y="2537"/>
                  </a:cubicBezTo>
                  <a:cubicBezTo>
                    <a:pt x="25316" y="4726"/>
                    <a:pt x="26934" y="7399"/>
                    <a:pt x="27506" y="10566"/>
                  </a:cubicBezTo>
                  <a:cubicBezTo>
                    <a:pt x="28073" y="13733"/>
                    <a:pt x="27584" y="16978"/>
                    <a:pt x="26045" y="20301"/>
                  </a:cubicBezTo>
                  <a:cubicBezTo>
                    <a:pt x="24500" y="23624"/>
                    <a:pt x="21618" y="26182"/>
                    <a:pt x="17406" y="27961"/>
                  </a:cubicBezTo>
                  <a:cubicBezTo>
                    <a:pt x="15133" y="28939"/>
                    <a:pt x="13187" y="29183"/>
                    <a:pt x="11565" y="28689"/>
                  </a:cubicBezTo>
                  <a:cubicBezTo>
                    <a:pt x="9942" y="28200"/>
                    <a:pt x="8480" y="27550"/>
                    <a:pt x="7185" y="267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16878305" y="9397243"/>
              <a:ext cx="110503" cy="110475"/>
            </a:xfrm>
            <a:custGeom>
              <a:rect b="b" l="l" r="r" t="t"/>
              <a:pathLst>
                <a:path extrusionOk="0" h="110475" w="110503">
                  <a:moveTo>
                    <a:pt x="65727" y="654"/>
                  </a:moveTo>
                  <a:cubicBezTo>
                    <a:pt x="65883" y="1471"/>
                    <a:pt x="66008" y="3213"/>
                    <a:pt x="66091" y="5886"/>
                  </a:cubicBezTo>
                  <a:cubicBezTo>
                    <a:pt x="66174" y="8564"/>
                    <a:pt x="66216" y="11887"/>
                    <a:pt x="66216" y="15865"/>
                  </a:cubicBezTo>
                  <a:cubicBezTo>
                    <a:pt x="66216" y="19843"/>
                    <a:pt x="66132" y="24295"/>
                    <a:pt x="65971" y="29245"/>
                  </a:cubicBezTo>
                  <a:cubicBezTo>
                    <a:pt x="65810" y="34191"/>
                    <a:pt x="65643" y="39339"/>
                    <a:pt x="65487" y="44695"/>
                  </a:cubicBezTo>
                  <a:cubicBezTo>
                    <a:pt x="69867" y="44695"/>
                    <a:pt x="74288" y="44737"/>
                    <a:pt x="78750" y="44810"/>
                  </a:cubicBezTo>
                  <a:cubicBezTo>
                    <a:pt x="83213" y="44898"/>
                    <a:pt x="87384" y="44971"/>
                    <a:pt x="91280" y="45054"/>
                  </a:cubicBezTo>
                  <a:cubicBezTo>
                    <a:pt x="95176" y="45137"/>
                    <a:pt x="98660" y="45257"/>
                    <a:pt x="101745" y="45423"/>
                  </a:cubicBezTo>
                  <a:cubicBezTo>
                    <a:pt x="104819" y="45585"/>
                    <a:pt x="107092" y="45746"/>
                    <a:pt x="108553" y="45907"/>
                  </a:cubicBezTo>
                  <a:cubicBezTo>
                    <a:pt x="109203" y="46557"/>
                    <a:pt x="109687" y="47852"/>
                    <a:pt x="110015" y="49802"/>
                  </a:cubicBezTo>
                  <a:cubicBezTo>
                    <a:pt x="110342" y="51747"/>
                    <a:pt x="110504" y="53780"/>
                    <a:pt x="110504" y="55881"/>
                  </a:cubicBezTo>
                  <a:cubicBezTo>
                    <a:pt x="110504" y="57998"/>
                    <a:pt x="110415" y="59896"/>
                    <a:pt x="110259" y="61601"/>
                  </a:cubicBezTo>
                  <a:cubicBezTo>
                    <a:pt x="110098" y="63302"/>
                    <a:pt x="109931" y="64233"/>
                    <a:pt x="109775" y="64399"/>
                  </a:cubicBezTo>
                  <a:cubicBezTo>
                    <a:pt x="108959" y="64727"/>
                    <a:pt x="107175" y="64966"/>
                    <a:pt x="104418" y="65127"/>
                  </a:cubicBezTo>
                  <a:cubicBezTo>
                    <a:pt x="101656" y="65289"/>
                    <a:pt x="98250" y="65413"/>
                    <a:pt x="94198" y="65491"/>
                  </a:cubicBezTo>
                  <a:cubicBezTo>
                    <a:pt x="90141" y="65580"/>
                    <a:pt x="85595" y="65652"/>
                    <a:pt x="80571" y="65736"/>
                  </a:cubicBezTo>
                  <a:cubicBezTo>
                    <a:pt x="75546" y="65819"/>
                    <a:pt x="70272" y="65860"/>
                    <a:pt x="64759" y="65860"/>
                  </a:cubicBezTo>
                  <a:cubicBezTo>
                    <a:pt x="64432" y="75757"/>
                    <a:pt x="64109" y="84587"/>
                    <a:pt x="63781" y="92377"/>
                  </a:cubicBezTo>
                  <a:cubicBezTo>
                    <a:pt x="63454" y="100156"/>
                    <a:pt x="63215" y="105112"/>
                    <a:pt x="63053" y="107218"/>
                  </a:cubicBezTo>
                  <a:cubicBezTo>
                    <a:pt x="61264" y="109007"/>
                    <a:pt x="58918" y="110016"/>
                    <a:pt x="56000" y="110260"/>
                  </a:cubicBezTo>
                  <a:cubicBezTo>
                    <a:pt x="53083" y="110500"/>
                    <a:pt x="49504" y="110541"/>
                    <a:pt x="45291" y="110375"/>
                  </a:cubicBezTo>
                  <a:cubicBezTo>
                    <a:pt x="44324" y="109735"/>
                    <a:pt x="43627" y="107822"/>
                    <a:pt x="43226" y="104660"/>
                  </a:cubicBezTo>
                  <a:cubicBezTo>
                    <a:pt x="42816" y="101493"/>
                    <a:pt x="42618" y="98050"/>
                    <a:pt x="42618" y="94322"/>
                  </a:cubicBezTo>
                  <a:cubicBezTo>
                    <a:pt x="42618" y="90593"/>
                    <a:pt x="42743" y="87026"/>
                    <a:pt x="42982" y="83619"/>
                  </a:cubicBezTo>
                  <a:cubicBezTo>
                    <a:pt x="43226" y="80208"/>
                    <a:pt x="43351" y="77779"/>
                    <a:pt x="43351" y="76323"/>
                  </a:cubicBezTo>
                  <a:lnTo>
                    <a:pt x="43351" y="66100"/>
                  </a:lnTo>
                  <a:lnTo>
                    <a:pt x="3198" y="66100"/>
                  </a:lnTo>
                  <a:cubicBezTo>
                    <a:pt x="1409" y="64321"/>
                    <a:pt x="400" y="62007"/>
                    <a:pt x="161" y="59168"/>
                  </a:cubicBezTo>
                  <a:cubicBezTo>
                    <a:pt x="-84" y="56328"/>
                    <a:pt x="-52" y="52803"/>
                    <a:pt x="275" y="48585"/>
                  </a:cubicBezTo>
                  <a:cubicBezTo>
                    <a:pt x="925" y="47451"/>
                    <a:pt x="2793" y="46640"/>
                    <a:pt x="5877" y="46157"/>
                  </a:cubicBezTo>
                  <a:cubicBezTo>
                    <a:pt x="8956" y="45668"/>
                    <a:pt x="12363" y="45345"/>
                    <a:pt x="16097" y="45179"/>
                  </a:cubicBezTo>
                  <a:cubicBezTo>
                    <a:pt x="19826" y="45018"/>
                    <a:pt x="23394" y="44935"/>
                    <a:pt x="26801" y="44935"/>
                  </a:cubicBezTo>
                  <a:cubicBezTo>
                    <a:pt x="30213" y="44935"/>
                    <a:pt x="32642" y="44935"/>
                    <a:pt x="34098" y="44935"/>
                  </a:cubicBezTo>
                  <a:cubicBezTo>
                    <a:pt x="35237" y="44935"/>
                    <a:pt x="36657" y="44898"/>
                    <a:pt x="38363" y="44810"/>
                  </a:cubicBezTo>
                  <a:cubicBezTo>
                    <a:pt x="40064" y="44737"/>
                    <a:pt x="42046" y="44695"/>
                    <a:pt x="44324" y="44695"/>
                  </a:cubicBezTo>
                  <a:cubicBezTo>
                    <a:pt x="44480" y="40311"/>
                    <a:pt x="44688" y="35896"/>
                    <a:pt x="44932" y="31435"/>
                  </a:cubicBezTo>
                  <a:cubicBezTo>
                    <a:pt x="45172" y="26973"/>
                    <a:pt x="45416" y="22833"/>
                    <a:pt x="45661" y="19022"/>
                  </a:cubicBezTo>
                  <a:cubicBezTo>
                    <a:pt x="45900" y="15215"/>
                    <a:pt x="46144" y="11814"/>
                    <a:pt x="46389" y="8803"/>
                  </a:cubicBezTo>
                  <a:cubicBezTo>
                    <a:pt x="46628" y="5808"/>
                    <a:pt x="46914" y="3571"/>
                    <a:pt x="47242" y="2110"/>
                  </a:cubicBezTo>
                  <a:cubicBezTo>
                    <a:pt x="47882" y="1471"/>
                    <a:pt x="49187" y="977"/>
                    <a:pt x="51132" y="649"/>
                  </a:cubicBezTo>
                  <a:cubicBezTo>
                    <a:pt x="53083" y="327"/>
                    <a:pt x="55111" y="124"/>
                    <a:pt x="57218" y="41"/>
                  </a:cubicBezTo>
                  <a:cubicBezTo>
                    <a:pt x="59324" y="-43"/>
                    <a:pt x="61233" y="4"/>
                    <a:pt x="62934" y="165"/>
                  </a:cubicBezTo>
                  <a:cubicBezTo>
                    <a:pt x="64629" y="332"/>
                    <a:pt x="65565" y="498"/>
                    <a:pt x="65727" y="6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17348997" y="9422464"/>
              <a:ext cx="110504" cy="60338"/>
            </a:xfrm>
            <a:custGeom>
              <a:rect b="b" l="l" r="r" t="t"/>
              <a:pathLst>
                <a:path extrusionOk="0" h="60338" w="110504">
                  <a:moveTo>
                    <a:pt x="109771" y="19709"/>
                  </a:moveTo>
                  <a:cubicBezTo>
                    <a:pt x="108637" y="20037"/>
                    <a:pt x="105433" y="20318"/>
                    <a:pt x="100159" y="20562"/>
                  </a:cubicBezTo>
                  <a:cubicBezTo>
                    <a:pt x="94886" y="20806"/>
                    <a:pt x="88602" y="20973"/>
                    <a:pt x="81305" y="21046"/>
                  </a:cubicBezTo>
                  <a:cubicBezTo>
                    <a:pt x="74008" y="21134"/>
                    <a:pt x="66133" y="21207"/>
                    <a:pt x="57702" y="21290"/>
                  </a:cubicBezTo>
                  <a:cubicBezTo>
                    <a:pt x="49266" y="21373"/>
                    <a:pt x="41319" y="21415"/>
                    <a:pt x="33855" y="21415"/>
                  </a:cubicBezTo>
                  <a:cubicBezTo>
                    <a:pt x="26391" y="21415"/>
                    <a:pt x="19864" y="21415"/>
                    <a:pt x="14273" y="21415"/>
                  </a:cubicBezTo>
                  <a:cubicBezTo>
                    <a:pt x="8671" y="21415"/>
                    <a:pt x="4983" y="21415"/>
                    <a:pt x="3199" y="21415"/>
                  </a:cubicBezTo>
                  <a:cubicBezTo>
                    <a:pt x="1410" y="19636"/>
                    <a:pt x="401" y="17322"/>
                    <a:pt x="157" y="14478"/>
                  </a:cubicBezTo>
                  <a:cubicBezTo>
                    <a:pt x="-88" y="11649"/>
                    <a:pt x="-46" y="8112"/>
                    <a:pt x="282" y="3900"/>
                  </a:cubicBezTo>
                  <a:cubicBezTo>
                    <a:pt x="932" y="2767"/>
                    <a:pt x="2794" y="1950"/>
                    <a:pt x="5873" y="1467"/>
                  </a:cubicBezTo>
                  <a:cubicBezTo>
                    <a:pt x="8957" y="983"/>
                    <a:pt x="12359" y="655"/>
                    <a:pt x="16093" y="489"/>
                  </a:cubicBezTo>
                  <a:cubicBezTo>
                    <a:pt x="19822" y="333"/>
                    <a:pt x="23390" y="250"/>
                    <a:pt x="26802" y="250"/>
                  </a:cubicBezTo>
                  <a:cubicBezTo>
                    <a:pt x="30204" y="250"/>
                    <a:pt x="32643" y="250"/>
                    <a:pt x="34099" y="250"/>
                  </a:cubicBezTo>
                  <a:cubicBezTo>
                    <a:pt x="35878" y="250"/>
                    <a:pt x="38723" y="208"/>
                    <a:pt x="42614" y="125"/>
                  </a:cubicBezTo>
                  <a:cubicBezTo>
                    <a:pt x="46510" y="42"/>
                    <a:pt x="50930" y="0"/>
                    <a:pt x="55877" y="0"/>
                  </a:cubicBezTo>
                  <a:cubicBezTo>
                    <a:pt x="60828" y="0"/>
                    <a:pt x="66014" y="0"/>
                    <a:pt x="71449" y="0"/>
                  </a:cubicBezTo>
                  <a:cubicBezTo>
                    <a:pt x="76884" y="0"/>
                    <a:pt x="82033" y="42"/>
                    <a:pt x="86902" y="125"/>
                  </a:cubicBezTo>
                  <a:cubicBezTo>
                    <a:pt x="91770" y="208"/>
                    <a:pt x="96149" y="364"/>
                    <a:pt x="100040" y="608"/>
                  </a:cubicBezTo>
                  <a:cubicBezTo>
                    <a:pt x="103935" y="853"/>
                    <a:pt x="106770" y="1061"/>
                    <a:pt x="108559" y="1217"/>
                  </a:cubicBezTo>
                  <a:cubicBezTo>
                    <a:pt x="109210" y="1872"/>
                    <a:pt x="109693" y="3167"/>
                    <a:pt x="110021" y="5112"/>
                  </a:cubicBezTo>
                  <a:cubicBezTo>
                    <a:pt x="110343" y="7057"/>
                    <a:pt x="110505" y="9090"/>
                    <a:pt x="110505" y="11196"/>
                  </a:cubicBezTo>
                  <a:cubicBezTo>
                    <a:pt x="110505" y="13302"/>
                    <a:pt x="110421" y="15206"/>
                    <a:pt x="110265" y="16911"/>
                  </a:cubicBezTo>
                  <a:cubicBezTo>
                    <a:pt x="110099" y="18617"/>
                    <a:pt x="109938" y="19553"/>
                    <a:pt x="109771" y="19709"/>
                  </a:cubicBezTo>
                  <a:close/>
                  <a:moveTo>
                    <a:pt x="109771" y="58633"/>
                  </a:moveTo>
                  <a:cubicBezTo>
                    <a:pt x="108637" y="58961"/>
                    <a:pt x="105433" y="59247"/>
                    <a:pt x="100159" y="59486"/>
                  </a:cubicBezTo>
                  <a:cubicBezTo>
                    <a:pt x="94886" y="59730"/>
                    <a:pt x="88602" y="59897"/>
                    <a:pt x="81305" y="59975"/>
                  </a:cubicBezTo>
                  <a:cubicBezTo>
                    <a:pt x="74008" y="60058"/>
                    <a:pt x="66133" y="60136"/>
                    <a:pt x="57702" y="60214"/>
                  </a:cubicBezTo>
                  <a:cubicBezTo>
                    <a:pt x="49266" y="60297"/>
                    <a:pt x="41319" y="60339"/>
                    <a:pt x="33855" y="60339"/>
                  </a:cubicBezTo>
                  <a:cubicBezTo>
                    <a:pt x="26391" y="60339"/>
                    <a:pt x="19864" y="60339"/>
                    <a:pt x="14273" y="60339"/>
                  </a:cubicBezTo>
                  <a:cubicBezTo>
                    <a:pt x="8671" y="60339"/>
                    <a:pt x="4983" y="60339"/>
                    <a:pt x="3199" y="60339"/>
                  </a:cubicBezTo>
                  <a:cubicBezTo>
                    <a:pt x="1410" y="58561"/>
                    <a:pt x="401" y="56246"/>
                    <a:pt x="157" y="53402"/>
                  </a:cubicBezTo>
                  <a:cubicBezTo>
                    <a:pt x="-88" y="50573"/>
                    <a:pt x="-46" y="47037"/>
                    <a:pt x="282" y="42824"/>
                  </a:cubicBezTo>
                  <a:cubicBezTo>
                    <a:pt x="932" y="41691"/>
                    <a:pt x="2794" y="40874"/>
                    <a:pt x="5873" y="40391"/>
                  </a:cubicBezTo>
                  <a:cubicBezTo>
                    <a:pt x="8957" y="39907"/>
                    <a:pt x="12359" y="39579"/>
                    <a:pt x="16093" y="39413"/>
                  </a:cubicBezTo>
                  <a:cubicBezTo>
                    <a:pt x="19822" y="39257"/>
                    <a:pt x="23390" y="39174"/>
                    <a:pt x="26802" y="39174"/>
                  </a:cubicBezTo>
                  <a:cubicBezTo>
                    <a:pt x="30204" y="39174"/>
                    <a:pt x="32643" y="39174"/>
                    <a:pt x="34099" y="39174"/>
                  </a:cubicBezTo>
                  <a:cubicBezTo>
                    <a:pt x="35878" y="39174"/>
                    <a:pt x="38723" y="39132"/>
                    <a:pt x="42614" y="39049"/>
                  </a:cubicBezTo>
                  <a:cubicBezTo>
                    <a:pt x="46510" y="38966"/>
                    <a:pt x="50930" y="38924"/>
                    <a:pt x="55877" y="38924"/>
                  </a:cubicBezTo>
                  <a:cubicBezTo>
                    <a:pt x="60828" y="38924"/>
                    <a:pt x="66014" y="38924"/>
                    <a:pt x="71449" y="38924"/>
                  </a:cubicBezTo>
                  <a:cubicBezTo>
                    <a:pt x="76884" y="38924"/>
                    <a:pt x="82033" y="38966"/>
                    <a:pt x="86902" y="39049"/>
                  </a:cubicBezTo>
                  <a:cubicBezTo>
                    <a:pt x="91770" y="39132"/>
                    <a:pt x="96149" y="39293"/>
                    <a:pt x="100040" y="39533"/>
                  </a:cubicBezTo>
                  <a:cubicBezTo>
                    <a:pt x="103935" y="39777"/>
                    <a:pt x="106770" y="39985"/>
                    <a:pt x="108559" y="40141"/>
                  </a:cubicBezTo>
                  <a:cubicBezTo>
                    <a:pt x="109210" y="40796"/>
                    <a:pt x="109693" y="42091"/>
                    <a:pt x="110021" y="44036"/>
                  </a:cubicBezTo>
                  <a:cubicBezTo>
                    <a:pt x="110343" y="45986"/>
                    <a:pt x="110505" y="48014"/>
                    <a:pt x="110505" y="50120"/>
                  </a:cubicBezTo>
                  <a:cubicBezTo>
                    <a:pt x="110505" y="52226"/>
                    <a:pt x="110421" y="54130"/>
                    <a:pt x="110265" y="55835"/>
                  </a:cubicBezTo>
                  <a:cubicBezTo>
                    <a:pt x="110099" y="57541"/>
                    <a:pt x="109938" y="58477"/>
                    <a:pt x="109771" y="586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17363952" y="8983225"/>
              <a:ext cx="75224" cy="22050"/>
            </a:xfrm>
            <a:custGeom>
              <a:rect b="b" l="l" r="r" t="t"/>
              <a:pathLst>
                <a:path extrusionOk="0" h="22050" w="75224">
                  <a:moveTo>
                    <a:pt x="74496" y="19128"/>
                  </a:moveTo>
                  <a:cubicBezTo>
                    <a:pt x="73357" y="19456"/>
                    <a:pt x="71001" y="19778"/>
                    <a:pt x="67438" y="20106"/>
                  </a:cubicBezTo>
                  <a:cubicBezTo>
                    <a:pt x="63870" y="20429"/>
                    <a:pt x="59730" y="20673"/>
                    <a:pt x="55028" y="20834"/>
                  </a:cubicBezTo>
                  <a:cubicBezTo>
                    <a:pt x="50321" y="20995"/>
                    <a:pt x="45291" y="21156"/>
                    <a:pt x="39944" y="21318"/>
                  </a:cubicBezTo>
                  <a:cubicBezTo>
                    <a:pt x="34587" y="21479"/>
                    <a:pt x="29480" y="21604"/>
                    <a:pt x="24611" y="21682"/>
                  </a:cubicBezTo>
                  <a:cubicBezTo>
                    <a:pt x="19748" y="21770"/>
                    <a:pt x="15400" y="21843"/>
                    <a:pt x="11598" y="21926"/>
                  </a:cubicBezTo>
                  <a:cubicBezTo>
                    <a:pt x="7786" y="22009"/>
                    <a:pt x="4988" y="22051"/>
                    <a:pt x="3198" y="22051"/>
                  </a:cubicBezTo>
                  <a:cubicBezTo>
                    <a:pt x="1409" y="20273"/>
                    <a:pt x="400" y="17917"/>
                    <a:pt x="161" y="14994"/>
                  </a:cubicBezTo>
                  <a:cubicBezTo>
                    <a:pt x="-84" y="12077"/>
                    <a:pt x="-52" y="8515"/>
                    <a:pt x="275" y="4292"/>
                  </a:cubicBezTo>
                  <a:cubicBezTo>
                    <a:pt x="925" y="3158"/>
                    <a:pt x="2793" y="2347"/>
                    <a:pt x="5877" y="1858"/>
                  </a:cubicBezTo>
                  <a:cubicBezTo>
                    <a:pt x="8951" y="1375"/>
                    <a:pt x="12363" y="1094"/>
                    <a:pt x="16097" y="1005"/>
                  </a:cubicBezTo>
                  <a:cubicBezTo>
                    <a:pt x="19826" y="933"/>
                    <a:pt x="23394" y="891"/>
                    <a:pt x="26801" y="891"/>
                  </a:cubicBezTo>
                  <a:cubicBezTo>
                    <a:pt x="30213" y="891"/>
                    <a:pt x="32642" y="891"/>
                    <a:pt x="34098" y="891"/>
                  </a:cubicBezTo>
                  <a:cubicBezTo>
                    <a:pt x="36860" y="891"/>
                    <a:pt x="39944" y="808"/>
                    <a:pt x="43346" y="647"/>
                  </a:cubicBezTo>
                  <a:cubicBezTo>
                    <a:pt x="46748" y="491"/>
                    <a:pt x="50238" y="324"/>
                    <a:pt x="53811" y="163"/>
                  </a:cubicBezTo>
                  <a:cubicBezTo>
                    <a:pt x="57374" y="2"/>
                    <a:pt x="60822" y="-40"/>
                    <a:pt x="64151" y="38"/>
                  </a:cubicBezTo>
                  <a:cubicBezTo>
                    <a:pt x="67474" y="121"/>
                    <a:pt x="70517" y="324"/>
                    <a:pt x="73274" y="647"/>
                  </a:cubicBezTo>
                  <a:cubicBezTo>
                    <a:pt x="73924" y="1297"/>
                    <a:pt x="74407" y="2591"/>
                    <a:pt x="74735" y="4542"/>
                  </a:cubicBezTo>
                  <a:cubicBezTo>
                    <a:pt x="75063" y="6487"/>
                    <a:pt x="75224" y="8520"/>
                    <a:pt x="75224" y="10621"/>
                  </a:cubicBezTo>
                  <a:cubicBezTo>
                    <a:pt x="75224" y="12737"/>
                    <a:pt x="75136" y="14635"/>
                    <a:pt x="74980" y="16341"/>
                  </a:cubicBezTo>
                  <a:cubicBezTo>
                    <a:pt x="74818" y="18031"/>
                    <a:pt x="74657" y="18962"/>
                    <a:pt x="74496" y="191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17335303" y="8439978"/>
              <a:ext cx="143562" cy="169353"/>
            </a:xfrm>
            <a:custGeom>
              <a:rect b="b" l="l" r="r" t="t"/>
              <a:pathLst>
                <a:path extrusionOk="0" h="169353" w="143562">
                  <a:moveTo>
                    <a:pt x="129582" y="21197"/>
                  </a:moveTo>
                  <a:cubicBezTo>
                    <a:pt x="126414" y="25087"/>
                    <a:pt x="123007" y="29388"/>
                    <a:pt x="119356" y="34089"/>
                  </a:cubicBezTo>
                  <a:cubicBezTo>
                    <a:pt x="115705" y="38795"/>
                    <a:pt x="112017" y="43663"/>
                    <a:pt x="108283" y="48686"/>
                  </a:cubicBezTo>
                  <a:cubicBezTo>
                    <a:pt x="104554" y="53720"/>
                    <a:pt x="100986" y="58582"/>
                    <a:pt x="97579" y="63288"/>
                  </a:cubicBezTo>
                  <a:cubicBezTo>
                    <a:pt x="94172" y="67995"/>
                    <a:pt x="91046" y="72332"/>
                    <a:pt x="88212" y="76300"/>
                  </a:cubicBezTo>
                  <a:cubicBezTo>
                    <a:pt x="85367" y="80278"/>
                    <a:pt x="83057" y="83476"/>
                    <a:pt x="81273" y="85910"/>
                  </a:cubicBezTo>
                  <a:cubicBezTo>
                    <a:pt x="84030" y="90132"/>
                    <a:pt x="87031" y="94423"/>
                    <a:pt x="90277" y="98801"/>
                  </a:cubicBezTo>
                  <a:cubicBezTo>
                    <a:pt x="93517" y="103180"/>
                    <a:pt x="96887" y="107486"/>
                    <a:pt x="100372" y="111698"/>
                  </a:cubicBezTo>
                  <a:cubicBezTo>
                    <a:pt x="103857" y="115921"/>
                    <a:pt x="107342" y="119930"/>
                    <a:pt x="110837" y="123742"/>
                  </a:cubicBezTo>
                  <a:cubicBezTo>
                    <a:pt x="114322" y="127554"/>
                    <a:pt x="117687" y="130996"/>
                    <a:pt x="120932" y="134080"/>
                  </a:cubicBezTo>
                  <a:cubicBezTo>
                    <a:pt x="123522" y="136509"/>
                    <a:pt x="125962" y="138661"/>
                    <a:pt x="128229" y="140523"/>
                  </a:cubicBezTo>
                  <a:cubicBezTo>
                    <a:pt x="130502" y="142385"/>
                    <a:pt x="132770" y="144049"/>
                    <a:pt x="135043" y="145510"/>
                  </a:cubicBezTo>
                  <a:cubicBezTo>
                    <a:pt x="136666" y="146649"/>
                    <a:pt x="138169" y="147616"/>
                    <a:pt x="139547" y="148428"/>
                  </a:cubicBezTo>
                  <a:cubicBezTo>
                    <a:pt x="140926" y="149239"/>
                    <a:pt x="142262" y="150050"/>
                    <a:pt x="143562" y="150861"/>
                  </a:cubicBezTo>
                  <a:cubicBezTo>
                    <a:pt x="142101" y="153290"/>
                    <a:pt x="140234" y="155567"/>
                    <a:pt x="137961" y="157668"/>
                  </a:cubicBezTo>
                  <a:cubicBezTo>
                    <a:pt x="135688" y="159785"/>
                    <a:pt x="133254" y="161480"/>
                    <a:pt x="130664" y="162785"/>
                  </a:cubicBezTo>
                  <a:cubicBezTo>
                    <a:pt x="128063" y="164080"/>
                    <a:pt x="125514" y="164850"/>
                    <a:pt x="122997" y="165089"/>
                  </a:cubicBezTo>
                  <a:cubicBezTo>
                    <a:pt x="120480" y="165334"/>
                    <a:pt x="118337" y="164892"/>
                    <a:pt x="116553" y="163753"/>
                  </a:cubicBezTo>
                  <a:lnTo>
                    <a:pt x="112173" y="160102"/>
                  </a:lnTo>
                  <a:cubicBezTo>
                    <a:pt x="111362" y="159452"/>
                    <a:pt x="110592" y="158849"/>
                    <a:pt x="109859" y="158282"/>
                  </a:cubicBezTo>
                  <a:cubicBezTo>
                    <a:pt x="109131" y="157715"/>
                    <a:pt x="108356" y="157102"/>
                    <a:pt x="107544" y="156452"/>
                  </a:cubicBezTo>
                  <a:cubicBezTo>
                    <a:pt x="106577" y="155157"/>
                    <a:pt x="105438" y="153898"/>
                    <a:pt x="104143" y="152681"/>
                  </a:cubicBezTo>
                  <a:cubicBezTo>
                    <a:pt x="102837" y="151470"/>
                    <a:pt x="101542" y="150211"/>
                    <a:pt x="100247" y="148911"/>
                  </a:cubicBezTo>
                  <a:cubicBezTo>
                    <a:pt x="98786" y="147616"/>
                    <a:pt x="97371" y="146358"/>
                    <a:pt x="95993" y="145141"/>
                  </a:cubicBezTo>
                  <a:cubicBezTo>
                    <a:pt x="94614" y="143929"/>
                    <a:pt x="93439" y="142754"/>
                    <a:pt x="92466" y="141615"/>
                  </a:cubicBezTo>
                  <a:cubicBezTo>
                    <a:pt x="91655" y="140648"/>
                    <a:pt x="90235" y="139103"/>
                    <a:pt x="88212" y="136997"/>
                  </a:cubicBezTo>
                  <a:cubicBezTo>
                    <a:pt x="86178" y="134891"/>
                    <a:pt x="84841" y="133269"/>
                    <a:pt x="84196" y="132130"/>
                  </a:cubicBezTo>
                  <a:lnTo>
                    <a:pt x="76166" y="121911"/>
                  </a:lnTo>
                  <a:cubicBezTo>
                    <a:pt x="74704" y="120133"/>
                    <a:pt x="72998" y="118141"/>
                    <a:pt x="71058" y="115952"/>
                  </a:cubicBezTo>
                  <a:cubicBezTo>
                    <a:pt x="69113" y="113762"/>
                    <a:pt x="67079" y="111776"/>
                    <a:pt x="64973" y="109992"/>
                  </a:cubicBezTo>
                  <a:cubicBezTo>
                    <a:pt x="64162" y="110481"/>
                    <a:pt x="62866" y="111740"/>
                    <a:pt x="61082" y="113762"/>
                  </a:cubicBezTo>
                  <a:cubicBezTo>
                    <a:pt x="59293" y="115796"/>
                    <a:pt x="57312" y="118183"/>
                    <a:pt x="55122" y="120939"/>
                  </a:cubicBezTo>
                  <a:cubicBezTo>
                    <a:pt x="52932" y="123700"/>
                    <a:pt x="50618" y="126701"/>
                    <a:pt x="48184" y="129941"/>
                  </a:cubicBezTo>
                  <a:cubicBezTo>
                    <a:pt x="45749" y="133185"/>
                    <a:pt x="43560" y="136353"/>
                    <a:pt x="41615" y="139426"/>
                  </a:cubicBezTo>
                  <a:cubicBezTo>
                    <a:pt x="39508" y="142671"/>
                    <a:pt x="37391" y="145921"/>
                    <a:pt x="35290" y="149161"/>
                  </a:cubicBezTo>
                  <a:cubicBezTo>
                    <a:pt x="33173" y="152406"/>
                    <a:pt x="31233" y="155406"/>
                    <a:pt x="29444" y="158163"/>
                  </a:cubicBezTo>
                  <a:cubicBezTo>
                    <a:pt x="27655" y="160596"/>
                    <a:pt x="26079" y="162785"/>
                    <a:pt x="24706" y="164730"/>
                  </a:cubicBezTo>
                  <a:cubicBezTo>
                    <a:pt x="23332" y="166675"/>
                    <a:pt x="22147" y="168215"/>
                    <a:pt x="21179" y="169353"/>
                  </a:cubicBezTo>
                  <a:cubicBezTo>
                    <a:pt x="20201" y="169353"/>
                    <a:pt x="18787" y="169026"/>
                    <a:pt x="16914" y="168376"/>
                  </a:cubicBezTo>
                  <a:cubicBezTo>
                    <a:pt x="15052" y="167726"/>
                    <a:pt x="13102" y="166951"/>
                    <a:pt x="11073" y="166062"/>
                  </a:cubicBezTo>
                  <a:cubicBezTo>
                    <a:pt x="9045" y="165172"/>
                    <a:pt x="7022" y="164242"/>
                    <a:pt x="4993" y="163264"/>
                  </a:cubicBezTo>
                  <a:cubicBezTo>
                    <a:pt x="2959" y="162286"/>
                    <a:pt x="1295" y="161475"/>
                    <a:pt x="0" y="160830"/>
                  </a:cubicBezTo>
                  <a:cubicBezTo>
                    <a:pt x="650" y="157102"/>
                    <a:pt x="2757" y="151990"/>
                    <a:pt x="6330" y="145505"/>
                  </a:cubicBezTo>
                  <a:cubicBezTo>
                    <a:pt x="9898" y="139020"/>
                    <a:pt x="14194" y="132041"/>
                    <a:pt x="19224" y="124579"/>
                  </a:cubicBezTo>
                  <a:cubicBezTo>
                    <a:pt x="24581" y="116799"/>
                    <a:pt x="29969" y="109254"/>
                    <a:pt x="35404" y="101958"/>
                  </a:cubicBezTo>
                  <a:cubicBezTo>
                    <a:pt x="40839" y="94662"/>
                    <a:pt x="45177" y="88666"/>
                    <a:pt x="48428" y="83960"/>
                  </a:cubicBezTo>
                  <a:cubicBezTo>
                    <a:pt x="45183" y="77631"/>
                    <a:pt x="42057" y="71671"/>
                    <a:pt x="39056" y="66076"/>
                  </a:cubicBezTo>
                  <a:cubicBezTo>
                    <a:pt x="36055" y="60475"/>
                    <a:pt x="33095" y="54968"/>
                    <a:pt x="30172" y="49528"/>
                  </a:cubicBezTo>
                  <a:cubicBezTo>
                    <a:pt x="27254" y="44099"/>
                    <a:pt x="24456" y="38623"/>
                    <a:pt x="21782" y="33111"/>
                  </a:cubicBezTo>
                  <a:cubicBezTo>
                    <a:pt x="19104" y="27594"/>
                    <a:pt x="16550" y="21676"/>
                    <a:pt x="14116" y="15352"/>
                  </a:cubicBezTo>
                  <a:cubicBezTo>
                    <a:pt x="15094" y="14541"/>
                    <a:pt x="16467" y="13647"/>
                    <a:pt x="18256" y="12674"/>
                  </a:cubicBezTo>
                  <a:cubicBezTo>
                    <a:pt x="20035" y="11707"/>
                    <a:pt x="21907" y="10693"/>
                    <a:pt x="23847" y="9637"/>
                  </a:cubicBezTo>
                  <a:cubicBezTo>
                    <a:pt x="25792" y="8587"/>
                    <a:pt x="27701" y="7573"/>
                    <a:pt x="29563" y="6600"/>
                  </a:cubicBezTo>
                  <a:cubicBezTo>
                    <a:pt x="31425" y="5622"/>
                    <a:pt x="33090" y="4816"/>
                    <a:pt x="34557" y="4166"/>
                  </a:cubicBezTo>
                  <a:cubicBezTo>
                    <a:pt x="36335" y="7900"/>
                    <a:pt x="38239" y="11951"/>
                    <a:pt x="40273" y="16325"/>
                  </a:cubicBezTo>
                  <a:cubicBezTo>
                    <a:pt x="42301" y="20703"/>
                    <a:pt x="44449" y="25243"/>
                    <a:pt x="46717" y="29949"/>
                  </a:cubicBezTo>
                  <a:cubicBezTo>
                    <a:pt x="49307" y="35139"/>
                    <a:pt x="52194" y="40771"/>
                    <a:pt x="55351" y="46856"/>
                  </a:cubicBezTo>
                  <a:cubicBezTo>
                    <a:pt x="58518" y="52940"/>
                    <a:pt x="62206" y="58983"/>
                    <a:pt x="66424" y="64979"/>
                  </a:cubicBezTo>
                  <a:cubicBezTo>
                    <a:pt x="67886" y="63517"/>
                    <a:pt x="69592" y="61780"/>
                    <a:pt x="71532" y="59747"/>
                  </a:cubicBezTo>
                  <a:cubicBezTo>
                    <a:pt x="73482" y="57719"/>
                    <a:pt x="75583" y="55332"/>
                    <a:pt x="77861" y="52571"/>
                  </a:cubicBezTo>
                  <a:cubicBezTo>
                    <a:pt x="79963" y="49815"/>
                    <a:pt x="82277" y="46772"/>
                    <a:pt x="84789" y="43449"/>
                  </a:cubicBezTo>
                  <a:cubicBezTo>
                    <a:pt x="87307" y="40121"/>
                    <a:pt x="89938" y="36679"/>
                    <a:pt x="92700" y="33111"/>
                  </a:cubicBezTo>
                  <a:cubicBezTo>
                    <a:pt x="95457" y="29544"/>
                    <a:pt x="98172" y="26018"/>
                    <a:pt x="100850" y="22529"/>
                  </a:cubicBezTo>
                  <a:cubicBezTo>
                    <a:pt x="103524" y="19044"/>
                    <a:pt x="106078" y="15836"/>
                    <a:pt x="108512" y="12918"/>
                  </a:cubicBezTo>
                  <a:cubicBezTo>
                    <a:pt x="110946" y="10001"/>
                    <a:pt x="113172" y="7406"/>
                    <a:pt x="115206" y="5139"/>
                  </a:cubicBezTo>
                  <a:cubicBezTo>
                    <a:pt x="117234" y="2866"/>
                    <a:pt x="118977" y="1166"/>
                    <a:pt x="120438" y="27"/>
                  </a:cubicBezTo>
                  <a:cubicBezTo>
                    <a:pt x="122217" y="-129"/>
                    <a:pt x="124167" y="391"/>
                    <a:pt x="126279" y="1608"/>
                  </a:cubicBezTo>
                  <a:cubicBezTo>
                    <a:pt x="128385" y="2825"/>
                    <a:pt x="130414" y="4650"/>
                    <a:pt x="132364" y="7079"/>
                  </a:cubicBezTo>
                  <a:cubicBezTo>
                    <a:pt x="132848" y="7895"/>
                    <a:pt x="133498" y="8623"/>
                    <a:pt x="134310" y="9268"/>
                  </a:cubicBezTo>
                  <a:cubicBezTo>
                    <a:pt x="135121" y="9918"/>
                    <a:pt x="135932" y="10485"/>
                    <a:pt x="136744" y="10974"/>
                  </a:cubicBezTo>
                  <a:lnTo>
                    <a:pt x="137956" y="11702"/>
                  </a:lnTo>
                  <a:cubicBezTo>
                    <a:pt x="135537" y="14135"/>
                    <a:pt x="132739" y="17302"/>
                    <a:pt x="129582" y="211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17329463" y="7991165"/>
              <a:ext cx="140406" cy="124494"/>
            </a:xfrm>
            <a:custGeom>
              <a:rect b="b" l="l" r="r" t="t"/>
              <a:pathLst>
                <a:path extrusionOk="0" h="124494" w="140406">
                  <a:moveTo>
                    <a:pt x="139486" y="73239"/>
                  </a:moveTo>
                  <a:cubicBezTo>
                    <a:pt x="138040" y="73655"/>
                    <a:pt x="133967" y="74014"/>
                    <a:pt x="127273" y="74326"/>
                  </a:cubicBezTo>
                  <a:cubicBezTo>
                    <a:pt x="120574" y="74633"/>
                    <a:pt x="112585" y="74841"/>
                    <a:pt x="103311" y="74945"/>
                  </a:cubicBezTo>
                  <a:cubicBezTo>
                    <a:pt x="94033" y="75049"/>
                    <a:pt x="84036" y="75153"/>
                    <a:pt x="73327" y="75257"/>
                  </a:cubicBezTo>
                  <a:cubicBezTo>
                    <a:pt x="62602" y="75361"/>
                    <a:pt x="52501" y="75413"/>
                    <a:pt x="43025" y="75413"/>
                  </a:cubicBezTo>
                  <a:cubicBezTo>
                    <a:pt x="33538" y="75413"/>
                    <a:pt x="25242" y="75413"/>
                    <a:pt x="18132" y="75413"/>
                  </a:cubicBezTo>
                  <a:cubicBezTo>
                    <a:pt x="11017" y="75413"/>
                    <a:pt x="6331" y="75413"/>
                    <a:pt x="4068" y="75413"/>
                  </a:cubicBezTo>
                  <a:cubicBezTo>
                    <a:pt x="1795" y="73151"/>
                    <a:pt x="505" y="70208"/>
                    <a:pt x="199" y="66604"/>
                  </a:cubicBezTo>
                  <a:cubicBezTo>
                    <a:pt x="-108" y="63005"/>
                    <a:pt x="-62" y="58517"/>
                    <a:pt x="355" y="53156"/>
                  </a:cubicBezTo>
                  <a:cubicBezTo>
                    <a:pt x="1171" y="51715"/>
                    <a:pt x="3548" y="50686"/>
                    <a:pt x="7465" y="50067"/>
                  </a:cubicBezTo>
                  <a:cubicBezTo>
                    <a:pt x="11381" y="49448"/>
                    <a:pt x="15703" y="49037"/>
                    <a:pt x="20452" y="48829"/>
                  </a:cubicBezTo>
                  <a:cubicBezTo>
                    <a:pt x="25195" y="48626"/>
                    <a:pt x="29731" y="48517"/>
                    <a:pt x="34053" y="48517"/>
                  </a:cubicBezTo>
                  <a:cubicBezTo>
                    <a:pt x="38385" y="48517"/>
                    <a:pt x="41475" y="48517"/>
                    <a:pt x="43332" y="48517"/>
                  </a:cubicBezTo>
                  <a:cubicBezTo>
                    <a:pt x="45594" y="48517"/>
                    <a:pt x="49204" y="48470"/>
                    <a:pt x="54150" y="48366"/>
                  </a:cubicBezTo>
                  <a:cubicBezTo>
                    <a:pt x="59102" y="48262"/>
                    <a:pt x="64708" y="48210"/>
                    <a:pt x="71007" y="48210"/>
                  </a:cubicBezTo>
                  <a:cubicBezTo>
                    <a:pt x="77290" y="48210"/>
                    <a:pt x="83885" y="48210"/>
                    <a:pt x="90787" y="48210"/>
                  </a:cubicBezTo>
                  <a:cubicBezTo>
                    <a:pt x="97689" y="48210"/>
                    <a:pt x="104237" y="48262"/>
                    <a:pt x="110427" y="48366"/>
                  </a:cubicBezTo>
                  <a:cubicBezTo>
                    <a:pt x="116606" y="48470"/>
                    <a:pt x="122171" y="48678"/>
                    <a:pt x="127117" y="48985"/>
                  </a:cubicBezTo>
                  <a:cubicBezTo>
                    <a:pt x="132064" y="49297"/>
                    <a:pt x="135673" y="49557"/>
                    <a:pt x="137941" y="49760"/>
                  </a:cubicBezTo>
                  <a:cubicBezTo>
                    <a:pt x="138757" y="50587"/>
                    <a:pt x="139382" y="52230"/>
                    <a:pt x="139787" y="54705"/>
                  </a:cubicBezTo>
                  <a:cubicBezTo>
                    <a:pt x="140203" y="57176"/>
                    <a:pt x="140406" y="59760"/>
                    <a:pt x="140406" y="62438"/>
                  </a:cubicBezTo>
                  <a:cubicBezTo>
                    <a:pt x="140406" y="65116"/>
                    <a:pt x="140302" y="67535"/>
                    <a:pt x="140099" y="69703"/>
                  </a:cubicBezTo>
                  <a:cubicBezTo>
                    <a:pt x="139896" y="71846"/>
                    <a:pt x="139694" y="73037"/>
                    <a:pt x="139486" y="73239"/>
                  </a:cubicBezTo>
                  <a:close/>
                  <a:moveTo>
                    <a:pt x="62805" y="121774"/>
                  </a:moveTo>
                  <a:cubicBezTo>
                    <a:pt x="58888" y="119714"/>
                    <a:pt x="56262" y="116880"/>
                    <a:pt x="54925" y="113271"/>
                  </a:cubicBezTo>
                  <a:cubicBezTo>
                    <a:pt x="53583" y="109667"/>
                    <a:pt x="53323" y="106116"/>
                    <a:pt x="54145" y="102605"/>
                  </a:cubicBezTo>
                  <a:cubicBezTo>
                    <a:pt x="54972" y="99106"/>
                    <a:pt x="56668" y="95959"/>
                    <a:pt x="59247" y="93177"/>
                  </a:cubicBezTo>
                  <a:cubicBezTo>
                    <a:pt x="61827" y="90395"/>
                    <a:pt x="65073" y="88695"/>
                    <a:pt x="68989" y="88081"/>
                  </a:cubicBezTo>
                  <a:cubicBezTo>
                    <a:pt x="74554" y="87259"/>
                    <a:pt x="78981" y="88237"/>
                    <a:pt x="82283" y="91019"/>
                  </a:cubicBezTo>
                  <a:cubicBezTo>
                    <a:pt x="85575" y="93801"/>
                    <a:pt x="87640" y="97202"/>
                    <a:pt x="88462" y="101217"/>
                  </a:cubicBezTo>
                  <a:cubicBezTo>
                    <a:pt x="89289" y="105237"/>
                    <a:pt x="88665" y="109361"/>
                    <a:pt x="86616" y="113583"/>
                  </a:cubicBezTo>
                  <a:cubicBezTo>
                    <a:pt x="84551" y="117811"/>
                    <a:pt x="80941" y="121056"/>
                    <a:pt x="75792" y="123323"/>
                  </a:cubicBezTo>
                  <a:cubicBezTo>
                    <a:pt x="72703" y="124556"/>
                    <a:pt x="70170" y="124821"/>
                    <a:pt x="68219" y="124093"/>
                  </a:cubicBezTo>
                  <a:cubicBezTo>
                    <a:pt x="66258" y="123370"/>
                    <a:pt x="64459" y="122600"/>
                    <a:pt x="62805" y="121774"/>
                  </a:cubicBezTo>
                  <a:close/>
                  <a:moveTo>
                    <a:pt x="64355" y="34289"/>
                  </a:moveTo>
                  <a:cubicBezTo>
                    <a:pt x="60438" y="32235"/>
                    <a:pt x="57807" y="29396"/>
                    <a:pt x="56470" y="25787"/>
                  </a:cubicBezTo>
                  <a:cubicBezTo>
                    <a:pt x="55128" y="22188"/>
                    <a:pt x="54873" y="18579"/>
                    <a:pt x="55700" y="14970"/>
                  </a:cubicBezTo>
                  <a:cubicBezTo>
                    <a:pt x="56517" y="11366"/>
                    <a:pt x="58223" y="8168"/>
                    <a:pt x="60802" y="5386"/>
                  </a:cubicBezTo>
                  <a:cubicBezTo>
                    <a:pt x="63372" y="2609"/>
                    <a:pt x="66623" y="903"/>
                    <a:pt x="70544" y="290"/>
                  </a:cubicBezTo>
                  <a:cubicBezTo>
                    <a:pt x="76104" y="-532"/>
                    <a:pt x="80593" y="394"/>
                    <a:pt x="83989" y="3072"/>
                  </a:cubicBezTo>
                  <a:cubicBezTo>
                    <a:pt x="87391" y="5750"/>
                    <a:pt x="89456" y="9151"/>
                    <a:pt x="90179" y="13270"/>
                  </a:cubicBezTo>
                  <a:cubicBezTo>
                    <a:pt x="90896" y="17393"/>
                    <a:pt x="90283" y="21616"/>
                    <a:pt x="88322" y="25943"/>
                  </a:cubicBezTo>
                  <a:cubicBezTo>
                    <a:pt x="86356" y="30269"/>
                    <a:pt x="82699" y="33566"/>
                    <a:pt x="77347" y="35834"/>
                  </a:cubicBezTo>
                  <a:cubicBezTo>
                    <a:pt x="74455" y="37066"/>
                    <a:pt x="71985" y="37331"/>
                    <a:pt x="69925" y="36603"/>
                  </a:cubicBezTo>
                  <a:cubicBezTo>
                    <a:pt x="67860" y="35886"/>
                    <a:pt x="66009" y="35116"/>
                    <a:pt x="64355" y="342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16405123" y="8894813"/>
              <a:ext cx="115906" cy="168567"/>
            </a:xfrm>
            <a:custGeom>
              <a:rect b="b" l="l" r="r" t="t"/>
              <a:pathLst>
                <a:path extrusionOk="0" h="168567" w="115906">
                  <a:moveTo>
                    <a:pt x="4211" y="143609"/>
                  </a:moveTo>
                  <a:cubicBezTo>
                    <a:pt x="9724" y="138420"/>
                    <a:pt x="15524" y="133599"/>
                    <a:pt x="21604" y="129137"/>
                  </a:cubicBezTo>
                  <a:cubicBezTo>
                    <a:pt x="27689" y="124675"/>
                    <a:pt x="33566" y="119854"/>
                    <a:pt x="39246" y="114659"/>
                  </a:cubicBezTo>
                  <a:cubicBezTo>
                    <a:pt x="44114" y="110281"/>
                    <a:pt x="49711" y="105096"/>
                    <a:pt x="56035" y="99095"/>
                  </a:cubicBezTo>
                  <a:cubicBezTo>
                    <a:pt x="62360" y="93094"/>
                    <a:pt x="68362" y="86770"/>
                    <a:pt x="74042" y="80114"/>
                  </a:cubicBezTo>
                  <a:cubicBezTo>
                    <a:pt x="79716" y="73473"/>
                    <a:pt x="84543" y="66614"/>
                    <a:pt x="88522" y="59557"/>
                  </a:cubicBezTo>
                  <a:cubicBezTo>
                    <a:pt x="92496" y="52506"/>
                    <a:pt x="94482" y="45652"/>
                    <a:pt x="94482" y="39000"/>
                  </a:cubicBezTo>
                  <a:cubicBezTo>
                    <a:pt x="94482" y="36894"/>
                    <a:pt x="93999" y="34949"/>
                    <a:pt x="93021" y="33161"/>
                  </a:cubicBezTo>
                  <a:cubicBezTo>
                    <a:pt x="91237" y="29760"/>
                    <a:pt x="88678" y="27529"/>
                    <a:pt x="85360" y="26468"/>
                  </a:cubicBezTo>
                  <a:cubicBezTo>
                    <a:pt x="82036" y="25417"/>
                    <a:pt x="78588" y="24887"/>
                    <a:pt x="75020" y="24887"/>
                  </a:cubicBezTo>
                  <a:lnTo>
                    <a:pt x="75020" y="25131"/>
                  </a:lnTo>
                  <a:cubicBezTo>
                    <a:pt x="72913" y="25131"/>
                    <a:pt x="69871" y="25293"/>
                    <a:pt x="65897" y="25615"/>
                  </a:cubicBezTo>
                  <a:cubicBezTo>
                    <a:pt x="61918" y="25943"/>
                    <a:pt x="57299" y="26951"/>
                    <a:pt x="52031" y="28657"/>
                  </a:cubicBezTo>
                  <a:cubicBezTo>
                    <a:pt x="46757" y="30363"/>
                    <a:pt x="40921" y="32963"/>
                    <a:pt x="34508" y="36447"/>
                  </a:cubicBezTo>
                  <a:cubicBezTo>
                    <a:pt x="28095" y="39931"/>
                    <a:pt x="21406" y="44835"/>
                    <a:pt x="14437" y="51164"/>
                  </a:cubicBezTo>
                  <a:cubicBezTo>
                    <a:pt x="13620" y="50675"/>
                    <a:pt x="12772" y="49911"/>
                    <a:pt x="11883" y="48850"/>
                  </a:cubicBezTo>
                  <a:cubicBezTo>
                    <a:pt x="10988" y="47794"/>
                    <a:pt x="10094" y="46661"/>
                    <a:pt x="9204" y="45438"/>
                  </a:cubicBezTo>
                  <a:cubicBezTo>
                    <a:pt x="8310" y="44227"/>
                    <a:pt x="7457" y="43010"/>
                    <a:pt x="6650" y="41788"/>
                  </a:cubicBezTo>
                  <a:cubicBezTo>
                    <a:pt x="5834" y="40576"/>
                    <a:pt x="5189" y="39640"/>
                    <a:pt x="4705" y="38990"/>
                  </a:cubicBezTo>
                  <a:cubicBezTo>
                    <a:pt x="4705" y="37045"/>
                    <a:pt x="5230" y="35095"/>
                    <a:pt x="6286" y="33150"/>
                  </a:cubicBezTo>
                  <a:cubicBezTo>
                    <a:pt x="7342" y="31205"/>
                    <a:pt x="8679" y="29344"/>
                    <a:pt x="10302" y="27560"/>
                  </a:cubicBezTo>
                  <a:cubicBezTo>
                    <a:pt x="11919" y="25771"/>
                    <a:pt x="13625" y="24148"/>
                    <a:pt x="15409" y="22692"/>
                  </a:cubicBezTo>
                  <a:cubicBezTo>
                    <a:pt x="17193" y="21231"/>
                    <a:pt x="18816" y="19853"/>
                    <a:pt x="20277" y="18558"/>
                  </a:cubicBezTo>
                  <a:cubicBezTo>
                    <a:pt x="21573" y="17424"/>
                    <a:pt x="22909" y="16327"/>
                    <a:pt x="24293" y="15272"/>
                  </a:cubicBezTo>
                  <a:cubicBezTo>
                    <a:pt x="25671" y="14221"/>
                    <a:pt x="27091" y="13207"/>
                    <a:pt x="28547" y="12229"/>
                  </a:cubicBezTo>
                  <a:cubicBezTo>
                    <a:pt x="33416" y="8828"/>
                    <a:pt x="39251" y="6031"/>
                    <a:pt x="46070" y="3841"/>
                  </a:cubicBezTo>
                  <a:cubicBezTo>
                    <a:pt x="52884" y="1652"/>
                    <a:pt x="59858" y="399"/>
                    <a:pt x="66994" y="71"/>
                  </a:cubicBezTo>
                  <a:cubicBezTo>
                    <a:pt x="74130" y="-251"/>
                    <a:pt x="80985" y="524"/>
                    <a:pt x="87555" y="2385"/>
                  </a:cubicBezTo>
                  <a:cubicBezTo>
                    <a:pt x="94124" y="4247"/>
                    <a:pt x="99600" y="7534"/>
                    <a:pt x="103980" y="12235"/>
                  </a:cubicBezTo>
                  <a:cubicBezTo>
                    <a:pt x="106898" y="15480"/>
                    <a:pt x="109046" y="18849"/>
                    <a:pt x="110424" y="22334"/>
                  </a:cubicBezTo>
                  <a:cubicBezTo>
                    <a:pt x="111802" y="25818"/>
                    <a:pt x="113061" y="29588"/>
                    <a:pt x="114195" y="33644"/>
                  </a:cubicBezTo>
                  <a:cubicBezTo>
                    <a:pt x="116301" y="41268"/>
                    <a:pt x="116463" y="48689"/>
                    <a:pt x="114684" y="55907"/>
                  </a:cubicBezTo>
                  <a:cubicBezTo>
                    <a:pt x="112895" y="63130"/>
                    <a:pt x="109977" y="69937"/>
                    <a:pt x="105920" y="76339"/>
                  </a:cubicBezTo>
                  <a:cubicBezTo>
                    <a:pt x="101863" y="82750"/>
                    <a:pt x="97161" y="88793"/>
                    <a:pt x="91809" y="94467"/>
                  </a:cubicBezTo>
                  <a:cubicBezTo>
                    <a:pt x="86452" y="100140"/>
                    <a:pt x="81183" y="105169"/>
                    <a:pt x="75992" y="109548"/>
                  </a:cubicBezTo>
                  <a:cubicBezTo>
                    <a:pt x="69824" y="114743"/>
                    <a:pt x="63905" y="120094"/>
                    <a:pt x="58230" y="125611"/>
                  </a:cubicBezTo>
                  <a:cubicBezTo>
                    <a:pt x="52551" y="131123"/>
                    <a:pt x="47121" y="136885"/>
                    <a:pt x="41925" y="142881"/>
                  </a:cubicBezTo>
                  <a:cubicBezTo>
                    <a:pt x="44681" y="142881"/>
                    <a:pt x="47360" y="142756"/>
                    <a:pt x="49955" y="142517"/>
                  </a:cubicBezTo>
                  <a:cubicBezTo>
                    <a:pt x="52551" y="142273"/>
                    <a:pt x="55224" y="142148"/>
                    <a:pt x="57986" y="142148"/>
                  </a:cubicBezTo>
                  <a:cubicBezTo>
                    <a:pt x="65767" y="142148"/>
                    <a:pt x="74245" y="142351"/>
                    <a:pt x="83414" y="142756"/>
                  </a:cubicBezTo>
                  <a:cubicBezTo>
                    <a:pt x="92574" y="143167"/>
                    <a:pt x="101057" y="142720"/>
                    <a:pt x="108843" y="141420"/>
                  </a:cubicBezTo>
                  <a:cubicBezTo>
                    <a:pt x="110460" y="142231"/>
                    <a:pt x="111111" y="143251"/>
                    <a:pt x="110788" y="144462"/>
                  </a:cubicBezTo>
                  <a:cubicBezTo>
                    <a:pt x="110460" y="145674"/>
                    <a:pt x="110705" y="147104"/>
                    <a:pt x="111516" y="148716"/>
                  </a:cubicBezTo>
                  <a:cubicBezTo>
                    <a:pt x="111516" y="150505"/>
                    <a:pt x="111641" y="152289"/>
                    <a:pt x="111880" y="154072"/>
                  </a:cubicBezTo>
                  <a:cubicBezTo>
                    <a:pt x="112125" y="155861"/>
                    <a:pt x="112244" y="157598"/>
                    <a:pt x="112244" y="159304"/>
                  </a:cubicBezTo>
                  <a:cubicBezTo>
                    <a:pt x="112244" y="161004"/>
                    <a:pt x="112042" y="162627"/>
                    <a:pt x="111636" y="164166"/>
                  </a:cubicBezTo>
                  <a:cubicBezTo>
                    <a:pt x="111230" y="165705"/>
                    <a:pt x="110299" y="167052"/>
                    <a:pt x="108838" y="168181"/>
                  </a:cubicBezTo>
                  <a:cubicBezTo>
                    <a:pt x="105431" y="168503"/>
                    <a:pt x="101858" y="168623"/>
                    <a:pt x="98134" y="168545"/>
                  </a:cubicBezTo>
                  <a:cubicBezTo>
                    <a:pt x="94399" y="168462"/>
                    <a:pt x="90831" y="168342"/>
                    <a:pt x="87430" y="168181"/>
                  </a:cubicBezTo>
                  <a:cubicBezTo>
                    <a:pt x="83206" y="168019"/>
                    <a:pt x="78546" y="167853"/>
                    <a:pt x="73439" y="167692"/>
                  </a:cubicBezTo>
                  <a:cubicBezTo>
                    <a:pt x="68326" y="167536"/>
                    <a:pt x="63582" y="167292"/>
                    <a:pt x="59203" y="166964"/>
                  </a:cubicBezTo>
                  <a:cubicBezTo>
                    <a:pt x="57903" y="166808"/>
                    <a:pt x="56530" y="166891"/>
                    <a:pt x="55068" y="167208"/>
                  </a:cubicBezTo>
                  <a:cubicBezTo>
                    <a:pt x="53607" y="167536"/>
                    <a:pt x="52228" y="167619"/>
                    <a:pt x="50933" y="167453"/>
                  </a:cubicBezTo>
                  <a:cubicBezTo>
                    <a:pt x="47360" y="167125"/>
                    <a:pt x="43469" y="167011"/>
                    <a:pt x="39251" y="167083"/>
                  </a:cubicBezTo>
                  <a:cubicBezTo>
                    <a:pt x="35033" y="167167"/>
                    <a:pt x="30773" y="167286"/>
                    <a:pt x="26477" y="167453"/>
                  </a:cubicBezTo>
                  <a:cubicBezTo>
                    <a:pt x="22176" y="167614"/>
                    <a:pt x="17963" y="167780"/>
                    <a:pt x="13823" y="167936"/>
                  </a:cubicBezTo>
                  <a:cubicBezTo>
                    <a:pt x="9688" y="168098"/>
                    <a:pt x="5917" y="168181"/>
                    <a:pt x="2510" y="168181"/>
                  </a:cubicBezTo>
                  <a:cubicBezTo>
                    <a:pt x="237" y="161696"/>
                    <a:pt x="-491" y="156667"/>
                    <a:pt x="321" y="153095"/>
                  </a:cubicBezTo>
                  <a:cubicBezTo>
                    <a:pt x="1127" y="149533"/>
                    <a:pt x="2422" y="146376"/>
                    <a:pt x="4211" y="143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16867569" y="8892211"/>
              <a:ext cx="123871" cy="171063"/>
            </a:xfrm>
            <a:custGeom>
              <a:rect b="b" l="l" r="r" t="t"/>
              <a:pathLst>
                <a:path extrusionOk="0" h="171063" w="123871">
                  <a:moveTo>
                    <a:pt x="91005" y="92934"/>
                  </a:moveTo>
                  <a:cubicBezTo>
                    <a:pt x="90682" y="92778"/>
                    <a:pt x="90438" y="92612"/>
                    <a:pt x="90277" y="92451"/>
                  </a:cubicBezTo>
                  <a:cubicBezTo>
                    <a:pt x="90115" y="92295"/>
                    <a:pt x="89876" y="92206"/>
                    <a:pt x="89548" y="92206"/>
                  </a:cubicBezTo>
                  <a:cubicBezTo>
                    <a:pt x="87442" y="90428"/>
                    <a:pt x="84727" y="89050"/>
                    <a:pt x="81398" y="88072"/>
                  </a:cubicBezTo>
                  <a:cubicBezTo>
                    <a:pt x="78075" y="87094"/>
                    <a:pt x="74548" y="86491"/>
                    <a:pt x="70819" y="86252"/>
                  </a:cubicBezTo>
                  <a:cubicBezTo>
                    <a:pt x="67090" y="86008"/>
                    <a:pt x="63439" y="86008"/>
                    <a:pt x="59871" y="86252"/>
                  </a:cubicBezTo>
                  <a:cubicBezTo>
                    <a:pt x="56297" y="86491"/>
                    <a:pt x="53302" y="86860"/>
                    <a:pt x="50867" y="87344"/>
                  </a:cubicBezTo>
                  <a:cubicBezTo>
                    <a:pt x="50384" y="87505"/>
                    <a:pt x="49442" y="87589"/>
                    <a:pt x="48069" y="87589"/>
                  </a:cubicBezTo>
                  <a:cubicBezTo>
                    <a:pt x="46686" y="87589"/>
                    <a:pt x="45271" y="87589"/>
                    <a:pt x="43815" y="87589"/>
                  </a:cubicBezTo>
                  <a:cubicBezTo>
                    <a:pt x="42348" y="87589"/>
                    <a:pt x="40928" y="87589"/>
                    <a:pt x="39550" y="87589"/>
                  </a:cubicBezTo>
                  <a:cubicBezTo>
                    <a:pt x="38171" y="87589"/>
                    <a:pt x="37235" y="87589"/>
                    <a:pt x="36751" y="87589"/>
                  </a:cubicBezTo>
                  <a:cubicBezTo>
                    <a:pt x="36424" y="87589"/>
                    <a:pt x="36268" y="86574"/>
                    <a:pt x="36268" y="84546"/>
                  </a:cubicBezTo>
                  <a:cubicBezTo>
                    <a:pt x="36268" y="82518"/>
                    <a:pt x="36341" y="80292"/>
                    <a:pt x="36507" y="77854"/>
                  </a:cubicBezTo>
                  <a:cubicBezTo>
                    <a:pt x="36673" y="75415"/>
                    <a:pt x="36793" y="73147"/>
                    <a:pt x="36876" y="71041"/>
                  </a:cubicBezTo>
                  <a:cubicBezTo>
                    <a:pt x="36959" y="68935"/>
                    <a:pt x="36835" y="67718"/>
                    <a:pt x="36507" y="67391"/>
                  </a:cubicBezTo>
                  <a:cubicBezTo>
                    <a:pt x="37157" y="67235"/>
                    <a:pt x="38010" y="67110"/>
                    <a:pt x="39066" y="67027"/>
                  </a:cubicBezTo>
                  <a:cubicBezTo>
                    <a:pt x="40117" y="66943"/>
                    <a:pt x="41256" y="66902"/>
                    <a:pt x="42467" y="66902"/>
                  </a:cubicBezTo>
                  <a:cubicBezTo>
                    <a:pt x="43690" y="66902"/>
                    <a:pt x="44860" y="66902"/>
                    <a:pt x="45999" y="66902"/>
                  </a:cubicBezTo>
                  <a:cubicBezTo>
                    <a:pt x="47133" y="66902"/>
                    <a:pt x="48028" y="66818"/>
                    <a:pt x="48672" y="66657"/>
                  </a:cubicBezTo>
                  <a:cubicBezTo>
                    <a:pt x="52241" y="65680"/>
                    <a:pt x="56823" y="64343"/>
                    <a:pt x="62419" y="62648"/>
                  </a:cubicBezTo>
                  <a:cubicBezTo>
                    <a:pt x="68021" y="60942"/>
                    <a:pt x="73451" y="58878"/>
                    <a:pt x="78725" y="56444"/>
                  </a:cubicBezTo>
                  <a:cubicBezTo>
                    <a:pt x="83999" y="54010"/>
                    <a:pt x="88493" y="51129"/>
                    <a:pt x="92232" y="47811"/>
                  </a:cubicBezTo>
                  <a:cubicBezTo>
                    <a:pt x="95961" y="44489"/>
                    <a:pt x="97823" y="40718"/>
                    <a:pt x="97823" y="36496"/>
                  </a:cubicBezTo>
                  <a:cubicBezTo>
                    <a:pt x="97823" y="33906"/>
                    <a:pt x="97012" y="31795"/>
                    <a:pt x="95389" y="30172"/>
                  </a:cubicBezTo>
                  <a:cubicBezTo>
                    <a:pt x="93772" y="28550"/>
                    <a:pt x="91821" y="27255"/>
                    <a:pt x="89548" y="26277"/>
                  </a:cubicBezTo>
                  <a:cubicBezTo>
                    <a:pt x="85819" y="24816"/>
                    <a:pt x="81726" y="23963"/>
                    <a:pt x="77263" y="23719"/>
                  </a:cubicBezTo>
                  <a:cubicBezTo>
                    <a:pt x="72801" y="23479"/>
                    <a:pt x="68707" y="23765"/>
                    <a:pt x="64978" y="24571"/>
                  </a:cubicBezTo>
                  <a:cubicBezTo>
                    <a:pt x="64000" y="24899"/>
                    <a:pt x="62788" y="25143"/>
                    <a:pt x="61327" y="25299"/>
                  </a:cubicBezTo>
                  <a:cubicBezTo>
                    <a:pt x="59865" y="25461"/>
                    <a:pt x="58367" y="25669"/>
                    <a:pt x="56823" y="25908"/>
                  </a:cubicBezTo>
                  <a:cubicBezTo>
                    <a:pt x="55283" y="26152"/>
                    <a:pt x="53822" y="26397"/>
                    <a:pt x="52443" y="26636"/>
                  </a:cubicBezTo>
                  <a:cubicBezTo>
                    <a:pt x="51060" y="26880"/>
                    <a:pt x="50051" y="27166"/>
                    <a:pt x="49401" y="27489"/>
                  </a:cubicBezTo>
                  <a:cubicBezTo>
                    <a:pt x="47611" y="28144"/>
                    <a:pt x="46030" y="28752"/>
                    <a:pt x="44652" y="29314"/>
                  </a:cubicBezTo>
                  <a:cubicBezTo>
                    <a:pt x="43274" y="29881"/>
                    <a:pt x="41937" y="30448"/>
                    <a:pt x="40642" y="31015"/>
                  </a:cubicBezTo>
                  <a:cubicBezTo>
                    <a:pt x="39336" y="31587"/>
                    <a:pt x="38000" y="32153"/>
                    <a:pt x="36627" y="32720"/>
                  </a:cubicBezTo>
                  <a:cubicBezTo>
                    <a:pt x="35248" y="33292"/>
                    <a:pt x="33667" y="33984"/>
                    <a:pt x="31883" y="34785"/>
                  </a:cubicBezTo>
                  <a:cubicBezTo>
                    <a:pt x="29933" y="35601"/>
                    <a:pt x="27987" y="36449"/>
                    <a:pt x="26042" y="37343"/>
                  </a:cubicBezTo>
                  <a:cubicBezTo>
                    <a:pt x="24092" y="38238"/>
                    <a:pt x="21985" y="39163"/>
                    <a:pt x="19712" y="40141"/>
                  </a:cubicBezTo>
                  <a:cubicBezTo>
                    <a:pt x="17767" y="40952"/>
                    <a:pt x="16228" y="40427"/>
                    <a:pt x="15089" y="38560"/>
                  </a:cubicBezTo>
                  <a:cubicBezTo>
                    <a:pt x="13955" y="36698"/>
                    <a:pt x="13060" y="34426"/>
                    <a:pt x="12415" y="31753"/>
                  </a:cubicBezTo>
                  <a:cubicBezTo>
                    <a:pt x="11765" y="29075"/>
                    <a:pt x="11323" y="26480"/>
                    <a:pt x="11079" y="23963"/>
                  </a:cubicBezTo>
                  <a:cubicBezTo>
                    <a:pt x="10834" y="21451"/>
                    <a:pt x="10792" y="19954"/>
                    <a:pt x="10954" y="19459"/>
                  </a:cubicBezTo>
                  <a:cubicBezTo>
                    <a:pt x="13388" y="17842"/>
                    <a:pt x="16311" y="16178"/>
                    <a:pt x="19712" y="14472"/>
                  </a:cubicBezTo>
                  <a:cubicBezTo>
                    <a:pt x="23124" y="12767"/>
                    <a:pt x="26568" y="11149"/>
                    <a:pt x="30052" y="9610"/>
                  </a:cubicBezTo>
                  <a:cubicBezTo>
                    <a:pt x="33537" y="8071"/>
                    <a:pt x="36824" y="6734"/>
                    <a:pt x="39909" y="5596"/>
                  </a:cubicBezTo>
                  <a:cubicBezTo>
                    <a:pt x="42982" y="4462"/>
                    <a:pt x="45422" y="3651"/>
                    <a:pt x="47206" y="3162"/>
                  </a:cubicBezTo>
                  <a:cubicBezTo>
                    <a:pt x="50935" y="2028"/>
                    <a:pt x="54753" y="1175"/>
                    <a:pt x="58638" y="608"/>
                  </a:cubicBezTo>
                  <a:cubicBezTo>
                    <a:pt x="62534" y="42"/>
                    <a:pt x="66585" y="-78"/>
                    <a:pt x="70809" y="239"/>
                  </a:cubicBezTo>
                  <a:lnTo>
                    <a:pt x="71053" y="0"/>
                  </a:lnTo>
                  <a:cubicBezTo>
                    <a:pt x="75755" y="484"/>
                    <a:pt x="80420" y="1212"/>
                    <a:pt x="85044" y="2189"/>
                  </a:cubicBezTo>
                  <a:cubicBezTo>
                    <a:pt x="89663" y="3157"/>
                    <a:pt x="93917" y="4659"/>
                    <a:pt x="97813" y="6693"/>
                  </a:cubicBezTo>
                  <a:cubicBezTo>
                    <a:pt x="101709" y="8721"/>
                    <a:pt x="105235" y="11352"/>
                    <a:pt x="108397" y="14597"/>
                  </a:cubicBezTo>
                  <a:cubicBezTo>
                    <a:pt x="111565" y="17842"/>
                    <a:pt x="114030" y="21815"/>
                    <a:pt x="115819" y="26521"/>
                  </a:cubicBezTo>
                  <a:cubicBezTo>
                    <a:pt x="117437" y="30572"/>
                    <a:pt x="118290" y="34145"/>
                    <a:pt x="118373" y="37224"/>
                  </a:cubicBezTo>
                  <a:cubicBezTo>
                    <a:pt x="118457" y="40307"/>
                    <a:pt x="118009" y="43792"/>
                    <a:pt x="117037" y="47687"/>
                  </a:cubicBezTo>
                  <a:cubicBezTo>
                    <a:pt x="116225" y="50770"/>
                    <a:pt x="114805" y="53605"/>
                    <a:pt x="112782" y="56200"/>
                  </a:cubicBezTo>
                  <a:cubicBezTo>
                    <a:pt x="110748" y="58800"/>
                    <a:pt x="108439" y="61109"/>
                    <a:pt x="105844" y="63137"/>
                  </a:cubicBezTo>
                  <a:cubicBezTo>
                    <a:pt x="103254" y="65170"/>
                    <a:pt x="100497" y="67032"/>
                    <a:pt x="97574" y="68727"/>
                  </a:cubicBezTo>
                  <a:cubicBezTo>
                    <a:pt x="94646" y="70433"/>
                    <a:pt x="91894" y="71930"/>
                    <a:pt x="89299" y="73230"/>
                  </a:cubicBezTo>
                  <a:cubicBezTo>
                    <a:pt x="94328" y="74692"/>
                    <a:pt x="98708" y="76356"/>
                    <a:pt x="102437" y="78218"/>
                  </a:cubicBezTo>
                  <a:cubicBezTo>
                    <a:pt x="106166" y="80085"/>
                    <a:pt x="109448" y="82232"/>
                    <a:pt x="112293" y="84671"/>
                  </a:cubicBezTo>
                  <a:cubicBezTo>
                    <a:pt x="115122" y="87100"/>
                    <a:pt x="117437" y="89944"/>
                    <a:pt x="119226" y="93184"/>
                  </a:cubicBezTo>
                  <a:cubicBezTo>
                    <a:pt x="121016" y="96429"/>
                    <a:pt x="122472" y="100241"/>
                    <a:pt x="123606" y="104619"/>
                  </a:cubicBezTo>
                  <a:cubicBezTo>
                    <a:pt x="124901" y="121484"/>
                    <a:pt x="121458" y="135634"/>
                    <a:pt x="113266" y="147069"/>
                  </a:cubicBezTo>
                  <a:cubicBezTo>
                    <a:pt x="105074" y="158500"/>
                    <a:pt x="92544" y="166087"/>
                    <a:pt x="75672" y="169815"/>
                  </a:cubicBezTo>
                  <a:cubicBezTo>
                    <a:pt x="70642" y="170793"/>
                    <a:pt x="65935" y="171193"/>
                    <a:pt x="61556" y="171027"/>
                  </a:cubicBezTo>
                  <a:cubicBezTo>
                    <a:pt x="59933" y="171027"/>
                    <a:pt x="58357" y="170944"/>
                    <a:pt x="56812" y="170788"/>
                  </a:cubicBezTo>
                  <a:cubicBezTo>
                    <a:pt x="55273" y="170627"/>
                    <a:pt x="53686" y="170460"/>
                    <a:pt x="52064" y="170299"/>
                  </a:cubicBezTo>
                  <a:cubicBezTo>
                    <a:pt x="47846" y="169977"/>
                    <a:pt x="42780" y="168723"/>
                    <a:pt x="36861" y="166534"/>
                  </a:cubicBezTo>
                  <a:cubicBezTo>
                    <a:pt x="30942" y="164345"/>
                    <a:pt x="25215" y="162031"/>
                    <a:pt x="19707" y="159597"/>
                  </a:cubicBezTo>
                  <a:cubicBezTo>
                    <a:pt x="13221" y="156679"/>
                    <a:pt x="6652" y="153513"/>
                    <a:pt x="0" y="150111"/>
                  </a:cubicBezTo>
                  <a:cubicBezTo>
                    <a:pt x="0" y="149784"/>
                    <a:pt x="83" y="149056"/>
                    <a:pt x="244" y="147922"/>
                  </a:cubicBezTo>
                  <a:cubicBezTo>
                    <a:pt x="400" y="146789"/>
                    <a:pt x="567" y="145572"/>
                    <a:pt x="728" y="144272"/>
                  </a:cubicBezTo>
                  <a:cubicBezTo>
                    <a:pt x="884" y="142977"/>
                    <a:pt x="1051" y="141796"/>
                    <a:pt x="1212" y="140746"/>
                  </a:cubicBezTo>
                  <a:cubicBezTo>
                    <a:pt x="1373" y="139690"/>
                    <a:pt x="1540" y="138998"/>
                    <a:pt x="1701" y="138671"/>
                  </a:cubicBezTo>
                  <a:cubicBezTo>
                    <a:pt x="2668" y="135754"/>
                    <a:pt x="3646" y="133606"/>
                    <a:pt x="4619" y="132228"/>
                  </a:cubicBezTo>
                  <a:cubicBezTo>
                    <a:pt x="5586" y="130850"/>
                    <a:pt x="6564" y="129269"/>
                    <a:pt x="7537" y="127485"/>
                  </a:cubicBezTo>
                  <a:cubicBezTo>
                    <a:pt x="8504" y="127807"/>
                    <a:pt x="10335" y="128738"/>
                    <a:pt x="13008" y="130283"/>
                  </a:cubicBezTo>
                  <a:cubicBezTo>
                    <a:pt x="15687" y="131822"/>
                    <a:pt x="18766" y="133564"/>
                    <a:pt x="22256" y="135514"/>
                  </a:cubicBezTo>
                  <a:cubicBezTo>
                    <a:pt x="25741" y="137459"/>
                    <a:pt x="29350" y="139326"/>
                    <a:pt x="33079" y="141105"/>
                  </a:cubicBezTo>
                  <a:cubicBezTo>
                    <a:pt x="36809" y="142893"/>
                    <a:pt x="40299" y="144188"/>
                    <a:pt x="43544" y="145000"/>
                  </a:cubicBezTo>
                  <a:cubicBezTo>
                    <a:pt x="50358" y="147589"/>
                    <a:pt x="56963" y="148567"/>
                    <a:pt x="63376" y="147917"/>
                  </a:cubicBezTo>
                  <a:cubicBezTo>
                    <a:pt x="69784" y="147267"/>
                    <a:pt x="75536" y="145566"/>
                    <a:pt x="80649" y="142810"/>
                  </a:cubicBezTo>
                  <a:cubicBezTo>
                    <a:pt x="85767" y="140054"/>
                    <a:pt x="90095" y="136523"/>
                    <a:pt x="93673" y="132228"/>
                  </a:cubicBezTo>
                  <a:cubicBezTo>
                    <a:pt x="97241" y="127932"/>
                    <a:pt x="99634" y="123429"/>
                    <a:pt x="100851" y="118723"/>
                  </a:cubicBezTo>
                  <a:cubicBezTo>
                    <a:pt x="102062" y="114021"/>
                    <a:pt x="101948" y="109399"/>
                    <a:pt x="100487" y="104859"/>
                  </a:cubicBezTo>
                  <a:cubicBezTo>
                    <a:pt x="99041" y="100319"/>
                    <a:pt x="95878" y="96346"/>
                    <a:pt x="91005" y="929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16414342" y="7956759"/>
              <a:ext cx="126317" cy="177032"/>
            </a:xfrm>
            <a:custGeom>
              <a:rect b="b" l="l" r="r" t="t"/>
              <a:pathLst>
                <a:path extrusionOk="0" h="177032" w="126317">
                  <a:moveTo>
                    <a:pt x="111957" y="31300"/>
                  </a:moveTo>
                  <a:cubicBezTo>
                    <a:pt x="114064" y="36167"/>
                    <a:pt x="114917" y="40182"/>
                    <a:pt x="114511" y="43344"/>
                  </a:cubicBezTo>
                  <a:cubicBezTo>
                    <a:pt x="114105" y="46511"/>
                    <a:pt x="113741" y="49631"/>
                    <a:pt x="113419" y="52709"/>
                  </a:cubicBezTo>
                  <a:cubicBezTo>
                    <a:pt x="113258" y="54498"/>
                    <a:pt x="112285" y="56563"/>
                    <a:pt x="110501" y="58913"/>
                  </a:cubicBezTo>
                  <a:cubicBezTo>
                    <a:pt x="108712" y="61264"/>
                    <a:pt x="106610" y="63656"/>
                    <a:pt x="104176" y="66090"/>
                  </a:cubicBezTo>
                  <a:cubicBezTo>
                    <a:pt x="101742" y="68523"/>
                    <a:pt x="99308" y="70796"/>
                    <a:pt x="96879" y="72902"/>
                  </a:cubicBezTo>
                  <a:cubicBezTo>
                    <a:pt x="94445" y="75013"/>
                    <a:pt x="92500" y="76636"/>
                    <a:pt x="91038" y="77770"/>
                  </a:cubicBezTo>
                  <a:cubicBezTo>
                    <a:pt x="91361" y="78420"/>
                    <a:pt x="93389" y="79595"/>
                    <a:pt x="97118" y="81295"/>
                  </a:cubicBezTo>
                  <a:cubicBezTo>
                    <a:pt x="100848" y="83001"/>
                    <a:pt x="104863" y="85554"/>
                    <a:pt x="109164" y="88961"/>
                  </a:cubicBezTo>
                  <a:cubicBezTo>
                    <a:pt x="113460" y="92362"/>
                    <a:pt x="117392" y="96907"/>
                    <a:pt x="120966" y="102585"/>
                  </a:cubicBezTo>
                  <a:cubicBezTo>
                    <a:pt x="124528" y="108264"/>
                    <a:pt x="126318" y="115399"/>
                    <a:pt x="126318" y="123995"/>
                  </a:cubicBezTo>
                  <a:cubicBezTo>
                    <a:pt x="126318" y="124806"/>
                    <a:pt x="126234" y="125659"/>
                    <a:pt x="126073" y="126548"/>
                  </a:cubicBezTo>
                  <a:cubicBezTo>
                    <a:pt x="125912" y="127443"/>
                    <a:pt x="125829" y="128290"/>
                    <a:pt x="125829" y="129102"/>
                  </a:cubicBezTo>
                  <a:lnTo>
                    <a:pt x="125584" y="129346"/>
                  </a:lnTo>
                  <a:cubicBezTo>
                    <a:pt x="125095" y="136808"/>
                    <a:pt x="122786" y="143538"/>
                    <a:pt x="118651" y="149539"/>
                  </a:cubicBezTo>
                  <a:cubicBezTo>
                    <a:pt x="114516" y="155540"/>
                    <a:pt x="109404" y="160610"/>
                    <a:pt x="103318" y="164744"/>
                  </a:cubicBezTo>
                  <a:cubicBezTo>
                    <a:pt x="97238" y="168879"/>
                    <a:pt x="90544" y="171999"/>
                    <a:pt x="83247" y="174110"/>
                  </a:cubicBezTo>
                  <a:cubicBezTo>
                    <a:pt x="75950" y="176216"/>
                    <a:pt x="68892" y="177111"/>
                    <a:pt x="62078" y="176788"/>
                  </a:cubicBezTo>
                  <a:lnTo>
                    <a:pt x="62078" y="177033"/>
                  </a:lnTo>
                  <a:cubicBezTo>
                    <a:pt x="59160" y="176871"/>
                    <a:pt x="55998" y="176544"/>
                    <a:pt x="52591" y="176055"/>
                  </a:cubicBezTo>
                  <a:cubicBezTo>
                    <a:pt x="49184" y="175566"/>
                    <a:pt x="45736" y="174921"/>
                    <a:pt x="42251" y="174110"/>
                  </a:cubicBezTo>
                  <a:cubicBezTo>
                    <a:pt x="38761" y="173299"/>
                    <a:pt x="35396" y="172243"/>
                    <a:pt x="32156" y="170948"/>
                  </a:cubicBezTo>
                  <a:cubicBezTo>
                    <a:pt x="28910" y="169648"/>
                    <a:pt x="26070" y="168192"/>
                    <a:pt x="23642" y="166570"/>
                  </a:cubicBezTo>
                  <a:cubicBezTo>
                    <a:pt x="22341" y="165758"/>
                    <a:pt x="21166" y="164869"/>
                    <a:pt x="20110" y="163892"/>
                  </a:cubicBezTo>
                  <a:cubicBezTo>
                    <a:pt x="19054" y="162919"/>
                    <a:pt x="17879" y="162030"/>
                    <a:pt x="16584" y="161213"/>
                  </a:cubicBezTo>
                  <a:cubicBezTo>
                    <a:pt x="13988" y="159435"/>
                    <a:pt x="11798" y="157407"/>
                    <a:pt x="10014" y="155134"/>
                  </a:cubicBezTo>
                  <a:cubicBezTo>
                    <a:pt x="8392" y="153028"/>
                    <a:pt x="7008" y="150756"/>
                    <a:pt x="5880" y="148322"/>
                  </a:cubicBezTo>
                  <a:cubicBezTo>
                    <a:pt x="4746" y="145888"/>
                    <a:pt x="3768" y="143460"/>
                    <a:pt x="2962" y="141026"/>
                  </a:cubicBezTo>
                  <a:cubicBezTo>
                    <a:pt x="-773" y="129512"/>
                    <a:pt x="-976" y="119335"/>
                    <a:pt x="2353" y="110495"/>
                  </a:cubicBezTo>
                  <a:cubicBezTo>
                    <a:pt x="5677" y="101660"/>
                    <a:pt x="11476" y="93511"/>
                    <a:pt x="19746" y="86048"/>
                  </a:cubicBezTo>
                  <a:cubicBezTo>
                    <a:pt x="21041" y="84748"/>
                    <a:pt x="22508" y="83495"/>
                    <a:pt x="24125" y="82278"/>
                  </a:cubicBezTo>
                  <a:cubicBezTo>
                    <a:pt x="25743" y="81061"/>
                    <a:pt x="27371" y="80130"/>
                    <a:pt x="28993" y="79480"/>
                  </a:cubicBezTo>
                  <a:cubicBezTo>
                    <a:pt x="26887" y="77702"/>
                    <a:pt x="24895" y="75466"/>
                    <a:pt x="23033" y="72793"/>
                  </a:cubicBezTo>
                  <a:cubicBezTo>
                    <a:pt x="21166" y="70115"/>
                    <a:pt x="19423" y="67645"/>
                    <a:pt x="17806" y="65372"/>
                  </a:cubicBezTo>
                  <a:cubicBezTo>
                    <a:pt x="13099" y="58399"/>
                    <a:pt x="10784" y="51425"/>
                    <a:pt x="10867" y="44451"/>
                  </a:cubicBezTo>
                  <a:cubicBezTo>
                    <a:pt x="10951" y="37478"/>
                    <a:pt x="12735" y="31071"/>
                    <a:pt x="16225" y="25231"/>
                  </a:cubicBezTo>
                  <a:cubicBezTo>
                    <a:pt x="19709" y="19391"/>
                    <a:pt x="24495" y="14404"/>
                    <a:pt x="30580" y="10270"/>
                  </a:cubicBezTo>
                  <a:cubicBezTo>
                    <a:pt x="36660" y="6136"/>
                    <a:pt x="43271" y="3421"/>
                    <a:pt x="50412" y="2121"/>
                  </a:cubicBezTo>
                  <a:cubicBezTo>
                    <a:pt x="53002" y="1637"/>
                    <a:pt x="55681" y="1112"/>
                    <a:pt x="58442" y="540"/>
                  </a:cubicBezTo>
                  <a:cubicBezTo>
                    <a:pt x="61199" y="-27"/>
                    <a:pt x="63956" y="-146"/>
                    <a:pt x="66718" y="176"/>
                  </a:cubicBezTo>
                  <a:cubicBezTo>
                    <a:pt x="75315" y="1149"/>
                    <a:pt x="82368" y="2813"/>
                    <a:pt x="87886" y="5163"/>
                  </a:cubicBezTo>
                  <a:cubicBezTo>
                    <a:pt x="93399" y="7514"/>
                    <a:pt x="97820" y="10192"/>
                    <a:pt x="101149" y="13192"/>
                  </a:cubicBezTo>
                  <a:cubicBezTo>
                    <a:pt x="104473" y="16198"/>
                    <a:pt x="106907" y="19318"/>
                    <a:pt x="108452" y="22558"/>
                  </a:cubicBezTo>
                  <a:cubicBezTo>
                    <a:pt x="109970" y="25788"/>
                    <a:pt x="111146" y="28705"/>
                    <a:pt x="111957" y="31300"/>
                  </a:cubicBezTo>
                  <a:close/>
                  <a:moveTo>
                    <a:pt x="102470" y="122040"/>
                  </a:moveTo>
                  <a:cubicBezTo>
                    <a:pt x="102470" y="117500"/>
                    <a:pt x="101128" y="113444"/>
                    <a:pt x="98455" y="109876"/>
                  </a:cubicBezTo>
                  <a:cubicBezTo>
                    <a:pt x="95776" y="106309"/>
                    <a:pt x="92453" y="103308"/>
                    <a:pt x="88479" y="100875"/>
                  </a:cubicBezTo>
                  <a:cubicBezTo>
                    <a:pt x="84500" y="98441"/>
                    <a:pt x="80204" y="96537"/>
                    <a:pt x="75586" y="95159"/>
                  </a:cubicBezTo>
                  <a:cubicBezTo>
                    <a:pt x="70962" y="93781"/>
                    <a:pt x="66702" y="93012"/>
                    <a:pt x="62811" y="92845"/>
                  </a:cubicBezTo>
                  <a:cubicBezTo>
                    <a:pt x="57459" y="92523"/>
                    <a:pt x="52997" y="93376"/>
                    <a:pt x="49429" y="95399"/>
                  </a:cubicBezTo>
                  <a:cubicBezTo>
                    <a:pt x="45856" y="97427"/>
                    <a:pt x="42132" y="100063"/>
                    <a:pt x="38236" y="103308"/>
                  </a:cubicBezTo>
                  <a:cubicBezTo>
                    <a:pt x="34829" y="106070"/>
                    <a:pt x="32234" y="109351"/>
                    <a:pt x="30450" y="113158"/>
                  </a:cubicBezTo>
                  <a:cubicBezTo>
                    <a:pt x="28661" y="116969"/>
                    <a:pt x="27532" y="121062"/>
                    <a:pt x="27048" y="125446"/>
                  </a:cubicBezTo>
                  <a:cubicBezTo>
                    <a:pt x="26232" y="132258"/>
                    <a:pt x="27532" y="137895"/>
                    <a:pt x="30939" y="142352"/>
                  </a:cubicBezTo>
                  <a:cubicBezTo>
                    <a:pt x="34346" y="146814"/>
                    <a:pt x="38850" y="150095"/>
                    <a:pt x="44441" y="152206"/>
                  </a:cubicBezTo>
                  <a:cubicBezTo>
                    <a:pt x="50037" y="154318"/>
                    <a:pt x="56201" y="155249"/>
                    <a:pt x="62936" y="155004"/>
                  </a:cubicBezTo>
                  <a:cubicBezTo>
                    <a:pt x="69667" y="154760"/>
                    <a:pt x="75955" y="153387"/>
                    <a:pt x="81796" y="150870"/>
                  </a:cubicBezTo>
                  <a:cubicBezTo>
                    <a:pt x="87637" y="148358"/>
                    <a:pt x="92541" y="144708"/>
                    <a:pt x="96515" y="139918"/>
                  </a:cubicBezTo>
                  <a:cubicBezTo>
                    <a:pt x="100483" y="135139"/>
                    <a:pt x="102470" y="129180"/>
                    <a:pt x="102470" y="122040"/>
                  </a:cubicBezTo>
                  <a:close/>
                  <a:moveTo>
                    <a:pt x="85681" y="26677"/>
                  </a:moveTo>
                  <a:cubicBezTo>
                    <a:pt x="83086" y="24404"/>
                    <a:pt x="80246" y="22782"/>
                    <a:pt x="77167" y="21809"/>
                  </a:cubicBezTo>
                  <a:cubicBezTo>
                    <a:pt x="74082" y="20837"/>
                    <a:pt x="70842" y="20270"/>
                    <a:pt x="67435" y="20109"/>
                  </a:cubicBezTo>
                  <a:lnTo>
                    <a:pt x="67191" y="20353"/>
                  </a:lnTo>
                  <a:cubicBezTo>
                    <a:pt x="61022" y="19864"/>
                    <a:pt x="55062" y="21003"/>
                    <a:pt x="49304" y="23759"/>
                  </a:cubicBezTo>
                  <a:cubicBezTo>
                    <a:pt x="43541" y="26521"/>
                    <a:pt x="39125" y="30125"/>
                    <a:pt x="36041" y="34581"/>
                  </a:cubicBezTo>
                  <a:cubicBezTo>
                    <a:pt x="32957" y="39043"/>
                    <a:pt x="31740" y="43911"/>
                    <a:pt x="32390" y="49178"/>
                  </a:cubicBezTo>
                  <a:cubicBezTo>
                    <a:pt x="33040" y="54452"/>
                    <a:pt x="36686" y="59439"/>
                    <a:pt x="43338" y="64140"/>
                  </a:cubicBezTo>
                  <a:cubicBezTo>
                    <a:pt x="47068" y="65601"/>
                    <a:pt x="50152" y="66293"/>
                    <a:pt x="52586" y="66204"/>
                  </a:cubicBezTo>
                  <a:cubicBezTo>
                    <a:pt x="55020" y="66126"/>
                    <a:pt x="58260" y="65923"/>
                    <a:pt x="62323" y="65596"/>
                  </a:cubicBezTo>
                  <a:cubicBezTo>
                    <a:pt x="65079" y="65435"/>
                    <a:pt x="68163" y="64623"/>
                    <a:pt x="71570" y="63162"/>
                  </a:cubicBezTo>
                  <a:cubicBezTo>
                    <a:pt x="74972" y="61701"/>
                    <a:pt x="78176" y="59875"/>
                    <a:pt x="81182" y="57686"/>
                  </a:cubicBezTo>
                  <a:cubicBezTo>
                    <a:pt x="84178" y="55492"/>
                    <a:pt x="86737" y="52985"/>
                    <a:pt x="88848" y="50140"/>
                  </a:cubicBezTo>
                  <a:cubicBezTo>
                    <a:pt x="90955" y="47301"/>
                    <a:pt x="92094" y="44342"/>
                    <a:pt x="92255" y="41258"/>
                  </a:cubicBezTo>
                  <a:cubicBezTo>
                    <a:pt x="92255" y="40286"/>
                    <a:pt x="92130" y="39069"/>
                    <a:pt x="91891" y="37608"/>
                  </a:cubicBezTo>
                  <a:cubicBezTo>
                    <a:pt x="91647" y="36147"/>
                    <a:pt x="91241" y="34690"/>
                    <a:pt x="90674" y="33229"/>
                  </a:cubicBezTo>
                  <a:cubicBezTo>
                    <a:pt x="90102" y="31768"/>
                    <a:pt x="89374" y="30431"/>
                    <a:pt x="88484" y="29215"/>
                  </a:cubicBezTo>
                  <a:cubicBezTo>
                    <a:pt x="87585" y="28013"/>
                    <a:pt x="86654" y="27160"/>
                    <a:pt x="85681" y="26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16860063" y="7951084"/>
              <a:ext cx="118379" cy="176372"/>
            </a:xfrm>
            <a:custGeom>
              <a:rect b="b" l="l" r="r" t="t"/>
              <a:pathLst>
                <a:path extrusionOk="0" h="176372" w="118379">
                  <a:moveTo>
                    <a:pt x="64605" y="145478"/>
                  </a:moveTo>
                  <a:cubicBezTo>
                    <a:pt x="67689" y="142722"/>
                    <a:pt x="70362" y="140085"/>
                    <a:pt x="72635" y="137568"/>
                  </a:cubicBezTo>
                  <a:cubicBezTo>
                    <a:pt x="74908" y="135057"/>
                    <a:pt x="76853" y="132384"/>
                    <a:pt x="78476" y="129539"/>
                  </a:cubicBezTo>
                  <a:cubicBezTo>
                    <a:pt x="80099" y="126705"/>
                    <a:pt x="81477" y="123663"/>
                    <a:pt x="82616" y="120418"/>
                  </a:cubicBezTo>
                  <a:cubicBezTo>
                    <a:pt x="83750" y="117173"/>
                    <a:pt x="84806" y="113527"/>
                    <a:pt x="85773" y="109471"/>
                  </a:cubicBezTo>
                  <a:cubicBezTo>
                    <a:pt x="85612" y="109471"/>
                    <a:pt x="85534" y="109107"/>
                    <a:pt x="85534" y="108379"/>
                  </a:cubicBezTo>
                  <a:cubicBezTo>
                    <a:pt x="85534" y="107651"/>
                    <a:pt x="85571" y="106840"/>
                    <a:pt x="85659" y="105945"/>
                  </a:cubicBezTo>
                  <a:cubicBezTo>
                    <a:pt x="85732" y="105056"/>
                    <a:pt x="85773" y="103881"/>
                    <a:pt x="85773" y="102420"/>
                  </a:cubicBezTo>
                  <a:cubicBezTo>
                    <a:pt x="83501" y="104692"/>
                    <a:pt x="81030" y="106637"/>
                    <a:pt x="78357" y="108260"/>
                  </a:cubicBezTo>
                  <a:cubicBezTo>
                    <a:pt x="75678" y="109882"/>
                    <a:pt x="72963" y="111343"/>
                    <a:pt x="70206" y="112638"/>
                  </a:cubicBezTo>
                  <a:cubicBezTo>
                    <a:pt x="66633" y="114427"/>
                    <a:pt x="62332" y="115680"/>
                    <a:pt x="57307" y="116408"/>
                  </a:cubicBezTo>
                  <a:cubicBezTo>
                    <a:pt x="52278" y="117136"/>
                    <a:pt x="47129" y="117220"/>
                    <a:pt x="41855" y="116653"/>
                  </a:cubicBezTo>
                  <a:cubicBezTo>
                    <a:pt x="36581" y="116086"/>
                    <a:pt x="31348" y="114708"/>
                    <a:pt x="26158" y="112519"/>
                  </a:cubicBezTo>
                  <a:cubicBezTo>
                    <a:pt x="20967" y="110324"/>
                    <a:pt x="16385" y="107162"/>
                    <a:pt x="12411" y="103028"/>
                  </a:cubicBezTo>
                  <a:cubicBezTo>
                    <a:pt x="8432" y="98894"/>
                    <a:pt x="5270" y="93626"/>
                    <a:pt x="2924" y="87214"/>
                  </a:cubicBezTo>
                  <a:cubicBezTo>
                    <a:pt x="573" y="80807"/>
                    <a:pt x="-363" y="73147"/>
                    <a:pt x="126" y="64224"/>
                  </a:cubicBezTo>
                  <a:cubicBezTo>
                    <a:pt x="766" y="50110"/>
                    <a:pt x="4136" y="38274"/>
                    <a:pt x="10221" y="28706"/>
                  </a:cubicBezTo>
                  <a:cubicBezTo>
                    <a:pt x="16307" y="19137"/>
                    <a:pt x="23729" y="11961"/>
                    <a:pt x="32487" y="7176"/>
                  </a:cubicBezTo>
                  <a:cubicBezTo>
                    <a:pt x="41246" y="2392"/>
                    <a:pt x="50655" y="0"/>
                    <a:pt x="60709" y="0"/>
                  </a:cubicBezTo>
                  <a:cubicBezTo>
                    <a:pt x="70768" y="0"/>
                    <a:pt x="80052" y="2553"/>
                    <a:pt x="88577" y="7665"/>
                  </a:cubicBezTo>
                  <a:cubicBezTo>
                    <a:pt x="97091" y="12772"/>
                    <a:pt x="104186" y="20479"/>
                    <a:pt x="109865" y="30775"/>
                  </a:cubicBezTo>
                  <a:cubicBezTo>
                    <a:pt x="115540" y="41077"/>
                    <a:pt x="118380" y="54093"/>
                    <a:pt x="118380" y="69819"/>
                  </a:cubicBezTo>
                  <a:lnTo>
                    <a:pt x="118140" y="70063"/>
                  </a:lnTo>
                  <a:cubicBezTo>
                    <a:pt x="118140" y="79310"/>
                    <a:pt x="117287" y="88592"/>
                    <a:pt x="115581" y="97916"/>
                  </a:cubicBezTo>
                  <a:cubicBezTo>
                    <a:pt x="113875" y="107245"/>
                    <a:pt x="111244" y="116164"/>
                    <a:pt x="107676" y="124677"/>
                  </a:cubicBezTo>
                  <a:cubicBezTo>
                    <a:pt x="104102" y="133190"/>
                    <a:pt x="99400" y="141016"/>
                    <a:pt x="93560" y="148156"/>
                  </a:cubicBezTo>
                  <a:cubicBezTo>
                    <a:pt x="87719" y="155296"/>
                    <a:pt x="80661" y="161214"/>
                    <a:pt x="72391" y="165915"/>
                  </a:cubicBezTo>
                  <a:cubicBezTo>
                    <a:pt x="71252" y="166565"/>
                    <a:pt x="69504" y="167335"/>
                    <a:pt x="67158" y="168224"/>
                  </a:cubicBezTo>
                  <a:cubicBezTo>
                    <a:pt x="64808" y="169119"/>
                    <a:pt x="62368" y="169971"/>
                    <a:pt x="59861" y="170777"/>
                  </a:cubicBezTo>
                  <a:cubicBezTo>
                    <a:pt x="57344" y="171594"/>
                    <a:pt x="54910" y="172358"/>
                    <a:pt x="52564" y="173092"/>
                  </a:cubicBezTo>
                  <a:cubicBezTo>
                    <a:pt x="50213" y="173820"/>
                    <a:pt x="48382" y="174267"/>
                    <a:pt x="47087" y="174428"/>
                  </a:cubicBezTo>
                  <a:cubicBezTo>
                    <a:pt x="44814" y="174917"/>
                    <a:pt x="42255" y="175281"/>
                    <a:pt x="39421" y="175520"/>
                  </a:cubicBezTo>
                  <a:cubicBezTo>
                    <a:pt x="36581" y="175765"/>
                    <a:pt x="33829" y="175967"/>
                    <a:pt x="31151" y="176128"/>
                  </a:cubicBezTo>
                  <a:cubicBezTo>
                    <a:pt x="28472" y="176290"/>
                    <a:pt x="26075" y="176373"/>
                    <a:pt x="23968" y="176373"/>
                  </a:cubicBezTo>
                  <a:cubicBezTo>
                    <a:pt x="21861" y="176373"/>
                    <a:pt x="20317" y="176212"/>
                    <a:pt x="19349" y="175884"/>
                  </a:cubicBezTo>
                  <a:cubicBezTo>
                    <a:pt x="17399" y="175723"/>
                    <a:pt x="15896" y="174787"/>
                    <a:pt x="14845" y="173086"/>
                  </a:cubicBezTo>
                  <a:cubicBezTo>
                    <a:pt x="13789" y="171386"/>
                    <a:pt x="13139" y="169477"/>
                    <a:pt x="12895" y="167371"/>
                  </a:cubicBezTo>
                  <a:cubicBezTo>
                    <a:pt x="12655" y="165265"/>
                    <a:pt x="12780" y="163237"/>
                    <a:pt x="13264" y="161287"/>
                  </a:cubicBezTo>
                  <a:cubicBezTo>
                    <a:pt x="13748" y="159342"/>
                    <a:pt x="14476" y="158042"/>
                    <a:pt x="15454" y="157397"/>
                  </a:cubicBezTo>
                  <a:cubicBezTo>
                    <a:pt x="25991" y="157236"/>
                    <a:pt x="35530" y="156383"/>
                    <a:pt x="44044" y="154844"/>
                  </a:cubicBezTo>
                  <a:cubicBezTo>
                    <a:pt x="52564" y="153304"/>
                    <a:pt x="59409" y="150184"/>
                    <a:pt x="64605" y="145478"/>
                  </a:cubicBezTo>
                  <a:close/>
                  <a:moveTo>
                    <a:pt x="23968" y="72248"/>
                  </a:moveTo>
                  <a:cubicBezTo>
                    <a:pt x="24618" y="77599"/>
                    <a:pt x="26527" y="81977"/>
                    <a:pt x="29689" y="85384"/>
                  </a:cubicBezTo>
                  <a:cubicBezTo>
                    <a:pt x="32846" y="88790"/>
                    <a:pt x="36659" y="91307"/>
                    <a:pt x="41121" y="92929"/>
                  </a:cubicBezTo>
                  <a:cubicBezTo>
                    <a:pt x="45584" y="94552"/>
                    <a:pt x="50406" y="95280"/>
                    <a:pt x="55596" y="95118"/>
                  </a:cubicBezTo>
                  <a:cubicBezTo>
                    <a:pt x="60787" y="94957"/>
                    <a:pt x="65697" y="93824"/>
                    <a:pt x="70316" y="91712"/>
                  </a:cubicBezTo>
                  <a:cubicBezTo>
                    <a:pt x="74939" y="89606"/>
                    <a:pt x="78960" y="86564"/>
                    <a:pt x="82361" y="82591"/>
                  </a:cubicBezTo>
                  <a:cubicBezTo>
                    <a:pt x="85763" y="78618"/>
                    <a:pt x="87953" y="73709"/>
                    <a:pt x="88931" y="67874"/>
                  </a:cubicBezTo>
                  <a:cubicBezTo>
                    <a:pt x="89581" y="64629"/>
                    <a:pt x="89908" y="61145"/>
                    <a:pt x="89908" y="57411"/>
                  </a:cubicBezTo>
                  <a:cubicBezTo>
                    <a:pt x="89908" y="53683"/>
                    <a:pt x="89497" y="50193"/>
                    <a:pt x="88686" y="46953"/>
                  </a:cubicBezTo>
                  <a:cubicBezTo>
                    <a:pt x="87719" y="42570"/>
                    <a:pt x="86216" y="38560"/>
                    <a:pt x="84192" y="34910"/>
                  </a:cubicBezTo>
                  <a:cubicBezTo>
                    <a:pt x="82159" y="31259"/>
                    <a:pt x="79600" y="28305"/>
                    <a:pt x="76526" y="26027"/>
                  </a:cubicBezTo>
                  <a:cubicBezTo>
                    <a:pt x="73441" y="23760"/>
                    <a:pt x="69957" y="22257"/>
                    <a:pt x="66061" y="21529"/>
                  </a:cubicBezTo>
                  <a:cubicBezTo>
                    <a:pt x="62165" y="20801"/>
                    <a:pt x="57869" y="21165"/>
                    <a:pt x="53167" y="22627"/>
                  </a:cubicBezTo>
                  <a:cubicBezTo>
                    <a:pt x="50889" y="23277"/>
                    <a:pt x="48663" y="23927"/>
                    <a:pt x="46473" y="24571"/>
                  </a:cubicBezTo>
                  <a:cubicBezTo>
                    <a:pt x="44284" y="25221"/>
                    <a:pt x="42292" y="26194"/>
                    <a:pt x="40513" y="27489"/>
                  </a:cubicBezTo>
                  <a:cubicBezTo>
                    <a:pt x="37267" y="29761"/>
                    <a:pt x="34469" y="32642"/>
                    <a:pt x="32118" y="36126"/>
                  </a:cubicBezTo>
                  <a:cubicBezTo>
                    <a:pt x="29767" y="39616"/>
                    <a:pt x="27900" y="43386"/>
                    <a:pt x="26527" y="47437"/>
                  </a:cubicBezTo>
                  <a:cubicBezTo>
                    <a:pt x="25149" y="51493"/>
                    <a:pt x="24254" y="55674"/>
                    <a:pt x="23854" y="59965"/>
                  </a:cubicBezTo>
                  <a:cubicBezTo>
                    <a:pt x="23443" y="64265"/>
                    <a:pt x="23484" y="68353"/>
                    <a:pt x="23968" y="722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>
  <p:cSld name="CUSTOM">
    <p:bg>
      <p:bgPr>
        <a:solidFill>
          <a:schemeClr val="dk2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0" name="Google Shape;280;p6"/>
          <p:cNvGrpSpPr/>
          <p:nvPr/>
        </p:nvGrpSpPr>
        <p:grpSpPr>
          <a:xfrm rot="8963282">
            <a:off x="769837" y="3668230"/>
            <a:ext cx="607878" cy="1169223"/>
            <a:chOff x="1539626" y="7335921"/>
            <a:chExt cx="1215807" cy="2338543"/>
          </a:xfrm>
        </p:grpSpPr>
        <p:sp>
          <p:nvSpPr>
            <p:cNvPr id="281" name="Google Shape;281;p6"/>
            <p:cNvSpPr/>
            <p:nvPr/>
          </p:nvSpPr>
          <p:spPr>
            <a:xfrm>
              <a:off x="2351008" y="9146265"/>
              <a:ext cx="403515" cy="528199"/>
            </a:xfrm>
            <a:custGeom>
              <a:rect b="b" l="l" r="r" t="t"/>
              <a:pathLst>
                <a:path extrusionOk="0" h="528199" w="403515">
                  <a:moveTo>
                    <a:pt x="338977" y="74352"/>
                  </a:moveTo>
                  <a:cubicBezTo>
                    <a:pt x="332940" y="53224"/>
                    <a:pt x="361635" y="80539"/>
                    <a:pt x="336890" y="6297"/>
                  </a:cubicBezTo>
                  <a:cubicBezTo>
                    <a:pt x="336890" y="-17803"/>
                    <a:pt x="174040" y="34309"/>
                    <a:pt x="147170" y="44735"/>
                  </a:cubicBezTo>
                  <a:cubicBezTo>
                    <a:pt x="104984" y="58797"/>
                    <a:pt x="-19011" y="125753"/>
                    <a:pt x="2482" y="118588"/>
                  </a:cubicBezTo>
                  <a:cubicBezTo>
                    <a:pt x="20868" y="112065"/>
                    <a:pt x="22366" y="185211"/>
                    <a:pt x="61800" y="177195"/>
                  </a:cubicBezTo>
                  <a:cubicBezTo>
                    <a:pt x="80757" y="206480"/>
                    <a:pt x="276238" y="480184"/>
                    <a:pt x="305869" y="510802"/>
                  </a:cubicBezTo>
                  <a:cubicBezTo>
                    <a:pt x="312668" y="518571"/>
                    <a:pt x="318181" y="529334"/>
                    <a:pt x="333675" y="527452"/>
                  </a:cubicBezTo>
                  <a:cubicBezTo>
                    <a:pt x="353259" y="530588"/>
                    <a:pt x="377223" y="523728"/>
                    <a:pt x="393793" y="509155"/>
                  </a:cubicBezTo>
                  <a:cubicBezTo>
                    <a:pt x="421356" y="475247"/>
                    <a:pt x="386297" y="336437"/>
                    <a:pt x="338977" y="74352"/>
                  </a:cubicBezTo>
                  <a:close/>
                </a:path>
              </a:pathLst>
            </a:custGeom>
            <a:solidFill>
              <a:srgbClr val="BAAE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1548635" y="7370811"/>
              <a:ext cx="1154347" cy="1910115"/>
            </a:xfrm>
            <a:custGeom>
              <a:rect b="b" l="l" r="r" t="t"/>
              <a:pathLst>
                <a:path extrusionOk="0" h="1910115" w="1154347">
                  <a:moveTo>
                    <a:pt x="1154223" y="1755297"/>
                  </a:moveTo>
                  <a:cubicBezTo>
                    <a:pt x="1152810" y="1738721"/>
                    <a:pt x="1139792" y="1720990"/>
                    <a:pt x="1135468" y="1706596"/>
                  </a:cubicBezTo>
                  <a:cubicBezTo>
                    <a:pt x="1134972" y="1705398"/>
                    <a:pt x="1134480" y="1704205"/>
                    <a:pt x="1134059" y="1703007"/>
                  </a:cubicBezTo>
                  <a:cubicBezTo>
                    <a:pt x="1133072" y="1700545"/>
                    <a:pt x="1132089" y="1698014"/>
                    <a:pt x="1131106" y="1695552"/>
                  </a:cubicBezTo>
                  <a:cubicBezTo>
                    <a:pt x="1130119" y="1693091"/>
                    <a:pt x="1129136" y="1690629"/>
                    <a:pt x="1128153" y="1688168"/>
                  </a:cubicBezTo>
                  <a:cubicBezTo>
                    <a:pt x="1127306" y="1686128"/>
                    <a:pt x="1126534" y="1684158"/>
                    <a:pt x="1125692" y="1682117"/>
                  </a:cubicBezTo>
                  <a:cubicBezTo>
                    <a:pt x="1122458" y="1674312"/>
                    <a:pt x="1119080" y="1666501"/>
                    <a:pt x="1115631" y="1658766"/>
                  </a:cubicBezTo>
                  <a:cubicBezTo>
                    <a:pt x="1114578" y="1656305"/>
                    <a:pt x="1113520" y="1653843"/>
                    <a:pt x="1112397" y="1651452"/>
                  </a:cubicBezTo>
                  <a:cubicBezTo>
                    <a:pt x="1111344" y="1649061"/>
                    <a:pt x="1110217" y="1646599"/>
                    <a:pt x="1109093" y="1644208"/>
                  </a:cubicBezTo>
                  <a:cubicBezTo>
                    <a:pt x="1104943" y="1634994"/>
                    <a:pt x="1100651" y="1625780"/>
                    <a:pt x="1096290" y="1616706"/>
                  </a:cubicBezTo>
                  <a:cubicBezTo>
                    <a:pt x="1090169" y="1603903"/>
                    <a:pt x="1083913" y="1591244"/>
                    <a:pt x="1077581" y="1578582"/>
                  </a:cubicBezTo>
                  <a:cubicBezTo>
                    <a:pt x="1071741" y="1566976"/>
                    <a:pt x="1065906" y="1555371"/>
                    <a:pt x="1059995" y="1543765"/>
                  </a:cubicBezTo>
                  <a:cubicBezTo>
                    <a:pt x="913693" y="1210364"/>
                    <a:pt x="758181" y="881184"/>
                    <a:pt x="592744" y="556716"/>
                  </a:cubicBezTo>
                  <a:cubicBezTo>
                    <a:pt x="522756" y="419838"/>
                    <a:pt x="455655" y="281416"/>
                    <a:pt x="386229" y="144328"/>
                  </a:cubicBezTo>
                  <a:cubicBezTo>
                    <a:pt x="377932" y="123157"/>
                    <a:pt x="369350" y="102057"/>
                    <a:pt x="360206" y="81092"/>
                  </a:cubicBezTo>
                  <a:cubicBezTo>
                    <a:pt x="345648" y="40506"/>
                    <a:pt x="336153" y="18283"/>
                    <a:pt x="308646" y="9209"/>
                  </a:cubicBezTo>
                  <a:cubicBezTo>
                    <a:pt x="307874" y="8999"/>
                    <a:pt x="307168" y="8718"/>
                    <a:pt x="306396" y="8507"/>
                  </a:cubicBezTo>
                  <a:cubicBezTo>
                    <a:pt x="305408" y="8227"/>
                    <a:pt x="304285" y="7946"/>
                    <a:pt x="303162" y="7665"/>
                  </a:cubicBezTo>
                  <a:cubicBezTo>
                    <a:pt x="302245" y="5063"/>
                    <a:pt x="301262" y="2532"/>
                    <a:pt x="300209" y="0"/>
                  </a:cubicBezTo>
                  <a:cubicBezTo>
                    <a:pt x="293311" y="1338"/>
                    <a:pt x="286493" y="2812"/>
                    <a:pt x="279666" y="4502"/>
                  </a:cubicBezTo>
                  <a:cubicBezTo>
                    <a:pt x="276853" y="5204"/>
                    <a:pt x="273966" y="5981"/>
                    <a:pt x="271154" y="6753"/>
                  </a:cubicBezTo>
                  <a:cubicBezTo>
                    <a:pt x="271013" y="6753"/>
                    <a:pt x="270873" y="6823"/>
                    <a:pt x="270732" y="6823"/>
                  </a:cubicBezTo>
                  <a:cubicBezTo>
                    <a:pt x="266933" y="7806"/>
                    <a:pt x="263137" y="8933"/>
                    <a:pt x="259338" y="10056"/>
                  </a:cubicBezTo>
                  <a:cubicBezTo>
                    <a:pt x="255753" y="11109"/>
                    <a:pt x="252094" y="12237"/>
                    <a:pt x="248509" y="13430"/>
                  </a:cubicBezTo>
                  <a:cubicBezTo>
                    <a:pt x="246960" y="13922"/>
                    <a:pt x="245416" y="14413"/>
                    <a:pt x="243867" y="14979"/>
                  </a:cubicBezTo>
                  <a:cubicBezTo>
                    <a:pt x="187455" y="33758"/>
                    <a:pt x="133644" y="62388"/>
                    <a:pt x="81808" y="90873"/>
                  </a:cubicBezTo>
                  <a:cubicBezTo>
                    <a:pt x="78219" y="92773"/>
                    <a:pt x="70273" y="97555"/>
                    <a:pt x="60287" y="104027"/>
                  </a:cubicBezTo>
                  <a:cubicBezTo>
                    <a:pt x="54447" y="107827"/>
                    <a:pt x="47910" y="112188"/>
                    <a:pt x="41087" y="116901"/>
                  </a:cubicBezTo>
                  <a:cubicBezTo>
                    <a:pt x="40806" y="117111"/>
                    <a:pt x="40525" y="117322"/>
                    <a:pt x="40240" y="117532"/>
                  </a:cubicBezTo>
                  <a:cubicBezTo>
                    <a:pt x="36164" y="120345"/>
                    <a:pt x="31943" y="123372"/>
                    <a:pt x="27792" y="126395"/>
                  </a:cubicBezTo>
                  <a:cubicBezTo>
                    <a:pt x="25260" y="128295"/>
                    <a:pt x="22659" y="130195"/>
                    <a:pt x="20127" y="132091"/>
                  </a:cubicBezTo>
                  <a:cubicBezTo>
                    <a:pt x="15976" y="135254"/>
                    <a:pt x="11830" y="138422"/>
                    <a:pt x="7960" y="141585"/>
                  </a:cubicBezTo>
                  <a:cubicBezTo>
                    <a:pt x="6907" y="142428"/>
                    <a:pt x="5849" y="143275"/>
                    <a:pt x="4867" y="144117"/>
                  </a:cubicBezTo>
                  <a:cubicBezTo>
                    <a:pt x="5148" y="144749"/>
                    <a:pt x="5498" y="145385"/>
                    <a:pt x="5854" y="146017"/>
                  </a:cubicBezTo>
                  <a:cubicBezTo>
                    <a:pt x="4656" y="148478"/>
                    <a:pt x="3673" y="151080"/>
                    <a:pt x="2826" y="153612"/>
                  </a:cubicBezTo>
                  <a:cubicBezTo>
                    <a:pt x="2611" y="154314"/>
                    <a:pt x="2405" y="154950"/>
                    <a:pt x="2195" y="155512"/>
                  </a:cubicBezTo>
                  <a:cubicBezTo>
                    <a:pt x="2054" y="156214"/>
                    <a:pt x="1839" y="156850"/>
                    <a:pt x="1699" y="157482"/>
                  </a:cubicBezTo>
                  <a:cubicBezTo>
                    <a:pt x="1348" y="158816"/>
                    <a:pt x="1067" y="160084"/>
                    <a:pt x="852" y="161352"/>
                  </a:cubicBezTo>
                  <a:cubicBezTo>
                    <a:pt x="-1118" y="171764"/>
                    <a:pt x="150" y="182452"/>
                    <a:pt x="6551" y="192794"/>
                  </a:cubicBezTo>
                  <a:cubicBezTo>
                    <a:pt x="14638" y="210310"/>
                    <a:pt x="23571" y="227329"/>
                    <a:pt x="32364" y="244494"/>
                  </a:cubicBezTo>
                  <a:cubicBezTo>
                    <a:pt x="166921" y="526617"/>
                    <a:pt x="305553" y="806844"/>
                    <a:pt x="440040" y="1089037"/>
                  </a:cubicBezTo>
                  <a:cubicBezTo>
                    <a:pt x="449464" y="1111756"/>
                    <a:pt x="458608" y="1134616"/>
                    <a:pt x="467963" y="1157405"/>
                  </a:cubicBezTo>
                  <a:cubicBezTo>
                    <a:pt x="479498" y="1179914"/>
                    <a:pt x="490542" y="1203476"/>
                    <a:pt x="499756" y="1227178"/>
                  </a:cubicBezTo>
                  <a:cubicBezTo>
                    <a:pt x="545546" y="1325369"/>
                    <a:pt x="584798" y="1426374"/>
                    <a:pt x="629530" y="1525127"/>
                  </a:cubicBezTo>
                  <a:cubicBezTo>
                    <a:pt x="646479" y="1568665"/>
                    <a:pt x="665684" y="1611151"/>
                    <a:pt x="684183" y="1654054"/>
                  </a:cubicBezTo>
                  <a:cubicBezTo>
                    <a:pt x="695227" y="1680503"/>
                    <a:pt x="705849" y="1707087"/>
                    <a:pt x="716467" y="1733747"/>
                  </a:cubicBezTo>
                  <a:cubicBezTo>
                    <a:pt x="720899" y="1744791"/>
                    <a:pt x="725260" y="1755835"/>
                    <a:pt x="729692" y="1766879"/>
                  </a:cubicBezTo>
                  <a:cubicBezTo>
                    <a:pt x="734404" y="1778624"/>
                    <a:pt x="739121" y="1790300"/>
                    <a:pt x="743974" y="1802045"/>
                  </a:cubicBezTo>
                  <a:cubicBezTo>
                    <a:pt x="744606" y="1803524"/>
                    <a:pt x="745237" y="1805068"/>
                    <a:pt x="745874" y="1806617"/>
                  </a:cubicBezTo>
                  <a:cubicBezTo>
                    <a:pt x="746014" y="1806968"/>
                    <a:pt x="746154" y="1807390"/>
                    <a:pt x="746295" y="1807811"/>
                  </a:cubicBezTo>
                  <a:cubicBezTo>
                    <a:pt x="748120" y="1812172"/>
                    <a:pt x="749950" y="1816534"/>
                    <a:pt x="751779" y="1820965"/>
                  </a:cubicBezTo>
                  <a:cubicBezTo>
                    <a:pt x="753749" y="1825537"/>
                    <a:pt x="755649" y="1830179"/>
                    <a:pt x="757685" y="1834751"/>
                  </a:cubicBezTo>
                  <a:cubicBezTo>
                    <a:pt x="762954" y="1846581"/>
                    <a:pt x="768144" y="1858449"/>
                    <a:pt x="773787" y="1870105"/>
                  </a:cubicBezTo>
                  <a:cubicBezTo>
                    <a:pt x="778771" y="1880405"/>
                    <a:pt x="783371" y="1893180"/>
                    <a:pt x="790578" y="1902118"/>
                  </a:cubicBezTo>
                  <a:cubicBezTo>
                    <a:pt x="798084" y="1911426"/>
                    <a:pt x="806755" y="1912282"/>
                    <a:pt x="816194" y="1906381"/>
                  </a:cubicBezTo>
                  <a:cubicBezTo>
                    <a:pt x="872250" y="1871331"/>
                    <a:pt x="932383" y="1841363"/>
                    <a:pt x="995595" y="1821606"/>
                  </a:cubicBezTo>
                  <a:cubicBezTo>
                    <a:pt x="1022531" y="1812322"/>
                    <a:pt x="1050117" y="1805106"/>
                    <a:pt x="1077675" y="1797946"/>
                  </a:cubicBezTo>
                  <a:cubicBezTo>
                    <a:pt x="1091634" y="1794319"/>
                    <a:pt x="1105598" y="1790712"/>
                    <a:pt x="1119496" y="1786851"/>
                  </a:cubicBezTo>
                  <a:cubicBezTo>
                    <a:pt x="1131630" y="1783482"/>
                    <a:pt x="1145978" y="1782251"/>
                    <a:pt x="1151898" y="1769616"/>
                  </a:cubicBezTo>
                  <a:cubicBezTo>
                    <a:pt x="1154041" y="1765030"/>
                    <a:pt x="1154640" y="1760215"/>
                    <a:pt x="1154223" y="1755297"/>
                  </a:cubicBezTo>
                  <a:close/>
                </a:path>
              </a:pathLst>
            </a:custGeom>
            <a:solidFill>
              <a:srgbClr val="BAAE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1560352" y="7403320"/>
              <a:ext cx="352896" cy="217169"/>
            </a:xfrm>
            <a:custGeom>
              <a:rect b="b" l="l" r="r" t="t"/>
              <a:pathLst>
                <a:path extrusionOk="0" h="217169" w="352896">
                  <a:moveTo>
                    <a:pt x="348474" y="48607"/>
                  </a:moveTo>
                  <a:cubicBezTo>
                    <a:pt x="349986" y="52042"/>
                    <a:pt x="351469" y="55476"/>
                    <a:pt x="352897" y="58911"/>
                  </a:cubicBezTo>
                  <a:cubicBezTo>
                    <a:pt x="338362" y="63525"/>
                    <a:pt x="323883" y="68336"/>
                    <a:pt x="309456" y="73390"/>
                  </a:cubicBezTo>
                  <a:cubicBezTo>
                    <a:pt x="242140" y="96306"/>
                    <a:pt x="176584" y="124276"/>
                    <a:pt x="114626" y="159279"/>
                  </a:cubicBezTo>
                  <a:cubicBezTo>
                    <a:pt x="83306" y="177164"/>
                    <a:pt x="52584" y="196290"/>
                    <a:pt x="23131" y="217170"/>
                  </a:cubicBezTo>
                  <a:cubicBezTo>
                    <a:pt x="22308" y="215439"/>
                    <a:pt x="21484" y="213707"/>
                    <a:pt x="20660" y="211976"/>
                  </a:cubicBezTo>
                  <a:cubicBezTo>
                    <a:pt x="13711" y="198405"/>
                    <a:pt x="6650" y="184914"/>
                    <a:pt x="0" y="171202"/>
                  </a:cubicBezTo>
                  <a:cubicBezTo>
                    <a:pt x="49262" y="130977"/>
                    <a:pt x="104766" y="98889"/>
                    <a:pt x="161062" y="69515"/>
                  </a:cubicBezTo>
                  <a:cubicBezTo>
                    <a:pt x="214198" y="41545"/>
                    <a:pt x="269591" y="17778"/>
                    <a:pt x="327014" y="0"/>
                  </a:cubicBezTo>
                  <a:cubicBezTo>
                    <a:pt x="334899" y="11844"/>
                    <a:pt x="341024" y="27806"/>
                    <a:pt x="348474" y="48607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1597171" y="7490117"/>
              <a:ext cx="341604" cy="188456"/>
            </a:xfrm>
            <a:custGeom>
              <a:rect b="b" l="l" r="r" t="t"/>
              <a:pathLst>
                <a:path extrusionOk="0" h="188456" w="341604">
                  <a:moveTo>
                    <a:pt x="337674" y="25031"/>
                  </a:moveTo>
                  <a:cubicBezTo>
                    <a:pt x="338994" y="27614"/>
                    <a:pt x="340313" y="30225"/>
                    <a:pt x="341605" y="32809"/>
                  </a:cubicBezTo>
                  <a:cubicBezTo>
                    <a:pt x="337894" y="33660"/>
                    <a:pt x="334379" y="34540"/>
                    <a:pt x="331137" y="35527"/>
                  </a:cubicBezTo>
                  <a:cubicBezTo>
                    <a:pt x="293166" y="45776"/>
                    <a:pt x="256156" y="58935"/>
                    <a:pt x="220549" y="74681"/>
                  </a:cubicBezTo>
                  <a:cubicBezTo>
                    <a:pt x="148207" y="106498"/>
                    <a:pt x="80119" y="145596"/>
                    <a:pt x="14123" y="188456"/>
                  </a:cubicBezTo>
                  <a:cubicBezTo>
                    <a:pt x="9397" y="178648"/>
                    <a:pt x="4670" y="168811"/>
                    <a:pt x="0" y="158947"/>
                  </a:cubicBezTo>
                  <a:cubicBezTo>
                    <a:pt x="35799" y="135151"/>
                    <a:pt x="72838" y="113171"/>
                    <a:pt x="110040" y="91659"/>
                  </a:cubicBezTo>
                  <a:cubicBezTo>
                    <a:pt x="154964" y="65917"/>
                    <a:pt x="201807" y="43356"/>
                    <a:pt x="250166" y="24675"/>
                  </a:cubicBezTo>
                  <a:cubicBezTo>
                    <a:pt x="275496" y="15803"/>
                    <a:pt x="301379" y="6406"/>
                    <a:pt x="327702" y="0"/>
                  </a:cubicBezTo>
                  <a:cubicBezTo>
                    <a:pt x="331080" y="8325"/>
                    <a:pt x="334403" y="16678"/>
                    <a:pt x="337674" y="25031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2292576" y="9014991"/>
              <a:ext cx="390099" cy="217881"/>
            </a:xfrm>
            <a:custGeom>
              <a:rect b="b" l="l" r="r" t="t"/>
              <a:pathLst>
                <a:path extrusionOk="0" h="217881" w="390099">
                  <a:moveTo>
                    <a:pt x="387189" y="51377"/>
                  </a:moveTo>
                  <a:cubicBezTo>
                    <a:pt x="388176" y="53848"/>
                    <a:pt x="389140" y="56351"/>
                    <a:pt x="390099" y="58822"/>
                  </a:cubicBezTo>
                  <a:cubicBezTo>
                    <a:pt x="384853" y="59866"/>
                    <a:pt x="379659" y="61050"/>
                    <a:pt x="374465" y="62341"/>
                  </a:cubicBezTo>
                  <a:cubicBezTo>
                    <a:pt x="350533" y="68935"/>
                    <a:pt x="326850" y="76492"/>
                    <a:pt x="303359" y="84597"/>
                  </a:cubicBezTo>
                  <a:cubicBezTo>
                    <a:pt x="234672" y="108557"/>
                    <a:pt x="168727" y="137294"/>
                    <a:pt x="106081" y="170870"/>
                  </a:cubicBezTo>
                  <a:cubicBezTo>
                    <a:pt x="78551" y="185213"/>
                    <a:pt x="52121" y="201727"/>
                    <a:pt x="25607" y="217881"/>
                  </a:cubicBezTo>
                  <a:cubicBezTo>
                    <a:pt x="21568" y="208812"/>
                    <a:pt x="17609" y="199720"/>
                    <a:pt x="13711" y="190599"/>
                  </a:cubicBezTo>
                  <a:cubicBezTo>
                    <a:pt x="11732" y="185985"/>
                    <a:pt x="9780" y="181395"/>
                    <a:pt x="7857" y="176780"/>
                  </a:cubicBezTo>
                  <a:cubicBezTo>
                    <a:pt x="6402" y="173318"/>
                    <a:pt x="4970" y="169883"/>
                    <a:pt x="3542" y="166448"/>
                  </a:cubicBezTo>
                  <a:cubicBezTo>
                    <a:pt x="3159" y="165484"/>
                    <a:pt x="2747" y="164553"/>
                    <a:pt x="2363" y="163617"/>
                  </a:cubicBezTo>
                  <a:cubicBezTo>
                    <a:pt x="2227" y="163205"/>
                    <a:pt x="2059" y="162821"/>
                    <a:pt x="1895" y="162437"/>
                  </a:cubicBezTo>
                  <a:cubicBezTo>
                    <a:pt x="1264" y="160898"/>
                    <a:pt x="632" y="159358"/>
                    <a:pt x="0" y="157847"/>
                  </a:cubicBezTo>
                  <a:cubicBezTo>
                    <a:pt x="45415" y="125562"/>
                    <a:pt x="107621" y="95393"/>
                    <a:pt x="124051" y="86933"/>
                  </a:cubicBezTo>
                  <a:cubicBezTo>
                    <a:pt x="194830" y="55224"/>
                    <a:pt x="267227" y="25691"/>
                    <a:pt x="341988" y="4890"/>
                  </a:cubicBezTo>
                  <a:cubicBezTo>
                    <a:pt x="348938" y="3683"/>
                    <a:pt x="356851" y="1788"/>
                    <a:pt x="365176" y="0"/>
                  </a:cubicBezTo>
                  <a:cubicBezTo>
                    <a:pt x="366304" y="2419"/>
                    <a:pt x="367403" y="4862"/>
                    <a:pt x="368475" y="7281"/>
                  </a:cubicBezTo>
                  <a:cubicBezTo>
                    <a:pt x="369575" y="9701"/>
                    <a:pt x="370646" y="12144"/>
                    <a:pt x="371718" y="14563"/>
                  </a:cubicBezTo>
                  <a:cubicBezTo>
                    <a:pt x="373201" y="17913"/>
                    <a:pt x="374657" y="21269"/>
                    <a:pt x="376112" y="24619"/>
                  </a:cubicBezTo>
                  <a:cubicBezTo>
                    <a:pt x="376772" y="26159"/>
                    <a:pt x="377432" y="27670"/>
                    <a:pt x="378063" y="29210"/>
                  </a:cubicBezTo>
                  <a:cubicBezTo>
                    <a:pt x="379299" y="32121"/>
                    <a:pt x="380534" y="35036"/>
                    <a:pt x="381718" y="37947"/>
                  </a:cubicBezTo>
                  <a:cubicBezTo>
                    <a:pt x="382570" y="39954"/>
                    <a:pt x="383393" y="41957"/>
                    <a:pt x="384189" y="43965"/>
                  </a:cubicBezTo>
                  <a:cubicBezTo>
                    <a:pt x="385209" y="46431"/>
                    <a:pt x="386201" y="48906"/>
                    <a:pt x="387189" y="51377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2265074" y="8949402"/>
              <a:ext cx="379827" cy="188264"/>
            </a:xfrm>
            <a:custGeom>
              <a:rect b="b" l="l" r="r" t="t"/>
              <a:pathLst>
                <a:path extrusionOk="0" h="188264" w="379827">
                  <a:moveTo>
                    <a:pt x="361142" y="0"/>
                  </a:moveTo>
                  <a:cubicBezTo>
                    <a:pt x="367459" y="12640"/>
                    <a:pt x="373725" y="25331"/>
                    <a:pt x="379828" y="38082"/>
                  </a:cubicBezTo>
                  <a:cubicBezTo>
                    <a:pt x="363697" y="41957"/>
                    <a:pt x="347679" y="45472"/>
                    <a:pt x="331553" y="50062"/>
                  </a:cubicBezTo>
                  <a:cubicBezTo>
                    <a:pt x="331829" y="50006"/>
                    <a:pt x="332101" y="49926"/>
                    <a:pt x="332377" y="49870"/>
                  </a:cubicBezTo>
                  <a:cubicBezTo>
                    <a:pt x="238710" y="75917"/>
                    <a:pt x="148043" y="113559"/>
                    <a:pt x="62510" y="159499"/>
                  </a:cubicBezTo>
                  <a:cubicBezTo>
                    <a:pt x="45832" y="168619"/>
                    <a:pt x="29346" y="178156"/>
                    <a:pt x="13271" y="188264"/>
                  </a:cubicBezTo>
                  <a:cubicBezTo>
                    <a:pt x="8821" y="177249"/>
                    <a:pt x="4422" y="166172"/>
                    <a:pt x="0" y="155128"/>
                  </a:cubicBezTo>
                  <a:cubicBezTo>
                    <a:pt x="1511" y="154000"/>
                    <a:pt x="3023" y="152929"/>
                    <a:pt x="4534" y="151857"/>
                  </a:cubicBezTo>
                  <a:cubicBezTo>
                    <a:pt x="103007" y="86797"/>
                    <a:pt x="213571" y="40469"/>
                    <a:pt x="326934" y="8489"/>
                  </a:cubicBezTo>
                  <a:cubicBezTo>
                    <a:pt x="334515" y="6954"/>
                    <a:pt x="347290" y="3135"/>
                    <a:pt x="361142" y="0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2468404" y="9205782"/>
              <a:ext cx="287029" cy="415209"/>
            </a:xfrm>
            <a:custGeom>
              <a:rect b="b" l="l" r="r" t="t"/>
              <a:pathLst>
                <a:path extrusionOk="0" h="415209" w="287029">
                  <a:moveTo>
                    <a:pt x="286065" y="401279"/>
                  </a:moveTo>
                  <a:cubicBezTo>
                    <a:pt x="286612" y="405921"/>
                    <a:pt x="287001" y="410591"/>
                    <a:pt x="287029" y="415210"/>
                  </a:cubicBezTo>
                  <a:cubicBezTo>
                    <a:pt x="271614" y="354651"/>
                    <a:pt x="257108" y="293742"/>
                    <a:pt x="241225" y="233319"/>
                  </a:cubicBezTo>
                  <a:cubicBezTo>
                    <a:pt x="223887" y="169822"/>
                    <a:pt x="200068" y="108445"/>
                    <a:pt x="178168" y="46651"/>
                  </a:cubicBezTo>
                  <a:cubicBezTo>
                    <a:pt x="176160" y="46978"/>
                    <a:pt x="174186" y="47339"/>
                    <a:pt x="172178" y="47694"/>
                  </a:cubicBezTo>
                  <a:cubicBezTo>
                    <a:pt x="120361" y="56927"/>
                    <a:pt x="69115" y="69482"/>
                    <a:pt x="18866" y="84761"/>
                  </a:cubicBezTo>
                  <a:cubicBezTo>
                    <a:pt x="14963" y="86109"/>
                    <a:pt x="10513" y="86628"/>
                    <a:pt x="7022" y="88856"/>
                  </a:cubicBezTo>
                  <a:cubicBezTo>
                    <a:pt x="4658" y="90503"/>
                    <a:pt x="1252" y="89431"/>
                    <a:pt x="236" y="86656"/>
                  </a:cubicBezTo>
                  <a:cubicBezTo>
                    <a:pt x="-288" y="84841"/>
                    <a:pt x="101" y="83442"/>
                    <a:pt x="1004" y="82314"/>
                  </a:cubicBezTo>
                  <a:cubicBezTo>
                    <a:pt x="6058" y="72314"/>
                    <a:pt x="50406" y="55196"/>
                    <a:pt x="56915" y="51405"/>
                  </a:cubicBezTo>
                  <a:cubicBezTo>
                    <a:pt x="111924" y="28573"/>
                    <a:pt x="169291" y="10468"/>
                    <a:pt x="227977" y="0"/>
                  </a:cubicBezTo>
                  <a:cubicBezTo>
                    <a:pt x="227673" y="468"/>
                    <a:pt x="227346" y="936"/>
                    <a:pt x="226962" y="1376"/>
                  </a:cubicBezTo>
                  <a:cubicBezTo>
                    <a:pt x="226658" y="1788"/>
                    <a:pt x="226302" y="2171"/>
                    <a:pt x="225946" y="2532"/>
                  </a:cubicBezTo>
                  <a:cubicBezTo>
                    <a:pt x="225563" y="2915"/>
                    <a:pt x="225151" y="3299"/>
                    <a:pt x="224711" y="3659"/>
                  </a:cubicBezTo>
                  <a:cubicBezTo>
                    <a:pt x="224299" y="4015"/>
                    <a:pt x="223831" y="4375"/>
                    <a:pt x="223335" y="4703"/>
                  </a:cubicBezTo>
                  <a:cubicBezTo>
                    <a:pt x="222207" y="5335"/>
                    <a:pt x="221056" y="5938"/>
                    <a:pt x="219900" y="6542"/>
                  </a:cubicBezTo>
                  <a:cubicBezTo>
                    <a:pt x="220368" y="9401"/>
                    <a:pt x="220864" y="12008"/>
                    <a:pt x="221412" y="14235"/>
                  </a:cubicBezTo>
                  <a:cubicBezTo>
                    <a:pt x="221468" y="14427"/>
                    <a:pt x="221520" y="14647"/>
                    <a:pt x="221576" y="14839"/>
                  </a:cubicBezTo>
                  <a:cubicBezTo>
                    <a:pt x="222292" y="18793"/>
                    <a:pt x="223003" y="22752"/>
                    <a:pt x="223719" y="26706"/>
                  </a:cubicBezTo>
                  <a:cubicBezTo>
                    <a:pt x="224463" y="30801"/>
                    <a:pt x="225202" y="34924"/>
                    <a:pt x="225918" y="39014"/>
                  </a:cubicBezTo>
                  <a:cubicBezTo>
                    <a:pt x="228282" y="52449"/>
                    <a:pt x="230589" y="65884"/>
                    <a:pt x="232844" y="79319"/>
                  </a:cubicBezTo>
                  <a:cubicBezTo>
                    <a:pt x="232844" y="79375"/>
                    <a:pt x="232872" y="79426"/>
                    <a:pt x="232872" y="79483"/>
                  </a:cubicBezTo>
                  <a:cubicBezTo>
                    <a:pt x="233200" y="80966"/>
                    <a:pt x="233532" y="82365"/>
                    <a:pt x="233972" y="83657"/>
                  </a:cubicBezTo>
                  <a:cubicBezTo>
                    <a:pt x="236831" y="96680"/>
                    <a:pt x="239466" y="109731"/>
                    <a:pt x="241969" y="122839"/>
                  </a:cubicBezTo>
                  <a:cubicBezTo>
                    <a:pt x="241997" y="122923"/>
                    <a:pt x="241997" y="123003"/>
                    <a:pt x="242025" y="123087"/>
                  </a:cubicBezTo>
                  <a:cubicBezTo>
                    <a:pt x="246396" y="143775"/>
                    <a:pt x="250266" y="164520"/>
                    <a:pt x="253402" y="185400"/>
                  </a:cubicBezTo>
                  <a:cubicBezTo>
                    <a:pt x="253402" y="185484"/>
                    <a:pt x="253430" y="185564"/>
                    <a:pt x="253430" y="185648"/>
                  </a:cubicBezTo>
                  <a:cubicBezTo>
                    <a:pt x="257384" y="207984"/>
                    <a:pt x="261371" y="230352"/>
                    <a:pt x="265737" y="252608"/>
                  </a:cubicBezTo>
                  <a:cubicBezTo>
                    <a:pt x="269995" y="273325"/>
                    <a:pt x="272962" y="294205"/>
                    <a:pt x="275077" y="315198"/>
                  </a:cubicBezTo>
                  <a:cubicBezTo>
                    <a:pt x="275433" y="318576"/>
                    <a:pt x="275765" y="321983"/>
                    <a:pt x="276041" y="325362"/>
                  </a:cubicBezTo>
                  <a:cubicBezTo>
                    <a:pt x="276149" y="326490"/>
                    <a:pt x="276261" y="327613"/>
                    <a:pt x="276346" y="328741"/>
                  </a:cubicBezTo>
                  <a:cubicBezTo>
                    <a:pt x="276622" y="331899"/>
                    <a:pt x="276870" y="335086"/>
                    <a:pt x="277113" y="338245"/>
                  </a:cubicBezTo>
                  <a:cubicBezTo>
                    <a:pt x="277141" y="338301"/>
                    <a:pt x="277141" y="338380"/>
                    <a:pt x="277141" y="338437"/>
                  </a:cubicBezTo>
                  <a:cubicBezTo>
                    <a:pt x="279696" y="351816"/>
                    <a:pt x="280932" y="365335"/>
                    <a:pt x="282635" y="378882"/>
                  </a:cubicBezTo>
                  <a:cubicBezTo>
                    <a:pt x="283019" y="381381"/>
                    <a:pt x="283459" y="383936"/>
                    <a:pt x="283870" y="386519"/>
                  </a:cubicBezTo>
                  <a:cubicBezTo>
                    <a:pt x="284034" y="387427"/>
                    <a:pt x="284174" y="388358"/>
                    <a:pt x="284338" y="389266"/>
                  </a:cubicBezTo>
                  <a:cubicBezTo>
                    <a:pt x="284750" y="391821"/>
                    <a:pt x="285162" y="394432"/>
                    <a:pt x="285518" y="397044"/>
                  </a:cubicBezTo>
                  <a:cubicBezTo>
                    <a:pt x="285709" y="398448"/>
                    <a:pt x="285901" y="399851"/>
                    <a:pt x="286065" y="401279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1855963" y="7789258"/>
              <a:ext cx="563983" cy="1084151"/>
            </a:xfrm>
            <a:custGeom>
              <a:rect b="b" l="l" r="r" t="t"/>
              <a:pathLst>
                <a:path extrusionOk="0" h="1084151" w="563983">
                  <a:moveTo>
                    <a:pt x="559681" y="1000608"/>
                  </a:moveTo>
                  <a:cubicBezTo>
                    <a:pt x="565615" y="1025420"/>
                    <a:pt x="571469" y="1089820"/>
                    <a:pt x="532755" y="1083751"/>
                  </a:cubicBezTo>
                  <a:cubicBezTo>
                    <a:pt x="353148" y="1018190"/>
                    <a:pt x="-118339" y="25885"/>
                    <a:pt x="27617" y="138"/>
                  </a:cubicBezTo>
                  <a:cubicBezTo>
                    <a:pt x="164144" y="-12427"/>
                    <a:pt x="521631" y="839500"/>
                    <a:pt x="559681" y="1000608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1539626" y="7335921"/>
              <a:ext cx="312171" cy="180912"/>
            </a:xfrm>
            <a:custGeom>
              <a:rect b="b" l="l" r="r" t="t"/>
              <a:pathLst>
                <a:path extrusionOk="0" h="180912" w="312171">
                  <a:moveTo>
                    <a:pt x="312171" y="42556"/>
                  </a:moveTo>
                  <a:cubicBezTo>
                    <a:pt x="312171" y="42556"/>
                    <a:pt x="156018" y="79272"/>
                    <a:pt x="14854" y="180913"/>
                  </a:cubicBezTo>
                  <a:cubicBezTo>
                    <a:pt x="14498" y="180281"/>
                    <a:pt x="14152" y="179644"/>
                    <a:pt x="13866" y="179013"/>
                  </a:cubicBezTo>
                  <a:cubicBezTo>
                    <a:pt x="10001" y="171067"/>
                    <a:pt x="7395" y="162063"/>
                    <a:pt x="3384" y="154674"/>
                  </a:cubicBezTo>
                  <a:cubicBezTo>
                    <a:pt x="-7800" y="131814"/>
                    <a:pt x="11054" y="109376"/>
                    <a:pt x="26244" y="93690"/>
                  </a:cubicBezTo>
                  <a:cubicBezTo>
                    <a:pt x="83639" y="35944"/>
                    <a:pt x="164460" y="421"/>
                    <a:pt x="246123" y="0"/>
                  </a:cubicBezTo>
                  <a:cubicBezTo>
                    <a:pt x="265815" y="702"/>
                    <a:pt x="290790" y="-2742"/>
                    <a:pt x="300987" y="18428"/>
                  </a:cubicBezTo>
                  <a:cubicBezTo>
                    <a:pt x="304220" y="23702"/>
                    <a:pt x="306897" y="29191"/>
                    <a:pt x="309218" y="34886"/>
                  </a:cubicBezTo>
                  <a:cubicBezTo>
                    <a:pt x="310271" y="37418"/>
                    <a:pt x="311254" y="39950"/>
                    <a:pt x="312171" y="42556"/>
                  </a:cubicBezTo>
                  <a:close/>
                </a:path>
              </a:pathLst>
            </a:custGeom>
            <a:solidFill>
              <a:srgbClr val="BAAE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0" name="Google Shape;290;p6"/>
          <p:cNvGrpSpPr/>
          <p:nvPr/>
        </p:nvGrpSpPr>
        <p:grpSpPr>
          <a:xfrm rot="-5400000">
            <a:off x="1742185" y="245724"/>
            <a:ext cx="3221404" cy="4652052"/>
            <a:chOff x="3484371" y="491448"/>
            <a:chExt cx="6442807" cy="9304103"/>
          </a:xfrm>
        </p:grpSpPr>
        <p:sp>
          <p:nvSpPr>
            <p:cNvPr id="291" name="Google Shape;291;p6"/>
            <p:cNvSpPr/>
            <p:nvPr/>
          </p:nvSpPr>
          <p:spPr>
            <a:xfrm>
              <a:off x="3484371" y="491448"/>
              <a:ext cx="6442807" cy="9304103"/>
            </a:xfrm>
            <a:custGeom>
              <a:rect b="b" l="l" r="r" t="t"/>
              <a:pathLst>
                <a:path extrusionOk="0" h="9304103" w="6442807">
                  <a:moveTo>
                    <a:pt x="1891130" y="9260837"/>
                  </a:moveTo>
                  <a:cubicBezTo>
                    <a:pt x="1845044" y="9260837"/>
                    <a:pt x="1801567" y="9255348"/>
                    <a:pt x="1752334" y="9240554"/>
                  </a:cubicBezTo>
                  <a:cubicBezTo>
                    <a:pt x="1667094" y="9212940"/>
                    <a:pt x="1477445" y="8909923"/>
                    <a:pt x="1401183" y="8681098"/>
                  </a:cubicBezTo>
                  <a:cubicBezTo>
                    <a:pt x="1295656" y="8361689"/>
                    <a:pt x="1354092" y="8259381"/>
                    <a:pt x="1290515" y="8246300"/>
                  </a:cubicBezTo>
                  <a:cubicBezTo>
                    <a:pt x="742356" y="8134223"/>
                    <a:pt x="275433" y="7734072"/>
                    <a:pt x="17643" y="7249887"/>
                  </a:cubicBezTo>
                  <a:cubicBezTo>
                    <a:pt x="-6144" y="7249887"/>
                    <a:pt x="1009" y="7140470"/>
                    <a:pt x="1009" y="151753"/>
                  </a:cubicBezTo>
                  <a:cubicBezTo>
                    <a:pt x="342567" y="108991"/>
                    <a:pt x="683511" y="75869"/>
                    <a:pt x="1026988" y="75794"/>
                  </a:cubicBezTo>
                  <a:cubicBezTo>
                    <a:pt x="3595178" y="75199"/>
                    <a:pt x="4905416" y="-34031"/>
                    <a:pt x="6263529" y="10796"/>
                  </a:cubicBezTo>
                  <a:cubicBezTo>
                    <a:pt x="6331203" y="13438"/>
                    <a:pt x="6449788" y="6533378"/>
                    <a:pt x="6442486" y="9254194"/>
                  </a:cubicBezTo>
                  <a:cubicBezTo>
                    <a:pt x="6442486" y="9362475"/>
                    <a:pt x="5361945" y="9260837"/>
                    <a:pt x="1891130" y="92608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2" name="Google Shape;292;p6"/>
            <p:cNvGrpSpPr/>
            <p:nvPr/>
          </p:nvGrpSpPr>
          <p:grpSpPr>
            <a:xfrm>
              <a:off x="3958139" y="1150109"/>
              <a:ext cx="5308170" cy="7862623"/>
              <a:chOff x="3958139" y="1150109"/>
              <a:chExt cx="5308170" cy="7862623"/>
            </a:xfrm>
          </p:grpSpPr>
          <p:grpSp>
            <p:nvGrpSpPr>
              <p:cNvPr id="293" name="Google Shape;293;p6"/>
              <p:cNvGrpSpPr/>
              <p:nvPr/>
            </p:nvGrpSpPr>
            <p:grpSpPr>
              <a:xfrm>
                <a:off x="3958202" y="1150109"/>
                <a:ext cx="5308102" cy="106875"/>
                <a:chOff x="3958202" y="1150109"/>
                <a:chExt cx="5308102" cy="106875"/>
              </a:xfrm>
            </p:grpSpPr>
            <p:grpSp>
              <p:nvGrpSpPr>
                <p:cNvPr id="294" name="Google Shape;294;p6"/>
                <p:cNvGrpSpPr/>
                <p:nvPr/>
              </p:nvGrpSpPr>
              <p:grpSpPr>
                <a:xfrm>
                  <a:off x="3958202" y="1150109"/>
                  <a:ext cx="95089" cy="106827"/>
                  <a:chOff x="3958202" y="1150109"/>
                  <a:chExt cx="95089" cy="106827"/>
                </a:xfrm>
              </p:grpSpPr>
              <p:sp>
                <p:nvSpPr>
                  <p:cNvPr id="295" name="Google Shape;295;p6"/>
                  <p:cNvSpPr/>
                  <p:nvPr/>
                </p:nvSpPr>
                <p:spPr>
                  <a:xfrm>
                    <a:off x="4019644" y="1152655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96;p6"/>
                  <p:cNvSpPr/>
                  <p:nvPr/>
                </p:nvSpPr>
                <p:spPr>
                  <a:xfrm>
                    <a:off x="3958202" y="1150109"/>
                    <a:ext cx="95089" cy="106827"/>
                  </a:xfrm>
                  <a:custGeom>
                    <a:rect b="b" l="l" r="r" t="t"/>
                    <a:pathLst>
                      <a:path extrusionOk="0" h="106827" w="95089">
                        <a:moveTo>
                          <a:pt x="94914" y="52639"/>
                        </a:moveTo>
                        <a:cubicBezTo>
                          <a:pt x="90779" y="3532"/>
                          <a:pt x="45793" y="-4562"/>
                          <a:pt x="65669" y="4965"/>
                        </a:cubicBezTo>
                        <a:cubicBezTo>
                          <a:pt x="50804" y="-2534"/>
                          <a:pt x="36330" y="-1343"/>
                          <a:pt x="23309" y="7217"/>
                        </a:cubicBezTo>
                        <a:cubicBezTo>
                          <a:pt x="-27358" y="41177"/>
                          <a:pt x="13548" y="124783"/>
                          <a:pt x="60807" y="103365"/>
                        </a:cubicBezTo>
                        <a:cubicBezTo>
                          <a:pt x="101490" y="84664"/>
                          <a:pt x="94393" y="46015"/>
                          <a:pt x="94914" y="52639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" name="Google Shape;297;p6"/>
                <p:cNvGrpSpPr/>
                <p:nvPr/>
              </p:nvGrpSpPr>
              <p:grpSpPr>
                <a:xfrm>
                  <a:off x="4609874" y="1150141"/>
                  <a:ext cx="95059" cy="106843"/>
                  <a:chOff x="4609874" y="1150141"/>
                  <a:chExt cx="95059" cy="106843"/>
                </a:xfrm>
              </p:grpSpPr>
              <p:sp>
                <p:nvSpPr>
                  <p:cNvPr id="298" name="Google Shape;298;p6"/>
                  <p:cNvSpPr/>
                  <p:nvPr/>
                </p:nvSpPr>
                <p:spPr>
                  <a:xfrm>
                    <a:off x="4671269" y="1152655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299;p6"/>
                  <p:cNvSpPr/>
                  <p:nvPr/>
                </p:nvSpPr>
                <p:spPr>
                  <a:xfrm>
                    <a:off x="4609874" y="1150141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" name="Google Shape;300;p6"/>
                <p:cNvGrpSpPr/>
                <p:nvPr/>
              </p:nvGrpSpPr>
              <p:grpSpPr>
                <a:xfrm>
                  <a:off x="5261510" y="1150141"/>
                  <a:ext cx="95059" cy="106843"/>
                  <a:chOff x="5261510" y="1150141"/>
                  <a:chExt cx="95059" cy="106843"/>
                </a:xfrm>
              </p:grpSpPr>
              <p:sp>
                <p:nvSpPr>
                  <p:cNvPr id="301" name="Google Shape;301;p6"/>
                  <p:cNvSpPr/>
                  <p:nvPr/>
                </p:nvSpPr>
                <p:spPr>
                  <a:xfrm>
                    <a:off x="5322897" y="1152655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;p6"/>
                  <p:cNvSpPr/>
                  <p:nvPr/>
                </p:nvSpPr>
                <p:spPr>
                  <a:xfrm>
                    <a:off x="5261510" y="1150141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" name="Google Shape;303;p6"/>
                <p:cNvGrpSpPr/>
                <p:nvPr/>
              </p:nvGrpSpPr>
              <p:grpSpPr>
                <a:xfrm>
                  <a:off x="5913128" y="1150141"/>
                  <a:ext cx="95059" cy="106843"/>
                  <a:chOff x="5913128" y="1150141"/>
                  <a:chExt cx="95059" cy="106843"/>
                </a:xfrm>
              </p:grpSpPr>
              <p:sp>
                <p:nvSpPr>
                  <p:cNvPr id="304" name="Google Shape;304;p6"/>
                  <p:cNvSpPr/>
                  <p:nvPr/>
                </p:nvSpPr>
                <p:spPr>
                  <a:xfrm>
                    <a:off x="5974523" y="1152655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05;p6"/>
                  <p:cNvSpPr/>
                  <p:nvPr/>
                </p:nvSpPr>
                <p:spPr>
                  <a:xfrm>
                    <a:off x="5913128" y="1150141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" name="Google Shape;306;p6"/>
                <p:cNvGrpSpPr/>
                <p:nvPr/>
              </p:nvGrpSpPr>
              <p:grpSpPr>
                <a:xfrm>
                  <a:off x="6564764" y="1150141"/>
                  <a:ext cx="95059" cy="106843"/>
                  <a:chOff x="6564764" y="1150141"/>
                  <a:chExt cx="95059" cy="106843"/>
                </a:xfrm>
              </p:grpSpPr>
              <p:sp>
                <p:nvSpPr>
                  <p:cNvPr id="307" name="Google Shape;307;p6"/>
                  <p:cNvSpPr/>
                  <p:nvPr/>
                </p:nvSpPr>
                <p:spPr>
                  <a:xfrm>
                    <a:off x="6626145" y="1152655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08;p6"/>
                  <p:cNvSpPr/>
                  <p:nvPr/>
                </p:nvSpPr>
                <p:spPr>
                  <a:xfrm>
                    <a:off x="6564764" y="1150141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1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" name="Google Shape;309;p6"/>
                <p:cNvGrpSpPr/>
                <p:nvPr/>
              </p:nvGrpSpPr>
              <p:grpSpPr>
                <a:xfrm>
                  <a:off x="7216381" y="1150141"/>
                  <a:ext cx="95059" cy="106843"/>
                  <a:chOff x="7216381" y="1150141"/>
                  <a:chExt cx="95059" cy="106843"/>
                </a:xfrm>
              </p:grpSpPr>
              <p:sp>
                <p:nvSpPr>
                  <p:cNvPr id="310" name="Google Shape;310;p6"/>
                  <p:cNvSpPr/>
                  <p:nvPr/>
                </p:nvSpPr>
                <p:spPr>
                  <a:xfrm>
                    <a:off x="7277776" y="1152655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11;p6"/>
                  <p:cNvSpPr/>
                  <p:nvPr/>
                </p:nvSpPr>
                <p:spPr>
                  <a:xfrm>
                    <a:off x="7216381" y="1150141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" name="Google Shape;312;p6"/>
                <p:cNvGrpSpPr/>
                <p:nvPr/>
              </p:nvGrpSpPr>
              <p:grpSpPr>
                <a:xfrm>
                  <a:off x="7868017" y="1150141"/>
                  <a:ext cx="95059" cy="106843"/>
                  <a:chOff x="7868017" y="1150141"/>
                  <a:chExt cx="95059" cy="106843"/>
                </a:xfrm>
              </p:grpSpPr>
              <p:sp>
                <p:nvSpPr>
                  <p:cNvPr id="313" name="Google Shape;313;p6"/>
                  <p:cNvSpPr/>
                  <p:nvPr/>
                </p:nvSpPr>
                <p:spPr>
                  <a:xfrm>
                    <a:off x="7929398" y="1152655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14;p6"/>
                  <p:cNvSpPr/>
                  <p:nvPr/>
                </p:nvSpPr>
                <p:spPr>
                  <a:xfrm>
                    <a:off x="7868017" y="1150141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1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" name="Google Shape;315;p6"/>
                <p:cNvGrpSpPr/>
                <p:nvPr/>
              </p:nvGrpSpPr>
              <p:grpSpPr>
                <a:xfrm>
                  <a:off x="8519635" y="1150141"/>
                  <a:ext cx="95059" cy="106843"/>
                  <a:chOff x="8519635" y="1150141"/>
                  <a:chExt cx="95059" cy="106843"/>
                </a:xfrm>
              </p:grpSpPr>
              <p:sp>
                <p:nvSpPr>
                  <p:cNvPr id="316" name="Google Shape;316;p6"/>
                  <p:cNvSpPr/>
                  <p:nvPr/>
                </p:nvSpPr>
                <p:spPr>
                  <a:xfrm>
                    <a:off x="8581029" y="1152655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6"/>
                  <p:cNvSpPr/>
                  <p:nvPr/>
                </p:nvSpPr>
                <p:spPr>
                  <a:xfrm>
                    <a:off x="8519635" y="1150141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8" name="Google Shape;318;p6"/>
                <p:cNvGrpSpPr/>
                <p:nvPr/>
              </p:nvGrpSpPr>
              <p:grpSpPr>
                <a:xfrm>
                  <a:off x="9171215" y="1150109"/>
                  <a:ext cx="95089" cy="106827"/>
                  <a:chOff x="9171215" y="1150109"/>
                  <a:chExt cx="95089" cy="106827"/>
                </a:xfrm>
              </p:grpSpPr>
              <p:sp>
                <p:nvSpPr>
                  <p:cNvPr id="319" name="Google Shape;319;p6"/>
                  <p:cNvSpPr/>
                  <p:nvPr/>
                </p:nvSpPr>
                <p:spPr>
                  <a:xfrm>
                    <a:off x="9232651" y="1152655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1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0" name="Google Shape;320;p6"/>
                  <p:cNvSpPr/>
                  <p:nvPr/>
                </p:nvSpPr>
                <p:spPr>
                  <a:xfrm>
                    <a:off x="9171215" y="1150109"/>
                    <a:ext cx="95089" cy="106827"/>
                  </a:xfrm>
                  <a:custGeom>
                    <a:rect b="b" l="l" r="r" t="t"/>
                    <a:pathLst>
                      <a:path extrusionOk="0" h="106827" w="95089">
                        <a:moveTo>
                          <a:pt x="94914" y="52639"/>
                        </a:moveTo>
                        <a:cubicBezTo>
                          <a:pt x="90778" y="3532"/>
                          <a:pt x="45793" y="-4562"/>
                          <a:pt x="65668" y="4965"/>
                        </a:cubicBezTo>
                        <a:cubicBezTo>
                          <a:pt x="50803" y="-2534"/>
                          <a:pt x="36330" y="-1343"/>
                          <a:pt x="23309" y="7217"/>
                        </a:cubicBezTo>
                        <a:cubicBezTo>
                          <a:pt x="-27358" y="41177"/>
                          <a:pt x="13548" y="124783"/>
                          <a:pt x="60807" y="103365"/>
                        </a:cubicBezTo>
                        <a:cubicBezTo>
                          <a:pt x="101490" y="84664"/>
                          <a:pt x="94392" y="46015"/>
                          <a:pt x="94914" y="52639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21" name="Google Shape;321;p6"/>
              <p:cNvGrpSpPr/>
              <p:nvPr/>
            </p:nvGrpSpPr>
            <p:grpSpPr>
              <a:xfrm>
                <a:off x="3958139" y="1855155"/>
                <a:ext cx="5308170" cy="106894"/>
                <a:chOff x="3958139" y="1855155"/>
                <a:chExt cx="5308170" cy="106894"/>
              </a:xfrm>
            </p:grpSpPr>
            <p:grpSp>
              <p:nvGrpSpPr>
                <p:cNvPr id="322" name="Google Shape;322;p6"/>
                <p:cNvGrpSpPr/>
                <p:nvPr/>
              </p:nvGrpSpPr>
              <p:grpSpPr>
                <a:xfrm>
                  <a:off x="3958139" y="1855155"/>
                  <a:ext cx="95159" cy="106867"/>
                  <a:chOff x="3958139" y="1855155"/>
                  <a:chExt cx="95159" cy="106867"/>
                </a:xfrm>
              </p:grpSpPr>
              <p:sp>
                <p:nvSpPr>
                  <p:cNvPr id="323" name="Google Shape;323;p6"/>
                  <p:cNvSpPr/>
                  <p:nvPr/>
                </p:nvSpPr>
                <p:spPr>
                  <a:xfrm>
                    <a:off x="4019644" y="1857733"/>
                    <a:ext cx="54" cy="43"/>
                  </a:xfrm>
                  <a:custGeom>
                    <a:rect b="b" l="l" r="r" t="t"/>
                    <a:pathLst>
                      <a:path extrusionOk="0" h="43" w="54">
                        <a:moveTo>
                          <a:pt x="54" y="43"/>
                        </a:moveTo>
                        <a:cubicBezTo>
                          <a:pt x="35" y="6"/>
                          <a:pt x="-58" y="-32"/>
                          <a:pt x="54" y="43"/>
                        </a:cubicBezTo>
                        <a:lnTo>
                          <a:pt x="54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24;p6"/>
                  <p:cNvSpPr/>
                  <p:nvPr/>
                </p:nvSpPr>
                <p:spPr>
                  <a:xfrm>
                    <a:off x="3958139" y="1855155"/>
                    <a:ext cx="95159" cy="106867"/>
                  </a:xfrm>
                  <a:custGeom>
                    <a:rect b="b" l="l" r="r" t="t"/>
                    <a:pathLst>
                      <a:path extrusionOk="0" h="106867" w="95159">
                        <a:moveTo>
                          <a:pt x="94977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6" y="124914"/>
                          <a:pt x="60869" y="103384"/>
                        </a:cubicBezTo>
                        <a:cubicBezTo>
                          <a:pt x="101608" y="84794"/>
                          <a:pt x="94455" y="46052"/>
                          <a:pt x="94977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" name="Google Shape;325;p6"/>
                <p:cNvGrpSpPr/>
                <p:nvPr/>
              </p:nvGrpSpPr>
              <p:grpSpPr>
                <a:xfrm>
                  <a:off x="4609874" y="1855206"/>
                  <a:ext cx="95059" cy="106843"/>
                  <a:chOff x="4609874" y="1855206"/>
                  <a:chExt cx="95059" cy="106843"/>
                </a:xfrm>
              </p:grpSpPr>
              <p:sp>
                <p:nvSpPr>
                  <p:cNvPr id="326" name="Google Shape;326;p6"/>
                  <p:cNvSpPr/>
                  <p:nvPr/>
                </p:nvSpPr>
                <p:spPr>
                  <a:xfrm>
                    <a:off x="4671269" y="1857733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6"/>
                  <p:cNvSpPr/>
                  <p:nvPr/>
                </p:nvSpPr>
                <p:spPr>
                  <a:xfrm>
                    <a:off x="4609874" y="1855206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" name="Google Shape;328;p6"/>
                <p:cNvGrpSpPr/>
                <p:nvPr/>
              </p:nvGrpSpPr>
              <p:grpSpPr>
                <a:xfrm>
                  <a:off x="5261510" y="1855206"/>
                  <a:ext cx="95059" cy="106843"/>
                  <a:chOff x="5261510" y="1855206"/>
                  <a:chExt cx="95059" cy="106843"/>
                </a:xfrm>
              </p:grpSpPr>
              <p:sp>
                <p:nvSpPr>
                  <p:cNvPr id="329" name="Google Shape;329;p6"/>
                  <p:cNvSpPr/>
                  <p:nvPr/>
                </p:nvSpPr>
                <p:spPr>
                  <a:xfrm>
                    <a:off x="5322897" y="1857733"/>
                    <a:ext cx="54" cy="43"/>
                  </a:xfrm>
                  <a:custGeom>
                    <a:rect b="b" l="l" r="r" t="t"/>
                    <a:pathLst>
                      <a:path extrusionOk="0" h="43" w="54">
                        <a:moveTo>
                          <a:pt x="54" y="43"/>
                        </a:moveTo>
                        <a:cubicBezTo>
                          <a:pt x="35" y="6"/>
                          <a:pt x="-58" y="-32"/>
                          <a:pt x="54" y="43"/>
                        </a:cubicBezTo>
                        <a:lnTo>
                          <a:pt x="54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6"/>
                  <p:cNvSpPr/>
                  <p:nvPr/>
                </p:nvSpPr>
                <p:spPr>
                  <a:xfrm>
                    <a:off x="5261510" y="1855206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" name="Google Shape;331;p6"/>
                <p:cNvGrpSpPr/>
                <p:nvPr/>
              </p:nvGrpSpPr>
              <p:grpSpPr>
                <a:xfrm>
                  <a:off x="5913128" y="1855206"/>
                  <a:ext cx="95059" cy="106843"/>
                  <a:chOff x="5913128" y="1855206"/>
                  <a:chExt cx="95059" cy="106843"/>
                </a:xfrm>
              </p:grpSpPr>
              <p:sp>
                <p:nvSpPr>
                  <p:cNvPr id="332" name="Google Shape;332;p6"/>
                  <p:cNvSpPr/>
                  <p:nvPr/>
                </p:nvSpPr>
                <p:spPr>
                  <a:xfrm>
                    <a:off x="5974523" y="1857733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6"/>
                  <p:cNvSpPr/>
                  <p:nvPr/>
                </p:nvSpPr>
                <p:spPr>
                  <a:xfrm>
                    <a:off x="5913128" y="1855206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" name="Google Shape;334;p6"/>
                <p:cNvGrpSpPr/>
                <p:nvPr/>
              </p:nvGrpSpPr>
              <p:grpSpPr>
                <a:xfrm>
                  <a:off x="6564764" y="1855206"/>
                  <a:ext cx="95059" cy="106843"/>
                  <a:chOff x="6564764" y="1855206"/>
                  <a:chExt cx="95059" cy="106843"/>
                </a:xfrm>
              </p:grpSpPr>
              <p:sp>
                <p:nvSpPr>
                  <p:cNvPr id="335" name="Google Shape;335;p6"/>
                  <p:cNvSpPr/>
                  <p:nvPr/>
                </p:nvSpPr>
                <p:spPr>
                  <a:xfrm>
                    <a:off x="6626145" y="1857733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2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6"/>
                  <p:cNvSpPr/>
                  <p:nvPr/>
                </p:nvSpPr>
                <p:spPr>
                  <a:xfrm>
                    <a:off x="6564764" y="1855206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" name="Google Shape;337;p6"/>
                <p:cNvGrpSpPr/>
                <p:nvPr/>
              </p:nvGrpSpPr>
              <p:grpSpPr>
                <a:xfrm>
                  <a:off x="7216381" y="1855206"/>
                  <a:ext cx="95059" cy="106843"/>
                  <a:chOff x="7216381" y="1855206"/>
                  <a:chExt cx="95059" cy="106843"/>
                </a:xfrm>
              </p:grpSpPr>
              <p:sp>
                <p:nvSpPr>
                  <p:cNvPr id="338" name="Google Shape;338;p6"/>
                  <p:cNvSpPr/>
                  <p:nvPr/>
                </p:nvSpPr>
                <p:spPr>
                  <a:xfrm>
                    <a:off x="7277776" y="1857733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6"/>
                  <p:cNvSpPr/>
                  <p:nvPr/>
                </p:nvSpPr>
                <p:spPr>
                  <a:xfrm>
                    <a:off x="7216381" y="1855206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0" name="Google Shape;340;p6"/>
                <p:cNvGrpSpPr/>
                <p:nvPr/>
              </p:nvGrpSpPr>
              <p:grpSpPr>
                <a:xfrm>
                  <a:off x="7868017" y="1855206"/>
                  <a:ext cx="95059" cy="106843"/>
                  <a:chOff x="7868017" y="1855206"/>
                  <a:chExt cx="95059" cy="106843"/>
                </a:xfrm>
              </p:grpSpPr>
              <p:sp>
                <p:nvSpPr>
                  <p:cNvPr id="341" name="Google Shape;341;p6"/>
                  <p:cNvSpPr/>
                  <p:nvPr/>
                </p:nvSpPr>
                <p:spPr>
                  <a:xfrm>
                    <a:off x="7929398" y="1857733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2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2" name="Google Shape;342;p6"/>
                  <p:cNvSpPr/>
                  <p:nvPr/>
                </p:nvSpPr>
                <p:spPr>
                  <a:xfrm>
                    <a:off x="7868017" y="1855206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3" name="Google Shape;343;p6"/>
                <p:cNvGrpSpPr/>
                <p:nvPr/>
              </p:nvGrpSpPr>
              <p:grpSpPr>
                <a:xfrm>
                  <a:off x="8519635" y="1855206"/>
                  <a:ext cx="95059" cy="106843"/>
                  <a:chOff x="8519635" y="1855206"/>
                  <a:chExt cx="95059" cy="106843"/>
                </a:xfrm>
              </p:grpSpPr>
              <p:sp>
                <p:nvSpPr>
                  <p:cNvPr id="344" name="Google Shape;344;p6"/>
                  <p:cNvSpPr/>
                  <p:nvPr/>
                </p:nvSpPr>
                <p:spPr>
                  <a:xfrm>
                    <a:off x="8581029" y="1857733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5" name="Google Shape;345;p6"/>
                  <p:cNvSpPr/>
                  <p:nvPr/>
                </p:nvSpPr>
                <p:spPr>
                  <a:xfrm>
                    <a:off x="8519635" y="1855206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6" name="Google Shape;346;p6"/>
                <p:cNvGrpSpPr/>
                <p:nvPr/>
              </p:nvGrpSpPr>
              <p:grpSpPr>
                <a:xfrm>
                  <a:off x="9171153" y="1855155"/>
                  <a:ext cx="95156" cy="106867"/>
                  <a:chOff x="9171153" y="1855155"/>
                  <a:chExt cx="95156" cy="106867"/>
                </a:xfrm>
              </p:grpSpPr>
              <p:sp>
                <p:nvSpPr>
                  <p:cNvPr id="347" name="Google Shape;347;p6"/>
                  <p:cNvSpPr/>
                  <p:nvPr/>
                </p:nvSpPr>
                <p:spPr>
                  <a:xfrm>
                    <a:off x="9232651" y="1857733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1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8" name="Google Shape;348;p6"/>
                  <p:cNvSpPr/>
                  <p:nvPr/>
                </p:nvSpPr>
                <p:spPr>
                  <a:xfrm>
                    <a:off x="9171153" y="1855155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7" y="124914"/>
                          <a:pt x="60869" y="103384"/>
                        </a:cubicBezTo>
                        <a:cubicBezTo>
                          <a:pt x="101590" y="84794"/>
                          <a:pt x="94455" y="46052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49" name="Google Shape;349;p6"/>
              <p:cNvGrpSpPr/>
              <p:nvPr/>
            </p:nvGrpSpPr>
            <p:grpSpPr>
              <a:xfrm>
                <a:off x="3958139" y="2560220"/>
                <a:ext cx="5308170" cy="106893"/>
                <a:chOff x="3958139" y="2560220"/>
                <a:chExt cx="5308170" cy="106893"/>
              </a:xfrm>
            </p:grpSpPr>
            <p:grpSp>
              <p:nvGrpSpPr>
                <p:cNvPr id="350" name="Google Shape;350;p6"/>
                <p:cNvGrpSpPr/>
                <p:nvPr/>
              </p:nvGrpSpPr>
              <p:grpSpPr>
                <a:xfrm>
                  <a:off x="3958139" y="2560220"/>
                  <a:ext cx="95159" cy="106867"/>
                  <a:chOff x="3958139" y="2560220"/>
                  <a:chExt cx="95159" cy="106867"/>
                </a:xfrm>
              </p:grpSpPr>
              <p:sp>
                <p:nvSpPr>
                  <p:cNvPr id="351" name="Google Shape;351;p6"/>
                  <p:cNvSpPr/>
                  <p:nvPr/>
                </p:nvSpPr>
                <p:spPr>
                  <a:xfrm>
                    <a:off x="4019644" y="2562797"/>
                    <a:ext cx="54" cy="43"/>
                  </a:xfrm>
                  <a:custGeom>
                    <a:rect b="b" l="l" r="r" t="t"/>
                    <a:pathLst>
                      <a:path extrusionOk="0" h="43" w="54">
                        <a:moveTo>
                          <a:pt x="54" y="43"/>
                        </a:moveTo>
                        <a:cubicBezTo>
                          <a:pt x="35" y="6"/>
                          <a:pt x="-58" y="-32"/>
                          <a:pt x="54" y="43"/>
                        </a:cubicBezTo>
                        <a:lnTo>
                          <a:pt x="54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2" name="Google Shape;352;p6"/>
                  <p:cNvSpPr/>
                  <p:nvPr/>
                </p:nvSpPr>
                <p:spPr>
                  <a:xfrm>
                    <a:off x="3958139" y="2560220"/>
                    <a:ext cx="95159" cy="106867"/>
                  </a:xfrm>
                  <a:custGeom>
                    <a:rect b="b" l="l" r="r" t="t"/>
                    <a:pathLst>
                      <a:path extrusionOk="0" h="106867" w="95159">
                        <a:moveTo>
                          <a:pt x="94977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6" y="124914"/>
                          <a:pt x="60869" y="103384"/>
                        </a:cubicBezTo>
                        <a:cubicBezTo>
                          <a:pt x="101608" y="84794"/>
                          <a:pt x="94455" y="46052"/>
                          <a:pt x="94977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3" name="Google Shape;353;p6"/>
                <p:cNvGrpSpPr/>
                <p:nvPr/>
              </p:nvGrpSpPr>
              <p:grpSpPr>
                <a:xfrm>
                  <a:off x="4609874" y="2560270"/>
                  <a:ext cx="95059" cy="106843"/>
                  <a:chOff x="4609874" y="2560270"/>
                  <a:chExt cx="95059" cy="106843"/>
                </a:xfrm>
              </p:grpSpPr>
              <p:sp>
                <p:nvSpPr>
                  <p:cNvPr id="354" name="Google Shape;354;p6"/>
                  <p:cNvSpPr/>
                  <p:nvPr/>
                </p:nvSpPr>
                <p:spPr>
                  <a:xfrm>
                    <a:off x="4671269" y="2562797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5" name="Google Shape;355;p6"/>
                  <p:cNvSpPr/>
                  <p:nvPr/>
                </p:nvSpPr>
                <p:spPr>
                  <a:xfrm>
                    <a:off x="4609874" y="2560270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6" name="Google Shape;356;p6"/>
                <p:cNvGrpSpPr/>
                <p:nvPr/>
              </p:nvGrpSpPr>
              <p:grpSpPr>
                <a:xfrm>
                  <a:off x="5261510" y="2560270"/>
                  <a:ext cx="95059" cy="106843"/>
                  <a:chOff x="5261510" y="2560270"/>
                  <a:chExt cx="95059" cy="106843"/>
                </a:xfrm>
              </p:grpSpPr>
              <p:sp>
                <p:nvSpPr>
                  <p:cNvPr id="357" name="Google Shape;357;p6"/>
                  <p:cNvSpPr/>
                  <p:nvPr/>
                </p:nvSpPr>
                <p:spPr>
                  <a:xfrm>
                    <a:off x="5322897" y="2562797"/>
                    <a:ext cx="54" cy="43"/>
                  </a:xfrm>
                  <a:custGeom>
                    <a:rect b="b" l="l" r="r" t="t"/>
                    <a:pathLst>
                      <a:path extrusionOk="0" h="43" w="54">
                        <a:moveTo>
                          <a:pt x="54" y="43"/>
                        </a:moveTo>
                        <a:cubicBezTo>
                          <a:pt x="35" y="6"/>
                          <a:pt x="-58" y="-32"/>
                          <a:pt x="54" y="43"/>
                        </a:cubicBezTo>
                        <a:lnTo>
                          <a:pt x="54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8" name="Google Shape;358;p6"/>
                  <p:cNvSpPr/>
                  <p:nvPr/>
                </p:nvSpPr>
                <p:spPr>
                  <a:xfrm>
                    <a:off x="5261510" y="2560270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9" name="Google Shape;359;p6"/>
                <p:cNvGrpSpPr/>
                <p:nvPr/>
              </p:nvGrpSpPr>
              <p:grpSpPr>
                <a:xfrm>
                  <a:off x="5913128" y="2560270"/>
                  <a:ext cx="95059" cy="106843"/>
                  <a:chOff x="5913128" y="2560270"/>
                  <a:chExt cx="95059" cy="106843"/>
                </a:xfrm>
              </p:grpSpPr>
              <p:sp>
                <p:nvSpPr>
                  <p:cNvPr id="360" name="Google Shape;360;p6"/>
                  <p:cNvSpPr/>
                  <p:nvPr/>
                </p:nvSpPr>
                <p:spPr>
                  <a:xfrm>
                    <a:off x="5974523" y="2562797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1" name="Google Shape;361;p6"/>
                  <p:cNvSpPr/>
                  <p:nvPr/>
                </p:nvSpPr>
                <p:spPr>
                  <a:xfrm>
                    <a:off x="5913128" y="2560270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2" name="Google Shape;362;p6"/>
                <p:cNvGrpSpPr/>
                <p:nvPr/>
              </p:nvGrpSpPr>
              <p:grpSpPr>
                <a:xfrm>
                  <a:off x="6564764" y="2560270"/>
                  <a:ext cx="95059" cy="106843"/>
                  <a:chOff x="6564764" y="2560270"/>
                  <a:chExt cx="95059" cy="106843"/>
                </a:xfrm>
              </p:grpSpPr>
              <p:sp>
                <p:nvSpPr>
                  <p:cNvPr id="363" name="Google Shape;363;p6"/>
                  <p:cNvSpPr/>
                  <p:nvPr/>
                </p:nvSpPr>
                <p:spPr>
                  <a:xfrm>
                    <a:off x="6626145" y="2562797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2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4" name="Google Shape;364;p6"/>
                  <p:cNvSpPr/>
                  <p:nvPr/>
                </p:nvSpPr>
                <p:spPr>
                  <a:xfrm>
                    <a:off x="6564764" y="2560270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5" name="Google Shape;365;p6"/>
                <p:cNvGrpSpPr/>
                <p:nvPr/>
              </p:nvGrpSpPr>
              <p:grpSpPr>
                <a:xfrm>
                  <a:off x="7216381" y="2560270"/>
                  <a:ext cx="95059" cy="106843"/>
                  <a:chOff x="7216381" y="2560270"/>
                  <a:chExt cx="95059" cy="106843"/>
                </a:xfrm>
              </p:grpSpPr>
              <p:sp>
                <p:nvSpPr>
                  <p:cNvPr id="366" name="Google Shape;366;p6"/>
                  <p:cNvSpPr/>
                  <p:nvPr/>
                </p:nvSpPr>
                <p:spPr>
                  <a:xfrm>
                    <a:off x="7277776" y="2562797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7" name="Google Shape;367;p6"/>
                  <p:cNvSpPr/>
                  <p:nvPr/>
                </p:nvSpPr>
                <p:spPr>
                  <a:xfrm>
                    <a:off x="7216381" y="2560270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8" name="Google Shape;368;p6"/>
                <p:cNvGrpSpPr/>
                <p:nvPr/>
              </p:nvGrpSpPr>
              <p:grpSpPr>
                <a:xfrm>
                  <a:off x="7868017" y="2560270"/>
                  <a:ext cx="95059" cy="106843"/>
                  <a:chOff x="7868017" y="2560270"/>
                  <a:chExt cx="95059" cy="106843"/>
                </a:xfrm>
              </p:grpSpPr>
              <p:sp>
                <p:nvSpPr>
                  <p:cNvPr id="369" name="Google Shape;369;p6"/>
                  <p:cNvSpPr/>
                  <p:nvPr/>
                </p:nvSpPr>
                <p:spPr>
                  <a:xfrm>
                    <a:off x="7929398" y="2562797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2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" name="Google Shape;370;p6"/>
                  <p:cNvSpPr/>
                  <p:nvPr/>
                </p:nvSpPr>
                <p:spPr>
                  <a:xfrm>
                    <a:off x="7868017" y="2560270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" name="Google Shape;371;p6"/>
                <p:cNvGrpSpPr/>
                <p:nvPr/>
              </p:nvGrpSpPr>
              <p:grpSpPr>
                <a:xfrm>
                  <a:off x="8519635" y="2560270"/>
                  <a:ext cx="95059" cy="106843"/>
                  <a:chOff x="8519635" y="2560270"/>
                  <a:chExt cx="95059" cy="106843"/>
                </a:xfrm>
              </p:grpSpPr>
              <p:sp>
                <p:nvSpPr>
                  <p:cNvPr id="372" name="Google Shape;372;p6"/>
                  <p:cNvSpPr/>
                  <p:nvPr/>
                </p:nvSpPr>
                <p:spPr>
                  <a:xfrm>
                    <a:off x="8581029" y="2562797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" name="Google Shape;373;p6"/>
                  <p:cNvSpPr/>
                  <p:nvPr/>
                </p:nvSpPr>
                <p:spPr>
                  <a:xfrm>
                    <a:off x="8519635" y="2560270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" name="Google Shape;374;p6"/>
                <p:cNvGrpSpPr/>
                <p:nvPr/>
              </p:nvGrpSpPr>
              <p:grpSpPr>
                <a:xfrm>
                  <a:off x="9171153" y="2560220"/>
                  <a:ext cx="95156" cy="106867"/>
                  <a:chOff x="9171153" y="2560220"/>
                  <a:chExt cx="95156" cy="106867"/>
                </a:xfrm>
              </p:grpSpPr>
              <p:sp>
                <p:nvSpPr>
                  <p:cNvPr id="375" name="Google Shape;375;p6"/>
                  <p:cNvSpPr/>
                  <p:nvPr/>
                </p:nvSpPr>
                <p:spPr>
                  <a:xfrm>
                    <a:off x="9232651" y="2562797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1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" name="Google Shape;376;p6"/>
                  <p:cNvSpPr/>
                  <p:nvPr/>
                </p:nvSpPr>
                <p:spPr>
                  <a:xfrm>
                    <a:off x="9171153" y="2560220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7" y="124914"/>
                          <a:pt x="60869" y="103384"/>
                        </a:cubicBezTo>
                        <a:cubicBezTo>
                          <a:pt x="101590" y="84794"/>
                          <a:pt x="94455" y="46052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7" name="Google Shape;377;p6"/>
              <p:cNvGrpSpPr/>
              <p:nvPr/>
            </p:nvGrpSpPr>
            <p:grpSpPr>
              <a:xfrm>
                <a:off x="3958139" y="3265303"/>
                <a:ext cx="5308170" cy="106892"/>
                <a:chOff x="3958139" y="3265303"/>
                <a:chExt cx="5308170" cy="106892"/>
              </a:xfrm>
            </p:grpSpPr>
            <p:grpSp>
              <p:nvGrpSpPr>
                <p:cNvPr id="378" name="Google Shape;378;p6"/>
                <p:cNvGrpSpPr/>
                <p:nvPr/>
              </p:nvGrpSpPr>
              <p:grpSpPr>
                <a:xfrm>
                  <a:off x="3958139" y="3265303"/>
                  <a:ext cx="95159" cy="106867"/>
                  <a:chOff x="3958139" y="3265303"/>
                  <a:chExt cx="95159" cy="106867"/>
                </a:xfrm>
              </p:grpSpPr>
              <p:sp>
                <p:nvSpPr>
                  <p:cNvPr id="379" name="Google Shape;379;p6"/>
                  <p:cNvSpPr/>
                  <p:nvPr/>
                </p:nvSpPr>
                <p:spPr>
                  <a:xfrm>
                    <a:off x="4019644" y="3267867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" name="Google Shape;380;p6"/>
                  <p:cNvSpPr/>
                  <p:nvPr/>
                </p:nvSpPr>
                <p:spPr>
                  <a:xfrm>
                    <a:off x="3958139" y="3265303"/>
                    <a:ext cx="95159" cy="106867"/>
                  </a:xfrm>
                  <a:custGeom>
                    <a:rect b="b" l="l" r="r" t="t"/>
                    <a:pathLst>
                      <a:path extrusionOk="0" h="106867" w="95159">
                        <a:moveTo>
                          <a:pt x="94977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6" y="124914"/>
                          <a:pt x="60869" y="103384"/>
                        </a:cubicBezTo>
                        <a:cubicBezTo>
                          <a:pt x="101608" y="84776"/>
                          <a:pt x="94455" y="46033"/>
                          <a:pt x="94977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" name="Google Shape;381;p6"/>
                <p:cNvGrpSpPr/>
                <p:nvPr/>
              </p:nvGrpSpPr>
              <p:grpSpPr>
                <a:xfrm>
                  <a:off x="4609874" y="3265353"/>
                  <a:ext cx="95059" cy="106842"/>
                  <a:chOff x="4609874" y="3265353"/>
                  <a:chExt cx="95059" cy="106842"/>
                </a:xfrm>
              </p:grpSpPr>
              <p:sp>
                <p:nvSpPr>
                  <p:cNvPr id="382" name="Google Shape;382;p6"/>
                  <p:cNvSpPr/>
                  <p:nvPr/>
                </p:nvSpPr>
                <p:spPr>
                  <a:xfrm>
                    <a:off x="4671269" y="3267867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" name="Google Shape;383;p6"/>
                  <p:cNvSpPr/>
                  <p:nvPr/>
                </p:nvSpPr>
                <p:spPr>
                  <a:xfrm>
                    <a:off x="4609874" y="326535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" name="Google Shape;384;p6"/>
                <p:cNvGrpSpPr/>
                <p:nvPr/>
              </p:nvGrpSpPr>
              <p:grpSpPr>
                <a:xfrm>
                  <a:off x="5261510" y="3265353"/>
                  <a:ext cx="95059" cy="106842"/>
                  <a:chOff x="5261510" y="3265353"/>
                  <a:chExt cx="95059" cy="106842"/>
                </a:xfrm>
              </p:grpSpPr>
              <p:sp>
                <p:nvSpPr>
                  <p:cNvPr id="385" name="Google Shape;385;p6"/>
                  <p:cNvSpPr/>
                  <p:nvPr/>
                </p:nvSpPr>
                <p:spPr>
                  <a:xfrm>
                    <a:off x="5322897" y="3267867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" name="Google Shape;386;p6"/>
                  <p:cNvSpPr/>
                  <p:nvPr/>
                </p:nvSpPr>
                <p:spPr>
                  <a:xfrm>
                    <a:off x="5261510" y="326535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" name="Google Shape;387;p6"/>
                <p:cNvGrpSpPr/>
                <p:nvPr/>
              </p:nvGrpSpPr>
              <p:grpSpPr>
                <a:xfrm>
                  <a:off x="5913128" y="3265353"/>
                  <a:ext cx="95059" cy="106842"/>
                  <a:chOff x="5913128" y="3265353"/>
                  <a:chExt cx="95059" cy="106842"/>
                </a:xfrm>
              </p:grpSpPr>
              <p:sp>
                <p:nvSpPr>
                  <p:cNvPr id="388" name="Google Shape;388;p6"/>
                  <p:cNvSpPr/>
                  <p:nvPr/>
                </p:nvSpPr>
                <p:spPr>
                  <a:xfrm>
                    <a:off x="5974523" y="3267867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" name="Google Shape;389;p6"/>
                  <p:cNvSpPr/>
                  <p:nvPr/>
                </p:nvSpPr>
                <p:spPr>
                  <a:xfrm>
                    <a:off x="5913128" y="326535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" name="Google Shape;390;p6"/>
                <p:cNvGrpSpPr/>
                <p:nvPr/>
              </p:nvGrpSpPr>
              <p:grpSpPr>
                <a:xfrm>
                  <a:off x="6564764" y="3265353"/>
                  <a:ext cx="95059" cy="106842"/>
                  <a:chOff x="6564764" y="3265353"/>
                  <a:chExt cx="95059" cy="106842"/>
                </a:xfrm>
              </p:grpSpPr>
              <p:sp>
                <p:nvSpPr>
                  <p:cNvPr id="391" name="Google Shape;391;p6"/>
                  <p:cNvSpPr/>
                  <p:nvPr/>
                </p:nvSpPr>
                <p:spPr>
                  <a:xfrm>
                    <a:off x="6626145" y="3267867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" name="Google Shape;392;p6"/>
                  <p:cNvSpPr/>
                  <p:nvPr/>
                </p:nvSpPr>
                <p:spPr>
                  <a:xfrm>
                    <a:off x="6564764" y="326535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" name="Google Shape;393;p6"/>
                <p:cNvGrpSpPr/>
                <p:nvPr/>
              </p:nvGrpSpPr>
              <p:grpSpPr>
                <a:xfrm>
                  <a:off x="7216381" y="3265353"/>
                  <a:ext cx="95059" cy="106842"/>
                  <a:chOff x="7216381" y="3265353"/>
                  <a:chExt cx="95059" cy="106842"/>
                </a:xfrm>
              </p:grpSpPr>
              <p:sp>
                <p:nvSpPr>
                  <p:cNvPr id="394" name="Google Shape;394;p6"/>
                  <p:cNvSpPr/>
                  <p:nvPr/>
                </p:nvSpPr>
                <p:spPr>
                  <a:xfrm>
                    <a:off x="7277776" y="3267867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" name="Google Shape;395;p6"/>
                  <p:cNvSpPr/>
                  <p:nvPr/>
                </p:nvSpPr>
                <p:spPr>
                  <a:xfrm>
                    <a:off x="7216381" y="326535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" name="Google Shape;396;p6"/>
                <p:cNvGrpSpPr/>
                <p:nvPr/>
              </p:nvGrpSpPr>
              <p:grpSpPr>
                <a:xfrm>
                  <a:off x="7868017" y="3265353"/>
                  <a:ext cx="95059" cy="106842"/>
                  <a:chOff x="7868017" y="3265353"/>
                  <a:chExt cx="95059" cy="106842"/>
                </a:xfrm>
              </p:grpSpPr>
              <p:sp>
                <p:nvSpPr>
                  <p:cNvPr id="397" name="Google Shape;397;p6"/>
                  <p:cNvSpPr/>
                  <p:nvPr/>
                </p:nvSpPr>
                <p:spPr>
                  <a:xfrm>
                    <a:off x="7929398" y="3267867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" name="Google Shape;398;p6"/>
                  <p:cNvSpPr/>
                  <p:nvPr/>
                </p:nvSpPr>
                <p:spPr>
                  <a:xfrm>
                    <a:off x="7868017" y="326535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" name="Google Shape;399;p6"/>
                <p:cNvGrpSpPr/>
                <p:nvPr/>
              </p:nvGrpSpPr>
              <p:grpSpPr>
                <a:xfrm>
                  <a:off x="8519635" y="3265353"/>
                  <a:ext cx="95059" cy="106842"/>
                  <a:chOff x="8519635" y="3265353"/>
                  <a:chExt cx="95059" cy="106842"/>
                </a:xfrm>
              </p:grpSpPr>
              <p:sp>
                <p:nvSpPr>
                  <p:cNvPr id="400" name="Google Shape;400;p6"/>
                  <p:cNvSpPr/>
                  <p:nvPr/>
                </p:nvSpPr>
                <p:spPr>
                  <a:xfrm>
                    <a:off x="8581029" y="3267867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1" name="Google Shape;401;p6"/>
                  <p:cNvSpPr/>
                  <p:nvPr/>
                </p:nvSpPr>
                <p:spPr>
                  <a:xfrm>
                    <a:off x="8519635" y="326535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2" name="Google Shape;402;p6"/>
                <p:cNvGrpSpPr/>
                <p:nvPr/>
              </p:nvGrpSpPr>
              <p:grpSpPr>
                <a:xfrm>
                  <a:off x="9171153" y="3265303"/>
                  <a:ext cx="95156" cy="106867"/>
                  <a:chOff x="9171153" y="3265303"/>
                  <a:chExt cx="95156" cy="106867"/>
                </a:xfrm>
              </p:grpSpPr>
              <p:sp>
                <p:nvSpPr>
                  <p:cNvPr id="403" name="Google Shape;403;p6"/>
                  <p:cNvSpPr/>
                  <p:nvPr/>
                </p:nvSpPr>
                <p:spPr>
                  <a:xfrm>
                    <a:off x="9232651" y="3267867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1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4" name="Google Shape;404;p6"/>
                  <p:cNvSpPr/>
                  <p:nvPr/>
                </p:nvSpPr>
                <p:spPr>
                  <a:xfrm>
                    <a:off x="9171153" y="3265303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7" y="124914"/>
                          <a:pt x="60869" y="103384"/>
                        </a:cubicBezTo>
                        <a:cubicBezTo>
                          <a:pt x="101590" y="84776"/>
                          <a:pt x="94455" y="46033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05" name="Google Shape;405;p6"/>
              <p:cNvGrpSpPr/>
              <p:nvPr/>
            </p:nvGrpSpPr>
            <p:grpSpPr>
              <a:xfrm>
                <a:off x="3958139" y="3970368"/>
                <a:ext cx="5308170" cy="106892"/>
                <a:chOff x="3958139" y="3970368"/>
                <a:chExt cx="5308170" cy="106892"/>
              </a:xfrm>
            </p:grpSpPr>
            <p:grpSp>
              <p:nvGrpSpPr>
                <p:cNvPr id="406" name="Google Shape;406;p6"/>
                <p:cNvGrpSpPr/>
                <p:nvPr/>
              </p:nvGrpSpPr>
              <p:grpSpPr>
                <a:xfrm>
                  <a:off x="3958139" y="3970368"/>
                  <a:ext cx="95159" cy="106867"/>
                  <a:chOff x="3958139" y="3970368"/>
                  <a:chExt cx="95159" cy="106867"/>
                </a:xfrm>
              </p:grpSpPr>
              <p:sp>
                <p:nvSpPr>
                  <p:cNvPr id="407" name="Google Shape;407;p6"/>
                  <p:cNvSpPr/>
                  <p:nvPr/>
                </p:nvSpPr>
                <p:spPr>
                  <a:xfrm>
                    <a:off x="4019644" y="3972931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8" name="Google Shape;408;p6"/>
                  <p:cNvSpPr/>
                  <p:nvPr/>
                </p:nvSpPr>
                <p:spPr>
                  <a:xfrm>
                    <a:off x="3958139" y="3970368"/>
                    <a:ext cx="95159" cy="106867"/>
                  </a:xfrm>
                  <a:custGeom>
                    <a:rect b="b" l="l" r="r" t="t"/>
                    <a:pathLst>
                      <a:path extrusionOk="0" h="106867" w="95159">
                        <a:moveTo>
                          <a:pt x="94977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6" y="124914"/>
                          <a:pt x="60869" y="103384"/>
                        </a:cubicBezTo>
                        <a:cubicBezTo>
                          <a:pt x="101608" y="84776"/>
                          <a:pt x="94455" y="46033"/>
                          <a:pt x="94977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9" name="Google Shape;409;p6"/>
                <p:cNvGrpSpPr/>
                <p:nvPr/>
              </p:nvGrpSpPr>
              <p:grpSpPr>
                <a:xfrm>
                  <a:off x="4609874" y="3970418"/>
                  <a:ext cx="95059" cy="106842"/>
                  <a:chOff x="4609874" y="3970418"/>
                  <a:chExt cx="95059" cy="106842"/>
                </a:xfrm>
              </p:grpSpPr>
              <p:sp>
                <p:nvSpPr>
                  <p:cNvPr id="410" name="Google Shape;410;p6"/>
                  <p:cNvSpPr/>
                  <p:nvPr/>
                </p:nvSpPr>
                <p:spPr>
                  <a:xfrm>
                    <a:off x="4671269" y="3972931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1" name="Google Shape;411;p6"/>
                  <p:cNvSpPr/>
                  <p:nvPr/>
                </p:nvSpPr>
                <p:spPr>
                  <a:xfrm>
                    <a:off x="4609874" y="3970418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2" name="Google Shape;412;p6"/>
                <p:cNvGrpSpPr/>
                <p:nvPr/>
              </p:nvGrpSpPr>
              <p:grpSpPr>
                <a:xfrm>
                  <a:off x="5261510" y="3970418"/>
                  <a:ext cx="95059" cy="106842"/>
                  <a:chOff x="5261510" y="3970418"/>
                  <a:chExt cx="95059" cy="106842"/>
                </a:xfrm>
              </p:grpSpPr>
              <p:sp>
                <p:nvSpPr>
                  <p:cNvPr id="413" name="Google Shape;413;p6"/>
                  <p:cNvSpPr/>
                  <p:nvPr/>
                </p:nvSpPr>
                <p:spPr>
                  <a:xfrm>
                    <a:off x="5322897" y="3972931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4" name="Google Shape;414;p6"/>
                  <p:cNvSpPr/>
                  <p:nvPr/>
                </p:nvSpPr>
                <p:spPr>
                  <a:xfrm>
                    <a:off x="5261510" y="3970418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5" name="Google Shape;415;p6"/>
                <p:cNvGrpSpPr/>
                <p:nvPr/>
              </p:nvGrpSpPr>
              <p:grpSpPr>
                <a:xfrm>
                  <a:off x="5913128" y="3970418"/>
                  <a:ext cx="95059" cy="106842"/>
                  <a:chOff x="5913128" y="3970418"/>
                  <a:chExt cx="95059" cy="106842"/>
                </a:xfrm>
              </p:grpSpPr>
              <p:sp>
                <p:nvSpPr>
                  <p:cNvPr id="416" name="Google Shape;416;p6"/>
                  <p:cNvSpPr/>
                  <p:nvPr/>
                </p:nvSpPr>
                <p:spPr>
                  <a:xfrm>
                    <a:off x="5974523" y="3972931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" name="Google Shape;417;p6"/>
                  <p:cNvSpPr/>
                  <p:nvPr/>
                </p:nvSpPr>
                <p:spPr>
                  <a:xfrm>
                    <a:off x="5913128" y="3970418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8" name="Google Shape;418;p6"/>
                <p:cNvGrpSpPr/>
                <p:nvPr/>
              </p:nvGrpSpPr>
              <p:grpSpPr>
                <a:xfrm>
                  <a:off x="6564764" y="3970418"/>
                  <a:ext cx="95059" cy="106842"/>
                  <a:chOff x="6564764" y="3970418"/>
                  <a:chExt cx="95059" cy="106842"/>
                </a:xfrm>
              </p:grpSpPr>
              <p:sp>
                <p:nvSpPr>
                  <p:cNvPr id="419" name="Google Shape;419;p6"/>
                  <p:cNvSpPr/>
                  <p:nvPr/>
                </p:nvSpPr>
                <p:spPr>
                  <a:xfrm>
                    <a:off x="6626145" y="3972931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" name="Google Shape;420;p6"/>
                  <p:cNvSpPr/>
                  <p:nvPr/>
                </p:nvSpPr>
                <p:spPr>
                  <a:xfrm>
                    <a:off x="6564764" y="3970418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1" name="Google Shape;421;p6"/>
                <p:cNvGrpSpPr/>
                <p:nvPr/>
              </p:nvGrpSpPr>
              <p:grpSpPr>
                <a:xfrm>
                  <a:off x="7216381" y="3970418"/>
                  <a:ext cx="95059" cy="106842"/>
                  <a:chOff x="7216381" y="3970418"/>
                  <a:chExt cx="95059" cy="106842"/>
                </a:xfrm>
              </p:grpSpPr>
              <p:sp>
                <p:nvSpPr>
                  <p:cNvPr id="422" name="Google Shape;422;p6"/>
                  <p:cNvSpPr/>
                  <p:nvPr/>
                </p:nvSpPr>
                <p:spPr>
                  <a:xfrm>
                    <a:off x="7277776" y="3972931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3" name="Google Shape;423;p6"/>
                  <p:cNvSpPr/>
                  <p:nvPr/>
                </p:nvSpPr>
                <p:spPr>
                  <a:xfrm>
                    <a:off x="7216381" y="3970418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4" name="Google Shape;424;p6"/>
                <p:cNvGrpSpPr/>
                <p:nvPr/>
              </p:nvGrpSpPr>
              <p:grpSpPr>
                <a:xfrm>
                  <a:off x="7868017" y="3970418"/>
                  <a:ext cx="95059" cy="106842"/>
                  <a:chOff x="7868017" y="3970418"/>
                  <a:chExt cx="95059" cy="106842"/>
                </a:xfrm>
              </p:grpSpPr>
              <p:sp>
                <p:nvSpPr>
                  <p:cNvPr id="425" name="Google Shape;425;p6"/>
                  <p:cNvSpPr/>
                  <p:nvPr/>
                </p:nvSpPr>
                <p:spPr>
                  <a:xfrm>
                    <a:off x="7929398" y="3972931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6" name="Google Shape;426;p6"/>
                  <p:cNvSpPr/>
                  <p:nvPr/>
                </p:nvSpPr>
                <p:spPr>
                  <a:xfrm>
                    <a:off x="7868017" y="3970418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7" name="Google Shape;427;p6"/>
                <p:cNvGrpSpPr/>
                <p:nvPr/>
              </p:nvGrpSpPr>
              <p:grpSpPr>
                <a:xfrm>
                  <a:off x="8519635" y="3970418"/>
                  <a:ext cx="95059" cy="106842"/>
                  <a:chOff x="8519635" y="3970418"/>
                  <a:chExt cx="95059" cy="106842"/>
                </a:xfrm>
              </p:grpSpPr>
              <p:sp>
                <p:nvSpPr>
                  <p:cNvPr id="428" name="Google Shape;428;p6"/>
                  <p:cNvSpPr/>
                  <p:nvPr/>
                </p:nvSpPr>
                <p:spPr>
                  <a:xfrm>
                    <a:off x="8581029" y="3972931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9" name="Google Shape;429;p6"/>
                  <p:cNvSpPr/>
                  <p:nvPr/>
                </p:nvSpPr>
                <p:spPr>
                  <a:xfrm>
                    <a:off x="8519635" y="3970418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0" name="Google Shape;430;p6"/>
                <p:cNvGrpSpPr/>
                <p:nvPr/>
              </p:nvGrpSpPr>
              <p:grpSpPr>
                <a:xfrm>
                  <a:off x="9171153" y="3970368"/>
                  <a:ext cx="95156" cy="106867"/>
                  <a:chOff x="9171153" y="3970368"/>
                  <a:chExt cx="95156" cy="106867"/>
                </a:xfrm>
              </p:grpSpPr>
              <p:sp>
                <p:nvSpPr>
                  <p:cNvPr id="431" name="Google Shape;431;p6"/>
                  <p:cNvSpPr/>
                  <p:nvPr/>
                </p:nvSpPr>
                <p:spPr>
                  <a:xfrm>
                    <a:off x="9232651" y="3972931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1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2" name="Google Shape;432;p6"/>
                  <p:cNvSpPr/>
                  <p:nvPr/>
                </p:nvSpPr>
                <p:spPr>
                  <a:xfrm>
                    <a:off x="9171153" y="3970368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7" y="124914"/>
                          <a:pt x="60869" y="103384"/>
                        </a:cubicBezTo>
                        <a:cubicBezTo>
                          <a:pt x="101590" y="84776"/>
                          <a:pt x="94455" y="46033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33" name="Google Shape;433;p6"/>
              <p:cNvGrpSpPr/>
              <p:nvPr/>
            </p:nvGrpSpPr>
            <p:grpSpPr>
              <a:xfrm>
                <a:off x="3958139" y="4675432"/>
                <a:ext cx="5308170" cy="106893"/>
                <a:chOff x="3958139" y="4675432"/>
                <a:chExt cx="5308170" cy="106893"/>
              </a:xfrm>
            </p:grpSpPr>
            <p:grpSp>
              <p:nvGrpSpPr>
                <p:cNvPr id="434" name="Google Shape;434;p6"/>
                <p:cNvGrpSpPr/>
                <p:nvPr/>
              </p:nvGrpSpPr>
              <p:grpSpPr>
                <a:xfrm>
                  <a:off x="3958139" y="4675432"/>
                  <a:ext cx="95159" cy="106867"/>
                  <a:chOff x="3958139" y="4675432"/>
                  <a:chExt cx="95159" cy="106867"/>
                </a:xfrm>
              </p:grpSpPr>
              <p:sp>
                <p:nvSpPr>
                  <p:cNvPr id="435" name="Google Shape;435;p6"/>
                  <p:cNvSpPr/>
                  <p:nvPr/>
                </p:nvSpPr>
                <p:spPr>
                  <a:xfrm>
                    <a:off x="4019644" y="4677996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6" name="Google Shape;436;p6"/>
                  <p:cNvSpPr/>
                  <p:nvPr/>
                </p:nvSpPr>
                <p:spPr>
                  <a:xfrm>
                    <a:off x="3958139" y="4675432"/>
                    <a:ext cx="95159" cy="106867"/>
                  </a:xfrm>
                  <a:custGeom>
                    <a:rect b="b" l="l" r="r" t="t"/>
                    <a:pathLst>
                      <a:path extrusionOk="0" h="106867" w="95159">
                        <a:moveTo>
                          <a:pt x="94977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6" y="124914"/>
                          <a:pt x="60869" y="103384"/>
                        </a:cubicBezTo>
                        <a:cubicBezTo>
                          <a:pt x="101608" y="84794"/>
                          <a:pt x="94455" y="46034"/>
                          <a:pt x="94977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7" name="Google Shape;437;p6"/>
                <p:cNvGrpSpPr/>
                <p:nvPr/>
              </p:nvGrpSpPr>
              <p:grpSpPr>
                <a:xfrm>
                  <a:off x="4609874" y="4675483"/>
                  <a:ext cx="95059" cy="106842"/>
                  <a:chOff x="4609874" y="4675483"/>
                  <a:chExt cx="95059" cy="106842"/>
                </a:xfrm>
              </p:grpSpPr>
              <p:sp>
                <p:nvSpPr>
                  <p:cNvPr id="438" name="Google Shape;438;p6"/>
                  <p:cNvSpPr/>
                  <p:nvPr/>
                </p:nvSpPr>
                <p:spPr>
                  <a:xfrm>
                    <a:off x="4671269" y="4677996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" name="Google Shape;439;p6"/>
                  <p:cNvSpPr/>
                  <p:nvPr/>
                </p:nvSpPr>
                <p:spPr>
                  <a:xfrm>
                    <a:off x="4609874" y="467548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0" name="Google Shape;440;p6"/>
                <p:cNvGrpSpPr/>
                <p:nvPr/>
              </p:nvGrpSpPr>
              <p:grpSpPr>
                <a:xfrm>
                  <a:off x="5261510" y="4675483"/>
                  <a:ext cx="95059" cy="106842"/>
                  <a:chOff x="5261510" y="4675483"/>
                  <a:chExt cx="95059" cy="106842"/>
                </a:xfrm>
              </p:grpSpPr>
              <p:sp>
                <p:nvSpPr>
                  <p:cNvPr id="441" name="Google Shape;441;p6"/>
                  <p:cNvSpPr/>
                  <p:nvPr/>
                </p:nvSpPr>
                <p:spPr>
                  <a:xfrm>
                    <a:off x="5322897" y="4677996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2" name="Google Shape;442;p6"/>
                  <p:cNvSpPr/>
                  <p:nvPr/>
                </p:nvSpPr>
                <p:spPr>
                  <a:xfrm>
                    <a:off x="5261510" y="467548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3" name="Google Shape;443;p6"/>
                <p:cNvGrpSpPr/>
                <p:nvPr/>
              </p:nvGrpSpPr>
              <p:grpSpPr>
                <a:xfrm>
                  <a:off x="5913128" y="4675483"/>
                  <a:ext cx="95059" cy="106842"/>
                  <a:chOff x="5913128" y="4675483"/>
                  <a:chExt cx="95059" cy="106842"/>
                </a:xfrm>
              </p:grpSpPr>
              <p:sp>
                <p:nvSpPr>
                  <p:cNvPr id="444" name="Google Shape;444;p6"/>
                  <p:cNvSpPr/>
                  <p:nvPr/>
                </p:nvSpPr>
                <p:spPr>
                  <a:xfrm>
                    <a:off x="5974523" y="4677996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5" name="Google Shape;445;p6"/>
                  <p:cNvSpPr/>
                  <p:nvPr/>
                </p:nvSpPr>
                <p:spPr>
                  <a:xfrm>
                    <a:off x="5913128" y="467548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6" name="Google Shape;446;p6"/>
                <p:cNvGrpSpPr/>
                <p:nvPr/>
              </p:nvGrpSpPr>
              <p:grpSpPr>
                <a:xfrm>
                  <a:off x="6564764" y="4675483"/>
                  <a:ext cx="95059" cy="106842"/>
                  <a:chOff x="6564764" y="4675483"/>
                  <a:chExt cx="95059" cy="106842"/>
                </a:xfrm>
              </p:grpSpPr>
              <p:sp>
                <p:nvSpPr>
                  <p:cNvPr id="447" name="Google Shape;447;p6"/>
                  <p:cNvSpPr/>
                  <p:nvPr/>
                </p:nvSpPr>
                <p:spPr>
                  <a:xfrm>
                    <a:off x="6626145" y="4677996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8" name="Google Shape;448;p6"/>
                  <p:cNvSpPr/>
                  <p:nvPr/>
                </p:nvSpPr>
                <p:spPr>
                  <a:xfrm>
                    <a:off x="6564764" y="467548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3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9" name="Google Shape;449;p6"/>
                <p:cNvGrpSpPr/>
                <p:nvPr/>
              </p:nvGrpSpPr>
              <p:grpSpPr>
                <a:xfrm>
                  <a:off x="7216381" y="4675483"/>
                  <a:ext cx="95059" cy="106842"/>
                  <a:chOff x="7216381" y="4675483"/>
                  <a:chExt cx="95059" cy="106842"/>
                </a:xfrm>
              </p:grpSpPr>
              <p:sp>
                <p:nvSpPr>
                  <p:cNvPr id="450" name="Google Shape;450;p6"/>
                  <p:cNvSpPr/>
                  <p:nvPr/>
                </p:nvSpPr>
                <p:spPr>
                  <a:xfrm>
                    <a:off x="7277776" y="4677996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1" name="Google Shape;451;p6"/>
                  <p:cNvSpPr/>
                  <p:nvPr/>
                </p:nvSpPr>
                <p:spPr>
                  <a:xfrm>
                    <a:off x="7216381" y="467548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2" name="Google Shape;452;p6"/>
                <p:cNvGrpSpPr/>
                <p:nvPr/>
              </p:nvGrpSpPr>
              <p:grpSpPr>
                <a:xfrm>
                  <a:off x="7868017" y="4675483"/>
                  <a:ext cx="95059" cy="106842"/>
                  <a:chOff x="7868017" y="4675483"/>
                  <a:chExt cx="95059" cy="106842"/>
                </a:xfrm>
              </p:grpSpPr>
              <p:sp>
                <p:nvSpPr>
                  <p:cNvPr id="453" name="Google Shape;453;p6"/>
                  <p:cNvSpPr/>
                  <p:nvPr/>
                </p:nvSpPr>
                <p:spPr>
                  <a:xfrm>
                    <a:off x="7929398" y="4677996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4" name="Google Shape;454;p6"/>
                  <p:cNvSpPr/>
                  <p:nvPr/>
                </p:nvSpPr>
                <p:spPr>
                  <a:xfrm>
                    <a:off x="7868017" y="467548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3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5" name="Google Shape;455;p6"/>
                <p:cNvGrpSpPr/>
                <p:nvPr/>
              </p:nvGrpSpPr>
              <p:grpSpPr>
                <a:xfrm>
                  <a:off x="8519635" y="4675483"/>
                  <a:ext cx="95059" cy="106842"/>
                  <a:chOff x="8519635" y="4675483"/>
                  <a:chExt cx="95059" cy="106842"/>
                </a:xfrm>
              </p:grpSpPr>
              <p:sp>
                <p:nvSpPr>
                  <p:cNvPr id="456" name="Google Shape;456;p6"/>
                  <p:cNvSpPr/>
                  <p:nvPr/>
                </p:nvSpPr>
                <p:spPr>
                  <a:xfrm>
                    <a:off x="8581029" y="4677996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7" name="Google Shape;457;p6"/>
                  <p:cNvSpPr/>
                  <p:nvPr/>
                </p:nvSpPr>
                <p:spPr>
                  <a:xfrm>
                    <a:off x="8519635" y="467548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8" name="Google Shape;458;p6"/>
                <p:cNvGrpSpPr/>
                <p:nvPr/>
              </p:nvGrpSpPr>
              <p:grpSpPr>
                <a:xfrm>
                  <a:off x="9171153" y="4675432"/>
                  <a:ext cx="95156" cy="106867"/>
                  <a:chOff x="9171153" y="4675432"/>
                  <a:chExt cx="95156" cy="106867"/>
                </a:xfrm>
              </p:grpSpPr>
              <p:sp>
                <p:nvSpPr>
                  <p:cNvPr id="459" name="Google Shape;459;p6"/>
                  <p:cNvSpPr/>
                  <p:nvPr/>
                </p:nvSpPr>
                <p:spPr>
                  <a:xfrm>
                    <a:off x="9232651" y="4677996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1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0" name="Google Shape;460;p6"/>
                  <p:cNvSpPr/>
                  <p:nvPr/>
                </p:nvSpPr>
                <p:spPr>
                  <a:xfrm>
                    <a:off x="9171153" y="4675432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7" y="124914"/>
                          <a:pt x="60869" y="103384"/>
                        </a:cubicBezTo>
                        <a:cubicBezTo>
                          <a:pt x="101590" y="84794"/>
                          <a:pt x="94455" y="46034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61" name="Google Shape;461;p6"/>
              <p:cNvGrpSpPr/>
              <p:nvPr/>
            </p:nvGrpSpPr>
            <p:grpSpPr>
              <a:xfrm>
                <a:off x="3958139" y="5380497"/>
                <a:ext cx="5308170" cy="106893"/>
                <a:chOff x="3958139" y="5380497"/>
                <a:chExt cx="5308170" cy="106893"/>
              </a:xfrm>
            </p:grpSpPr>
            <p:grpSp>
              <p:nvGrpSpPr>
                <p:cNvPr id="462" name="Google Shape;462;p6"/>
                <p:cNvGrpSpPr/>
                <p:nvPr/>
              </p:nvGrpSpPr>
              <p:grpSpPr>
                <a:xfrm>
                  <a:off x="3958139" y="5380497"/>
                  <a:ext cx="95159" cy="106867"/>
                  <a:chOff x="3958139" y="5380497"/>
                  <a:chExt cx="95159" cy="106867"/>
                </a:xfrm>
              </p:grpSpPr>
              <p:sp>
                <p:nvSpPr>
                  <p:cNvPr id="463" name="Google Shape;463;p6"/>
                  <p:cNvSpPr/>
                  <p:nvPr/>
                </p:nvSpPr>
                <p:spPr>
                  <a:xfrm>
                    <a:off x="4019644" y="5383074"/>
                    <a:ext cx="54" cy="43"/>
                  </a:xfrm>
                  <a:custGeom>
                    <a:rect b="b" l="l" r="r" t="t"/>
                    <a:pathLst>
                      <a:path extrusionOk="0" h="43" w="54">
                        <a:moveTo>
                          <a:pt x="54" y="43"/>
                        </a:moveTo>
                        <a:cubicBezTo>
                          <a:pt x="35" y="6"/>
                          <a:pt x="-58" y="-32"/>
                          <a:pt x="54" y="43"/>
                        </a:cubicBezTo>
                        <a:lnTo>
                          <a:pt x="54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4" name="Google Shape;464;p6"/>
                  <p:cNvSpPr/>
                  <p:nvPr/>
                </p:nvSpPr>
                <p:spPr>
                  <a:xfrm>
                    <a:off x="3958139" y="5380497"/>
                    <a:ext cx="95159" cy="106867"/>
                  </a:xfrm>
                  <a:custGeom>
                    <a:rect b="b" l="l" r="r" t="t"/>
                    <a:pathLst>
                      <a:path extrusionOk="0" h="106867" w="95159">
                        <a:moveTo>
                          <a:pt x="94977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6" y="124914"/>
                          <a:pt x="60869" y="103384"/>
                        </a:cubicBezTo>
                        <a:cubicBezTo>
                          <a:pt x="101608" y="84794"/>
                          <a:pt x="94455" y="46052"/>
                          <a:pt x="94977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5" name="Google Shape;465;p6"/>
                <p:cNvGrpSpPr/>
                <p:nvPr/>
              </p:nvGrpSpPr>
              <p:grpSpPr>
                <a:xfrm>
                  <a:off x="4609874" y="5380547"/>
                  <a:ext cx="95059" cy="106843"/>
                  <a:chOff x="4609874" y="5380547"/>
                  <a:chExt cx="95059" cy="106843"/>
                </a:xfrm>
              </p:grpSpPr>
              <p:sp>
                <p:nvSpPr>
                  <p:cNvPr id="466" name="Google Shape;466;p6"/>
                  <p:cNvSpPr/>
                  <p:nvPr/>
                </p:nvSpPr>
                <p:spPr>
                  <a:xfrm>
                    <a:off x="4671269" y="5383074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7" name="Google Shape;467;p6"/>
                  <p:cNvSpPr/>
                  <p:nvPr/>
                </p:nvSpPr>
                <p:spPr>
                  <a:xfrm>
                    <a:off x="4609874" y="5380547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8" name="Google Shape;468;p6"/>
                <p:cNvGrpSpPr/>
                <p:nvPr/>
              </p:nvGrpSpPr>
              <p:grpSpPr>
                <a:xfrm>
                  <a:off x="5261510" y="5380547"/>
                  <a:ext cx="95059" cy="106843"/>
                  <a:chOff x="5261510" y="5380547"/>
                  <a:chExt cx="95059" cy="106843"/>
                </a:xfrm>
              </p:grpSpPr>
              <p:sp>
                <p:nvSpPr>
                  <p:cNvPr id="469" name="Google Shape;469;p6"/>
                  <p:cNvSpPr/>
                  <p:nvPr/>
                </p:nvSpPr>
                <p:spPr>
                  <a:xfrm>
                    <a:off x="5322897" y="5383074"/>
                    <a:ext cx="54" cy="43"/>
                  </a:xfrm>
                  <a:custGeom>
                    <a:rect b="b" l="l" r="r" t="t"/>
                    <a:pathLst>
                      <a:path extrusionOk="0" h="43" w="54">
                        <a:moveTo>
                          <a:pt x="54" y="43"/>
                        </a:moveTo>
                        <a:cubicBezTo>
                          <a:pt x="35" y="6"/>
                          <a:pt x="-58" y="-32"/>
                          <a:pt x="54" y="43"/>
                        </a:cubicBezTo>
                        <a:lnTo>
                          <a:pt x="54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0" name="Google Shape;470;p6"/>
                  <p:cNvSpPr/>
                  <p:nvPr/>
                </p:nvSpPr>
                <p:spPr>
                  <a:xfrm>
                    <a:off x="5261510" y="5380547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71" name="Google Shape;471;p6"/>
                <p:cNvGrpSpPr/>
                <p:nvPr/>
              </p:nvGrpSpPr>
              <p:grpSpPr>
                <a:xfrm>
                  <a:off x="5913128" y="5380547"/>
                  <a:ext cx="95059" cy="106843"/>
                  <a:chOff x="5913128" y="5380547"/>
                  <a:chExt cx="95059" cy="106843"/>
                </a:xfrm>
              </p:grpSpPr>
              <p:sp>
                <p:nvSpPr>
                  <p:cNvPr id="472" name="Google Shape;472;p6"/>
                  <p:cNvSpPr/>
                  <p:nvPr/>
                </p:nvSpPr>
                <p:spPr>
                  <a:xfrm>
                    <a:off x="5974523" y="5383074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3" name="Google Shape;473;p6"/>
                  <p:cNvSpPr/>
                  <p:nvPr/>
                </p:nvSpPr>
                <p:spPr>
                  <a:xfrm>
                    <a:off x="5913128" y="5380547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74" name="Google Shape;474;p6"/>
                <p:cNvGrpSpPr/>
                <p:nvPr/>
              </p:nvGrpSpPr>
              <p:grpSpPr>
                <a:xfrm>
                  <a:off x="6564764" y="5380547"/>
                  <a:ext cx="95059" cy="106843"/>
                  <a:chOff x="6564764" y="5380547"/>
                  <a:chExt cx="95059" cy="106843"/>
                </a:xfrm>
              </p:grpSpPr>
              <p:sp>
                <p:nvSpPr>
                  <p:cNvPr id="475" name="Google Shape;475;p6"/>
                  <p:cNvSpPr/>
                  <p:nvPr/>
                </p:nvSpPr>
                <p:spPr>
                  <a:xfrm>
                    <a:off x="6626145" y="5383074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2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476;p6"/>
                  <p:cNvSpPr/>
                  <p:nvPr/>
                </p:nvSpPr>
                <p:spPr>
                  <a:xfrm>
                    <a:off x="6564764" y="5380547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77" name="Google Shape;477;p6"/>
                <p:cNvGrpSpPr/>
                <p:nvPr/>
              </p:nvGrpSpPr>
              <p:grpSpPr>
                <a:xfrm>
                  <a:off x="7216381" y="5380547"/>
                  <a:ext cx="95059" cy="106843"/>
                  <a:chOff x="7216381" y="5380547"/>
                  <a:chExt cx="95059" cy="106843"/>
                </a:xfrm>
              </p:grpSpPr>
              <p:sp>
                <p:nvSpPr>
                  <p:cNvPr id="478" name="Google Shape;478;p6"/>
                  <p:cNvSpPr/>
                  <p:nvPr/>
                </p:nvSpPr>
                <p:spPr>
                  <a:xfrm>
                    <a:off x="7277776" y="5383074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9" name="Google Shape;479;p6"/>
                  <p:cNvSpPr/>
                  <p:nvPr/>
                </p:nvSpPr>
                <p:spPr>
                  <a:xfrm>
                    <a:off x="7216381" y="5380547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0" name="Google Shape;480;p6"/>
                <p:cNvGrpSpPr/>
                <p:nvPr/>
              </p:nvGrpSpPr>
              <p:grpSpPr>
                <a:xfrm>
                  <a:off x="7868017" y="5380547"/>
                  <a:ext cx="95059" cy="106843"/>
                  <a:chOff x="7868017" y="5380547"/>
                  <a:chExt cx="95059" cy="106843"/>
                </a:xfrm>
              </p:grpSpPr>
              <p:sp>
                <p:nvSpPr>
                  <p:cNvPr id="481" name="Google Shape;481;p6"/>
                  <p:cNvSpPr/>
                  <p:nvPr/>
                </p:nvSpPr>
                <p:spPr>
                  <a:xfrm>
                    <a:off x="7929398" y="5383074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2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2" name="Google Shape;482;p6"/>
                  <p:cNvSpPr/>
                  <p:nvPr/>
                </p:nvSpPr>
                <p:spPr>
                  <a:xfrm>
                    <a:off x="7868017" y="5380547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3" name="Google Shape;483;p6"/>
                <p:cNvGrpSpPr/>
                <p:nvPr/>
              </p:nvGrpSpPr>
              <p:grpSpPr>
                <a:xfrm>
                  <a:off x="8519635" y="5380547"/>
                  <a:ext cx="95059" cy="106843"/>
                  <a:chOff x="8519635" y="5380547"/>
                  <a:chExt cx="95059" cy="106843"/>
                </a:xfrm>
              </p:grpSpPr>
              <p:sp>
                <p:nvSpPr>
                  <p:cNvPr id="484" name="Google Shape;484;p6"/>
                  <p:cNvSpPr/>
                  <p:nvPr/>
                </p:nvSpPr>
                <p:spPr>
                  <a:xfrm>
                    <a:off x="8581029" y="5383074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5" name="Google Shape;485;p6"/>
                  <p:cNvSpPr/>
                  <p:nvPr/>
                </p:nvSpPr>
                <p:spPr>
                  <a:xfrm>
                    <a:off x="8519635" y="5380547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6" name="Google Shape;486;p6"/>
                <p:cNvGrpSpPr/>
                <p:nvPr/>
              </p:nvGrpSpPr>
              <p:grpSpPr>
                <a:xfrm>
                  <a:off x="9171153" y="5380497"/>
                  <a:ext cx="95156" cy="106867"/>
                  <a:chOff x="9171153" y="5380497"/>
                  <a:chExt cx="95156" cy="106867"/>
                </a:xfrm>
              </p:grpSpPr>
              <p:sp>
                <p:nvSpPr>
                  <p:cNvPr id="487" name="Google Shape;487;p6"/>
                  <p:cNvSpPr/>
                  <p:nvPr/>
                </p:nvSpPr>
                <p:spPr>
                  <a:xfrm>
                    <a:off x="9232651" y="5383074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1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8" name="Google Shape;488;p6"/>
                  <p:cNvSpPr/>
                  <p:nvPr/>
                </p:nvSpPr>
                <p:spPr>
                  <a:xfrm>
                    <a:off x="9171153" y="5380497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7" y="124914"/>
                          <a:pt x="60869" y="103384"/>
                        </a:cubicBezTo>
                        <a:cubicBezTo>
                          <a:pt x="101590" y="84794"/>
                          <a:pt x="94455" y="46052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89" name="Google Shape;489;p6"/>
              <p:cNvGrpSpPr/>
              <p:nvPr/>
            </p:nvGrpSpPr>
            <p:grpSpPr>
              <a:xfrm>
                <a:off x="3958139" y="6085561"/>
                <a:ext cx="5308170" cy="106894"/>
                <a:chOff x="3958139" y="6085561"/>
                <a:chExt cx="5308170" cy="106894"/>
              </a:xfrm>
            </p:grpSpPr>
            <p:grpSp>
              <p:nvGrpSpPr>
                <p:cNvPr id="490" name="Google Shape;490;p6"/>
                <p:cNvGrpSpPr/>
                <p:nvPr/>
              </p:nvGrpSpPr>
              <p:grpSpPr>
                <a:xfrm>
                  <a:off x="3958139" y="6085561"/>
                  <a:ext cx="95159" cy="106867"/>
                  <a:chOff x="3958139" y="6085561"/>
                  <a:chExt cx="95159" cy="106867"/>
                </a:xfrm>
              </p:grpSpPr>
              <p:sp>
                <p:nvSpPr>
                  <p:cNvPr id="491" name="Google Shape;491;p6"/>
                  <p:cNvSpPr/>
                  <p:nvPr/>
                </p:nvSpPr>
                <p:spPr>
                  <a:xfrm>
                    <a:off x="4019644" y="6088139"/>
                    <a:ext cx="54" cy="42"/>
                  </a:xfrm>
                  <a:custGeom>
                    <a:rect b="b" l="l" r="r" t="t"/>
                    <a:pathLst>
                      <a:path extrusionOk="0" h="42" w="54">
                        <a:moveTo>
                          <a:pt x="54" y="43"/>
                        </a:moveTo>
                        <a:cubicBezTo>
                          <a:pt x="35" y="6"/>
                          <a:pt x="-58" y="-32"/>
                          <a:pt x="54" y="43"/>
                        </a:cubicBezTo>
                        <a:lnTo>
                          <a:pt x="54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2" name="Google Shape;492;p6"/>
                  <p:cNvSpPr/>
                  <p:nvPr/>
                </p:nvSpPr>
                <p:spPr>
                  <a:xfrm>
                    <a:off x="3958139" y="6085561"/>
                    <a:ext cx="95159" cy="106867"/>
                  </a:xfrm>
                  <a:custGeom>
                    <a:rect b="b" l="l" r="r" t="t"/>
                    <a:pathLst>
                      <a:path extrusionOk="0" h="106867" w="95159">
                        <a:moveTo>
                          <a:pt x="94977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6"/>
                        </a:cubicBezTo>
                        <a:cubicBezTo>
                          <a:pt x="-27464" y="40972"/>
                          <a:pt x="13666" y="124913"/>
                          <a:pt x="60869" y="103384"/>
                        </a:cubicBezTo>
                        <a:cubicBezTo>
                          <a:pt x="101608" y="84795"/>
                          <a:pt x="94455" y="46052"/>
                          <a:pt x="94977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3" name="Google Shape;493;p6"/>
                <p:cNvGrpSpPr/>
                <p:nvPr/>
              </p:nvGrpSpPr>
              <p:grpSpPr>
                <a:xfrm>
                  <a:off x="4609874" y="6085612"/>
                  <a:ext cx="95059" cy="106843"/>
                  <a:chOff x="4609874" y="6085612"/>
                  <a:chExt cx="95059" cy="106843"/>
                </a:xfrm>
              </p:grpSpPr>
              <p:sp>
                <p:nvSpPr>
                  <p:cNvPr id="494" name="Google Shape;494;p6"/>
                  <p:cNvSpPr/>
                  <p:nvPr/>
                </p:nvSpPr>
                <p:spPr>
                  <a:xfrm>
                    <a:off x="4671269" y="6088139"/>
                    <a:ext cx="45" cy="42"/>
                  </a:xfrm>
                  <a:custGeom>
                    <a:rect b="b" l="l" r="r" t="t"/>
                    <a:pathLst>
                      <a:path extrusionOk="0" h="42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5" name="Google Shape;495;p6"/>
                  <p:cNvSpPr/>
                  <p:nvPr/>
                </p:nvSpPr>
                <p:spPr>
                  <a:xfrm>
                    <a:off x="4609874" y="6085612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6" name="Google Shape;496;p6"/>
                <p:cNvGrpSpPr/>
                <p:nvPr/>
              </p:nvGrpSpPr>
              <p:grpSpPr>
                <a:xfrm>
                  <a:off x="5261510" y="6085612"/>
                  <a:ext cx="95059" cy="106843"/>
                  <a:chOff x="5261510" y="6085612"/>
                  <a:chExt cx="95059" cy="106843"/>
                </a:xfrm>
              </p:grpSpPr>
              <p:sp>
                <p:nvSpPr>
                  <p:cNvPr id="497" name="Google Shape;497;p6"/>
                  <p:cNvSpPr/>
                  <p:nvPr/>
                </p:nvSpPr>
                <p:spPr>
                  <a:xfrm>
                    <a:off x="5322897" y="6088139"/>
                    <a:ext cx="54" cy="42"/>
                  </a:xfrm>
                  <a:custGeom>
                    <a:rect b="b" l="l" r="r" t="t"/>
                    <a:pathLst>
                      <a:path extrusionOk="0" h="42" w="54">
                        <a:moveTo>
                          <a:pt x="54" y="43"/>
                        </a:moveTo>
                        <a:cubicBezTo>
                          <a:pt x="35" y="6"/>
                          <a:pt x="-58" y="-32"/>
                          <a:pt x="54" y="43"/>
                        </a:cubicBezTo>
                        <a:lnTo>
                          <a:pt x="54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8" name="Google Shape;498;p6"/>
                  <p:cNvSpPr/>
                  <p:nvPr/>
                </p:nvSpPr>
                <p:spPr>
                  <a:xfrm>
                    <a:off x="5261510" y="6085612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9" name="Google Shape;499;p6"/>
                <p:cNvGrpSpPr/>
                <p:nvPr/>
              </p:nvGrpSpPr>
              <p:grpSpPr>
                <a:xfrm>
                  <a:off x="5913128" y="6085612"/>
                  <a:ext cx="95059" cy="106843"/>
                  <a:chOff x="5913128" y="6085612"/>
                  <a:chExt cx="95059" cy="106843"/>
                </a:xfrm>
              </p:grpSpPr>
              <p:sp>
                <p:nvSpPr>
                  <p:cNvPr id="500" name="Google Shape;500;p6"/>
                  <p:cNvSpPr/>
                  <p:nvPr/>
                </p:nvSpPr>
                <p:spPr>
                  <a:xfrm>
                    <a:off x="5974523" y="6088139"/>
                    <a:ext cx="45" cy="42"/>
                  </a:xfrm>
                  <a:custGeom>
                    <a:rect b="b" l="l" r="r" t="t"/>
                    <a:pathLst>
                      <a:path extrusionOk="0" h="42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1" name="Google Shape;501;p6"/>
                  <p:cNvSpPr/>
                  <p:nvPr/>
                </p:nvSpPr>
                <p:spPr>
                  <a:xfrm>
                    <a:off x="5913128" y="6085612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2" name="Google Shape;502;p6"/>
                <p:cNvGrpSpPr/>
                <p:nvPr/>
              </p:nvGrpSpPr>
              <p:grpSpPr>
                <a:xfrm>
                  <a:off x="6564764" y="6085612"/>
                  <a:ext cx="95059" cy="106843"/>
                  <a:chOff x="6564764" y="6085612"/>
                  <a:chExt cx="95059" cy="106843"/>
                </a:xfrm>
              </p:grpSpPr>
              <p:sp>
                <p:nvSpPr>
                  <p:cNvPr id="503" name="Google Shape;503;p6"/>
                  <p:cNvSpPr/>
                  <p:nvPr/>
                </p:nvSpPr>
                <p:spPr>
                  <a:xfrm>
                    <a:off x="6626145" y="6088139"/>
                    <a:ext cx="41" cy="42"/>
                  </a:xfrm>
                  <a:custGeom>
                    <a:rect b="b" l="l" r="r" t="t"/>
                    <a:pathLst>
                      <a:path extrusionOk="0" h="42" w="41">
                        <a:moveTo>
                          <a:pt x="41" y="43"/>
                        </a:moveTo>
                        <a:cubicBezTo>
                          <a:pt x="41" y="6"/>
                          <a:pt x="-52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4" name="Google Shape;504;p6"/>
                  <p:cNvSpPr/>
                  <p:nvPr/>
                </p:nvSpPr>
                <p:spPr>
                  <a:xfrm>
                    <a:off x="6564764" y="6085612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5" name="Google Shape;505;p6"/>
                <p:cNvGrpSpPr/>
                <p:nvPr/>
              </p:nvGrpSpPr>
              <p:grpSpPr>
                <a:xfrm>
                  <a:off x="7216381" y="6085612"/>
                  <a:ext cx="95059" cy="106843"/>
                  <a:chOff x="7216381" y="6085612"/>
                  <a:chExt cx="95059" cy="106843"/>
                </a:xfrm>
              </p:grpSpPr>
              <p:sp>
                <p:nvSpPr>
                  <p:cNvPr id="506" name="Google Shape;506;p6"/>
                  <p:cNvSpPr/>
                  <p:nvPr/>
                </p:nvSpPr>
                <p:spPr>
                  <a:xfrm>
                    <a:off x="7277776" y="6088139"/>
                    <a:ext cx="45" cy="42"/>
                  </a:xfrm>
                  <a:custGeom>
                    <a:rect b="b" l="l" r="r" t="t"/>
                    <a:pathLst>
                      <a:path extrusionOk="0" h="42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7" name="Google Shape;507;p6"/>
                  <p:cNvSpPr/>
                  <p:nvPr/>
                </p:nvSpPr>
                <p:spPr>
                  <a:xfrm>
                    <a:off x="7216381" y="6085612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8" name="Google Shape;508;p6"/>
                <p:cNvGrpSpPr/>
                <p:nvPr/>
              </p:nvGrpSpPr>
              <p:grpSpPr>
                <a:xfrm>
                  <a:off x="7868017" y="6085612"/>
                  <a:ext cx="95059" cy="106843"/>
                  <a:chOff x="7868017" y="6085612"/>
                  <a:chExt cx="95059" cy="106843"/>
                </a:xfrm>
              </p:grpSpPr>
              <p:sp>
                <p:nvSpPr>
                  <p:cNvPr id="509" name="Google Shape;509;p6"/>
                  <p:cNvSpPr/>
                  <p:nvPr/>
                </p:nvSpPr>
                <p:spPr>
                  <a:xfrm>
                    <a:off x="7929398" y="6088139"/>
                    <a:ext cx="41" cy="42"/>
                  </a:xfrm>
                  <a:custGeom>
                    <a:rect b="b" l="l" r="r" t="t"/>
                    <a:pathLst>
                      <a:path extrusionOk="0" h="42" w="41">
                        <a:moveTo>
                          <a:pt x="41" y="43"/>
                        </a:moveTo>
                        <a:cubicBezTo>
                          <a:pt x="41" y="6"/>
                          <a:pt x="-52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0" name="Google Shape;510;p6"/>
                  <p:cNvSpPr/>
                  <p:nvPr/>
                </p:nvSpPr>
                <p:spPr>
                  <a:xfrm>
                    <a:off x="7868017" y="6085612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1" name="Google Shape;511;p6"/>
                <p:cNvGrpSpPr/>
                <p:nvPr/>
              </p:nvGrpSpPr>
              <p:grpSpPr>
                <a:xfrm>
                  <a:off x="8519635" y="6085612"/>
                  <a:ext cx="95059" cy="106843"/>
                  <a:chOff x="8519635" y="6085612"/>
                  <a:chExt cx="95059" cy="106843"/>
                </a:xfrm>
              </p:grpSpPr>
              <p:sp>
                <p:nvSpPr>
                  <p:cNvPr id="512" name="Google Shape;512;p6"/>
                  <p:cNvSpPr/>
                  <p:nvPr/>
                </p:nvSpPr>
                <p:spPr>
                  <a:xfrm>
                    <a:off x="8581029" y="6088139"/>
                    <a:ext cx="45" cy="42"/>
                  </a:xfrm>
                  <a:custGeom>
                    <a:rect b="b" l="l" r="r" t="t"/>
                    <a:pathLst>
                      <a:path extrusionOk="0" h="42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3" name="Google Shape;513;p6"/>
                  <p:cNvSpPr/>
                  <p:nvPr/>
                </p:nvSpPr>
                <p:spPr>
                  <a:xfrm>
                    <a:off x="8519635" y="6085612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4" name="Google Shape;514;p6"/>
                <p:cNvGrpSpPr/>
                <p:nvPr/>
              </p:nvGrpSpPr>
              <p:grpSpPr>
                <a:xfrm>
                  <a:off x="9171153" y="6085561"/>
                  <a:ext cx="95156" cy="106867"/>
                  <a:chOff x="9171153" y="6085561"/>
                  <a:chExt cx="95156" cy="106867"/>
                </a:xfrm>
              </p:grpSpPr>
              <p:sp>
                <p:nvSpPr>
                  <p:cNvPr id="515" name="Google Shape;515;p6"/>
                  <p:cNvSpPr/>
                  <p:nvPr/>
                </p:nvSpPr>
                <p:spPr>
                  <a:xfrm>
                    <a:off x="9232651" y="6088139"/>
                    <a:ext cx="41" cy="42"/>
                  </a:xfrm>
                  <a:custGeom>
                    <a:rect b="b" l="l" r="r" t="t"/>
                    <a:pathLst>
                      <a:path extrusionOk="0" h="42" w="41">
                        <a:moveTo>
                          <a:pt x="41" y="43"/>
                        </a:moveTo>
                        <a:cubicBezTo>
                          <a:pt x="41" y="6"/>
                          <a:pt x="-51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6" name="Google Shape;516;p6"/>
                  <p:cNvSpPr/>
                  <p:nvPr/>
                </p:nvSpPr>
                <p:spPr>
                  <a:xfrm>
                    <a:off x="9171153" y="6085561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6"/>
                        </a:cubicBezTo>
                        <a:cubicBezTo>
                          <a:pt x="-27464" y="40972"/>
                          <a:pt x="13667" y="124913"/>
                          <a:pt x="60869" y="103384"/>
                        </a:cubicBezTo>
                        <a:cubicBezTo>
                          <a:pt x="101590" y="84795"/>
                          <a:pt x="94455" y="46052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517" name="Google Shape;517;p6"/>
              <p:cNvGrpSpPr/>
              <p:nvPr/>
            </p:nvGrpSpPr>
            <p:grpSpPr>
              <a:xfrm>
                <a:off x="3958139" y="6790644"/>
                <a:ext cx="5308170" cy="106895"/>
                <a:chOff x="3958139" y="6790644"/>
                <a:chExt cx="5308170" cy="106895"/>
              </a:xfrm>
            </p:grpSpPr>
            <p:grpSp>
              <p:nvGrpSpPr>
                <p:cNvPr id="518" name="Google Shape;518;p6"/>
                <p:cNvGrpSpPr/>
                <p:nvPr/>
              </p:nvGrpSpPr>
              <p:grpSpPr>
                <a:xfrm>
                  <a:off x="3958139" y="6790644"/>
                  <a:ext cx="95159" cy="106867"/>
                  <a:chOff x="3958139" y="6790644"/>
                  <a:chExt cx="95159" cy="106867"/>
                </a:xfrm>
              </p:grpSpPr>
              <p:sp>
                <p:nvSpPr>
                  <p:cNvPr id="519" name="Google Shape;519;p6"/>
                  <p:cNvSpPr/>
                  <p:nvPr/>
                </p:nvSpPr>
                <p:spPr>
                  <a:xfrm>
                    <a:off x="4019644" y="6793208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6"/>
                        </a:moveTo>
                        <a:cubicBezTo>
                          <a:pt x="35" y="1"/>
                          <a:pt x="-58" y="-36"/>
                          <a:pt x="54" y="56"/>
                        </a:cubicBezTo>
                        <a:lnTo>
                          <a:pt x="54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0" name="Google Shape;520;p6"/>
                  <p:cNvSpPr/>
                  <p:nvPr/>
                </p:nvSpPr>
                <p:spPr>
                  <a:xfrm>
                    <a:off x="3958139" y="6790644"/>
                    <a:ext cx="95159" cy="106867"/>
                  </a:xfrm>
                  <a:custGeom>
                    <a:rect b="b" l="l" r="r" t="t"/>
                    <a:pathLst>
                      <a:path extrusionOk="0" h="106867" w="95159">
                        <a:moveTo>
                          <a:pt x="94977" y="52658"/>
                        </a:moveTo>
                        <a:cubicBezTo>
                          <a:pt x="90841" y="3551"/>
                          <a:pt x="45855" y="-4543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6"/>
                        </a:cubicBezTo>
                        <a:cubicBezTo>
                          <a:pt x="-27464" y="40972"/>
                          <a:pt x="13666" y="124914"/>
                          <a:pt x="60869" y="103384"/>
                        </a:cubicBezTo>
                        <a:cubicBezTo>
                          <a:pt x="101608" y="84776"/>
                          <a:pt x="94455" y="46034"/>
                          <a:pt x="94977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21" name="Google Shape;521;p6"/>
                <p:cNvGrpSpPr/>
                <p:nvPr/>
              </p:nvGrpSpPr>
              <p:grpSpPr>
                <a:xfrm>
                  <a:off x="4609874" y="6790695"/>
                  <a:ext cx="95059" cy="106843"/>
                  <a:chOff x="4609874" y="6790695"/>
                  <a:chExt cx="95059" cy="106843"/>
                </a:xfrm>
              </p:grpSpPr>
              <p:sp>
                <p:nvSpPr>
                  <p:cNvPr id="522" name="Google Shape;522;p6"/>
                  <p:cNvSpPr/>
                  <p:nvPr/>
                </p:nvSpPr>
                <p:spPr>
                  <a:xfrm>
                    <a:off x="4671269" y="6793208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6"/>
                        </a:moveTo>
                        <a:cubicBezTo>
                          <a:pt x="27" y="1"/>
                          <a:pt x="-47" y="-36"/>
                          <a:pt x="46" y="56"/>
                        </a:cubicBezTo>
                        <a:lnTo>
                          <a:pt x="46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3" name="Google Shape;523;p6"/>
                  <p:cNvSpPr/>
                  <p:nvPr/>
                </p:nvSpPr>
                <p:spPr>
                  <a:xfrm>
                    <a:off x="4609874" y="6790695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24" name="Google Shape;524;p6"/>
                <p:cNvGrpSpPr/>
                <p:nvPr/>
              </p:nvGrpSpPr>
              <p:grpSpPr>
                <a:xfrm>
                  <a:off x="5261510" y="6790695"/>
                  <a:ext cx="95059" cy="106843"/>
                  <a:chOff x="5261510" y="6790695"/>
                  <a:chExt cx="95059" cy="106843"/>
                </a:xfrm>
              </p:grpSpPr>
              <p:sp>
                <p:nvSpPr>
                  <p:cNvPr id="525" name="Google Shape;525;p6"/>
                  <p:cNvSpPr/>
                  <p:nvPr/>
                </p:nvSpPr>
                <p:spPr>
                  <a:xfrm>
                    <a:off x="5322897" y="6793208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6"/>
                        </a:moveTo>
                        <a:cubicBezTo>
                          <a:pt x="35" y="1"/>
                          <a:pt x="-58" y="-36"/>
                          <a:pt x="54" y="56"/>
                        </a:cubicBezTo>
                        <a:lnTo>
                          <a:pt x="54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6" name="Google Shape;526;p6"/>
                  <p:cNvSpPr/>
                  <p:nvPr/>
                </p:nvSpPr>
                <p:spPr>
                  <a:xfrm>
                    <a:off x="5261510" y="6790695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27" name="Google Shape;527;p6"/>
                <p:cNvGrpSpPr/>
                <p:nvPr/>
              </p:nvGrpSpPr>
              <p:grpSpPr>
                <a:xfrm>
                  <a:off x="5913128" y="6790695"/>
                  <a:ext cx="95059" cy="106843"/>
                  <a:chOff x="5913128" y="6790695"/>
                  <a:chExt cx="95059" cy="106843"/>
                </a:xfrm>
              </p:grpSpPr>
              <p:sp>
                <p:nvSpPr>
                  <p:cNvPr id="528" name="Google Shape;528;p6"/>
                  <p:cNvSpPr/>
                  <p:nvPr/>
                </p:nvSpPr>
                <p:spPr>
                  <a:xfrm>
                    <a:off x="5974523" y="6793208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6"/>
                        </a:moveTo>
                        <a:cubicBezTo>
                          <a:pt x="27" y="1"/>
                          <a:pt x="-47" y="-36"/>
                          <a:pt x="46" y="56"/>
                        </a:cubicBezTo>
                        <a:lnTo>
                          <a:pt x="46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9" name="Google Shape;529;p6"/>
                  <p:cNvSpPr/>
                  <p:nvPr/>
                </p:nvSpPr>
                <p:spPr>
                  <a:xfrm>
                    <a:off x="5913128" y="6790695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0" name="Google Shape;530;p6"/>
                <p:cNvGrpSpPr/>
                <p:nvPr/>
              </p:nvGrpSpPr>
              <p:grpSpPr>
                <a:xfrm>
                  <a:off x="6564764" y="6790695"/>
                  <a:ext cx="95059" cy="106843"/>
                  <a:chOff x="6564764" y="6790695"/>
                  <a:chExt cx="95059" cy="106843"/>
                </a:xfrm>
              </p:grpSpPr>
              <p:sp>
                <p:nvSpPr>
                  <p:cNvPr id="531" name="Google Shape;531;p6"/>
                  <p:cNvSpPr/>
                  <p:nvPr/>
                </p:nvSpPr>
                <p:spPr>
                  <a:xfrm>
                    <a:off x="6626145" y="6793208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6"/>
                        </a:moveTo>
                        <a:cubicBezTo>
                          <a:pt x="41" y="1"/>
                          <a:pt x="-52" y="-36"/>
                          <a:pt x="41" y="56"/>
                        </a:cubicBezTo>
                        <a:lnTo>
                          <a:pt x="41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2" name="Google Shape;532;p6"/>
                  <p:cNvSpPr/>
                  <p:nvPr/>
                </p:nvSpPr>
                <p:spPr>
                  <a:xfrm>
                    <a:off x="6564764" y="6790695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3" name="Google Shape;533;p6"/>
                <p:cNvGrpSpPr/>
                <p:nvPr/>
              </p:nvGrpSpPr>
              <p:grpSpPr>
                <a:xfrm>
                  <a:off x="7216381" y="6790695"/>
                  <a:ext cx="95059" cy="106843"/>
                  <a:chOff x="7216381" y="6790695"/>
                  <a:chExt cx="95059" cy="106843"/>
                </a:xfrm>
              </p:grpSpPr>
              <p:sp>
                <p:nvSpPr>
                  <p:cNvPr id="534" name="Google Shape;534;p6"/>
                  <p:cNvSpPr/>
                  <p:nvPr/>
                </p:nvSpPr>
                <p:spPr>
                  <a:xfrm>
                    <a:off x="7277776" y="6793208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6"/>
                        </a:moveTo>
                        <a:cubicBezTo>
                          <a:pt x="27" y="1"/>
                          <a:pt x="-47" y="-36"/>
                          <a:pt x="46" y="56"/>
                        </a:cubicBezTo>
                        <a:lnTo>
                          <a:pt x="46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5" name="Google Shape;535;p6"/>
                  <p:cNvSpPr/>
                  <p:nvPr/>
                </p:nvSpPr>
                <p:spPr>
                  <a:xfrm>
                    <a:off x="7216381" y="6790695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6" name="Google Shape;536;p6"/>
                <p:cNvGrpSpPr/>
                <p:nvPr/>
              </p:nvGrpSpPr>
              <p:grpSpPr>
                <a:xfrm>
                  <a:off x="7868017" y="6790695"/>
                  <a:ext cx="95059" cy="106843"/>
                  <a:chOff x="7868017" y="6790695"/>
                  <a:chExt cx="95059" cy="106843"/>
                </a:xfrm>
              </p:grpSpPr>
              <p:sp>
                <p:nvSpPr>
                  <p:cNvPr id="537" name="Google Shape;537;p6"/>
                  <p:cNvSpPr/>
                  <p:nvPr/>
                </p:nvSpPr>
                <p:spPr>
                  <a:xfrm>
                    <a:off x="7929398" y="6793208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6"/>
                        </a:moveTo>
                        <a:cubicBezTo>
                          <a:pt x="41" y="1"/>
                          <a:pt x="-52" y="-36"/>
                          <a:pt x="41" y="56"/>
                        </a:cubicBezTo>
                        <a:lnTo>
                          <a:pt x="41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8" name="Google Shape;538;p6"/>
                  <p:cNvSpPr/>
                  <p:nvPr/>
                </p:nvSpPr>
                <p:spPr>
                  <a:xfrm>
                    <a:off x="7868017" y="6790695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9" name="Google Shape;539;p6"/>
                <p:cNvGrpSpPr/>
                <p:nvPr/>
              </p:nvGrpSpPr>
              <p:grpSpPr>
                <a:xfrm>
                  <a:off x="8519635" y="6790695"/>
                  <a:ext cx="95059" cy="106843"/>
                  <a:chOff x="8519635" y="6790695"/>
                  <a:chExt cx="95059" cy="106843"/>
                </a:xfrm>
              </p:grpSpPr>
              <p:sp>
                <p:nvSpPr>
                  <p:cNvPr id="540" name="Google Shape;540;p6"/>
                  <p:cNvSpPr/>
                  <p:nvPr/>
                </p:nvSpPr>
                <p:spPr>
                  <a:xfrm>
                    <a:off x="8581029" y="6793208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6"/>
                        </a:moveTo>
                        <a:cubicBezTo>
                          <a:pt x="27" y="1"/>
                          <a:pt x="-47" y="-36"/>
                          <a:pt x="46" y="56"/>
                        </a:cubicBezTo>
                        <a:lnTo>
                          <a:pt x="46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1" name="Google Shape;541;p6"/>
                  <p:cNvSpPr/>
                  <p:nvPr/>
                </p:nvSpPr>
                <p:spPr>
                  <a:xfrm>
                    <a:off x="8519635" y="6790695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2" name="Google Shape;542;p6"/>
                <p:cNvGrpSpPr/>
                <p:nvPr/>
              </p:nvGrpSpPr>
              <p:grpSpPr>
                <a:xfrm>
                  <a:off x="9171153" y="6790644"/>
                  <a:ext cx="95156" cy="106867"/>
                  <a:chOff x="9171153" y="6790644"/>
                  <a:chExt cx="95156" cy="106867"/>
                </a:xfrm>
              </p:grpSpPr>
              <p:sp>
                <p:nvSpPr>
                  <p:cNvPr id="543" name="Google Shape;543;p6"/>
                  <p:cNvSpPr/>
                  <p:nvPr/>
                </p:nvSpPr>
                <p:spPr>
                  <a:xfrm>
                    <a:off x="9232651" y="6793208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6"/>
                        </a:moveTo>
                        <a:cubicBezTo>
                          <a:pt x="41" y="1"/>
                          <a:pt x="-51" y="-36"/>
                          <a:pt x="41" y="56"/>
                        </a:cubicBezTo>
                        <a:lnTo>
                          <a:pt x="41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4" name="Google Shape;544;p6"/>
                  <p:cNvSpPr/>
                  <p:nvPr/>
                </p:nvSpPr>
                <p:spPr>
                  <a:xfrm>
                    <a:off x="9171153" y="6790644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3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6"/>
                        </a:cubicBezTo>
                        <a:cubicBezTo>
                          <a:pt x="-27464" y="40972"/>
                          <a:pt x="13667" y="124914"/>
                          <a:pt x="60869" y="103384"/>
                        </a:cubicBezTo>
                        <a:cubicBezTo>
                          <a:pt x="101590" y="84776"/>
                          <a:pt x="94455" y="46034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545" name="Google Shape;545;p6"/>
              <p:cNvGrpSpPr/>
              <p:nvPr/>
            </p:nvGrpSpPr>
            <p:grpSpPr>
              <a:xfrm>
                <a:off x="3958139" y="7495709"/>
                <a:ext cx="5308170" cy="106893"/>
                <a:chOff x="3958139" y="7495709"/>
                <a:chExt cx="5308170" cy="106893"/>
              </a:xfrm>
            </p:grpSpPr>
            <p:grpSp>
              <p:nvGrpSpPr>
                <p:cNvPr id="546" name="Google Shape;546;p6"/>
                <p:cNvGrpSpPr/>
                <p:nvPr/>
              </p:nvGrpSpPr>
              <p:grpSpPr>
                <a:xfrm>
                  <a:off x="3958139" y="7495709"/>
                  <a:ext cx="95159" cy="106867"/>
                  <a:chOff x="3958139" y="7495709"/>
                  <a:chExt cx="95159" cy="106867"/>
                </a:xfrm>
              </p:grpSpPr>
              <p:sp>
                <p:nvSpPr>
                  <p:cNvPr id="547" name="Google Shape;547;p6"/>
                  <p:cNvSpPr/>
                  <p:nvPr/>
                </p:nvSpPr>
                <p:spPr>
                  <a:xfrm>
                    <a:off x="4019644" y="7498273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8" name="Google Shape;548;p6"/>
                  <p:cNvSpPr/>
                  <p:nvPr/>
                </p:nvSpPr>
                <p:spPr>
                  <a:xfrm>
                    <a:off x="3958139" y="7495709"/>
                    <a:ext cx="95159" cy="106867"/>
                  </a:xfrm>
                  <a:custGeom>
                    <a:rect b="b" l="l" r="r" t="t"/>
                    <a:pathLst>
                      <a:path extrusionOk="0" h="106867" w="95159">
                        <a:moveTo>
                          <a:pt x="94977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6" y="124913"/>
                          <a:pt x="60869" y="103384"/>
                        </a:cubicBezTo>
                        <a:cubicBezTo>
                          <a:pt x="101608" y="84776"/>
                          <a:pt x="94455" y="46034"/>
                          <a:pt x="94977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9" name="Google Shape;549;p6"/>
                <p:cNvGrpSpPr/>
                <p:nvPr/>
              </p:nvGrpSpPr>
              <p:grpSpPr>
                <a:xfrm>
                  <a:off x="4609874" y="7495759"/>
                  <a:ext cx="95059" cy="106843"/>
                  <a:chOff x="4609874" y="7495759"/>
                  <a:chExt cx="95059" cy="106843"/>
                </a:xfrm>
              </p:grpSpPr>
              <p:sp>
                <p:nvSpPr>
                  <p:cNvPr id="550" name="Google Shape;550;p6"/>
                  <p:cNvSpPr/>
                  <p:nvPr/>
                </p:nvSpPr>
                <p:spPr>
                  <a:xfrm>
                    <a:off x="4671269" y="7498273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1" name="Google Shape;551;p6"/>
                  <p:cNvSpPr/>
                  <p:nvPr/>
                </p:nvSpPr>
                <p:spPr>
                  <a:xfrm>
                    <a:off x="4609874" y="749575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52" name="Google Shape;552;p6"/>
                <p:cNvGrpSpPr/>
                <p:nvPr/>
              </p:nvGrpSpPr>
              <p:grpSpPr>
                <a:xfrm>
                  <a:off x="5261510" y="7495759"/>
                  <a:ext cx="95059" cy="106843"/>
                  <a:chOff x="5261510" y="7495759"/>
                  <a:chExt cx="95059" cy="106843"/>
                </a:xfrm>
              </p:grpSpPr>
              <p:sp>
                <p:nvSpPr>
                  <p:cNvPr id="553" name="Google Shape;553;p6"/>
                  <p:cNvSpPr/>
                  <p:nvPr/>
                </p:nvSpPr>
                <p:spPr>
                  <a:xfrm>
                    <a:off x="5322897" y="7498273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4" name="Google Shape;554;p6"/>
                  <p:cNvSpPr/>
                  <p:nvPr/>
                </p:nvSpPr>
                <p:spPr>
                  <a:xfrm>
                    <a:off x="5261510" y="749575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55" name="Google Shape;555;p6"/>
                <p:cNvGrpSpPr/>
                <p:nvPr/>
              </p:nvGrpSpPr>
              <p:grpSpPr>
                <a:xfrm>
                  <a:off x="5913128" y="7495759"/>
                  <a:ext cx="95059" cy="106843"/>
                  <a:chOff x="5913128" y="7495759"/>
                  <a:chExt cx="95059" cy="106843"/>
                </a:xfrm>
              </p:grpSpPr>
              <p:sp>
                <p:nvSpPr>
                  <p:cNvPr id="556" name="Google Shape;556;p6"/>
                  <p:cNvSpPr/>
                  <p:nvPr/>
                </p:nvSpPr>
                <p:spPr>
                  <a:xfrm>
                    <a:off x="5974523" y="7498273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7" name="Google Shape;557;p6"/>
                  <p:cNvSpPr/>
                  <p:nvPr/>
                </p:nvSpPr>
                <p:spPr>
                  <a:xfrm>
                    <a:off x="5913128" y="749575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58" name="Google Shape;558;p6"/>
                <p:cNvGrpSpPr/>
                <p:nvPr/>
              </p:nvGrpSpPr>
              <p:grpSpPr>
                <a:xfrm>
                  <a:off x="6564764" y="7495759"/>
                  <a:ext cx="95059" cy="106843"/>
                  <a:chOff x="6564764" y="7495759"/>
                  <a:chExt cx="95059" cy="106843"/>
                </a:xfrm>
              </p:grpSpPr>
              <p:sp>
                <p:nvSpPr>
                  <p:cNvPr id="559" name="Google Shape;559;p6"/>
                  <p:cNvSpPr/>
                  <p:nvPr/>
                </p:nvSpPr>
                <p:spPr>
                  <a:xfrm>
                    <a:off x="6626145" y="7498273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0" name="Google Shape;560;p6"/>
                  <p:cNvSpPr/>
                  <p:nvPr/>
                </p:nvSpPr>
                <p:spPr>
                  <a:xfrm>
                    <a:off x="6564764" y="749575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1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61" name="Google Shape;561;p6"/>
                <p:cNvGrpSpPr/>
                <p:nvPr/>
              </p:nvGrpSpPr>
              <p:grpSpPr>
                <a:xfrm>
                  <a:off x="7216381" y="7495759"/>
                  <a:ext cx="95059" cy="106843"/>
                  <a:chOff x="7216381" y="7495759"/>
                  <a:chExt cx="95059" cy="106843"/>
                </a:xfrm>
              </p:grpSpPr>
              <p:sp>
                <p:nvSpPr>
                  <p:cNvPr id="562" name="Google Shape;562;p6"/>
                  <p:cNvSpPr/>
                  <p:nvPr/>
                </p:nvSpPr>
                <p:spPr>
                  <a:xfrm>
                    <a:off x="7277776" y="7498273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3" name="Google Shape;563;p6"/>
                  <p:cNvSpPr/>
                  <p:nvPr/>
                </p:nvSpPr>
                <p:spPr>
                  <a:xfrm>
                    <a:off x="7216381" y="749575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64" name="Google Shape;564;p6"/>
                <p:cNvGrpSpPr/>
                <p:nvPr/>
              </p:nvGrpSpPr>
              <p:grpSpPr>
                <a:xfrm>
                  <a:off x="7868017" y="7495759"/>
                  <a:ext cx="95059" cy="106843"/>
                  <a:chOff x="7868017" y="7495759"/>
                  <a:chExt cx="95059" cy="106843"/>
                </a:xfrm>
              </p:grpSpPr>
              <p:sp>
                <p:nvSpPr>
                  <p:cNvPr id="565" name="Google Shape;565;p6"/>
                  <p:cNvSpPr/>
                  <p:nvPr/>
                </p:nvSpPr>
                <p:spPr>
                  <a:xfrm>
                    <a:off x="7929398" y="7498273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6" name="Google Shape;566;p6"/>
                  <p:cNvSpPr/>
                  <p:nvPr/>
                </p:nvSpPr>
                <p:spPr>
                  <a:xfrm>
                    <a:off x="7868017" y="749575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1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67" name="Google Shape;567;p6"/>
                <p:cNvGrpSpPr/>
                <p:nvPr/>
              </p:nvGrpSpPr>
              <p:grpSpPr>
                <a:xfrm>
                  <a:off x="8519635" y="7495759"/>
                  <a:ext cx="95059" cy="106843"/>
                  <a:chOff x="8519635" y="7495759"/>
                  <a:chExt cx="95059" cy="106843"/>
                </a:xfrm>
              </p:grpSpPr>
              <p:sp>
                <p:nvSpPr>
                  <p:cNvPr id="568" name="Google Shape;568;p6"/>
                  <p:cNvSpPr/>
                  <p:nvPr/>
                </p:nvSpPr>
                <p:spPr>
                  <a:xfrm>
                    <a:off x="8581029" y="7498273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9" name="Google Shape;569;p6"/>
                  <p:cNvSpPr/>
                  <p:nvPr/>
                </p:nvSpPr>
                <p:spPr>
                  <a:xfrm>
                    <a:off x="8519635" y="749575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0" name="Google Shape;570;p6"/>
                <p:cNvGrpSpPr/>
                <p:nvPr/>
              </p:nvGrpSpPr>
              <p:grpSpPr>
                <a:xfrm>
                  <a:off x="9171153" y="7495709"/>
                  <a:ext cx="95156" cy="106867"/>
                  <a:chOff x="9171153" y="7495709"/>
                  <a:chExt cx="95156" cy="106867"/>
                </a:xfrm>
              </p:grpSpPr>
              <p:sp>
                <p:nvSpPr>
                  <p:cNvPr id="571" name="Google Shape;571;p6"/>
                  <p:cNvSpPr/>
                  <p:nvPr/>
                </p:nvSpPr>
                <p:spPr>
                  <a:xfrm>
                    <a:off x="9232651" y="7498273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1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2" name="Google Shape;572;p6"/>
                  <p:cNvSpPr/>
                  <p:nvPr/>
                </p:nvSpPr>
                <p:spPr>
                  <a:xfrm>
                    <a:off x="9171153" y="7495709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7" y="124913"/>
                          <a:pt x="60869" y="103384"/>
                        </a:cubicBezTo>
                        <a:cubicBezTo>
                          <a:pt x="101590" y="84776"/>
                          <a:pt x="94455" y="46034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573" name="Google Shape;573;p6"/>
              <p:cNvGrpSpPr/>
              <p:nvPr/>
            </p:nvGrpSpPr>
            <p:grpSpPr>
              <a:xfrm>
                <a:off x="4609874" y="8200773"/>
                <a:ext cx="4656435" cy="106895"/>
                <a:chOff x="4609874" y="8200773"/>
                <a:chExt cx="4656435" cy="106895"/>
              </a:xfrm>
            </p:grpSpPr>
            <p:grpSp>
              <p:nvGrpSpPr>
                <p:cNvPr id="574" name="Google Shape;574;p6"/>
                <p:cNvGrpSpPr/>
                <p:nvPr/>
              </p:nvGrpSpPr>
              <p:grpSpPr>
                <a:xfrm>
                  <a:off x="4609874" y="8200824"/>
                  <a:ext cx="95059" cy="106843"/>
                  <a:chOff x="4609874" y="8200824"/>
                  <a:chExt cx="95059" cy="106843"/>
                </a:xfrm>
              </p:grpSpPr>
              <p:sp>
                <p:nvSpPr>
                  <p:cNvPr id="575" name="Google Shape;575;p6"/>
                  <p:cNvSpPr/>
                  <p:nvPr/>
                </p:nvSpPr>
                <p:spPr>
                  <a:xfrm>
                    <a:off x="4671269" y="8203337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6"/>
                        </a:moveTo>
                        <a:cubicBezTo>
                          <a:pt x="27" y="1"/>
                          <a:pt x="-47" y="-36"/>
                          <a:pt x="46" y="56"/>
                        </a:cubicBezTo>
                        <a:lnTo>
                          <a:pt x="46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6" name="Google Shape;576;p6"/>
                  <p:cNvSpPr/>
                  <p:nvPr/>
                </p:nvSpPr>
                <p:spPr>
                  <a:xfrm>
                    <a:off x="4609874" y="8200824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7" name="Google Shape;577;p6"/>
                <p:cNvGrpSpPr/>
                <p:nvPr/>
              </p:nvGrpSpPr>
              <p:grpSpPr>
                <a:xfrm>
                  <a:off x="5261510" y="8200824"/>
                  <a:ext cx="95059" cy="106843"/>
                  <a:chOff x="5261510" y="8200824"/>
                  <a:chExt cx="95059" cy="106843"/>
                </a:xfrm>
              </p:grpSpPr>
              <p:sp>
                <p:nvSpPr>
                  <p:cNvPr id="578" name="Google Shape;578;p6"/>
                  <p:cNvSpPr/>
                  <p:nvPr/>
                </p:nvSpPr>
                <p:spPr>
                  <a:xfrm>
                    <a:off x="5322897" y="8203337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6"/>
                        </a:moveTo>
                        <a:cubicBezTo>
                          <a:pt x="35" y="1"/>
                          <a:pt x="-58" y="-36"/>
                          <a:pt x="54" y="56"/>
                        </a:cubicBezTo>
                        <a:lnTo>
                          <a:pt x="54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9" name="Google Shape;579;p6"/>
                  <p:cNvSpPr/>
                  <p:nvPr/>
                </p:nvSpPr>
                <p:spPr>
                  <a:xfrm>
                    <a:off x="5261510" y="8200824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0" name="Google Shape;580;p6"/>
                <p:cNvGrpSpPr/>
                <p:nvPr/>
              </p:nvGrpSpPr>
              <p:grpSpPr>
                <a:xfrm>
                  <a:off x="5913128" y="8200824"/>
                  <a:ext cx="95059" cy="106843"/>
                  <a:chOff x="5913128" y="8200824"/>
                  <a:chExt cx="95059" cy="106843"/>
                </a:xfrm>
              </p:grpSpPr>
              <p:sp>
                <p:nvSpPr>
                  <p:cNvPr id="581" name="Google Shape;581;p6"/>
                  <p:cNvSpPr/>
                  <p:nvPr/>
                </p:nvSpPr>
                <p:spPr>
                  <a:xfrm>
                    <a:off x="5974523" y="8203337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6"/>
                        </a:moveTo>
                        <a:cubicBezTo>
                          <a:pt x="27" y="1"/>
                          <a:pt x="-47" y="-36"/>
                          <a:pt x="46" y="56"/>
                        </a:cubicBezTo>
                        <a:lnTo>
                          <a:pt x="46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2" name="Google Shape;582;p6"/>
                  <p:cNvSpPr/>
                  <p:nvPr/>
                </p:nvSpPr>
                <p:spPr>
                  <a:xfrm>
                    <a:off x="5913128" y="8200824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3" name="Google Shape;583;p6"/>
                <p:cNvGrpSpPr/>
                <p:nvPr/>
              </p:nvGrpSpPr>
              <p:grpSpPr>
                <a:xfrm>
                  <a:off x="6564764" y="8200824"/>
                  <a:ext cx="95059" cy="106843"/>
                  <a:chOff x="6564764" y="8200824"/>
                  <a:chExt cx="95059" cy="106843"/>
                </a:xfrm>
              </p:grpSpPr>
              <p:sp>
                <p:nvSpPr>
                  <p:cNvPr id="584" name="Google Shape;584;p6"/>
                  <p:cNvSpPr/>
                  <p:nvPr/>
                </p:nvSpPr>
                <p:spPr>
                  <a:xfrm>
                    <a:off x="6626145" y="8203337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6"/>
                        </a:moveTo>
                        <a:cubicBezTo>
                          <a:pt x="41" y="1"/>
                          <a:pt x="-52" y="-36"/>
                          <a:pt x="41" y="56"/>
                        </a:cubicBezTo>
                        <a:lnTo>
                          <a:pt x="41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5" name="Google Shape;585;p6"/>
                  <p:cNvSpPr/>
                  <p:nvPr/>
                </p:nvSpPr>
                <p:spPr>
                  <a:xfrm>
                    <a:off x="6564764" y="8200824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6" name="Google Shape;586;p6"/>
                <p:cNvGrpSpPr/>
                <p:nvPr/>
              </p:nvGrpSpPr>
              <p:grpSpPr>
                <a:xfrm>
                  <a:off x="7216381" y="8200824"/>
                  <a:ext cx="95059" cy="106843"/>
                  <a:chOff x="7216381" y="8200824"/>
                  <a:chExt cx="95059" cy="106843"/>
                </a:xfrm>
              </p:grpSpPr>
              <p:sp>
                <p:nvSpPr>
                  <p:cNvPr id="587" name="Google Shape;587;p6"/>
                  <p:cNvSpPr/>
                  <p:nvPr/>
                </p:nvSpPr>
                <p:spPr>
                  <a:xfrm>
                    <a:off x="7277776" y="8203337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6"/>
                        </a:moveTo>
                        <a:cubicBezTo>
                          <a:pt x="27" y="1"/>
                          <a:pt x="-47" y="-36"/>
                          <a:pt x="46" y="56"/>
                        </a:cubicBezTo>
                        <a:lnTo>
                          <a:pt x="46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8" name="Google Shape;588;p6"/>
                  <p:cNvSpPr/>
                  <p:nvPr/>
                </p:nvSpPr>
                <p:spPr>
                  <a:xfrm>
                    <a:off x="7216381" y="8200824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9" name="Google Shape;589;p6"/>
                <p:cNvGrpSpPr/>
                <p:nvPr/>
              </p:nvGrpSpPr>
              <p:grpSpPr>
                <a:xfrm>
                  <a:off x="7868017" y="8200824"/>
                  <a:ext cx="95059" cy="106843"/>
                  <a:chOff x="7868017" y="8200824"/>
                  <a:chExt cx="95059" cy="106843"/>
                </a:xfrm>
              </p:grpSpPr>
              <p:sp>
                <p:nvSpPr>
                  <p:cNvPr id="590" name="Google Shape;590;p6"/>
                  <p:cNvSpPr/>
                  <p:nvPr/>
                </p:nvSpPr>
                <p:spPr>
                  <a:xfrm>
                    <a:off x="7929398" y="8203337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6"/>
                        </a:moveTo>
                        <a:cubicBezTo>
                          <a:pt x="41" y="1"/>
                          <a:pt x="-52" y="-36"/>
                          <a:pt x="41" y="56"/>
                        </a:cubicBezTo>
                        <a:lnTo>
                          <a:pt x="41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1" name="Google Shape;591;p6"/>
                  <p:cNvSpPr/>
                  <p:nvPr/>
                </p:nvSpPr>
                <p:spPr>
                  <a:xfrm>
                    <a:off x="7868017" y="8200824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92" name="Google Shape;592;p6"/>
                <p:cNvGrpSpPr/>
                <p:nvPr/>
              </p:nvGrpSpPr>
              <p:grpSpPr>
                <a:xfrm>
                  <a:off x="8519635" y="8200824"/>
                  <a:ext cx="95059" cy="106843"/>
                  <a:chOff x="8519635" y="8200824"/>
                  <a:chExt cx="95059" cy="106843"/>
                </a:xfrm>
              </p:grpSpPr>
              <p:sp>
                <p:nvSpPr>
                  <p:cNvPr id="593" name="Google Shape;593;p6"/>
                  <p:cNvSpPr/>
                  <p:nvPr/>
                </p:nvSpPr>
                <p:spPr>
                  <a:xfrm>
                    <a:off x="8581029" y="8203337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6"/>
                        </a:moveTo>
                        <a:cubicBezTo>
                          <a:pt x="27" y="1"/>
                          <a:pt x="-47" y="-36"/>
                          <a:pt x="46" y="56"/>
                        </a:cubicBezTo>
                        <a:lnTo>
                          <a:pt x="46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4" name="Google Shape;594;p6"/>
                  <p:cNvSpPr/>
                  <p:nvPr/>
                </p:nvSpPr>
                <p:spPr>
                  <a:xfrm>
                    <a:off x="8519635" y="8200824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95" name="Google Shape;595;p6"/>
                <p:cNvGrpSpPr/>
                <p:nvPr/>
              </p:nvGrpSpPr>
              <p:grpSpPr>
                <a:xfrm>
                  <a:off x="9171153" y="8200773"/>
                  <a:ext cx="95156" cy="106867"/>
                  <a:chOff x="9171153" y="8200773"/>
                  <a:chExt cx="95156" cy="106867"/>
                </a:xfrm>
              </p:grpSpPr>
              <p:sp>
                <p:nvSpPr>
                  <p:cNvPr id="596" name="Google Shape;596;p6"/>
                  <p:cNvSpPr/>
                  <p:nvPr/>
                </p:nvSpPr>
                <p:spPr>
                  <a:xfrm>
                    <a:off x="9232651" y="8203337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6"/>
                        </a:moveTo>
                        <a:cubicBezTo>
                          <a:pt x="41" y="1"/>
                          <a:pt x="-51" y="-36"/>
                          <a:pt x="41" y="56"/>
                        </a:cubicBezTo>
                        <a:lnTo>
                          <a:pt x="41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7" name="Google Shape;597;p6"/>
                  <p:cNvSpPr/>
                  <p:nvPr/>
                </p:nvSpPr>
                <p:spPr>
                  <a:xfrm>
                    <a:off x="9171153" y="8200773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3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6"/>
                        </a:cubicBezTo>
                        <a:cubicBezTo>
                          <a:pt x="-27464" y="40972"/>
                          <a:pt x="13667" y="124914"/>
                          <a:pt x="60869" y="103384"/>
                        </a:cubicBezTo>
                        <a:cubicBezTo>
                          <a:pt x="101590" y="84795"/>
                          <a:pt x="94455" y="46034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598" name="Google Shape;598;p6"/>
              <p:cNvGrpSpPr/>
              <p:nvPr/>
            </p:nvGrpSpPr>
            <p:grpSpPr>
              <a:xfrm>
                <a:off x="5261510" y="8905856"/>
                <a:ext cx="4004794" cy="106876"/>
                <a:chOff x="5261510" y="8905856"/>
                <a:chExt cx="4004794" cy="106876"/>
              </a:xfrm>
            </p:grpSpPr>
            <p:grpSp>
              <p:nvGrpSpPr>
                <p:cNvPr id="599" name="Google Shape;599;p6"/>
                <p:cNvGrpSpPr/>
                <p:nvPr/>
              </p:nvGrpSpPr>
              <p:grpSpPr>
                <a:xfrm>
                  <a:off x="5261510" y="8905889"/>
                  <a:ext cx="95059" cy="106843"/>
                  <a:chOff x="5261510" y="8905889"/>
                  <a:chExt cx="95059" cy="106843"/>
                </a:xfrm>
              </p:grpSpPr>
              <p:sp>
                <p:nvSpPr>
                  <p:cNvPr id="600" name="Google Shape;600;p6"/>
                  <p:cNvSpPr/>
                  <p:nvPr/>
                </p:nvSpPr>
                <p:spPr>
                  <a:xfrm>
                    <a:off x="5322897" y="8908416"/>
                    <a:ext cx="54" cy="43"/>
                  </a:xfrm>
                  <a:custGeom>
                    <a:rect b="b" l="l" r="r" t="t"/>
                    <a:pathLst>
                      <a:path extrusionOk="0" h="43" w="54">
                        <a:moveTo>
                          <a:pt x="54" y="43"/>
                        </a:moveTo>
                        <a:cubicBezTo>
                          <a:pt x="35" y="6"/>
                          <a:pt x="-58" y="-31"/>
                          <a:pt x="54" y="43"/>
                        </a:cubicBezTo>
                        <a:lnTo>
                          <a:pt x="54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1" name="Google Shape;601;p6"/>
                  <p:cNvSpPr/>
                  <p:nvPr/>
                </p:nvSpPr>
                <p:spPr>
                  <a:xfrm>
                    <a:off x="5261510" y="890588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2" name="Google Shape;602;p6"/>
                <p:cNvGrpSpPr/>
                <p:nvPr/>
              </p:nvGrpSpPr>
              <p:grpSpPr>
                <a:xfrm>
                  <a:off x="5913128" y="8905889"/>
                  <a:ext cx="95059" cy="106843"/>
                  <a:chOff x="5913128" y="8905889"/>
                  <a:chExt cx="95059" cy="106843"/>
                </a:xfrm>
              </p:grpSpPr>
              <p:sp>
                <p:nvSpPr>
                  <p:cNvPr id="603" name="Google Shape;603;p6"/>
                  <p:cNvSpPr/>
                  <p:nvPr/>
                </p:nvSpPr>
                <p:spPr>
                  <a:xfrm>
                    <a:off x="5974523" y="8908416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1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4" name="Google Shape;604;p6"/>
                  <p:cNvSpPr/>
                  <p:nvPr/>
                </p:nvSpPr>
                <p:spPr>
                  <a:xfrm>
                    <a:off x="5913128" y="890588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5" name="Google Shape;605;p6"/>
                <p:cNvGrpSpPr/>
                <p:nvPr/>
              </p:nvGrpSpPr>
              <p:grpSpPr>
                <a:xfrm>
                  <a:off x="6564764" y="8905889"/>
                  <a:ext cx="95059" cy="106843"/>
                  <a:chOff x="6564764" y="8905889"/>
                  <a:chExt cx="95059" cy="106843"/>
                </a:xfrm>
              </p:grpSpPr>
              <p:sp>
                <p:nvSpPr>
                  <p:cNvPr id="606" name="Google Shape;606;p6"/>
                  <p:cNvSpPr/>
                  <p:nvPr/>
                </p:nvSpPr>
                <p:spPr>
                  <a:xfrm>
                    <a:off x="6626145" y="8908416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2" y="-31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7" name="Google Shape;607;p6"/>
                  <p:cNvSpPr/>
                  <p:nvPr/>
                </p:nvSpPr>
                <p:spPr>
                  <a:xfrm>
                    <a:off x="6564764" y="890588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1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8" name="Google Shape;608;p6"/>
                <p:cNvGrpSpPr/>
                <p:nvPr/>
              </p:nvGrpSpPr>
              <p:grpSpPr>
                <a:xfrm>
                  <a:off x="7216381" y="8905889"/>
                  <a:ext cx="95059" cy="106843"/>
                  <a:chOff x="7216381" y="8905889"/>
                  <a:chExt cx="95059" cy="106843"/>
                </a:xfrm>
              </p:grpSpPr>
              <p:sp>
                <p:nvSpPr>
                  <p:cNvPr id="609" name="Google Shape;609;p6"/>
                  <p:cNvSpPr/>
                  <p:nvPr/>
                </p:nvSpPr>
                <p:spPr>
                  <a:xfrm>
                    <a:off x="7277776" y="8908416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1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0" name="Google Shape;610;p6"/>
                  <p:cNvSpPr/>
                  <p:nvPr/>
                </p:nvSpPr>
                <p:spPr>
                  <a:xfrm>
                    <a:off x="7216381" y="890588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1" name="Google Shape;611;p6"/>
                <p:cNvGrpSpPr/>
                <p:nvPr/>
              </p:nvGrpSpPr>
              <p:grpSpPr>
                <a:xfrm>
                  <a:off x="7868017" y="8905889"/>
                  <a:ext cx="95059" cy="106843"/>
                  <a:chOff x="7868017" y="8905889"/>
                  <a:chExt cx="95059" cy="106843"/>
                </a:xfrm>
              </p:grpSpPr>
              <p:sp>
                <p:nvSpPr>
                  <p:cNvPr id="612" name="Google Shape;612;p6"/>
                  <p:cNvSpPr/>
                  <p:nvPr/>
                </p:nvSpPr>
                <p:spPr>
                  <a:xfrm>
                    <a:off x="7929398" y="8908416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2" y="-31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3" name="Google Shape;613;p6"/>
                  <p:cNvSpPr/>
                  <p:nvPr/>
                </p:nvSpPr>
                <p:spPr>
                  <a:xfrm>
                    <a:off x="7868017" y="890588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1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4" name="Google Shape;614;p6"/>
                <p:cNvGrpSpPr/>
                <p:nvPr/>
              </p:nvGrpSpPr>
              <p:grpSpPr>
                <a:xfrm>
                  <a:off x="8519635" y="8905889"/>
                  <a:ext cx="95059" cy="106843"/>
                  <a:chOff x="8519635" y="8905889"/>
                  <a:chExt cx="95059" cy="106843"/>
                </a:xfrm>
              </p:grpSpPr>
              <p:sp>
                <p:nvSpPr>
                  <p:cNvPr id="615" name="Google Shape;615;p6"/>
                  <p:cNvSpPr/>
                  <p:nvPr/>
                </p:nvSpPr>
                <p:spPr>
                  <a:xfrm>
                    <a:off x="8581029" y="8908416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1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6" name="Google Shape;616;p6"/>
                  <p:cNvSpPr/>
                  <p:nvPr/>
                </p:nvSpPr>
                <p:spPr>
                  <a:xfrm>
                    <a:off x="8519635" y="890588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7" name="Google Shape;617;p6"/>
                <p:cNvGrpSpPr/>
                <p:nvPr/>
              </p:nvGrpSpPr>
              <p:grpSpPr>
                <a:xfrm>
                  <a:off x="9171215" y="8905856"/>
                  <a:ext cx="95089" cy="106827"/>
                  <a:chOff x="9171215" y="8905856"/>
                  <a:chExt cx="95089" cy="106827"/>
                </a:xfrm>
              </p:grpSpPr>
              <p:sp>
                <p:nvSpPr>
                  <p:cNvPr id="618" name="Google Shape;618;p6"/>
                  <p:cNvSpPr/>
                  <p:nvPr/>
                </p:nvSpPr>
                <p:spPr>
                  <a:xfrm>
                    <a:off x="9232651" y="8908416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1" y="-31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9" name="Google Shape;619;p6"/>
                  <p:cNvSpPr/>
                  <p:nvPr/>
                </p:nvSpPr>
                <p:spPr>
                  <a:xfrm>
                    <a:off x="9171215" y="8905856"/>
                    <a:ext cx="95089" cy="106827"/>
                  </a:xfrm>
                  <a:custGeom>
                    <a:rect b="b" l="l" r="r" t="t"/>
                    <a:pathLst>
                      <a:path extrusionOk="0" h="106827" w="95089">
                        <a:moveTo>
                          <a:pt x="94914" y="52639"/>
                        </a:moveTo>
                        <a:cubicBezTo>
                          <a:pt x="90778" y="3532"/>
                          <a:pt x="45793" y="-4562"/>
                          <a:pt x="65668" y="4965"/>
                        </a:cubicBezTo>
                        <a:cubicBezTo>
                          <a:pt x="50803" y="-2534"/>
                          <a:pt x="36330" y="-1343"/>
                          <a:pt x="23309" y="7217"/>
                        </a:cubicBezTo>
                        <a:cubicBezTo>
                          <a:pt x="-27358" y="41177"/>
                          <a:pt x="13548" y="124784"/>
                          <a:pt x="60807" y="103366"/>
                        </a:cubicBezTo>
                        <a:cubicBezTo>
                          <a:pt x="101490" y="84664"/>
                          <a:pt x="94392" y="46033"/>
                          <a:pt x="94914" y="52639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620" name="Google Shape;620;p6"/>
            <p:cNvSpPr/>
            <p:nvPr/>
          </p:nvSpPr>
          <p:spPr>
            <a:xfrm>
              <a:off x="3502033" y="7741315"/>
              <a:ext cx="1707810" cy="1980507"/>
            </a:xfrm>
            <a:custGeom>
              <a:rect b="b" l="l" r="r" t="t"/>
              <a:pathLst>
                <a:path extrusionOk="0" h="1980507" w="1707810">
                  <a:moveTo>
                    <a:pt x="1158590" y="1583353"/>
                  </a:moveTo>
                  <a:cubicBezTo>
                    <a:pt x="1273132" y="1694184"/>
                    <a:pt x="1397808" y="1794147"/>
                    <a:pt x="1531518" y="1880936"/>
                  </a:cubicBezTo>
                  <a:cubicBezTo>
                    <a:pt x="1599789" y="1925260"/>
                    <a:pt x="1665302" y="1964449"/>
                    <a:pt x="1707811" y="1980508"/>
                  </a:cubicBezTo>
                  <a:cubicBezTo>
                    <a:pt x="1565812" y="1827605"/>
                    <a:pt x="1521794" y="1599468"/>
                    <a:pt x="1452722" y="1392210"/>
                  </a:cubicBezTo>
                  <a:cubicBezTo>
                    <a:pt x="1367836" y="1135249"/>
                    <a:pt x="1428506" y="889342"/>
                    <a:pt x="1354741" y="874158"/>
                  </a:cubicBezTo>
                  <a:cubicBezTo>
                    <a:pt x="755430" y="751622"/>
                    <a:pt x="276957" y="520229"/>
                    <a:pt x="0" y="0"/>
                  </a:cubicBezTo>
                  <a:cubicBezTo>
                    <a:pt x="15331" y="62543"/>
                    <a:pt x="38355" y="134798"/>
                    <a:pt x="68531" y="213399"/>
                  </a:cubicBezTo>
                  <a:cubicBezTo>
                    <a:pt x="197231" y="548626"/>
                    <a:pt x="400757" y="850134"/>
                    <a:pt x="658938" y="1099912"/>
                  </a:cubicBezTo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1" name="Google Shape;621;p6"/>
          <p:cNvSpPr/>
          <p:nvPr>
            <p:ph idx="2" type="pic"/>
          </p:nvPr>
        </p:nvSpPr>
        <p:spPr>
          <a:xfrm>
            <a:off x="5100250" y="664725"/>
            <a:ext cx="3016200" cy="38142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622" name="Google Shape;622;p6"/>
          <p:cNvGrpSpPr/>
          <p:nvPr/>
        </p:nvGrpSpPr>
        <p:grpSpPr>
          <a:xfrm rot="-914222">
            <a:off x="339047" y="-49538"/>
            <a:ext cx="1159242" cy="1428620"/>
            <a:chOff x="677941" y="-99208"/>
            <a:chExt cx="2318597" cy="2857228"/>
          </a:xfrm>
        </p:grpSpPr>
        <p:sp>
          <p:nvSpPr>
            <p:cNvPr id="623" name="Google Shape;623;p6"/>
            <p:cNvSpPr/>
            <p:nvPr/>
          </p:nvSpPr>
          <p:spPr>
            <a:xfrm>
              <a:off x="1316056" y="1858229"/>
              <a:ext cx="1669790" cy="850564"/>
            </a:xfrm>
            <a:custGeom>
              <a:rect b="b" l="l" r="r" t="t"/>
              <a:pathLst>
                <a:path extrusionOk="0" h="850564" w="1669790">
                  <a:moveTo>
                    <a:pt x="1660796" y="269382"/>
                  </a:moveTo>
                  <a:cubicBezTo>
                    <a:pt x="1678620" y="307063"/>
                    <a:pt x="1666465" y="340515"/>
                    <a:pt x="1654339" y="377013"/>
                  </a:cubicBezTo>
                  <a:cubicBezTo>
                    <a:pt x="1666694" y="406700"/>
                    <a:pt x="1668528" y="439924"/>
                    <a:pt x="1654076" y="469347"/>
                  </a:cubicBezTo>
                  <a:cubicBezTo>
                    <a:pt x="1652373" y="474919"/>
                    <a:pt x="1647196" y="480485"/>
                    <a:pt x="1647984" y="486319"/>
                  </a:cubicBezTo>
                  <a:cubicBezTo>
                    <a:pt x="1653950" y="499131"/>
                    <a:pt x="1661579" y="511612"/>
                    <a:pt x="1662665" y="526098"/>
                  </a:cubicBezTo>
                  <a:cubicBezTo>
                    <a:pt x="1662499" y="537858"/>
                    <a:pt x="1662665" y="568790"/>
                    <a:pt x="1653687" y="583271"/>
                  </a:cubicBezTo>
                  <a:cubicBezTo>
                    <a:pt x="1653853" y="587500"/>
                    <a:pt x="1652213" y="591757"/>
                    <a:pt x="1648379" y="594540"/>
                  </a:cubicBezTo>
                  <a:cubicBezTo>
                    <a:pt x="1639498" y="601226"/>
                    <a:pt x="1626264" y="597551"/>
                    <a:pt x="1616235" y="599751"/>
                  </a:cubicBezTo>
                  <a:cubicBezTo>
                    <a:pt x="1557096" y="606763"/>
                    <a:pt x="1500643" y="629044"/>
                    <a:pt x="1440910" y="633530"/>
                  </a:cubicBezTo>
                  <a:cubicBezTo>
                    <a:pt x="1355490" y="637724"/>
                    <a:pt x="1272859" y="658530"/>
                    <a:pt x="1190485" y="680119"/>
                  </a:cubicBezTo>
                  <a:cubicBezTo>
                    <a:pt x="1033543" y="713738"/>
                    <a:pt x="877910" y="755967"/>
                    <a:pt x="721586" y="791586"/>
                  </a:cubicBezTo>
                  <a:cubicBezTo>
                    <a:pt x="612542" y="821404"/>
                    <a:pt x="500785" y="846073"/>
                    <a:pt x="387513" y="850564"/>
                  </a:cubicBezTo>
                  <a:cubicBezTo>
                    <a:pt x="327031" y="848142"/>
                    <a:pt x="266641" y="847810"/>
                    <a:pt x="206125" y="848730"/>
                  </a:cubicBezTo>
                  <a:cubicBezTo>
                    <a:pt x="143249" y="848433"/>
                    <a:pt x="48589" y="857770"/>
                    <a:pt x="28605" y="780614"/>
                  </a:cubicBezTo>
                  <a:cubicBezTo>
                    <a:pt x="19925" y="737595"/>
                    <a:pt x="22314" y="693200"/>
                    <a:pt x="17336" y="649718"/>
                  </a:cubicBezTo>
                  <a:cubicBezTo>
                    <a:pt x="14451" y="622129"/>
                    <a:pt x="10719" y="595523"/>
                    <a:pt x="7542" y="568099"/>
                  </a:cubicBezTo>
                  <a:cubicBezTo>
                    <a:pt x="-1470" y="483399"/>
                    <a:pt x="-5533" y="396442"/>
                    <a:pt x="13571" y="312829"/>
                  </a:cubicBezTo>
                  <a:cubicBezTo>
                    <a:pt x="18845" y="276753"/>
                    <a:pt x="50663" y="271153"/>
                    <a:pt x="79984" y="261221"/>
                  </a:cubicBezTo>
                  <a:cubicBezTo>
                    <a:pt x="112259" y="251884"/>
                    <a:pt x="145123" y="244547"/>
                    <a:pt x="178215" y="238547"/>
                  </a:cubicBezTo>
                  <a:cubicBezTo>
                    <a:pt x="176512" y="237238"/>
                    <a:pt x="175101" y="235432"/>
                    <a:pt x="174055" y="232975"/>
                  </a:cubicBezTo>
                  <a:cubicBezTo>
                    <a:pt x="168912" y="218294"/>
                    <a:pt x="181033" y="211186"/>
                    <a:pt x="194239" y="210300"/>
                  </a:cubicBezTo>
                  <a:cubicBezTo>
                    <a:pt x="219891" y="205711"/>
                    <a:pt x="245714" y="201814"/>
                    <a:pt x="271630" y="198900"/>
                  </a:cubicBezTo>
                  <a:cubicBezTo>
                    <a:pt x="368255" y="186413"/>
                    <a:pt x="464681" y="173013"/>
                    <a:pt x="561598" y="162790"/>
                  </a:cubicBezTo>
                  <a:cubicBezTo>
                    <a:pt x="623297" y="156104"/>
                    <a:pt x="683287" y="154664"/>
                    <a:pt x="744426" y="145721"/>
                  </a:cubicBezTo>
                  <a:cubicBezTo>
                    <a:pt x="885579" y="127046"/>
                    <a:pt x="1025646" y="102600"/>
                    <a:pt x="1165422" y="75930"/>
                  </a:cubicBezTo>
                  <a:cubicBezTo>
                    <a:pt x="1258670" y="61644"/>
                    <a:pt x="1352181" y="48672"/>
                    <a:pt x="1445498" y="35106"/>
                  </a:cubicBezTo>
                  <a:cubicBezTo>
                    <a:pt x="1499266" y="26323"/>
                    <a:pt x="1551884" y="12368"/>
                    <a:pt x="1605589" y="3260"/>
                  </a:cubicBezTo>
                  <a:cubicBezTo>
                    <a:pt x="1607258" y="3128"/>
                    <a:pt x="1609029" y="2865"/>
                    <a:pt x="1610829" y="2505"/>
                  </a:cubicBezTo>
                  <a:cubicBezTo>
                    <a:pt x="1613252" y="934"/>
                    <a:pt x="1615972" y="505"/>
                    <a:pt x="1618789" y="899"/>
                  </a:cubicBezTo>
                  <a:cubicBezTo>
                    <a:pt x="1626487" y="-541"/>
                    <a:pt x="1634121" y="-1032"/>
                    <a:pt x="1639036" y="5585"/>
                  </a:cubicBezTo>
                  <a:cubicBezTo>
                    <a:pt x="1640739" y="9351"/>
                    <a:pt x="1640870" y="12334"/>
                    <a:pt x="1639956" y="14757"/>
                  </a:cubicBezTo>
                  <a:cubicBezTo>
                    <a:pt x="1640219" y="15117"/>
                    <a:pt x="1640510" y="15443"/>
                    <a:pt x="1640773" y="15774"/>
                  </a:cubicBezTo>
                  <a:cubicBezTo>
                    <a:pt x="1672425" y="43918"/>
                    <a:pt x="1659579" y="86811"/>
                    <a:pt x="1650242" y="122326"/>
                  </a:cubicBezTo>
                  <a:cubicBezTo>
                    <a:pt x="1667048" y="149618"/>
                    <a:pt x="1666231" y="183368"/>
                    <a:pt x="1657648" y="213283"/>
                  </a:cubicBezTo>
                  <a:cubicBezTo>
                    <a:pt x="1655516" y="222032"/>
                    <a:pt x="1652110" y="230552"/>
                    <a:pt x="1650276" y="239364"/>
                  </a:cubicBezTo>
                  <a:cubicBezTo>
                    <a:pt x="1652802" y="249690"/>
                    <a:pt x="1657288" y="259387"/>
                    <a:pt x="1660796" y="2693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677941" y="-99208"/>
              <a:ext cx="2307781" cy="2857228"/>
            </a:xfrm>
            <a:custGeom>
              <a:rect b="b" l="l" r="r" t="t"/>
              <a:pathLst>
                <a:path extrusionOk="0" h="2857228" w="2307781">
                  <a:moveTo>
                    <a:pt x="2300808" y="1916239"/>
                  </a:moveTo>
                  <a:cubicBezTo>
                    <a:pt x="2334786" y="1989241"/>
                    <a:pt x="2235966" y="1991007"/>
                    <a:pt x="2189965" y="2007390"/>
                  </a:cubicBezTo>
                  <a:cubicBezTo>
                    <a:pt x="2119523" y="2023739"/>
                    <a:pt x="2049172" y="2040546"/>
                    <a:pt x="1978370" y="2055426"/>
                  </a:cubicBezTo>
                  <a:cubicBezTo>
                    <a:pt x="1825588" y="2082621"/>
                    <a:pt x="1674441" y="2103656"/>
                    <a:pt x="1522088" y="2130851"/>
                  </a:cubicBezTo>
                  <a:cubicBezTo>
                    <a:pt x="1445680" y="2141337"/>
                    <a:pt x="1369764" y="2154835"/>
                    <a:pt x="1293979" y="2169287"/>
                  </a:cubicBezTo>
                  <a:cubicBezTo>
                    <a:pt x="1217633" y="2184259"/>
                    <a:pt x="1139882" y="2192613"/>
                    <a:pt x="1063869" y="2208408"/>
                  </a:cubicBezTo>
                  <a:cubicBezTo>
                    <a:pt x="1016227" y="2218105"/>
                    <a:pt x="969375" y="2231603"/>
                    <a:pt x="921733" y="2241237"/>
                  </a:cubicBezTo>
                  <a:cubicBezTo>
                    <a:pt x="875732" y="2251295"/>
                    <a:pt x="828450" y="2255032"/>
                    <a:pt x="783038" y="2267775"/>
                  </a:cubicBezTo>
                  <a:cubicBezTo>
                    <a:pt x="776780" y="2269478"/>
                    <a:pt x="769277" y="2272690"/>
                    <a:pt x="762460" y="2273478"/>
                  </a:cubicBezTo>
                  <a:cubicBezTo>
                    <a:pt x="737625" y="2353783"/>
                    <a:pt x="732973" y="2439335"/>
                    <a:pt x="739031" y="2522720"/>
                  </a:cubicBezTo>
                  <a:cubicBezTo>
                    <a:pt x="743779" y="2580024"/>
                    <a:pt x="746368" y="2638152"/>
                    <a:pt x="761837" y="2693816"/>
                  </a:cubicBezTo>
                  <a:cubicBezTo>
                    <a:pt x="769437" y="2720749"/>
                    <a:pt x="779238" y="2748012"/>
                    <a:pt x="791524" y="2772550"/>
                  </a:cubicBezTo>
                  <a:cubicBezTo>
                    <a:pt x="796078" y="2770224"/>
                    <a:pt x="801713" y="2769407"/>
                    <a:pt x="806433" y="2768550"/>
                  </a:cubicBezTo>
                  <a:cubicBezTo>
                    <a:pt x="814393" y="2767076"/>
                    <a:pt x="822325" y="2765698"/>
                    <a:pt x="830285" y="2764355"/>
                  </a:cubicBezTo>
                  <a:cubicBezTo>
                    <a:pt x="845028" y="2761864"/>
                    <a:pt x="859806" y="2759504"/>
                    <a:pt x="874549" y="2757115"/>
                  </a:cubicBezTo>
                  <a:cubicBezTo>
                    <a:pt x="905544" y="2752104"/>
                    <a:pt x="936505" y="2746761"/>
                    <a:pt x="967500" y="2741521"/>
                  </a:cubicBezTo>
                  <a:cubicBezTo>
                    <a:pt x="1028445" y="2731235"/>
                    <a:pt x="1089384" y="2720943"/>
                    <a:pt x="1150426" y="2711114"/>
                  </a:cubicBezTo>
                  <a:cubicBezTo>
                    <a:pt x="1180832" y="2706234"/>
                    <a:pt x="1211239" y="2701188"/>
                    <a:pt x="1241645" y="2696273"/>
                  </a:cubicBezTo>
                  <a:cubicBezTo>
                    <a:pt x="1273201" y="2691165"/>
                    <a:pt x="1304785" y="2686313"/>
                    <a:pt x="1336334" y="2681233"/>
                  </a:cubicBezTo>
                  <a:cubicBezTo>
                    <a:pt x="1397079" y="2671404"/>
                    <a:pt x="1457795" y="2661444"/>
                    <a:pt x="1518476" y="2651318"/>
                  </a:cubicBezTo>
                  <a:cubicBezTo>
                    <a:pt x="1580433" y="2640998"/>
                    <a:pt x="1642263" y="2629792"/>
                    <a:pt x="1704156" y="2619077"/>
                  </a:cubicBezTo>
                  <a:cubicBezTo>
                    <a:pt x="1764804" y="2608591"/>
                    <a:pt x="1825451" y="2598008"/>
                    <a:pt x="1886230" y="2588379"/>
                  </a:cubicBezTo>
                  <a:cubicBezTo>
                    <a:pt x="1916831" y="2583527"/>
                    <a:pt x="1947403" y="2578550"/>
                    <a:pt x="1977942" y="2573276"/>
                  </a:cubicBezTo>
                  <a:cubicBezTo>
                    <a:pt x="2008022" y="2568098"/>
                    <a:pt x="2038035" y="2562527"/>
                    <a:pt x="2068076" y="2557092"/>
                  </a:cubicBezTo>
                  <a:cubicBezTo>
                    <a:pt x="2098054" y="2551652"/>
                    <a:pt x="2127969" y="2545492"/>
                    <a:pt x="2158147" y="2541103"/>
                  </a:cubicBezTo>
                  <a:cubicBezTo>
                    <a:pt x="2172233" y="2539040"/>
                    <a:pt x="2186291" y="2536909"/>
                    <a:pt x="2200348" y="2534486"/>
                  </a:cubicBezTo>
                  <a:cubicBezTo>
                    <a:pt x="2213160" y="2532257"/>
                    <a:pt x="2225875" y="2529634"/>
                    <a:pt x="2238715" y="2527440"/>
                  </a:cubicBezTo>
                  <a:cubicBezTo>
                    <a:pt x="2241041" y="2527046"/>
                    <a:pt x="2243401" y="2526651"/>
                    <a:pt x="2245761" y="2526263"/>
                  </a:cubicBezTo>
                  <a:cubicBezTo>
                    <a:pt x="2251727" y="2525280"/>
                    <a:pt x="2257521" y="2528360"/>
                    <a:pt x="2260601" y="2533274"/>
                  </a:cubicBezTo>
                  <a:cubicBezTo>
                    <a:pt x="2263847" y="2534617"/>
                    <a:pt x="2266956" y="2536486"/>
                    <a:pt x="2269842" y="2538977"/>
                  </a:cubicBezTo>
                  <a:cubicBezTo>
                    <a:pt x="2284750" y="2554178"/>
                    <a:pt x="2289271" y="2582653"/>
                    <a:pt x="2277607" y="2600871"/>
                  </a:cubicBezTo>
                  <a:cubicBezTo>
                    <a:pt x="2254738" y="2625049"/>
                    <a:pt x="2216434" y="2623609"/>
                    <a:pt x="2186359" y="2633209"/>
                  </a:cubicBezTo>
                  <a:cubicBezTo>
                    <a:pt x="2122140" y="2651884"/>
                    <a:pt x="2055264" y="2656964"/>
                    <a:pt x="1989770" y="2669444"/>
                  </a:cubicBezTo>
                  <a:cubicBezTo>
                    <a:pt x="1898162" y="2683302"/>
                    <a:pt x="1807171" y="2700536"/>
                    <a:pt x="1715757" y="2715348"/>
                  </a:cubicBezTo>
                  <a:cubicBezTo>
                    <a:pt x="1634206" y="2734909"/>
                    <a:pt x="1551015" y="2745624"/>
                    <a:pt x="1468938" y="2762430"/>
                  </a:cubicBezTo>
                  <a:cubicBezTo>
                    <a:pt x="1354095" y="2785299"/>
                    <a:pt x="1237451" y="2796934"/>
                    <a:pt x="1121859" y="2814986"/>
                  </a:cubicBezTo>
                  <a:cubicBezTo>
                    <a:pt x="1071961" y="2823472"/>
                    <a:pt x="1021239" y="2825963"/>
                    <a:pt x="971175" y="2832877"/>
                  </a:cubicBezTo>
                  <a:cubicBezTo>
                    <a:pt x="885755" y="2846707"/>
                    <a:pt x="798438" y="2858238"/>
                    <a:pt x="711973" y="2857158"/>
                  </a:cubicBezTo>
                  <a:cubicBezTo>
                    <a:pt x="693526" y="2857095"/>
                    <a:pt x="680652" y="2841232"/>
                    <a:pt x="674783" y="2825015"/>
                  </a:cubicBezTo>
                  <a:cubicBezTo>
                    <a:pt x="672852" y="2823214"/>
                    <a:pt x="671343" y="2820917"/>
                    <a:pt x="670526" y="2818231"/>
                  </a:cubicBezTo>
                  <a:cubicBezTo>
                    <a:pt x="642085" y="2726097"/>
                    <a:pt x="613616" y="2633963"/>
                    <a:pt x="585175" y="2541829"/>
                  </a:cubicBezTo>
                  <a:cubicBezTo>
                    <a:pt x="559288" y="2457952"/>
                    <a:pt x="533373" y="2374070"/>
                    <a:pt x="507521" y="2290193"/>
                  </a:cubicBezTo>
                  <a:cubicBezTo>
                    <a:pt x="478949" y="2197630"/>
                    <a:pt x="450348" y="2105039"/>
                    <a:pt x="421776" y="2012476"/>
                  </a:cubicBezTo>
                  <a:cubicBezTo>
                    <a:pt x="393763" y="1921748"/>
                    <a:pt x="365814" y="1831059"/>
                    <a:pt x="337767" y="1740365"/>
                  </a:cubicBezTo>
                  <a:cubicBezTo>
                    <a:pt x="308904" y="1647048"/>
                    <a:pt x="280166" y="1553737"/>
                    <a:pt x="251365" y="1460420"/>
                  </a:cubicBezTo>
                  <a:cubicBezTo>
                    <a:pt x="222827" y="1367857"/>
                    <a:pt x="194289" y="1275266"/>
                    <a:pt x="165751" y="1182703"/>
                  </a:cubicBezTo>
                  <a:cubicBezTo>
                    <a:pt x="137802" y="1092078"/>
                    <a:pt x="109955" y="1001384"/>
                    <a:pt x="82137" y="910724"/>
                  </a:cubicBezTo>
                  <a:cubicBezTo>
                    <a:pt x="70177" y="871797"/>
                    <a:pt x="58216" y="832841"/>
                    <a:pt x="46456" y="793852"/>
                  </a:cubicBezTo>
                  <a:cubicBezTo>
                    <a:pt x="40261" y="773371"/>
                    <a:pt x="33970" y="752896"/>
                    <a:pt x="28141" y="732284"/>
                  </a:cubicBezTo>
                  <a:cubicBezTo>
                    <a:pt x="27484" y="731136"/>
                    <a:pt x="26930" y="729827"/>
                    <a:pt x="26501" y="728353"/>
                  </a:cubicBezTo>
                  <a:cubicBezTo>
                    <a:pt x="20701" y="709249"/>
                    <a:pt x="15724" y="689889"/>
                    <a:pt x="11724" y="670357"/>
                  </a:cubicBezTo>
                  <a:cubicBezTo>
                    <a:pt x="11724" y="670294"/>
                    <a:pt x="11689" y="670225"/>
                    <a:pt x="11689" y="670162"/>
                  </a:cubicBezTo>
                  <a:cubicBezTo>
                    <a:pt x="11524" y="669608"/>
                    <a:pt x="11363" y="669014"/>
                    <a:pt x="11198" y="668459"/>
                  </a:cubicBezTo>
                  <a:cubicBezTo>
                    <a:pt x="10935" y="667574"/>
                    <a:pt x="10803" y="666688"/>
                    <a:pt x="10769" y="665774"/>
                  </a:cubicBezTo>
                  <a:cubicBezTo>
                    <a:pt x="-1585" y="603092"/>
                    <a:pt x="-4008" y="538810"/>
                    <a:pt x="7163" y="475408"/>
                  </a:cubicBezTo>
                  <a:cubicBezTo>
                    <a:pt x="18827" y="408663"/>
                    <a:pt x="59262" y="197857"/>
                    <a:pt x="149362" y="201954"/>
                  </a:cubicBezTo>
                  <a:cubicBezTo>
                    <a:pt x="150345" y="201034"/>
                    <a:pt x="151522" y="200251"/>
                    <a:pt x="152836" y="199691"/>
                  </a:cubicBezTo>
                  <a:cubicBezTo>
                    <a:pt x="155785" y="198411"/>
                    <a:pt x="158962" y="197891"/>
                    <a:pt x="162077" y="197297"/>
                  </a:cubicBezTo>
                  <a:cubicBezTo>
                    <a:pt x="166368" y="196446"/>
                    <a:pt x="170660" y="195726"/>
                    <a:pt x="174923" y="194971"/>
                  </a:cubicBezTo>
                  <a:cubicBezTo>
                    <a:pt x="182363" y="193663"/>
                    <a:pt x="189866" y="192577"/>
                    <a:pt x="197335" y="191463"/>
                  </a:cubicBezTo>
                  <a:cubicBezTo>
                    <a:pt x="213718" y="189068"/>
                    <a:pt x="230101" y="186742"/>
                    <a:pt x="246513" y="184485"/>
                  </a:cubicBezTo>
                  <a:cubicBezTo>
                    <a:pt x="280423" y="179834"/>
                    <a:pt x="314401" y="175342"/>
                    <a:pt x="348345" y="170856"/>
                  </a:cubicBezTo>
                  <a:cubicBezTo>
                    <a:pt x="412010" y="162502"/>
                    <a:pt x="475669" y="154244"/>
                    <a:pt x="539333" y="145987"/>
                  </a:cubicBezTo>
                  <a:cubicBezTo>
                    <a:pt x="607421" y="137175"/>
                    <a:pt x="675503" y="128358"/>
                    <a:pt x="743591" y="119546"/>
                  </a:cubicBezTo>
                  <a:cubicBezTo>
                    <a:pt x="807153" y="111323"/>
                    <a:pt x="870720" y="103066"/>
                    <a:pt x="934282" y="94843"/>
                  </a:cubicBezTo>
                  <a:cubicBezTo>
                    <a:pt x="1001353" y="86162"/>
                    <a:pt x="1068452" y="77476"/>
                    <a:pt x="1135557" y="68796"/>
                  </a:cubicBezTo>
                  <a:cubicBezTo>
                    <a:pt x="1200204" y="60442"/>
                    <a:pt x="1264846" y="52053"/>
                    <a:pt x="1329459" y="43698"/>
                  </a:cubicBezTo>
                  <a:cubicBezTo>
                    <a:pt x="1393776" y="35378"/>
                    <a:pt x="1458063" y="27052"/>
                    <a:pt x="1522345" y="18732"/>
                  </a:cubicBezTo>
                  <a:cubicBezTo>
                    <a:pt x="1570181" y="12537"/>
                    <a:pt x="1618051" y="6314"/>
                    <a:pt x="1665887" y="120"/>
                  </a:cubicBezTo>
                  <a:cubicBezTo>
                    <a:pt x="1674013" y="-926"/>
                    <a:pt x="1681681" y="5000"/>
                    <a:pt x="1682727" y="13126"/>
                  </a:cubicBezTo>
                  <a:cubicBezTo>
                    <a:pt x="1682956" y="14897"/>
                    <a:pt x="1682859" y="16635"/>
                    <a:pt x="1682464" y="18303"/>
                  </a:cubicBezTo>
                  <a:cubicBezTo>
                    <a:pt x="1685053" y="23675"/>
                    <a:pt x="1688556" y="28852"/>
                    <a:pt x="1687379" y="34618"/>
                  </a:cubicBezTo>
                  <a:cubicBezTo>
                    <a:pt x="1803302" y="403977"/>
                    <a:pt x="1926494" y="770942"/>
                    <a:pt x="2043863" y="1139845"/>
                  </a:cubicBezTo>
                  <a:cubicBezTo>
                    <a:pt x="2129283" y="1398687"/>
                    <a:pt x="2205760" y="1660643"/>
                    <a:pt x="2300808" y="1916239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2790998" y="2418688"/>
              <a:ext cx="205540" cy="122683"/>
            </a:xfrm>
            <a:custGeom>
              <a:rect b="b" l="l" r="r" t="t"/>
              <a:pathLst>
                <a:path extrusionOk="0" h="122683" w="205540">
                  <a:moveTo>
                    <a:pt x="22300" y="122684"/>
                  </a:moveTo>
                  <a:cubicBezTo>
                    <a:pt x="18312" y="122409"/>
                    <a:pt x="14786" y="119992"/>
                    <a:pt x="12734" y="116666"/>
                  </a:cubicBezTo>
                  <a:cubicBezTo>
                    <a:pt x="1054" y="117055"/>
                    <a:pt x="-4609" y="101597"/>
                    <a:pt x="4545" y="94271"/>
                  </a:cubicBezTo>
                  <a:cubicBezTo>
                    <a:pt x="13711" y="88791"/>
                    <a:pt x="25529" y="88768"/>
                    <a:pt x="35935" y="86671"/>
                  </a:cubicBezTo>
                  <a:cubicBezTo>
                    <a:pt x="56656" y="81482"/>
                    <a:pt x="77296" y="75511"/>
                    <a:pt x="98417" y="71756"/>
                  </a:cubicBezTo>
                  <a:cubicBezTo>
                    <a:pt x="97662" y="65533"/>
                    <a:pt x="101331" y="59596"/>
                    <a:pt x="107080" y="57299"/>
                  </a:cubicBezTo>
                  <a:cubicBezTo>
                    <a:pt x="107023" y="55996"/>
                    <a:pt x="107143" y="54687"/>
                    <a:pt x="107463" y="53413"/>
                  </a:cubicBezTo>
                  <a:cubicBezTo>
                    <a:pt x="108543" y="48921"/>
                    <a:pt x="110446" y="45418"/>
                    <a:pt x="114377" y="42830"/>
                  </a:cubicBezTo>
                  <a:cubicBezTo>
                    <a:pt x="114377" y="42830"/>
                    <a:pt x="114377" y="42830"/>
                    <a:pt x="114377" y="42830"/>
                  </a:cubicBezTo>
                  <a:cubicBezTo>
                    <a:pt x="114526" y="42173"/>
                    <a:pt x="114720" y="41515"/>
                    <a:pt x="114966" y="40864"/>
                  </a:cubicBezTo>
                  <a:cubicBezTo>
                    <a:pt x="115052" y="40641"/>
                    <a:pt x="115137" y="40418"/>
                    <a:pt x="115229" y="40201"/>
                  </a:cubicBezTo>
                  <a:cubicBezTo>
                    <a:pt x="92971" y="42653"/>
                    <a:pt x="70667" y="48510"/>
                    <a:pt x="48650" y="50396"/>
                  </a:cubicBezTo>
                  <a:cubicBezTo>
                    <a:pt x="41341" y="48367"/>
                    <a:pt x="37969" y="40110"/>
                    <a:pt x="42295" y="33687"/>
                  </a:cubicBezTo>
                  <a:cubicBezTo>
                    <a:pt x="46598" y="28321"/>
                    <a:pt x="54067" y="27058"/>
                    <a:pt x="60250" y="24778"/>
                  </a:cubicBezTo>
                  <a:cubicBezTo>
                    <a:pt x="92108" y="14372"/>
                    <a:pt x="125229" y="8766"/>
                    <a:pt x="158150" y="2891"/>
                  </a:cubicBezTo>
                  <a:cubicBezTo>
                    <a:pt x="200465" y="-10600"/>
                    <a:pt x="210020" y="25618"/>
                    <a:pt x="203826" y="59870"/>
                  </a:cubicBezTo>
                  <a:cubicBezTo>
                    <a:pt x="200151" y="95911"/>
                    <a:pt x="156904" y="99609"/>
                    <a:pt x="128532" y="104889"/>
                  </a:cubicBezTo>
                  <a:cubicBezTo>
                    <a:pt x="93325" y="111700"/>
                    <a:pt x="58158" y="120369"/>
                    <a:pt x="22300" y="12268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852316" y="191859"/>
              <a:ext cx="637680" cy="1877680"/>
            </a:xfrm>
            <a:custGeom>
              <a:rect b="b" l="l" r="r" t="t"/>
              <a:pathLst>
                <a:path extrusionOk="0" h="1877680" w="637680">
                  <a:moveTo>
                    <a:pt x="608291" y="1867160"/>
                  </a:moveTo>
                  <a:cubicBezTo>
                    <a:pt x="583490" y="1792061"/>
                    <a:pt x="558718" y="1716899"/>
                    <a:pt x="533883" y="1641805"/>
                  </a:cubicBezTo>
                  <a:cubicBezTo>
                    <a:pt x="508820" y="1566020"/>
                    <a:pt x="483853" y="1490235"/>
                    <a:pt x="458784" y="1414450"/>
                  </a:cubicBezTo>
                  <a:cubicBezTo>
                    <a:pt x="433000" y="1336374"/>
                    <a:pt x="407211" y="1258257"/>
                    <a:pt x="381427" y="1180180"/>
                  </a:cubicBezTo>
                  <a:cubicBezTo>
                    <a:pt x="356364" y="1104298"/>
                    <a:pt x="331294" y="1028444"/>
                    <a:pt x="306265" y="952562"/>
                  </a:cubicBezTo>
                  <a:cubicBezTo>
                    <a:pt x="281070" y="876188"/>
                    <a:pt x="255875" y="799815"/>
                    <a:pt x="230611" y="723435"/>
                  </a:cubicBezTo>
                  <a:cubicBezTo>
                    <a:pt x="205216" y="646667"/>
                    <a:pt x="179924" y="569865"/>
                    <a:pt x="154564" y="493097"/>
                  </a:cubicBezTo>
                  <a:cubicBezTo>
                    <a:pt x="129791" y="418198"/>
                    <a:pt x="105088" y="343264"/>
                    <a:pt x="80316" y="268331"/>
                  </a:cubicBezTo>
                  <a:cubicBezTo>
                    <a:pt x="67241" y="228718"/>
                    <a:pt x="54201" y="189105"/>
                    <a:pt x="41194" y="149493"/>
                  </a:cubicBezTo>
                  <a:cubicBezTo>
                    <a:pt x="28777" y="111617"/>
                    <a:pt x="16325" y="73771"/>
                    <a:pt x="4828" y="35604"/>
                  </a:cubicBezTo>
                  <a:cubicBezTo>
                    <a:pt x="3582" y="31409"/>
                    <a:pt x="2073" y="27055"/>
                    <a:pt x="1256" y="22729"/>
                  </a:cubicBezTo>
                  <a:cubicBezTo>
                    <a:pt x="862" y="20666"/>
                    <a:pt x="239" y="18535"/>
                    <a:pt x="176" y="16437"/>
                  </a:cubicBezTo>
                  <a:cubicBezTo>
                    <a:pt x="136" y="15266"/>
                    <a:pt x="119" y="14112"/>
                    <a:pt x="136" y="12952"/>
                  </a:cubicBezTo>
                  <a:cubicBezTo>
                    <a:pt x="-732" y="7620"/>
                    <a:pt x="2639" y="2151"/>
                    <a:pt x="7873" y="517"/>
                  </a:cubicBezTo>
                  <a:cubicBezTo>
                    <a:pt x="13102" y="-1140"/>
                    <a:pt x="18605" y="1323"/>
                    <a:pt x="21142" y="5969"/>
                  </a:cubicBezTo>
                  <a:cubicBezTo>
                    <a:pt x="26280" y="12912"/>
                    <a:pt x="28880" y="21415"/>
                    <a:pt x="31794" y="29483"/>
                  </a:cubicBezTo>
                  <a:cubicBezTo>
                    <a:pt x="35200" y="38918"/>
                    <a:pt x="38577" y="48324"/>
                    <a:pt x="41823" y="57793"/>
                  </a:cubicBezTo>
                  <a:cubicBezTo>
                    <a:pt x="48509" y="77291"/>
                    <a:pt x="55058" y="96783"/>
                    <a:pt x="61578" y="116309"/>
                  </a:cubicBezTo>
                  <a:cubicBezTo>
                    <a:pt x="74584" y="155167"/>
                    <a:pt x="87430" y="194060"/>
                    <a:pt x="100270" y="232952"/>
                  </a:cubicBezTo>
                  <a:cubicBezTo>
                    <a:pt x="125174" y="308315"/>
                    <a:pt x="150072" y="383705"/>
                    <a:pt x="174976" y="459062"/>
                  </a:cubicBezTo>
                  <a:cubicBezTo>
                    <a:pt x="200239" y="535636"/>
                    <a:pt x="225531" y="612204"/>
                    <a:pt x="250829" y="688777"/>
                  </a:cubicBezTo>
                  <a:cubicBezTo>
                    <a:pt x="275893" y="764757"/>
                    <a:pt x="300991" y="840742"/>
                    <a:pt x="326089" y="916693"/>
                  </a:cubicBezTo>
                  <a:cubicBezTo>
                    <a:pt x="351152" y="992575"/>
                    <a:pt x="376187" y="1068457"/>
                    <a:pt x="401251" y="1144311"/>
                  </a:cubicBezTo>
                  <a:cubicBezTo>
                    <a:pt x="426349" y="1220290"/>
                    <a:pt x="451447" y="1296275"/>
                    <a:pt x="476510" y="1372255"/>
                  </a:cubicBezTo>
                  <a:cubicBezTo>
                    <a:pt x="501871" y="1449057"/>
                    <a:pt x="527266" y="1525859"/>
                    <a:pt x="552592" y="1602656"/>
                  </a:cubicBezTo>
                  <a:cubicBezTo>
                    <a:pt x="577987" y="1679521"/>
                    <a:pt x="603377" y="1756386"/>
                    <a:pt x="628772" y="1833285"/>
                  </a:cubicBezTo>
                  <a:cubicBezTo>
                    <a:pt x="631492" y="1841577"/>
                    <a:pt x="634246" y="1849863"/>
                    <a:pt x="636961" y="1858155"/>
                  </a:cubicBezTo>
                  <a:cubicBezTo>
                    <a:pt x="639549" y="1865921"/>
                    <a:pt x="634898" y="1874572"/>
                    <a:pt x="627166" y="1876995"/>
                  </a:cubicBezTo>
                  <a:cubicBezTo>
                    <a:pt x="625692" y="1877458"/>
                    <a:pt x="624194" y="1877681"/>
                    <a:pt x="622732" y="1877681"/>
                  </a:cubicBezTo>
                  <a:cubicBezTo>
                    <a:pt x="616337" y="1877681"/>
                    <a:pt x="610400" y="1873504"/>
                    <a:pt x="608291" y="1867160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812569" y="253873"/>
              <a:ext cx="590220" cy="1746727"/>
            </a:xfrm>
            <a:custGeom>
              <a:rect b="b" l="l" r="r" t="t"/>
              <a:pathLst>
                <a:path extrusionOk="0" h="1746727" w="590220">
                  <a:moveTo>
                    <a:pt x="563596" y="1737316"/>
                  </a:moveTo>
                  <a:cubicBezTo>
                    <a:pt x="558584" y="1720344"/>
                    <a:pt x="553013" y="1703566"/>
                    <a:pt x="547573" y="1686726"/>
                  </a:cubicBezTo>
                  <a:cubicBezTo>
                    <a:pt x="542070" y="1669720"/>
                    <a:pt x="536664" y="1652714"/>
                    <a:pt x="531224" y="1635713"/>
                  </a:cubicBezTo>
                  <a:cubicBezTo>
                    <a:pt x="519823" y="1600095"/>
                    <a:pt x="508354" y="1564545"/>
                    <a:pt x="496885" y="1528967"/>
                  </a:cubicBezTo>
                  <a:cubicBezTo>
                    <a:pt x="474342" y="1458982"/>
                    <a:pt x="451307" y="1389157"/>
                    <a:pt x="428341" y="1319338"/>
                  </a:cubicBezTo>
                  <a:cubicBezTo>
                    <a:pt x="404911" y="1248170"/>
                    <a:pt x="381419" y="1177042"/>
                    <a:pt x="358093" y="1105840"/>
                  </a:cubicBezTo>
                  <a:cubicBezTo>
                    <a:pt x="334961" y="1035232"/>
                    <a:pt x="311960" y="964625"/>
                    <a:pt x="288828" y="894017"/>
                  </a:cubicBezTo>
                  <a:cubicBezTo>
                    <a:pt x="265924" y="824163"/>
                    <a:pt x="242992" y="754339"/>
                    <a:pt x="220020" y="684519"/>
                  </a:cubicBezTo>
                  <a:cubicBezTo>
                    <a:pt x="196757" y="613843"/>
                    <a:pt x="173493" y="543207"/>
                    <a:pt x="150264" y="472564"/>
                  </a:cubicBezTo>
                  <a:cubicBezTo>
                    <a:pt x="127000" y="401922"/>
                    <a:pt x="103771" y="331252"/>
                    <a:pt x="80673" y="260575"/>
                  </a:cubicBezTo>
                  <a:cubicBezTo>
                    <a:pt x="57832" y="190710"/>
                    <a:pt x="34803" y="120954"/>
                    <a:pt x="11963" y="51101"/>
                  </a:cubicBezTo>
                  <a:cubicBezTo>
                    <a:pt x="9471" y="43466"/>
                    <a:pt x="6951" y="35832"/>
                    <a:pt x="4557" y="28163"/>
                  </a:cubicBezTo>
                  <a:cubicBezTo>
                    <a:pt x="3345" y="24363"/>
                    <a:pt x="2162" y="20597"/>
                    <a:pt x="1082" y="16762"/>
                  </a:cubicBezTo>
                  <a:cubicBezTo>
                    <a:pt x="-95" y="12665"/>
                    <a:pt x="-878" y="8374"/>
                    <a:pt x="1836" y="4608"/>
                  </a:cubicBezTo>
                  <a:cubicBezTo>
                    <a:pt x="4688" y="642"/>
                    <a:pt x="9505" y="-929"/>
                    <a:pt x="14157" y="545"/>
                  </a:cubicBezTo>
                  <a:cubicBezTo>
                    <a:pt x="18648" y="1956"/>
                    <a:pt x="20546" y="5985"/>
                    <a:pt x="22020" y="10014"/>
                  </a:cubicBezTo>
                  <a:cubicBezTo>
                    <a:pt x="23494" y="13945"/>
                    <a:pt x="24871" y="17945"/>
                    <a:pt x="26214" y="21905"/>
                  </a:cubicBezTo>
                  <a:cubicBezTo>
                    <a:pt x="28997" y="30094"/>
                    <a:pt x="31689" y="38289"/>
                    <a:pt x="34403" y="46449"/>
                  </a:cubicBezTo>
                  <a:cubicBezTo>
                    <a:pt x="40038" y="63615"/>
                    <a:pt x="45706" y="80787"/>
                    <a:pt x="51341" y="97953"/>
                  </a:cubicBezTo>
                  <a:cubicBezTo>
                    <a:pt x="62678" y="132257"/>
                    <a:pt x="73919" y="166561"/>
                    <a:pt x="85188" y="200871"/>
                  </a:cubicBezTo>
                  <a:cubicBezTo>
                    <a:pt x="108680" y="272199"/>
                    <a:pt x="132172" y="343561"/>
                    <a:pt x="155630" y="414888"/>
                  </a:cubicBezTo>
                  <a:cubicBezTo>
                    <a:pt x="178825" y="485399"/>
                    <a:pt x="201928" y="555944"/>
                    <a:pt x="225026" y="626483"/>
                  </a:cubicBezTo>
                  <a:cubicBezTo>
                    <a:pt x="248124" y="696925"/>
                    <a:pt x="271193" y="767373"/>
                    <a:pt x="294422" y="837752"/>
                  </a:cubicBezTo>
                  <a:cubicBezTo>
                    <a:pt x="317457" y="907572"/>
                    <a:pt x="340555" y="977362"/>
                    <a:pt x="363556" y="1047221"/>
                  </a:cubicBezTo>
                  <a:cubicBezTo>
                    <a:pt x="386785" y="1117732"/>
                    <a:pt x="409883" y="1188306"/>
                    <a:pt x="433049" y="1258850"/>
                  </a:cubicBezTo>
                  <a:cubicBezTo>
                    <a:pt x="456347" y="1329853"/>
                    <a:pt x="479576" y="1400889"/>
                    <a:pt x="503068" y="1471823"/>
                  </a:cubicBezTo>
                  <a:cubicBezTo>
                    <a:pt x="526069" y="1541447"/>
                    <a:pt x="549824" y="1610781"/>
                    <a:pt x="572956" y="1680337"/>
                  </a:cubicBezTo>
                  <a:cubicBezTo>
                    <a:pt x="578362" y="1696589"/>
                    <a:pt x="583705" y="1712875"/>
                    <a:pt x="589505" y="1728961"/>
                  </a:cubicBezTo>
                  <a:cubicBezTo>
                    <a:pt x="592025" y="1735939"/>
                    <a:pt x="587602" y="1743871"/>
                    <a:pt x="580722" y="1746099"/>
                  </a:cubicBezTo>
                  <a:cubicBezTo>
                    <a:pt x="579396" y="1746522"/>
                    <a:pt x="578036" y="1746728"/>
                    <a:pt x="576682" y="1746728"/>
                  </a:cubicBezTo>
                  <a:cubicBezTo>
                    <a:pt x="570928" y="1746722"/>
                    <a:pt x="565316" y="1743071"/>
                    <a:pt x="563596" y="1737316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6"/>
            <p:cNvSpPr/>
            <p:nvPr/>
          </p:nvSpPr>
          <p:spPr>
            <a:xfrm>
              <a:off x="1401294" y="2171333"/>
              <a:ext cx="86935" cy="506904"/>
            </a:xfrm>
            <a:custGeom>
              <a:rect b="b" l="l" r="r" t="t"/>
              <a:pathLst>
                <a:path extrusionOk="0" h="506904" w="86935">
                  <a:moveTo>
                    <a:pt x="69016" y="506499"/>
                  </a:moveTo>
                  <a:cubicBezTo>
                    <a:pt x="27380" y="494242"/>
                    <a:pt x="27426" y="441189"/>
                    <a:pt x="23312" y="406434"/>
                  </a:cubicBezTo>
                  <a:cubicBezTo>
                    <a:pt x="18020" y="367004"/>
                    <a:pt x="13774" y="327374"/>
                    <a:pt x="10534" y="287727"/>
                  </a:cubicBezTo>
                  <a:cubicBezTo>
                    <a:pt x="6443" y="221371"/>
                    <a:pt x="-438" y="155078"/>
                    <a:pt x="311" y="88516"/>
                  </a:cubicBezTo>
                  <a:cubicBezTo>
                    <a:pt x="77" y="64167"/>
                    <a:pt x="-2180" y="37509"/>
                    <a:pt x="10077" y="15451"/>
                  </a:cubicBezTo>
                  <a:cubicBezTo>
                    <a:pt x="16380" y="5822"/>
                    <a:pt x="29403" y="-3984"/>
                    <a:pt x="41106" y="1656"/>
                  </a:cubicBezTo>
                  <a:cubicBezTo>
                    <a:pt x="46318" y="4770"/>
                    <a:pt x="48775" y="10405"/>
                    <a:pt x="46872" y="16302"/>
                  </a:cubicBezTo>
                  <a:cubicBezTo>
                    <a:pt x="45289" y="21182"/>
                    <a:pt x="40644" y="24440"/>
                    <a:pt x="37341" y="28200"/>
                  </a:cubicBezTo>
                  <a:cubicBezTo>
                    <a:pt x="30186" y="38314"/>
                    <a:pt x="31198" y="51949"/>
                    <a:pt x="30083" y="63795"/>
                  </a:cubicBezTo>
                  <a:cubicBezTo>
                    <a:pt x="30312" y="102985"/>
                    <a:pt x="30243" y="142106"/>
                    <a:pt x="33472" y="181210"/>
                  </a:cubicBezTo>
                  <a:cubicBezTo>
                    <a:pt x="38946" y="271813"/>
                    <a:pt x="45747" y="363250"/>
                    <a:pt x="59856" y="452778"/>
                  </a:cubicBezTo>
                  <a:cubicBezTo>
                    <a:pt x="62119" y="463807"/>
                    <a:pt x="67599" y="474996"/>
                    <a:pt x="79016" y="478653"/>
                  </a:cubicBezTo>
                  <a:cubicBezTo>
                    <a:pt x="94188" y="486459"/>
                    <a:pt x="85742" y="510288"/>
                    <a:pt x="69016" y="506499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1342011" y="2128138"/>
              <a:ext cx="93575" cy="602709"/>
            </a:xfrm>
            <a:custGeom>
              <a:rect b="b" l="l" r="r" t="t"/>
              <a:pathLst>
                <a:path extrusionOk="0" h="602709" w="93575">
                  <a:moveTo>
                    <a:pt x="68349" y="598610"/>
                  </a:moveTo>
                  <a:cubicBezTo>
                    <a:pt x="34999" y="571347"/>
                    <a:pt x="30925" y="527448"/>
                    <a:pt x="25525" y="487670"/>
                  </a:cubicBezTo>
                  <a:cubicBezTo>
                    <a:pt x="16118" y="417616"/>
                    <a:pt x="16084" y="346677"/>
                    <a:pt x="12547" y="276172"/>
                  </a:cubicBezTo>
                  <a:cubicBezTo>
                    <a:pt x="9833" y="220782"/>
                    <a:pt x="4752" y="165569"/>
                    <a:pt x="947" y="110253"/>
                  </a:cubicBezTo>
                  <a:cubicBezTo>
                    <a:pt x="-1236" y="73206"/>
                    <a:pt x="-2322" y="28622"/>
                    <a:pt x="29370" y="3096"/>
                  </a:cubicBezTo>
                  <a:cubicBezTo>
                    <a:pt x="44811" y="-7922"/>
                    <a:pt x="54720" y="13067"/>
                    <a:pt x="45079" y="25428"/>
                  </a:cubicBezTo>
                  <a:cubicBezTo>
                    <a:pt x="18901" y="66332"/>
                    <a:pt x="33759" y="117687"/>
                    <a:pt x="35090" y="163169"/>
                  </a:cubicBezTo>
                  <a:cubicBezTo>
                    <a:pt x="37319" y="190495"/>
                    <a:pt x="39091" y="217856"/>
                    <a:pt x="40856" y="245211"/>
                  </a:cubicBezTo>
                  <a:cubicBezTo>
                    <a:pt x="46902" y="331145"/>
                    <a:pt x="44211" y="417976"/>
                    <a:pt x="58320" y="503167"/>
                  </a:cubicBezTo>
                  <a:cubicBezTo>
                    <a:pt x="61451" y="530054"/>
                    <a:pt x="66571" y="558523"/>
                    <a:pt x="88755" y="576627"/>
                  </a:cubicBezTo>
                  <a:cubicBezTo>
                    <a:pt x="102853" y="589964"/>
                    <a:pt x="82966" y="611839"/>
                    <a:pt x="68349" y="598610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6"/>
            <p:cNvSpPr/>
            <p:nvPr/>
          </p:nvSpPr>
          <p:spPr>
            <a:xfrm>
              <a:off x="1507032" y="1840631"/>
              <a:ext cx="1401496" cy="271904"/>
            </a:xfrm>
            <a:custGeom>
              <a:rect b="b" l="l" r="r" t="t"/>
              <a:pathLst>
                <a:path extrusionOk="0" h="271904" w="1401496">
                  <a:moveTo>
                    <a:pt x="6188" y="271848"/>
                  </a:moveTo>
                  <a:cubicBezTo>
                    <a:pt x="-1378" y="269071"/>
                    <a:pt x="-2281" y="257368"/>
                    <a:pt x="5005" y="253630"/>
                  </a:cubicBezTo>
                  <a:cubicBezTo>
                    <a:pt x="23572" y="248127"/>
                    <a:pt x="46378" y="246299"/>
                    <a:pt x="64636" y="242001"/>
                  </a:cubicBezTo>
                  <a:cubicBezTo>
                    <a:pt x="125940" y="229532"/>
                    <a:pt x="187251" y="217012"/>
                    <a:pt x="248744" y="205469"/>
                  </a:cubicBezTo>
                  <a:cubicBezTo>
                    <a:pt x="475768" y="166028"/>
                    <a:pt x="705083" y="133364"/>
                    <a:pt x="931073" y="88763"/>
                  </a:cubicBezTo>
                  <a:cubicBezTo>
                    <a:pt x="1084614" y="58276"/>
                    <a:pt x="1237527" y="24966"/>
                    <a:pt x="1391881" y="0"/>
                  </a:cubicBezTo>
                  <a:cubicBezTo>
                    <a:pt x="1396795" y="457"/>
                    <a:pt x="1400795" y="4783"/>
                    <a:pt x="1401418" y="9566"/>
                  </a:cubicBezTo>
                  <a:cubicBezTo>
                    <a:pt x="1402007" y="14349"/>
                    <a:pt x="1399258" y="19561"/>
                    <a:pt x="1394572" y="21229"/>
                  </a:cubicBezTo>
                  <a:cubicBezTo>
                    <a:pt x="1375777" y="27361"/>
                    <a:pt x="1356194" y="31001"/>
                    <a:pt x="1336873" y="35155"/>
                  </a:cubicBezTo>
                  <a:cubicBezTo>
                    <a:pt x="1011058" y="98671"/>
                    <a:pt x="686454" y="163982"/>
                    <a:pt x="358284" y="213692"/>
                  </a:cubicBezTo>
                  <a:cubicBezTo>
                    <a:pt x="287711" y="224624"/>
                    <a:pt x="219617" y="236201"/>
                    <a:pt x="150747" y="249665"/>
                  </a:cubicBezTo>
                  <a:cubicBezTo>
                    <a:pt x="102814" y="256836"/>
                    <a:pt x="54733" y="272979"/>
                    <a:pt x="6188" y="271848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6"/>
            <p:cNvSpPr/>
            <p:nvPr/>
          </p:nvSpPr>
          <p:spPr>
            <a:xfrm>
              <a:off x="1569964" y="1966222"/>
              <a:ext cx="1341079" cy="274615"/>
            </a:xfrm>
            <a:custGeom>
              <a:rect b="b" l="l" r="r" t="t"/>
              <a:pathLst>
                <a:path extrusionOk="0" h="274615" w="1341079">
                  <a:moveTo>
                    <a:pt x="246" y="264683"/>
                  </a:moveTo>
                  <a:cubicBezTo>
                    <a:pt x="-965" y="258883"/>
                    <a:pt x="2378" y="251969"/>
                    <a:pt x="8338" y="250300"/>
                  </a:cubicBezTo>
                  <a:cubicBezTo>
                    <a:pt x="16035" y="248163"/>
                    <a:pt x="23767" y="246831"/>
                    <a:pt x="31647" y="245763"/>
                  </a:cubicBezTo>
                  <a:cubicBezTo>
                    <a:pt x="44951" y="243751"/>
                    <a:pt x="58128" y="241128"/>
                    <a:pt x="71311" y="238540"/>
                  </a:cubicBezTo>
                  <a:cubicBezTo>
                    <a:pt x="85500" y="235785"/>
                    <a:pt x="99718" y="233002"/>
                    <a:pt x="113907" y="230219"/>
                  </a:cubicBezTo>
                  <a:cubicBezTo>
                    <a:pt x="141788" y="224745"/>
                    <a:pt x="169674" y="219311"/>
                    <a:pt x="197589" y="213870"/>
                  </a:cubicBezTo>
                  <a:cubicBezTo>
                    <a:pt x="252700" y="203156"/>
                    <a:pt x="307713" y="191984"/>
                    <a:pt x="362789" y="181138"/>
                  </a:cubicBezTo>
                  <a:cubicBezTo>
                    <a:pt x="420716" y="169703"/>
                    <a:pt x="478678" y="158269"/>
                    <a:pt x="536639" y="147063"/>
                  </a:cubicBezTo>
                  <a:cubicBezTo>
                    <a:pt x="595190" y="135760"/>
                    <a:pt x="653774" y="124685"/>
                    <a:pt x="712359" y="113576"/>
                  </a:cubicBezTo>
                  <a:cubicBezTo>
                    <a:pt x="769138" y="102827"/>
                    <a:pt x="825888" y="92084"/>
                    <a:pt x="882672" y="81369"/>
                  </a:cubicBezTo>
                  <a:cubicBezTo>
                    <a:pt x="937588" y="70980"/>
                    <a:pt x="992470" y="60597"/>
                    <a:pt x="1047415" y="50437"/>
                  </a:cubicBezTo>
                  <a:cubicBezTo>
                    <a:pt x="1104816" y="39854"/>
                    <a:pt x="1162189" y="29139"/>
                    <a:pt x="1219694" y="18950"/>
                  </a:cubicBezTo>
                  <a:cubicBezTo>
                    <a:pt x="1238500" y="15607"/>
                    <a:pt x="1257306" y="12299"/>
                    <a:pt x="1276147" y="9053"/>
                  </a:cubicBezTo>
                  <a:cubicBezTo>
                    <a:pt x="1293313" y="6070"/>
                    <a:pt x="1310548" y="3481"/>
                    <a:pt x="1327651" y="207"/>
                  </a:cubicBezTo>
                  <a:cubicBezTo>
                    <a:pt x="1333617" y="-942"/>
                    <a:pt x="1339577" y="2796"/>
                    <a:pt x="1340857" y="8824"/>
                  </a:cubicBezTo>
                  <a:cubicBezTo>
                    <a:pt x="1342069" y="14688"/>
                    <a:pt x="1338206" y="20882"/>
                    <a:pt x="1332240" y="22030"/>
                  </a:cubicBezTo>
                  <a:cubicBezTo>
                    <a:pt x="1318840" y="24585"/>
                    <a:pt x="1305474" y="27602"/>
                    <a:pt x="1292102" y="30419"/>
                  </a:cubicBezTo>
                  <a:cubicBezTo>
                    <a:pt x="1279193" y="33139"/>
                    <a:pt x="1266249" y="35894"/>
                    <a:pt x="1253278" y="38511"/>
                  </a:cubicBezTo>
                  <a:cubicBezTo>
                    <a:pt x="1225134" y="44243"/>
                    <a:pt x="1196956" y="50014"/>
                    <a:pt x="1168778" y="55580"/>
                  </a:cubicBezTo>
                  <a:cubicBezTo>
                    <a:pt x="1108491" y="67540"/>
                    <a:pt x="1048203" y="79335"/>
                    <a:pt x="987881" y="91033"/>
                  </a:cubicBezTo>
                  <a:cubicBezTo>
                    <a:pt x="934114" y="101421"/>
                    <a:pt x="880312" y="111770"/>
                    <a:pt x="826517" y="122096"/>
                  </a:cubicBezTo>
                  <a:cubicBezTo>
                    <a:pt x="766555" y="133600"/>
                    <a:pt x="706564" y="145097"/>
                    <a:pt x="646574" y="156532"/>
                  </a:cubicBezTo>
                  <a:cubicBezTo>
                    <a:pt x="592121" y="166949"/>
                    <a:pt x="537628" y="177304"/>
                    <a:pt x="483078" y="187395"/>
                  </a:cubicBezTo>
                  <a:cubicBezTo>
                    <a:pt x="424070" y="198304"/>
                    <a:pt x="365057" y="209219"/>
                    <a:pt x="305981" y="219899"/>
                  </a:cubicBezTo>
                  <a:cubicBezTo>
                    <a:pt x="250871" y="229825"/>
                    <a:pt x="195824" y="240145"/>
                    <a:pt x="140782" y="250340"/>
                  </a:cubicBezTo>
                  <a:cubicBezTo>
                    <a:pt x="118204" y="254500"/>
                    <a:pt x="95666" y="258660"/>
                    <a:pt x="73089" y="262889"/>
                  </a:cubicBezTo>
                  <a:cubicBezTo>
                    <a:pt x="62803" y="264792"/>
                    <a:pt x="52448" y="266655"/>
                    <a:pt x="42191" y="268918"/>
                  </a:cubicBezTo>
                  <a:cubicBezTo>
                    <a:pt x="32625" y="271015"/>
                    <a:pt x="23219" y="273535"/>
                    <a:pt x="13458" y="274552"/>
                  </a:cubicBezTo>
                  <a:cubicBezTo>
                    <a:pt x="13064" y="274592"/>
                    <a:pt x="12670" y="274615"/>
                    <a:pt x="12281" y="274615"/>
                  </a:cubicBezTo>
                  <a:cubicBezTo>
                    <a:pt x="6567" y="274604"/>
                    <a:pt x="1412" y="270232"/>
                    <a:pt x="246" y="2646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1513405" y="2109816"/>
              <a:ext cx="1373749" cy="261105"/>
            </a:xfrm>
            <a:custGeom>
              <a:rect b="b" l="l" r="r" t="t"/>
              <a:pathLst>
                <a:path extrusionOk="0" h="261105" w="1373749">
                  <a:moveTo>
                    <a:pt x="32" y="251253"/>
                  </a:moveTo>
                  <a:cubicBezTo>
                    <a:pt x="-425" y="245259"/>
                    <a:pt x="4061" y="240539"/>
                    <a:pt x="9827" y="239784"/>
                  </a:cubicBezTo>
                  <a:cubicBezTo>
                    <a:pt x="39445" y="235853"/>
                    <a:pt x="69068" y="231853"/>
                    <a:pt x="98686" y="227824"/>
                  </a:cubicBezTo>
                  <a:cubicBezTo>
                    <a:pt x="204627" y="213126"/>
                    <a:pt x="309435" y="197040"/>
                    <a:pt x="414867" y="179885"/>
                  </a:cubicBezTo>
                  <a:cubicBezTo>
                    <a:pt x="731631" y="128472"/>
                    <a:pt x="1046371" y="65882"/>
                    <a:pt x="1360426" y="240"/>
                  </a:cubicBezTo>
                  <a:cubicBezTo>
                    <a:pt x="1373930" y="-2463"/>
                    <a:pt x="1379958" y="18475"/>
                    <a:pt x="1365015" y="22092"/>
                  </a:cubicBezTo>
                  <a:cubicBezTo>
                    <a:pt x="1046571" y="90871"/>
                    <a:pt x="727265" y="155925"/>
                    <a:pt x="405398" y="206886"/>
                  </a:cubicBezTo>
                  <a:cubicBezTo>
                    <a:pt x="310841" y="221418"/>
                    <a:pt x="216358" y="236127"/>
                    <a:pt x="121424" y="247939"/>
                  </a:cubicBezTo>
                  <a:cubicBezTo>
                    <a:pt x="84823" y="252590"/>
                    <a:pt x="48159" y="256750"/>
                    <a:pt x="11495" y="261042"/>
                  </a:cubicBezTo>
                  <a:cubicBezTo>
                    <a:pt x="5815" y="261716"/>
                    <a:pt x="455" y="256905"/>
                    <a:pt x="32" y="2512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1709047" y="2208137"/>
              <a:ext cx="1118332" cy="217794"/>
            </a:xfrm>
            <a:custGeom>
              <a:rect b="b" l="l" r="r" t="t"/>
              <a:pathLst>
                <a:path extrusionOk="0" h="217794" w="1118332">
                  <a:moveTo>
                    <a:pt x="242" y="208374"/>
                  </a:moveTo>
                  <a:cubicBezTo>
                    <a:pt x="-1067" y="202179"/>
                    <a:pt x="3059" y="195299"/>
                    <a:pt x="9482" y="194185"/>
                  </a:cubicBezTo>
                  <a:cubicBezTo>
                    <a:pt x="75079" y="182944"/>
                    <a:pt x="140675" y="171675"/>
                    <a:pt x="206271" y="160532"/>
                  </a:cubicBezTo>
                  <a:cubicBezTo>
                    <a:pt x="314886" y="142120"/>
                    <a:pt x="423375" y="123194"/>
                    <a:pt x="531858" y="103885"/>
                  </a:cubicBezTo>
                  <a:cubicBezTo>
                    <a:pt x="688823" y="75844"/>
                    <a:pt x="845959" y="48563"/>
                    <a:pt x="1002855" y="20237"/>
                  </a:cubicBezTo>
                  <a:cubicBezTo>
                    <a:pt x="1036964" y="13979"/>
                    <a:pt x="1071039" y="7751"/>
                    <a:pt x="1104886" y="247"/>
                  </a:cubicBezTo>
                  <a:cubicBezTo>
                    <a:pt x="1110818" y="-1061"/>
                    <a:pt x="1116881" y="2968"/>
                    <a:pt x="1118092" y="8865"/>
                  </a:cubicBezTo>
                  <a:cubicBezTo>
                    <a:pt x="1119372" y="14894"/>
                    <a:pt x="1115407" y="20757"/>
                    <a:pt x="1109475" y="22099"/>
                  </a:cubicBezTo>
                  <a:cubicBezTo>
                    <a:pt x="1059439" y="33283"/>
                    <a:pt x="1008940" y="42312"/>
                    <a:pt x="958590" y="51786"/>
                  </a:cubicBezTo>
                  <a:cubicBezTo>
                    <a:pt x="846999" y="72107"/>
                    <a:pt x="735481" y="92433"/>
                    <a:pt x="623895" y="112731"/>
                  </a:cubicBezTo>
                  <a:cubicBezTo>
                    <a:pt x="472302" y="140497"/>
                    <a:pt x="320606" y="168035"/>
                    <a:pt x="168464" y="192516"/>
                  </a:cubicBezTo>
                  <a:cubicBezTo>
                    <a:pt x="117120" y="200939"/>
                    <a:pt x="65781" y="209294"/>
                    <a:pt x="14403" y="217614"/>
                  </a:cubicBezTo>
                  <a:cubicBezTo>
                    <a:pt x="8134" y="218671"/>
                    <a:pt x="1574" y="215025"/>
                    <a:pt x="242" y="2083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1553683" y="2291530"/>
              <a:ext cx="1341147" cy="280754"/>
            </a:xfrm>
            <a:custGeom>
              <a:rect b="b" l="l" r="r" t="t"/>
              <a:pathLst>
                <a:path extrusionOk="0" h="280754" w="1341147">
                  <a:moveTo>
                    <a:pt x="36" y="270665"/>
                  </a:moveTo>
                  <a:cubicBezTo>
                    <a:pt x="-456" y="264505"/>
                    <a:pt x="4162" y="259653"/>
                    <a:pt x="10065" y="258905"/>
                  </a:cubicBezTo>
                  <a:cubicBezTo>
                    <a:pt x="83096" y="249630"/>
                    <a:pt x="156132" y="240361"/>
                    <a:pt x="229197" y="231184"/>
                  </a:cubicBezTo>
                  <a:cubicBezTo>
                    <a:pt x="320908" y="219761"/>
                    <a:pt x="409517" y="207189"/>
                    <a:pt x="500034" y="191731"/>
                  </a:cubicBezTo>
                  <a:cubicBezTo>
                    <a:pt x="779402" y="145735"/>
                    <a:pt x="1055707" y="81648"/>
                    <a:pt x="1326858" y="583"/>
                  </a:cubicBezTo>
                  <a:cubicBezTo>
                    <a:pt x="1339544" y="-3595"/>
                    <a:pt x="1347807" y="15886"/>
                    <a:pt x="1333967" y="20960"/>
                  </a:cubicBezTo>
                  <a:cubicBezTo>
                    <a:pt x="1037929" y="109603"/>
                    <a:pt x="736446" y="179617"/>
                    <a:pt x="431031" y="226921"/>
                  </a:cubicBezTo>
                  <a:cubicBezTo>
                    <a:pt x="338732" y="241744"/>
                    <a:pt x="245877" y="253024"/>
                    <a:pt x="153052" y="263945"/>
                  </a:cubicBezTo>
                  <a:cubicBezTo>
                    <a:pt x="105970" y="269579"/>
                    <a:pt x="58883" y="275116"/>
                    <a:pt x="11802" y="280688"/>
                  </a:cubicBezTo>
                  <a:cubicBezTo>
                    <a:pt x="5968" y="281391"/>
                    <a:pt x="459" y="276448"/>
                    <a:pt x="36" y="2706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1392908" y="849321"/>
              <a:ext cx="1263754" cy="968245"/>
            </a:xfrm>
            <a:custGeom>
              <a:rect b="b" l="l" r="r" t="t"/>
              <a:pathLst>
                <a:path extrusionOk="0" h="968245" w="1263754">
                  <a:moveTo>
                    <a:pt x="263248" y="967914"/>
                  </a:moveTo>
                  <a:cubicBezTo>
                    <a:pt x="262396" y="968080"/>
                    <a:pt x="261511" y="968177"/>
                    <a:pt x="260693" y="968177"/>
                  </a:cubicBezTo>
                  <a:cubicBezTo>
                    <a:pt x="255190" y="968177"/>
                    <a:pt x="250110" y="964543"/>
                    <a:pt x="248407" y="959068"/>
                  </a:cubicBezTo>
                  <a:cubicBezTo>
                    <a:pt x="230355" y="900484"/>
                    <a:pt x="212298" y="841899"/>
                    <a:pt x="194280" y="783286"/>
                  </a:cubicBezTo>
                  <a:cubicBezTo>
                    <a:pt x="176159" y="724410"/>
                    <a:pt x="158010" y="665528"/>
                    <a:pt x="139890" y="606652"/>
                  </a:cubicBezTo>
                  <a:cubicBezTo>
                    <a:pt x="121672" y="547610"/>
                    <a:pt x="103489" y="488597"/>
                    <a:pt x="85334" y="429527"/>
                  </a:cubicBezTo>
                  <a:cubicBezTo>
                    <a:pt x="67476" y="371502"/>
                    <a:pt x="49590" y="313506"/>
                    <a:pt x="31698" y="255482"/>
                  </a:cubicBezTo>
                  <a:cubicBezTo>
                    <a:pt x="21132" y="221127"/>
                    <a:pt x="10566" y="186766"/>
                    <a:pt x="0" y="152416"/>
                  </a:cubicBezTo>
                  <a:cubicBezTo>
                    <a:pt x="24309" y="148982"/>
                    <a:pt x="48607" y="145536"/>
                    <a:pt x="72916" y="142079"/>
                  </a:cubicBezTo>
                  <a:cubicBezTo>
                    <a:pt x="70688" y="142376"/>
                    <a:pt x="68459" y="142701"/>
                    <a:pt x="66231" y="142999"/>
                  </a:cubicBezTo>
                  <a:cubicBezTo>
                    <a:pt x="240179" y="118884"/>
                    <a:pt x="414161" y="94831"/>
                    <a:pt x="588109" y="70619"/>
                  </a:cubicBezTo>
                  <a:cubicBezTo>
                    <a:pt x="607441" y="67968"/>
                    <a:pt x="626738" y="65276"/>
                    <a:pt x="646070" y="62625"/>
                  </a:cubicBezTo>
                  <a:cubicBezTo>
                    <a:pt x="681620" y="57676"/>
                    <a:pt x="717135" y="52727"/>
                    <a:pt x="752622" y="47424"/>
                  </a:cubicBezTo>
                  <a:cubicBezTo>
                    <a:pt x="785320" y="42510"/>
                    <a:pt x="818018" y="37630"/>
                    <a:pt x="850688" y="32744"/>
                  </a:cubicBezTo>
                  <a:cubicBezTo>
                    <a:pt x="870311" y="29795"/>
                    <a:pt x="890038" y="27304"/>
                    <a:pt x="909535" y="23829"/>
                  </a:cubicBezTo>
                  <a:cubicBezTo>
                    <a:pt x="932307" y="19766"/>
                    <a:pt x="955011" y="15640"/>
                    <a:pt x="977754" y="11543"/>
                  </a:cubicBezTo>
                  <a:cubicBezTo>
                    <a:pt x="993481" y="8692"/>
                    <a:pt x="1009207" y="5874"/>
                    <a:pt x="1024904" y="3023"/>
                  </a:cubicBezTo>
                  <a:cubicBezTo>
                    <a:pt x="1030493" y="2040"/>
                    <a:pt x="1036168" y="1240"/>
                    <a:pt x="1041734" y="0"/>
                  </a:cubicBezTo>
                  <a:cubicBezTo>
                    <a:pt x="1059974" y="54870"/>
                    <a:pt x="1077838" y="109860"/>
                    <a:pt x="1095284" y="164982"/>
                  </a:cubicBezTo>
                  <a:cubicBezTo>
                    <a:pt x="1153377" y="356953"/>
                    <a:pt x="1205573" y="550462"/>
                    <a:pt x="1259471" y="743445"/>
                  </a:cubicBezTo>
                  <a:cubicBezTo>
                    <a:pt x="1264946" y="759268"/>
                    <a:pt x="1269237" y="776503"/>
                    <a:pt x="1245448" y="777292"/>
                  </a:cubicBezTo>
                  <a:cubicBezTo>
                    <a:pt x="1213401" y="782337"/>
                    <a:pt x="1181458" y="788040"/>
                    <a:pt x="1149445" y="793378"/>
                  </a:cubicBezTo>
                  <a:cubicBezTo>
                    <a:pt x="1082603" y="803372"/>
                    <a:pt x="1016716" y="817756"/>
                    <a:pt x="950434" y="830927"/>
                  </a:cubicBezTo>
                  <a:cubicBezTo>
                    <a:pt x="768851" y="862414"/>
                    <a:pt x="589954" y="907301"/>
                    <a:pt x="408338" y="938759"/>
                  </a:cubicBezTo>
                  <a:cubicBezTo>
                    <a:pt x="362399" y="946948"/>
                    <a:pt x="317512" y="959960"/>
                    <a:pt x="271477" y="967657"/>
                  </a:cubicBezTo>
                  <a:cubicBezTo>
                    <a:pt x="269808" y="967983"/>
                    <a:pt x="268036" y="968246"/>
                    <a:pt x="266334" y="968246"/>
                  </a:cubicBezTo>
                  <a:cubicBezTo>
                    <a:pt x="265282" y="968246"/>
                    <a:pt x="264265" y="968143"/>
                    <a:pt x="263248" y="96791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1210482" y="226909"/>
              <a:ext cx="1124179" cy="494059"/>
            </a:xfrm>
            <a:custGeom>
              <a:rect b="b" l="l" r="r" t="t"/>
              <a:pathLst>
                <a:path extrusionOk="0" h="494059" w="1124179">
                  <a:moveTo>
                    <a:pt x="52599" y="353170"/>
                  </a:moveTo>
                  <a:cubicBezTo>
                    <a:pt x="43490" y="323649"/>
                    <a:pt x="34381" y="294060"/>
                    <a:pt x="25341" y="264539"/>
                  </a:cubicBezTo>
                  <a:cubicBezTo>
                    <a:pt x="20689" y="249436"/>
                    <a:pt x="16066" y="234361"/>
                    <a:pt x="11483" y="219258"/>
                  </a:cubicBezTo>
                  <a:cubicBezTo>
                    <a:pt x="9255" y="211817"/>
                    <a:pt x="6895" y="204417"/>
                    <a:pt x="4798" y="196977"/>
                  </a:cubicBezTo>
                  <a:cubicBezTo>
                    <a:pt x="3849" y="193600"/>
                    <a:pt x="2929" y="190262"/>
                    <a:pt x="2015" y="186851"/>
                  </a:cubicBezTo>
                  <a:cubicBezTo>
                    <a:pt x="1095" y="183279"/>
                    <a:pt x="180" y="179576"/>
                    <a:pt x="15" y="175873"/>
                  </a:cubicBezTo>
                  <a:cubicBezTo>
                    <a:pt x="-83" y="174073"/>
                    <a:pt x="312" y="172336"/>
                    <a:pt x="1095" y="170793"/>
                  </a:cubicBezTo>
                  <a:cubicBezTo>
                    <a:pt x="1032" y="170662"/>
                    <a:pt x="997" y="170565"/>
                    <a:pt x="963" y="170433"/>
                  </a:cubicBezTo>
                  <a:cubicBezTo>
                    <a:pt x="-1986" y="149890"/>
                    <a:pt x="29598" y="153627"/>
                    <a:pt x="42507" y="148250"/>
                  </a:cubicBezTo>
                  <a:cubicBezTo>
                    <a:pt x="75302" y="141667"/>
                    <a:pt x="107875" y="134289"/>
                    <a:pt x="140504" y="127021"/>
                  </a:cubicBezTo>
                  <a:cubicBezTo>
                    <a:pt x="259999" y="107031"/>
                    <a:pt x="379786" y="90785"/>
                    <a:pt x="498789" y="70499"/>
                  </a:cubicBezTo>
                  <a:cubicBezTo>
                    <a:pt x="545282" y="63030"/>
                    <a:pt x="591089" y="52578"/>
                    <a:pt x="637548" y="45075"/>
                  </a:cubicBezTo>
                  <a:cubicBezTo>
                    <a:pt x="698132" y="36229"/>
                    <a:pt x="759403" y="32623"/>
                    <a:pt x="819884" y="23120"/>
                  </a:cubicBezTo>
                  <a:cubicBezTo>
                    <a:pt x="866543" y="15880"/>
                    <a:pt x="913333" y="8868"/>
                    <a:pt x="960117" y="2640"/>
                  </a:cubicBezTo>
                  <a:cubicBezTo>
                    <a:pt x="973157" y="2211"/>
                    <a:pt x="1007530" y="-6829"/>
                    <a:pt x="1006250" y="11223"/>
                  </a:cubicBezTo>
                  <a:cubicBezTo>
                    <a:pt x="1012341" y="25738"/>
                    <a:pt x="1017650" y="40612"/>
                    <a:pt x="1023056" y="55424"/>
                  </a:cubicBezTo>
                  <a:cubicBezTo>
                    <a:pt x="1057423" y="147490"/>
                    <a:pt x="1091207" y="239772"/>
                    <a:pt x="1124179" y="332369"/>
                  </a:cubicBezTo>
                  <a:cubicBezTo>
                    <a:pt x="1078189" y="337815"/>
                    <a:pt x="1032228" y="343410"/>
                    <a:pt x="986261" y="349124"/>
                  </a:cubicBezTo>
                  <a:cubicBezTo>
                    <a:pt x="895241" y="360427"/>
                    <a:pt x="804678" y="375565"/>
                    <a:pt x="714116" y="389914"/>
                  </a:cubicBezTo>
                  <a:cubicBezTo>
                    <a:pt x="631873" y="402954"/>
                    <a:pt x="549768" y="417040"/>
                    <a:pt x="467754" y="431361"/>
                  </a:cubicBezTo>
                  <a:cubicBezTo>
                    <a:pt x="366740" y="448956"/>
                    <a:pt x="265725" y="466288"/>
                    <a:pt x="164648" y="483425"/>
                  </a:cubicBezTo>
                  <a:cubicBezTo>
                    <a:pt x="141819" y="487305"/>
                    <a:pt x="118892" y="490734"/>
                    <a:pt x="95960" y="494060"/>
                  </a:cubicBezTo>
                  <a:cubicBezTo>
                    <a:pt x="81503" y="447098"/>
                    <a:pt x="67028" y="400137"/>
                    <a:pt x="52599" y="353170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7" name="Google Shape;637;p6"/>
          <p:cNvGrpSpPr/>
          <p:nvPr/>
        </p:nvGrpSpPr>
        <p:grpSpPr>
          <a:xfrm>
            <a:off x="1813821" y="1725932"/>
            <a:ext cx="2922863" cy="1543982"/>
            <a:chOff x="0" y="491334"/>
            <a:chExt cx="7794300" cy="4117287"/>
          </a:xfrm>
        </p:grpSpPr>
        <p:sp>
          <p:nvSpPr>
            <p:cNvPr id="638" name="Google Shape;638;p6"/>
            <p:cNvSpPr txBox="1"/>
            <p:nvPr/>
          </p:nvSpPr>
          <p:spPr>
            <a:xfrm>
              <a:off x="0" y="3993021"/>
              <a:ext cx="7794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Click to change subtitle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39" name="Google Shape;639;p6"/>
            <p:cNvSpPr txBox="1"/>
            <p:nvPr/>
          </p:nvSpPr>
          <p:spPr>
            <a:xfrm>
              <a:off x="0" y="491334"/>
              <a:ext cx="77943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Click to Edit title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640" name="Google Shape;640;p6"/>
          <p:cNvGrpSpPr/>
          <p:nvPr/>
        </p:nvGrpSpPr>
        <p:grpSpPr>
          <a:xfrm rot="1654785">
            <a:off x="6623362" y="603962"/>
            <a:ext cx="1952260" cy="714595"/>
            <a:chOff x="13246445" y="1207461"/>
            <a:chExt cx="3904375" cy="1429138"/>
          </a:xfrm>
        </p:grpSpPr>
        <p:sp>
          <p:nvSpPr>
            <p:cNvPr id="641" name="Google Shape;641;p6"/>
            <p:cNvSpPr/>
            <p:nvPr/>
          </p:nvSpPr>
          <p:spPr>
            <a:xfrm>
              <a:off x="15418970" y="1284750"/>
              <a:ext cx="1574845" cy="1281089"/>
            </a:xfrm>
            <a:custGeom>
              <a:rect b="b" l="l" r="r" t="t"/>
              <a:pathLst>
                <a:path extrusionOk="0" h="1281089" w="1574845">
                  <a:moveTo>
                    <a:pt x="1560792" y="307009"/>
                  </a:moveTo>
                  <a:cubicBezTo>
                    <a:pt x="1574614" y="378938"/>
                    <a:pt x="1576269" y="453774"/>
                    <a:pt x="1574005" y="526194"/>
                  </a:cubicBezTo>
                  <a:cubicBezTo>
                    <a:pt x="1569874" y="658246"/>
                    <a:pt x="1553163" y="792208"/>
                    <a:pt x="1499353" y="912908"/>
                  </a:cubicBezTo>
                  <a:cubicBezTo>
                    <a:pt x="1374632" y="1192676"/>
                    <a:pt x="1057175" y="1278608"/>
                    <a:pt x="774779" y="1280963"/>
                  </a:cubicBezTo>
                  <a:cubicBezTo>
                    <a:pt x="623953" y="1282218"/>
                    <a:pt x="452457" y="1275294"/>
                    <a:pt x="314047" y="1209424"/>
                  </a:cubicBezTo>
                  <a:cubicBezTo>
                    <a:pt x="114127" y="1114276"/>
                    <a:pt x="72171" y="904034"/>
                    <a:pt x="32596" y="706378"/>
                  </a:cubicBezTo>
                  <a:cubicBezTo>
                    <a:pt x="17814" y="632570"/>
                    <a:pt x="9779" y="557570"/>
                    <a:pt x="6000" y="482444"/>
                  </a:cubicBezTo>
                  <a:cubicBezTo>
                    <a:pt x="5570" y="480877"/>
                    <a:pt x="5149" y="479443"/>
                    <a:pt x="4891" y="478405"/>
                  </a:cubicBezTo>
                  <a:cubicBezTo>
                    <a:pt x="-4433" y="445112"/>
                    <a:pt x="1010" y="409222"/>
                    <a:pt x="9256" y="376224"/>
                  </a:cubicBezTo>
                  <a:cubicBezTo>
                    <a:pt x="37711" y="281294"/>
                    <a:pt x="93099" y="204875"/>
                    <a:pt x="175614" y="149617"/>
                  </a:cubicBezTo>
                  <a:cubicBezTo>
                    <a:pt x="290715" y="72534"/>
                    <a:pt x="436543" y="38750"/>
                    <a:pt x="572236" y="19600"/>
                  </a:cubicBezTo>
                  <a:cubicBezTo>
                    <a:pt x="719938" y="-1250"/>
                    <a:pt x="869616" y="-1257"/>
                    <a:pt x="1018459" y="949"/>
                  </a:cubicBezTo>
                  <a:cubicBezTo>
                    <a:pt x="1099467" y="2150"/>
                    <a:pt x="1180873" y="3974"/>
                    <a:pt x="1260616" y="18298"/>
                  </a:cubicBezTo>
                  <a:cubicBezTo>
                    <a:pt x="1361138" y="36348"/>
                    <a:pt x="1466447" y="73922"/>
                    <a:pt x="1515361" y="170302"/>
                  </a:cubicBezTo>
                  <a:cubicBezTo>
                    <a:pt x="1537335" y="213592"/>
                    <a:pt x="1551695" y="259673"/>
                    <a:pt x="1560792" y="307009"/>
                  </a:cubicBezTo>
                  <a:close/>
                </a:path>
              </a:pathLst>
            </a:custGeom>
            <a:solidFill>
              <a:srgbClr val="C7EAF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13413664" y="1327275"/>
              <a:ext cx="1573323" cy="1278325"/>
            </a:xfrm>
            <a:custGeom>
              <a:rect b="b" l="l" r="r" t="t"/>
              <a:pathLst>
                <a:path extrusionOk="0" h="1278325" w="1573323">
                  <a:moveTo>
                    <a:pt x="8267" y="336069"/>
                  </a:moveTo>
                  <a:cubicBezTo>
                    <a:pt x="-2642" y="408496"/>
                    <a:pt x="-1275" y="483333"/>
                    <a:pt x="3910" y="555605"/>
                  </a:cubicBezTo>
                  <a:cubicBezTo>
                    <a:pt x="13366" y="687384"/>
                    <a:pt x="35473" y="820558"/>
                    <a:pt x="94101" y="938997"/>
                  </a:cubicBezTo>
                  <a:cubicBezTo>
                    <a:pt x="230004" y="1213517"/>
                    <a:pt x="550678" y="1286615"/>
                    <a:pt x="832941" y="1277602"/>
                  </a:cubicBezTo>
                  <a:cubicBezTo>
                    <a:pt x="983689" y="1272791"/>
                    <a:pt x="1154771" y="1258975"/>
                    <a:pt x="1290409" y="1187584"/>
                  </a:cubicBezTo>
                  <a:cubicBezTo>
                    <a:pt x="1486323" y="1084475"/>
                    <a:pt x="1519768" y="872713"/>
                    <a:pt x="1551339" y="673622"/>
                  </a:cubicBezTo>
                  <a:cubicBezTo>
                    <a:pt x="1563130" y="599276"/>
                    <a:pt x="1568135" y="524018"/>
                    <a:pt x="1568885" y="448800"/>
                  </a:cubicBezTo>
                  <a:cubicBezTo>
                    <a:pt x="1569252" y="447217"/>
                    <a:pt x="1569611" y="445767"/>
                    <a:pt x="1569830" y="444722"/>
                  </a:cubicBezTo>
                  <a:cubicBezTo>
                    <a:pt x="1577803" y="411077"/>
                    <a:pt x="1570915" y="375437"/>
                    <a:pt x="1561342" y="342806"/>
                  </a:cubicBezTo>
                  <a:cubicBezTo>
                    <a:pt x="1529084" y="249100"/>
                    <a:pt x="1470651" y="174973"/>
                    <a:pt x="1385981" y="123075"/>
                  </a:cubicBezTo>
                  <a:cubicBezTo>
                    <a:pt x="1267865" y="50687"/>
                    <a:pt x="1120788" y="22797"/>
                    <a:pt x="984431" y="9113"/>
                  </a:cubicBezTo>
                  <a:cubicBezTo>
                    <a:pt x="836010" y="-5780"/>
                    <a:pt x="686449" y="232"/>
                    <a:pt x="537817" y="8426"/>
                  </a:cubicBezTo>
                  <a:cubicBezTo>
                    <a:pt x="456919" y="12886"/>
                    <a:pt x="375661" y="17986"/>
                    <a:pt x="296558" y="35498"/>
                  </a:cubicBezTo>
                  <a:cubicBezTo>
                    <a:pt x="196848" y="57572"/>
                    <a:pt x="93132" y="99356"/>
                    <a:pt x="48154" y="197623"/>
                  </a:cubicBezTo>
                  <a:cubicBezTo>
                    <a:pt x="27937" y="241786"/>
                    <a:pt x="15443" y="288405"/>
                    <a:pt x="8267" y="336069"/>
                  </a:cubicBezTo>
                  <a:close/>
                </a:path>
              </a:pathLst>
            </a:custGeom>
            <a:solidFill>
              <a:srgbClr val="C7EAF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15971928" y="1293489"/>
              <a:ext cx="523234" cy="1108531"/>
            </a:xfrm>
            <a:custGeom>
              <a:rect b="b" l="l" r="r" t="t"/>
              <a:pathLst>
                <a:path extrusionOk="0" h="1108531" w="523234">
                  <a:moveTo>
                    <a:pt x="459558" y="8030"/>
                  </a:moveTo>
                  <a:cubicBezTo>
                    <a:pt x="472029" y="-10651"/>
                    <a:pt x="502217" y="6440"/>
                    <a:pt x="491707" y="26899"/>
                  </a:cubicBezTo>
                  <a:cubicBezTo>
                    <a:pt x="480720" y="46345"/>
                    <a:pt x="470256" y="65971"/>
                    <a:pt x="460987" y="86290"/>
                  </a:cubicBezTo>
                  <a:cubicBezTo>
                    <a:pt x="434523" y="152191"/>
                    <a:pt x="413291" y="220892"/>
                    <a:pt x="400626" y="290801"/>
                  </a:cubicBezTo>
                  <a:cubicBezTo>
                    <a:pt x="381026" y="442431"/>
                    <a:pt x="474278" y="362511"/>
                    <a:pt x="517023" y="444887"/>
                  </a:cubicBezTo>
                  <a:cubicBezTo>
                    <a:pt x="538942" y="518047"/>
                    <a:pt x="497868" y="595379"/>
                    <a:pt x="471177" y="662333"/>
                  </a:cubicBezTo>
                  <a:cubicBezTo>
                    <a:pt x="425551" y="745053"/>
                    <a:pt x="285392" y="1151672"/>
                    <a:pt x="173992" y="1104780"/>
                  </a:cubicBezTo>
                  <a:cubicBezTo>
                    <a:pt x="132840" y="1085124"/>
                    <a:pt x="133785" y="1031222"/>
                    <a:pt x="132036" y="991878"/>
                  </a:cubicBezTo>
                  <a:cubicBezTo>
                    <a:pt x="138126" y="902664"/>
                    <a:pt x="171977" y="817262"/>
                    <a:pt x="203173" y="734184"/>
                  </a:cubicBezTo>
                  <a:cubicBezTo>
                    <a:pt x="218697" y="691479"/>
                    <a:pt x="239640" y="650404"/>
                    <a:pt x="250237" y="606093"/>
                  </a:cubicBezTo>
                  <a:cubicBezTo>
                    <a:pt x="253032" y="576027"/>
                    <a:pt x="201846" y="593477"/>
                    <a:pt x="184667" y="595028"/>
                  </a:cubicBezTo>
                  <a:cubicBezTo>
                    <a:pt x="149410" y="599223"/>
                    <a:pt x="114154" y="606942"/>
                    <a:pt x="78522" y="605968"/>
                  </a:cubicBezTo>
                  <a:cubicBezTo>
                    <a:pt x="21729" y="608323"/>
                    <a:pt x="-8842" y="565438"/>
                    <a:pt x="2254" y="511552"/>
                  </a:cubicBezTo>
                  <a:cubicBezTo>
                    <a:pt x="38057" y="399563"/>
                    <a:pt x="89572" y="292532"/>
                    <a:pt x="131036" y="182717"/>
                  </a:cubicBezTo>
                  <a:cubicBezTo>
                    <a:pt x="149808" y="131888"/>
                    <a:pt x="172173" y="82368"/>
                    <a:pt x="191882" y="31968"/>
                  </a:cubicBezTo>
                  <a:cubicBezTo>
                    <a:pt x="200464" y="8311"/>
                    <a:pt x="230676" y="12631"/>
                    <a:pt x="237969" y="30931"/>
                  </a:cubicBezTo>
                  <a:cubicBezTo>
                    <a:pt x="241702" y="30595"/>
                    <a:pt x="245348" y="30135"/>
                    <a:pt x="248753" y="29410"/>
                  </a:cubicBezTo>
                  <a:cubicBezTo>
                    <a:pt x="314753" y="19445"/>
                    <a:pt x="381681" y="25730"/>
                    <a:pt x="448025" y="21995"/>
                  </a:cubicBezTo>
                  <a:cubicBezTo>
                    <a:pt x="448025" y="22026"/>
                    <a:pt x="448001" y="22065"/>
                    <a:pt x="448001" y="22096"/>
                  </a:cubicBezTo>
                  <a:lnTo>
                    <a:pt x="447970" y="22096"/>
                  </a:lnTo>
                  <a:cubicBezTo>
                    <a:pt x="447970" y="22128"/>
                    <a:pt x="447939" y="22128"/>
                    <a:pt x="447947" y="22167"/>
                  </a:cubicBezTo>
                  <a:cubicBezTo>
                    <a:pt x="448681" y="22096"/>
                    <a:pt x="449415" y="22065"/>
                    <a:pt x="450125" y="22096"/>
                  </a:cubicBezTo>
                  <a:cubicBezTo>
                    <a:pt x="453241" y="17395"/>
                    <a:pt x="456380" y="12685"/>
                    <a:pt x="459558" y="80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14096005" y="1343834"/>
              <a:ext cx="524811" cy="1096362"/>
            </a:xfrm>
            <a:custGeom>
              <a:rect b="b" l="l" r="r" t="t"/>
              <a:pathLst>
                <a:path extrusionOk="0" h="1096362" w="524811">
                  <a:moveTo>
                    <a:pt x="480441" y="7454"/>
                  </a:moveTo>
                  <a:cubicBezTo>
                    <a:pt x="493662" y="-10713"/>
                    <a:pt x="523132" y="7579"/>
                    <a:pt x="511801" y="27602"/>
                  </a:cubicBezTo>
                  <a:cubicBezTo>
                    <a:pt x="500033" y="46588"/>
                    <a:pt x="488797" y="65776"/>
                    <a:pt x="478708" y="85706"/>
                  </a:cubicBezTo>
                  <a:cubicBezTo>
                    <a:pt x="449605" y="150492"/>
                    <a:pt x="425624" y="218280"/>
                    <a:pt x="410147" y="287628"/>
                  </a:cubicBezTo>
                  <a:cubicBezTo>
                    <a:pt x="384448" y="438346"/>
                    <a:pt x="480847" y="362246"/>
                    <a:pt x="520235" y="446276"/>
                  </a:cubicBezTo>
                  <a:cubicBezTo>
                    <a:pt x="539187" y="520262"/>
                    <a:pt x="495020" y="595879"/>
                    <a:pt x="465652" y="661702"/>
                  </a:cubicBezTo>
                  <a:cubicBezTo>
                    <a:pt x="416722" y="742519"/>
                    <a:pt x="260281" y="1143166"/>
                    <a:pt x="150857" y="1091838"/>
                  </a:cubicBezTo>
                  <a:cubicBezTo>
                    <a:pt x="110533" y="1070536"/>
                    <a:pt x="113649" y="1016720"/>
                    <a:pt x="113492" y="977345"/>
                  </a:cubicBezTo>
                  <a:cubicBezTo>
                    <a:pt x="123175" y="888450"/>
                    <a:pt x="160447" y="804475"/>
                    <a:pt x="194969" y="722714"/>
                  </a:cubicBezTo>
                  <a:cubicBezTo>
                    <a:pt x="212203" y="680672"/>
                    <a:pt x="234794" y="640463"/>
                    <a:pt x="247163" y="596620"/>
                  </a:cubicBezTo>
                  <a:cubicBezTo>
                    <a:pt x="251169" y="566694"/>
                    <a:pt x="199326" y="582062"/>
                    <a:pt x="182092" y="582928"/>
                  </a:cubicBezTo>
                  <a:cubicBezTo>
                    <a:pt x="146695" y="585696"/>
                    <a:pt x="111158" y="591996"/>
                    <a:pt x="75589" y="589587"/>
                  </a:cubicBezTo>
                  <a:cubicBezTo>
                    <a:pt x="18749" y="589657"/>
                    <a:pt x="-10073" y="545572"/>
                    <a:pt x="3194" y="492177"/>
                  </a:cubicBezTo>
                  <a:cubicBezTo>
                    <a:pt x="43487" y="381715"/>
                    <a:pt x="99281" y="276844"/>
                    <a:pt x="145134" y="168792"/>
                  </a:cubicBezTo>
                  <a:cubicBezTo>
                    <a:pt x="165944" y="118758"/>
                    <a:pt x="190284" y="70182"/>
                    <a:pt x="212008" y="20615"/>
                  </a:cubicBezTo>
                  <a:cubicBezTo>
                    <a:pt x="221534" y="-2675"/>
                    <a:pt x="251551" y="2854"/>
                    <a:pt x="258095" y="21434"/>
                  </a:cubicBezTo>
                  <a:cubicBezTo>
                    <a:pt x="261835" y="21247"/>
                    <a:pt x="265505" y="20935"/>
                    <a:pt x="268933" y="20343"/>
                  </a:cubicBezTo>
                  <a:cubicBezTo>
                    <a:pt x="335284" y="13044"/>
                    <a:pt x="401909" y="22011"/>
                    <a:pt x="468346" y="20951"/>
                  </a:cubicBezTo>
                  <a:cubicBezTo>
                    <a:pt x="468346" y="20982"/>
                    <a:pt x="468314" y="21013"/>
                    <a:pt x="468322" y="21044"/>
                  </a:cubicBezTo>
                  <a:lnTo>
                    <a:pt x="468291" y="21044"/>
                  </a:lnTo>
                  <a:cubicBezTo>
                    <a:pt x="468291" y="21076"/>
                    <a:pt x="468260" y="21076"/>
                    <a:pt x="468260" y="21107"/>
                  </a:cubicBezTo>
                  <a:cubicBezTo>
                    <a:pt x="468994" y="21068"/>
                    <a:pt x="469728" y="21068"/>
                    <a:pt x="470438" y="21122"/>
                  </a:cubicBezTo>
                  <a:cubicBezTo>
                    <a:pt x="473757" y="16561"/>
                    <a:pt x="477084" y="11976"/>
                    <a:pt x="480441" y="74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6"/>
            <p:cNvSpPr/>
            <p:nvPr/>
          </p:nvSpPr>
          <p:spPr>
            <a:xfrm>
              <a:off x="15816347" y="2103394"/>
              <a:ext cx="226421" cy="450563"/>
            </a:xfrm>
            <a:custGeom>
              <a:rect b="b" l="l" r="r" t="t"/>
              <a:pathLst>
                <a:path extrusionOk="0" h="450563" w="226421">
                  <a:moveTo>
                    <a:pt x="88727" y="450045"/>
                  </a:moveTo>
                  <a:cubicBezTo>
                    <a:pt x="68651" y="446427"/>
                    <a:pt x="66426" y="424354"/>
                    <a:pt x="71954" y="408182"/>
                  </a:cubicBezTo>
                  <a:cubicBezTo>
                    <a:pt x="66410" y="410958"/>
                    <a:pt x="59960" y="411629"/>
                    <a:pt x="53611" y="409461"/>
                  </a:cubicBezTo>
                  <a:cubicBezTo>
                    <a:pt x="50215" y="408307"/>
                    <a:pt x="47302" y="406506"/>
                    <a:pt x="44928" y="404253"/>
                  </a:cubicBezTo>
                  <a:cubicBezTo>
                    <a:pt x="34574" y="420884"/>
                    <a:pt x="7196" y="417336"/>
                    <a:pt x="1433" y="398592"/>
                  </a:cubicBezTo>
                  <a:cubicBezTo>
                    <a:pt x="-2057" y="389181"/>
                    <a:pt x="1613" y="379731"/>
                    <a:pt x="4119" y="370561"/>
                  </a:cubicBezTo>
                  <a:cubicBezTo>
                    <a:pt x="31528" y="291187"/>
                    <a:pt x="57188" y="211032"/>
                    <a:pt x="86174" y="132188"/>
                  </a:cubicBezTo>
                  <a:cubicBezTo>
                    <a:pt x="104251" y="89171"/>
                    <a:pt x="120642" y="41710"/>
                    <a:pt x="156976" y="10381"/>
                  </a:cubicBezTo>
                  <a:cubicBezTo>
                    <a:pt x="176037" y="-6414"/>
                    <a:pt x="210802" y="-2991"/>
                    <a:pt x="221195" y="21820"/>
                  </a:cubicBezTo>
                  <a:cubicBezTo>
                    <a:pt x="229464" y="41149"/>
                    <a:pt x="225646" y="63464"/>
                    <a:pt x="224842" y="83869"/>
                  </a:cubicBezTo>
                  <a:cubicBezTo>
                    <a:pt x="221054" y="152874"/>
                    <a:pt x="201681" y="219492"/>
                    <a:pt x="180090" y="284754"/>
                  </a:cubicBezTo>
                  <a:cubicBezTo>
                    <a:pt x="169728" y="316590"/>
                    <a:pt x="159037" y="348269"/>
                    <a:pt x="147059" y="379489"/>
                  </a:cubicBezTo>
                  <a:cubicBezTo>
                    <a:pt x="138532" y="394342"/>
                    <a:pt x="137712" y="418701"/>
                    <a:pt x="119213" y="424455"/>
                  </a:cubicBezTo>
                  <a:cubicBezTo>
                    <a:pt x="117198" y="439644"/>
                    <a:pt x="105134" y="453437"/>
                    <a:pt x="88727" y="4500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13877655" y="2177155"/>
              <a:ext cx="240009" cy="446556"/>
            </a:xfrm>
            <a:custGeom>
              <a:rect b="b" l="l" r="r" t="t"/>
              <a:pathLst>
                <a:path extrusionOk="0" h="446556" w="240009">
                  <a:moveTo>
                    <a:pt x="86274" y="445819"/>
                  </a:moveTo>
                  <a:cubicBezTo>
                    <a:pt x="66361" y="441398"/>
                    <a:pt x="65026" y="419254"/>
                    <a:pt x="71203" y="403317"/>
                  </a:cubicBezTo>
                  <a:cubicBezTo>
                    <a:pt x="65549" y="405867"/>
                    <a:pt x="59083" y="406280"/>
                    <a:pt x="52821" y="403855"/>
                  </a:cubicBezTo>
                  <a:cubicBezTo>
                    <a:pt x="49471" y="402561"/>
                    <a:pt x="46636" y="400651"/>
                    <a:pt x="44356" y="398304"/>
                  </a:cubicBezTo>
                  <a:cubicBezTo>
                    <a:pt x="33338" y="414498"/>
                    <a:pt x="6124" y="409851"/>
                    <a:pt x="1119" y="390904"/>
                  </a:cubicBezTo>
                  <a:cubicBezTo>
                    <a:pt x="-1989" y="381360"/>
                    <a:pt x="2064" y="372066"/>
                    <a:pt x="4930" y="362998"/>
                  </a:cubicBezTo>
                  <a:cubicBezTo>
                    <a:pt x="35517" y="284793"/>
                    <a:pt x="64393" y="205731"/>
                    <a:pt x="96542" y="128118"/>
                  </a:cubicBezTo>
                  <a:cubicBezTo>
                    <a:pt x="116337" y="85865"/>
                    <a:pt x="134633" y="39098"/>
                    <a:pt x="172201" y="9259"/>
                  </a:cubicBezTo>
                  <a:cubicBezTo>
                    <a:pt x="191926" y="-6757"/>
                    <a:pt x="226527" y="-1938"/>
                    <a:pt x="235905" y="23270"/>
                  </a:cubicBezTo>
                  <a:cubicBezTo>
                    <a:pt x="243386" y="42919"/>
                    <a:pt x="238669" y="65063"/>
                    <a:pt x="237045" y="85413"/>
                  </a:cubicBezTo>
                  <a:cubicBezTo>
                    <a:pt x="230478" y="154207"/>
                    <a:pt x="208434" y="219991"/>
                    <a:pt x="184227" y="284333"/>
                  </a:cubicBezTo>
                  <a:cubicBezTo>
                    <a:pt x="172591" y="315724"/>
                    <a:pt x="160628" y="346952"/>
                    <a:pt x="147400" y="377665"/>
                  </a:cubicBezTo>
                  <a:cubicBezTo>
                    <a:pt x="138280" y="392159"/>
                    <a:pt x="136484" y="416463"/>
                    <a:pt x="117758" y="421477"/>
                  </a:cubicBezTo>
                  <a:cubicBezTo>
                    <a:pt x="115143" y="436572"/>
                    <a:pt x="102531" y="449874"/>
                    <a:pt x="86274" y="4458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15414503" y="1753261"/>
              <a:ext cx="154583" cy="373719"/>
            </a:xfrm>
            <a:custGeom>
              <a:rect b="b" l="l" r="r" t="t"/>
              <a:pathLst>
                <a:path extrusionOk="0" h="373719" w="154583">
                  <a:moveTo>
                    <a:pt x="55515" y="1278"/>
                  </a:moveTo>
                  <a:cubicBezTo>
                    <a:pt x="68922" y="-1630"/>
                    <a:pt x="83197" y="265"/>
                    <a:pt x="95441" y="8615"/>
                  </a:cubicBezTo>
                  <a:cubicBezTo>
                    <a:pt x="132431" y="33831"/>
                    <a:pt x="142707" y="95054"/>
                    <a:pt x="148790" y="136254"/>
                  </a:cubicBezTo>
                  <a:cubicBezTo>
                    <a:pt x="156419" y="187910"/>
                    <a:pt x="155217" y="240447"/>
                    <a:pt x="152500" y="292430"/>
                  </a:cubicBezTo>
                  <a:cubicBezTo>
                    <a:pt x="151297" y="315401"/>
                    <a:pt x="149056" y="340320"/>
                    <a:pt x="133485" y="357279"/>
                  </a:cubicBezTo>
                  <a:cubicBezTo>
                    <a:pt x="121983" y="369809"/>
                    <a:pt x="103898" y="375937"/>
                    <a:pt x="87133" y="372990"/>
                  </a:cubicBezTo>
                  <a:cubicBezTo>
                    <a:pt x="54898" y="367322"/>
                    <a:pt x="40186" y="331860"/>
                    <a:pt x="31230" y="304360"/>
                  </a:cubicBezTo>
                  <a:cubicBezTo>
                    <a:pt x="11302" y="243176"/>
                    <a:pt x="2009" y="178912"/>
                    <a:pt x="166" y="114703"/>
                  </a:cubicBezTo>
                  <a:cubicBezTo>
                    <a:pt x="-654" y="86345"/>
                    <a:pt x="1080" y="53784"/>
                    <a:pt x="16377" y="28950"/>
                  </a:cubicBezTo>
                  <a:cubicBezTo>
                    <a:pt x="25069" y="14837"/>
                    <a:pt x="39694" y="4709"/>
                    <a:pt x="55515" y="1278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14846380" y="1764411"/>
              <a:ext cx="150577" cy="374636"/>
            </a:xfrm>
            <a:custGeom>
              <a:rect b="b" l="l" r="r" t="t"/>
              <a:pathLst>
                <a:path extrusionOk="0" h="374636" w="150577">
                  <a:moveTo>
                    <a:pt x="90636" y="849"/>
                  </a:moveTo>
                  <a:cubicBezTo>
                    <a:pt x="77119" y="-1521"/>
                    <a:pt x="62938" y="951"/>
                    <a:pt x="51038" y="9785"/>
                  </a:cubicBezTo>
                  <a:cubicBezTo>
                    <a:pt x="15102" y="36466"/>
                    <a:pt x="7301" y="98056"/>
                    <a:pt x="2881" y="139466"/>
                  </a:cubicBezTo>
                  <a:cubicBezTo>
                    <a:pt x="-2655" y="191387"/>
                    <a:pt x="664" y="243831"/>
                    <a:pt x="5481" y="295666"/>
                  </a:cubicBezTo>
                  <a:cubicBezTo>
                    <a:pt x="7613" y="318574"/>
                    <a:pt x="10854" y="343376"/>
                    <a:pt x="27096" y="359696"/>
                  </a:cubicBezTo>
                  <a:cubicBezTo>
                    <a:pt x="39090" y="371750"/>
                    <a:pt x="57410" y="377146"/>
                    <a:pt x="74042" y="373528"/>
                  </a:cubicBezTo>
                  <a:cubicBezTo>
                    <a:pt x="106019" y="366565"/>
                    <a:pt x="119294" y="330542"/>
                    <a:pt x="127134" y="302707"/>
                  </a:cubicBezTo>
                  <a:cubicBezTo>
                    <a:pt x="144571" y="240766"/>
                    <a:pt x="151271" y="176183"/>
                    <a:pt x="150521" y="111950"/>
                  </a:cubicBezTo>
                  <a:cubicBezTo>
                    <a:pt x="150193" y="83584"/>
                    <a:pt x="147148" y="51117"/>
                    <a:pt x="130867" y="26923"/>
                  </a:cubicBezTo>
                  <a:cubicBezTo>
                    <a:pt x="121605" y="13176"/>
                    <a:pt x="106581" y="3648"/>
                    <a:pt x="90636" y="849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16509663" y="1410937"/>
              <a:ext cx="499410" cy="889348"/>
            </a:xfrm>
            <a:custGeom>
              <a:rect b="b" l="l" r="r" t="t"/>
              <a:pathLst>
                <a:path extrusionOk="0" h="889348" w="499410">
                  <a:moveTo>
                    <a:pt x="498476" y="84801"/>
                  </a:moveTo>
                  <a:cubicBezTo>
                    <a:pt x="487450" y="169618"/>
                    <a:pt x="353241" y="193095"/>
                    <a:pt x="277192" y="312438"/>
                  </a:cubicBezTo>
                  <a:cubicBezTo>
                    <a:pt x="191897" y="446298"/>
                    <a:pt x="223983" y="616346"/>
                    <a:pt x="195973" y="771243"/>
                  </a:cubicBezTo>
                  <a:cubicBezTo>
                    <a:pt x="168697" y="922063"/>
                    <a:pt x="35667" y="906118"/>
                    <a:pt x="7040" y="846236"/>
                  </a:cubicBezTo>
                  <a:cubicBezTo>
                    <a:pt x="-9311" y="812030"/>
                    <a:pt x="-1573" y="822205"/>
                    <a:pt x="77819" y="428778"/>
                  </a:cubicBezTo>
                  <a:cubicBezTo>
                    <a:pt x="88330" y="376686"/>
                    <a:pt x="73649" y="314753"/>
                    <a:pt x="151143" y="218264"/>
                  </a:cubicBezTo>
                  <a:cubicBezTo>
                    <a:pt x="210021" y="144956"/>
                    <a:pt x="295308" y="90087"/>
                    <a:pt x="394690" y="19601"/>
                  </a:cubicBezTo>
                  <a:cubicBezTo>
                    <a:pt x="466093" y="-31041"/>
                    <a:pt x="506152" y="25714"/>
                    <a:pt x="498476" y="84801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6"/>
            <p:cNvSpPr/>
            <p:nvPr/>
          </p:nvSpPr>
          <p:spPr>
            <a:xfrm>
              <a:off x="13388102" y="1481642"/>
              <a:ext cx="529378" cy="874216"/>
            </a:xfrm>
            <a:custGeom>
              <a:rect b="b" l="l" r="r" t="t"/>
              <a:pathLst>
                <a:path extrusionOk="0" h="874216" w="529378">
                  <a:moveTo>
                    <a:pt x="1602" y="86897"/>
                  </a:moveTo>
                  <a:cubicBezTo>
                    <a:pt x="16040" y="171199"/>
                    <a:pt x="151092" y="189265"/>
                    <a:pt x="231890" y="305450"/>
                  </a:cubicBezTo>
                  <a:cubicBezTo>
                    <a:pt x="322518" y="435771"/>
                    <a:pt x="297311" y="606972"/>
                    <a:pt x="331553" y="760614"/>
                  </a:cubicBezTo>
                  <a:cubicBezTo>
                    <a:pt x="364896" y="910218"/>
                    <a:pt x="497176" y="888932"/>
                    <a:pt x="523359" y="827943"/>
                  </a:cubicBezTo>
                  <a:cubicBezTo>
                    <a:pt x="538321" y="793105"/>
                    <a:pt x="530996" y="803584"/>
                    <a:pt x="435792" y="413674"/>
                  </a:cubicBezTo>
                  <a:cubicBezTo>
                    <a:pt x="423188" y="362042"/>
                    <a:pt x="435362" y="299579"/>
                    <a:pt x="354034" y="206279"/>
                  </a:cubicBezTo>
                  <a:cubicBezTo>
                    <a:pt x="292244" y="135395"/>
                    <a:pt x="204817" y="84012"/>
                    <a:pt x="102663" y="17573"/>
                  </a:cubicBezTo>
                  <a:cubicBezTo>
                    <a:pt x="29284" y="-30146"/>
                    <a:pt x="-8456" y="28177"/>
                    <a:pt x="1602" y="86897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6"/>
            <p:cNvSpPr/>
            <p:nvPr/>
          </p:nvSpPr>
          <p:spPr>
            <a:xfrm>
              <a:off x="14976613" y="1535766"/>
              <a:ext cx="448770" cy="171714"/>
            </a:xfrm>
            <a:custGeom>
              <a:rect b="b" l="l" r="r" t="t"/>
              <a:pathLst>
                <a:path extrusionOk="0" h="171714" w="448770">
                  <a:moveTo>
                    <a:pt x="187974" y="2629"/>
                  </a:moveTo>
                  <a:cubicBezTo>
                    <a:pt x="210557" y="-334"/>
                    <a:pt x="233445" y="-794"/>
                    <a:pt x="256137" y="1257"/>
                  </a:cubicBezTo>
                  <a:cubicBezTo>
                    <a:pt x="256254" y="1265"/>
                    <a:pt x="256363" y="1280"/>
                    <a:pt x="256481" y="1288"/>
                  </a:cubicBezTo>
                  <a:cubicBezTo>
                    <a:pt x="302693" y="5537"/>
                    <a:pt x="348842" y="15736"/>
                    <a:pt x="390096" y="37560"/>
                  </a:cubicBezTo>
                  <a:cubicBezTo>
                    <a:pt x="406994" y="48203"/>
                    <a:pt x="453527" y="60858"/>
                    <a:pt x="433427" y="87345"/>
                  </a:cubicBezTo>
                  <a:cubicBezTo>
                    <a:pt x="433716" y="88748"/>
                    <a:pt x="433872" y="90159"/>
                    <a:pt x="433903" y="91594"/>
                  </a:cubicBezTo>
                  <a:cubicBezTo>
                    <a:pt x="434067" y="91656"/>
                    <a:pt x="434192" y="91750"/>
                    <a:pt x="434317" y="91820"/>
                  </a:cubicBezTo>
                  <a:cubicBezTo>
                    <a:pt x="434731" y="91976"/>
                    <a:pt x="435153" y="92140"/>
                    <a:pt x="435535" y="92335"/>
                  </a:cubicBezTo>
                  <a:cubicBezTo>
                    <a:pt x="435535" y="92366"/>
                    <a:pt x="435504" y="92397"/>
                    <a:pt x="435473" y="92428"/>
                  </a:cubicBezTo>
                  <a:cubicBezTo>
                    <a:pt x="445554" y="97512"/>
                    <a:pt x="451317" y="108756"/>
                    <a:pt x="447670" y="120132"/>
                  </a:cubicBezTo>
                  <a:cubicBezTo>
                    <a:pt x="446296" y="124443"/>
                    <a:pt x="443766" y="128022"/>
                    <a:pt x="440502" y="130712"/>
                  </a:cubicBezTo>
                  <a:cubicBezTo>
                    <a:pt x="453753" y="146883"/>
                    <a:pt x="435481" y="170688"/>
                    <a:pt x="416310" y="161714"/>
                  </a:cubicBezTo>
                  <a:cubicBezTo>
                    <a:pt x="382194" y="145480"/>
                    <a:pt x="346156" y="133784"/>
                    <a:pt x="309541" y="124740"/>
                  </a:cubicBezTo>
                  <a:cubicBezTo>
                    <a:pt x="309260" y="124669"/>
                    <a:pt x="308979" y="124607"/>
                    <a:pt x="308698" y="124537"/>
                  </a:cubicBezTo>
                  <a:cubicBezTo>
                    <a:pt x="253349" y="111235"/>
                    <a:pt x="195198" y="112405"/>
                    <a:pt x="140435" y="127921"/>
                  </a:cubicBezTo>
                  <a:cubicBezTo>
                    <a:pt x="140154" y="127999"/>
                    <a:pt x="139880" y="128077"/>
                    <a:pt x="139599" y="128155"/>
                  </a:cubicBezTo>
                  <a:cubicBezTo>
                    <a:pt x="103382" y="138665"/>
                    <a:pt x="67845" y="151803"/>
                    <a:pt x="34415" y="169394"/>
                  </a:cubicBezTo>
                  <a:cubicBezTo>
                    <a:pt x="15620" y="179140"/>
                    <a:pt x="-3598" y="156084"/>
                    <a:pt x="8990" y="139398"/>
                  </a:cubicBezTo>
                  <a:cubicBezTo>
                    <a:pt x="5617" y="136849"/>
                    <a:pt x="2946" y="133371"/>
                    <a:pt x="1400" y="129114"/>
                  </a:cubicBezTo>
                  <a:cubicBezTo>
                    <a:pt x="-2708" y="117894"/>
                    <a:pt x="2595" y="106424"/>
                    <a:pt x="12465" y="100943"/>
                  </a:cubicBezTo>
                  <a:cubicBezTo>
                    <a:pt x="12434" y="100912"/>
                    <a:pt x="12395" y="100880"/>
                    <a:pt x="12395" y="100849"/>
                  </a:cubicBezTo>
                  <a:cubicBezTo>
                    <a:pt x="12769" y="100639"/>
                    <a:pt x="13183" y="100467"/>
                    <a:pt x="13589" y="100288"/>
                  </a:cubicBezTo>
                  <a:cubicBezTo>
                    <a:pt x="13714" y="100218"/>
                    <a:pt x="13839" y="100116"/>
                    <a:pt x="13995" y="100046"/>
                  </a:cubicBezTo>
                  <a:cubicBezTo>
                    <a:pt x="13972" y="98611"/>
                    <a:pt x="14073" y="97200"/>
                    <a:pt x="14300" y="95781"/>
                  </a:cubicBezTo>
                  <a:cubicBezTo>
                    <a:pt x="-6854" y="70121"/>
                    <a:pt x="39132" y="55603"/>
                    <a:pt x="55593" y="44289"/>
                  </a:cubicBezTo>
                  <a:cubicBezTo>
                    <a:pt x="95933" y="20820"/>
                    <a:pt x="141629" y="8781"/>
                    <a:pt x="187639" y="2676"/>
                  </a:cubicBezTo>
                  <a:cubicBezTo>
                    <a:pt x="187748" y="2660"/>
                    <a:pt x="187857" y="2645"/>
                    <a:pt x="187974" y="2629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6"/>
            <p:cNvSpPr/>
            <p:nvPr/>
          </p:nvSpPr>
          <p:spPr>
            <a:xfrm>
              <a:off x="16984123" y="1604517"/>
              <a:ext cx="34256" cy="309889"/>
            </a:xfrm>
            <a:custGeom>
              <a:rect b="b" l="l" r="r" t="t"/>
              <a:pathLst>
                <a:path extrusionOk="0" h="309889" w="34256">
                  <a:moveTo>
                    <a:pt x="4072" y="309778"/>
                  </a:moveTo>
                  <a:cubicBezTo>
                    <a:pt x="-6056" y="306129"/>
                    <a:pt x="5852" y="285334"/>
                    <a:pt x="6227" y="277217"/>
                  </a:cubicBezTo>
                  <a:cubicBezTo>
                    <a:pt x="8953" y="265233"/>
                    <a:pt x="10702" y="253077"/>
                    <a:pt x="12435" y="240914"/>
                  </a:cubicBezTo>
                  <a:cubicBezTo>
                    <a:pt x="21150" y="163473"/>
                    <a:pt x="24281" y="84075"/>
                    <a:pt x="12911" y="6805"/>
                  </a:cubicBezTo>
                  <a:cubicBezTo>
                    <a:pt x="11311" y="-329"/>
                    <a:pt x="22454" y="-2933"/>
                    <a:pt x="24016" y="4310"/>
                  </a:cubicBezTo>
                  <a:cubicBezTo>
                    <a:pt x="38774" y="80324"/>
                    <a:pt x="35393" y="159083"/>
                    <a:pt x="27537" y="235768"/>
                  </a:cubicBezTo>
                  <a:cubicBezTo>
                    <a:pt x="25616" y="248344"/>
                    <a:pt x="19627" y="312928"/>
                    <a:pt x="4072" y="309778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6"/>
            <p:cNvSpPr/>
            <p:nvPr/>
          </p:nvSpPr>
          <p:spPr>
            <a:xfrm>
              <a:off x="13388080" y="1677016"/>
              <a:ext cx="42236" cy="309101"/>
            </a:xfrm>
            <a:custGeom>
              <a:rect b="b" l="l" r="r" t="t"/>
              <a:pathLst>
                <a:path extrusionOk="0" h="309101" w="42236">
                  <a:moveTo>
                    <a:pt x="38435" y="308942"/>
                  </a:moveTo>
                  <a:cubicBezTo>
                    <a:pt x="48415" y="304887"/>
                    <a:pt x="35671" y="284591"/>
                    <a:pt x="34968" y="276498"/>
                  </a:cubicBezTo>
                  <a:cubicBezTo>
                    <a:pt x="31767" y="264631"/>
                    <a:pt x="29525" y="252553"/>
                    <a:pt x="27300" y="240467"/>
                  </a:cubicBezTo>
                  <a:cubicBezTo>
                    <a:pt x="15462" y="163440"/>
                    <a:pt x="9137" y="84237"/>
                    <a:pt x="17375" y="6570"/>
                  </a:cubicBezTo>
                  <a:cubicBezTo>
                    <a:pt x="18687" y="-619"/>
                    <a:pt x="7450" y="-2779"/>
                    <a:pt x="6177" y="4527"/>
                  </a:cubicBezTo>
                  <a:cubicBezTo>
                    <a:pt x="-5505" y="81071"/>
                    <a:pt x="1055" y="159635"/>
                    <a:pt x="12003" y="235937"/>
                  </a:cubicBezTo>
                  <a:cubicBezTo>
                    <a:pt x="14431" y="248421"/>
                    <a:pt x="23021" y="312716"/>
                    <a:pt x="38435" y="308942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6"/>
            <p:cNvSpPr/>
            <p:nvPr/>
          </p:nvSpPr>
          <p:spPr>
            <a:xfrm>
              <a:off x="15351989" y="1207461"/>
              <a:ext cx="1798831" cy="1388951"/>
            </a:xfrm>
            <a:custGeom>
              <a:rect b="b" l="l" r="r" t="t"/>
              <a:pathLst>
                <a:path extrusionOk="0" h="1388951" w="1798831">
                  <a:moveTo>
                    <a:pt x="1782043" y="199834"/>
                  </a:moveTo>
                  <a:cubicBezTo>
                    <a:pt x="1720081" y="64694"/>
                    <a:pt x="1516756" y="49326"/>
                    <a:pt x="1390715" y="31572"/>
                  </a:cubicBezTo>
                  <a:cubicBezTo>
                    <a:pt x="528965" y="-89798"/>
                    <a:pt x="-130812" y="151694"/>
                    <a:pt x="22122" y="534470"/>
                  </a:cubicBezTo>
                  <a:cubicBezTo>
                    <a:pt x="91846" y="1075130"/>
                    <a:pt x="176767" y="1329238"/>
                    <a:pt x="611417" y="1376192"/>
                  </a:cubicBezTo>
                  <a:cubicBezTo>
                    <a:pt x="1335624" y="1454421"/>
                    <a:pt x="1712209" y="1176352"/>
                    <a:pt x="1683395" y="447376"/>
                  </a:cubicBezTo>
                  <a:cubicBezTo>
                    <a:pt x="1749270" y="424391"/>
                    <a:pt x="1835712" y="316884"/>
                    <a:pt x="1782043" y="199834"/>
                  </a:cubicBezTo>
                  <a:close/>
                  <a:moveTo>
                    <a:pt x="1607580" y="731113"/>
                  </a:moveTo>
                  <a:cubicBezTo>
                    <a:pt x="1528696" y="1237708"/>
                    <a:pt x="1208373" y="1358750"/>
                    <a:pt x="696954" y="1327920"/>
                  </a:cubicBezTo>
                  <a:cubicBezTo>
                    <a:pt x="518556" y="1317168"/>
                    <a:pt x="342820" y="1283243"/>
                    <a:pt x="234723" y="1126575"/>
                  </a:cubicBezTo>
                  <a:cubicBezTo>
                    <a:pt x="145914" y="997868"/>
                    <a:pt x="109689" y="823618"/>
                    <a:pt x="99179" y="670265"/>
                  </a:cubicBezTo>
                  <a:cubicBezTo>
                    <a:pt x="86825" y="490081"/>
                    <a:pt x="126837" y="336689"/>
                    <a:pt x="294218" y="242414"/>
                  </a:cubicBezTo>
                  <a:cubicBezTo>
                    <a:pt x="367620" y="201073"/>
                    <a:pt x="449706" y="177588"/>
                    <a:pt x="532010" y="159460"/>
                  </a:cubicBezTo>
                  <a:cubicBezTo>
                    <a:pt x="726206" y="116693"/>
                    <a:pt x="926563" y="102042"/>
                    <a:pt x="1124937" y="115742"/>
                  </a:cubicBezTo>
                  <a:cubicBezTo>
                    <a:pt x="1267157" y="125558"/>
                    <a:pt x="1496352" y="132108"/>
                    <a:pt x="1572394" y="278842"/>
                  </a:cubicBezTo>
                  <a:cubicBezTo>
                    <a:pt x="1644437" y="417872"/>
                    <a:pt x="1630936" y="581113"/>
                    <a:pt x="1607580" y="731113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6"/>
            <p:cNvSpPr/>
            <p:nvPr/>
          </p:nvSpPr>
          <p:spPr>
            <a:xfrm>
              <a:off x="13246445" y="1250169"/>
              <a:ext cx="1803847" cy="1386430"/>
            </a:xfrm>
            <a:custGeom>
              <a:rect b="b" l="l" r="r" t="t"/>
              <a:pathLst>
                <a:path extrusionOk="0" h="1386430" w="1803847">
                  <a:moveTo>
                    <a:pt x="13899" y="235066"/>
                  </a:moveTo>
                  <a:cubicBezTo>
                    <a:pt x="70356" y="97540"/>
                    <a:pt x="272900" y="74009"/>
                    <a:pt x="398121" y="51202"/>
                  </a:cubicBezTo>
                  <a:cubicBezTo>
                    <a:pt x="1254280" y="-104732"/>
                    <a:pt x="1923264" y="110016"/>
                    <a:pt x="1785892" y="498639"/>
                  </a:cubicBezTo>
                  <a:cubicBezTo>
                    <a:pt x="1738033" y="1041670"/>
                    <a:pt x="1663443" y="1298982"/>
                    <a:pt x="1231034" y="1363379"/>
                  </a:cubicBezTo>
                  <a:cubicBezTo>
                    <a:pt x="510567" y="1470682"/>
                    <a:pt x="123073" y="1207982"/>
                    <a:pt x="122456" y="478437"/>
                  </a:cubicBezTo>
                  <a:cubicBezTo>
                    <a:pt x="55707" y="458126"/>
                    <a:pt x="-35007" y="354182"/>
                    <a:pt x="13899" y="235066"/>
                  </a:cubicBezTo>
                  <a:close/>
                  <a:moveTo>
                    <a:pt x="209657" y="758899"/>
                  </a:moveTo>
                  <a:cubicBezTo>
                    <a:pt x="308922" y="1261907"/>
                    <a:pt x="633859" y="1369967"/>
                    <a:pt x="1143622" y="1318592"/>
                  </a:cubicBezTo>
                  <a:cubicBezTo>
                    <a:pt x="1321443" y="1300674"/>
                    <a:pt x="1495665" y="1259708"/>
                    <a:pt x="1597358" y="1098822"/>
                  </a:cubicBezTo>
                  <a:cubicBezTo>
                    <a:pt x="1680904" y="966646"/>
                    <a:pt x="1710062" y="791086"/>
                    <a:pt x="1714388" y="637428"/>
                  </a:cubicBezTo>
                  <a:cubicBezTo>
                    <a:pt x="1719463" y="456894"/>
                    <a:pt x="1673290" y="305232"/>
                    <a:pt x="1502247" y="217772"/>
                  </a:cubicBezTo>
                  <a:cubicBezTo>
                    <a:pt x="1427236" y="179418"/>
                    <a:pt x="1344268" y="159254"/>
                    <a:pt x="1261308" y="144456"/>
                  </a:cubicBezTo>
                  <a:cubicBezTo>
                    <a:pt x="1065543" y="109532"/>
                    <a:pt x="864764" y="102959"/>
                    <a:pt x="667093" y="124620"/>
                  </a:cubicBezTo>
                  <a:cubicBezTo>
                    <a:pt x="525388" y="140152"/>
                    <a:pt x="296646" y="155909"/>
                    <a:pt x="226578" y="305583"/>
                  </a:cubicBezTo>
                  <a:cubicBezTo>
                    <a:pt x="160188" y="447397"/>
                    <a:pt x="180265" y="609959"/>
                    <a:pt x="209657" y="758899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solidFill>
          <a:schemeClr val="accent2"/>
        </a:solidFill>
      </p:bgPr>
    </p:bg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7"/>
          <p:cNvSpPr txBox="1"/>
          <p:nvPr>
            <p:ph idx="1" type="body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58" name="Google Shape;658;p7"/>
          <p:cNvSpPr txBox="1"/>
          <p:nvPr>
            <p:ph idx="2" type="body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59" name="Google Shape;659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0" name="Google Shape;660;p7"/>
          <p:cNvSpPr txBox="1"/>
          <p:nvPr>
            <p:ph type="title"/>
          </p:nvPr>
        </p:nvSpPr>
        <p:spPr>
          <a:xfrm>
            <a:off x="855300" y="706217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grpSp>
        <p:nvGrpSpPr>
          <p:cNvPr id="661" name="Google Shape;661;p7"/>
          <p:cNvGrpSpPr/>
          <p:nvPr/>
        </p:nvGrpSpPr>
        <p:grpSpPr>
          <a:xfrm rot="226375">
            <a:off x="64495" y="3217013"/>
            <a:ext cx="1285577" cy="1994818"/>
            <a:chOff x="128576" y="6434280"/>
            <a:chExt cx="2571239" cy="3989767"/>
          </a:xfrm>
        </p:grpSpPr>
        <p:sp>
          <p:nvSpPr>
            <p:cNvPr id="662" name="Google Shape;662;p7"/>
            <p:cNvSpPr/>
            <p:nvPr/>
          </p:nvSpPr>
          <p:spPr>
            <a:xfrm>
              <a:off x="128576" y="8640948"/>
              <a:ext cx="1121942" cy="1783083"/>
            </a:xfrm>
            <a:custGeom>
              <a:rect b="b" l="l" r="r" t="t"/>
              <a:pathLst>
                <a:path extrusionOk="0" h="1783083" w="1121942">
                  <a:moveTo>
                    <a:pt x="1009175" y="74258"/>
                  </a:moveTo>
                  <a:cubicBezTo>
                    <a:pt x="938748" y="53104"/>
                    <a:pt x="869923" y="27234"/>
                    <a:pt x="800939" y="1915"/>
                  </a:cubicBezTo>
                  <a:cubicBezTo>
                    <a:pt x="798985" y="1317"/>
                    <a:pt x="797032" y="686"/>
                    <a:pt x="795078" y="0"/>
                  </a:cubicBezTo>
                  <a:cubicBezTo>
                    <a:pt x="776695" y="38573"/>
                    <a:pt x="757890" y="77138"/>
                    <a:pt x="738104" y="115161"/>
                  </a:cubicBezTo>
                  <a:cubicBezTo>
                    <a:pt x="727784" y="134998"/>
                    <a:pt x="717217" y="154707"/>
                    <a:pt x="706347" y="174162"/>
                  </a:cubicBezTo>
                  <a:cubicBezTo>
                    <a:pt x="658673" y="273563"/>
                    <a:pt x="609977" y="372238"/>
                    <a:pt x="560221" y="470697"/>
                  </a:cubicBezTo>
                  <a:cubicBezTo>
                    <a:pt x="470430" y="647236"/>
                    <a:pt x="382378" y="824877"/>
                    <a:pt x="296622" y="1003626"/>
                  </a:cubicBezTo>
                  <a:cubicBezTo>
                    <a:pt x="203689" y="1168061"/>
                    <a:pt x="121164" y="1338990"/>
                    <a:pt x="40416" y="1509960"/>
                  </a:cubicBezTo>
                  <a:cubicBezTo>
                    <a:pt x="37912" y="1516798"/>
                    <a:pt x="34730" y="1524275"/>
                    <a:pt x="31205" y="1532175"/>
                  </a:cubicBezTo>
                  <a:cubicBezTo>
                    <a:pt x="29977" y="1534976"/>
                    <a:pt x="28701" y="1537864"/>
                    <a:pt x="27385" y="1540753"/>
                  </a:cubicBezTo>
                  <a:cubicBezTo>
                    <a:pt x="26285" y="1543218"/>
                    <a:pt x="25176" y="1545724"/>
                    <a:pt x="24028" y="1548270"/>
                  </a:cubicBezTo>
                  <a:cubicBezTo>
                    <a:pt x="23860" y="1548613"/>
                    <a:pt x="23733" y="1548908"/>
                    <a:pt x="23605" y="1549243"/>
                  </a:cubicBezTo>
                  <a:cubicBezTo>
                    <a:pt x="4417" y="1592532"/>
                    <a:pt x="-15449" y="1643801"/>
                    <a:pt x="18046" y="1675782"/>
                  </a:cubicBezTo>
                  <a:cubicBezTo>
                    <a:pt x="38255" y="1693920"/>
                    <a:pt x="62451" y="1706831"/>
                    <a:pt x="87030" y="1718050"/>
                  </a:cubicBezTo>
                  <a:cubicBezTo>
                    <a:pt x="138398" y="1741199"/>
                    <a:pt x="189940" y="1766095"/>
                    <a:pt x="245638" y="1776883"/>
                  </a:cubicBezTo>
                  <a:cubicBezTo>
                    <a:pt x="265974" y="1781001"/>
                    <a:pt x="282491" y="1783083"/>
                    <a:pt x="296239" y="1783083"/>
                  </a:cubicBezTo>
                  <a:cubicBezTo>
                    <a:pt x="341498" y="1783083"/>
                    <a:pt x="357033" y="1760525"/>
                    <a:pt x="382465" y="1714013"/>
                  </a:cubicBezTo>
                  <a:cubicBezTo>
                    <a:pt x="383183" y="1712656"/>
                    <a:pt x="383949" y="1711292"/>
                    <a:pt x="384714" y="1709895"/>
                  </a:cubicBezTo>
                  <a:cubicBezTo>
                    <a:pt x="386118" y="1707262"/>
                    <a:pt x="387601" y="1704589"/>
                    <a:pt x="389085" y="1701828"/>
                  </a:cubicBezTo>
                  <a:cubicBezTo>
                    <a:pt x="389978" y="1700216"/>
                    <a:pt x="390871" y="1698556"/>
                    <a:pt x="391756" y="1696896"/>
                  </a:cubicBezTo>
                  <a:cubicBezTo>
                    <a:pt x="392905" y="1694774"/>
                    <a:pt x="394045" y="1692651"/>
                    <a:pt x="395242" y="1690481"/>
                  </a:cubicBezTo>
                  <a:cubicBezTo>
                    <a:pt x="450429" y="1585175"/>
                    <a:pt x="509404" y="1481704"/>
                    <a:pt x="559838" y="1373981"/>
                  </a:cubicBezTo>
                  <a:cubicBezTo>
                    <a:pt x="711316" y="1059475"/>
                    <a:pt x="856127" y="741866"/>
                    <a:pt x="989852" y="419412"/>
                  </a:cubicBezTo>
                  <a:cubicBezTo>
                    <a:pt x="990530" y="418990"/>
                    <a:pt x="991168" y="418519"/>
                    <a:pt x="991766" y="418008"/>
                  </a:cubicBezTo>
                  <a:cubicBezTo>
                    <a:pt x="991981" y="417537"/>
                    <a:pt x="992189" y="417074"/>
                    <a:pt x="992444" y="416604"/>
                  </a:cubicBezTo>
                  <a:cubicBezTo>
                    <a:pt x="993799" y="413372"/>
                    <a:pt x="995163" y="410108"/>
                    <a:pt x="996519" y="406877"/>
                  </a:cubicBezTo>
                  <a:cubicBezTo>
                    <a:pt x="1001870" y="394301"/>
                    <a:pt x="1007389" y="381813"/>
                    <a:pt x="1012692" y="369245"/>
                  </a:cubicBezTo>
                  <a:cubicBezTo>
                    <a:pt x="1012732" y="369118"/>
                    <a:pt x="1012780" y="368990"/>
                    <a:pt x="1012820" y="368862"/>
                  </a:cubicBezTo>
                  <a:cubicBezTo>
                    <a:pt x="1012820" y="368862"/>
                    <a:pt x="1012820" y="368862"/>
                    <a:pt x="1012860" y="368862"/>
                  </a:cubicBezTo>
                  <a:cubicBezTo>
                    <a:pt x="1013075" y="368351"/>
                    <a:pt x="1013282" y="367841"/>
                    <a:pt x="1013498" y="367290"/>
                  </a:cubicBezTo>
                  <a:cubicBezTo>
                    <a:pt x="1014216" y="365551"/>
                    <a:pt x="1015364" y="364059"/>
                    <a:pt x="1016768" y="362917"/>
                  </a:cubicBezTo>
                  <a:cubicBezTo>
                    <a:pt x="1016983" y="362494"/>
                    <a:pt x="1017238" y="362111"/>
                    <a:pt x="1017533" y="361768"/>
                  </a:cubicBezTo>
                  <a:cubicBezTo>
                    <a:pt x="1045382" y="304172"/>
                    <a:pt x="1066612" y="243807"/>
                    <a:pt x="1089835" y="184335"/>
                  </a:cubicBezTo>
                  <a:lnTo>
                    <a:pt x="1089875" y="184335"/>
                  </a:lnTo>
                  <a:cubicBezTo>
                    <a:pt x="1093990" y="173802"/>
                    <a:pt x="1098153" y="163270"/>
                    <a:pt x="1102483" y="152816"/>
                  </a:cubicBezTo>
                  <a:cubicBezTo>
                    <a:pt x="1101678" y="152776"/>
                    <a:pt x="1100912" y="152776"/>
                    <a:pt x="1100107" y="152728"/>
                  </a:cubicBezTo>
                  <a:cubicBezTo>
                    <a:pt x="1104732" y="139817"/>
                    <a:pt x="1092251" y="129069"/>
                    <a:pt x="1079858" y="131064"/>
                  </a:cubicBezTo>
                  <a:cubicBezTo>
                    <a:pt x="1078630" y="130769"/>
                    <a:pt x="1075360" y="130553"/>
                    <a:pt x="1072130" y="130298"/>
                  </a:cubicBezTo>
                  <a:cubicBezTo>
                    <a:pt x="1071963" y="129277"/>
                    <a:pt x="1071660" y="128255"/>
                    <a:pt x="1071325" y="127322"/>
                  </a:cubicBezTo>
                  <a:cubicBezTo>
                    <a:pt x="1071197" y="127026"/>
                    <a:pt x="1071070" y="126723"/>
                    <a:pt x="1070942" y="126428"/>
                  </a:cubicBezTo>
                  <a:cubicBezTo>
                    <a:pt x="1071109" y="126212"/>
                    <a:pt x="1071237" y="126045"/>
                    <a:pt x="1071412" y="125829"/>
                  </a:cubicBezTo>
                  <a:cubicBezTo>
                    <a:pt x="1083678" y="130202"/>
                    <a:pt x="1096334" y="133729"/>
                    <a:pt x="1108903" y="137344"/>
                  </a:cubicBezTo>
                  <a:cubicBezTo>
                    <a:pt x="1111575" y="130976"/>
                    <a:pt x="1114334" y="124641"/>
                    <a:pt x="1117141" y="118352"/>
                  </a:cubicBezTo>
                  <a:cubicBezTo>
                    <a:pt x="1118585" y="114570"/>
                    <a:pt x="1120196" y="110836"/>
                    <a:pt x="1121942" y="107094"/>
                  </a:cubicBezTo>
                  <a:cubicBezTo>
                    <a:pt x="1084747" y="95068"/>
                    <a:pt x="1046538" y="85557"/>
                    <a:pt x="1009175" y="74258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866672" y="8640964"/>
              <a:ext cx="383838" cy="184359"/>
            </a:xfrm>
            <a:custGeom>
              <a:rect b="b" l="l" r="r" t="t"/>
              <a:pathLst>
                <a:path extrusionOk="0" h="184359" w="383838">
                  <a:moveTo>
                    <a:pt x="383838" y="107117"/>
                  </a:moveTo>
                  <a:cubicBezTo>
                    <a:pt x="382100" y="110852"/>
                    <a:pt x="380481" y="114594"/>
                    <a:pt x="379037" y="118376"/>
                  </a:cubicBezTo>
                  <a:cubicBezTo>
                    <a:pt x="376238" y="124664"/>
                    <a:pt x="373479" y="130992"/>
                    <a:pt x="370799" y="137368"/>
                  </a:cubicBezTo>
                  <a:cubicBezTo>
                    <a:pt x="358230" y="133761"/>
                    <a:pt x="345582" y="130234"/>
                    <a:pt x="333308" y="125853"/>
                  </a:cubicBezTo>
                  <a:cubicBezTo>
                    <a:pt x="333141" y="126069"/>
                    <a:pt x="333013" y="126236"/>
                    <a:pt x="332838" y="126452"/>
                  </a:cubicBezTo>
                  <a:cubicBezTo>
                    <a:pt x="332966" y="126747"/>
                    <a:pt x="333093" y="127050"/>
                    <a:pt x="333221" y="127346"/>
                  </a:cubicBezTo>
                  <a:cubicBezTo>
                    <a:pt x="333564" y="128279"/>
                    <a:pt x="333859" y="129300"/>
                    <a:pt x="334026" y="130322"/>
                  </a:cubicBezTo>
                  <a:cubicBezTo>
                    <a:pt x="337256" y="130577"/>
                    <a:pt x="340518" y="130793"/>
                    <a:pt x="341754" y="131088"/>
                  </a:cubicBezTo>
                  <a:cubicBezTo>
                    <a:pt x="354147" y="129093"/>
                    <a:pt x="366628" y="139841"/>
                    <a:pt x="362003" y="152752"/>
                  </a:cubicBezTo>
                  <a:cubicBezTo>
                    <a:pt x="362808" y="152792"/>
                    <a:pt x="363574" y="152792"/>
                    <a:pt x="364379" y="152840"/>
                  </a:cubicBezTo>
                  <a:cubicBezTo>
                    <a:pt x="360049" y="163293"/>
                    <a:pt x="355886" y="173826"/>
                    <a:pt x="351771" y="184359"/>
                  </a:cubicBezTo>
                  <a:lnTo>
                    <a:pt x="351731" y="184359"/>
                  </a:lnTo>
                  <a:cubicBezTo>
                    <a:pt x="245679" y="175438"/>
                    <a:pt x="139882" y="158146"/>
                    <a:pt x="37698" y="127776"/>
                  </a:cubicBezTo>
                  <a:cubicBezTo>
                    <a:pt x="26150" y="123699"/>
                    <a:pt x="12521" y="120044"/>
                    <a:pt x="0" y="115161"/>
                  </a:cubicBezTo>
                  <a:cubicBezTo>
                    <a:pt x="19786" y="77146"/>
                    <a:pt x="38591" y="38573"/>
                    <a:pt x="56974" y="0"/>
                  </a:cubicBezTo>
                  <a:cubicBezTo>
                    <a:pt x="58928" y="678"/>
                    <a:pt x="60881" y="1317"/>
                    <a:pt x="62835" y="1915"/>
                  </a:cubicBezTo>
                  <a:cubicBezTo>
                    <a:pt x="131819" y="27234"/>
                    <a:pt x="200644" y="53104"/>
                    <a:pt x="271071" y="74258"/>
                  </a:cubicBezTo>
                  <a:cubicBezTo>
                    <a:pt x="308442" y="85541"/>
                    <a:pt x="346651" y="95052"/>
                    <a:pt x="383838" y="107117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128584" y="10173139"/>
              <a:ext cx="391756" cy="250908"/>
            </a:xfrm>
            <a:custGeom>
              <a:rect b="b" l="l" r="r" t="t"/>
              <a:pathLst>
                <a:path extrusionOk="0" h="250908" w="391756">
                  <a:moveTo>
                    <a:pt x="391756" y="164722"/>
                  </a:moveTo>
                  <a:cubicBezTo>
                    <a:pt x="390863" y="166381"/>
                    <a:pt x="389970" y="168033"/>
                    <a:pt x="389085" y="169645"/>
                  </a:cubicBezTo>
                  <a:cubicBezTo>
                    <a:pt x="387601" y="172406"/>
                    <a:pt x="386110" y="175079"/>
                    <a:pt x="384714" y="177712"/>
                  </a:cubicBezTo>
                  <a:cubicBezTo>
                    <a:pt x="383949" y="179117"/>
                    <a:pt x="383183" y="180473"/>
                    <a:pt x="382465" y="181830"/>
                  </a:cubicBezTo>
                  <a:cubicBezTo>
                    <a:pt x="357033" y="228350"/>
                    <a:pt x="341498" y="250909"/>
                    <a:pt x="296239" y="250909"/>
                  </a:cubicBezTo>
                  <a:cubicBezTo>
                    <a:pt x="282483" y="250909"/>
                    <a:pt x="265966" y="248826"/>
                    <a:pt x="245638" y="244708"/>
                  </a:cubicBezTo>
                  <a:cubicBezTo>
                    <a:pt x="189940" y="233920"/>
                    <a:pt x="138398" y="209024"/>
                    <a:pt x="87030" y="185875"/>
                  </a:cubicBezTo>
                  <a:cubicBezTo>
                    <a:pt x="62451" y="174664"/>
                    <a:pt x="38247" y="161745"/>
                    <a:pt x="18046" y="143608"/>
                  </a:cubicBezTo>
                  <a:cubicBezTo>
                    <a:pt x="-15449" y="111626"/>
                    <a:pt x="4417" y="60349"/>
                    <a:pt x="23605" y="17068"/>
                  </a:cubicBezTo>
                  <a:cubicBezTo>
                    <a:pt x="23733" y="16725"/>
                    <a:pt x="23860" y="16430"/>
                    <a:pt x="24028" y="16095"/>
                  </a:cubicBezTo>
                  <a:cubicBezTo>
                    <a:pt x="25176" y="13549"/>
                    <a:pt x="26277" y="11044"/>
                    <a:pt x="27385" y="8578"/>
                  </a:cubicBezTo>
                  <a:cubicBezTo>
                    <a:pt x="28701" y="5690"/>
                    <a:pt x="29977" y="2801"/>
                    <a:pt x="31205" y="0"/>
                  </a:cubicBezTo>
                  <a:cubicBezTo>
                    <a:pt x="129274" y="74170"/>
                    <a:pt x="243987" y="126332"/>
                    <a:pt x="362767" y="157340"/>
                  </a:cubicBezTo>
                  <a:cubicBezTo>
                    <a:pt x="372361" y="160173"/>
                    <a:pt x="382035" y="162599"/>
                    <a:pt x="391756" y="164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516281" y="8864447"/>
              <a:ext cx="607362" cy="1342157"/>
            </a:xfrm>
            <a:custGeom>
              <a:rect b="b" l="l" r="r" t="t"/>
              <a:pathLst>
                <a:path extrusionOk="0" h="1342157" w="607362">
                  <a:moveTo>
                    <a:pt x="5183" y="1341265"/>
                  </a:moveTo>
                  <a:cubicBezTo>
                    <a:pt x="-2233" y="1337531"/>
                    <a:pt x="-495" y="1329032"/>
                    <a:pt x="3014" y="1323040"/>
                  </a:cubicBezTo>
                  <a:cubicBezTo>
                    <a:pt x="25607" y="1272681"/>
                    <a:pt x="48288" y="1222434"/>
                    <a:pt x="71193" y="1172202"/>
                  </a:cubicBezTo>
                  <a:cubicBezTo>
                    <a:pt x="130583" y="1043836"/>
                    <a:pt x="189845" y="915357"/>
                    <a:pt x="247457" y="786160"/>
                  </a:cubicBezTo>
                  <a:cubicBezTo>
                    <a:pt x="358908" y="542378"/>
                    <a:pt x="452439" y="290559"/>
                    <a:pt x="569728" y="49506"/>
                  </a:cubicBezTo>
                  <a:cubicBezTo>
                    <a:pt x="577496" y="34344"/>
                    <a:pt x="585901" y="19518"/>
                    <a:pt x="593414" y="4269"/>
                  </a:cubicBezTo>
                  <a:cubicBezTo>
                    <a:pt x="595200" y="663"/>
                    <a:pt x="599403" y="-1037"/>
                    <a:pt x="603095" y="663"/>
                  </a:cubicBezTo>
                  <a:cubicBezTo>
                    <a:pt x="606700" y="2323"/>
                    <a:pt x="608399" y="6735"/>
                    <a:pt x="606700" y="10350"/>
                  </a:cubicBezTo>
                  <a:cubicBezTo>
                    <a:pt x="527388" y="169941"/>
                    <a:pt x="462201" y="336043"/>
                    <a:pt x="392523" y="499950"/>
                  </a:cubicBezTo>
                  <a:cubicBezTo>
                    <a:pt x="325261" y="660626"/>
                    <a:pt x="254307" y="819826"/>
                    <a:pt x="181910" y="978252"/>
                  </a:cubicBezTo>
                  <a:cubicBezTo>
                    <a:pt x="133884" y="1083662"/>
                    <a:pt x="84407" y="1188529"/>
                    <a:pt x="37315" y="1294369"/>
                  </a:cubicBezTo>
                  <a:cubicBezTo>
                    <a:pt x="31964" y="1306155"/>
                    <a:pt x="26652" y="1317885"/>
                    <a:pt x="21141" y="1329583"/>
                  </a:cubicBezTo>
                  <a:cubicBezTo>
                    <a:pt x="18749" y="1336341"/>
                    <a:pt x="13501" y="1344975"/>
                    <a:pt x="5183" y="1341265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287891" y="8830869"/>
              <a:ext cx="646068" cy="1234622"/>
            </a:xfrm>
            <a:custGeom>
              <a:rect b="b" l="l" r="r" t="t"/>
              <a:pathLst>
                <a:path extrusionOk="0" h="1234622" w="646068">
                  <a:moveTo>
                    <a:pt x="5439" y="1233780"/>
                  </a:moveTo>
                  <a:cubicBezTo>
                    <a:pt x="-6603" y="1227053"/>
                    <a:pt x="4602" y="1213895"/>
                    <a:pt x="8111" y="1205110"/>
                  </a:cubicBezTo>
                  <a:cubicBezTo>
                    <a:pt x="28471" y="1163082"/>
                    <a:pt x="49573" y="1121372"/>
                    <a:pt x="71369" y="1080094"/>
                  </a:cubicBezTo>
                  <a:cubicBezTo>
                    <a:pt x="132107" y="964216"/>
                    <a:pt x="194719" y="849334"/>
                    <a:pt x="254555" y="732960"/>
                  </a:cubicBezTo>
                  <a:cubicBezTo>
                    <a:pt x="381645" y="493255"/>
                    <a:pt x="491374" y="243783"/>
                    <a:pt x="629087" y="9943"/>
                  </a:cubicBezTo>
                  <a:cubicBezTo>
                    <a:pt x="631455" y="4150"/>
                    <a:pt x="636432" y="-3662"/>
                    <a:pt x="643394" y="1915"/>
                  </a:cubicBezTo>
                  <a:cubicBezTo>
                    <a:pt x="650101" y="8131"/>
                    <a:pt x="642413" y="17451"/>
                    <a:pt x="639654" y="23875"/>
                  </a:cubicBezTo>
                  <a:cubicBezTo>
                    <a:pt x="471987" y="329284"/>
                    <a:pt x="327662" y="647061"/>
                    <a:pt x="160809" y="952972"/>
                  </a:cubicBezTo>
                  <a:cubicBezTo>
                    <a:pt x="117847" y="1033853"/>
                    <a:pt x="74017" y="1114414"/>
                    <a:pt x="33878" y="1196739"/>
                  </a:cubicBezTo>
                  <a:cubicBezTo>
                    <a:pt x="28336" y="1207759"/>
                    <a:pt x="23128" y="1219082"/>
                    <a:pt x="17617" y="1230126"/>
                  </a:cubicBezTo>
                  <a:cubicBezTo>
                    <a:pt x="15288" y="1234291"/>
                    <a:pt x="9658" y="1235695"/>
                    <a:pt x="5439" y="12337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345563" y="9095673"/>
              <a:ext cx="586208" cy="1148705"/>
            </a:xfrm>
            <a:custGeom>
              <a:rect b="b" l="l" r="r" t="t"/>
              <a:pathLst>
                <a:path extrusionOk="0" h="1148705" w="586208">
                  <a:moveTo>
                    <a:pt x="6623" y="1148284"/>
                  </a:moveTo>
                  <a:cubicBezTo>
                    <a:pt x="1782" y="1146800"/>
                    <a:pt x="-1145" y="1141406"/>
                    <a:pt x="426" y="1136515"/>
                  </a:cubicBezTo>
                  <a:cubicBezTo>
                    <a:pt x="6679" y="1118808"/>
                    <a:pt x="14167" y="1101588"/>
                    <a:pt x="21824" y="1084480"/>
                  </a:cubicBezTo>
                  <a:cubicBezTo>
                    <a:pt x="53508" y="1017588"/>
                    <a:pt x="88391" y="952052"/>
                    <a:pt x="123035" y="886875"/>
                  </a:cubicBezTo>
                  <a:cubicBezTo>
                    <a:pt x="123003" y="886923"/>
                    <a:pt x="122971" y="886978"/>
                    <a:pt x="122939" y="887034"/>
                  </a:cubicBezTo>
                  <a:cubicBezTo>
                    <a:pt x="122891" y="887114"/>
                    <a:pt x="122851" y="887194"/>
                    <a:pt x="122803" y="887274"/>
                  </a:cubicBezTo>
                  <a:cubicBezTo>
                    <a:pt x="271450" y="616305"/>
                    <a:pt x="406228" y="338090"/>
                    <a:pt x="542473" y="60721"/>
                  </a:cubicBezTo>
                  <a:cubicBezTo>
                    <a:pt x="552235" y="41355"/>
                    <a:pt x="562515" y="22236"/>
                    <a:pt x="573082" y="3293"/>
                  </a:cubicBezTo>
                  <a:cubicBezTo>
                    <a:pt x="574780" y="237"/>
                    <a:pt x="578943" y="-785"/>
                    <a:pt x="582038" y="620"/>
                  </a:cubicBezTo>
                  <a:cubicBezTo>
                    <a:pt x="585347" y="2152"/>
                    <a:pt x="587341" y="6612"/>
                    <a:pt x="585515" y="10004"/>
                  </a:cubicBezTo>
                  <a:cubicBezTo>
                    <a:pt x="515972" y="147068"/>
                    <a:pt x="453033" y="287436"/>
                    <a:pt x="384751" y="425139"/>
                  </a:cubicBezTo>
                  <a:cubicBezTo>
                    <a:pt x="307043" y="584059"/>
                    <a:pt x="223241" y="739932"/>
                    <a:pt x="140045" y="896003"/>
                  </a:cubicBezTo>
                  <a:cubicBezTo>
                    <a:pt x="105880" y="960582"/>
                    <a:pt x="71548" y="1025152"/>
                    <a:pt x="40190" y="1091151"/>
                  </a:cubicBezTo>
                  <a:cubicBezTo>
                    <a:pt x="31936" y="1108139"/>
                    <a:pt x="25851" y="1126093"/>
                    <a:pt x="17948" y="1143225"/>
                  </a:cubicBezTo>
                  <a:cubicBezTo>
                    <a:pt x="15970" y="1147471"/>
                    <a:pt x="11025" y="1149689"/>
                    <a:pt x="6623" y="11482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598256" y="6548530"/>
              <a:ext cx="2036448" cy="1974602"/>
            </a:xfrm>
            <a:custGeom>
              <a:rect b="b" l="l" r="r" t="t"/>
              <a:pathLst>
                <a:path extrusionOk="0" h="1974602" w="2036448">
                  <a:moveTo>
                    <a:pt x="1906065" y="1436612"/>
                  </a:moveTo>
                  <a:cubicBezTo>
                    <a:pt x="1837272" y="1540027"/>
                    <a:pt x="1770425" y="1646705"/>
                    <a:pt x="1678154" y="1731089"/>
                  </a:cubicBezTo>
                  <a:cubicBezTo>
                    <a:pt x="1613923" y="1789052"/>
                    <a:pt x="1534914" y="1824936"/>
                    <a:pt x="1460029" y="1866150"/>
                  </a:cubicBezTo>
                  <a:cubicBezTo>
                    <a:pt x="1304939" y="1949121"/>
                    <a:pt x="1125181" y="1982508"/>
                    <a:pt x="950313" y="1973044"/>
                  </a:cubicBezTo>
                  <a:cubicBezTo>
                    <a:pt x="863369" y="1965647"/>
                    <a:pt x="779248" y="1940639"/>
                    <a:pt x="695343" y="1917913"/>
                  </a:cubicBezTo>
                  <a:cubicBezTo>
                    <a:pt x="612849" y="1891166"/>
                    <a:pt x="535037" y="1851149"/>
                    <a:pt x="459832" y="1808299"/>
                  </a:cubicBezTo>
                  <a:cubicBezTo>
                    <a:pt x="319631" y="1721090"/>
                    <a:pt x="191497" y="1606576"/>
                    <a:pt x="106937" y="1463471"/>
                  </a:cubicBezTo>
                  <a:cubicBezTo>
                    <a:pt x="17601" y="1314381"/>
                    <a:pt x="-8916" y="1134850"/>
                    <a:pt x="2496" y="963361"/>
                  </a:cubicBezTo>
                  <a:cubicBezTo>
                    <a:pt x="19882" y="813187"/>
                    <a:pt x="67923" y="667361"/>
                    <a:pt x="129108" y="529690"/>
                  </a:cubicBezTo>
                  <a:cubicBezTo>
                    <a:pt x="185300" y="410180"/>
                    <a:pt x="279637" y="314817"/>
                    <a:pt x="383647" y="235540"/>
                  </a:cubicBezTo>
                  <a:cubicBezTo>
                    <a:pt x="468637" y="167355"/>
                    <a:pt x="558627" y="103742"/>
                    <a:pt x="658833" y="60030"/>
                  </a:cubicBezTo>
                  <a:cubicBezTo>
                    <a:pt x="729915" y="29796"/>
                    <a:pt x="805119" y="4357"/>
                    <a:pt x="882828" y="0"/>
                  </a:cubicBezTo>
                  <a:cubicBezTo>
                    <a:pt x="960321" y="981"/>
                    <a:pt x="1038134" y="327"/>
                    <a:pt x="1115627" y="3695"/>
                  </a:cubicBezTo>
                  <a:cubicBezTo>
                    <a:pt x="1329406" y="3910"/>
                    <a:pt x="1542858" y="118416"/>
                    <a:pt x="1694575" y="264027"/>
                  </a:cubicBezTo>
                  <a:cubicBezTo>
                    <a:pt x="1790538" y="363308"/>
                    <a:pt x="1865424" y="482929"/>
                    <a:pt x="1923458" y="607873"/>
                  </a:cubicBezTo>
                  <a:cubicBezTo>
                    <a:pt x="1955956" y="689975"/>
                    <a:pt x="1971603" y="777837"/>
                    <a:pt x="1986604" y="864615"/>
                  </a:cubicBezTo>
                  <a:cubicBezTo>
                    <a:pt x="1991605" y="864072"/>
                    <a:pt x="1996820" y="866681"/>
                    <a:pt x="1999213" y="871469"/>
                  </a:cubicBezTo>
                  <a:cubicBezTo>
                    <a:pt x="2010625" y="895176"/>
                    <a:pt x="2021599" y="919426"/>
                    <a:pt x="2028561" y="944873"/>
                  </a:cubicBezTo>
                  <a:cubicBezTo>
                    <a:pt x="2062997" y="1076128"/>
                    <a:pt x="1977792" y="1322871"/>
                    <a:pt x="1906065" y="14366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1393025" y="7240638"/>
              <a:ext cx="1048914" cy="1104088"/>
            </a:xfrm>
            <a:custGeom>
              <a:rect b="b" l="l" r="r" t="t"/>
              <a:pathLst>
                <a:path extrusionOk="0" h="1104088" w="1048914">
                  <a:moveTo>
                    <a:pt x="1048915" y="256324"/>
                  </a:moveTo>
                  <a:cubicBezTo>
                    <a:pt x="1044289" y="312780"/>
                    <a:pt x="1033292" y="368980"/>
                    <a:pt x="1013466" y="422115"/>
                  </a:cubicBezTo>
                  <a:cubicBezTo>
                    <a:pt x="994278" y="476576"/>
                    <a:pt x="976868" y="531579"/>
                    <a:pt x="947576" y="581666"/>
                  </a:cubicBezTo>
                  <a:cubicBezTo>
                    <a:pt x="861350" y="754000"/>
                    <a:pt x="718198" y="906409"/>
                    <a:pt x="549869" y="1000416"/>
                  </a:cubicBezTo>
                  <a:cubicBezTo>
                    <a:pt x="419278" y="1073094"/>
                    <a:pt x="314630" y="1116718"/>
                    <a:pt x="161964" y="1100831"/>
                  </a:cubicBezTo>
                  <a:cubicBezTo>
                    <a:pt x="125111" y="1098030"/>
                    <a:pt x="87923" y="1093139"/>
                    <a:pt x="54341" y="1076749"/>
                  </a:cubicBezTo>
                  <a:cubicBezTo>
                    <a:pt x="22752" y="1061587"/>
                    <a:pt x="-21231" y="1039109"/>
                    <a:pt x="11634" y="999993"/>
                  </a:cubicBezTo>
                  <a:cubicBezTo>
                    <a:pt x="34515" y="976502"/>
                    <a:pt x="68648" y="968259"/>
                    <a:pt x="98754" y="957726"/>
                  </a:cubicBezTo>
                  <a:cubicBezTo>
                    <a:pt x="153941" y="938232"/>
                    <a:pt x="211345" y="924762"/>
                    <a:pt x="265216" y="901869"/>
                  </a:cubicBezTo>
                  <a:cubicBezTo>
                    <a:pt x="416311" y="828002"/>
                    <a:pt x="558275" y="731402"/>
                    <a:pt x="664710" y="599556"/>
                  </a:cubicBezTo>
                  <a:cubicBezTo>
                    <a:pt x="742737" y="505853"/>
                    <a:pt x="800437" y="399142"/>
                    <a:pt x="836436" y="284245"/>
                  </a:cubicBezTo>
                  <a:cubicBezTo>
                    <a:pt x="867044" y="195169"/>
                    <a:pt x="875833" y="59326"/>
                    <a:pt x="956747" y="1466"/>
                  </a:cubicBezTo>
                  <a:cubicBezTo>
                    <a:pt x="1058038" y="-19656"/>
                    <a:pt x="1047041" y="193414"/>
                    <a:pt x="1048915" y="2563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2274554" y="7084664"/>
              <a:ext cx="83482" cy="91660"/>
            </a:xfrm>
            <a:custGeom>
              <a:rect b="b" l="l" r="r" t="t"/>
              <a:pathLst>
                <a:path extrusionOk="0" h="91660" w="83482">
                  <a:moveTo>
                    <a:pt x="24561" y="86494"/>
                  </a:moveTo>
                  <a:cubicBezTo>
                    <a:pt x="-23321" y="62276"/>
                    <a:pt x="4639" y="-20584"/>
                    <a:pt x="58391" y="4767"/>
                  </a:cubicBezTo>
                  <a:cubicBezTo>
                    <a:pt x="68296" y="9324"/>
                    <a:pt x="71582" y="20224"/>
                    <a:pt x="77412" y="28339"/>
                  </a:cubicBezTo>
                  <a:cubicBezTo>
                    <a:pt x="98497" y="61949"/>
                    <a:pt x="60712" y="107033"/>
                    <a:pt x="24561" y="86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740268" y="6765519"/>
              <a:ext cx="544203" cy="846703"/>
            </a:xfrm>
            <a:custGeom>
              <a:rect b="b" l="l" r="r" t="t"/>
              <a:pathLst>
                <a:path extrusionOk="0" h="846703" w="544203">
                  <a:moveTo>
                    <a:pt x="383853" y="40598"/>
                  </a:moveTo>
                  <a:cubicBezTo>
                    <a:pt x="422189" y="17194"/>
                    <a:pt x="552605" y="-40793"/>
                    <a:pt x="543776" y="46631"/>
                  </a:cubicBezTo>
                  <a:cubicBezTo>
                    <a:pt x="548912" y="90933"/>
                    <a:pt x="469951" y="134988"/>
                    <a:pt x="441377" y="164553"/>
                  </a:cubicBezTo>
                  <a:cubicBezTo>
                    <a:pt x="363939" y="231964"/>
                    <a:pt x="303529" y="314751"/>
                    <a:pt x="246770" y="399622"/>
                  </a:cubicBezTo>
                  <a:cubicBezTo>
                    <a:pt x="214974" y="451146"/>
                    <a:pt x="185977" y="504928"/>
                    <a:pt x="166996" y="562612"/>
                  </a:cubicBezTo>
                  <a:cubicBezTo>
                    <a:pt x="153494" y="606403"/>
                    <a:pt x="143940" y="651225"/>
                    <a:pt x="130574" y="695104"/>
                  </a:cubicBezTo>
                  <a:cubicBezTo>
                    <a:pt x="117072" y="735329"/>
                    <a:pt x="98730" y="855796"/>
                    <a:pt x="42522" y="846157"/>
                  </a:cubicBezTo>
                  <a:cubicBezTo>
                    <a:pt x="19641" y="839956"/>
                    <a:pt x="14713" y="812092"/>
                    <a:pt x="9577" y="792127"/>
                  </a:cubicBezTo>
                  <a:cubicBezTo>
                    <a:pt x="-2266" y="745144"/>
                    <a:pt x="-3119" y="696596"/>
                    <a:pt x="6985" y="649150"/>
                  </a:cubicBezTo>
                  <a:cubicBezTo>
                    <a:pt x="19043" y="575922"/>
                    <a:pt x="43965" y="506635"/>
                    <a:pt x="74103" y="439097"/>
                  </a:cubicBezTo>
                  <a:cubicBezTo>
                    <a:pt x="108531" y="347595"/>
                    <a:pt x="160409" y="265111"/>
                    <a:pt x="220524" y="188475"/>
                  </a:cubicBezTo>
                  <a:cubicBezTo>
                    <a:pt x="263159" y="127719"/>
                    <a:pt x="318689" y="76403"/>
                    <a:pt x="383853" y="405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740268" y="6765519"/>
              <a:ext cx="544203" cy="846703"/>
            </a:xfrm>
            <a:custGeom>
              <a:rect b="b" l="l" r="r" t="t"/>
              <a:pathLst>
                <a:path extrusionOk="0" h="846703" w="544203">
                  <a:moveTo>
                    <a:pt x="383853" y="40598"/>
                  </a:moveTo>
                  <a:cubicBezTo>
                    <a:pt x="422189" y="17194"/>
                    <a:pt x="552605" y="-40793"/>
                    <a:pt x="543776" y="46631"/>
                  </a:cubicBezTo>
                  <a:cubicBezTo>
                    <a:pt x="548912" y="90933"/>
                    <a:pt x="469951" y="134988"/>
                    <a:pt x="441377" y="164553"/>
                  </a:cubicBezTo>
                  <a:cubicBezTo>
                    <a:pt x="363939" y="231964"/>
                    <a:pt x="303529" y="314751"/>
                    <a:pt x="246770" y="399622"/>
                  </a:cubicBezTo>
                  <a:cubicBezTo>
                    <a:pt x="214974" y="451146"/>
                    <a:pt x="185977" y="504928"/>
                    <a:pt x="166996" y="562612"/>
                  </a:cubicBezTo>
                  <a:cubicBezTo>
                    <a:pt x="153494" y="606403"/>
                    <a:pt x="143940" y="651225"/>
                    <a:pt x="130574" y="695104"/>
                  </a:cubicBezTo>
                  <a:cubicBezTo>
                    <a:pt x="117072" y="735329"/>
                    <a:pt x="98730" y="855796"/>
                    <a:pt x="42522" y="846157"/>
                  </a:cubicBezTo>
                  <a:cubicBezTo>
                    <a:pt x="19641" y="839956"/>
                    <a:pt x="14713" y="812092"/>
                    <a:pt x="9577" y="792127"/>
                  </a:cubicBezTo>
                  <a:cubicBezTo>
                    <a:pt x="-2266" y="745144"/>
                    <a:pt x="-3119" y="696596"/>
                    <a:pt x="6985" y="649150"/>
                  </a:cubicBezTo>
                  <a:cubicBezTo>
                    <a:pt x="19043" y="575922"/>
                    <a:pt x="43965" y="506635"/>
                    <a:pt x="74103" y="439097"/>
                  </a:cubicBezTo>
                  <a:cubicBezTo>
                    <a:pt x="108531" y="347595"/>
                    <a:pt x="160409" y="265111"/>
                    <a:pt x="220524" y="188475"/>
                  </a:cubicBezTo>
                  <a:cubicBezTo>
                    <a:pt x="263159" y="127719"/>
                    <a:pt x="318689" y="76403"/>
                    <a:pt x="383853" y="405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857082" y="8405325"/>
              <a:ext cx="569594" cy="402246"/>
            </a:xfrm>
            <a:custGeom>
              <a:rect b="b" l="l" r="r" t="t"/>
              <a:pathLst>
                <a:path extrusionOk="0" h="402246" w="569594">
                  <a:moveTo>
                    <a:pt x="561087" y="165986"/>
                  </a:moveTo>
                  <a:cubicBezTo>
                    <a:pt x="588705" y="212483"/>
                    <a:pt x="542498" y="253753"/>
                    <a:pt x="516148" y="287395"/>
                  </a:cubicBezTo>
                  <a:cubicBezTo>
                    <a:pt x="512376" y="300306"/>
                    <a:pt x="515319" y="314102"/>
                    <a:pt x="511594" y="327085"/>
                  </a:cubicBezTo>
                  <a:cubicBezTo>
                    <a:pt x="501330" y="362977"/>
                    <a:pt x="471966" y="398462"/>
                    <a:pt x="432921" y="402101"/>
                  </a:cubicBezTo>
                  <a:cubicBezTo>
                    <a:pt x="384129" y="404510"/>
                    <a:pt x="340171" y="376351"/>
                    <a:pt x="293772" y="364748"/>
                  </a:cubicBezTo>
                  <a:cubicBezTo>
                    <a:pt x="235164" y="347441"/>
                    <a:pt x="176715" y="328434"/>
                    <a:pt x="122827" y="298949"/>
                  </a:cubicBezTo>
                  <a:cubicBezTo>
                    <a:pt x="90329" y="280963"/>
                    <a:pt x="56459" y="264310"/>
                    <a:pt x="27023" y="241560"/>
                  </a:cubicBezTo>
                  <a:cubicBezTo>
                    <a:pt x="-12206" y="207264"/>
                    <a:pt x="-7835" y="149612"/>
                    <a:pt x="34360" y="120000"/>
                  </a:cubicBezTo>
                  <a:cubicBezTo>
                    <a:pt x="46562" y="111055"/>
                    <a:pt x="40055" y="95447"/>
                    <a:pt x="40653" y="82823"/>
                  </a:cubicBezTo>
                  <a:cubicBezTo>
                    <a:pt x="40860" y="43995"/>
                    <a:pt x="74842" y="15404"/>
                    <a:pt x="109836" y="5310"/>
                  </a:cubicBezTo>
                  <a:cubicBezTo>
                    <a:pt x="143347" y="-6986"/>
                    <a:pt x="178158" y="4018"/>
                    <a:pt x="208974" y="18540"/>
                  </a:cubicBezTo>
                  <a:cubicBezTo>
                    <a:pt x="250189" y="36726"/>
                    <a:pt x="292441" y="51999"/>
                    <a:pt x="334461" y="68109"/>
                  </a:cubicBezTo>
                  <a:cubicBezTo>
                    <a:pt x="372550" y="82289"/>
                    <a:pt x="410599" y="96860"/>
                    <a:pt x="449126" y="109786"/>
                  </a:cubicBezTo>
                  <a:cubicBezTo>
                    <a:pt x="487637" y="123958"/>
                    <a:pt x="533414" y="133677"/>
                    <a:pt x="561087" y="1659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07201" y="6434280"/>
              <a:ext cx="2192614" cy="2192598"/>
            </a:xfrm>
            <a:custGeom>
              <a:rect b="b" l="l" r="r" t="t"/>
              <a:pathLst>
                <a:path extrusionOk="0" h="2192598" w="2192614">
                  <a:moveTo>
                    <a:pt x="1135919" y="2026307"/>
                  </a:moveTo>
                  <a:cubicBezTo>
                    <a:pt x="1901275" y="1989481"/>
                    <a:pt x="2297371" y="1106067"/>
                    <a:pt x="1819085" y="509844"/>
                  </a:cubicBezTo>
                  <a:cubicBezTo>
                    <a:pt x="1818869" y="509548"/>
                    <a:pt x="1818614" y="509245"/>
                    <a:pt x="1818359" y="508950"/>
                  </a:cubicBezTo>
                  <a:cubicBezTo>
                    <a:pt x="1792081" y="476880"/>
                    <a:pt x="1763929" y="446638"/>
                    <a:pt x="1733919" y="418135"/>
                  </a:cubicBezTo>
                  <a:cubicBezTo>
                    <a:pt x="1164653" y="-111355"/>
                    <a:pt x="243784" y="239513"/>
                    <a:pt x="169537" y="1012786"/>
                  </a:cubicBezTo>
                  <a:cubicBezTo>
                    <a:pt x="129080" y="1426605"/>
                    <a:pt x="385030" y="1829850"/>
                    <a:pt x="775400" y="1970282"/>
                  </a:cubicBezTo>
                  <a:cubicBezTo>
                    <a:pt x="775017" y="1970155"/>
                    <a:pt x="774634" y="1970027"/>
                    <a:pt x="774252" y="1969899"/>
                  </a:cubicBezTo>
                  <a:cubicBezTo>
                    <a:pt x="889603" y="2012422"/>
                    <a:pt x="1013231" y="2031445"/>
                    <a:pt x="1135919" y="2026307"/>
                  </a:cubicBezTo>
                  <a:close/>
                  <a:moveTo>
                    <a:pt x="1143264" y="1132"/>
                  </a:moveTo>
                  <a:cubicBezTo>
                    <a:pt x="1817178" y="27042"/>
                    <a:pt x="2311343" y="666801"/>
                    <a:pt x="2167633" y="1325935"/>
                  </a:cubicBezTo>
                  <a:cubicBezTo>
                    <a:pt x="2062985" y="1837367"/>
                    <a:pt x="1582489" y="2213770"/>
                    <a:pt x="1061026" y="2191674"/>
                  </a:cubicBezTo>
                  <a:cubicBezTo>
                    <a:pt x="604854" y="2182665"/>
                    <a:pt x="182736" y="1860986"/>
                    <a:pt x="50876" y="1424434"/>
                  </a:cubicBezTo>
                  <a:cubicBezTo>
                    <a:pt x="-176244" y="702398"/>
                    <a:pt x="387120" y="-32813"/>
                    <a:pt x="1143264" y="1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35274" y="6468094"/>
              <a:ext cx="2132110" cy="2134415"/>
            </a:xfrm>
            <a:custGeom>
              <a:rect b="b" l="l" r="r" t="t"/>
              <a:pathLst>
                <a:path extrusionOk="0" h="2134415" w="2132110">
                  <a:moveTo>
                    <a:pt x="1037746" y="2134082"/>
                  </a:moveTo>
                  <a:cubicBezTo>
                    <a:pt x="556835" y="2125089"/>
                    <a:pt x="136870" y="1785153"/>
                    <a:pt x="29678" y="1315669"/>
                  </a:cubicBezTo>
                  <a:cubicBezTo>
                    <a:pt x="-65073" y="933785"/>
                    <a:pt x="71132" y="504310"/>
                    <a:pt x="380005" y="257702"/>
                  </a:cubicBezTo>
                  <a:cubicBezTo>
                    <a:pt x="393475" y="246124"/>
                    <a:pt x="407942" y="235838"/>
                    <a:pt x="422161" y="225266"/>
                  </a:cubicBezTo>
                  <a:cubicBezTo>
                    <a:pt x="428557" y="219688"/>
                    <a:pt x="436229" y="213879"/>
                    <a:pt x="445297" y="216839"/>
                  </a:cubicBezTo>
                  <a:cubicBezTo>
                    <a:pt x="453535" y="219512"/>
                    <a:pt x="458759" y="226056"/>
                    <a:pt x="459094" y="234809"/>
                  </a:cubicBezTo>
                  <a:cubicBezTo>
                    <a:pt x="459516" y="245047"/>
                    <a:pt x="451071" y="250864"/>
                    <a:pt x="445719" y="254391"/>
                  </a:cubicBezTo>
                  <a:cubicBezTo>
                    <a:pt x="431643" y="265347"/>
                    <a:pt x="418580" y="277643"/>
                    <a:pt x="404847" y="289038"/>
                  </a:cubicBezTo>
                  <a:cubicBezTo>
                    <a:pt x="333104" y="352284"/>
                    <a:pt x="270021" y="425408"/>
                    <a:pt x="217586" y="505387"/>
                  </a:cubicBezTo>
                  <a:cubicBezTo>
                    <a:pt x="22197" y="796816"/>
                    <a:pt x="-8419" y="1192441"/>
                    <a:pt x="146345" y="1507362"/>
                  </a:cubicBezTo>
                  <a:cubicBezTo>
                    <a:pt x="325448" y="1877844"/>
                    <a:pt x="726177" y="2118075"/>
                    <a:pt x="1136668" y="2086149"/>
                  </a:cubicBezTo>
                  <a:cubicBezTo>
                    <a:pt x="1584538" y="2060727"/>
                    <a:pt x="1982612" y="1705158"/>
                    <a:pt x="2064627" y="1265286"/>
                  </a:cubicBezTo>
                  <a:cubicBezTo>
                    <a:pt x="2175583" y="717515"/>
                    <a:pt x="1810518" y="176822"/>
                    <a:pt x="1264396" y="71723"/>
                  </a:cubicBezTo>
                  <a:cubicBezTo>
                    <a:pt x="1139284" y="47537"/>
                    <a:pt x="1012114" y="45526"/>
                    <a:pt x="888732" y="67103"/>
                  </a:cubicBezTo>
                  <a:cubicBezTo>
                    <a:pt x="824653" y="77860"/>
                    <a:pt x="767145" y="98167"/>
                    <a:pt x="707962" y="115140"/>
                  </a:cubicBezTo>
                  <a:cubicBezTo>
                    <a:pt x="677426" y="114526"/>
                    <a:pt x="672960" y="71292"/>
                    <a:pt x="702779" y="63664"/>
                  </a:cubicBezTo>
                  <a:cubicBezTo>
                    <a:pt x="1265265" y="-140955"/>
                    <a:pt x="1891042" y="164964"/>
                    <a:pt x="2077562" y="733498"/>
                  </a:cubicBezTo>
                  <a:cubicBezTo>
                    <a:pt x="2308232" y="1437501"/>
                    <a:pt x="1778092" y="2152084"/>
                    <a:pt x="1037746" y="21340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1043012" y="6578121"/>
              <a:ext cx="125489" cy="85749"/>
            </a:xfrm>
            <a:custGeom>
              <a:rect b="b" l="l" r="r" t="t"/>
              <a:pathLst>
                <a:path extrusionOk="0" h="85749" w="125489">
                  <a:moveTo>
                    <a:pt x="17150" y="85602"/>
                  </a:moveTo>
                  <a:cubicBezTo>
                    <a:pt x="4502" y="84628"/>
                    <a:pt x="-3401" y="69842"/>
                    <a:pt x="1439" y="58583"/>
                  </a:cubicBezTo>
                  <a:cubicBezTo>
                    <a:pt x="5347" y="49446"/>
                    <a:pt x="13027" y="44738"/>
                    <a:pt x="21226" y="39935"/>
                  </a:cubicBezTo>
                  <a:cubicBezTo>
                    <a:pt x="40445" y="28747"/>
                    <a:pt x="60152" y="18454"/>
                    <a:pt x="80105" y="8583"/>
                  </a:cubicBezTo>
                  <a:cubicBezTo>
                    <a:pt x="90329" y="4306"/>
                    <a:pt x="101805" y="-3051"/>
                    <a:pt x="113090" y="1362"/>
                  </a:cubicBezTo>
                  <a:cubicBezTo>
                    <a:pt x="113082" y="1378"/>
                    <a:pt x="113066" y="1394"/>
                    <a:pt x="113058" y="1410"/>
                  </a:cubicBezTo>
                  <a:cubicBezTo>
                    <a:pt x="138682" y="16531"/>
                    <a:pt x="119933" y="37701"/>
                    <a:pt x="99548" y="45959"/>
                  </a:cubicBezTo>
                  <a:cubicBezTo>
                    <a:pt x="80392" y="56093"/>
                    <a:pt x="61388" y="66610"/>
                    <a:pt x="42742" y="77606"/>
                  </a:cubicBezTo>
                  <a:cubicBezTo>
                    <a:pt x="34966" y="82530"/>
                    <a:pt x="26409" y="86583"/>
                    <a:pt x="17150" y="856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929480" y="8524159"/>
              <a:ext cx="164844" cy="98471"/>
            </a:xfrm>
            <a:custGeom>
              <a:rect b="b" l="l" r="r" t="t"/>
              <a:pathLst>
                <a:path extrusionOk="0" h="98471" w="164844">
                  <a:moveTo>
                    <a:pt x="161625" y="86227"/>
                  </a:moveTo>
                  <a:cubicBezTo>
                    <a:pt x="135443" y="73149"/>
                    <a:pt x="108463" y="62329"/>
                    <a:pt x="82887" y="47902"/>
                  </a:cubicBezTo>
                  <a:cubicBezTo>
                    <a:pt x="70159" y="40720"/>
                    <a:pt x="57702" y="33068"/>
                    <a:pt x="45421" y="25152"/>
                  </a:cubicBezTo>
                  <a:cubicBezTo>
                    <a:pt x="33338" y="17372"/>
                    <a:pt x="21854" y="7262"/>
                    <a:pt x="9102" y="735"/>
                  </a:cubicBezTo>
                  <a:cubicBezTo>
                    <a:pt x="3017" y="-2385"/>
                    <a:pt x="-3084" y="5123"/>
                    <a:pt x="1741" y="10278"/>
                  </a:cubicBezTo>
                  <a:cubicBezTo>
                    <a:pt x="11527" y="20716"/>
                    <a:pt x="25355" y="28623"/>
                    <a:pt x="37174" y="36547"/>
                  </a:cubicBezTo>
                  <a:cubicBezTo>
                    <a:pt x="49695" y="44941"/>
                    <a:pt x="62599" y="52753"/>
                    <a:pt x="75726" y="60158"/>
                  </a:cubicBezTo>
                  <a:cubicBezTo>
                    <a:pt x="101262" y="74561"/>
                    <a:pt x="128488" y="89499"/>
                    <a:pt x="156584" y="98189"/>
                  </a:cubicBezTo>
                  <a:cubicBezTo>
                    <a:pt x="163555" y="100343"/>
                    <a:pt x="168324" y="89571"/>
                    <a:pt x="161625" y="862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1142006" y="8637255"/>
              <a:ext cx="189098" cy="61596"/>
            </a:xfrm>
            <a:custGeom>
              <a:rect b="b" l="l" r="r" t="t"/>
              <a:pathLst>
                <a:path extrusionOk="0" h="61596" w="189098">
                  <a:moveTo>
                    <a:pt x="185088" y="50565"/>
                  </a:moveTo>
                  <a:cubicBezTo>
                    <a:pt x="154703" y="45746"/>
                    <a:pt x="124430" y="40367"/>
                    <a:pt x="94771" y="32053"/>
                  </a:cubicBezTo>
                  <a:cubicBezTo>
                    <a:pt x="64928" y="23674"/>
                    <a:pt x="36840" y="11816"/>
                    <a:pt x="8098" y="422"/>
                  </a:cubicBezTo>
                  <a:cubicBezTo>
                    <a:pt x="1240" y="-2299"/>
                    <a:pt x="-3354" y="8904"/>
                    <a:pt x="3090" y="12303"/>
                  </a:cubicBezTo>
                  <a:cubicBezTo>
                    <a:pt x="30612" y="26786"/>
                    <a:pt x="61292" y="36769"/>
                    <a:pt x="91198" y="45011"/>
                  </a:cubicBezTo>
                  <a:cubicBezTo>
                    <a:pt x="121400" y="53334"/>
                    <a:pt x="152303" y="59526"/>
                    <a:pt x="183597" y="61585"/>
                  </a:cubicBezTo>
                  <a:cubicBezTo>
                    <a:pt x="189809" y="61992"/>
                    <a:pt x="191372" y="51563"/>
                    <a:pt x="185088" y="505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9" name="Google Shape;679;p7"/>
          <p:cNvSpPr/>
          <p:nvPr/>
        </p:nvSpPr>
        <p:spPr>
          <a:xfrm rot="-1193110">
            <a:off x="8184866" y="-33810"/>
            <a:ext cx="809310" cy="867591"/>
          </a:xfrm>
          <a:custGeom>
            <a:rect b="b" l="l" r="r" t="t"/>
            <a:pathLst>
              <a:path extrusionOk="0" h="1732910" w="1619268">
                <a:moveTo>
                  <a:pt x="1178516" y="869446"/>
                </a:moveTo>
                <a:cubicBezTo>
                  <a:pt x="1577616" y="420556"/>
                  <a:pt x="1666365" y="352757"/>
                  <a:pt x="1598636" y="220872"/>
                </a:cubicBezTo>
                <a:cubicBezTo>
                  <a:pt x="1550939" y="127992"/>
                  <a:pt x="1466238" y="55334"/>
                  <a:pt x="1368259" y="19858"/>
                </a:cubicBezTo>
                <a:cubicBezTo>
                  <a:pt x="1205317" y="-39130"/>
                  <a:pt x="1102538" y="109765"/>
                  <a:pt x="812359" y="439906"/>
                </a:cubicBezTo>
                <a:cubicBezTo>
                  <a:pt x="494470" y="61940"/>
                  <a:pt x="378659" y="-49545"/>
                  <a:pt x="233577" y="19026"/>
                </a:cubicBezTo>
                <a:cubicBezTo>
                  <a:pt x="149725" y="58658"/>
                  <a:pt x="71889" y="120835"/>
                  <a:pt x="27974" y="203821"/>
                </a:cubicBezTo>
                <a:cubicBezTo>
                  <a:pt x="-42979" y="337189"/>
                  <a:pt x="-3468" y="382657"/>
                  <a:pt x="437987" y="870472"/>
                </a:cubicBezTo>
                <a:cubicBezTo>
                  <a:pt x="222919" y="1121245"/>
                  <a:pt x="57218" y="1346478"/>
                  <a:pt x="41802" y="1372697"/>
                </a:cubicBezTo>
                <a:cubicBezTo>
                  <a:pt x="-48139" y="1525706"/>
                  <a:pt x="146304" y="1778285"/>
                  <a:pt x="316777" y="1725875"/>
                </a:cubicBezTo>
                <a:cubicBezTo>
                  <a:pt x="428848" y="1691417"/>
                  <a:pt x="674266" y="1420251"/>
                  <a:pt x="814296" y="1269804"/>
                </a:cubicBezTo>
                <a:cubicBezTo>
                  <a:pt x="847315" y="1303460"/>
                  <a:pt x="1247964" y="1713855"/>
                  <a:pt x="1306737" y="1728599"/>
                </a:cubicBezTo>
                <a:cubicBezTo>
                  <a:pt x="1438158" y="1761569"/>
                  <a:pt x="1668385" y="1552802"/>
                  <a:pt x="1581255" y="1366230"/>
                </a:cubicBezTo>
                <a:cubicBezTo>
                  <a:pt x="1552260" y="1304160"/>
                  <a:pt x="1548717" y="1303062"/>
                  <a:pt x="1178516" y="8694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8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82" name="Google Shape;682;p8"/>
          <p:cNvSpPr txBox="1"/>
          <p:nvPr>
            <p:ph idx="1" type="body"/>
          </p:nvPr>
        </p:nvSpPr>
        <p:spPr>
          <a:xfrm>
            <a:off x="855300" y="13539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83" name="Google Shape;683;p8"/>
          <p:cNvSpPr txBox="1"/>
          <p:nvPr>
            <p:ph idx="2" type="body"/>
          </p:nvPr>
        </p:nvSpPr>
        <p:spPr>
          <a:xfrm>
            <a:off x="3414196" y="13539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84" name="Google Shape;684;p8"/>
          <p:cNvSpPr txBox="1"/>
          <p:nvPr>
            <p:ph idx="3" type="body"/>
          </p:nvPr>
        </p:nvSpPr>
        <p:spPr>
          <a:xfrm>
            <a:off x="5973091" y="13539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85" name="Google Shape;685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1"/>
        </a:solidFill>
      </p:bgPr>
    </p:bg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9"/>
          <p:cNvGrpSpPr/>
          <p:nvPr/>
        </p:nvGrpSpPr>
        <p:grpSpPr>
          <a:xfrm rot="5117094">
            <a:off x="1527207" y="461179"/>
            <a:ext cx="3398544" cy="4907861"/>
            <a:chOff x="3054427" y="922504"/>
            <a:chExt cx="6797195" cy="9815877"/>
          </a:xfrm>
        </p:grpSpPr>
        <p:sp>
          <p:nvSpPr>
            <p:cNvPr id="688" name="Google Shape;688;p9"/>
            <p:cNvSpPr/>
            <p:nvPr/>
          </p:nvSpPr>
          <p:spPr>
            <a:xfrm>
              <a:off x="3054427" y="922504"/>
              <a:ext cx="6797195" cy="9815877"/>
            </a:xfrm>
            <a:custGeom>
              <a:rect b="b" l="l" r="r" t="t"/>
              <a:pathLst>
                <a:path extrusionOk="0" h="9815877" w="6797195">
                  <a:moveTo>
                    <a:pt x="1995152" y="9770231"/>
                  </a:moveTo>
                  <a:cubicBezTo>
                    <a:pt x="1946532" y="9770231"/>
                    <a:pt x="1900663" y="9764440"/>
                    <a:pt x="1848722" y="9748833"/>
                  </a:cubicBezTo>
                  <a:cubicBezTo>
                    <a:pt x="1758793" y="9719699"/>
                    <a:pt x="1558712" y="9400016"/>
                    <a:pt x="1478255" y="9158604"/>
                  </a:cubicBezTo>
                  <a:cubicBezTo>
                    <a:pt x="1366924" y="8821626"/>
                    <a:pt x="1428574" y="8713690"/>
                    <a:pt x="1361500" y="8699889"/>
                  </a:cubicBezTo>
                  <a:cubicBezTo>
                    <a:pt x="783190" y="8581647"/>
                    <a:pt x="290583" y="8159486"/>
                    <a:pt x="18614" y="7648668"/>
                  </a:cubicBezTo>
                  <a:cubicBezTo>
                    <a:pt x="-6482" y="7648668"/>
                    <a:pt x="1064" y="7533233"/>
                    <a:pt x="1064" y="160100"/>
                  </a:cubicBezTo>
                  <a:cubicBezTo>
                    <a:pt x="361410" y="114986"/>
                    <a:pt x="721108" y="80042"/>
                    <a:pt x="1083478" y="79963"/>
                  </a:cubicBezTo>
                  <a:cubicBezTo>
                    <a:pt x="3792932" y="79335"/>
                    <a:pt x="5175240" y="-35903"/>
                    <a:pt x="6608056" y="11390"/>
                  </a:cubicBezTo>
                  <a:cubicBezTo>
                    <a:pt x="6679453" y="14177"/>
                    <a:pt x="6804560" y="6892748"/>
                    <a:pt x="6796856" y="9763223"/>
                  </a:cubicBezTo>
                  <a:cubicBezTo>
                    <a:pt x="6796856" y="9877460"/>
                    <a:pt x="5656880" y="9770231"/>
                    <a:pt x="1995152" y="9770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9" name="Google Shape;689;p9"/>
            <p:cNvGrpSpPr/>
            <p:nvPr/>
          </p:nvGrpSpPr>
          <p:grpSpPr>
            <a:xfrm>
              <a:off x="3554256" y="1617396"/>
              <a:ext cx="5600147" cy="8295108"/>
              <a:chOff x="3554256" y="1617396"/>
              <a:chExt cx="5600147" cy="8295108"/>
            </a:xfrm>
          </p:grpSpPr>
          <p:grpSp>
            <p:nvGrpSpPr>
              <p:cNvPr id="690" name="Google Shape;690;p9"/>
              <p:cNvGrpSpPr/>
              <p:nvPr/>
            </p:nvGrpSpPr>
            <p:grpSpPr>
              <a:xfrm>
                <a:off x="3554322" y="1617396"/>
                <a:ext cx="5600076" cy="112753"/>
                <a:chOff x="3554322" y="1617396"/>
                <a:chExt cx="5600076" cy="112753"/>
              </a:xfrm>
            </p:grpSpPr>
            <p:grpSp>
              <p:nvGrpSpPr>
                <p:cNvPr id="691" name="Google Shape;691;p9"/>
                <p:cNvGrpSpPr/>
                <p:nvPr/>
              </p:nvGrpSpPr>
              <p:grpSpPr>
                <a:xfrm>
                  <a:off x="3554322" y="1617396"/>
                  <a:ext cx="100320" cy="112703"/>
                  <a:chOff x="3554322" y="1617396"/>
                  <a:chExt cx="100320" cy="112703"/>
                </a:xfrm>
              </p:grpSpPr>
              <p:sp>
                <p:nvSpPr>
                  <p:cNvPr id="692" name="Google Shape;692;p9"/>
                  <p:cNvSpPr/>
                  <p:nvPr/>
                </p:nvSpPr>
                <p:spPr>
                  <a:xfrm>
                    <a:off x="3619143" y="1620081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3" name="Google Shape;693;p9"/>
                  <p:cNvSpPr/>
                  <p:nvPr/>
                </p:nvSpPr>
                <p:spPr>
                  <a:xfrm>
                    <a:off x="3554322" y="1617396"/>
                    <a:ext cx="100320" cy="112703"/>
                  </a:xfrm>
                  <a:custGeom>
                    <a:rect b="b" l="l" r="r" t="t"/>
                    <a:pathLst>
                      <a:path extrusionOk="0" h="112703" w="100320">
                        <a:moveTo>
                          <a:pt x="100135" y="55535"/>
                        </a:moveTo>
                        <a:cubicBezTo>
                          <a:pt x="95772" y="3727"/>
                          <a:pt x="48312" y="-4813"/>
                          <a:pt x="69281" y="5238"/>
                        </a:cubicBezTo>
                        <a:cubicBezTo>
                          <a:pt x="53598" y="-2673"/>
                          <a:pt x="38328" y="-1417"/>
                          <a:pt x="24591" y="7614"/>
                        </a:cubicBezTo>
                        <a:cubicBezTo>
                          <a:pt x="-28863" y="43442"/>
                          <a:pt x="14293" y="131647"/>
                          <a:pt x="64151" y="109051"/>
                        </a:cubicBezTo>
                        <a:cubicBezTo>
                          <a:pt x="107072" y="89321"/>
                          <a:pt x="99585" y="48546"/>
                          <a:pt x="100135" y="55535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4" name="Google Shape;694;p9"/>
                <p:cNvGrpSpPr/>
                <p:nvPr/>
              </p:nvGrpSpPr>
              <p:grpSpPr>
                <a:xfrm>
                  <a:off x="4241840" y="1617430"/>
                  <a:ext cx="100288" cy="112719"/>
                  <a:chOff x="4241840" y="1617430"/>
                  <a:chExt cx="100288" cy="112719"/>
                </a:xfrm>
              </p:grpSpPr>
              <p:sp>
                <p:nvSpPr>
                  <p:cNvPr id="695" name="Google Shape;695;p9"/>
                  <p:cNvSpPr/>
                  <p:nvPr/>
                </p:nvSpPr>
                <p:spPr>
                  <a:xfrm>
                    <a:off x="4306612" y="1620081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6" name="Google Shape;696;p9"/>
                  <p:cNvSpPr/>
                  <p:nvPr/>
                </p:nvSpPr>
                <p:spPr>
                  <a:xfrm>
                    <a:off x="4241840" y="16174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7" name="Google Shape;697;p9"/>
                <p:cNvGrpSpPr/>
                <p:nvPr/>
              </p:nvGrpSpPr>
              <p:grpSpPr>
                <a:xfrm>
                  <a:off x="4929319" y="1617430"/>
                  <a:ext cx="100288" cy="112719"/>
                  <a:chOff x="4929319" y="1617430"/>
                  <a:chExt cx="100288" cy="112719"/>
                </a:xfrm>
              </p:grpSpPr>
              <p:sp>
                <p:nvSpPr>
                  <p:cNvPr id="698" name="Google Shape;698;p9"/>
                  <p:cNvSpPr/>
                  <p:nvPr/>
                </p:nvSpPr>
                <p:spPr>
                  <a:xfrm>
                    <a:off x="4994083" y="1620081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9" name="Google Shape;699;p9"/>
                  <p:cNvSpPr/>
                  <p:nvPr/>
                </p:nvSpPr>
                <p:spPr>
                  <a:xfrm>
                    <a:off x="4929319" y="16174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0" name="Google Shape;700;p9"/>
                <p:cNvGrpSpPr/>
                <p:nvPr/>
              </p:nvGrpSpPr>
              <p:grpSpPr>
                <a:xfrm>
                  <a:off x="5616779" y="1617430"/>
                  <a:ext cx="100288" cy="112719"/>
                  <a:chOff x="5616779" y="1617430"/>
                  <a:chExt cx="100288" cy="112719"/>
                </a:xfrm>
              </p:grpSpPr>
              <p:sp>
                <p:nvSpPr>
                  <p:cNvPr id="701" name="Google Shape;701;p9"/>
                  <p:cNvSpPr/>
                  <p:nvPr/>
                </p:nvSpPr>
                <p:spPr>
                  <a:xfrm>
                    <a:off x="5681551" y="1620081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2" name="Google Shape;702;p9"/>
                  <p:cNvSpPr/>
                  <p:nvPr/>
                </p:nvSpPr>
                <p:spPr>
                  <a:xfrm>
                    <a:off x="5616779" y="16174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3" name="Google Shape;703;p9"/>
                <p:cNvGrpSpPr/>
                <p:nvPr/>
              </p:nvGrpSpPr>
              <p:grpSpPr>
                <a:xfrm>
                  <a:off x="6304259" y="1617430"/>
                  <a:ext cx="100288" cy="112719"/>
                  <a:chOff x="6304259" y="1617430"/>
                  <a:chExt cx="100288" cy="112719"/>
                </a:xfrm>
              </p:grpSpPr>
              <p:sp>
                <p:nvSpPr>
                  <p:cNvPr id="704" name="Google Shape;704;p9"/>
                  <p:cNvSpPr/>
                  <p:nvPr/>
                </p:nvSpPr>
                <p:spPr>
                  <a:xfrm>
                    <a:off x="6369015" y="1620081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4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5" name="Google Shape;705;p9"/>
                  <p:cNvSpPr/>
                  <p:nvPr/>
                </p:nvSpPr>
                <p:spPr>
                  <a:xfrm>
                    <a:off x="6304259" y="16174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6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6" name="Google Shape;706;p9"/>
                <p:cNvGrpSpPr/>
                <p:nvPr/>
              </p:nvGrpSpPr>
              <p:grpSpPr>
                <a:xfrm>
                  <a:off x="6991718" y="1617430"/>
                  <a:ext cx="100288" cy="112719"/>
                  <a:chOff x="6991718" y="1617430"/>
                  <a:chExt cx="100288" cy="112719"/>
                </a:xfrm>
              </p:grpSpPr>
              <p:sp>
                <p:nvSpPr>
                  <p:cNvPr id="707" name="Google Shape;707;p9"/>
                  <p:cNvSpPr/>
                  <p:nvPr/>
                </p:nvSpPr>
                <p:spPr>
                  <a:xfrm>
                    <a:off x="7056490" y="1620081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8" name="Google Shape;708;p9"/>
                  <p:cNvSpPr/>
                  <p:nvPr/>
                </p:nvSpPr>
                <p:spPr>
                  <a:xfrm>
                    <a:off x="6991718" y="16174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9" name="Google Shape;709;p9"/>
                <p:cNvGrpSpPr/>
                <p:nvPr/>
              </p:nvGrpSpPr>
              <p:grpSpPr>
                <a:xfrm>
                  <a:off x="7679198" y="1617430"/>
                  <a:ext cx="100288" cy="112719"/>
                  <a:chOff x="7679198" y="1617430"/>
                  <a:chExt cx="100288" cy="112719"/>
                </a:xfrm>
              </p:grpSpPr>
              <p:sp>
                <p:nvSpPr>
                  <p:cNvPr id="710" name="Google Shape;710;p9"/>
                  <p:cNvSpPr/>
                  <p:nvPr/>
                </p:nvSpPr>
                <p:spPr>
                  <a:xfrm>
                    <a:off x="7743955" y="1620081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5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1" name="Google Shape;711;p9"/>
                  <p:cNvSpPr/>
                  <p:nvPr/>
                </p:nvSpPr>
                <p:spPr>
                  <a:xfrm>
                    <a:off x="7679198" y="16174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3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2" name="Google Shape;712;p9"/>
                <p:cNvGrpSpPr/>
                <p:nvPr/>
              </p:nvGrpSpPr>
              <p:grpSpPr>
                <a:xfrm>
                  <a:off x="8366658" y="1617430"/>
                  <a:ext cx="100288" cy="112719"/>
                  <a:chOff x="8366658" y="1617430"/>
                  <a:chExt cx="100288" cy="112719"/>
                </a:xfrm>
              </p:grpSpPr>
              <p:sp>
                <p:nvSpPr>
                  <p:cNvPr id="713" name="Google Shape;713;p9"/>
                  <p:cNvSpPr/>
                  <p:nvPr/>
                </p:nvSpPr>
                <p:spPr>
                  <a:xfrm>
                    <a:off x="8431429" y="1620081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4" name="Google Shape;714;p9"/>
                  <p:cNvSpPr/>
                  <p:nvPr/>
                </p:nvSpPr>
                <p:spPr>
                  <a:xfrm>
                    <a:off x="8366658" y="16174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5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5" name="Google Shape;715;p9"/>
                <p:cNvGrpSpPr/>
                <p:nvPr/>
              </p:nvGrpSpPr>
              <p:grpSpPr>
                <a:xfrm>
                  <a:off x="9054079" y="1617396"/>
                  <a:ext cx="100319" cy="112703"/>
                  <a:chOff x="9054079" y="1617396"/>
                  <a:chExt cx="100319" cy="112703"/>
                </a:xfrm>
              </p:grpSpPr>
              <p:sp>
                <p:nvSpPr>
                  <p:cNvPr id="716" name="Google Shape;716;p9"/>
                  <p:cNvSpPr/>
                  <p:nvPr/>
                </p:nvSpPr>
                <p:spPr>
                  <a:xfrm>
                    <a:off x="9118894" y="1620081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3" y="60"/>
                        </a:moveTo>
                        <a:cubicBezTo>
                          <a:pt x="43" y="1"/>
                          <a:pt x="-54" y="-38"/>
                          <a:pt x="43" y="60"/>
                        </a:cubicBezTo>
                        <a:lnTo>
                          <a:pt x="43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7" name="Google Shape;717;p9"/>
                  <p:cNvSpPr/>
                  <p:nvPr/>
                </p:nvSpPr>
                <p:spPr>
                  <a:xfrm>
                    <a:off x="9054079" y="1617396"/>
                    <a:ext cx="100319" cy="112703"/>
                  </a:xfrm>
                  <a:custGeom>
                    <a:rect b="b" l="l" r="r" t="t"/>
                    <a:pathLst>
                      <a:path extrusionOk="0" h="112703" w="100319">
                        <a:moveTo>
                          <a:pt x="100135" y="55535"/>
                        </a:moveTo>
                        <a:cubicBezTo>
                          <a:pt x="95772" y="3727"/>
                          <a:pt x="48312" y="-4813"/>
                          <a:pt x="69280" y="5238"/>
                        </a:cubicBezTo>
                        <a:cubicBezTo>
                          <a:pt x="53598" y="-2673"/>
                          <a:pt x="38328" y="-1417"/>
                          <a:pt x="24591" y="7614"/>
                        </a:cubicBezTo>
                        <a:cubicBezTo>
                          <a:pt x="-28863" y="43442"/>
                          <a:pt x="14293" y="131647"/>
                          <a:pt x="64151" y="109051"/>
                        </a:cubicBezTo>
                        <a:cubicBezTo>
                          <a:pt x="107072" y="89321"/>
                          <a:pt x="99584" y="48546"/>
                          <a:pt x="100135" y="55535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18" name="Google Shape;718;p9"/>
              <p:cNvGrpSpPr/>
              <p:nvPr/>
            </p:nvGrpSpPr>
            <p:grpSpPr>
              <a:xfrm>
                <a:off x="3554256" y="2361223"/>
                <a:ext cx="5600147" cy="112773"/>
                <a:chOff x="3554256" y="2361223"/>
                <a:chExt cx="5600147" cy="112773"/>
              </a:xfrm>
            </p:grpSpPr>
            <p:grpSp>
              <p:nvGrpSpPr>
                <p:cNvPr id="719" name="Google Shape;719;p9"/>
                <p:cNvGrpSpPr/>
                <p:nvPr/>
              </p:nvGrpSpPr>
              <p:grpSpPr>
                <a:xfrm>
                  <a:off x="3554256" y="2361223"/>
                  <a:ext cx="100393" cy="112746"/>
                  <a:chOff x="3554256" y="2361223"/>
                  <a:chExt cx="100393" cy="112746"/>
                </a:xfrm>
              </p:grpSpPr>
              <p:sp>
                <p:nvSpPr>
                  <p:cNvPr id="720" name="Google Shape;720;p9"/>
                  <p:cNvSpPr/>
                  <p:nvPr/>
                </p:nvSpPr>
                <p:spPr>
                  <a:xfrm>
                    <a:off x="3619143" y="2363943"/>
                    <a:ext cx="57" cy="45"/>
                  </a:xfrm>
                  <a:custGeom>
                    <a:rect b="b" l="l" r="r" t="t"/>
                    <a:pathLst>
                      <a:path extrusionOk="0" h="45" w="57">
                        <a:moveTo>
                          <a:pt x="57" y="45"/>
                        </a:moveTo>
                        <a:cubicBezTo>
                          <a:pt x="37" y="6"/>
                          <a:pt x="-61" y="-33"/>
                          <a:pt x="57" y="45"/>
                        </a:cubicBezTo>
                        <a:lnTo>
                          <a:pt x="57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1" name="Google Shape;721;p9"/>
                  <p:cNvSpPr/>
                  <p:nvPr/>
                </p:nvSpPr>
                <p:spPr>
                  <a:xfrm>
                    <a:off x="3554256" y="2361223"/>
                    <a:ext cx="100393" cy="112746"/>
                  </a:xfrm>
                  <a:custGeom>
                    <a:rect b="b" l="l" r="r" t="t"/>
                    <a:pathLst>
                      <a:path extrusionOk="0" h="112746" w="100393">
                        <a:moveTo>
                          <a:pt x="100201" y="55554"/>
                        </a:moveTo>
                        <a:cubicBezTo>
                          <a:pt x="95838" y="3746"/>
                          <a:pt x="48377" y="-4794"/>
                          <a:pt x="69347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1"/>
                        </a:cubicBezTo>
                        <a:cubicBezTo>
                          <a:pt x="107197" y="89459"/>
                          <a:pt x="99651" y="4858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2" name="Google Shape;722;p9"/>
                <p:cNvGrpSpPr/>
                <p:nvPr/>
              </p:nvGrpSpPr>
              <p:grpSpPr>
                <a:xfrm>
                  <a:off x="4241840" y="2361276"/>
                  <a:ext cx="100288" cy="112720"/>
                  <a:chOff x="4241840" y="2361276"/>
                  <a:chExt cx="100288" cy="112720"/>
                </a:xfrm>
              </p:grpSpPr>
              <p:sp>
                <p:nvSpPr>
                  <p:cNvPr id="723" name="Google Shape;723;p9"/>
                  <p:cNvSpPr/>
                  <p:nvPr/>
                </p:nvSpPr>
                <p:spPr>
                  <a:xfrm>
                    <a:off x="4306612" y="2363943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4" name="Google Shape;724;p9"/>
                  <p:cNvSpPr/>
                  <p:nvPr/>
                </p:nvSpPr>
                <p:spPr>
                  <a:xfrm>
                    <a:off x="4241840" y="2361276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5" name="Google Shape;725;p9"/>
                <p:cNvGrpSpPr/>
                <p:nvPr/>
              </p:nvGrpSpPr>
              <p:grpSpPr>
                <a:xfrm>
                  <a:off x="4929319" y="2361276"/>
                  <a:ext cx="100288" cy="112720"/>
                  <a:chOff x="4929319" y="2361276"/>
                  <a:chExt cx="100288" cy="112720"/>
                </a:xfrm>
              </p:grpSpPr>
              <p:sp>
                <p:nvSpPr>
                  <p:cNvPr id="726" name="Google Shape;726;p9"/>
                  <p:cNvSpPr/>
                  <p:nvPr/>
                </p:nvSpPr>
                <p:spPr>
                  <a:xfrm>
                    <a:off x="4994083" y="2363943"/>
                    <a:ext cx="57" cy="45"/>
                  </a:xfrm>
                  <a:custGeom>
                    <a:rect b="b" l="l" r="r" t="t"/>
                    <a:pathLst>
                      <a:path extrusionOk="0" h="45" w="57">
                        <a:moveTo>
                          <a:pt x="57" y="45"/>
                        </a:moveTo>
                        <a:cubicBezTo>
                          <a:pt x="37" y="6"/>
                          <a:pt x="-61" y="-33"/>
                          <a:pt x="57" y="45"/>
                        </a:cubicBezTo>
                        <a:lnTo>
                          <a:pt x="57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7" name="Google Shape;727;p9"/>
                  <p:cNvSpPr/>
                  <p:nvPr/>
                </p:nvSpPr>
                <p:spPr>
                  <a:xfrm>
                    <a:off x="4929319" y="2361276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8" name="Google Shape;728;p9"/>
                <p:cNvGrpSpPr/>
                <p:nvPr/>
              </p:nvGrpSpPr>
              <p:grpSpPr>
                <a:xfrm>
                  <a:off x="5616779" y="2361276"/>
                  <a:ext cx="100288" cy="112720"/>
                  <a:chOff x="5616779" y="2361276"/>
                  <a:chExt cx="100288" cy="112720"/>
                </a:xfrm>
              </p:grpSpPr>
              <p:sp>
                <p:nvSpPr>
                  <p:cNvPr id="729" name="Google Shape;729;p9"/>
                  <p:cNvSpPr/>
                  <p:nvPr/>
                </p:nvSpPr>
                <p:spPr>
                  <a:xfrm>
                    <a:off x="5681551" y="2363943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0" name="Google Shape;730;p9"/>
                  <p:cNvSpPr/>
                  <p:nvPr/>
                </p:nvSpPr>
                <p:spPr>
                  <a:xfrm>
                    <a:off x="5616779" y="2361276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1" name="Google Shape;731;p9"/>
                <p:cNvGrpSpPr/>
                <p:nvPr/>
              </p:nvGrpSpPr>
              <p:grpSpPr>
                <a:xfrm>
                  <a:off x="6304259" y="2361276"/>
                  <a:ext cx="100288" cy="112720"/>
                  <a:chOff x="6304259" y="2361276"/>
                  <a:chExt cx="100288" cy="112720"/>
                </a:xfrm>
              </p:grpSpPr>
              <p:sp>
                <p:nvSpPr>
                  <p:cNvPr id="732" name="Google Shape;732;p9"/>
                  <p:cNvSpPr/>
                  <p:nvPr/>
                </p:nvSpPr>
                <p:spPr>
                  <a:xfrm>
                    <a:off x="6369015" y="2363943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5"/>
                        </a:moveTo>
                        <a:cubicBezTo>
                          <a:pt x="44" y="6"/>
                          <a:pt x="-54" y="-33"/>
                          <a:pt x="44" y="45"/>
                        </a:cubicBezTo>
                        <a:lnTo>
                          <a:pt x="44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3" name="Google Shape;733;p9"/>
                  <p:cNvSpPr/>
                  <p:nvPr/>
                </p:nvSpPr>
                <p:spPr>
                  <a:xfrm>
                    <a:off x="6304259" y="2361276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6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4" name="Google Shape;734;p9"/>
                <p:cNvGrpSpPr/>
                <p:nvPr/>
              </p:nvGrpSpPr>
              <p:grpSpPr>
                <a:xfrm>
                  <a:off x="6991718" y="2361276"/>
                  <a:ext cx="100288" cy="112720"/>
                  <a:chOff x="6991718" y="2361276"/>
                  <a:chExt cx="100288" cy="112720"/>
                </a:xfrm>
              </p:grpSpPr>
              <p:sp>
                <p:nvSpPr>
                  <p:cNvPr id="735" name="Google Shape;735;p9"/>
                  <p:cNvSpPr/>
                  <p:nvPr/>
                </p:nvSpPr>
                <p:spPr>
                  <a:xfrm>
                    <a:off x="7056490" y="2363943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6" name="Google Shape;736;p9"/>
                  <p:cNvSpPr/>
                  <p:nvPr/>
                </p:nvSpPr>
                <p:spPr>
                  <a:xfrm>
                    <a:off x="6991718" y="2361276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7" name="Google Shape;737;p9"/>
                <p:cNvGrpSpPr/>
                <p:nvPr/>
              </p:nvGrpSpPr>
              <p:grpSpPr>
                <a:xfrm>
                  <a:off x="7679198" y="2361276"/>
                  <a:ext cx="100288" cy="112720"/>
                  <a:chOff x="7679198" y="2361276"/>
                  <a:chExt cx="100288" cy="112720"/>
                </a:xfrm>
              </p:grpSpPr>
              <p:sp>
                <p:nvSpPr>
                  <p:cNvPr id="738" name="Google Shape;738;p9"/>
                  <p:cNvSpPr/>
                  <p:nvPr/>
                </p:nvSpPr>
                <p:spPr>
                  <a:xfrm>
                    <a:off x="7743955" y="2363943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5"/>
                        </a:moveTo>
                        <a:cubicBezTo>
                          <a:pt x="44" y="6"/>
                          <a:pt x="-55" y="-33"/>
                          <a:pt x="44" y="45"/>
                        </a:cubicBezTo>
                        <a:lnTo>
                          <a:pt x="44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9" name="Google Shape;739;p9"/>
                  <p:cNvSpPr/>
                  <p:nvPr/>
                </p:nvSpPr>
                <p:spPr>
                  <a:xfrm>
                    <a:off x="7679198" y="2361276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3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40" name="Google Shape;740;p9"/>
                <p:cNvGrpSpPr/>
                <p:nvPr/>
              </p:nvGrpSpPr>
              <p:grpSpPr>
                <a:xfrm>
                  <a:off x="8366658" y="2361276"/>
                  <a:ext cx="100288" cy="112720"/>
                  <a:chOff x="8366658" y="2361276"/>
                  <a:chExt cx="100288" cy="112720"/>
                </a:xfrm>
              </p:grpSpPr>
              <p:sp>
                <p:nvSpPr>
                  <p:cNvPr id="741" name="Google Shape;741;p9"/>
                  <p:cNvSpPr/>
                  <p:nvPr/>
                </p:nvSpPr>
                <p:spPr>
                  <a:xfrm>
                    <a:off x="8431429" y="2363943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9"/>
                  <p:cNvSpPr/>
                  <p:nvPr/>
                </p:nvSpPr>
                <p:spPr>
                  <a:xfrm>
                    <a:off x="8366658" y="2361276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5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43" name="Google Shape;743;p9"/>
                <p:cNvGrpSpPr/>
                <p:nvPr/>
              </p:nvGrpSpPr>
              <p:grpSpPr>
                <a:xfrm>
                  <a:off x="9054013" y="2361223"/>
                  <a:ext cx="100390" cy="112746"/>
                  <a:chOff x="9054013" y="2361223"/>
                  <a:chExt cx="100390" cy="112746"/>
                </a:xfrm>
              </p:grpSpPr>
              <p:sp>
                <p:nvSpPr>
                  <p:cNvPr id="744" name="Google Shape;744;p9"/>
                  <p:cNvSpPr/>
                  <p:nvPr/>
                </p:nvSpPr>
                <p:spPr>
                  <a:xfrm>
                    <a:off x="9118894" y="2363943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5" name="Google Shape;745;p9"/>
                  <p:cNvSpPr/>
                  <p:nvPr/>
                </p:nvSpPr>
                <p:spPr>
                  <a:xfrm>
                    <a:off x="9054013" y="2361223"/>
                    <a:ext cx="100390" cy="112746"/>
                  </a:xfrm>
                  <a:custGeom>
                    <a:rect b="b" l="l" r="r" t="t"/>
                    <a:pathLst>
                      <a:path extrusionOk="0" h="112746" w="100390">
                        <a:moveTo>
                          <a:pt x="100201" y="55554"/>
                        </a:moveTo>
                        <a:cubicBezTo>
                          <a:pt x="95838" y="3746"/>
                          <a:pt x="48378" y="-4794"/>
                          <a:pt x="69346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1"/>
                        </a:cubicBezTo>
                        <a:cubicBezTo>
                          <a:pt x="107178" y="89459"/>
                          <a:pt x="99650" y="4858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46" name="Google Shape;746;p9"/>
              <p:cNvGrpSpPr/>
              <p:nvPr/>
            </p:nvGrpSpPr>
            <p:grpSpPr>
              <a:xfrm>
                <a:off x="3554256" y="3105070"/>
                <a:ext cx="5600147" cy="112773"/>
                <a:chOff x="3554256" y="3105070"/>
                <a:chExt cx="5600147" cy="112773"/>
              </a:xfrm>
            </p:grpSpPr>
            <p:grpSp>
              <p:nvGrpSpPr>
                <p:cNvPr id="747" name="Google Shape;747;p9"/>
                <p:cNvGrpSpPr/>
                <p:nvPr/>
              </p:nvGrpSpPr>
              <p:grpSpPr>
                <a:xfrm>
                  <a:off x="3554256" y="3105070"/>
                  <a:ext cx="100393" cy="112746"/>
                  <a:chOff x="3554256" y="3105070"/>
                  <a:chExt cx="100393" cy="112746"/>
                </a:xfrm>
              </p:grpSpPr>
              <p:sp>
                <p:nvSpPr>
                  <p:cNvPr id="748" name="Google Shape;748;p9"/>
                  <p:cNvSpPr/>
                  <p:nvPr/>
                </p:nvSpPr>
                <p:spPr>
                  <a:xfrm>
                    <a:off x="3619143" y="3107789"/>
                    <a:ext cx="57" cy="45"/>
                  </a:xfrm>
                  <a:custGeom>
                    <a:rect b="b" l="l" r="r" t="t"/>
                    <a:pathLst>
                      <a:path extrusionOk="0" h="45" w="57">
                        <a:moveTo>
                          <a:pt x="57" y="45"/>
                        </a:moveTo>
                        <a:cubicBezTo>
                          <a:pt x="37" y="6"/>
                          <a:pt x="-61" y="-33"/>
                          <a:pt x="57" y="45"/>
                        </a:cubicBezTo>
                        <a:lnTo>
                          <a:pt x="57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9" name="Google Shape;749;p9"/>
                  <p:cNvSpPr/>
                  <p:nvPr/>
                </p:nvSpPr>
                <p:spPr>
                  <a:xfrm>
                    <a:off x="3554256" y="3105070"/>
                    <a:ext cx="100393" cy="112746"/>
                  </a:xfrm>
                  <a:custGeom>
                    <a:rect b="b" l="l" r="r" t="t"/>
                    <a:pathLst>
                      <a:path extrusionOk="0" h="112746" w="100393">
                        <a:moveTo>
                          <a:pt x="100201" y="55554"/>
                        </a:moveTo>
                        <a:cubicBezTo>
                          <a:pt x="95838" y="3746"/>
                          <a:pt x="48377" y="-4794"/>
                          <a:pt x="69347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1"/>
                        </a:cubicBezTo>
                        <a:cubicBezTo>
                          <a:pt x="107197" y="89459"/>
                          <a:pt x="99651" y="4858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0" name="Google Shape;750;p9"/>
                <p:cNvGrpSpPr/>
                <p:nvPr/>
              </p:nvGrpSpPr>
              <p:grpSpPr>
                <a:xfrm>
                  <a:off x="4241840" y="3105123"/>
                  <a:ext cx="100288" cy="112720"/>
                  <a:chOff x="4241840" y="3105123"/>
                  <a:chExt cx="100288" cy="112720"/>
                </a:xfrm>
              </p:grpSpPr>
              <p:sp>
                <p:nvSpPr>
                  <p:cNvPr id="751" name="Google Shape;751;p9"/>
                  <p:cNvSpPr/>
                  <p:nvPr/>
                </p:nvSpPr>
                <p:spPr>
                  <a:xfrm>
                    <a:off x="4306612" y="3107789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2" name="Google Shape;752;p9"/>
                  <p:cNvSpPr/>
                  <p:nvPr/>
                </p:nvSpPr>
                <p:spPr>
                  <a:xfrm>
                    <a:off x="4241840" y="3105123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3" name="Google Shape;753;p9"/>
                <p:cNvGrpSpPr/>
                <p:nvPr/>
              </p:nvGrpSpPr>
              <p:grpSpPr>
                <a:xfrm>
                  <a:off x="4929319" y="3105123"/>
                  <a:ext cx="100288" cy="112720"/>
                  <a:chOff x="4929319" y="3105123"/>
                  <a:chExt cx="100288" cy="112720"/>
                </a:xfrm>
              </p:grpSpPr>
              <p:sp>
                <p:nvSpPr>
                  <p:cNvPr id="754" name="Google Shape;754;p9"/>
                  <p:cNvSpPr/>
                  <p:nvPr/>
                </p:nvSpPr>
                <p:spPr>
                  <a:xfrm>
                    <a:off x="4994083" y="3107789"/>
                    <a:ext cx="57" cy="45"/>
                  </a:xfrm>
                  <a:custGeom>
                    <a:rect b="b" l="l" r="r" t="t"/>
                    <a:pathLst>
                      <a:path extrusionOk="0" h="45" w="57">
                        <a:moveTo>
                          <a:pt x="57" y="45"/>
                        </a:moveTo>
                        <a:cubicBezTo>
                          <a:pt x="37" y="6"/>
                          <a:pt x="-61" y="-33"/>
                          <a:pt x="57" y="45"/>
                        </a:cubicBezTo>
                        <a:lnTo>
                          <a:pt x="57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5" name="Google Shape;755;p9"/>
                  <p:cNvSpPr/>
                  <p:nvPr/>
                </p:nvSpPr>
                <p:spPr>
                  <a:xfrm>
                    <a:off x="4929319" y="3105123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6" name="Google Shape;756;p9"/>
                <p:cNvGrpSpPr/>
                <p:nvPr/>
              </p:nvGrpSpPr>
              <p:grpSpPr>
                <a:xfrm>
                  <a:off x="5616779" y="3105123"/>
                  <a:ext cx="100288" cy="112720"/>
                  <a:chOff x="5616779" y="3105123"/>
                  <a:chExt cx="100288" cy="112720"/>
                </a:xfrm>
              </p:grpSpPr>
              <p:sp>
                <p:nvSpPr>
                  <p:cNvPr id="757" name="Google Shape;757;p9"/>
                  <p:cNvSpPr/>
                  <p:nvPr/>
                </p:nvSpPr>
                <p:spPr>
                  <a:xfrm>
                    <a:off x="5681551" y="3107789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8" name="Google Shape;758;p9"/>
                  <p:cNvSpPr/>
                  <p:nvPr/>
                </p:nvSpPr>
                <p:spPr>
                  <a:xfrm>
                    <a:off x="5616779" y="3105123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9" name="Google Shape;759;p9"/>
                <p:cNvGrpSpPr/>
                <p:nvPr/>
              </p:nvGrpSpPr>
              <p:grpSpPr>
                <a:xfrm>
                  <a:off x="6304259" y="3105123"/>
                  <a:ext cx="100288" cy="112720"/>
                  <a:chOff x="6304259" y="3105123"/>
                  <a:chExt cx="100288" cy="112720"/>
                </a:xfrm>
              </p:grpSpPr>
              <p:sp>
                <p:nvSpPr>
                  <p:cNvPr id="760" name="Google Shape;760;p9"/>
                  <p:cNvSpPr/>
                  <p:nvPr/>
                </p:nvSpPr>
                <p:spPr>
                  <a:xfrm>
                    <a:off x="6369015" y="3107789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5"/>
                        </a:moveTo>
                        <a:cubicBezTo>
                          <a:pt x="44" y="6"/>
                          <a:pt x="-54" y="-33"/>
                          <a:pt x="44" y="45"/>
                        </a:cubicBezTo>
                        <a:lnTo>
                          <a:pt x="44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1" name="Google Shape;761;p9"/>
                  <p:cNvSpPr/>
                  <p:nvPr/>
                </p:nvSpPr>
                <p:spPr>
                  <a:xfrm>
                    <a:off x="6304259" y="3105123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6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2" name="Google Shape;762;p9"/>
                <p:cNvGrpSpPr/>
                <p:nvPr/>
              </p:nvGrpSpPr>
              <p:grpSpPr>
                <a:xfrm>
                  <a:off x="6991718" y="3105123"/>
                  <a:ext cx="100288" cy="112720"/>
                  <a:chOff x="6991718" y="3105123"/>
                  <a:chExt cx="100288" cy="112720"/>
                </a:xfrm>
              </p:grpSpPr>
              <p:sp>
                <p:nvSpPr>
                  <p:cNvPr id="763" name="Google Shape;763;p9"/>
                  <p:cNvSpPr/>
                  <p:nvPr/>
                </p:nvSpPr>
                <p:spPr>
                  <a:xfrm>
                    <a:off x="7056490" y="3107789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4" name="Google Shape;764;p9"/>
                  <p:cNvSpPr/>
                  <p:nvPr/>
                </p:nvSpPr>
                <p:spPr>
                  <a:xfrm>
                    <a:off x="6991718" y="3105123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5" name="Google Shape;765;p9"/>
                <p:cNvGrpSpPr/>
                <p:nvPr/>
              </p:nvGrpSpPr>
              <p:grpSpPr>
                <a:xfrm>
                  <a:off x="7679198" y="3105123"/>
                  <a:ext cx="100288" cy="112720"/>
                  <a:chOff x="7679198" y="3105123"/>
                  <a:chExt cx="100288" cy="112720"/>
                </a:xfrm>
              </p:grpSpPr>
              <p:sp>
                <p:nvSpPr>
                  <p:cNvPr id="766" name="Google Shape;766;p9"/>
                  <p:cNvSpPr/>
                  <p:nvPr/>
                </p:nvSpPr>
                <p:spPr>
                  <a:xfrm>
                    <a:off x="7743955" y="3107789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5"/>
                        </a:moveTo>
                        <a:cubicBezTo>
                          <a:pt x="44" y="6"/>
                          <a:pt x="-55" y="-33"/>
                          <a:pt x="44" y="45"/>
                        </a:cubicBezTo>
                        <a:lnTo>
                          <a:pt x="44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7" name="Google Shape;767;p9"/>
                  <p:cNvSpPr/>
                  <p:nvPr/>
                </p:nvSpPr>
                <p:spPr>
                  <a:xfrm>
                    <a:off x="7679198" y="3105123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3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8" name="Google Shape;768;p9"/>
                <p:cNvGrpSpPr/>
                <p:nvPr/>
              </p:nvGrpSpPr>
              <p:grpSpPr>
                <a:xfrm>
                  <a:off x="8366658" y="3105123"/>
                  <a:ext cx="100288" cy="112720"/>
                  <a:chOff x="8366658" y="3105123"/>
                  <a:chExt cx="100288" cy="112720"/>
                </a:xfrm>
              </p:grpSpPr>
              <p:sp>
                <p:nvSpPr>
                  <p:cNvPr id="769" name="Google Shape;769;p9"/>
                  <p:cNvSpPr/>
                  <p:nvPr/>
                </p:nvSpPr>
                <p:spPr>
                  <a:xfrm>
                    <a:off x="8431429" y="3107789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0" name="Google Shape;770;p9"/>
                  <p:cNvSpPr/>
                  <p:nvPr/>
                </p:nvSpPr>
                <p:spPr>
                  <a:xfrm>
                    <a:off x="8366658" y="3105123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5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1" name="Google Shape;771;p9"/>
                <p:cNvGrpSpPr/>
                <p:nvPr/>
              </p:nvGrpSpPr>
              <p:grpSpPr>
                <a:xfrm>
                  <a:off x="9054013" y="3105070"/>
                  <a:ext cx="100390" cy="112746"/>
                  <a:chOff x="9054013" y="3105070"/>
                  <a:chExt cx="100390" cy="112746"/>
                </a:xfrm>
              </p:grpSpPr>
              <p:sp>
                <p:nvSpPr>
                  <p:cNvPr id="772" name="Google Shape;772;p9"/>
                  <p:cNvSpPr/>
                  <p:nvPr/>
                </p:nvSpPr>
                <p:spPr>
                  <a:xfrm>
                    <a:off x="9118894" y="3107789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3" name="Google Shape;773;p9"/>
                  <p:cNvSpPr/>
                  <p:nvPr/>
                </p:nvSpPr>
                <p:spPr>
                  <a:xfrm>
                    <a:off x="9054013" y="3105070"/>
                    <a:ext cx="100390" cy="112746"/>
                  </a:xfrm>
                  <a:custGeom>
                    <a:rect b="b" l="l" r="r" t="t"/>
                    <a:pathLst>
                      <a:path extrusionOk="0" h="112746" w="100390">
                        <a:moveTo>
                          <a:pt x="100201" y="55554"/>
                        </a:moveTo>
                        <a:cubicBezTo>
                          <a:pt x="95838" y="3746"/>
                          <a:pt x="48378" y="-4794"/>
                          <a:pt x="69346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1"/>
                        </a:cubicBezTo>
                        <a:cubicBezTo>
                          <a:pt x="107178" y="89459"/>
                          <a:pt x="99650" y="4858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74" name="Google Shape;774;p9"/>
              <p:cNvGrpSpPr/>
              <p:nvPr/>
            </p:nvGrpSpPr>
            <p:grpSpPr>
              <a:xfrm>
                <a:off x="3554256" y="3848936"/>
                <a:ext cx="5600147" cy="112773"/>
                <a:chOff x="3554256" y="3848936"/>
                <a:chExt cx="5600147" cy="112773"/>
              </a:xfrm>
            </p:grpSpPr>
            <p:grpSp>
              <p:nvGrpSpPr>
                <p:cNvPr id="775" name="Google Shape;775;p9"/>
                <p:cNvGrpSpPr/>
                <p:nvPr/>
              </p:nvGrpSpPr>
              <p:grpSpPr>
                <a:xfrm>
                  <a:off x="3554256" y="3848936"/>
                  <a:ext cx="100393" cy="112745"/>
                  <a:chOff x="3554256" y="3848936"/>
                  <a:chExt cx="100393" cy="112745"/>
                </a:xfrm>
              </p:grpSpPr>
              <p:sp>
                <p:nvSpPr>
                  <p:cNvPr id="776" name="Google Shape;776;p9"/>
                  <p:cNvSpPr/>
                  <p:nvPr/>
                </p:nvSpPr>
                <p:spPr>
                  <a:xfrm>
                    <a:off x="3619143" y="3851641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7" name="Google Shape;777;p9"/>
                  <p:cNvSpPr/>
                  <p:nvPr/>
                </p:nvSpPr>
                <p:spPr>
                  <a:xfrm>
                    <a:off x="3554256" y="3848936"/>
                    <a:ext cx="100393" cy="112745"/>
                  </a:xfrm>
                  <a:custGeom>
                    <a:rect b="b" l="l" r="r" t="t"/>
                    <a:pathLst>
                      <a:path extrusionOk="0" h="112745" w="100393">
                        <a:moveTo>
                          <a:pt x="100201" y="55554"/>
                        </a:moveTo>
                        <a:cubicBezTo>
                          <a:pt x="95838" y="3746"/>
                          <a:pt x="48377" y="-4793"/>
                          <a:pt x="69347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0"/>
                        </a:cubicBezTo>
                        <a:cubicBezTo>
                          <a:pt x="107197" y="89439"/>
                          <a:pt x="99651" y="4856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8" name="Google Shape;778;p9"/>
                <p:cNvGrpSpPr/>
                <p:nvPr/>
              </p:nvGrpSpPr>
              <p:grpSpPr>
                <a:xfrm>
                  <a:off x="4241840" y="3848990"/>
                  <a:ext cx="100288" cy="112719"/>
                  <a:chOff x="4241840" y="3848990"/>
                  <a:chExt cx="100288" cy="112719"/>
                </a:xfrm>
              </p:grpSpPr>
              <p:sp>
                <p:nvSpPr>
                  <p:cNvPr id="779" name="Google Shape;779;p9"/>
                  <p:cNvSpPr/>
                  <p:nvPr/>
                </p:nvSpPr>
                <p:spPr>
                  <a:xfrm>
                    <a:off x="4306612" y="3851641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0" name="Google Shape;780;p9"/>
                  <p:cNvSpPr/>
                  <p:nvPr/>
                </p:nvSpPr>
                <p:spPr>
                  <a:xfrm>
                    <a:off x="4241840" y="384899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1" name="Google Shape;781;p9"/>
                <p:cNvGrpSpPr/>
                <p:nvPr/>
              </p:nvGrpSpPr>
              <p:grpSpPr>
                <a:xfrm>
                  <a:off x="4929319" y="3848990"/>
                  <a:ext cx="100288" cy="112719"/>
                  <a:chOff x="4929319" y="3848990"/>
                  <a:chExt cx="100288" cy="112719"/>
                </a:xfrm>
              </p:grpSpPr>
              <p:sp>
                <p:nvSpPr>
                  <p:cNvPr id="782" name="Google Shape;782;p9"/>
                  <p:cNvSpPr/>
                  <p:nvPr/>
                </p:nvSpPr>
                <p:spPr>
                  <a:xfrm>
                    <a:off x="4994083" y="3851641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3" name="Google Shape;783;p9"/>
                  <p:cNvSpPr/>
                  <p:nvPr/>
                </p:nvSpPr>
                <p:spPr>
                  <a:xfrm>
                    <a:off x="4929319" y="384899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4" name="Google Shape;784;p9"/>
                <p:cNvGrpSpPr/>
                <p:nvPr/>
              </p:nvGrpSpPr>
              <p:grpSpPr>
                <a:xfrm>
                  <a:off x="5616779" y="3848990"/>
                  <a:ext cx="100288" cy="112719"/>
                  <a:chOff x="5616779" y="3848990"/>
                  <a:chExt cx="100288" cy="112719"/>
                </a:xfrm>
              </p:grpSpPr>
              <p:sp>
                <p:nvSpPr>
                  <p:cNvPr id="785" name="Google Shape;785;p9"/>
                  <p:cNvSpPr/>
                  <p:nvPr/>
                </p:nvSpPr>
                <p:spPr>
                  <a:xfrm>
                    <a:off x="5681551" y="3851641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6" name="Google Shape;786;p9"/>
                  <p:cNvSpPr/>
                  <p:nvPr/>
                </p:nvSpPr>
                <p:spPr>
                  <a:xfrm>
                    <a:off x="5616779" y="384899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7" name="Google Shape;787;p9"/>
                <p:cNvGrpSpPr/>
                <p:nvPr/>
              </p:nvGrpSpPr>
              <p:grpSpPr>
                <a:xfrm>
                  <a:off x="6304259" y="3848990"/>
                  <a:ext cx="100288" cy="112719"/>
                  <a:chOff x="6304259" y="3848990"/>
                  <a:chExt cx="100288" cy="112719"/>
                </a:xfrm>
              </p:grpSpPr>
              <p:sp>
                <p:nvSpPr>
                  <p:cNvPr id="788" name="Google Shape;788;p9"/>
                  <p:cNvSpPr/>
                  <p:nvPr/>
                </p:nvSpPr>
                <p:spPr>
                  <a:xfrm>
                    <a:off x="6369015" y="3851641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4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9" name="Google Shape;789;p9"/>
                  <p:cNvSpPr/>
                  <p:nvPr/>
                </p:nvSpPr>
                <p:spPr>
                  <a:xfrm>
                    <a:off x="6304259" y="384899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6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0" name="Google Shape;790;p9"/>
                <p:cNvGrpSpPr/>
                <p:nvPr/>
              </p:nvGrpSpPr>
              <p:grpSpPr>
                <a:xfrm>
                  <a:off x="6991718" y="3848990"/>
                  <a:ext cx="100288" cy="112719"/>
                  <a:chOff x="6991718" y="3848990"/>
                  <a:chExt cx="100288" cy="112719"/>
                </a:xfrm>
              </p:grpSpPr>
              <p:sp>
                <p:nvSpPr>
                  <p:cNvPr id="791" name="Google Shape;791;p9"/>
                  <p:cNvSpPr/>
                  <p:nvPr/>
                </p:nvSpPr>
                <p:spPr>
                  <a:xfrm>
                    <a:off x="7056490" y="3851641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2" name="Google Shape;792;p9"/>
                  <p:cNvSpPr/>
                  <p:nvPr/>
                </p:nvSpPr>
                <p:spPr>
                  <a:xfrm>
                    <a:off x="6991718" y="384899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3" name="Google Shape;793;p9"/>
                <p:cNvGrpSpPr/>
                <p:nvPr/>
              </p:nvGrpSpPr>
              <p:grpSpPr>
                <a:xfrm>
                  <a:off x="7679198" y="3848990"/>
                  <a:ext cx="100288" cy="112719"/>
                  <a:chOff x="7679198" y="3848990"/>
                  <a:chExt cx="100288" cy="112719"/>
                </a:xfrm>
              </p:grpSpPr>
              <p:sp>
                <p:nvSpPr>
                  <p:cNvPr id="794" name="Google Shape;794;p9"/>
                  <p:cNvSpPr/>
                  <p:nvPr/>
                </p:nvSpPr>
                <p:spPr>
                  <a:xfrm>
                    <a:off x="7743955" y="3851641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5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5" name="Google Shape;795;p9"/>
                  <p:cNvSpPr/>
                  <p:nvPr/>
                </p:nvSpPr>
                <p:spPr>
                  <a:xfrm>
                    <a:off x="7679198" y="384899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3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6" name="Google Shape;796;p9"/>
                <p:cNvGrpSpPr/>
                <p:nvPr/>
              </p:nvGrpSpPr>
              <p:grpSpPr>
                <a:xfrm>
                  <a:off x="8366658" y="3848990"/>
                  <a:ext cx="100288" cy="112719"/>
                  <a:chOff x="8366658" y="3848990"/>
                  <a:chExt cx="100288" cy="112719"/>
                </a:xfrm>
              </p:grpSpPr>
              <p:sp>
                <p:nvSpPr>
                  <p:cNvPr id="797" name="Google Shape;797;p9"/>
                  <p:cNvSpPr/>
                  <p:nvPr/>
                </p:nvSpPr>
                <p:spPr>
                  <a:xfrm>
                    <a:off x="8431429" y="3851641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8" name="Google Shape;798;p9"/>
                  <p:cNvSpPr/>
                  <p:nvPr/>
                </p:nvSpPr>
                <p:spPr>
                  <a:xfrm>
                    <a:off x="8366658" y="384899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5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9" name="Google Shape;799;p9"/>
                <p:cNvGrpSpPr/>
                <p:nvPr/>
              </p:nvGrpSpPr>
              <p:grpSpPr>
                <a:xfrm>
                  <a:off x="9054013" y="3848936"/>
                  <a:ext cx="100390" cy="112745"/>
                  <a:chOff x="9054013" y="3848936"/>
                  <a:chExt cx="100390" cy="112745"/>
                </a:xfrm>
              </p:grpSpPr>
              <p:sp>
                <p:nvSpPr>
                  <p:cNvPr id="800" name="Google Shape;800;p9"/>
                  <p:cNvSpPr/>
                  <p:nvPr/>
                </p:nvSpPr>
                <p:spPr>
                  <a:xfrm>
                    <a:off x="9118894" y="3851641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3" y="60"/>
                        </a:moveTo>
                        <a:cubicBezTo>
                          <a:pt x="43" y="1"/>
                          <a:pt x="-54" y="-38"/>
                          <a:pt x="43" y="60"/>
                        </a:cubicBezTo>
                        <a:lnTo>
                          <a:pt x="43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1" name="Google Shape;801;p9"/>
                  <p:cNvSpPr/>
                  <p:nvPr/>
                </p:nvSpPr>
                <p:spPr>
                  <a:xfrm>
                    <a:off x="9054013" y="3848936"/>
                    <a:ext cx="100390" cy="112745"/>
                  </a:xfrm>
                  <a:custGeom>
                    <a:rect b="b" l="l" r="r" t="t"/>
                    <a:pathLst>
                      <a:path extrusionOk="0" h="112745" w="100390">
                        <a:moveTo>
                          <a:pt x="100201" y="55554"/>
                        </a:moveTo>
                        <a:cubicBezTo>
                          <a:pt x="95838" y="3746"/>
                          <a:pt x="48378" y="-4793"/>
                          <a:pt x="69346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0"/>
                        </a:cubicBezTo>
                        <a:cubicBezTo>
                          <a:pt x="107178" y="89439"/>
                          <a:pt x="99650" y="4856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02" name="Google Shape;802;p9"/>
              <p:cNvGrpSpPr/>
              <p:nvPr/>
            </p:nvGrpSpPr>
            <p:grpSpPr>
              <a:xfrm>
                <a:off x="3554256" y="4592783"/>
                <a:ext cx="5600147" cy="112772"/>
                <a:chOff x="3554256" y="4592783"/>
                <a:chExt cx="5600147" cy="112772"/>
              </a:xfrm>
            </p:grpSpPr>
            <p:grpSp>
              <p:nvGrpSpPr>
                <p:cNvPr id="803" name="Google Shape;803;p9"/>
                <p:cNvGrpSpPr/>
                <p:nvPr/>
              </p:nvGrpSpPr>
              <p:grpSpPr>
                <a:xfrm>
                  <a:off x="3554256" y="4592783"/>
                  <a:ext cx="100393" cy="112745"/>
                  <a:chOff x="3554256" y="4592783"/>
                  <a:chExt cx="100393" cy="112745"/>
                </a:xfrm>
              </p:grpSpPr>
              <p:sp>
                <p:nvSpPr>
                  <p:cNvPr id="804" name="Google Shape;804;p9"/>
                  <p:cNvSpPr/>
                  <p:nvPr/>
                </p:nvSpPr>
                <p:spPr>
                  <a:xfrm>
                    <a:off x="3619143" y="4595488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5" name="Google Shape;805;p9"/>
                  <p:cNvSpPr/>
                  <p:nvPr/>
                </p:nvSpPr>
                <p:spPr>
                  <a:xfrm>
                    <a:off x="3554256" y="4592783"/>
                    <a:ext cx="100393" cy="112745"/>
                  </a:xfrm>
                  <a:custGeom>
                    <a:rect b="b" l="l" r="r" t="t"/>
                    <a:pathLst>
                      <a:path extrusionOk="0" h="112745" w="100393">
                        <a:moveTo>
                          <a:pt x="100201" y="55554"/>
                        </a:moveTo>
                        <a:cubicBezTo>
                          <a:pt x="95838" y="3746"/>
                          <a:pt x="48377" y="-4793"/>
                          <a:pt x="69347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0"/>
                        </a:cubicBezTo>
                        <a:cubicBezTo>
                          <a:pt x="107197" y="89439"/>
                          <a:pt x="99651" y="4856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06" name="Google Shape;806;p9"/>
                <p:cNvGrpSpPr/>
                <p:nvPr/>
              </p:nvGrpSpPr>
              <p:grpSpPr>
                <a:xfrm>
                  <a:off x="4241840" y="4592836"/>
                  <a:ext cx="100288" cy="112719"/>
                  <a:chOff x="4241840" y="4592836"/>
                  <a:chExt cx="100288" cy="112719"/>
                </a:xfrm>
              </p:grpSpPr>
              <p:sp>
                <p:nvSpPr>
                  <p:cNvPr id="807" name="Google Shape;807;p9"/>
                  <p:cNvSpPr/>
                  <p:nvPr/>
                </p:nvSpPr>
                <p:spPr>
                  <a:xfrm>
                    <a:off x="4306612" y="4595488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8" name="Google Shape;808;p9"/>
                  <p:cNvSpPr/>
                  <p:nvPr/>
                </p:nvSpPr>
                <p:spPr>
                  <a:xfrm>
                    <a:off x="4241840" y="4592836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09" name="Google Shape;809;p9"/>
                <p:cNvGrpSpPr/>
                <p:nvPr/>
              </p:nvGrpSpPr>
              <p:grpSpPr>
                <a:xfrm>
                  <a:off x="4929319" y="4592836"/>
                  <a:ext cx="100288" cy="112719"/>
                  <a:chOff x="4929319" y="4592836"/>
                  <a:chExt cx="100288" cy="112719"/>
                </a:xfrm>
              </p:grpSpPr>
              <p:sp>
                <p:nvSpPr>
                  <p:cNvPr id="810" name="Google Shape;810;p9"/>
                  <p:cNvSpPr/>
                  <p:nvPr/>
                </p:nvSpPr>
                <p:spPr>
                  <a:xfrm>
                    <a:off x="4994083" y="4595488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1" name="Google Shape;811;p9"/>
                  <p:cNvSpPr/>
                  <p:nvPr/>
                </p:nvSpPr>
                <p:spPr>
                  <a:xfrm>
                    <a:off x="4929319" y="4592836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2" name="Google Shape;812;p9"/>
                <p:cNvGrpSpPr/>
                <p:nvPr/>
              </p:nvGrpSpPr>
              <p:grpSpPr>
                <a:xfrm>
                  <a:off x="5616779" y="4592836"/>
                  <a:ext cx="100288" cy="112719"/>
                  <a:chOff x="5616779" y="4592836"/>
                  <a:chExt cx="100288" cy="112719"/>
                </a:xfrm>
              </p:grpSpPr>
              <p:sp>
                <p:nvSpPr>
                  <p:cNvPr id="813" name="Google Shape;813;p9"/>
                  <p:cNvSpPr/>
                  <p:nvPr/>
                </p:nvSpPr>
                <p:spPr>
                  <a:xfrm>
                    <a:off x="5681551" y="4595488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4" name="Google Shape;814;p9"/>
                  <p:cNvSpPr/>
                  <p:nvPr/>
                </p:nvSpPr>
                <p:spPr>
                  <a:xfrm>
                    <a:off x="5616779" y="4592836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5" name="Google Shape;815;p9"/>
                <p:cNvGrpSpPr/>
                <p:nvPr/>
              </p:nvGrpSpPr>
              <p:grpSpPr>
                <a:xfrm>
                  <a:off x="6304259" y="4592836"/>
                  <a:ext cx="100288" cy="112719"/>
                  <a:chOff x="6304259" y="4592836"/>
                  <a:chExt cx="100288" cy="112719"/>
                </a:xfrm>
              </p:grpSpPr>
              <p:sp>
                <p:nvSpPr>
                  <p:cNvPr id="816" name="Google Shape;816;p9"/>
                  <p:cNvSpPr/>
                  <p:nvPr/>
                </p:nvSpPr>
                <p:spPr>
                  <a:xfrm>
                    <a:off x="6369015" y="4595488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4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7" name="Google Shape;817;p9"/>
                  <p:cNvSpPr/>
                  <p:nvPr/>
                </p:nvSpPr>
                <p:spPr>
                  <a:xfrm>
                    <a:off x="6304259" y="4592836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6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8" name="Google Shape;818;p9"/>
                <p:cNvGrpSpPr/>
                <p:nvPr/>
              </p:nvGrpSpPr>
              <p:grpSpPr>
                <a:xfrm>
                  <a:off x="6991718" y="4592836"/>
                  <a:ext cx="100288" cy="112719"/>
                  <a:chOff x="6991718" y="4592836"/>
                  <a:chExt cx="100288" cy="112719"/>
                </a:xfrm>
              </p:grpSpPr>
              <p:sp>
                <p:nvSpPr>
                  <p:cNvPr id="819" name="Google Shape;819;p9"/>
                  <p:cNvSpPr/>
                  <p:nvPr/>
                </p:nvSpPr>
                <p:spPr>
                  <a:xfrm>
                    <a:off x="7056490" y="4595488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0" name="Google Shape;820;p9"/>
                  <p:cNvSpPr/>
                  <p:nvPr/>
                </p:nvSpPr>
                <p:spPr>
                  <a:xfrm>
                    <a:off x="6991718" y="4592836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1" name="Google Shape;821;p9"/>
                <p:cNvGrpSpPr/>
                <p:nvPr/>
              </p:nvGrpSpPr>
              <p:grpSpPr>
                <a:xfrm>
                  <a:off x="7679198" y="4592836"/>
                  <a:ext cx="100288" cy="112719"/>
                  <a:chOff x="7679198" y="4592836"/>
                  <a:chExt cx="100288" cy="112719"/>
                </a:xfrm>
              </p:grpSpPr>
              <p:sp>
                <p:nvSpPr>
                  <p:cNvPr id="822" name="Google Shape;822;p9"/>
                  <p:cNvSpPr/>
                  <p:nvPr/>
                </p:nvSpPr>
                <p:spPr>
                  <a:xfrm>
                    <a:off x="7743955" y="4595488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5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3" name="Google Shape;823;p9"/>
                  <p:cNvSpPr/>
                  <p:nvPr/>
                </p:nvSpPr>
                <p:spPr>
                  <a:xfrm>
                    <a:off x="7679198" y="4592836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3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4" name="Google Shape;824;p9"/>
                <p:cNvGrpSpPr/>
                <p:nvPr/>
              </p:nvGrpSpPr>
              <p:grpSpPr>
                <a:xfrm>
                  <a:off x="8366658" y="4592836"/>
                  <a:ext cx="100288" cy="112719"/>
                  <a:chOff x="8366658" y="4592836"/>
                  <a:chExt cx="100288" cy="112719"/>
                </a:xfrm>
              </p:grpSpPr>
              <p:sp>
                <p:nvSpPr>
                  <p:cNvPr id="825" name="Google Shape;825;p9"/>
                  <p:cNvSpPr/>
                  <p:nvPr/>
                </p:nvSpPr>
                <p:spPr>
                  <a:xfrm>
                    <a:off x="8431429" y="4595488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6" name="Google Shape;826;p9"/>
                  <p:cNvSpPr/>
                  <p:nvPr/>
                </p:nvSpPr>
                <p:spPr>
                  <a:xfrm>
                    <a:off x="8366658" y="4592836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5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7" name="Google Shape;827;p9"/>
                <p:cNvGrpSpPr/>
                <p:nvPr/>
              </p:nvGrpSpPr>
              <p:grpSpPr>
                <a:xfrm>
                  <a:off x="9054013" y="4592783"/>
                  <a:ext cx="100390" cy="112745"/>
                  <a:chOff x="9054013" y="4592783"/>
                  <a:chExt cx="100390" cy="112745"/>
                </a:xfrm>
              </p:grpSpPr>
              <p:sp>
                <p:nvSpPr>
                  <p:cNvPr id="828" name="Google Shape;828;p9"/>
                  <p:cNvSpPr/>
                  <p:nvPr/>
                </p:nvSpPr>
                <p:spPr>
                  <a:xfrm>
                    <a:off x="9118894" y="4595488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3" y="60"/>
                        </a:moveTo>
                        <a:cubicBezTo>
                          <a:pt x="43" y="1"/>
                          <a:pt x="-54" y="-38"/>
                          <a:pt x="43" y="60"/>
                        </a:cubicBezTo>
                        <a:lnTo>
                          <a:pt x="43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9" name="Google Shape;829;p9"/>
                  <p:cNvSpPr/>
                  <p:nvPr/>
                </p:nvSpPr>
                <p:spPr>
                  <a:xfrm>
                    <a:off x="9054013" y="4592783"/>
                    <a:ext cx="100390" cy="112745"/>
                  </a:xfrm>
                  <a:custGeom>
                    <a:rect b="b" l="l" r="r" t="t"/>
                    <a:pathLst>
                      <a:path extrusionOk="0" h="112745" w="100390">
                        <a:moveTo>
                          <a:pt x="100201" y="55554"/>
                        </a:moveTo>
                        <a:cubicBezTo>
                          <a:pt x="95838" y="3746"/>
                          <a:pt x="48378" y="-4793"/>
                          <a:pt x="69346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0"/>
                        </a:cubicBezTo>
                        <a:cubicBezTo>
                          <a:pt x="107178" y="89439"/>
                          <a:pt x="99650" y="4856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30" name="Google Shape;830;p9"/>
              <p:cNvGrpSpPr/>
              <p:nvPr/>
            </p:nvGrpSpPr>
            <p:grpSpPr>
              <a:xfrm>
                <a:off x="3554256" y="5336630"/>
                <a:ext cx="5600147" cy="112772"/>
                <a:chOff x="3554256" y="5336630"/>
                <a:chExt cx="5600147" cy="112772"/>
              </a:xfrm>
            </p:grpSpPr>
            <p:grpSp>
              <p:nvGrpSpPr>
                <p:cNvPr id="831" name="Google Shape;831;p9"/>
                <p:cNvGrpSpPr/>
                <p:nvPr/>
              </p:nvGrpSpPr>
              <p:grpSpPr>
                <a:xfrm>
                  <a:off x="3554256" y="5336630"/>
                  <a:ext cx="100393" cy="112745"/>
                  <a:chOff x="3554256" y="5336630"/>
                  <a:chExt cx="100393" cy="112745"/>
                </a:xfrm>
              </p:grpSpPr>
              <p:sp>
                <p:nvSpPr>
                  <p:cNvPr id="832" name="Google Shape;832;p9"/>
                  <p:cNvSpPr/>
                  <p:nvPr/>
                </p:nvSpPr>
                <p:spPr>
                  <a:xfrm>
                    <a:off x="3619143" y="5339335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3" name="Google Shape;833;p9"/>
                  <p:cNvSpPr/>
                  <p:nvPr/>
                </p:nvSpPr>
                <p:spPr>
                  <a:xfrm>
                    <a:off x="3554256" y="5336630"/>
                    <a:ext cx="100393" cy="112745"/>
                  </a:xfrm>
                  <a:custGeom>
                    <a:rect b="b" l="l" r="r" t="t"/>
                    <a:pathLst>
                      <a:path extrusionOk="0" h="112745" w="100393">
                        <a:moveTo>
                          <a:pt x="100201" y="55554"/>
                        </a:moveTo>
                        <a:cubicBezTo>
                          <a:pt x="95838" y="3746"/>
                          <a:pt x="48377" y="-4793"/>
                          <a:pt x="69347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0"/>
                        </a:cubicBezTo>
                        <a:cubicBezTo>
                          <a:pt x="107197" y="89458"/>
                          <a:pt x="99651" y="48566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34" name="Google Shape;834;p9"/>
                <p:cNvGrpSpPr/>
                <p:nvPr/>
              </p:nvGrpSpPr>
              <p:grpSpPr>
                <a:xfrm>
                  <a:off x="4241840" y="5336683"/>
                  <a:ext cx="100288" cy="112719"/>
                  <a:chOff x="4241840" y="5336683"/>
                  <a:chExt cx="100288" cy="112719"/>
                </a:xfrm>
              </p:grpSpPr>
              <p:sp>
                <p:nvSpPr>
                  <p:cNvPr id="835" name="Google Shape;835;p9"/>
                  <p:cNvSpPr/>
                  <p:nvPr/>
                </p:nvSpPr>
                <p:spPr>
                  <a:xfrm>
                    <a:off x="4306612" y="5339335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6" name="Google Shape;836;p9"/>
                  <p:cNvSpPr/>
                  <p:nvPr/>
                </p:nvSpPr>
                <p:spPr>
                  <a:xfrm>
                    <a:off x="4241840" y="533668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37" name="Google Shape;837;p9"/>
                <p:cNvGrpSpPr/>
                <p:nvPr/>
              </p:nvGrpSpPr>
              <p:grpSpPr>
                <a:xfrm>
                  <a:off x="4929319" y="5336683"/>
                  <a:ext cx="100288" cy="112719"/>
                  <a:chOff x="4929319" y="5336683"/>
                  <a:chExt cx="100288" cy="112719"/>
                </a:xfrm>
              </p:grpSpPr>
              <p:sp>
                <p:nvSpPr>
                  <p:cNvPr id="838" name="Google Shape;838;p9"/>
                  <p:cNvSpPr/>
                  <p:nvPr/>
                </p:nvSpPr>
                <p:spPr>
                  <a:xfrm>
                    <a:off x="4994083" y="5339335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9" name="Google Shape;839;p9"/>
                  <p:cNvSpPr/>
                  <p:nvPr/>
                </p:nvSpPr>
                <p:spPr>
                  <a:xfrm>
                    <a:off x="4929319" y="533668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0" name="Google Shape;840;p9"/>
                <p:cNvGrpSpPr/>
                <p:nvPr/>
              </p:nvGrpSpPr>
              <p:grpSpPr>
                <a:xfrm>
                  <a:off x="5616779" y="5336683"/>
                  <a:ext cx="100288" cy="112719"/>
                  <a:chOff x="5616779" y="5336683"/>
                  <a:chExt cx="100288" cy="112719"/>
                </a:xfrm>
              </p:grpSpPr>
              <p:sp>
                <p:nvSpPr>
                  <p:cNvPr id="841" name="Google Shape;841;p9"/>
                  <p:cNvSpPr/>
                  <p:nvPr/>
                </p:nvSpPr>
                <p:spPr>
                  <a:xfrm>
                    <a:off x="5681551" y="5339335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2" name="Google Shape;842;p9"/>
                  <p:cNvSpPr/>
                  <p:nvPr/>
                </p:nvSpPr>
                <p:spPr>
                  <a:xfrm>
                    <a:off x="5616779" y="533668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3" name="Google Shape;843;p9"/>
                <p:cNvGrpSpPr/>
                <p:nvPr/>
              </p:nvGrpSpPr>
              <p:grpSpPr>
                <a:xfrm>
                  <a:off x="6304259" y="5336683"/>
                  <a:ext cx="100288" cy="112719"/>
                  <a:chOff x="6304259" y="5336683"/>
                  <a:chExt cx="100288" cy="112719"/>
                </a:xfrm>
              </p:grpSpPr>
              <p:sp>
                <p:nvSpPr>
                  <p:cNvPr id="844" name="Google Shape;844;p9"/>
                  <p:cNvSpPr/>
                  <p:nvPr/>
                </p:nvSpPr>
                <p:spPr>
                  <a:xfrm>
                    <a:off x="6369015" y="5339335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4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5" name="Google Shape;845;p9"/>
                  <p:cNvSpPr/>
                  <p:nvPr/>
                </p:nvSpPr>
                <p:spPr>
                  <a:xfrm>
                    <a:off x="6304259" y="533668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6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6" name="Google Shape;846;p9"/>
                <p:cNvGrpSpPr/>
                <p:nvPr/>
              </p:nvGrpSpPr>
              <p:grpSpPr>
                <a:xfrm>
                  <a:off x="6991718" y="5336683"/>
                  <a:ext cx="100288" cy="112719"/>
                  <a:chOff x="6991718" y="5336683"/>
                  <a:chExt cx="100288" cy="112719"/>
                </a:xfrm>
              </p:grpSpPr>
              <p:sp>
                <p:nvSpPr>
                  <p:cNvPr id="847" name="Google Shape;847;p9"/>
                  <p:cNvSpPr/>
                  <p:nvPr/>
                </p:nvSpPr>
                <p:spPr>
                  <a:xfrm>
                    <a:off x="7056490" y="5339335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8" name="Google Shape;848;p9"/>
                  <p:cNvSpPr/>
                  <p:nvPr/>
                </p:nvSpPr>
                <p:spPr>
                  <a:xfrm>
                    <a:off x="6991718" y="533668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9" name="Google Shape;849;p9"/>
                <p:cNvGrpSpPr/>
                <p:nvPr/>
              </p:nvGrpSpPr>
              <p:grpSpPr>
                <a:xfrm>
                  <a:off x="7679198" y="5336683"/>
                  <a:ext cx="100288" cy="112719"/>
                  <a:chOff x="7679198" y="5336683"/>
                  <a:chExt cx="100288" cy="112719"/>
                </a:xfrm>
              </p:grpSpPr>
              <p:sp>
                <p:nvSpPr>
                  <p:cNvPr id="850" name="Google Shape;850;p9"/>
                  <p:cNvSpPr/>
                  <p:nvPr/>
                </p:nvSpPr>
                <p:spPr>
                  <a:xfrm>
                    <a:off x="7743955" y="5339335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5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1" name="Google Shape;851;p9"/>
                  <p:cNvSpPr/>
                  <p:nvPr/>
                </p:nvSpPr>
                <p:spPr>
                  <a:xfrm>
                    <a:off x="7679198" y="533668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3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2" name="Google Shape;852;p9"/>
                <p:cNvGrpSpPr/>
                <p:nvPr/>
              </p:nvGrpSpPr>
              <p:grpSpPr>
                <a:xfrm>
                  <a:off x="8366658" y="5336683"/>
                  <a:ext cx="100288" cy="112719"/>
                  <a:chOff x="8366658" y="5336683"/>
                  <a:chExt cx="100288" cy="112719"/>
                </a:xfrm>
              </p:grpSpPr>
              <p:sp>
                <p:nvSpPr>
                  <p:cNvPr id="853" name="Google Shape;853;p9"/>
                  <p:cNvSpPr/>
                  <p:nvPr/>
                </p:nvSpPr>
                <p:spPr>
                  <a:xfrm>
                    <a:off x="8431429" y="5339335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4" name="Google Shape;854;p9"/>
                  <p:cNvSpPr/>
                  <p:nvPr/>
                </p:nvSpPr>
                <p:spPr>
                  <a:xfrm>
                    <a:off x="8366658" y="533668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5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5" name="Google Shape;855;p9"/>
                <p:cNvGrpSpPr/>
                <p:nvPr/>
              </p:nvGrpSpPr>
              <p:grpSpPr>
                <a:xfrm>
                  <a:off x="9054013" y="5336630"/>
                  <a:ext cx="100390" cy="112745"/>
                  <a:chOff x="9054013" y="5336630"/>
                  <a:chExt cx="100390" cy="112745"/>
                </a:xfrm>
              </p:grpSpPr>
              <p:sp>
                <p:nvSpPr>
                  <p:cNvPr id="856" name="Google Shape;856;p9"/>
                  <p:cNvSpPr/>
                  <p:nvPr/>
                </p:nvSpPr>
                <p:spPr>
                  <a:xfrm>
                    <a:off x="9118894" y="5339335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3" y="60"/>
                        </a:moveTo>
                        <a:cubicBezTo>
                          <a:pt x="43" y="1"/>
                          <a:pt x="-54" y="-38"/>
                          <a:pt x="43" y="60"/>
                        </a:cubicBezTo>
                        <a:lnTo>
                          <a:pt x="43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7" name="Google Shape;857;p9"/>
                  <p:cNvSpPr/>
                  <p:nvPr/>
                </p:nvSpPr>
                <p:spPr>
                  <a:xfrm>
                    <a:off x="9054013" y="5336630"/>
                    <a:ext cx="100390" cy="112745"/>
                  </a:xfrm>
                  <a:custGeom>
                    <a:rect b="b" l="l" r="r" t="t"/>
                    <a:pathLst>
                      <a:path extrusionOk="0" h="112745" w="100390">
                        <a:moveTo>
                          <a:pt x="100201" y="55554"/>
                        </a:moveTo>
                        <a:cubicBezTo>
                          <a:pt x="95838" y="3746"/>
                          <a:pt x="48378" y="-4793"/>
                          <a:pt x="69346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0"/>
                        </a:cubicBezTo>
                        <a:cubicBezTo>
                          <a:pt x="107178" y="89458"/>
                          <a:pt x="99650" y="48566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58" name="Google Shape;858;p9"/>
              <p:cNvGrpSpPr/>
              <p:nvPr/>
            </p:nvGrpSpPr>
            <p:grpSpPr>
              <a:xfrm>
                <a:off x="3554256" y="6080477"/>
                <a:ext cx="5600147" cy="112772"/>
                <a:chOff x="3554256" y="6080477"/>
                <a:chExt cx="5600147" cy="112772"/>
              </a:xfrm>
            </p:grpSpPr>
            <p:grpSp>
              <p:nvGrpSpPr>
                <p:cNvPr id="859" name="Google Shape;859;p9"/>
                <p:cNvGrpSpPr/>
                <p:nvPr/>
              </p:nvGrpSpPr>
              <p:grpSpPr>
                <a:xfrm>
                  <a:off x="3554256" y="6080477"/>
                  <a:ext cx="100393" cy="112745"/>
                  <a:chOff x="3554256" y="6080477"/>
                  <a:chExt cx="100393" cy="112745"/>
                </a:xfrm>
              </p:grpSpPr>
              <p:sp>
                <p:nvSpPr>
                  <p:cNvPr id="860" name="Google Shape;860;p9"/>
                  <p:cNvSpPr/>
                  <p:nvPr/>
                </p:nvSpPr>
                <p:spPr>
                  <a:xfrm>
                    <a:off x="3619143" y="6083196"/>
                    <a:ext cx="57" cy="45"/>
                  </a:xfrm>
                  <a:custGeom>
                    <a:rect b="b" l="l" r="r" t="t"/>
                    <a:pathLst>
                      <a:path extrusionOk="0" h="45" w="57">
                        <a:moveTo>
                          <a:pt x="57" y="46"/>
                        </a:moveTo>
                        <a:cubicBezTo>
                          <a:pt x="37" y="6"/>
                          <a:pt x="-61" y="-33"/>
                          <a:pt x="57" y="46"/>
                        </a:cubicBezTo>
                        <a:lnTo>
                          <a:pt x="57" y="46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1" name="Google Shape;861;p9"/>
                  <p:cNvSpPr/>
                  <p:nvPr/>
                </p:nvSpPr>
                <p:spPr>
                  <a:xfrm>
                    <a:off x="3554256" y="6080477"/>
                    <a:ext cx="100393" cy="112745"/>
                  </a:xfrm>
                  <a:custGeom>
                    <a:rect b="b" l="l" r="r" t="t"/>
                    <a:pathLst>
                      <a:path extrusionOk="0" h="112745" w="100393">
                        <a:moveTo>
                          <a:pt x="100201" y="55555"/>
                        </a:moveTo>
                        <a:cubicBezTo>
                          <a:pt x="95838" y="3746"/>
                          <a:pt x="48377" y="-4793"/>
                          <a:pt x="69347" y="5258"/>
                        </a:cubicBezTo>
                        <a:cubicBezTo>
                          <a:pt x="53664" y="-2653"/>
                          <a:pt x="38355" y="-1456"/>
                          <a:pt x="24657" y="7633"/>
                        </a:cubicBezTo>
                        <a:cubicBezTo>
                          <a:pt x="-28974" y="43225"/>
                          <a:pt x="14418" y="131785"/>
                          <a:pt x="64217" y="109070"/>
                        </a:cubicBezTo>
                        <a:cubicBezTo>
                          <a:pt x="107197" y="89458"/>
                          <a:pt x="99651" y="48585"/>
                          <a:pt x="100201" y="55555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2" name="Google Shape;862;p9"/>
                <p:cNvGrpSpPr/>
                <p:nvPr/>
              </p:nvGrpSpPr>
              <p:grpSpPr>
                <a:xfrm>
                  <a:off x="4241840" y="6080530"/>
                  <a:ext cx="100288" cy="112719"/>
                  <a:chOff x="4241840" y="6080530"/>
                  <a:chExt cx="100288" cy="112719"/>
                </a:xfrm>
              </p:grpSpPr>
              <p:sp>
                <p:nvSpPr>
                  <p:cNvPr id="863" name="Google Shape;863;p9"/>
                  <p:cNvSpPr/>
                  <p:nvPr/>
                </p:nvSpPr>
                <p:spPr>
                  <a:xfrm>
                    <a:off x="4306612" y="6083196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6"/>
                        </a:moveTo>
                        <a:cubicBezTo>
                          <a:pt x="29" y="6"/>
                          <a:pt x="-50" y="-33"/>
                          <a:pt x="48" y="46"/>
                        </a:cubicBezTo>
                        <a:lnTo>
                          <a:pt x="48" y="46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4" name="Google Shape;864;p9"/>
                  <p:cNvSpPr/>
                  <p:nvPr/>
                </p:nvSpPr>
                <p:spPr>
                  <a:xfrm>
                    <a:off x="4241840" y="60805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5" name="Google Shape;865;p9"/>
                <p:cNvGrpSpPr/>
                <p:nvPr/>
              </p:nvGrpSpPr>
              <p:grpSpPr>
                <a:xfrm>
                  <a:off x="4929319" y="6080530"/>
                  <a:ext cx="100288" cy="112719"/>
                  <a:chOff x="4929319" y="6080530"/>
                  <a:chExt cx="100288" cy="112719"/>
                </a:xfrm>
              </p:grpSpPr>
              <p:sp>
                <p:nvSpPr>
                  <p:cNvPr id="866" name="Google Shape;866;p9"/>
                  <p:cNvSpPr/>
                  <p:nvPr/>
                </p:nvSpPr>
                <p:spPr>
                  <a:xfrm>
                    <a:off x="4994083" y="6083196"/>
                    <a:ext cx="57" cy="45"/>
                  </a:xfrm>
                  <a:custGeom>
                    <a:rect b="b" l="l" r="r" t="t"/>
                    <a:pathLst>
                      <a:path extrusionOk="0" h="45" w="57">
                        <a:moveTo>
                          <a:pt x="57" y="46"/>
                        </a:moveTo>
                        <a:cubicBezTo>
                          <a:pt x="37" y="6"/>
                          <a:pt x="-61" y="-33"/>
                          <a:pt x="57" y="46"/>
                        </a:cubicBezTo>
                        <a:lnTo>
                          <a:pt x="57" y="46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7" name="Google Shape;867;p9"/>
                  <p:cNvSpPr/>
                  <p:nvPr/>
                </p:nvSpPr>
                <p:spPr>
                  <a:xfrm>
                    <a:off x="4929319" y="60805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8" name="Google Shape;868;p9"/>
                <p:cNvGrpSpPr/>
                <p:nvPr/>
              </p:nvGrpSpPr>
              <p:grpSpPr>
                <a:xfrm>
                  <a:off x="5616779" y="6080530"/>
                  <a:ext cx="100288" cy="112719"/>
                  <a:chOff x="5616779" y="6080530"/>
                  <a:chExt cx="100288" cy="112719"/>
                </a:xfrm>
              </p:grpSpPr>
              <p:sp>
                <p:nvSpPr>
                  <p:cNvPr id="869" name="Google Shape;869;p9"/>
                  <p:cNvSpPr/>
                  <p:nvPr/>
                </p:nvSpPr>
                <p:spPr>
                  <a:xfrm>
                    <a:off x="5681551" y="6083196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6"/>
                        </a:moveTo>
                        <a:cubicBezTo>
                          <a:pt x="29" y="6"/>
                          <a:pt x="-50" y="-33"/>
                          <a:pt x="48" y="46"/>
                        </a:cubicBezTo>
                        <a:lnTo>
                          <a:pt x="48" y="46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0" name="Google Shape;870;p9"/>
                  <p:cNvSpPr/>
                  <p:nvPr/>
                </p:nvSpPr>
                <p:spPr>
                  <a:xfrm>
                    <a:off x="5616779" y="60805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1" name="Google Shape;871;p9"/>
                <p:cNvGrpSpPr/>
                <p:nvPr/>
              </p:nvGrpSpPr>
              <p:grpSpPr>
                <a:xfrm>
                  <a:off x="6304259" y="6080530"/>
                  <a:ext cx="100288" cy="112719"/>
                  <a:chOff x="6304259" y="6080530"/>
                  <a:chExt cx="100288" cy="112719"/>
                </a:xfrm>
              </p:grpSpPr>
              <p:sp>
                <p:nvSpPr>
                  <p:cNvPr id="872" name="Google Shape;872;p9"/>
                  <p:cNvSpPr/>
                  <p:nvPr/>
                </p:nvSpPr>
                <p:spPr>
                  <a:xfrm>
                    <a:off x="6369015" y="6083196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6"/>
                        </a:moveTo>
                        <a:cubicBezTo>
                          <a:pt x="44" y="6"/>
                          <a:pt x="-54" y="-33"/>
                          <a:pt x="44" y="46"/>
                        </a:cubicBezTo>
                        <a:lnTo>
                          <a:pt x="44" y="46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3" name="Google Shape;873;p9"/>
                  <p:cNvSpPr/>
                  <p:nvPr/>
                </p:nvSpPr>
                <p:spPr>
                  <a:xfrm>
                    <a:off x="6304259" y="60805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6" y="55502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6" y="55502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4" name="Google Shape;874;p9"/>
                <p:cNvGrpSpPr/>
                <p:nvPr/>
              </p:nvGrpSpPr>
              <p:grpSpPr>
                <a:xfrm>
                  <a:off x="6991718" y="6080530"/>
                  <a:ext cx="100288" cy="112719"/>
                  <a:chOff x="6991718" y="6080530"/>
                  <a:chExt cx="100288" cy="112719"/>
                </a:xfrm>
              </p:grpSpPr>
              <p:sp>
                <p:nvSpPr>
                  <p:cNvPr id="875" name="Google Shape;875;p9"/>
                  <p:cNvSpPr/>
                  <p:nvPr/>
                </p:nvSpPr>
                <p:spPr>
                  <a:xfrm>
                    <a:off x="7056490" y="6083196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6"/>
                        </a:moveTo>
                        <a:cubicBezTo>
                          <a:pt x="29" y="6"/>
                          <a:pt x="-50" y="-33"/>
                          <a:pt x="48" y="46"/>
                        </a:cubicBezTo>
                        <a:lnTo>
                          <a:pt x="48" y="46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6" name="Google Shape;876;p9"/>
                  <p:cNvSpPr/>
                  <p:nvPr/>
                </p:nvSpPr>
                <p:spPr>
                  <a:xfrm>
                    <a:off x="6991718" y="60805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7" name="Google Shape;877;p9"/>
                <p:cNvGrpSpPr/>
                <p:nvPr/>
              </p:nvGrpSpPr>
              <p:grpSpPr>
                <a:xfrm>
                  <a:off x="7679198" y="6080530"/>
                  <a:ext cx="100288" cy="112719"/>
                  <a:chOff x="7679198" y="6080530"/>
                  <a:chExt cx="100288" cy="112719"/>
                </a:xfrm>
              </p:grpSpPr>
              <p:sp>
                <p:nvSpPr>
                  <p:cNvPr id="878" name="Google Shape;878;p9"/>
                  <p:cNvSpPr/>
                  <p:nvPr/>
                </p:nvSpPr>
                <p:spPr>
                  <a:xfrm>
                    <a:off x="7743955" y="6083196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6"/>
                        </a:moveTo>
                        <a:cubicBezTo>
                          <a:pt x="44" y="6"/>
                          <a:pt x="-55" y="-33"/>
                          <a:pt x="44" y="46"/>
                        </a:cubicBezTo>
                        <a:lnTo>
                          <a:pt x="44" y="46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9" name="Google Shape;879;p9"/>
                  <p:cNvSpPr/>
                  <p:nvPr/>
                </p:nvSpPr>
                <p:spPr>
                  <a:xfrm>
                    <a:off x="7679198" y="60805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3" y="8942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0" name="Google Shape;880;p9"/>
                <p:cNvGrpSpPr/>
                <p:nvPr/>
              </p:nvGrpSpPr>
              <p:grpSpPr>
                <a:xfrm>
                  <a:off x="8366658" y="6080530"/>
                  <a:ext cx="100288" cy="112719"/>
                  <a:chOff x="8366658" y="6080530"/>
                  <a:chExt cx="100288" cy="112719"/>
                </a:xfrm>
              </p:grpSpPr>
              <p:sp>
                <p:nvSpPr>
                  <p:cNvPr id="881" name="Google Shape;881;p9"/>
                  <p:cNvSpPr/>
                  <p:nvPr/>
                </p:nvSpPr>
                <p:spPr>
                  <a:xfrm>
                    <a:off x="8431429" y="6083196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6"/>
                        </a:moveTo>
                        <a:cubicBezTo>
                          <a:pt x="29" y="6"/>
                          <a:pt x="-50" y="-33"/>
                          <a:pt x="48" y="46"/>
                        </a:cubicBezTo>
                        <a:lnTo>
                          <a:pt x="48" y="46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2" name="Google Shape;882;p9"/>
                  <p:cNvSpPr/>
                  <p:nvPr/>
                </p:nvSpPr>
                <p:spPr>
                  <a:xfrm>
                    <a:off x="8366658" y="60805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5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3" name="Google Shape;883;p9"/>
                <p:cNvGrpSpPr/>
                <p:nvPr/>
              </p:nvGrpSpPr>
              <p:grpSpPr>
                <a:xfrm>
                  <a:off x="9054013" y="6080477"/>
                  <a:ext cx="100390" cy="112745"/>
                  <a:chOff x="9054013" y="6080477"/>
                  <a:chExt cx="100390" cy="112745"/>
                </a:xfrm>
              </p:grpSpPr>
              <p:sp>
                <p:nvSpPr>
                  <p:cNvPr id="884" name="Google Shape;884;p9"/>
                  <p:cNvSpPr/>
                  <p:nvPr/>
                </p:nvSpPr>
                <p:spPr>
                  <a:xfrm>
                    <a:off x="9118894" y="6083196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6"/>
                        </a:moveTo>
                        <a:cubicBezTo>
                          <a:pt x="43" y="6"/>
                          <a:pt x="-54" y="-33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5" name="Google Shape;885;p9"/>
                  <p:cNvSpPr/>
                  <p:nvPr/>
                </p:nvSpPr>
                <p:spPr>
                  <a:xfrm>
                    <a:off x="9054013" y="6080477"/>
                    <a:ext cx="100390" cy="112745"/>
                  </a:xfrm>
                  <a:custGeom>
                    <a:rect b="b" l="l" r="r" t="t"/>
                    <a:pathLst>
                      <a:path extrusionOk="0" h="112745" w="100390">
                        <a:moveTo>
                          <a:pt x="100201" y="55555"/>
                        </a:moveTo>
                        <a:cubicBezTo>
                          <a:pt x="95838" y="3746"/>
                          <a:pt x="48378" y="-4793"/>
                          <a:pt x="69346" y="5258"/>
                        </a:cubicBezTo>
                        <a:cubicBezTo>
                          <a:pt x="53664" y="-2653"/>
                          <a:pt x="38355" y="-1456"/>
                          <a:pt x="24657" y="7633"/>
                        </a:cubicBezTo>
                        <a:cubicBezTo>
                          <a:pt x="-28974" y="43225"/>
                          <a:pt x="14418" y="131785"/>
                          <a:pt x="64217" y="109070"/>
                        </a:cubicBezTo>
                        <a:cubicBezTo>
                          <a:pt x="107178" y="89458"/>
                          <a:pt x="99650" y="48585"/>
                          <a:pt x="100201" y="55555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86" name="Google Shape;886;p9"/>
              <p:cNvGrpSpPr/>
              <p:nvPr/>
            </p:nvGrpSpPr>
            <p:grpSpPr>
              <a:xfrm>
                <a:off x="3554256" y="6824324"/>
                <a:ext cx="5600147" cy="112772"/>
                <a:chOff x="3554256" y="6824324"/>
                <a:chExt cx="5600147" cy="112772"/>
              </a:xfrm>
            </p:grpSpPr>
            <p:grpSp>
              <p:nvGrpSpPr>
                <p:cNvPr id="887" name="Google Shape;887;p9"/>
                <p:cNvGrpSpPr/>
                <p:nvPr/>
              </p:nvGrpSpPr>
              <p:grpSpPr>
                <a:xfrm>
                  <a:off x="3554256" y="6824324"/>
                  <a:ext cx="100393" cy="112745"/>
                  <a:chOff x="3554256" y="6824324"/>
                  <a:chExt cx="100393" cy="112745"/>
                </a:xfrm>
              </p:grpSpPr>
              <p:sp>
                <p:nvSpPr>
                  <p:cNvPr id="888" name="Google Shape;888;p9"/>
                  <p:cNvSpPr/>
                  <p:nvPr/>
                </p:nvSpPr>
                <p:spPr>
                  <a:xfrm>
                    <a:off x="3619143" y="6827043"/>
                    <a:ext cx="57" cy="45"/>
                  </a:xfrm>
                  <a:custGeom>
                    <a:rect b="b" l="l" r="r" t="t"/>
                    <a:pathLst>
                      <a:path extrusionOk="0" h="45" w="57">
                        <a:moveTo>
                          <a:pt x="57" y="45"/>
                        </a:moveTo>
                        <a:cubicBezTo>
                          <a:pt x="37" y="6"/>
                          <a:pt x="-61" y="-33"/>
                          <a:pt x="57" y="45"/>
                        </a:cubicBezTo>
                        <a:lnTo>
                          <a:pt x="57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9" name="Google Shape;889;p9"/>
                  <p:cNvSpPr/>
                  <p:nvPr/>
                </p:nvSpPr>
                <p:spPr>
                  <a:xfrm>
                    <a:off x="3554256" y="6824324"/>
                    <a:ext cx="100393" cy="112745"/>
                  </a:xfrm>
                  <a:custGeom>
                    <a:rect b="b" l="l" r="r" t="t"/>
                    <a:pathLst>
                      <a:path extrusionOk="0" h="112745" w="100393">
                        <a:moveTo>
                          <a:pt x="100201" y="55554"/>
                        </a:moveTo>
                        <a:cubicBezTo>
                          <a:pt x="95838" y="3746"/>
                          <a:pt x="48377" y="-4794"/>
                          <a:pt x="69347" y="5258"/>
                        </a:cubicBezTo>
                        <a:cubicBezTo>
                          <a:pt x="53664" y="-2654"/>
                          <a:pt x="38355" y="-1456"/>
                          <a:pt x="24657" y="7634"/>
                        </a:cubicBezTo>
                        <a:cubicBezTo>
                          <a:pt x="-28974" y="43226"/>
                          <a:pt x="14418" y="131784"/>
                          <a:pt x="64217" y="109071"/>
                        </a:cubicBezTo>
                        <a:cubicBezTo>
                          <a:pt x="107197" y="89459"/>
                          <a:pt x="99651" y="4858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0" name="Google Shape;890;p9"/>
                <p:cNvGrpSpPr/>
                <p:nvPr/>
              </p:nvGrpSpPr>
              <p:grpSpPr>
                <a:xfrm>
                  <a:off x="4241840" y="6824377"/>
                  <a:ext cx="100288" cy="112719"/>
                  <a:chOff x="4241840" y="6824377"/>
                  <a:chExt cx="100288" cy="112719"/>
                </a:xfrm>
              </p:grpSpPr>
              <p:sp>
                <p:nvSpPr>
                  <p:cNvPr id="891" name="Google Shape;891;p9"/>
                  <p:cNvSpPr/>
                  <p:nvPr/>
                </p:nvSpPr>
                <p:spPr>
                  <a:xfrm>
                    <a:off x="4306612" y="6827043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2" name="Google Shape;892;p9"/>
                  <p:cNvSpPr/>
                  <p:nvPr/>
                </p:nvSpPr>
                <p:spPr>
                  <a:xfrm>
                    <a:off x="4241840" y="682437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2"/>
                          <a:pt x="48116" y="-4926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3" name="Google Shape;893;p9"/>
                <p:cNvGrpSpPr/>
                <p:nvPr/>
              </p:nvGrpSpPr>
              <p:grpSpPr>
                <a:xfrm>
                  <a:off x="4929319" y="6824377"/>
                  <a:ext cx="100288" cy="112719"/>
                  <a:chOff x="4929319" y="6824377"/>
                  <a:chExt cx="100288" cy="112719"/>
                </a:xfrm>
              </p:grpSpPr>
              <p:sp>
                <p:nvSpPr>
                  <p:cNvPr id="894" name="Google Shape;894;p9"/>
                  <p:cNvSpPr/>
                  <p:nvPr/>
                </p:nvSpPr>
                <p:spPr>
                  <a:xfrm>
                    <a:off x="4994083" y="6827043"/>
                    <a:ext cx="57" cy="45"/>
                  </a:xfrm>
                  <a:custGeom>
                    <a:rect b="b" l="l" r="r" t="t"/>
                    <a:pathLst>
                      <a:path extrusionOk="0" h="45" w="57">
                        <a:moveTo>
                          <a:pt x="57" y="45"/>
                        </a:moveTo>
                        <a:cubicBezTo>
                          <a:pt x="37" y="6"/>
                          <a:pt x="-61" y="-33"/>
                          <a:pt x="57" y="45"/>
                        </a:cubicBezTo>
                        <a:lnTo>
                          <a:pt x="57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5" name="Google Shape;895;p9"/>
                  <p:cNvSpPr/>
                  <p:nvPr/>
                </p:nvSpPr>
                <p:spPr>
                  <a:xfrm>
                    <a:off x="4929319" y="682437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2"/>
                          <a:pt x="48116" y="-4926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6" name="Google Shape;896;p9"/>
                <p:cNvGrpSpPr/>
                <p:nvPr/>
              </p:nvGrpSpPr>
              <p:grpSpPr>
                <a:xfrm>
                  <a:off x="5616779" y="6824377"/>
                  <a:ext cx="100288" cy="112719"/>
                  <a:chOff x="5616779" y="6824377"/>
                  <a:chExt cx="100288" cy="112719"/>
                </a:xfrm>
              </p:grpSpPr>
              <p:sp>
                <p:nvSpPr>
                  <p:cNvPr id="897" name="Google Shape;897;p9"/>
                  <p:cNvSpPr/>
                  <p:nvPr/>
                </p:nvSpPr>
                <p:spPr>
                  <a:xfrm>
                    <a:off x="5681551" y="6827043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8" name="Google Shape;898;p9"/>
                  <p:cNvSpPr/>
                  <p:nvPr/>
                </p:nvSpPr>
                <p:spPr>
                  <a:xfrm>
                    <a:off x="5616779" y="682437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2"/>
                          <a:pt x="48116" y="-4926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9" name="Google Shape;899;p9"/>
                <p:cNvGrpSpPr/>
                <p:nvPr/>
              </p:nvGrpSpPr>
              <p:grpSpPr>
                <a:xfrm>
                  <a:off x="6304259" y="6824377"/>
                  <a:ext cx="100288" cy="112719"/>
                  <a:chOff x="6304259" y="6824377"/>
                  <a:chExt cx="100288" cy="112719"/>
                </a:xfrm>
              </p:grpSpPr>
              <p:sp>
                <p:nvSpPr>
                  <p:cNvPr id="900" name="Google Shape;900;p9"/>
                  <p:cNvSpPr/>
                  <p:nvPr/>
                </p:nvSpPr>
                <p:spPr>
                  <a:xfrm>
                    <a:off x="6369015" y="6827043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5"/>
                        </a:moveTo>
                        <a:cubicBezTo>
                          <a:pt x="44" y="6"/>
                          <a:pt x="-54" y="-33"/>
                          <a:pt x="44" y="45"/>
                        </a:cubicBezTo>
                        <a:lnTo>
                          <a:pt x="44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1" name="Google Shape;901;p9"/>
                  <p:cNvSpPr/>
                  <p:nvPr/>
                </p:nvSpPr>
                <p:spPr>
                  <a:xfrm>
                    <a:off x="6304259" y="682437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6" y="55501"/>
                        </a:moveTo>
                        <a:cubicBezTo>
                          <a:pt x="95871" y="3712"/>
                          <a:pt x="48116" y="-4926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2" name="Google Shape;902;p9"/>
                <p:cNvGrpSpPr/>
                <p:nvPr/>
              </p:nvGrpSpPr>
              <p:grpSpPr>
                <a:xfrm>
                  <a:off x="6991718" y="6824377"/>
                  <a:ext cx="100288" cy="112719"/>
                  <a:chOff x="6991718" y="6824377"/>
                  <a:chExt cx="100288" cy="112719"/>
                </a:xfrm>
              </p:grpSpPr>
              <p:sp>
                <p:nvSpPr>
                  <p:cNvPr id="903" name="Google Shape;903;p9"/>
                  <p:cNvSpPr/>
                  <p:nvPr/>
                </p:nvSpPr>
                <p:spPr>
                  <a:xfrm>
                    <a:off x="7056490" y="6827043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4" name="Google Shape;904;p9"/>
                  <p:cNvSpPr/>
                  <p:nvPr/>
                </p:nvSpPr>
                <p:spPr>
                  <a:xfrm>
                    <a:off x="6991718" y="682437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2"/>
                          <a:pt x="48116" y="-4926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5" name="Google Shape;905;p9"/>
                <p:cNvGrpSpPr/>
                <p:nvPr/>
              </p:nvGrpSpPr>
              <p:grpSpPr>
                <a:xfrm>
                  <a:off x="7679198" y="6824377"/>
                  <a:ext cx="100288" cy="112719"/>
                  <a:chOff x="7679198" y="6824377"/>
                  <a:chExt cx="100288" cy="112719"/>
                </a:xfrm>
              </p:grpSpPr>
              <p:sp>
                <p:nvSpPr>
                  <p:cNvPr id="906" name="Google Shape;906;p9"/>
                  <p:cNvSpPr/>
                  <p:nvPr/>
                </p:nvSpPr>
                <p:spPr>
                  <a:xfrm>
                    <a:off x="7743955" y="6827043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5"/>
                        </a:moveTo>
                        <a:cubicBezTo>
                          <a:pt x="44" y="6"/>
                          <a:pt x="-55" y="-33"/>
                          <a:pt x="44" y="45"/>
                        </a:cubicBezTo>
                        <a:lnTo>
                          <a:pt x="44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7" name="Google Shape;907;p9"/>
                  <p:cNvSpPr/>
                  <p:nvPr/>
                </p:nvSpPr>
                <p:spPr>
                  <a:xfrm>
                    <a:off x="7679198" y="682437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2"/>
                          <a:pt x="48116" y="-4926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3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8" name="Google Shape;908;p9"/>
                <p:cNvGrpSpPr/>
                <p:nvPr/>
              </p:nvGrpSpPr>
              <p:grpSpPr>
                <a:xfrm>
                  <a:off x="8366658" y="6824377"/>
                  <a:ext cx="100288" cy="112719"/>
                  <a:chOff x="8366658" y="6824377"/>
                  <a:chExt cx="100288" cy="112719"/>
                </a:xfrm>
              </p:grpSpPr>
              <p:sp>
                <p:nvSpPr>
                  <p:cNvPr id="909" name="Google Shape;909;p9"/>
                  <p:cNvSpPr/>
                  <p:nvPr/>
                </p:nvSpPr>
                <p:spPr>
                  <a:xfrm>
                    <a:off x="8431429" y="6827043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0" name="Google Shape;910;p9"/>
                  <p:cNvSpPr/>
                  <p:nvPr/>
                </p:nvSpPr>
                <p:spPr>
                  <a:xfrm>
                    <a:off x="8366658" y="682437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2"/>
                          <a:pt x="48115" y="-4926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1" name="Google Shape;911;p9"/>
                <p:cNvGrpSpPr/>
                <p:nvPr/>
              </p:nvGrpSpPr>
              <p:grpSpPr>
                <a:xfrm>
                  <a:off x="9054013" y="6824324"/>
                  <a:ext cx="100390" cy="112745"/>
                  <a:chOff x="9054013" y="6824324"/>
                  <a:chExt cx="100390" cy="112745"/>
                </a:xfrm>
              </p:grpSpPr>
              <p:sp>
                <p:nvSpPr>
                  <p:cNvPr id="912" name="Google Shape;912;p9"/>
                  <p:cNvSpPr/>
                  <p:nvPr/>
                </p:nvSpPr>
                <p:spPr>
                  <a:xfrm>
                    <a:off x="9118894" y="6827043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3" name="Google Shape;913;p9"/>
                  <p:cNvSpPr/>
                  <p:nvPr/>
                </p:nvSpPr>
                <p:spPr>
                  <a:xfrm>
                    <a:off x="9054013" y="6824324"/>
                    <a:ext cx="100390" cy="112745"/>
                  </a:xfrm>
                  <a:custGeom>
                    <a:rect b="b" l="l" r="r" t="t"/>
                    <a:pathLst>
                      <a:path extrusionOk="0" h="112745" w="100390">
                        <a:moveTo>
                          <a:pt x="100201" y="55554"/>
                        </a:moveTo>
                        <a:cubicBezTo>
                          <a:pt x="95838" y="3746"/>
                          <a:pt x="48378" y="-4794"/>
                          <a:pt x="69346" y="5258"/>
                        </a:cubicBezTo>
                        <a:cubicBezTo>
                          <a:pt x="53664" y="-2654"/>
                          <a:pt x="38355" y="-1456"/>
                          <a:pt x="24657" y="7634"/>
                        </a:cubicBezTo>
                        <a:cubicBezTo>
                          <a:pt x="-28974" y="43226"/>
                          <a:pt x="14418" y="131784"/>
                          <a:pt x="64217" y="109071"/>
                        </a:cubicBezTo>
                        <a:cubicBezTo>
                          <a:pt x="107178" y="89459"/>
                          <a:pt x="99650" y="4858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14" name="Google Shape;914;p9"/>
              <p:cNvGrpSpPr/>
              <p:nvPr/>
            </p:nvGrpSpPr>
            <p:grpSpPr>
              <a:xfrm>
                <a:off x="3554256" y="7568190"/>
                <a:ext cx="5600147" cy="112772"/>
                <a:chOff x="3554256" y="7568190"/>
                <a:chExt cx="5600147" cy="112772"/>
              </a:xfrm>
            </p:grpSpPr>
            <p:grpSp>
              <p:nvGrpSpPr>
                <p:cNvPr id="915" name="Google Shape;915;p9"/>
                <p:cNvGrpSpPr/>
                <p:nvPr/>
              </p:nvGrpSpPr>
              <p:grpSpPr>
                <a:xfrm>
                  <a:off x="3554256" y="7568190"/>
                  <a:ext cx="100393" cy="112746"/>
                  <a:chOff x="3554256" y="7568190"/>
                  <a:chExt cx="100393" cy="112746"/>
                </a:xfrm>
              </p:grpSpPr>
              <p:sp>
                <p:nvSpPr>
                  <p:cNvPr id="916" name="Google Shape;916;p9"/>
                  <p:cNvSpPr/>
                  <p:nvPr/>
                </p:nvSpPr>
                <p:spPr>
                  <a:xfrm>
                    <a:off x="3619143" y="7570895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7" name="Google Shape;917;p9"/>
                  <p:cNvSpPr/>
                  <p:nvPr/>
                </p:nvSpPr>
                <p:spPr>
                  <a:xfrm>
                    <a:off x="3554256" y="7568190"/>
                    <a:ext cx="100393" cy="112746"/>
                  </a:xfrm>
                  <a:custGeom>
                    <a:rect b="b" l="l" r="r" t="t"/>
                    <a:pathLst>
                      <a:path extrusionOk="0" h="112746" w="100393">
                        <a:moveTo>
                          <a:pt x="100201" y="55554"/>
                        </a:moveTo>
                        <a:cubicBezTo>
                          <a:pt x="95838" y="3747"/>
                          <a:pt x="48377" y="-4793"/>
                          <a:pt x="69347" y="5258"/>
                        </a:cubicBezTo>
                        <a:cubicBezTo>
                          <a:pt x="53664" y="-2654"/>
                          <a:pt x="38355" y="-1456"/>
                          <a:pt x="24657" y="7634"/>
                        </a:cubicBezTo>
                        <a:cubicBezTo>
                          <a:pt x="-28974" y="43226"/>
                          <a:pt x="14418" y="131785"/>
                          <a:pt x="64217" y="109071"/>
                        </a:cubicBezTo>
                        <a:cubicBezTo>
                          <a:pt x="107197" y="89439"/>
                          <a:pt x="99651" y="48566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8" name="Google Shape;918;p9"/>
                <p:cNvGrpSpPr/>
                <p:nvPr/>
              </p:nvGrpSpPr>
              <p:grpSpPr>
                <a:xfrm>
                  <a:off x="4241840" y="7568243"/>
                  <a:ext cx="100288" cy="112719"/>
                  <a:chOff x="4241840" y="7568243"/>
                  <a:chExt cx="100288" cy="112719"/>
                </a:xfrm>
              </p:grpSpPr>
              <p:sp>
                <p:nvSpPr>
                  <p:cNvPr id="919" name="Google Shape;919;p9"/>
                  <p:cNvSpPr/>
                  <p:nvPr/>
                </p:nvSpPr>
                <p:spPr>
                  <a:xfrm>
                    <a:off x="4306612" y="7570895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0" name="Google Shape;920;p9"/>
                  <p:cNvSpPr/>
                  <p:nvPr/>
                </p:nvSpPr>
                <p:spPr>
                  <a:xfrm>
                    <a:off x="4241840" y="756824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1" name="Google Shape;921;p9"/>
                <p:cNvGrpSpPr/>
                <p:nvPr/>
              </p:nvGrpSpPr>
              <p:grpSpPr>
                <a:xfrm>
                  <a:off x="4929319" y="7568243"/>
                  <a:ext cx="100288" cy="112719"/>
                  <a:chOff x="4929319" y="7568243"/>
                  <a:chExt cx="100288" cy="112719"/>
                </a:xfrm>
              </p:grpSpPr>
              <p:sp>
                <p:nvSpPr>
                  <p:cNvPr id="922" name="Google Shape;922;p9"/>
                  <p:cNvSpPr/>
                  <p:nvPr/>
                </p:nvSpPr>
                <p:spPr>
                  <a:xfrm>
                    <a:off x="4994083" y="7570895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3" name="Google Shape;923;p9"/>
                  <p:cNvSpPr/>
                  <p:nvPr/>
                </p:nvSpPr>
                <p:spPr>
                  <a:xfrm>
                    <a:off x="4929319" y="756824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4" name="Google Shape;924;p9"/>
                <p:cNvGrpSpPr/>
                <p:nvPr/>
              </p:nvGrpSpPr>
              <p:grpSpPr>
                <a:xfrm>
                  <a:off x="5616779" y="7568243"/>
                  <a:ext cx="100288" cy="112719"/>
                  <a:chOff x="5616779" y="7568243"/>
                  <a:chExt cx="100288" cy="112719"/>
                </a:xfrm>
              </p:grpSpPr>
              <p:sp>
                <p:nvSpPr>
                  <p:cNvPr id="925" name="Google Shape;925;p9"/>
                  <p:cNvSpPr/>
                  <p:nvPr/>
                </p:nvSpPr>
                <p:spPr>
                  <a:xfrm>
                    <a:off x="5681551" y="7570895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6" name="Google Shape;926;p9"/>
                  <p:cNvSpPr/>
                  <p:nvPr/>
                </p:nvSpPr>
                <p:spPr>
                  <a:xfrm>
                    <a:off x="5616779" y="756824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7" name="Google Shape;927;p9"/>
                <p:cNvGrpSpPr/>
                <p:nvPr/>
              </p:nvGrpSpPr>
              <p:grpSpPr>
                <a:xfrm>
                  <a:off x="6304259" y="7568243"/>
                  <a:ext cx="100288" cy="112719"/>
                  <a:chOff x="6304259" y="7568243"/>
                  <a:chExt cx="100288" cy="112719"/>
                </a:xfrm>
              </p:grpSpPr>
              <p:sp>
                <p:nvSpPr>
                  <p:cNvPr id="928" name="Google Shape;928;p9"/>
                  <p:cNvSpPr/>
                  <p:nvPr/>
                </p:nvSpPr>
                <p:spPr>
                  <a:xfrm>
                    <a:off x="6369015" y="7570895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4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9" name="Google Shape;929;p9"/>
                  <p:cNvSpPr/>
                  <p:nvPr/>
                </p:nvSpPr>
                <p:spPr>
                  <a:xfrm>
                    <a:off x="6304259" y="756824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6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0" name="Google Shape;930;p9"/>
                <p:cNvGrpSpPr/>
                <p:nvPr/>
              </p:nvGrpSpPr>
              <p:grpSpPr>
                <a:xfrm>
                  <a:off x="6991718" y="7568243"/>
                  <a:ext cx="100288" cy="112719"/>
                  <a:chOff x="6991718" y="7568243"/>
                  <a:chExt cx="100288" cy="112719"/>
                </a:xfrm>
              </p:grpSpPr>
              <p:sp>
                <p:nvSpPr>
                  <p:cNvPr id="931" name="Google Shape;931;p9"/>
                  <p:cNvSpPr/>
                  <p:nvPr/>
                </p:nvSpPr>
                <p:spPr>
                  <a:xfrm>
                    <a:off x="7056490" y="7570895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2" name="Google Shape;932;p9"/>
                  <p:cNvSpPr/>
                  <p:nvPr/>
                </p:nvSpPr>
                <p:spPr>
                  <a:xfrm>
                    <a:off x="6991718" y="756824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3" name="Google Shape;933;p9"/>
                <p:cNvGrpSpPr/>
                <p:nvPr/>
              </p:nvGrpSpPr>
              <p:grpSpPr>
                <a:xfrm>
                  <a:off x="7679198" y="7568243"/>
                  <a:ext cx="100288" cy="112719"/>
                  <a:chOff x="7679198" y="7568243"/>
                  <a:chExt cx="100288" cy="112719"/>
                </a:xfrm>
              </p:grpSpPr>
              <p:sp>
                <p:nvSpPr>
                  <p:cNvPr id="934" name="Google Shape;934;p9"/>
                  <p:cNvSpPr/>
                  <p:nvPr/>
                </p:nvSpPr>
                <p:spPr>
                  <a:xfrm>
                    <a:off x="7743955" y="7570895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5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5" name="Google Shape;935;p9"/>
                  <p:cNvSpPr/>
                  <p:nvPr/>
                </p:nvSpPr>
                <p:spPr>
                  <a:xfrm>
                    <a:off x="7679198" y="756824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3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6" name="Google Shape;936;p9"/>
                <p:cNvGrpSpPr/>
                <p:nvPr/>
              </p:nvGrpSpPr>
              <p:grpSpPr>
                <a:xfrm>
                  <a:off x="8366658" y="7568243"/>
                  <a:ext cx="100288" cy="112719"/>
                  <a:chOff x="8366658" y="7568243"/>
                  <a:chExt cx="100288" cy="112719"/>
                </a:xfrm>
              </p:grpSpPr>
              <p:sp>
                <p:nvSpPr>
                  <p:cNvPr id="937" name="Google Shape;937;p9"/>
                  <p:cNvSpPr/>
                  <p:nvPr/>
                </p:nvSpPr>
                <p:spPr>
                  <a:xfrm>
                    <a:off x="8431429" y="7570895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8" name="Google Shape;938;p9"/>
                  <p:cNvSpPr/>
                  <p:nvPr/>
                </p:nvSpPr>
                <p:spPr>
                  <a:xfrm>
                    <a:off x="8366658" y="756824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5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9" name="Google Shape;939;p9"/>
                <p:cNvGrpSpPr/>
                <p:nvPr/>
              </p:nvGrpSpPr>
              <p:grpSpPr>
                <a:xfrm>
                  <a:off x="9054013" y="7568190"/>
                  <a:ext cx="100390" cy="112746"/>
                  <a:chOff x="9054013" y="7568190"/>
                  <a:chExt cx="100390" cy="112746"/>
                </a:xfrm>
              </p:grpSpPr>
              <p:sp>
                <p:nvSpPr>
                  <p:cNvPr id="940" name="Google Shape;940;p9"/>
                  <p:cNvSpPr/>
                  <p:nvPr/>
                </p:nvSpPr>
                <p:spPr>
                  <a:xfrm>
                    <a:off x="9118894" y="7570895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3" y="60"/>
                        </a:moveTo>
                        <a:cubicBezTo>
                          <a:pt x="43" y="1"/>
                          <a:pt x="-54" y="-38"/>
                          <a:pt x="43" y="60"/>
                        </a:cubicBezTo>
                        <a:lnTo>
                          <a:pt x="43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1" name="Google Shape;941;p9"/>
                  <p:cNvSpPr/>
                  <p:nvPr/>
                </p:nvSpPr>
                <p:spPr>
                  <a:xfrm>
                    <a:off x="9054013" y="7568190"/>
                    <a:ext cx="100390" cy="112746"/>
                  </a:xfrm>
                  <a:custGeom>
                    <a:rect b="b" l="l" r="r" t="t"/>
                    <a:pathLst>
                      <a:path extrusionOk="0" h="112746" w="100390">
                        <a:moveTo>
                          <a:pt x="100201" y="55554"/>
                        </a:moveTo>
                        <a:cubicBezTo>
                          <a:pt x="95838" y="3747"/>
                          <a:pt x="48378" y="-4793"/>
                          <a:pt x="69346" y="5258"/>
                        </a:cubicBezTo>
                        <a:cubicBezTo>
                          <a:pt x="53664" y="-2654"/>
                          <a:pt x="38355" y="-1456"/>
                          <a:pt x="24657" y="7634"/>
                        </a:cubicBezTo>
                        <a:cubicBezTo>
                          <a:pt x="-28974" y="43226"/>
                          <a:pt x="14418" y="131785"/>
                          <a:pt x="64217" y="109071"/>
                        </a:cubicBezTo>
                        <a:cubicBezTo>
                          <a:pt x="107178" y="89439"/>
                          <a:pt x="99650" y="48566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42" name="Google Shape;942;p9"/>
              <p:cNvGrpSpPr/>
              <p:nvPr/>
            </p:nvGrpSpPr>
            <p:grpSpPr>
              <a:xfrm>
                <a:off x="3554256" y="8312037"/>
                <a:ext cx="5600147" cy="112773"/>
                <a:chOff x="3554256" y="8312037"/>
                <a:chExt cx="5600147" cy="112773"/>
              </a:xfrm>
            </p:grpSpPr>
            <p:grpSp>
              <p:nvGrpSpPr>
                <p:cNvPr id="943" name="Google Shape;943;p9"/>
                <p:cNvGrpSpPr/>
                <p:nvPr/>
              </p:nvGrpSpPr>
              <p:grpSpPr>
                <a:xfrm>
                  <a:off x="3554256" y="8312037"/>
                  <a:ext cx="100393" cy="112746"/>
                  <a:chOff x="3554256" y="8312037"/>
                  <a:chExt cx="100393" cy="112746"/>
                </a:xfrm>
              </p:grpSpPr>
              <p:sp>
                <p:nvSpPr>
                  <p:cNvPr id="944" name="Google Shape;944;p9"/>
                  <p:cNvSpPr/>
                  <p:nvPr/>
                </p:nvSpPr>
                <p:spPr>
                  <a:xfrm>
                    <a:off x="3619143" y="8314742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5" name="Google Shape;945;p9"/>
                  <p:cNvSpPr/>
                  <p:nvPr/>
                </p:nvSpPr>
                <p:spPr>
                  <a:xfrm>
                    <a:off x="3554256" y="8312037"/>
                    <a:ext cx="100393" cy="112746"/>
                  </a:xfrm>
                  <a:custGeom>
                    <a:rect b="b" l="l" r="r" t="t"/>
                    <a:pathLst>
                      <a:path extrusionOk="0" h="112746" w="100393">
                        <a:moveTo>
                          <a:pt x="100201" y="55554"/>
                        </a:moveTo>
                        <a:cubicBezTo>
                          <a:pt x="95838" y="3746"/>
                          <a:pt x="48377" y="-4794"/>
                          <a:pt x="69347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4"/>
                          <a:pt x="64217" y="109071"/>
                        </a:cubicBezTo>
                        <a:cubicBezTo>
                          <a:pt x="107197" y="89439"/>
                          <a:pt x="99651" y="48566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6" name="Google Shape;946;p9"/>
                <p:cNvGrpSpPr/>
                <p:nvPr/>
              </p:nvGrpSpPr>
              <p:grpSpPr>
                <a:xfrm>
                  <a:off x="4241840" y="8312090"/>
                  <a:ext cx="100288" cy="112720"/>
                  <a:chOff x="4241840" y="8312090"/>
                  <a:chExt cx="100288" cy="112720"/>
                </a:xfrm>
              </p:grpSpPr>
              <p:sp>
                <p:nvSpPr>
                  <p:cNvPr id="947" name="Google Shape;947;p9"/>
                  <p:cNvSpPr/>
                  <p:nvPr/>
                </p:nvSpPr>
                <p:spPr>
                  <a:xfrm>
                    <a:off x="4306612" y="8314742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8" name="Google Shape;948;p9"/>
                  <p:cNvSpPr/>
                  <p:nvPr/>
                </p:nvSpPr>
                <p:spPr>
                  <a:xfrm>
                    <a:off x="4241840" y="8312090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9" name="Google Shape;949;p9"/>
                <p:cNvGrpSpPr/>
                <p:nvPr/>
              </p:nvGrpSpPr>
              <p:grpSpPr>
                <a:xfrm>
                  <a:off x="4929319" y="8312090"/>
                  <a:ext cx="100288" cy="112720"/>
                  <a:chOff x="4929319" y="8312090"/>
                  <a:chExt cx="100288" cy="112720"/>
                </a:xfrm>
              </p:grpSpPr>
              <p:sp>
                <p:nvSpPr>
                  <p:cNvPr id="950" name="Google Shape;950;p9"/>
                  <p:cNvSpPr/>
                  <p:nvPr/>
                </p:nvSpPr>
                <p:spPr>
                  <a:xfrm>
                    <a:off x="4994083" y="8314742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1" name="Google Shape;951;p9"/>
                  <p:cNvSpPr/>
                  <p:nvPr/>
                </p:nvSpPr>
                <p:spPr>
                  <a:xfrm>
                    <a:off x="4929319" y="8312090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2" name="Google Shape;952;p9"/>
                <p:cNvGrpSpPr/>
                <p:nvPr/>
              </p:nvGrpSpPr>
              <p:grpSpPr>
                <a:xfrm>
                  <a:off x="5616779" y="8312090"/>
                  <a:ext cx="100288" cy="112720"/>
                  <a:chOff x="5616779" y="8312090"/>
                  <a:chExt cx="100288" cy="112720"/>
                </a:xfrm>
              </p:grpSpPr>
              <p:sp>
                <p:nvSpPr>
                  <p:cNvPr id="953" name="Google Shape;953;p9"/>
                  <p:cNvSpPr/>
                  <p:nvPr/>
                </p:nvSpPr>
                <p:spPr>
                  <a:xfrm>
                    <a:off x="5681551" y="8314742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4" name="Google Shape;954;p9"/>
                  <p:cNvSpPr/>
                  <p:nvPr/>
                </p:nvSpPr>
                <p:spPr>
                  <a:xfrm>
                    <a:off x="5616779" y="8312090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5" name="Google Shape;955;p9"/>
                <p:cNvGrpSpPr/>
                <p:nvPr/>
              </p:nvGrpSpPr>
              <p:grpSpPr>
                <a:xfrm>
                  <a:off x="6304259" y="8312090"/>
                  <a:ext cx="100288" cy="112720"/>
                  <a:chOff x="6304259" y="8312090"/>
                  <a:chExt cx="100288" cy="112720"/>
                </a:xfrm>
              </p:grpSpPr>
              <p:sp>
                <p:nvSpPr>
                  <p:cNvPr id="956" name="Google Shape;956;p9"/>
                  <p:cNvSpPr/>
                  <p:nvPr/>
                </p:nvSpPr>
                <p:spPr>
                  <a:xfrm>
                    <a:off x="6369015" y="8314742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4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7" name="Google Shape;957;p9"/>
                  <p:cNvSpPr/>
                  <p:nvPr/>
                </p:nvSpPr>
                <p:spPr>
                  <a:xfrm>
                    <a:off x="6304259" y="8312090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6" y="55501"/>
                        </a:moveTo>
                        <a:cubicBezTo>
                          <a:pt x="95871" y="3713"/>
                          <a:pt x="48116" y="-4925"/>
                          <a:pt x="69222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05"/>
                          <a:pt x="99585" y="4941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8" name="Google Shape;958;p9"/>
                <p:cNvGrpSpPr/>
                <p:nvPr/>
              </p:nvGrpSpPr>
              <p:grpSpPr>
                <a:xfrm>
                  <a:off x="6991718" y="8312090"/>
                  <a:ext cx="100288" cy="112720"/>
                  <a:chOff x="6991718" y="8312090"/>
                  <a:chExt cx="100288" cy="112720"/>
                </a:xfrm>
              </p:grpSpPr>
              <p:sp>
                <p:nvSpPr>
                  <p:cNvPr id="959" name="Google Shape;959;p9"/>
                  <p:cNvSpPr/>
                  <p:nvPr/>
                </p:nvSpPr>
                <p:spPr>
                  <a:xfrm>
                    <a:off x="7056490" y="8314742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0" name="Google Shape;960;p9"/>
                  <p:cNvSpPr/>
                  <p:nvPr/>
                </p:nvSpPr>
                <p:spPr>
                  <a:xfrm>
                    <a:off x="6991718" y="8312090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1" name="Google Shape;961;p9"/>
                <p:cNvGrpSpPr/>
                <p:nvPr/>
              </p:nvGrpSpPr>
              <p:grpSpPr>
                <a:xfrm>
                  <a:off x="7679198" y="8312090"/>
                  <a:ext cx="100288" cy="112720"/>
                  <a:chOff x="7679198" y="8312090"/>
                  <a:chExt cx="100288" cy="112720"/>
                </a:xfrm>
              </p:grpSpPr>
              <p:sp>
                <p:nvSpPr>
                  <p:cNvPr id="962" name="Google Shape;962;p9"/>
                  <p:cNvSpPr/>
                  <p:nvPr/>
                </p:nvSpPr>
                <p:spPr>
                  <a:xfrm>
                    <a:off x="7743955" y="8314742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5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3" name="Google Shape;963;p9"/>
                  <p:cNvSpPr/>
                  <p:nvPr/>
                </p:nvSpPr>
                <p:spPr>
                  <a:xfrm>
                    <a:off x="7679198" y="8312090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3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4" name="Google Shape;964;p9"/>
                <p:cNvGrpSpPr/>
                <p:nvPr/>
              </p:nvGrpSpPr>
              <p:grpSpPr>
                <a:xfrm>
                  <a:off x="8366658" y="8312090"/>
                  <a:ext cx="100288" cy="112720"/>
                  <a:chOff x="8366658" y="8312090"/>
                  <a:chExt cx="100288" cy="112720"/>
                </a:xfrm>
              </p:grpSpPr>
              <p:sp>
                <p:nvSpPr>
                  <p:cNvPr id="965" name="Google Shape;965;p9"/>
                  <p:cNvSpPr/>
                  <p:nvPr/>
                </p:nvSpPr>
                <p:spPr>
                  <a:xfrm>
                    <a:off x="8431429" y="8314742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6" name="Google Shape;966;p9"/>
                  <p:cNvSpPr/>
                  <p:nvPr/>
                </p:nvSpPr>
                <p:spPr>
                  <a:xfrm>
                    <a:off x="8366658" y="8312090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5" y="-4925"/>
                          <a:pt x="69222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7" name="Google Shape;967;p9"/>
                <p:cNvGrpSpPr/>
                <p:nvPr/>
              </p:nvGrpSpPr>
              <p:grpSpPr>
                <a:xfrm>
                  <a:off x="9054013" y="8312037"/>
                  <a:ext cx="100390" cy="112746"/>
                  <a:chOff x="9054013" y="8312037"/>
                  <a:chExt cx="100390" cy="112746"/>
                </a:xfrm>
              </p:grpSpPr>
              <p:sp>
                <p:nvSpPr>
                  <p:cNvPr id="968" name="Google Shape;968;p9"/>
                  <p:cNvSpPr/>
                  <p:nvPr/>
                </p:nvSpPr>
                <p:spPr>
                  <a:xfrm>
                    <a:off x="9118894" y="8314742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3" y="60"/>
                        </a:moveTo>
                        <a:cubicBezTo>
                          <a:pt x="43" y="1"/>
                          <a:pt x="-54" y="-38"/>
                          <a:pt x="43" y="60"/>
                        </a:cubicBezTo>
                        <a:lnTo>
                          <a:pt x="43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9" name="Google Shape;969;p9"/>
                  <p:cNvSpPr/>
                  <p:nvPr/>
                </p:nvSpPr>
                <p:spPr>
                  <a:xfrm>
                    <a:off x="9054013" y="8312037"/>
                    <a:ext cx="100390" cy="112746"/>
                  </a:xfrm>
                  <a:custGeom>
                    <a:rect b="b" l="l" r="r" t="t"/>
                    <a:pathLst>
                      <a:path extrusionOk="0" h="112746" w="100390">
                        <a:moveTo>
                          <a:pt x="100201" y="55554"/>
                        </a:moveTo>
                        <a:cubicBezTo>
                          <a:pt x="95838" y="3746"/>
                          <a:pt x="48378" y="-4794"/>
                          <a:pt x="69346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4"/>
                          <a:pt x="64217" y="109071"/>
                        </a:cubicBezTo>
                        <a:cubicBezTo>
                          <a:pt x="107178" y="89439"/>
                          <a:pt x="99650" y="48566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0" name="Google Shape;970;p9"/>
              <p:cNvGrpSpPr/>
              <p:nvPr/>
            </p:nvGrpSpPr>
            <p:grpSpPr>
              <a:xfrm>
                <a:off x="4241840" y="9055883"/>
                <a:ext cx="4912563" cy="112773"/>
                <a:chOff x="4241840" y="9055883"/>
                <a:chExt cx="4912563" cy="112773"/>
              </a:xfrm>
            </p:grpSpPr>
            <p:grpSp>
              <p:nvGrpSpPr>
                <p:cNvPr id="971" name="Google Shape;971;p9"/>
                <p:cNvGrpSpPr/>
                <p:nvPr/>
              </p:nvGrpSpPr>
              <p:grpSpPr>
                <a:xfrm>
                  <a:off x="4241840" y="9055937"/>
                  <a:ext cx="100288" cy="112719"/>
                  <a:chOff x="4241840" y="9055937"/>
                  <a:chExt cx="100288" cy="112719"/>
                </a:xfrm>
              </p:grpSpPr>
              <p:sp>
                <p:nvSpPr>
                  <p:cNvPr id="972" name="Google Shape;972;p9"/>
                  <p:cNvSpPr/>
                  <p:nvPr/>
                </p:nvSpPr>
                <p:spPr>
                  <a:xfrm>
                    <a:off x="4306612" y="9058588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3" name="Google Shape;973;p9"/>
                  <p:cNvSpPr/>
                  <p:nvPr/>
                </p:nvSpPr>
                <p:spPr>
                  <a:xfrm>
                    <a:off x="4241840" y="905593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4" name="Google Shape;974;p9"/>
                <p:cNvGrpSpPr/>
                <p:nvPr/>
              </p:nvGrpSpPr>
              <p:grpSpPr>
                <a:xfrm>
                  <a:off x="4929319" y="9055937"/>
                  <a:ext cx="100288" cy="112719"/>
                  <a:chOff x="4929319" y="9055937"/>
                  <a:chExt cx="100288" cy="112719"/>
                </a:xfrm>
              </p:grpSpPr>
              <p:sp>
                <p:nvSpPr>
                  <p:cNvPr id="975" name="Google Shape;975;p9"/>
                  <p:cNvSpPr/>
                  <p:nvPr/>
                </p:nvSpPr>
                <p:spPr>
                  <a:xfrm>
                    <a:off x="4994083" y="9058588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6" name="Google Shape;976;p9"/>
                  <p:cNvSpPr/>
                  <p:nvPr/>
                </p:nvSpPr>
                <p:spPr>
                  <a:xfrm>
                    <a:off x="4929319" y="905593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7" name="Google Shape;977;p9"/>
                <p:cNvGrpSpPr/>
                <p:nvPr/>
              </p:nvGrpSpPr>
              <p:grpSpPr>
                <a:xfrm>
                  <a:off x="5616779" y="9055937"/>
                  <a:ext cx="100288" cy="112719"/>
                  <a:chOff x="5616779" y="9055937"/>
                  <a:chExt cx="100288" cy="112719"/>
                </a:xfrm>
              </p:grpSpPr>
              <p:sp>
                <p:nvSpPr>
                  <p:cNvPr id="978" name="Google Shape;978;p9"/>
                  <p:cNvSpPr/>
                  <p:nvPr/>
                </p:nvSpPr>
                <p:spPr>
                  <a:xfrm>
                    <a:off x="5681551" y="9058588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9" name="Google Shape;979;p9"/>
                  <p:cNvSpPr/>
                  <p:nvPr/>
                </p:nvSpPr>
                <p:spPr>
                  <a:xfrm>
                    <a:off x="5616779" y="905593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0" name="Google Shape;980;p9"/>
                <p:cNvGrpSpPr/>
                <p:nvPr/>
              </p:nvGrpSpPr>
              <p:grpSpPr>
                <a:xfrm>
                  <a:off x="6304259" y="9055937"/>
                  <a:ext cx="100288" cy="112719"/>
                  <a:chOff x="6304259" y="9055937"/>
                  <a:chExt cx="100288" cy="112719"/>
                </a:xfrm>
              </p:grpSpPr>
              <p:sp>
                <p:nvSpPr>
                  <p:cNvPr id="981" name="Google Shape;981;p9"/>
                  <p:cNvSpPr/>
                  <p:nvPr/>
                </p:nvSpPr>
                <p:spPr>
                  <a:xfrm>
                    <a:off x="6369015" y="9058588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4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2" name="Google Shape;982;p9"/>
                  <p:cNvSpPr/>
                  <p:nvPr/>
                </p:nvSpPr>
                <p:spPr>
                  <a:xfrm>
                    <a:off x="6304259" y="905593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6" y="55502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6" y="55502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3" name="Google Shape;983;p9"/>
                <p:cNvGrpSpPr/>
                <p:nvPr/>
              </p:nvGrpSpPr>
              <p:grpSpPr>
                <a:xfrm>
                  <a:off x="6991718" y="9055937"/>
                  <a:ext cx="100288" cy="112719"/>
                  <a:chOff x="6991718" y="9055937"/>
                  <a:chExt cx="100288" cy="112719"/>
                </a:xfrm>
              </p:grpSpPr>
              <p:sp>
                <p:nvSpPr>
                  <p:cNvPr id="984" name="Google Shape;984;p9"/>
                  <p:cNvSpPr/>
                  <p:nvPr/>
                </p:nvSpPr>
                <p:spPr>
                  <a:xfrm>
                    <a:off x="7056490" y="9058588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5" name="Google Shape;985;p9"/>
                  <p:cNvSpPr/>
                  <p:nvPr/>
                </p:nvSpPr>
                <p:spPr>
                  <a:xfrm>
                    <a:off x="6991718" y="905593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6" name="Google Shape;986;p9"/>
                <p:cNvGrpSpPr/>
                <p:nvPr/>
              </p:nvGrpSpPr>
              <p:grpSpPr>
                <a:xfrm>
                  <a:off x="7679198" y="9055937"/>
                  <a:ext cx="100288" cy="112719"/>
                  <a:chOff x="7679198" y="9055937"/>
                  <a:chExt cx="100288" cy="112719"/>
                </a:xfrm>
              </p:grpSpPr>
              <p:sp>
                <p:nvSpPr>
                  <p:cNvPr id="987" name="Google Shape;987;p9"/>
                  <p:cNvSpPr/>
                  <p:nvPr/>
                </p:nvSpPr>
                <p:spPr>
                  <a:xfrm>
                    <a:off x="7743955" y="9058588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5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8" name="Google Shape;988;p9"/>
                  <p:cNvSpPr/>
                  <p:nvPr/>
                </p:nvSpPr>
                <p:spPr>
                  <a:xfrm>
                    <a:off x="7679198" y="905593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3" y="8940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9" name="Google Shape;989;p9"/>
                <p:cNvGrpSpPr/>
                <p:nvPr/>
              </p:nvGrpSpPr>
              <p:grpSpPr>
                <a:xfrm>
                  <a:off x="8366658" y="9055937"/>
                  <a:ext cx="100288" cy="112719"/>
                  <a:chOff x="8366658" y="9055937"/>
                  <a:chExt cx="100288" cy="112719"/>
                </a:xfrm>
              </p:grpSpPr>
              <p:sp>
                <p:nvSpPr>
                  <p:cNvPr id="990" name="Google Shape;990;p9"/>
                  <p:cNvSpPr/>
                  <p:nvPr/>
                </p:nvSpPr>
                <p:spPr>
                  <a:xfrm>
                    <a:off x="8431429" y="9058588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1" name="Google Shape;991;p9"/>
                  <p:cNvSpPr/>
                  <p:nvPr/>
                </p:nvSpPr>
                <p:spPr>
                  <a:xfrm>
                    <a:off x="8366658" y="905593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5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2" name="Google Shape;992;p9"/>
                <p:cNvGrpSpPr/>
                <p:nvPr/>
              </p:nvGrpSpPr>
              <p:grpSpPr>
                <a:xfrm>
                  <a:off x="9054013" y="9055883"/>
                  <a:ext cx="100390" cy="112746"/>
                  <a:chOff x="9054013" y="9055883"/>
                  <a:chExt cx="100390" cy="112746"/>
                </a:xfrm>
              </p:grpSpPr>
              <p:sp>
                <p:nvSpPr>
                  <p:cNvPr id="993" name="Google Shape;993;p9"/>
                  <p:cNvSpPr/>
                  <p:nvPr/>
                </p:nvSpPr>
                <p:spPr>
                  <a:xfrm>
                    <a:off x="9118894" y="9058588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3" y="60"/>
                        </a:moveTo>
                        <a:cubicBezTo>
                          <a:pt x="43" y="1"/>
                          <a:pt x="-54" y="-38"/>
                          <a:pt x="43" y="60"/>
                        </a:cubicBezTo>
                        <a:lnTo>
                          <a:pt x="43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4" name="Google Shape;994;p9"/>
                  <p:cNvSpPr/>
                  <p:nvPr/>
                </p:nvSpPr>
                <p:spPr>
                  <a:xfrm>
                    <a:off x="9054013" y="9055883"/>
                    <a:ext cx="100390" cy="112746"/>
                  </a:xfrm>
                  <a:custGeom>
                    <a:rect b="b" l="l" r="r" t="t"/>
                    <a:pathLst>
                      <a:path extrusionOk="0" h="112746" w="100390">
                        <a:moveTo>
                          <a:pt x="100201" y="55555"/>
                        </a:moveTo>
                        <a:cubicBezTo>
                          <a:pt x="95838" y="3747"/>
                          <a:pt x="48378" y="-4793"/>
                          <a:pt x="69346" y="5258"/>
                        </a:cubicBezTo>
                        <a:cubicBezTo>
                          <a:pt x="53664" y="-2654"/>
                          <a:pt x="38355" y="-1456"/>
                          <a:pt x="24657" y="7634"/>
                        </a:cubicBezTo>
                        <a:cubicBezTo>
                          <a:pt x="-28974" y="43226"/>
                          <a:pt x="14418" y="131785"/>
                          <a:pt x="64217" y="109071"/>
                        </a:cubicBezTo>
                        <a:cubicBezTo>
                          <a:pt x="107178" y="89459"/>
                          <a:pt x="99650" y="48566"/>
                          <a:pt x="100201" y="55555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95" name="Google Shape;995;p9"/>
              <p:cNvGrpSpPr/>
              <p:nvPr/>
            </p:nvGrpSpPr>
            <p:grpSpPr>
              <a:xfrm>
                <a:off x="4929319" y="9799750"/>
                <a:ext cx="4225079" cy="112754"/>
                <a:chOff x="4929319" y="9799750"/>
                <a:chExt cx="4225079" cy="112754"/>
              </a:xfrm>
            </p:grpSpPr>
            <p:grpSp>
              <p:nvGrpSpPr>
                <p:cNvPr id="996" name="Google Shape;996;p9"/>
                <p:cNvGrpSpPr/>
                <p:nvPr/>
              </p:nvGrpSpPr>
              <p:grpSpPr>
                <a:xfrm>
                  <a:off x="4929319" y="9799784"/>
                  <a:ext cx="100288" cy="112720"/>
                  <a:chOff x="4929319" y="9799784"/>
                  <a:chExt cx="100288" cy="112720"/>
                </a:xfrm>
              </p:grpSpPr>
              <p:sp>
                <p:nvSpPr>
                  <p:cNvPr id="997" name="Google Shape;997;p9"/>
                  <p:cNvSpPr/>
                  <p:nvPr/>
                </p:nvSpPr>
                <p:spPr>
                  <a:xfrm>
                    <a:off x="4994083" y="9802450"/>
                    <a:ext cx="57" cy="45"/>
                  </a:xfrm>
                  <a:custGeom>
                    <a:rect b="b" l="l" r="r" t="t"/>
                    <a:pathLst>
                      <a:path extrusionOk="0" h="45" w="57">
                        <a:moveTo>
                          <a:pt x="57" y="45"/>
                        </a:moveTo>
                        <a:cubicBezTo>
                          <a:pt x="37" y="6"/>
                          <a:pt x="-61" y="-33"/>
                          <a:pt x="57" y="45"/>
                        </a:cubicBezTo>
                        <a:lnTo>
                          <a:pt x="57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8" name="Google Shape;998;p9"/>
                  <p:cNvSpPr/>
                  <p:nvPr/>
                </p:nvSpPr>
                <p:spPr>
                  <a:xfrm>
                    <a:off x="4929319" y="9799784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9" name="Google Shape;999;p9"/>
                <p:cNvGrpSpPr/>
                <p:nvPr/>
              </p:nvGrpSpPr>
              <p:grpSpPr>
                <a:xfrm>
                  <a:off x="5616779" y="9799784"/>
                  <a:ext cx="100288" cy="112720"/>
                  <a:chOff x="5616779" y="9799784"/>
                  <a:chExt cx="100288" cy="112720"/>
                </a:xfrm>
              </p:grpSpPr>
              <p:sp>
                <p:nvSpPr>
                  <p:cNvPr id="1000" name="Google Shape;1000;p9"/>
                  <p:cNvSpPr/>
                  <p:nvPr/>
                </p:nvSpPr>
                <p:spPr>
                  <a:xfrm>
                    <a:off x="5681551" y="9802450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1" name="Google Shape;1001;p9"/>
                  <p:cNvSpPr/>
                  <p:nvPr/>
                </p:nvSpPr>
                <p:spPr>
                  <a:xfrm>
                    <a:off x="5616779" y="9799784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2" name="Google Shape;1002;p9"/>
                <p:cNvGrpSpPr/>
                <p:nvPr/>
              </p:nvGrpSpPr>
              <p:grpSpPr>
                <a:xfrm>
                  <a:off x="6304259" y="9799784"/>
                  <a:ext cx="100288" cy="112720"/>
                  <a:chOff x="6304259" y="9799784"/>
                  <a:chExt cx="100288" cy="112720"/>
                </a:xfrm>
              </p:grpSpPr>
              <p:sp>
                <p:nvSpPr>
                  <p:cNvPr id="1003" name="Google Shape;1003;p9"/>
                  <p:cNvSpPr/>
                  <p:nvPr/>
                </p:nvSpPr>
                <p:spPr>
                  <a:xfrm>
                    <a:off x="6369015" y="9802450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5"/>
                        </a:moveTo>
                        <a:cubicBezTo>
                          <a:pt x="44" y="6"/>
                          <a:pt x="-54" y="-33"/>
                          <a:pt x="44" y="45"/>
                        </a:cubicBezTo>
                        <a:lnTo>
                          <a:pt x="44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4" name="Google Shape;1004;p9"/>
                  <p:cNvSpPr/>
                  <p:nvPr/>
                </p:nvSpPr>
                <p:spPr>
                  <a:xfrm>
                    <a:off x="6304259" y="9799784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6" y="55501"/>
                        </a:moveTo>
                        <a:cubicBezTo>
                          <a:pt x="95871" y="3713"/>
                          <a:pt x="48116" y="-4925"/>
                          <a:pt x="69222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5" name="Google Shape;1005;p9"/>
                <p:cNvGrpSpPr/>
                <p:nvPr/>
              </p:nvGrpSpPr>
              <p:grpSpPr>
                <a:xfrm>
                  <a:off x="6991718" y="9799784"/>
                  <a:ext cx="100288" cy="112720"/>
                  <a:chOff x="6991718" y="9799784"/>
                  <a:chExt cx="100288" cy="112720"/>
                </a:xfrm>
              </p:grpSpPr>
              <p:sp>
                <p:nvSpPr>
                  <p:cNvPr id="1006" name="Google Shape;1006;p9"/>
                  <p:cNvSpPr/>
                  <p:nvPr/>
                </p:nvSpPr>
                <p:spPr>
                  <a:xfrm>
                    <a:off x="7056490" y="9802450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7" name="Google Shape;1007;p9"/>
                  <p:cNvSpPr/>
                  <p:nvPr/>
                </p:nvSpPr>
                <p:spPr>
                  <a:xfrm>
                    <a:off x="6991718" y="9799784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8" name="Google Shape;1008;p9"/>
                <p:cNvGrpSpPr/>
                <p:nvPr/>
              </p:nvGrpSpPr>
              <p:grpSpPr>
                <a:xfrm>
                  <a:off x="7679198" y="9799784"/>
                  <a:ext cx="100288" cy="112720"/>
                  <a:chOff x="7679198" y="9799784"/>
                  <a:chExt cx="100288" cy="112720"/>
                </a:xfrm>
              </p:grpSpPr>
              <p:sp>
                <p:nvSpPr>
                  <p:cNvPr id="1009" name="Google Shape;1009;p9"/>
                  <p:cNvSpPr/>
                  <p:nvPr/>
                </p:nvSpPr>
                <p:spPr>
                  <a:xfrm>
                    <a:off x="7743955" y="9802450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5"/>
                        </a:moveTo>
                        <a:cubicBezTo>
                          <a:pt x="44" y="6"/>
                          <a:pt x="-55" y="-33"/>
                          <a:pt x="44" y="45"/>
                        </a:cubicBezTo>
                        <a:lnTo>
                          <a:pt x="44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0" name="Google Shape;1010;p9"/>
                  <p:cNvSpPr/>
                  <p:nvPr/>
                </p:nvSpPr>
                <p:spPr>
                  <a:xfrm>
                    <a:off x="7679198" y="9799784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3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1" name="Google Shape;1011;p9"/>
                <p:cNvGrpSpPr/>
                <p:nvPr/>
              </p:nvGrpSpPr>
              <p:grpSpPr>
                <a:xfrm>
                  <a:off x="8366658" y="9799784"/>
                  <a:ext cx="100288" cy="112720"/>
                  <a:chOff x="8366658" y="9799784"/>
                  <a:chExt cx="100288" cy="112720"/>
                </a:xfrm>
              </p:grpSpPr>
              <p:sp>
                <p:nvSpPr>
                  <p:cNvPr id="1012" name="Google Shape;1012;p9"/>
                  <p:cNvSpPr/>
                  <p:nvPr/>
                </p:nvSpPr>
                <p:spPr>
                  <a:xfrm>
                    <a:off x="8431429" y="9802450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3" name="Google Shape;1013;p9"/>
                  <p:cNvSpPr/>
                  <p:nvPr/>
                </p:nvSpPr>
                <p:spPr>
                  <a:xfrm>
                    <a:off x="8366658" y="9799784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5" y="-4925"/>
                          <a:pt x="69222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4" name="Google Shape;1014;p9"/>
                <p:cNvGrpSpPr/>
                <p:nvPr/>
              </p:nvGrpSpPr>
              <p:grpSpPr>
                <a:xfrm>
                  <a:off x="9054079" y="9799750"/>
                  <a:ext cx="100319" cy="112703"/>
                  <a:chOff x="9054079" y="9799750"/>
                  <a:chExt cx="100319" cy="112703"/>
                </a:xfrm>
              </p:grpSpPr>
              <p:sp>
                <p:nvSpPr>
                  <p:cNvPr id="1015" name="Google Shape;1015;p9"/>
                  <p:cNvSpPr/>
                  <p:nvPr/>
                </p:nvSpPr>
                <p:spPr>
                  <a:xfrm>
                    <a:off x="9118894" y="9802450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6" name="Google Shape;1016;p9"/>
                  <p:cNvSpPr/>
                  <p:nvPr/>
                </p:nvSpPr>
                <p:spPr>
                  <a:xfrm>
                    <a:off x="9054079" y="9799750"/>
                    <a:ext cx="100319" cy="112703"/>
                  </a:xfrm>
                  <a:custGeom>
                    <a:rect b="b" l="l" r="r" t="t"/>
                    <a:pathLst>
                      <a:path extrusionOk="0" h="112703" w="100319">
                        <a:moveTo>
                          <a:pt x="100135" y="55535"/>
                        </a:moveTo>
                        <a:cubicBezTo>
                          <a:pt x="95772" y="3727"/>
                          <a:pt x="48312" y="-4813"/>
                          <a:pt x="69280" y="5238"/>
                        </a:cubicBezTo>
                        <a:cubicBezTo>
                          <a:pt x="53598" y="-2673"/>
                          <a:pt x="38328" y="-1417"/>
                          <a:pt x="24591" y="7614"/>
                        </a:cubicBezTo>
                        <a:cubicBezTo>
                          <a:pt x="-28863" y="43442"/>
                          <a:pt x="14293" y="131647"/>
                          <a:pt x="64151" y="109051"/>
                        </a:cubicBezTo>
                        <a:cubicBezTo>
                          <a:pt x="107072" y="89321"/>
                          <a:pt x="99584" y="48565"/>
                          <a:pt x="100135" y="55535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017" name="Google Shape;1017;p9"/>
            <p:cNvSpPr/>
            <p:nvPr/>
          </p:nvSpPr>
          <p:spPr>
            <a:xfrm>
              <a:off x="3073061" y="8571153"/>
              <a:ext cx="1801749" cy="2089445"/>
            </a:xfrm>
            <a:custGeom>
              <a:rect b="b" l="l" r="r" t="t"/>
              <a:pathLst>
                <a:path extrusionOk="0" h="2089445" w="1801749">
                  <a:moveTo>
                    <a:pt x="1222319" y="1670446"/>
                  </a:moveTo>
                  <a:cubicBezTo>
                    <a:pt x="1343161" y="1787372"/>
                    <a:pt x="1474695" y="1892834"/>
                    <a:pt x="1615759" y="1984397"/>
                  </a:cubicBezTo>
                  <a:cubicBezTo>
                    <a:pt x="1687785" y="2031159"/>
                    <a:pt x="1756903" y="2072504"/>
                    <a:pt x="1801749" y="2089446"/>
                  </a:cubicBezTo>
                  <a:cubicBezTo>
                    <a:pt x="1651939" y="1928132"/>
                    <a:pt x="1605501" y="1687447"/>
                    <a:pt x="1532630" y="1468789"/>
                  </a:cubicBezTo>
                  <a:cubicBezTo>
                    <a:pt x="1443074" y="1197694"/>
                    <a:pt x="1507082" y="938260"/>
                    <a:pt x="1429258" y="922241"/>
                  </a:cubicBezTo>
                  <a:cubicBezTo>
                    <a:pt x="796982" y="792965"/>
                    <a:pt x="292192" y="548845"/>
                    <a:pt x="0" y="0"/>
                  </a:cubicBezTo>
                  <a:cubicBezTo>
                    <a:pt x="16174" y="65983"/>
                    <a:pt x="40464" y="142213"/>
                    <a:pt x="72301" y="225137"/>
                  </a:cubicBezTo>
                  <a:cubicBezTo>
                    <a:pt x="208079" y="578803"/>
                    <a:pt x="422801" y="896896"/>
                    <a:pt x="695183" y="116041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8" name="Google Shape;1018;p9"/>
          <p:cNvGrpSpPr/>
          <p:nvPr/>
        </p:nvGrpSpPr>
        <p:grpSpPr>
          <a:xfrm rot="-434324">
            <a:off x="1158172" y="3012460"/>
            <a:ext cx="1590700" cy="780737"/>
            <a:chOff x="2316709" y="6024881"/>
            <a:chExt cx="3181496" cy="1561521"/>
          </a:xfrm>
        </p:grpSpPr>
        <p:sp>
          <p:nvSpPr>
            <p:cNvPr id="1019" name="Google Shape;1019;p9"/>
            <p:cNvSpPr/>
            <p:nvPr/>
          </p:nvSpPr>
          <p:spPr>
            <a:xfrm>
              <a:off x="2316709" y="6024881"/>
              <a:ext cx="1393174" cy="780535"/>
            </a:xfrm>
            <a:custGeom>
              <a:rect b="b" l="l" r="r" t="t"/>
              <a:pathLst>
                <a:path extrusionOk="0" h="780535" w="1393174">
                  <a:moveTo>
                    <a:pt x="1364527" y="3034"/>
                  </a:moveTo>
                  <a:cubicBezTo>
                    <a:pt x="1310052" y="7168"/>
                    <a:pt x="1255360" y="571"/>
                    <a:pt x="1200729" y="1214"/>
                  </a:cubicBezTo>
                  <a:cubicBezTo>
                    <a:pt x="918210" y="-9532"/>
                    <a:pt x="642086" y="54035"/>
                    <a:pt x="362053" y="75255"/>
                  </a:cubicBezTo>
                  <a:cubicBezTo>
                    <a:pt x="329440" y="74876"/>
                    <a:pt x="316717" y="99872"/>
                    <a:pt x="323105" y="128759"/>
                  </a:cubicBezTo>
                  <a:cubicBezTo>
                    <a:pt x="289422" y="314871"/>
                    <a:pt x="262539" y="502079"/>
                    <a:pt x="245704" y="690613"/>
                  </a:cubicBezTo>
                  <a:cubicBezTo>
                    <a:pt x="202156" y="650757"/>
                    <a:pt x="156278" y="613743"/>
                    <a:pt x="116490" y="569976"/>
                  </a:cubicBezTo>
                  <a:cubicBezTo>
                    <a:pt x="88484" y="545007"/>
                    <a:pt x="48560" y="477150"/>
                    <a:pt x="7865" y="517135"/>
                  </a:cubicBezTo>
                  <a:cubicBezTo>
                    <a:pt x="-9838" y="538545"/>
                    <a:pt x="5053" y="564150"/>
                    <a:pt x="25757" y="576628"/>
                  </a:cubicBezTo>
                  <a:cubicBezTo>
                    <a:pt x="84818" y="640296"/>
                    <a:pt x="148839" y="698679"/>
                    <a:pt x="214466" y="755587"/>
                  </a:cubicBezTo>
                  <a:cubicBezTo>
                    <a:pt x="336885" y="859070"/>
                    <a:pt x="316060" y="611314"/>
                    <a:pt x="330375" y="546333"/>
                  </a:cubicBezTo>
                  <a:cubicBezTo>
                    <a:pt x="343931" y="410985"/>
                    <a:pt x="368686" y="277377"/>
                    <a:pt x="391530" y="143423"/>
                  </a:cubicBezTo>
                  <a:cubicBezTo>
                    <a:pt x="594839" y="129470"/>
                    <a:pt x="794978" y="81832"/>
                    <a:pt x="999018" y="74443"/>
                  </a:cubicBezTo>
                  <a:cubicBezTo>
                    <a:pt x="1084834" y="72081"/>
                    <a:pt x="1170608" y="68847"/>
                    <a:pt x="1256457" y="68786"/>
                  </a:cubicBezTo>
                  <a:cubicBezTo>
                    <a:pt x="1297797" y="66912"/>
                    <a:pt x="1343384" y="75884"/>
                    <a:pt x="1381200" y="56058"/>
                  </a:cubicBezTo>
                  <a:cubicBezTo>
                    <a:pt x="1404139" y="40860"/>
                    <a:pt x="1391667" y="2648"/>
                    <a:pt x="1364527" y="30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9"/>
            <p:cNvSpPr/>
            <p:nvPr/>
          </p:nvSpPr>
          <p:spPr>
            <a:xfrm>
              <a:off x="3014036" y="6236381"/>
              <a:ext cx="249675" cy="495022"/>
            </a:xfrm>
            <a:custGeom>
              <a:rect b="b" l="l" r="r" t="t"/>
              <a:pathLst>
                <a:path extrusionOk="0" h="495022" w="249675">
                  <a:moveTo>
                    <a:pt x="244926" y="119131"/>
                  </a:moveTo>
                  <a:cubicBezTo>
                    <a:pt x="237664" y="64997"/>
                    <a:pt x="198066" y="6878"/>
                    <a:pt x="140311" y="450"/>
                  </a:cubicBezTo>
                  <a:cubicBezTo>
                    <a:pt x="77842" y="-5255"/>
                    <a:pt x="19708" y="44109"/>
                    <a:pt x="3916" y="102762"/>
                  </a:cubicBezTo>
                  <a:cubicBezTo>
                    <a:pt x="-6402" y="122724"/>
                    <a:pt x="4228" y="151388"/>
                    <a:pt x="29233" y="151327"/>
                  </a:cubicBezTo>
                  <a:cubicBezTo>
                    <a:pt x="57450" y="151070"/>
                    <a:pt x="63703" y="120579"/>
                    <a:pt x="77117" y="101565"/>
                  </a:cubicBezTo>
                  <a:cubicBezTo>
                    <a:pt x="115746" y="52283"/>
                    <a:pt x="156625" y="60741"/>
                    <a:pt x="174910" y="120018"/>
                  </a:cubicBezTo>
                  <a:cubicBezTo>
                    <a:pt x="180736" y="163649"/>
                    <a:pt x="148556" y="199783"/>
                    <a:pt x="124838" y="232995"/>
                  </a:cubicBezTo>
                  <a:cubicBezTo>
                    <a:pt x="111485" y="249343"/>
                    <a:pt x="93965" y="270462"/>
                    <a:pt x="106444" y="292291"/>
                  </a:cubicBezTo>
                  <a:cubicBezTo>
                    <a:pt x="115001" y="309479"/>
                    <a:pt x="134736" y="309655"/>
                    <a:pt x="150819" y="314560"/>
                  </a:cubicBezTo>
                  <a:cubicBezTo>
                    <a:pt x="165744" y="320251"/>
                    <a:pt x="177200" y="332817"/>
                    <a:pt x="180092" y="348854"/>
                  </a:cubicBezTo>
                  <a:cubicBezTo>
                    <a:pt x="187402" y="388927"/>
                    <a:pt x="144654" y="411994"/>
                    <a:pt x="112366" y="422456"/>
                  </a:cubicBezTo>
                  <a:cubicBezTo>
                    <a:pt x="86324" y="426218"/>
                    <a:pt x="59543" y="437322"/>
                    <a:pt x="66013" y="468814"/>
                  </a:cubicBezTo>
                  <a:cubicBezTo>
                    <a:pt x="87665" y="525174"/>
                    <a:pt x="169741" y="476596"/>
                    <a:pt x="202042" y="453176"/>
                  </a:cubicBezTo>
                  <a:cubicBezTo>
                    <a:pt x="268604" y="406391"/>
                    <a:pt x="265271" y="297224"/>
                    <a:pt x="192897" y="257632"/>
                  </a:cubicBezTo>
                  <a:cubicBezTo>
                    <a:pt x="222556" y="218101"/>
                    <a:pt x="250244" y="170416"/>
                    <a:pt x="244926" y="1191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9"/>
            <p:cNvSpPr/>
            <p:nvPr/>
          </p:nvSpPr>
          <p:spPr>
            <a:xfrm>
              <a:off x="2734342" y="6843232"/>
              <a:ext cx="961776" cy="102046"/>
            </a:xfrm>
            <a:custGeom>
              <a:rect b="b" l="l" r="r" t="t"/>
              <a:pathLst>
                <a:path extrusionOk="0" h="102046" w="961776">
                  <a:moveTo>
                    <a:pt x="942410" y="464"/>
                  </a:moveTo>
                  <a:cubicBezTo>
                    <a:pt x="697437" y="-3366"/>
                    <a:pt x="450993" y="17503"/>
                    <a:pt x="205735" y="26151"/>
                  </a:cubicBezTo>
                  <a:cubicBezTo>
                    <a:pt x="148807" y="28742"/>
                    <a:pt x="89623" y="30021"/>
                    <a:pt x="30622" y="33290"/>
                  </a:cubicBezTo>
                  <a:cubicBezTo>
                    <a:pt x="11863" y="34379"/>
                    <a:pt x="-1883" y="53570"/>
                    <a:pt x="211" y="71488"/>
                  </a:cubicBezTo>
                  <a:cubicBezTo>
                    <a:pt x="2121" y="88675"/>
                    <a:pt x="16782" y="101593"/>
                    <a:pt x="33989" y="102046"/>
                  </a:cubicBezTo>
                  <a:cubicBezTo>
                    <a:pt x="233484" y="95949"/>
                    <a:pt x="432539" y="82856"/>
                    <a:pt x="632833" y="76583"/>
                  </a:cubicBezTo>
                  <a:cubicBezTo>
                    <a:pt x="736195" y="67347"/>
                    <a:pt x="843723" y="76712"/>
                    <a:pt x="944687" y="52033"/>
                  </a:cubicBezTo>
                  <a:cubicBezTo>
                    <a:pt x="968649" y="43562"/>
                    <a:pt x="966976" y="6460"/>
                    <a:pt x="942410" y="4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9"/>
            <p:cNvSpPr/>
            <p:nvPr/>
          </p:nvSpPr>
          <p:spPr>
            <a:xfrm>
              <a:off x="3006456" y="7091826"/>
              <a:ext cx="358735" cy="494576"/>
            </a:xfrm>
            <a:custGeom>
              <a:rect b="b" l="l" r="r" t="t"/>
              <a:pathLst>
                <a:path extrusionOk="0" h="494576" w="358735">
                  <a:moveTo>
                    <a:pt x="300505" y="202154"/>
                  </a:moveTo>
                  <a:cubicBezTo>
                    <a:pt x="300397" y="179783"/>
                    <a:pt x="300255" y="157412"/>
                    <a:pt x="300126" y="135035"/>
                  </a:cubicBezTo>
                  <a:cubicBezTo>
                    <a:pt x="297958" y="98684"/>
                    <a:pt x="303568" y="60472"/>
                    <a:pt x="294395" y="25170"/>
                  </a:cubicBezTo>
                  <a:cubicBezTo>
                    <a:pt x="285222" y="5087"/>
                    <a:pt x="253516" y="8145"/>
                    <a:pt x="247683" y="29630"/>
                  </a:cubicBezTo>
                  <a:cubicBezTo>
                    <a:pt x="243767" y="40362"/>
                    <a:pt x="242948" y="52636"/>
                    <a:pt x="242216" y="64093"/>
                  </a:cubicBezTo>
                  <a:cubicBezTo>
                    <a:pt x="239547" y="110140"/>
                    <a:pt x="237778" y="156248"/>
                    <a:pt x="236491" y="202363"/>
                  </a:cubicBezTo>
                  <a:cubicBezTo>
                    <a:pt x="187422" y="203642"/>
                    <a:pt x="138400" y="207932"/>
                    <a:pt x="89582" y="212838"/>
                  </a:cubicBezTo>
                  <a:cubicBezTo>
                    <a:pt x="117270" y="152994"/>
                    <a:pt x="151482" y="96153"/>
                    <a:pt x="176901" y="35523"/>
                  </a:cubicBezTo>
                  <a:cubicBezTo>
                    <a:pt x="186284" y="7347"/>
                    <a:pt x="145676" y="-13285"/>
                    <a:pt x="128265" y="10243"/>
                  </a:cubicBezTo>
                  <a:cubicBezTo>
                    <a:pt x="128238" y="10182"/>
                    <a:pt x="128211" y="10121"/>
                    <a:pt x="128184" y="10060"/>
                  </a:cubicBezTo>
                  <a:cubicBezTo>
                    <a:pt x="79799" y="68978"/>
                    <a:pt x="50722" y="140759"/>
                    <a:pt x="15006" y="207499"/>
                  </a:cubicBezTo>
                  <a:cubicBezTo>
                    <a:pt x="-1355" y="231460"/>
                    <a:pt x="-11741" y="272900"/>
                    <a:pt x="24300" y="284254"/>
                  </a:cubicBezTo>
                  <a:cubicBezTo>
                    <a:pt x="59021" y="291583"/>
                    <a:pt x="94805" y="279348"/>
                    <a:pt x="129918" y="278618"/>
                  </a:cubicBezTo>
                  <a:cubicBezTo>
                    <a:pt x="164930" y="274930"/>
                    <a:pt x="199969" y="273224"/>
                    <a:pt x="235028" y="272419"/>
                  </a:cubicBezTo>
                  <a:cubicBezTo>
                    <a:pt x="234398" y="317357"/>
                    <a:pt x="234181" y="362301"/>
                    <a:pt x="234669" y="407219"/>
                  </a:cubicBezTo>
                  <a:cubicBezTo>
                    <a:pt x="238429" y="437567"/>
                    <a:pt x="222081" y="486633"/>
                    <a:pt x="264173" y="494340"/>
                  </a:cubicBezTo>
                  <a:cubicBezTo>
                    <a:pt x="305702" y="498123"/>
                    <a:pt x="306799" y="455756"/>
                    <a:pt x="303683" y="424041"/>
                  </a:cubicBezTo>
                  <a:cubicBezTo>
                    <a:pt x="302050" y="373304"/>
                    <a:pt x="301325" y="322554"/>
                    <a:pt x="300912" y="271783"/>
                  </a:cubicBezTo>
                  <a:cubicBezTo>
                    <a:pt x="310112" y="271783"/>
                    <a:pt x="319305" y="271756"/>
                    <a:pt x="328505" y="271790"/>
                  </a:cubicBezTo>
                  <a:cubicBezTo>
                    <a:pt x="345259" y="269604"/>
                    <a:pt x="358463" y="255692"/>
                    <a:pt x="358734" y="238592"/>
                  </a:cubicBezTo>
                  <a:cubicBezTo>
                    <a:pt x="358971" y="206667"/>
                    <a:pt x="326351" y="201754"/>
                    <a:pt x="300505" y="202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9"/>
            <p:cNvSpPr/>
            <p:nvPr/>
          </p:nvSpPr>
          <p:spPr>
            <a:xfrm>
              <a:off x="3939138" y="6675555"/>
              <a:ext cx="412072" cy="100978"/>
            </a:xfrm>
            <a:custGeom>
              <a:rect b="b" l="l" r="r" t="t"/>
              <a:pathLst>
                <a:path extrusionOk="0" h="100978" w="412072">
                  <a:moveTo>
                    <a:pt x="311167" y="68901"/>
                  </a:moveTo>
                  <a:cubicBezTo>
                    <a:pt x="341897" y="59150"/>
                    <a:pt x="413296" y="71154"/>
                    <a:pt x="412056" y="25337"/>
                  </a:cubicBezTo>
                  <a:cubicBezTo>
                    <a:pt x="410234" y="9692"/>
                    <a:pt x="395844" y="-1405"/>
                    <a:pt x="380276" y="144"/>
                  </a:cubicBezTo>
                  <a:cubicBezTo>
                    <a:pt x="334479" y="4604"/>
                    <a:pt x="288682" y="8149"/>
                    <a:pt x="242973" y="12967"/>
                  </a:cubicBezTo>
                  <a:cubicBezTo>
                    <a:pt x="173336" y="19030"/>
                    <a:pt x="104484" y="38376"/>
                    <a:pt x="34190" y="31068"/>
                  </a:cubicBezTo>
                  <a:cubicBezTo>
                    <a:pt x="-7725" y="29634"/>
                    <a:pt x="-12874" y="93836"/>
                    <a:pt x="28635" y="99277"/>
                  </a:cubicBezTo>
                  <a:cubicBezTo>
                    <a:pt x="123623" y="108567"/>
                    <a:pt x="216965" y="77163"/>
                    <a:pt x="311167" y="68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9"/>
            <p:cNvSpPr/>
            <p:nvPr/>
          </p:nvSpPr>
          <p:spPr>
            <a:xfrm>
              <a:off x="3995740" y="6851072"/>
              <a:ext cx="373605" cy="96834"/>
            </a:xfrm>
            <a:custGeom>
              <a:rect b="b" l="l" r="r" t="t"/>
              <a:pathLst>
                <a:path extrusionOk="0" h="96834" w="373605">
                  <a:moveTo>
                    <a:pt x="195050" y="9345"/>
                  </a:moveTo>
                  <a:cubicBezTo>
                    <a:pt x="146523" y="14873"/>
                    <a:pt x="98497" y="24164"/>
                    <a:pt x="49733" y="27087"/>
                  </a:cubicBezTo>
                  <a:cubicBezTo>
                    <a:pt x="28609" y="24489"/>
                    <a:pt x="-630" y="35024"/>
                    <a:pt x="20" y="61557"/>
                  </a:cubicBezTo>
                  <a:cubicBezTo>
                    <a:pt x="-1979" y="129163"/>
                    <a:pt x="146618" y="78839"/>
                    <a:pt x="189407" y="78656"/>
                  </a:cubicBezTo>
                  <a:cubicBezTo>
                    <a:pt x="241755" y="71003"/>
                    <a:pt x="294652" y="68411"/>
                    <a:pt x="347197" y="62917"/>
                  </a:cubicBezTo>
                  <a:cubicBezTo>
                    <a:pt x="361857" y="61279"/>
                    <a:pt x="373422" y="48551"/>
                    <a:pt x="373605" y="33813"/>
                  </a:cubicBezTo>
                  <a:cubicBezTo>
                    <a:pt x="374113" y="-24144"/>
                    <a:pt x="234371" y="10157"/>
                    <a:pt x="195050" y="9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9"/>
            <p:cNvSpPr/>
            <p:nvPr/>
          </p:nvSpPr>
          <p:spPr>
            <a:xfrm>
              <a:off x="4520910" y="6156261"/>
              <a:ext cx="239244" cy="1247273"/>
            </a:xfrm>
            <a:custGeom>
              <a:rect b="b" l="l" r="r" t="t"/>
              <a:pathLst>
                <a:path extrusionOk="0" h="1247273" w="239244">
                  <a:moveTo>
                    <a:pt x="126712" y="918382"/>
                  </a:moveTo>
                  <a:cubicBezTo>
                    <a:pt x="35958" y="635365"/>
                    <a:pt x="42374" y="302693"/>
                    <a:pt x="215041" y="51459"/>
                  </a:cubicBezTo>
                  <a:cubicBezTo>
                    <a:pt x="236111" y="30820"/>
                    <a:pt x="222459" y="-5301"/>
                    <a:pt x="191587" y="654"/>
                  </a:cubicBezTo>
                  <a:cubicBezTo>
                    <a:pt x="163526" y="8740"/>
                    <a:pt x="149354" y="38419"/>
                    <a:pt x="133406" y="60587"/>
                  </a:cubicBezTo>
                  <a:cubicBezTo>
                    <a:pt x="88361" y="129276"/>
                    <a:pt x="55016" y="205124"/>
                    <a:pt x="33161" y="284220"/>
                  </a:cubicBezTo>
                  <a:cubicBezTo>
                    <a:pt x="-49051" y="605070"/>
                    <a:pt x="29617" y="948582"/>
                    <a:pt x="180937" y="1236675"/>
                  </a:cubicBezTo>
                  <a:cubicBezTo>
                    <a:pt x="192339" y="1249153"/>
                    <a:pt x="212202" y="1250662"/>
                    <a:pt x="225738" y="1240945"/>
                  </a:cubicBezTo>
                  <a:cubicBezTo>
                    <a:pt x="249260" y="1224177"/>
                    <a:pt x="237303" y="1195500"/>
                    <a:pt x="225555" y="1175281"/>
                  </a:cubicBezTo>
                  <a:cubicBezTo>
                    <a:pt x="185273" y="1092618"/>
                    <a:pt x="155397" y="1005632"/>
                    <a:pt x="126712" y="9183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9"/>
            <p:cNvSpPr/>
            <p:nvPr/>
          </p:nvSpPr>
          <p:spPr>
            <a:xfrm>
              <a:off x="4803698" y="6663265"/>
              <a:ext cx="311158" cy="340370"/>
            </a:xfrm>
            <a:custGeom>
              <a:rect b="b" l="l" r="r" t="t"/>
              <a:pathLst>
                <a:path extrusionOk="0" h="340370" w="311158">
                  <a:moveTo>
                    <a:pt x="296069" y="122149"/>
                  </a:moveTo>
                  <a:cubicBezTo>
                    <a:pt x="297336" y="103134"/>
                    <a:pt x="296780" y="78104"/>
                    <a:pt x="276260" y="69484"/>
                  </a:cubicBezTo>
                  <a:cubicBezTo>
                    <a:pt x="231235" y="-768"/>
                    <a:pt x="126769" y="-29425"/>
                    <a:pt x="67206" y="39291"/>
                  </a:cubicBezTo>
                  <a:cubicBezTo>
                    <a:pt x="1193" y="110673"/>
                    <a:pt x="-39679" y="265211"/>
                    <a:pt x="58913" y="325306"/>
                  </a:cubicBezTo>
                  <a:cubicBezTo>
                    <a:pt x="125441" y="353963"/>
                    <a:pt x="199665" y="309343"/>
                    <a:pt x="237054" y="254046"/>
                  </a:cubicBezTo>
                  <a:cubicBezTo>
                    <a:pt x="244825" y="283548"/>
                    <a:pt x="230666" y="332729"/>
                    <a:pt x="271158" y="340125"/>
                  </a:cubicBezTo>
                  <a:cubicBezTo>
                    <a:pt x="316799" y="344442"/>
                    <a:pt x="314042" y="290884"/>
                    <a:pt x="307484" y="259824"/>
                  </a:cubicBezTo>
                  <a:cubicBezTo>
                    <a:pt x="302003" y="214000"/>
                    <a:pt x="297512" y="168264"/>
                    <a:pt x="296069" y="122149"/>
                  </a:cubicBezTo>
                  <a:close/>
                  <a:moveTo>
                    <a:pt x="105869" y="265231"/>
                  </a:moveTo>
                  <a:cubicBezTo>
                    <a:pt x="19247" y="270177"/>
                    <a:pt x="102461" y="-44772"/>
                    <a:pt x="229792" y="107776"/>
                  </a:cubicBezTo>
                  <a:cubicBezTo>
                    <a:pt x="217740" y="173434"/>
                    <a:pt x="179896" y="255501"/>
                    <a:pt x="105869" y="265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9"/>
            <p:cNvSpPr/>
            <p:nvPr/>
          </p:nvSpPr>
          <p:spPr>
            <a:xfrm>
              <a:off x="5049790" y="6489163"/>
              <a:ext cx="210323" cy="219822"/>
            </a:xfrm>
            <a:custGeom>
              <a:rect b="b" l="l" r="r" t="t"/>
              <a:pathLst>
                <a:path extrusionOk="0" h="219822" w="210323">
                  <a:moveTo>
                    <a:pt x="210137" y="178822"/>
                  </a:moveTo>
                  <a:cubicBezTo>
                    <a:pt x="206872" y="148899"/>
                    <a:pt x="172653" y="147654"/>
                    <a:pt x="149043" y="148764"/>
                  </a:cubicBezTo>
                  <a:cubicBezTo>
                    <a:pt x="165458" y="101356"/>
                    <a:pt x="167863" y="23661"/>
                    <a:pt x="110434" y="4207"/>
                  </a:cubicBezTo>
                  <a:cubicBezTo>
                    <a:pt x="72075" y="-7750"/>
                    <a:pt x="30201" y="6460"/>
                    <a:pt x="5907" y="38223"/>
                  </a:cubicBezTo>
                  <a:cubicBezTo>
                    <a:pt x="5954" y="38209"/>
                    <a:pt x="5995" y="38196"/>
                    <a:pt x="6042" y="38176"/>
                  </a:cubicBezTo>
                  <a:cubicBezTo>
                    <a:pt x="-8225" y="54321"/>
                    <a:pt x="4511" y="81814"/>
                    <a:pt x="26123" y="81598"/>
                  </a:cubicBezTo>
                  <a:cubicBezTo>
                    <a:pt x="47212" y="81205"/>
                    <a:pt x="64115" y="60898"/>
                    <a:pt x="86316" y="67949"/>
                  </a:cubicBezTo>
                  <a:cubicBezTo>
                    <a:pt x="94276" y="89839"/>
                    <a:pt x="87949" y="113983"/>
                    <a:pt x="80490" y="135156"/>
                  </a:cubicBezTo>
                  <a:cubicBezTo>
                    <a:pt x="63241" y="168624"/>
                    <a:pt x="51480" y="209299"/>
                    <a:pt x="100509" y="219469"/>
                  </a:cubicBezTo>
                  <a:cubicBezTo>
                    <a:pt x="128827" y="220816"/>
                    <a:pt x="157633" y="218177"/>
                    <a:pt x="185640" y="213921"/>
                  </a:cubicBezTo>
                  <a:cubicBezTo>
                    <a:pt x="201398" y="210835"/>
                    <a:pt x="211865" y="194196"/>
                    <a:pt x="210137" y="178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9"/>
            <p:cNvSpPr/>
            <p:nvPr/>
          </p:nvSpPr>
          <p:spPr>
            <a:xfrm>
              <a:off x="5211586" y="6151769"/>
              <a:ext cx="286619" cy="1245618"/>
            </a:xfrm>
            <a:custGeom>
              <a:rect b="b" l="l" r="r" t="t"/>
              <a:pathLst>
                <a:path extrusionOk="0" h="1245618" w="286619">
                  <a:moveTo>
                    <a:pt x="224098" y="294450"/>
                  </a:moveTo>
                  <a:cubicBezTo>
                    <a:pt x="190237" y="206537"/>
                    <a:pt x="138655" y="47093"/>
                    <a:pt x="51024" y="4334"/>
                  </a:cubicBezTo>
                  <a:cubicBezTo>
                    <a:pt x="6223" y="-14518"/>
                    <a:pt x="-22197" y="32842"/>
                    <a:pt x="22489" y="56005"/>
                  </a:cubicBezTo>
                  <a:cubicBezTo>
                    <a:pt x="193347" y="265238"/>
                    <a:pt x="265091" y="648417"/>
                    <a:pt x="182413" y="905768"/>
                  </a:cubicBezTo>
                  <a:cubicBezTo>
                    <a:pt x="164616" y="961337"/>
                    <a:pt x="142415" y="1015335"/>
                    <a:pt x="114415" y="1066539"/>
                  </a:cubicBezTo>
                  <a:cubicBezTo>
                    <a:pt x="89803" y="1109622"/>
                    <a:pt x="62189" y="1150852"/>
                    <a:pt x="36634" y="1193428"/>
                  </a:cubicBezTo>
                  <a:cubicBezTo>
                    <a:pt x="26981" y="1209526"/>
                    <a:pt x="31811" y="1230990"/>
                    <a:pt x="47928" y="1240903"/>
                  </a:cubicBezTo>
                  <a:cubicBezTo>
                    <a:pt x="95981" y="1264499"/>
                    <a:pt x="113616" y="1193340"/>
                    <a:pt x="136799" y="1164608"/>
                  </a:cubicBezTo>
                  <a:cubicBezTo>
                    <a:pt x="163572" y="1123237"/>
                    <a:pt x="186559" y="1081256"/>
                    <a:pt x="207269" y="1036190"/>
                  </a:cubicBezTo>
                  <a:cubicBezTo>
                    <a:pt x="317487" y="803611"/>
                    <a:pt x="303036" y="534344"/>
                    <a:pt x="224098" y="294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9" name="Google Shape;1029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30" name="Google Shape;1030;p9"/>
          <p:cNvGrpSpPr/>
          <p:nvPr/>
        </p:nvGrpSpPr>
        <p:grpSpPr>
          <a:xfrm rot="-434324">
            <a:off x="1158172" y="3012460"/>
            <a:ext cx="1590700" cy="780737"/>
            <a:chOff x="2316709" y="6024881"/>
            <a:chExt cx="3181496" cy="1561521"/>
          </a:xfrm>
        </p:grpSpPr>
        <p:sp>
          <p:nvSpPr>
            <p:cNvPr id="1031" name="Google Shape;1031;p9"/>
            <p:cNvSpPr/>
            <p:nvPr/>
          </p:nvSpPr>
          <p:spPr>
            <a:xfrm>
              <a:off x="2316709" y="6024881"/>
              <a:ext cx="1393174" cy="780535"/>
            </a:xfrm>
            <a:custGeom>
              <a:rect b="b" l="l" r="r" t="t"/>
              <a:pathLst>
                <a:path extrusionOk="0" h="780535" w="1393174">
                  <a:moveTo>
                    <a:pt x="1364527" y="3034"/>
                  </a:moveTo>
                  <a:cubicBezTo>
                    <a:pt x="1310052" y="7168"/>
                    <a:pt x="1255360" y="571"/>
                    <a:pt x="1200729" y="1214"/>
                  </a:cubicBezTo>
                  <a:cubicBezTo>
                    <a:pt x="918210" y="-9532"/>
                    <a:pt x="642086" y="54035"/>
                    <a:pt x="362053" y="75255"/>
                  </a:cubicBezTo>
                  <a:cubicBezTo>
                    <a:pt x="329440" y="74876"/>
                    <a:pt x="316717" y="99872"/>
                    <a:pt x="323105" y="128759"/>
                  </a:cubicBezTo>
                  <a:cubicBezTo>
                    <a:pt x="289422" y="314871"/>
                    <a:pt x="262539" y="502079"/>
                    <a:pt x="245704" y="690613"/>
                  </a:cubicBezTo>
                  <a:cubicBezTo>
                    <a:pt x="202156" y="650757"/>
                    <a:pt x="156278" y="613743"/>
                    <a:pt x="116490" y="569976"/>
                  </a:cubicBezTo>
                  <a:cubicBezTo>
                    <a:pt x="88484" y="545007"/>
                    <a:pt x="48560" y="477150"/>
                    <a:pt x="7865" y="517135"/>
                  </a:cubicBezTo>
                  <a:cubicBezTo>
                    <a:pt x="-9838" y="538545"/>
                    <a:pt x="5053" y="564150"/>
                    <a:pt x="25757" y="576628"/>
                  </a:cubicBezTo>
                  <a:cubicBezTo>
                    <a:pt x="84818" y="640296"/>
                    <a:pt x="148839" y="698679"/>
                    <a:pt x="214466" y="755587"/>
                  </a:cubicBezTo>
                  <a:cubicBezTo>
                    <a:pt x="336885" y="859070"/>
                    <a:pt x="316060" y="611314"/>
                    <a:pt x="330375" y="546333"/>
                  </a:cubicBezTo>
                  <a:cubicBezTo>
                    <a:pt x="343931" y="410985"/>
                    <a:pt x="368686" y="277377"/>
                    <a:pt x="391530" y="143423"/>
                  </a:cubicBezTo>
                  <a:cubicBezTo>
                    <a:pt x="594839" y="129470"/>
                    <a:pt x="794978" y="81832"/>
                    <a:pt x="999018" y="74443"/>
                  </a:cubicBezTo>
                  <a:cubicBezTo>
                    <a:pt x="1084834" y="72081"/>
                    <a:pt x="1170608" y="68847"/>
                    <a:pt x="1256457" y="68786"/>
                  </a:cubicBezTo>
                  <a:cubicBezTo>
                    <a:pt x="1297797" y="66912"/>
                    <a:pt x="1343384" y="75884"/>
                    <a:pt x="1381200" y="56058"/>
                  </a:cubicBezTo>
                  <a:cubicBezTo>
                    <a:pt x="1404139" y="40860"/>
                    <a:pt x="1391667" y="2648"/>
                    <a:pt x="1364527" y="30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9"/>
            <p:cNvSpPr/>
            <p:nvPr/>
          </p:nvSpPr>
          <p:spPr>
            <a:xfrm>
              <a:off x="3014036" y="6236381"/>
              <a:ext cx="249675" cy="495022"/>
            </a:xfrm>
            <a:custGeom>
              <a:rect b="b" l="l" r="r" t="t"/>
              <a:pathLst>
                <a:path extrusionOk="0" h="495022" w="249675">
                  <a:moveTo>
                    <a:pt x="244926" y="119131"/>
                  </a:moveTo>
                  <a:cubicBezTo>
                    <a:pt x="237664" y="64997"/>
                    <a:pt x="198066" y="6878"/>
                    <a:pt x="140311" y="450"/>
                  </a:cubicBezTo>
                  <a:cubicBezTo>
                    <a:pt x="77842" y="-5255"/>
                    <a:pt x="19708" y="44109"/>
                    <a:pt x="3916" y="102762"/>
                  </a:cubicBezTo>
                  <a:cubicBezTo>
                    <a:pt x="-6402" y="122724"/>
                    <a:pt x="4228" y="151388"/>
                    <a:pt x="29233" y="151327"/>
                  </a:cubicBezTo>
                  <a:cubicBezTo>
                    <a:pt x="57450" y="151070"/>
                    <a:pt x="63703" y="120579"/>
                    <a:pt x="77117" y="101565"/>
                  </a:cubicBezTo>
                  <a:cubicBezTo>
                    <a:pt x="115746" y="52283"/>
                    <a:pt x="156625" y="60741"/>
                    <a:pt x="174910" y="120018"/>
                  </a:cubicBezTo>
                  <a:cubicBezTo>
                    <a:pt x="180736" y="163649"/>
                    <a:pt x="148556" y="199783"/>
                    <a:pt x="124838" y="232995"/>
                  </a:cubicBezTo>
                  <a:cubicBezTo>
                    <a:pt x="111485" y="249343"/>
                    <a:pt x="93965" y="270462"/>
                    <a:pt x="106444" y="292291"/>
                  </a:cubicBezTo>
                  <a:cubicBezTo>
                    <a:pt x="115001" y="309479"/>
                    <a:pt x="134736" y="309655"/>
                    <a:pt x="150819" y="314560"/>
                  </a:cubicBezTo>
                  <a:cubicBezTo>
                    <a:pt x="165744" y="320251"/>
                    <a:pt x="177200" y="332817"/>
                    <a:pt x="180092" y="348854"/>
                  </a:cubicBezTo>
                  <a:cubicBezTo>
                    <a:pt x="187402" y="388927"/>
                    <a:pt x="144654" y="411994"/>
                    <a:pt x="112366" y="422456"/>
                  </a:cubicBezTo>
                  <a:cubicBezTo>
                    <a:pt x="86324" y="426218"/>
                    <a:pt x="59543" y="437322"/>
                    <a:pt x="66013" y="468814"/>
                  </a:cubicBezTo>
                  <a:cubicBezTo>
                    <a:pt x="87665" y="525174"/>
                    <a:pt x="169741" y="476596"/>
                    <a:pt x="202042" y="453176"/>
                  </a:cubicBezTo>
                  <a:cubicBezTo>
                    <a:pt x="268604" y="406391"/>
                    <a:pt x="265271" y="297224"/>
                    <a:pt x="192897" y="257632"/>
                  </a:cubicBezTo>
                  <a:cubicBezTo>
                    <a:pt x="222556" y="218101"/>
                    <a:pt x="250244" y="170416"/>
                    <a:pt x="244926" y="1191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9"/>
            <p:cNvSpPr/>
            <p:nvPr/>
          </p:nvSpPr>
          <p:spPr>
            <a:xfrm>
              <a:off x="2734342" y="6843232"/>
              <a:ext cx="961776" cy="102046"/>
            </a:xfrm>
            <a:custGeom>
              <a:rect b="b" l="l" r="r" t="t"/>
              <a:pathLst>
                <a:path extrusionOk="0" h="102046" w="961776">
                  <a:moveTo>
                    <a:pt x="942410" y="464"/>
                  </a:moveTo>
                  <a:cubicBezTo>
                    <a:pt x="697437" y="-3366"/>
                    <a:pt x="450993" y="17503"/>
                    <a:pt x="205735" y="26151"/>
                  </a:cubicBezTo>
                  <a:cubicBezTo>
                    <a:pt x="148807" y="28742"/>
                    <a:pt x="89623" y="30021"/>
                    <a:pt x="30622" y="33290"/>
                  </a:cubicBezTo>
                  <a:cubicBezTo>
                    <a:pt x="11863" y="34379"/>
                    <a:pt x="-1883" y="53570"/>
                    <a:pt x="211" y="71488"/>
                  </a:cubicBezTo>
                  <a:cubicBezTo>
                    <a:pt x="2121" y="88675"/>
                    <a:pt x="16782" y="101593"/>
                    <a:pt x="33989" y="102046"/>
                  </a:cubicBezTo>
                  <a:cubicBezTo>
                    <a:pt x="233484" y="95949"/>
                    <a:pt x="432539" y="82856"/>
                    <a:pt x="632833" y="76583"/>
                  </a:cubicBezTo>
                  <a:cubicBezTo>
                    <a:pt x="736195" y="67347"/>
                    <a:pt x="843723" y="76712"/>
                    <a:pt x="944687" y="52033"/>
                  </a:cubicBezTo>
                  <a:cubicBezTo>
                    <a:pt x="968649" y="43562"/>
                    <a:pt x="966976" y="6460"/>
                    <a:pt x="942410" y="4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9"/>
            <p:cNvSpPr/>
            <p:nvPr/>
          </p:nvSpPr>
          <p:spPr>
            <a:xfrm>
              <a:off x="3006456" y="7091826"/>
              <a:ext cx="358735" cy="494576"/>
            </a:xfrm>
            <a:custGeom>
              <a:rect b="b" l="l" r="r" t="t"/>
              <a:pathLst>
                <a:path extrusionOk="0" h="494576" w="358735">
                  <a:moveTo>
                    <a:pt x="300505" y="202154"/>
                  </a:moveTo>
                  <a:cubicBezTo>
                    <a:pt x="300397" y="179783"/>
                    <a:pt x="300255" y="157412"/>
                    <a:pt x="300126" y="135035"/>
                  </a:cubicBezTo>
                  <a:cubicBezTo>
                    <a:pt x="297958" y="98684"/>
                    <a:pt x="303568" y="60472"/>
                    <a:pt x="294395" y="25170"/>
                  </a:cubicBezTo>
                  <a:cubicBezTo>
                    <a:pt x="285222" y="5087"/>
                    <a:pt x="253516" y="8145"/>
                    <a:pt x="247683" y="29630"/>
                  </a:cubicBezTo>
                  <a:cubicBezTo>
                    <a:pt x="243767" y="40362"/>
                    <a:pt x="242948" y="52636"/>
                    <a:pt x="242216" y="64093"/>
                  </a:cubicBezTo>
                  <a:cubicBezTo>
                    <a:pt x="239547" y="110140"/>
                    <a:pt x="237778" y="156248"/>
                    <a:pt x="236491" y="202363"/>
                  </a:cubicBezTo>
                  <a:cubicBezTo>
                    <a:pt x="187422" y="203642"/>
                    <a:pt x="138400" y="207932"/>
                    <a:pt x="89582" y="212838"/>
                  </a:cubicBezTo>
                  <a:cubicBezTo>
                    <a:pt x="117270" y="152994"/>
                    <a:pt x="151482" y="96153"/>
                    <a:pt x="176901" y="35523"/>
                  </a:cubicBezTo>
                  <a:cubicBezTo>
                    <a:pt x="186284" y="7347"/>
                    <a:pt x="145676" y="-13285"/>
                    <a:pt x="128265" y="10243"/>
                  </a:cubicBezTo>
                  <a:cubicBezTo>
                    <a:pt x="128238" y="10182"/>
                    <a:pt x="128211" y="10121"/>
                    <a:pt x="128184" y="10060"/>
                  </a:cubicBezTo>
                  <a:cubicBezTo>
                    <a:pt x="79799" y="68978"/>
                    <a:pt x="50722" y="140759"/>
                    <a:pt x="15006" y="207499"/>
                  </a:cubicBezTo>
                  <a:cubicBezTo>
                    <a:pt x="-1355" y="231460"/>
                    <a:pt x="-11741" y="272900"/>
                    <a:pt x="24300" y="284254"/>
                  </a:cubicBezTo>
                  <a:cubicBezTo>
                    <a:pt x="59021" y="291583"/>
                    <a:pt x="94805" y="279348"/>
                    <a:pt x="129918" y="278618"/>
                  </a:cubicBezTo>
                  <a:cubicBezTo>
                    <a:pt x="164930" y="274930"/>
                    <a:pt x="199969" y="273224"/>
                    <a:pt x="235028" y="272419"/>
                  </a:cubicBezTo>
                  <a:cubicBezTo>
                    <a:pt x="234398" y="317357"/>
                    <a:pt x="234181" y="362301"/>
                    <a:pt x="234669" y="407219"/>
                  </a:cubicBezTo>
                  <a:cubicBezTo>
                    <a:pt x="238429" y="437567"/>
                    <a:pt x="222081" y="486633"/>
                    <a:pt x="264173" y="494340"/>
                  </a:cubicBezTo>
                  <a:cubicBezTo>
                    <a:pt x="305702" y="498123"/>
                    <a:pt x="306799" y="455756"/>
                    <a:pt x="303683" y="424041"/>
                  </a:cubicBezTo>
                  <a:cubicBezTo>
                    <a:pt x="302050" y="373304"/>
                    <a:pt x="301325" y="322554"/>
                    <a:pt x="300912" y="271783"/>
                  </a:cubicBezTo>
                  <a:cubicBezTo>
                    <a:pt x="310112" y="271783"/>
                    <a:pt x="319305" y="271756"/>
                    <a:pt x="328505" y="271790"/>
                  </a:cubicBezTo>
                  <a:cubicBezTo>
                    <a:pt x="345259" y="269604"/>
                    <a:pt x="358463" y="255692"/>
                    <a:pt x="358734" y="238592"/>
                  </a:cubicBezTo>
                  <a:cubicBezTo>
                    <a:pt x="358971" y="206667"/>
                    <a:pt x="326351" y="201754"/>
                    <a:pt x="300505" y="202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9"/>
            <p:cNvSpPr/>
            <p:nvPr/>
          </p:nvSpPr>
          <p:spPr>
            <a:xfrm>
              <a:off x="3939138" y="6675555"/>
              <a:ext cx="412072" cy="100978"/>
            </a:xfrm>
            <a:custGeom>
              <a:rect b="b" l="l" r="r" t="t"/>
              <a:pathLst>
                <a:path extrusionOk="0" h="100978" w="412072">
                  <a:moveTo>
                    <a:pt x="311167" y="68901"/>
                  </a:moveTo>
                  <a:cubicBezTo>
                    <a:pt x="341897" y="59150"/>
                    <a:pt x="413296" y="71154"/>
                    <a:pt x="412056" y="25337"/>
                  </a:cubicBezTo>
                  <a:cubicBezTo>
                    <a:pt x="410234" y="9692"/>
                    <a:pt x="395844" y="-1405"/>
                    <a:pt x="380276" y="144"/>
                  </a:cubicBezTo>
                  <a:cubicBezTo>
                    <a:pt x="334479" y="4604"/>
                    <a:pt x="288682" y="8149"/>
                    <a:pt x="242973" y="12967"/>
                  </a:cubicBezTo>
                  <a:cubicBezTo>
                    <a:pt x="173336" y="19030"/>
                    <a:pt x="104484" y="38376"/>
                    <a:pt x="34190" y="31068"/>
                  </a:cubicBezTo>
                  <a:cubicBezTo>
                    <a:pt x="-7725" y="29634"/>
                    <a:pt x="-12874" y="93836"/>
                    <a:pt x="28635" y="99277"/>
                  </a:cubicBezTo>
                  <a:cubicBezTo>
                    <a:pt x="123623" y="108567"/>
                    <a:pt x="216965" y="77163"/>
                    <a:pt x="311167" y="68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9"/>
            <p:cNvSpPr/>
            <p:nvPr/>
          </p:nvSpPr>
          <p:spPr>
            <a:xfrm>
              <a:off x="3995740" y="6851072"/>
              <a:ext cx="373605" cy="96834"/>
            </a:xfrm>
            <a:custGeom>
              <a:rect b="b" l="l" r="r" t="t"/>
              <a:pathLst>
                <a:path extrusionOk="0" h="96834" w="373605">
                  <a:moveTo>
                    <a:pt x="195050" y="9345"/>
                  </a:moveTo>
                  <a:cubicBezTo>
                    <a:pt x="146523" y="14873"/>
                    <a:pt x="98497" y="24164"/>
                    <a:pt x="49733" y="27087"/>
                  </a:cubicBezTo>
                  <a:cubicBezTo>
                    <a:pt x="28609" y="24489"/>
                    <a:pt x="-630" y="35024"/>
                    <a:pt x="20" y="61557"/>
                  </a:cubicBezTo>
                  <a:cubicBezTo>
                    <a:pt x="-1979" y="129163"/>
                    <a:pt x="146618" y="78839"/>
                    <a:pt x="189407" y="78656"/>
                  </a:cubicBezTo>
                  <a:cubicBezTo>
                    <a:pt x="241755" y="71003"/>
                    <a:pt x="294652" y="68411"/>
                    <a:pt x="347197" y="62917"/>
                  </a:cubicBezTo>
                  <a:cubicBezTo>
                    <a:pt x="361857" y="61279"/>
                    <a:pt x="373422" y="48551"/>
                    <a:pt x="373605" y="33813"/>
                  </a:cubicBezTo>
                  <a:cubicBezTo>
                    <a:pt x="374113" y="-24144"/>
                    <a:pt x="234371" y="10157"/>
                    <a:pt x="195050" y="9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9"/>
            <p:cNvSpPr/>
            <p:nvPr/>
          </p:nvSpPr>
          <p:spPr>
            <a:xfrm>
              <a:off x="4520910" y="6156261"/>
              <a:ext cx="239244" cy="1247273"/>
            </a:xfrm>
            <a:custGeom>
              <a:rect b="b" l="l" r="r" t="t"/>
              <a:pathLst>
                <a:path extrusionOk="0" h="1247273" w="239244">
                  <a:moveTo>
                    <a:pt x="126712" y="918382"/>
                  </a:moveTo>
                  <a:cubicBezTo>
                    <a:pt x="35958" y="635365"/>
                    <a:pt x="42374" y="302693"/>
                    <a:pt x="215041" y="51459"/>
                  </a:cubicBezTo>
                  <a:cubicBezTo>
                    <a:pt x="236111" y="30820"/>
                    <a:pt x="222459" y="-5301"/>
                    <a:pt x="191587" y="654"/>
                  </a:cubicBezTo>
                  <a:cubicBezTo>
                    <a:pt x="163526" y="8740"/>
                    <a:pt x="149354" y="38419"/>
                    <a:pt x="133406" y="60587"/>
                  </a:cubicBezTo>
                  <a:cubicBezTo>
                    <a:pt x="88361" y="129276"/>
                    <a:pt x="55016" y="205124"/>
                    <a:pt x="33161" y="284220"/>
                  </a:cubicBezTo>
                  <a:cubicBezTo>
                    <a:pt x="-49051" y="605070"/>
                    <a:pt x="29617" y="948582"/>
                    <a:pt x="180937" y="1236675"/>
                  </a:cubicBezTo>
                  <a:cubicBezTo>
                    <a:pt x="192339" y="1249153"/>
                    <a:pt x="212202" y="1250662"/>
                    <a:pt x="225738" y="1240945"/>
                  </a:cubicBezTo>
                  <a:cubicBezTo>
                    <a:pt x="249260" y="1224177"/>
                    <a:pt x="237303" y="1195500"/>
                    <a:pt x="225555" y="1175281"/>
                  </a:cubicBezTo>
                  <a:cubicBezTo>
                    <a:pt x="185273" y="1092618"/>
                    <a:pt x="155397" y="1005632"/>
                    <a:pt x="126712" y="9183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9"/>
            <p:cNvSpPr/>
            <p:nvPr/>
          </p:nvSpPr>
          <p:spPr>
            <a:xfrm>
              <a:off x="4803698" y="6663265"/>
              <a:ext cx="311158" cy="340370"/>
            </a:xfrm>
            <a:custGeom>
              <a:rect b="b" l="l" r="r" t="t"/>
              <a:pathLst>
                <a:path extrusionOk="0" h="340370" w="311158">
                  <a:moveTo>
                    <a:pt x="296069" y="122149"/>
                  </a:moveTo>
                  <a:cubicBezTo>
                    <a:pt x="297336" y="103134"/>
                    <a:pt x="296780" y="78104"/>
                    <a:pt x="276260" y="69484"/>
                  </a:cubicBezTo>
                  <a:cubicBezTo>
                    <a:pt x="231235" y="-768"/>
                    <a:pt x="126769" y="-29425"/>
                    <a:pt x="67206" y="39291"/>
                  </a:cubicBezTo>
                  <a:cubicBezTo>
                    <a:pt x="1193" y="110673"/>
                    <a:pt x="-39679" y="265211"/>
                    <a:pt x="58913" y="325306"/>
                  </a:cubicBezTo>
                  <a:cubicBezTo>
                    <a:pt x="125441" y="353963"/>
                    <a:pt x="199665" y="309343"/>
                    <a:pt x="237054" y="254046"/>
                  </a:cubicBezTo>
                  <a:cubicBezTo>
                    <a:pt x="244825" y="283548"/>
                    <a:pt x="230666" y="332729"/>
                    <a:pt x="271158" y="340125"/>
                  </a:cubicBezTo>
                  <a:cubicBezTo>
                    <a:pt x="316799" y="344442"/>
                    <a:pt x="314042" y="290884"/>
                    <a:pt x="307484" y="259824"/>
                  </a:cubicBezTo>
                  <a:cubicBezTo>
                    <a:pt x="302003" y="214000"/>
                    <a:pt x="297512" y="168264"/>
                    <a:pt x="296069" y="122149"/>
                  </a:cubicBezTo>
                  <a:close/>
                  <a:moveTo>
                    <a:pt x="105869" y="265231"/>
                  </a:moveTo>
                  <a:cubicBezTo>
                    <a:pt x="19247" y="270177"/>
                    <a:pt x="102461" y="-44772"/>
                    <a:pt x="229792" y="107776"/>
                  </a:cubicBezTo>
                  <a:cubicBezTo>
                    <a:pt x="217740" y="173434"/>
                    <a:pt x="179896" y="255501"/>
                    <a:pt x="105869" y="265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9"/>
            <p:cNvSpPr/>
            <p:nvPr/>
          </p:nvSpPr>
          <p:spPr>
            <a:xfrm>
              <a:off x="5049790" y="6489163"/>
              <a:ext cx="210323" cy="219822"/>
            </a:xfrm>
            <a:custGeom>
              <a:rect b="b" l="l" r="r" t="t"/>
              <a:pathLst>
                <a:path extrusionOk="0" h="219822" w="210323">
                  <a:moveTo>
                    <a:pt x="210137" y="178822"/>
                  </a:moveTo>
                  <a:cubicBezTo>
                    <a:pt x="206872" y="148899"/>
                    <a:pt x="172653" y="147654"/>
                    <a:pt x="149043" y="148764"/>
                  </a:cubicBezTo>
                  <a:cubicBezTo>
                    <a:pt x="165458" y="101356"/>
                    <a:pt x="167863" y="23661"/>
                    <a:pt x="110434" y="4207"/>
                  </a:cubicBezTo>
                  <a:cubicBezTo>
                    <a:pt x="72075" y="-7750"/>
                    <a:pt x="30201" y="6460"/>
                    <a:pt x="5907" y="38223"/>
                  </a:cubicBezTo>
                  <a:cubicBezTo>
                    <a:pt x="5954" y="38209"/>
                    <a:pt x="5995" y="38196"/>
                    <a:pt x="6042" y="38176"/>
                  </a:cubicBezTo>
                  <a:cubicBezTo>
                    <a:pt x="-8225" y="54321"/>
                    <a:pt x="4511" y="81814"/>
                    <a:pt x="26123" y="81598"/>
                  </a:cubicBezTo>
                  <a:cubicBezTo>
                    <a:pt x="47212" y="81205"/>
                    <a:pt x="64115" y="60898"/>
                    <a:pt x="86316" y="67949"/>
                  </a:cubicBezTo>
                  <a:cubicBezTo>
                    <a:pt x="94276" y="89839"/>
                    <a:pt x="87949" y="113983"/>
                    <a:pt x="80490" y="135156"/>
                  </a:cubicBezTo>
                  <a:cubicBezTo>
                    <a:pt x="63241" y="168624"/>
                    <a:pt x="51480" y="209299"/>
                    <a:pt x="100509" y="219469"/>
                  </a:cubicBezTo>
                  <a:cubicBezTo>
                    <a:pt x="128827" y="220816"/>
                    <a:pt x="157633" y="218177"/>
                    <a:pt x="185640" y="213921"/>
                  </a:cubicBezTo>
                  <a:cubicBezTo>
                    <a:pt x="201398" y="210835"/>
                    <a:pt x="211865" y="194196"/>
                    <a:pt x="210137" y="178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9"/>
            <p:cNvSpPr/>
            <p:nvPr/>
          </p:nvSpPr>
          <p:spPr>
            <a:xfrm>
              <a:off x="5211586" y="6151769"/>
              <a:ext cx="286619" cy="1245618"/>
            </a:xfrm>
            <a:custGeom>
              <a:rect b="b" l="l" r="r" t="t"/>
              <a:pathLst>
                <a:path extrusionOk="0" h="1245618" w="286619">
                  <a:moveTo>
                    <a:pt x="224098" y="294450"/>
                  </a:moveTo>
                  <a:cubicBezTo>
                    <a:pt x="190237" y="206537"/>
                    <a:pt x="138655" y="47093"/>
                    <a:pt x="51024" y="4334"/>
                  </a:cubicBezTo>
                  <a:cubicBezTo>
                    <a:pt x="6223" y="-14518"/>
                    <a:pt x="-22197" y="32842"/>
                    <a:pt x="22489" y="56005"/>
                  </a:cubicBezTo>
                  <a:cubicBezTo>
                    <a:pt x="193347" y="265238"/>
                    <a:pt x="265091" y="648417"/>
                    <a:pt x="182413" y="905768"/>
                  </a:cubicBezTo>
                  <a:cubicBezTo>
                    <a:pt x="164616" y="961337"/>
                    <a:pt x="142415" y="1015335"/>
                    <a:pt x="114415" y="1066539"/>
                  </a:cubicBezTo>
                  <a:cubicBezTo>
                    <a:pt x="89803" y="1109622"/>
                    <a:pt x="62189" y="1150852"/>
                    <a:pt x="36634" y="1193428"/>
                  </a:cubicBezTo>
                  <a:cubicBezTo>
                    <a:pt x="26981" y="1209526"/>
                    <a:pt x="31811" y="1230990"/>
                    <a:pt x="47928" y="1240903"/>
                  </a:cubicBezTo>
                  <a:cubicBezTo>
                    <a:pt x="95981" y="1264499"/>
                    <a:pt x="113616" y="1193340"/>
                    <a:pt x="136799" y="1164608"/>
                  </a:cubicBezTo>
                  <a:cubicBezTo>
                    <a:pt x="163572" y="1123237"/>
                    <a:pt x="186559" y="1081256"/>
                    <a:pt x="207269" y="1036190"/>
                  </a:cubicBezTo>
                  <a:cubicBezTo>
                    <a:pt x="317487" y="803611"/>
                    <a:pt x="303036" y="534344"/>
                    <a:pt x="224098" y="294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1" name="Google Shape;1041;p9"/>
          <p:cNvGrpSpPr/>
          <p:nvPr/>
        </p:nvGrpSpPr>
        <p:grpSpPr>
          <a:xfrm rot="1220487">
            <a:off x="6721153" y="2804861"/>
            <a:ext cx="1441710" cy="1812494"/>
            <a:chOff x="13442844" y="5609991"/>
            <a:chExt cx="2883536" cy="3625133"/>
          </a:xfrm>
        </p:grpSpPr>
        <p:sp>
          <p:nvSpPr>
            <p:cNvPr id="1042" name="Google Shape;1042;p9"/>
            <p:cNvSpPr/>
            <p:nvPr/>
          </p:nvSpPr>
          <p:spPr>
            <a:xfrm>
              <a:off x="13442844" y="5609991"/>
              <a:ext cx="2883536" cy="3625133"/>
            </a:xfrm>
            <a:custGeom>
              <a:rect b="b" l="l" r="r" t="t"/>
              <a:pathLst>
                <a:path extrusionOk="0" h="3625133" w="2883536">
                  <a:moveTo>
                    <a:pt x="0" y="1811177"/>
                  </a:moveTo>
                  <a:cubicBezTo>
                    <a:pt x="615" y="1708344"/>
                    <a:pt x="4790" y="1597133"/>
                    <a:pt x="5659" y="1476777"/>
                  </a:cubicBezTo>
                  <a:cubicBezTo>
                    <a:pt x="6411" y="1372367"/>
                    <a:pt x="12888" y="1261112"/>
                    <a:pt x="13850" y="1142434"/>
                  </a:cubicBezTo>
                  <a:cubicBezTo>
                    <a:pt x="14711" y="1036925"/>
                    <a:pt x="11665" y="925540"/>
                    <a:pt x="12707" y="808005"/>
                  </a:cubicBezTo>
                  <a:cubicBezTo>
                    <a:pt x="13655" y="701685"/>
                    <a:pt x="16260" y="590315"/>
                    <a:pt x="17374" y="473605"/>
                  </a:cubicBezTo>
                  <a:cubicBezTo>
                    <a:pt x="18503" y="359116"/>
                    <a:pt x="14096" y="273662"/>
                    <a:pt x="14654" y="209827"/>
                  </a:cubicBezTo>
                  <a:cubicBezTo>
                    <a:pt x="14654" y="209544"/>
                    <a:pt x="14219" y="209559"/>
                    <a:pt x="14219" y="209277"/>
                  </a:cubicBezTo>
                  <a:cubicBezTo>
                    <a:pt x="14502" y="104606"/>
                    <a:pt x="99521" y="20274"/>
                    <a:pt x="203088" y="15035"/>
                  </a:cubicBezTo>
                  <a:cubicBezTo>
                    <a:pt x="297320" y="11447"/>
                    <a:pt x="401885" y="9320"/>
                    <a:pt x="513296" y="7467"/>
                  </a:cubicBezTo>
                  <a:cubicBezTo>
                    <a:pt x="612173" y="5825"/>
                    <a:pt x="716406" y="3061"/>
                    <a:pt x="823583" y="2576"/>
                  </a:cubicBezTo>
                  <a:cubicBezTo>
                    <a:pt x="925109" y="2121"/>
                    <a:pt x="1029262" y="153"/>
                    <a:pt x="1133928" y="572"/>
                  </a:cubicBezTo>
                  <a:cubicBezTo>
                    <a:pt x="1237531" y="992"/>
                    <a:pt x="1341640" y="399"/>
                    <a:pt x="1444252" y="1520"/>
                  </a:cubicBezTo>
                  <a:cubicBezTo>
                    <a:pt x="1546871" y="406"/>
                    <a:pt x="1651002" y="4327"/>
                    <a:pt x="1754604" y="3908"/>
                  </a:cubicBezTo>
                  <a:cubicBezTo>
                    <a:pt x="1859278" y="3488"/>
                    <a:pt x="1963431" y="-419"/>
                    <a:pt x="2064957" y="37"/>
                  </a:cubicBezTo>
                  <a:cubicBezTo>
                    <a:pt x="2172134" y="514"/>
                    <a:pt x="2276381" y="4038"/>
                    <a:pt x="2375259" y="5680"/>
                  </a:cubicBezTo>
                  <a:cubicBezTo>
                    <a:pt x="2486662" y="7533"/>
                    <a:pt x="2591336" y="8227"/>
                    <a:pt x="2685560" y="11816"/>
                  </a:cubicBezTo>
                  <a:cubicBezTo>
                    <a:pt x="2789127" y="17047"/>
                    <a:pt x="2872707" y="104606"/>
                    <a:pt x="2872989" y="209277"/>
                  </a:cubicBezTo>
                  <a:cubicBezTo>
                    <a:pt x="2872989" y="209559"/>
                    <a:pt x="2874306" y="209537"/>
                    <a:pt x="2874306" y="209819"/>
                  </a:cubicBezTo>
                  <a:cubicBezTo>
                    <a:pt x="2874871" y="273648"/>
                    <a:pt x="2866882" y="359145"/>
                    <a:pt x="2868003" y="473627"/>
                  </a:cubicBezTo>
                  <a:cubicBezTo>
                    <a:pt x="2869110" y="590336"/>
                    <a:pt x="2875507" y="701671"/>
                    <a:pt x="2876455" y="807991"/>
                  </a:cubicBezTo>
                  <a:cubicBezTo>
                    <a:pt x="2877504" y="925540"/>
                    <a:pt x="2882584" y="1036867"/>
                    <a:pt x="2883446" y="1142391"/>
                  </a:cubicBezTo>
                  <a:cubicBezTo>
                    <a:pt x="2884415" y="1261069"/>
                    <a:pt x="2877295" y="1372425"/>
                    <a:pt x="2878047" y="1476835"/>
                  </a:cubicBezTo>
                  <a:cubicBezTo>
                    <a:pt x="2878916" y="1597177"/>
                    <a:pt x="2877758" y="1708351"/>
                    <a:pt x="2878373" y="1811170"/>
                  </a:cubicBezTo>
                  <a:cubicBezTo>
                    <a:pt x="2877758" y="1914003"/>
                    <a:pt x="2879740" y="2025185"/>
                    <a:pt x="2878872" y="2145541"/>
                  </a:cubicBezTo>
                  <a:cubicBezTo>
                    <a:pt x="2878119" y="2249951"/>
                    <a:pt x="2880934" y="2361278"/>
                    <a:pt x="2879972" y="2479956"/>
                  </a:cubicBezTo>
                  <a:cubicBezTo>
                    <a:pt x="2879111" y="2585466"/>
                    <a:pt x="2881781" y="2696851"/>
                    <a:pt x="2880732" y="2814385"/>
                  </a:cubicBezTo>
                  <a:cubicBezTo>
                    <a:pt x="2879784" y="2920705"/>
                    <a:pt x="2878872" y="3032097"/>
                    <a:pt x="2877758" y="3148807"/>
                  </a:cubicBezTo>
                  <a:cubicBezTo>
                    <a:pt x="2875674" y="3361527"/>
                    <a:pt x="2910654" y="3601118"/>
                    <a:pt x="2685633" y="3612492"/>
                  </a:cubicBezTo>
                  <a:cubicBezTo>
                    <a:pt x="2591401" y="3616081"/>
                    <a:pt x="2486684" y="3617926"/>
                    <a:pt x="2375273" y="3619778"/>
                  </a:cubicBezTo>
                  <a:cubicBezTo>
                    <a:pt x="2276396" y="3621420"/>
                    <a:pt x="2172105" y="3624640"/>
                    <a:pt x="2064928" y="3625117"/>
                  </a:cubicBezTo>
                  <a:cubicBezTo>
                    <a:pt x="1963402" y="3625573"/>
                    <a:pt x="1859249" y="3616117"/>
                    <a:pt x="1754583" y="3615697"/>
                  </a:cubicBezTo>
                  <a:cubicBezTo>
                    <a:pt x="1650980" y="3615278"/>
                    <a:pt x="1546842" y="3620038"/>
                    <a:pt x="1444230" y="3618917"/>
                  </a:cubicBezTo>
                  <a:cubicBezTo>
                    <a:pt x="1341612" y="3620031"/>
                    <a:pt x="1237481" y="3617491"/>
                    <a:pt x="1133870" y="3617911"/>
                  </a:cubicBezTo>
                  <a:cubicBezTo>
                    <a:pt x="1029197" y="3618331"/>
                    <a:pt x="925073" y="3618056"/>
                    <a:pt x="823547" y="3617600"/>
                  </a:cubicBezTo>
                  <a:cubicBezTo>
                    <a:pt x="716369" y="3617122"/>
                    <a:pt x="612173" y="3614091"/>
                    <a:pt x="513289" y="3612441"/>
                  </a:cubicBezTo>
                  <a:cubicBezTo>
                    <a:pt x="401885" y="3610589"/>
                    <a:pt x="297313" y="3610263"/>
                    <a:pt x="203088" y="3606675"/>
                  </a:cubicBezTo>
                  <a:cubicBezTo>
                    <a:pt x="99550" y="3601451"/>
                    <a:pt x="22353" y="3517726"/>
                    <a:pt x="22071" y="3413056"/>
                  </a:cubicBezTo>
                  <a:cubicBezTo>
                    <a:pt x="22071" y="3412774"/>
                    <a:pt x="16615" y="3412788"/>
                    <a:pt x="16607" y="3412513"/>
                  </a:cubicBezTo>
                  <a:cubicBezTo>
                    <a:pt x="16050" y="3348685"/>
                    <a:pt x="11050" y="3263310"/>
                    <a:pt x="9928" y="3148829"/>
                  </a:cubicBezTo>
                  <a:cubicBezTo>
                    <a:pt x="8821" y="3032119"/>
                    <a:pt x="14603" y="2920669"/>
                    <a:pt x="13655" y="2814349"/>
                  </a:cubicBezTo>
                  <a:cubicBezTo>
                    <a:pt x="12613" y="2696800"/>
                    <a:pt x="9646" y="2585451"/>
                    <a:pt x="8785" y="2479927"/>
                  </a:cubicBezTo>
                  <a:cubicBezTo>
                    <a:pt x="7815" y="2361249"/>
                    <a:pt x="4928" y="2249973"/>
                    <a:pt x="4175" y="2145563"/>
                  </a:cubicBezTo>
                  <a:cubicBezTo>
                    <a:pt x="3314" y="2025214"/>
                    <a:pt x="615" y="1913995"/>
                    <a:pt x="0" y="1811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3" name="Google Shape;1043;p9"/>
            <p:cNvGrpSpPr/>
            <p:nvPr/>
          </p:nvGrpSpPr>
          <p:grpSpPr>
            <a:xfrm>
              <a:off x="13674169" y="5877622"/>
              <a:ext cx="2475246" cy="3183291"/>
              <a:chOff x="13674169" y="5877622"/>
              <a:chExt cx="2475246" cy="3183291"/>
            </a:xfrm>
          </p:grpSpPr>
          <p:sp>
            <p:nvSpPr>
              <p:cNvPr id="1044" name="Google Shape;1044;p9"/>
              <p:cNvSpPr/>
              <p:nvPr/>
            </p:nvSpPr>
            <p:spPr>
              <a:xfrm>
                <a:off x="13674169" y="5877622"/>
                <a:ext cx="2454032" cy="526834"/>
              </a:xfrm>
              <a:custGeom>
                <a:rect b="b" l="l" r="r" t="t"/>
                <a:pathLst>
                  <a:path extrusionOk="0" h="526834" w="2454032">
                    <a:moveTo>
                      <a:pt x="2271605" y="526258"/>
                    </a:moveTo>
                    <a:cubicBezTo>
                      <a:pt x="2307222" y="525224"/>
                      <a:pt x="2344178" y="520463"/>
                      <a:pt x="2376148" y="503800"/>
                    </a:cubicBezTo>
                    <a:cubicBezTo>
                      <a:pt x="2412048" y="485127"/>
                      <a:pt x="2431608" y="451765"/>
                      <a:pt x="2437382" y="412319"/>
                    </a:cubicBezTo>
                    <a:cubicBezTo>
                      <a:pt x="2444713" y="361905"/>
                      <a:pt x="2448765" y="310854"/>
                      <a:pt x="2451146" y="259919"/>
                    </a:cubicBezTo>
                    <a:cubicBezTo>
                      <a:pt x="2453396" y="211639"/>
                      <a:pt x="2455806" y="162295"/>
                      <a:pt x="2452152" y="114117"/>
                    </a:cubicBezTo>
                    <a:cubicBezTo>
                      <a:pt x="2443678" y="2356"/>
                      <a:pt x="2339699" y="4280"/>
                      <a:pt x="2252190" y="3115"/>
                    </a:cubicBezTo>
                    <a:cubicBezTo>
                      <a:pt x="1931265" y="-1146"/>
                      <a:pt x="506218" y="-929"/>
                      <a:pt x="201843" y="3115"/>
                    </a:cubicBezTo>
                    <a:cubicBezTo>
                      <a:pt x="114334" y="4280"/>
                      <a:pt x="10355" y="2348"/>
                      <a:pt x="1881" y="114117"/>
                    </a:cubicBezTo>
                    <a:cubicBezTo>
                      <a:pt x="-1773" y="162288"/>
                      <a:pt x="636" y="211632"/>
                      <a:pt x="2887" y="259919"/>
                    </a:cubicBezTo>
                    <a:cubicBezTo>
                      <a:pt x="5268" y="310854"/>
                      <a:pt x="9320" y="361905"/>
                      <a:pt x="16651" y="412319"/>
                    </a:cubicBezTo>
                    <a:cubicBezTo>
                      <a:pt x="22425" y="451765"/>
                      <a:pt x="41985" y="485127"/>
                      <a:pt x="77884" y="503800"/>
                    </a:cubicBezTo>
                    <a:cubicBezTo>
                      <a:pt x="109855" y="520463"/>
                      <a:pt x="146811" y="525224"/>
                      <a:pt x="182428" y="526258"/>
                    </a:cubicBezTo>
                    <a:cubicBezTo>
                      <a:pt x="286262" y="528241"/>
                      <a:pt x="390307" y="524558"/>
                      <a:pt x="494163" y="523531"/>
                    </a:cubicBezTo>
                    <a:cubicBezTo>
                      <a:pt x="495168" y="523523"/>
                      <a:pt x="1958915" y="523523"/>
                      <a:pt x="1959870" y="523531"/>
                    </a:cubicBezTo>
                    <a:cubicBezTo>
                      <a:pt x="2063719" y="524558"/>
                      <a:pt x="2167770" y="528241"/>
                      <a:pt x="2271605" y="526258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9"/>
              <p:cNvSpPr/>
              <p:nvPr/>
            </p:nvSpPr>
            <p:spPr>
              <a:xfrm>
                <a:off x="13705330" y="7260249"/>
                <a:ext cx="486444" cy="496156"/>
              </a:xfrm>
              <a:custGeom>
                <a:rect b="b" l="l" r="r" t="t"/>
                <a:pathLst>
                  <a:path extrusionOk="0" h="496156" w="486444">
                    <a:moveTo>
                      <a:pt x="294735" y="1095"/>
                    </a:moveTo>
                    <a:cubicBezTo>
                      <a:pt x="128133" y="-1741"/>
                      <a:pt x="26998" y="-6813"/>
                      <a:pt x="4862" y="98009"/>
                    </a:cubicBezTo>
                    <a:cubicBezTo>
                      <a:pt x="-7324" y="156527"/>
                      <a:pt x="6678" y="360116"/>
                      <a:pt x="11309" y="390714"/>
                    </a:cubicBezTo>
                    <a:cubicBezTo>
                      <a:pt x="15977" y="421571"/>
                      <a:pt x="22996" y="452639"/>
                      <a:pt x="50863" y="470264"/>
                    </a:cubicBezTo>
                    <a:cubicBezTo>
                      <a:pt x="104239" y="504008"/>
                      <a:pt x="382324" y="503683"/>
                      <a:pt x="438341" y="475611"/>
                    </a:cubicBezTo>
                    <a:cubicBezTo>
                      <a:pt x="499488" y="444970"/>
                      <a:pt x="481571" y="346254"/>
                      <a:pt x="485087" y="241395"/>
                    </a:cubicBezTo>
                    <a:cubicBezTo>
                      <a:pt x="490848" y="70017"/>
                      <a:pt x="486759" y="3765"/>
                      <a:pt x="294735" y="10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9"/>
              <p:cNvSpPr/>
              <p:nvPr/>
            </p:nvSpPr>
            <p:spPr>
              <a:xfrm>
                <a:off x="13704638" y="7911665"/>
                <a:ext cx="486826" cy="496502"/>
              </a:xfrm>
              <a:custGeom>
                <a:rect b="b" l="l" r="r" t="t"/>
                <a:pathLst>
                  <a:path extrusionOk="0" h="496502" w="486826">
                    <a:moveTo>
                      <a:pt x="329727" y="3112"/>
                    </a:moveTo>
                    <a:cubicBezTo>
                      <a:pt x="147747" y="-3356"/>
                      <a:pt x="29614" y="-10280"/>
                      <a:pt x="5893" y="99838"/>
                    </a:cubicBezTo>
                    <a:cubicBezTo>
                      <a:pt x="-4730" y="149818"/>
                      <a:pt x="1826" y="374910"/>
                      <a:pt x="3975" y="394402"/>
                    </a:cubicBezTo>
                    <a:cubicBezTo>
                      <a:pt x="7680" y="428002"/>
                      <a:pt x="15546" y="459742"/>
                      <a:pt x="47900" y="475956"/>
                    </a:cubicBezTo>
                    <a:cubicBezTo>
                      <a:pt x="104380" y="504260"/>
                      <a:pt x="382407" y="504101"/>
                      <a:pt x="435377" y="470609"/>
                    </a:cubicBezTo>
                    <a:cubicBezTo>
                      <a:pt x="482956" y="440526"/>
                      <a:pt x="478796" y="351628"/>
                      <a:pt x="483195" y="263569"/>
                    </a:cubicBezTo>
                    <a:cubicBezTo>
                      <a:pt x="491611" y="95020"/>
                      <a:pt x="499832" y="8582"/>
                      <a:pt x="329727" y="31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9"/>
              <p:cNvSpPr/>
              <p:nvPr/>
            </p:nvSpPr>
            <p:spPr>
              <a:xfrm>
                <a:off x="13702138" y="6608343"/>
                <a:ext cx="491640" cy="497277"/>
              </a:xfrm>
              <a:custGeom>
                <a:rect b="b" l="l" r="r" t="t"/>
                <a:pathLst>
                  <a:path extrusionOk="0" h="497277" w="491640">
                    <a:moveTo>
                      <a:pt x="261434" y="2"/>
                    </a:moveTo>
                    <a:cubicBezTo>
                      <a:pt x="101206" y="240"/>
                      <a:pt x="26136" y="-3341"/>
                      <a:pt x="5527" y="97111"/>
                    </a:cubicBezTo>
                    <a:cubicBezTo>
                      <a:pt x="-8670" y="166330"/>
                      <a:pt x="7481" y="325467"/>
                      <a:pt x="20340" y="387956"/>
                    </a:cubicBezTo>
                    <a:cubicBezTo>
                      <a:pt x="35971" y="463238"/>
                      <a:pt x="52318" y="480211"/>
                      <a:pt x="137352" y="489205"/>
                    </a:cubicBezTo>
                    <a:cubicBezTo>
                      <a:pt x="227300" y="498617"/>
                      <a:pt x="294055" y="498791"/>
                      <a:pt x="349210" y="494841"/>
                    </a:cubicBezTo>
                    <a:cubicBezTo>
                      <a:pt x="532167" y="482064"/>
                      <a:pt x="485181" y="437474"/>
                      <a:pt x="488677" y="220138"/>
                    </a:cubicBezTo>
                    <a:cubicBezTo>
                      <a:pt x="491542" y="42117"/>
                      <a:pt x="462655" y="-295"/>
                      <a:pt x="261434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9"/>
              <p:cNvSpPr/>
              <p:nvPr/>
            </p:nvSpPr>
            <p:spPr>
              <a:xfrm>
                <a:off x="13702422" y="8563636"/>
                <a:ext cx="491644" cy="497277"/>
              </a:xfrm>
              <a:custGeom>
                <a:rect b="b" l="l" r="r" t="t"/>
                <a:pathLst>
                  <a:path extrusionOk="0" h="497277" w="491644">
                    <a:moveTo>
                      <a:pt x="230214" y="2"/>
                    </a:moveTo>
                    <a:cubicBezTo>
                      <a:pt x="28993" y="-295"/>
                      <a:pt x="105" y="42125"/>
                      <a:pt x="2964" y="220137"/>
                    </a:cubicBezTo>
                    <a:cubicBezTo>
                      <a:pt x="6459" y="437473"/>
                      <a:pt x="-40527" y="482064"/>
                      <a:pt x="142430" y="494841"/>
                    </a:cubicBezTo>
                    <a:cubicBezTo>
                      <a:pt x="197585" y="498791"/>
                      <a:pt x="264340" y="498618"/>
                      <a:pt x="354288" y="489205"/>
                    </a:cubicBezTo>
                    <a:cubicBezTo>
                      <a:pt x="439315" y="480211"/>
                      <a:pt x="455670" y="463238"/>
                      <a:pt x="471300" y="387956"/>
                    </a:cubicBezTo>
                    <a:cubicBezTo>
                      <a:pt x="484166" y="325467"/>
                      <a:pt x="500318" y="166323"/>
                      <a:pt x="486113" y="97111"/>
                    </a:cubicBezTo>
                    <a:cubicBezTo>
                      <a:pt x="465511" y="-3341"/>
                      <a:pt x="390441" y="240"/>
                      <a:pt x="230214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9"/>
              <p:cNvSpPr/>
              <p:nvPr/>
            </p:nvSpPr>
            <p:spPr>
              <a:xfrm>
                <a:off x="15657770" y="6608343"/>
                <a:ext cx="491644" cy="497277"/>
              </a:xfrm>
              <a:custGeom>
                <a:rect b="b" l="l" r="r" t="t"/>
                <a:pathLst>
                  <a:path extrusionOk="0" h="497277" w="491644">
                    <a:moveTo>
                      <a:pt x="230214" y="2"/>
                    </a:moveTo>
                    <a:cubicBezTo>
                      <a:pt x="28993" y="-295"/>
                      <a:pt x="105" y="42124"/>
                      <a:pt x="2964" y="220138"/>
                    </a:cubicBezTo>
                    <a:cubicBezTo>
                      <a:pt x="6459" y="437474"/>
                      <a:pt x="-40527" y="482064"/>
                      <a:pt x="142430" y="494841"/>
                    </a:cubicBezTo>
                    <a:cubicBezTo>
                      <a:pt x="197585" y="498791"/>
                      <a:pt x="264348" y="498617"/>
                      <a:pt x="354288" y="489205"/>
                    </a:cubicBezTo>
                    <a:cubicBezTo>
                      <a:pt x="439315" y="480211"/>
                      <a:pt x="455669" y="463238"/>
                      <a:pt x="471300" y="387956"/>
                    </a:cubicBezTo>
                    <a:cubicBezTo>
                      <a:pt x="484166" y="325467"/>
                      <a:pt x="500318" y="166330"/>
                      <a:pt x="486113" y="97111"/>
                    </a:cubicBezTo>
                    <a:cubicBezTo>
                      <a:pt x="465511" y="-3348"/>
                      <a:pt x="390441" y="233"/>
                      <a:pt x="230214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9"/>
              <p:cNvSpPr/>
              <p:nvPr/>
            </p:nvSpPr>
            <p:spPr>
              <a:xfrm>
                <a:off x="15660677" y="7912011"/>
                <a:ext cx="486441" cy="496176"/>
              </a:xfrm>
              <a:custGeom>
                <a:rect b="b" l="l" r="r" t="t"/>
                <a:pathLst>
                  <a:path extrusionOk="0" h="496176" w="486441">
                    <a:moveTo>
                      <a:pt x="136679" y="490508"/>
                    </a:moveTo>
                    <a:cubicBezTo>
                      <a:pt x="207928" y="497179"/>
                      <a:pt x="278606" y="498162"/>
                      <a:pt x="348538" y="492389"/>
                    </a:cubicBezTo>
                    <a:cubicBezTo>
                      <a:pt x="509749" y="479293"/>
                      <a:pt x="478647" y="433126"/>
                      <a:pt x="485087" y="241395"/>
                    </a:cubicBezTo>
                    <a:cubicBezTo>
                      <a:pt x="490840" y="70024"/>
                      <a:pt x="486759" y="3772"/>
                      <a:pt x="294735" y="1095"/>
                    </a:cubicBezTo>
                    <a:cubicBezTo>
                      <a:pt x="128133" y="-1741"/>
                      <a:pt x="26998" y="-6813"/>
                      <a:pt x="4862" y="98009"/>
                    </a:cubicBezTo>
                    <a:cubicBezTo>
                      <a:pt x="-7324" y="156527"/>
                      <a:pt x="6678" y="360116"/>
                      <a:pt x="11309" y="390714"/>
                    </a:cubicBezTo>
                    <a:cubicBezTo>
                      <a:pt x="23712" y="472659"/>
                      <a:pt x="54836" y="482882"/>
                      <a:pt x="136679" y="490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9"/>
              <p:cNvSpPr/>
              <p:nvPr/>
            </p:nvSpPr>
            <p:spPr>
              <a:xfrm>
                <a:off x="14356383" y="6608914"/>
                <a:ext cx="486441" cy="496156"/>
              </a:xfrm>
              <a:custGeom>
                <a:rect b="b" l="l" r="r" t="t"/>
                <a:pathLst>
                  <a:path extrusionOk="0" h="496156" w="486441">
                    <a:moveTo>
                      <a:pt x="294735" y="1095"/>
                    </a:moveTo>
                    <a:cubicBezTo>
                      <a:pt x="128133" y="-1741"/>
                      <a:pt x="26998" y="-6813"/>
                      <a:pt x="4862" y="98009"/>
                    </a:cubicBezTo>
                    <a:cubicBezTo>
                      <a:pt x="-7324" y="156527"/>
                      <a:pt x="6678" y="360116"/>
                      <a:pt x="11309" y="390714"/>
                    </a:cubicBezTo>
                    <a:cubicBezTo>
                      <a:pt x="15977" y="421571"/>
                      <a:pt x="22996" y="452639"/>
                      <a:pt x="50863" y="470264"/>
                    </a:cubicBezTo>
                    <a:cubicBezTo>
                      <a:pt x="104238" y="504008"/>
                      <a:pt x="382324" y="503683"/>
                      <a:pt x="438341" y="475611"/>
                    </a:cubicBezTo>
                    <a:cubicBezTo>
                      <a:pt x="499488" y="444963"/>
                      <a:pt x="481571" y="346254"/>
                      <a:pt x="485087" y="241395"/>
                    </a:cubicBezTo>
                    <a:cubicBezTo>
                      <a:pt x="490840" y="70024"/>
                      <a:pt x="486759" y="3772"/>
                      <a:pt x="294735" y="10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9"/>
              <p:cNvSpPr/>
              <p:nvPr/>
            </p:nvSpPr>
            <p:spPr>
              <a:xfrm>
                <a:off x="15659984" y="7259896"/>
                <a:ext cx="486822" cy="496527"/>
              </a:xfrm>
              <a:custGeom>
                <a:rect b="b" l="l" r="r" t="t"/>
                <a:pathLst>
                  <a:path extrusionOk="0" h="496527" w="486822">
                    <a:moveTo>
                      <a:pt x="137696" y="492734"/>
                    </a:moveTo>
                    <a:cubicBezTo>
                      <a:pt x="207621" y="498515"/>
                      <a:pt x="278291" y="497531"/>
                      <a:pt x="349554" y="490853"/>
                    </a:cubicBezTo>
                    <a:cubicBezTo>
                      <a:pt x="480286" y="478669"/>
                      <a:pt x="474171" y="443861"/>
                      <a:pt x="483188" y="263569"/>
                    </a:cubicBezTo>
                    <a:cubicBezTo>
                      <a:pt x="491611" y="95020"/>
                      <a:pt x="499832" y="8581"/>
                      <a:pt x="329727" y="3112"/>
                    </a:cubicBezTo>
                    <a:cubicBezTo>
                      <a:pt x="147747" y="-3356"/>
                      <a:pt x="29614" y="-10280"/>
                      <a:pt x="5893" y="99838"/>
                    </a:cubicBezTo>
                    <a:cubicBezTo>
                      <a:pt x="-4730" y="149818"/>
                      <a:pt x="1826" y="374910"/>
                      <a:pt x="3975" y="394402"/>
                    </a:cubicBezTo>
                    <a:cubicBezTo>
                      <a:pt x="13419" y="480022"/>
                      <a:pt x="53038" y="485854"/>
                      <a:pt x="137696" y="4927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9"/>
              <p:cNvSpPr/>
              <p:nvPr/>
            </p:nvSpPr>
            <p:spPr>
              <a:xfrm>
                <a:off x="15008575" y="7260170"/>
                <a:ext cx="486504" cy="496168"/>
              </a:xfrm>
              <a:custGeom>
                <a:rect b="b" l="l" r="r" t="t"/>
                <a:pathLst>
                  <a:path extrusionOk="0" h="496168" w="486504">
                    <a:moveTo>
                      <a:pt x="48748" y="473902"/>
                    </a:moveTo>
                    <a:cubicBezTo>
                      <a:pt x="103918" y="503849"/>
                      <a:pt x="382018" y="503914"/>
                      <a:pt x="436225" y="472123"/>
                    </a:cubicBezTo>
                    <a:cubicBezTo>
                      <a:pt x="488515" y="441576"/>
                      <a:pt x="479513" y="351339"/>
                      <a:pt x="483688" y="256024"/>
                    </a:cubicBezTo>
                    <a:cubicBezTo>
                      <a:pt x="491323" y="86686"/>
                      <a:pt x="496200" y="6868"/>
                      <a:pt x="317925" y="2288"/>
                    </a:cubicBezTo>
                    <a:cubicBezTo>
                      <a:pt x="139680" y="-2943"/>
                      <a:pt x="28435" y="-8463"/>
                      <a:pt x="5409" y="99080"/>
                    </a:cubicBezTo>
                    <a:cubicBezTo>
                      <a:pt x="-5619" y="151361"/>
                      <a:pt x="3115" y="367170"/>
                      <a:pt x="6278" y="393021"/>
                    </a:cubicBezTo>
                    <a:cubicBezTo>
                      <a:pt x="10308" y="425702"/>
                      <a:pt x="17885" y="457218"/>
                      <a:pt x="48748" y="4739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9"/>
              <p:cNvSpPr/>
              <p:nvPr/>
            </p:nvSpPr>
            <p:spPr>
              <a:xfrm>
                <a:off x="15008931" y="6608568"/>
                <a:ext cx="486829" cy="496502"/>
              </a:xfrm>
              <a:custGeom>
                <a:rect b="b" l="l" r="r" t="t"/>
                <a:pathLst>
                  <a:path extrusionOk="0" h="496502" w="486829">
                    <a:moveTo>
                      <a:pt x="329727" y="3112"/>
                    </a:moveTo>
                    <a:cubicBezTo>
                      <a:pt x="147747" y="-3356"/>
                      <a:pt x="29614" y="-10281"/>
                      <a:pt x="5893" y="99838"/>
                    </a:cubicBezTo>
                    <a:cubicBezTo>
                      <a:pt x="-4730" y="149818"/>
                      <a:pt x="1826" y="374910"/>
                      <a:pt x="3975" y="394402"/>
                    </a:cubicBezTo>
                    <a:cubicBezTo>
                      <a:pt x="7680" y="428002"/>
                      <a:pt x="15546" y="459742"/>
                      <a:pt x="47900" y="475956"/>
                    </a:cubicBezTo>
                    <a:cubicBezTo>
                      <a:pt x="104380" y="504260"/>
                      <a:pt x="382407" y="504101"/>
                      <a:pt x="435377" y="470609"/>
                    </a:cubicBezTo>
                    <a:cubicBezTo>
                      <a:pt x="482956" y="440526"/>
                      <a:pt x="478795" y="351628"/>
                      <a:pt x="483195" y="263569"/>
                    </a:cubicBezTo>
                    <a:cubicBezTo>
                      <a:pt x="491618" y="95020"/>
                      <a:pt x="499839" y="8582"/>
                      <a:pt x="329727" y="31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9"/>
              <p:cNvSpPr/>
              <p:nvPr/>
            </p:nvSpPr>
            <p:spPr>
              <a:xfrm>
                <a:off x="15008873" y="7912038"/>
                <a:ext cx="486242" cy="496064"/>
              </a:xfrm>
              <a:custGeom>
                <a:rect b="b" l="l" r="r" t="t"/>
                <a:pathLst>
                  <a:path extrusionOk="0" h="496064" w="486242">
                    <a:moveTo>
                      <a:pt x="306186" y="1624"/>
                    </a:moveTo>
                    <a:cubicBezTo>
                      <a:pt x="133440" y="-2384"/>
                      <a:pt x="27500" y="-7333"/>
                      <a:pt x="4995" y="98481"/>
                    </a:cubicBezTo>
                    <a:cubicBezTo>
                      <a:pt x="-6330" y="152520"/>
                      <a:pt x="4575" y="361811"/>
                      <a:pt x="8657" y="391800"/>
                    </a:cubicBezTo>
                    <a:cubicBezTo>
                      <a:pt x="13006" y="423570"/>
                      <a:pt x="20307" y="454869"/>
                      <a:pt x="49665" y="472016"/>
                    </a:cubicBezTo>
                    <a:cubicBezTo>
                      <a:pt x="103967" y="503865"/>
                      <a:pt x="382074" y="503692"/>
                      <a:pt x="437143" y="473796"/>
                    </a:cubicBezTo>
                    <a:cubicBezTo>
                      <a:pt x="494042" y="443032"/>
                      <a:pt x="480481" y="346733"/>
                      <a:pt x="484251" y="248639"/>
                    </a:cubicBezTo>
                    <a:cubicBezTo>
                      <a:pt x="491082" y="76161"/>
                      <a:pt x="490561" y="5249"/>
                      <a:pt x="306186" y="16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9"/>
              <p:cNvSpPr/>
              <p:nvPr/>
            </p:nvSpPr>
            <p:spPr>
              <a:xfrm>
                <a:off x="14357095" y="7260269"/>
                <a:ext cx="486246" cy="496064"/>
              </a:xfrm>
              <a:custGeom>
                <a:rect b="b" l="l" r="r" t="t"/>
                <a:pathLst>
                  <a:path extrusionOk="0" h="496064" w="486246">
                    <a:moveTo>
                      <a:pt x="306186" y="1624"/>
                    </a:moveTo>
                    <a:cubicBezTo>
                      <a:pt x="133440" y="-2384"/>
                      <a:pt x="27500" y="-7333"/>
                      <a:pt x="4995" y="98481"/>
                    </a:cubicBezTo>
                    <a:cubicBezTo>
                      <a:pt x="-6330" y="152520"/>
                      <a:pt x="4575" y="361811"/>
                      <a:pt x="8657" y="391800"/>
                    </a:cubicBezTo>
                    <a:cubicBezTo>
                      <a:pt x="13006" y="423570"/>
                      <a:pt x="20307" y="454869"/>
                      <a:pt x="49672" y="472016"/>
                    </a:cubicBezTo>
                    <a:cubicBezTo>
                      <a:pt x="103974" y="503865"/>
                      <a:pt x="382081" y="503692"/>
                      <a:pt x="437150" y="473796"/>
                    </a:cubicBezTo>
                    <a:cubicBezTo>
                      <a:pt x="494049" y="443032"/>
                      <a:pt x="480488" y="346733"/>
                      <a:pt x="484258" y="248639"/>
                    </a:cubicBezTo>
                    <a:cubicBezTo>
                      <a:pt x="491082" y="76161"/>
                      <a:pt x="490554" y="5249"/>
                      <a:pt x="306186" y="16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9"/>
              <p:cNvSpPr/>
              <p:nvPr/>
            </p:nvSpPr>
            <p:spPr>
              <a:xfrm>
                <a:off x="15657484" y="8563636"/>
                <a:ext cx="491642" cy="497277"/>
              </a:xfrm>
              <a:custGeom>
                <a:rect b="b" l="l" r="r" t="t"/>
                <a:pathLst>
                  <a:path extrusionOk="0" h="497277" w="491642">
                    <a:moveTo>
                      <a:pt x="488684" y="220137"/>
                    </a:moveTo>
                    <a:cubicBezTo>
                      <a:pt x="491549" y="42125"/>
                      <a:pt x="462662" y="-295"/>
                      <a:pt x="261433" y="2"/>
                    </a:cubicBezTo>
                    <a:cubicBezTo>
                      <a:pt x="101206" y="240"/>
                      <a:pt x="26136" y="-3341"/>
                      <a:pt x="5527" y="97111"/>
                    </a:cubicBezTo>
                    <a:cubicBezTo>
                      <a:pt x="-8670" y="166330"/>
                      <a:pt x="7481" y="325467"/>
                      <a:pt x="20340" y="387956"/>
                    </a:cubicBezTo>
                    <a:cubicBezTo>
                      <a:pt x="35971" y="463238"/>
                      <a:pt x="52317" y="480211"/>
                      <a:pt x="137352" y="489205"/>
                    </a:cubicBezTo>
                    <a:cubicBezTo>
                      <a:pt x="227300" y="498618"/>
                      <a:pt x="294055" y="498791"/>
                      <a:pt x="349210" y="494841"/>
                    </a:cubicBezTo>
                    <a:cubicBezTo>
                      <a:pt x="532167" y="482064"/>
                      <a:pt x="485181" y="437473"/>
                      <a:pt x="488684" y="2201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9"/>
              <p:cNvSpPr/>
              <p:nvPr/>
            </p:nvSpPr>
            <p:spPr>
              <a:xfrm>
                <a:off x="14356791" y="7911939"/>
                <a:ext cx="486504" cy="496168"/>
              </a:xfrm>
              <a:custGeom>
                <a:rect b="b" l="l" r="r" t="t"/>
                <a:pathLst>
                  <a:path extrusionOk="0" h="496168" w="486504">
                    <a:moveTo>
                      <a:pt x="48748" y="473902"/>
                    </a:moveTo>
                    <a:cubicBezTo>
                      <a:pt x="103918" y="503849"/>
                      <a:pt x="382018" y="503914"/>
                      <a:pt x="436225" y="472122"/>
                    </a:cubicBezTo>
                    <a:cubicBezTo>
                      <a:pt x="488515" y="441576"/>
                      <a:pt x="479513" y="351347"/>
                      <a:pt x="483688" y="256024"/>
                    </a:cubicBezTo>
                    <a:cubicBezTo>
                      <a:pt x="491323" y="86686"/>
                      <a:pt x="496200" y="6875"/>
                      <a:pt x="317925" y="2288"/>
                    </a:cubicBezTo>
                    <a:cubicBezTo>
                      <a:pt x="139680" y="-2943"/>
                      <a:pt x="28435" y="-8463"/>
                      <a:pt x="5409" y="99079"/>
                    </a:cubicBezTo>
                    <a:cubicBezTo>
                      <a:pt x="-5619" y="151361"/>
                      <a:pt x="3115" y="367170"/>
                      <a:pt x="6278" y="393021"/>
                    </a:cubicBezTo>
                    <a:cubicBezTo>
                      <a:pt x="10308" y="425702"/>
                      <a:pt x="17892" y="457218"/>
                      <a:pt x="48748" y="4739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9"/>
              <p:cNvSpPr/>
              <p:nvPr/>
            </p:nvSpPr>
            <p:spPr>
              <a:xfrm>
                <a:off x="14357153" y="8563861"/>
                <a:ext cx="486826" cy="496527"/>
              </a:xfrm>
              <a:custGeom>
                <a:rect b="b" l="l" r="r" t="t"/>
                <a:pathLst>
                  <a:path extrusionOk="0" h="496527" w="486826">
                    <a:moveTo>
                      <a:pt x="329727" y="3112"/>
                    </a:moveTo>
                    <a:cubicBezTo>
                      <a:pt x="147747" y="-3356"/>
                      <a:pt x="29614" y="-10280"/>
                      <a:pt x="5893" y="99838"/>
                    </a:cubicBezTo>
                    <a:cubicBezTo>
                      <a:pt x="-4730" y="149818"/>
                      <a:pt x="1826" y="374910"/>
                      <a:pt x="3975" y="394402"/>
                    </a:cubicBezTo>
                    <a:cubicBezTo>
                      <a:pt x="13426" y="480015"/>
                      <a:pt x="53038" y="485861"/>
                      <a:pt x="137703" y="492734"/>
                    </a:cubicBezTo>
                    <a:cubicBezTo>
                      <a:pt x="207628" y="498515"/>
                      <a:pt x="278298" y="497531"/>
                      <a:pt x="349562" y="490853"/>
                    </a:cubicBezTo>
                    <a:cubicBezTo>
                      <a:pt x="480293" y="478669"/>
                      <a:pt x="474179" y="443854"/>
                      <a:pt x="483195" y="263569"/>
                    </a:cubicBezTo>
                    <a:cubicBezTo>
                      <a:pt x="491611" y="95027"/>
                      <a:pt x="499832" y="8582"/>
                      <a:pt x="329727" y="31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9"/>
              <p:cNvSpPr/>
              <p:nvPr/>
            </p:nvSpPr>
            <p:spPr>
              <a:xfrm>
                <a:off x="15008159" y="8564214"/>
                <a:ext cx="486444" cy="496176"/>
              </a:xfrm>
              <a:custGeom>
                <a:rect b="b" l="l" r="r" t="t"/>
                <a:pathLst>
                  <a:path extrusionOk="0" h="496176" w="486444">
                    <a:moveTo>
                      <a:pt x="294735" y="1095"/>
                    </a:moveTo>
                    <a:cubicBezTo>
                      <a:pt x="128133" y="-1741"/>
                      <a:pt x="26998" y="-6813"/>
                      <a:pt x="4862" y="98009"/>
                    </a:cubicBezTo>
                    <a:cubicBezTo>
                      <a:pt x="-7324" y="156527"/>
                      <a:pt x="6678" y="360116"/>
                      <a:pt x="11309" y="390714"/>
                    </a:cubicBezTo>
                    <a:cubicBezTo>
                      <a:pt x="23712" y="472659"/>
                      <a:pt x="54829" y="482875"/>
                      <a:pt x="136679" y="490508"/>
                    </a:cubicBezTo>
                    <a:cubicBezTo>
                      <a:pt x="207928" y="497178"/>
                      <a:pt x="278606" y="498162"/>
                      <a:pt x="348538" y="492389"/>
                    </a:cubicBezTo>
                    <a:cubicBezTo>
                      <a:pt x="509749" y="479293"/>
                      <a:pt x="478647" y="433126"/>
                      <a:pt x="485087" y="241395"/>
                    </a:cubicBezTo>
                    <a:cubicBezTo>
                      <a:pt x="490848" y="70024"/>
                      <a:pt x="486766" y="3765"/>
                      <a:pt x="294735" y="10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1" name="Google Shape;1061;p9"/>
            <p:cNvSpPr/>
            <p:nvPr/>
          </p:nvSpPr>
          <p:spPr>
            <a:xfrm>
              <a:off x="13660933" y="5841236"/>
              <a:ext cx="2454032" cy="526834"/>
            </a:xfrm>
            <a:custGeom>
              <a:rect b="b" l="l" r="r" t="t"/>
              <a:pathLst>
                <a:path extrusionOk="0" h="526834" w="2454032">
                  <a:moveTo>
                    <a:pt x="494163" y="523531"/>
                  </a:moveTo>
                  <a:cubicBezTo>
                    <a:pt x="390307" y="524558"/>
                    <a:pt x="286262" y="528241"/>
                    <a:pt x="182428" y="526258"/>
                  </a:cubicBezTo>
                  <a:cubicBezTo>
                    <a:pt x="146811" y="525224"/>
                    <a:pt x="109855" y="520463"/>
                    <a:pt x="77884" y="503800"/>
                  </a:cubicBezTo>
                  <a:cubicBezTo>
                    <a:pt x="41985" y="485127"/>
                    <a:pt x="22425" y="451765"/>
                    <a:pt x="16651" y="412319"/>
                  </a:cubicBezTo>
                  <a:cubicBezTo>
                    <a:pt x="9320" y="361905"/>
                    <a:pt x="5268" y="310854"/>
                    <a:pt x="2887" y="259919"/>
                  </a:cubicBezTo>
                  <a:cubicBezTo>
                    <a:pt x="636" y="211639"/>
                    <a:pt x="-1773" y="162295"/>
                    <a:pt x="1881" y="114117"/>
                  </a:cubicBezTo>
                  <a:cubicBezTo>
                    <a:pt x="10355" y="2356"/>
                    <a:pt x="114334" y="4280"/>
                    <a:pt x="201843" y="3115"/>
                  </a:cubicBezTo>
                  <a:cubicBezTo>
                    <a:pt x="506218" y="-929"/>
                    <a:pt x="1931265" y="-1146"/>
                    <a:pt x="2252190" y="3115"/>
                  </a:cubicBezTo>
                  <a:cubicBezTo>
                    <a:pt x="2339699" y="4280"/>
                    <a:pt x="2443678" y="2348"/>
                    <a:pt x="2452152" y="114117"/>
                  </a:cubicBezTo>
                  <a:cubicBezTo>
                    <a:pt x="2455806" y="162288"/>
                    <a:pt x="2453396" y="211632"/>
                    <a:pt x="2451146" y="259919"/>
                  </a:cubicBezTo>
                  <a:cubicBezTo>
                    <a:pt x="2448765" y="310854"/>
                    <a:pt x="2444713" y="361905"/>
                    <a:pt x="2437382" y="412319"/>
                  </a:cubicBezTo>
                  <a:cubicBezTo>
                    <a:pt x="2431608" y="451765"/>
                    <a:pt x="2412048" y="485127"/>
                    <a:pt x="2376148" y="503800"/>
                  </a:cubicBezTo>
                  <a:cubicBezTo>
                    <a:pt x="2344178" y="520463"/>
                    <a:pt x="2307222" y="525224"/>
                    <a:pt x="2271605" y="526258"/>
                  </a:cubicBezTo>
                  <a:cubicBezTo>
                    <a:pt x="2167770" y="528241"/>
                    <a:pt x="2063726" y="524558"/>
                    <a:pt x="1959870" y="523531"/>
                  </a:cubicBezTo>
                  <a:cubicBezTo>
                    <a:pt x="1958908" y="523523"/>
                    <a:pt x="495168" y="523523"/>
                    <a:pt x="494163" y="5235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9"/>
            <p:cNvSpPr/>
            <p:nvPr/>
          </p:nvSpPr>
          <p:spPr>
            <a:xfrm>
              <a:off x="13674223" y="6570091"/>
              <a:ext cx="491642" cy="497277"/>
            </a:xfrm>
            <a:custGeom>
              <a:rect b="b" l="l" r="r" t="t"/>
              <a:pathLst>
                <a:path extrusionOk="0" h="497277" w="491642">
                  <a:moveTo>
                    <a:pt x="349215" y="494841"/>
                  </a:moveTo>
                  <a:cubicBezTo>
                    <a:pt x="294059" y="498791"/>
                    <a:pt x="227304" y="498617"/>
                    <a:pt x="137356" y="489205"/>
                  </a:cubicBezTo>
                  <a:cubicBezTo>
                    <a:pt x="52329" y="480211"/>
                    <a:pt x="35975" y="463238"/>
                    <a:pt x="20345" y="387956"/>
                  </a:cubicBezTo>
                  <a:cubicBezTo>
                    <a:pt x="7478" y="325466"/>
                    <a:pt x="-8673" y="166330"/>
                    <a:pt x="5532" y="97111"/>
                  </a:cubicBezTo>
                  <a:cubicBezTo>
                    <a:pt x="26141" y="-3341"/>
                    <a:pt x="101211" y="240"/>
                    <a:pt x="261438" y="2"/>
                  </a:cubicBezTo>
                  <a:cubicBezTo>
                    <a:pt x="462659" y="-295"/>
                    <a:pt x="491546" y="42124"/>
                    <a:pt x="488688" y="220137"/>
                  </a:cubicBezTo>
                  <a:cubicBezTo>
                    <a:pt x="485179" y="437473"/>
                    <a:pt x="532164" y="482063"/>
                    <a:pt x="349215" y="4948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9"/>
            <p:cNvSpPr/>
            <p:nvPr/>
          </p:nvSpPr>
          <p:spPr>
            <a:xfrm>
              <a:off x="13677416" y="7222003"/>
              <a:ext cx="486447" cy="496152"/>
            </a:xfrm>
            <a:custGeom>
              <a:rect b="b" l="l" r="r" t="t"/>
              <a:pathLst>
                <a:path extrusionOk="0" h="496152" w="486447">
                  <a:moveTo>
                    <a:pt x="11313" y="390714"/>
                  </a:moveTo>
                  <a:cubicBezTo>
                    <a:pt x="6681" y="360124"/>
                    <a:pt x="-7328" y="156528"/>
                    <a:pt x="4865" y="98010"/>
                  </a:cubicBezTo>
                  <a:cubicBezTo>
                    <a:pt x="26994" y="-6820"/>
                    <a:pt x="128129" y="-1741"/>
                    <a:pt x="294739" y="1095"/>
                  </a:cubicBezTo>
                  <a:cubicBezTo>
                    <a:pt x="486762" y="3773"/>
                    <a:pt x="490851" y="70025"/>
                    <a:pt x="485091" y="241388"/>
                  </a:cubicBezTo>
                  <a:cubicBezTo>
                    <a:pt x="481567" y="346247"/>
                    <a:pt x="499484" y="444963"/>
                    <a:pt x="438344" y="475604"/>
                  </a:cubicBezTo>
                  <a:cubicBezTo>
                    <a:pt x="382335" y="503676"/>
                    <a:pt x="104242" y="504009"/>
                    <a:pt x="50866" y="470257"/>
                  </a:cubicBezTo>
                  <a:cubicBezTo>
                    <a:pt x="22999" y="452640"/>
                    <a:pt x="15980" y="421572"/>
                    <a:pt x="11313" y="390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9"/>
            <p:cNvSpPr/>
            <p:nvPr/>
          </p:nvSpPr>
          <p:spPr>
            <a:xfrm>
              <a:off x="13676720" y="7873412"/>
              <a:ext cx="486822" cy="496502"/>
            </a:xfrm>
            <a:custGeom>
              <a:rect b="b" l="l" r="r" t="t"/>
              <a:pathLst>
                <a:path extrusionOk="0" h="496502" w="486822">
                  <a:moveTo>
                    <a:pt x="3975" y="394403"/>
                  </a:moveTo>
                  <a:cubicBezTo>
                    <a:pt x="1826" y="374919"/>
                    <a:pt x="-4730" y="149827"/>
                    <a:pt x="5893" y="99839"/>
                  </a:cubicBezTo>
                  <a:cubicBezTo>
                    <a:pt x="29614" y="-10287"/>
                    <a:pt x="147747" y="-3356"/>
                    <a:pt x="329727" y="3113"/>
                  </a:cubicBezTo>
                  <a:cubicBezTo>
                    <a:pt x="499832" y="8583"/>
                    <a:pt x="491611" y="95028"/>
                    <a:pt x="483188" y="263570"/>
                  </a:cubicBezTo>
                  <a:cubicBezTo>
                    <a:pt x="478788" y="351629"/>
                    <a:pt x="482949" y="440527"/>
                    <a:pt x="435370" y="470610"/>
                  </a:cubicBezTo>
                  <a:cubicBezTo>
                    <a:pt x="382407" y="504102"/>
                    <a:pt x="104372" y="504261"/>
                    <a:pt x="47893" y="475957"/>
                  </a:cubicBezTo>
                  <a:cubicBezTo>
                    <a:pt x="15546" y="459743"/>
                    <a:pt x="7680" y="428003"/>
                    <a:pt x="3975" y="3944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9"/>
            <p:cNvSpPr/>
            <p:nvPr/>
          </p:nvSpPr>
          <p:spPr>
            <a:xfrm>
              <a:off x="13674509" y="8525391"/>
              <a:ext cx="491646" cy="497277"/>
            </a:xfrm>
            <a:custGeom>
              <a:rect b="b" l="l" r="r" t="t"/>
              <a:pathLst>
                <a:path extrusionOk="0" h="497277" w="491646">
                  <a:moveTo>
                    <a:pt x="142432" y="494841"/>
                  </a:moveTo>
                  <a:cubicBezTo>
                    <a:pt x="197587" y="498791"/>
                    <a:pt x="264343" y="498617"/>
                    <a:pt x="354291" y="489205"/>
                  </a:cubicBezTo>
                  <a:cubicBezTo>
                    <a:pt x="439318" y="480211"/>
                    <a:pt x="455672" y="463238"/>
                    <a:pt x="471302" y="387956"/>
                  </a:cubicBezTo>
                  <a:cubicBezTo>
                    <a:pt x="484168" y="325466"/>
                    <a:pt x="500320" y="166330"/>
                    <a:pt x="486115" y="97111"/>
                  </a:cubicBezTo>
                  <a:cubicBezTo>
                    <a:pt x="465506" y="-3341"/>
                    <a:pt x="390436" y="240"/>
                    <a:pt x="230209" y="2"/>
                  </a:cubicBezTo>
                  <a:cubicBezTo>
                    <a:pt x="28988" y="-295"/>
                    <a:pt x="100" y="42124"/>
                    <a:pt x="2959" y="220137"/>
                  </a:cubicBezTo>
                  <a:cubicBezTo>
                    <a:pt x="6461" y="437473"/>
                    <a:pt x="-40525" y="482063"/>
                    <a:pt x="142432" y="4948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9"/>
            <p:cNvSpPr/>
            <p:nvPr/>
          </p:nvSpPr>
          <p:spPr>
            <a:xfrm>
              <a:off x="14328463" y="6570668"/>
              <a:ext cx="486447" cy="496160"/>
            </a:xfrm>
            <a:custGeom>
              <a:rect b="b" l="l" r="r" t="t"/>
              <a:pathLst>
                <a:path extrusionOk="0" h="496160" w="486447">
                  <a:moveTo>
                    <a:pt x="11313" y="390714"/>
                  </a:moveTo>
                  <a:cubicBezTo>
                    <a:pt x="6681" y="360124"/>
                    <a:pt x="-7328" y="156528"/>
                    <a:pt x="4865" y="98010"/>
                  </a:cubicBezTo>
                  <a:cubicBezTo>
                    <a:pt x="26994" y="-6820"/>
                    <a:pt x="128129" y="-1741"/>
                    <a:pt x="294739" y="1095"/>
                  </a:cubicBezTo>
                  <a:cubicBezTo>
                    <a:pt x="486762" y="3773"/>
                    <a:pt x="490851" y="70025"/>
                    <a:pt x="485091" y="241396"/>
                  </a:cubicBezTo>
                  <a:cubicBezTo>
                    <a:pt x="481567" y="346254"/>
                    <a:pt x="499484" y="444970"/>
                    <a:pt x="438344" y="475611"/>
                  </a:cubicBezTo>
                  <a:cubicBezTo>
                    <a:pt x="382335" y="503684"/>
                    <a:pt x="104242" y="504016"/>
                    <a:pt x="50866" y="470265"/>
                  </a:cubicBezTo>
                  <a:cubicBezTo>
                    <a:pt x="22999" y="452640"/>
                    <a:pt x="15987" y="421572"/>
                    <a:pt x="11313" y="390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9"/>
            <p:cNvSpPr/>
            <p:nvPr/>
          </p:nvSpPr>
          <p:spPr>
            <a:xfrm>
              <a:off x="14329180" y="7222028"/>
              <a:ext cx="486236" cy="496060"/>
            </a:xfrm>
            <a:custGeom>
              <a:rect b="b" l="l" r="r" t="t"/>
              <a:pathLst>
                <a:path extrusionOk="0" h="496060" w="486236">
                  <a:moveTo>
                    <a:pt x="8655" y="391797"/>
                  </a:moveTo>
                  <a:cubicBezTo>
                    <a:pt x="4581" y="361807"/>
                    <a:pt x="-6331" y="152510"/>
                    <a:pt x="4994" y="98478"/>
                  </a:cubicBezTo>
                  <a:cubicBezTo>
                    <a:pt x="27499" y="-7329"/>
                    <a:pt x="133439" y="-2380"/>
                    <a:pt x="306185" y="1621"/>
                  </a:cubicBezTo>
                  <a:cubicBezTo>
                    <a:pt x="490553" y="5246"/>
                    <a:pt x="491081" y="76157"/>
                    <a:pt x="484242" y="248635"/>
                  </a:cubicBezTo>
                  <a:cubicBezTo>
                    <a:pt x="480472" y="346737"/>
                    <a:pt x="494040" y="443029"/>
                    <a:pt x="437134" y="473792"/>
                  </a:cubicBezTo>
                  <a:cubicBezTo>
                    <a:pt x="382065" y="503688"/>
                    <a:pt x="103965" y="503862"/>
                    <a:pt x="49656" y="472013"/>
                  </a:cubicBezTo>
                  <a:cubicBezTo>
                    <a:pt x="20299" y="454865"/>
                    <a:pt x="13004" y="423574"/>
                    <a:pt x="8655" y="3917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9"/>
            <p:cNvSpPr/>
            <p:nvPr/>
          </p:nvSpPr>
          <p:spPr>
            <a:xfrm>
              <a:off x="14328869" y="7873687"/>
              <a:ext cx="486504" cy="496171"/>
            </a:xfrm>
            <a:custGeom>
              <a:rect b="b" l="l" r="r" t="t"/>
              <a:pathLst>
                <a:path extrusionOk="0" h="496171" w="486504">
                  <a:moveTo>
                    <a:pt x="6281" y="393021"/>
                  </a:moveTo>
                  <a:cubicBezTo>
                    <a:pt x="3119" y="367170"/>
                    <a:pt x="-5623" y="151361"/>
                    <a:pt x="5412" y="99080"/>
                  </a:cubicBezTo>
                  <a:cubicBezTo>
                    <a:pt x="28439" y="-8463"/>
                    <a:pt x="139683" y="-2943"/>
                    <a:pt x="317929" y="2288"/>
                  </a:cubicBezTo>
                  <a:cubicBezTo>
                    <a:pt x="496196" y="6875"/>
                    <a:pt x="491319" y="86693"/>
                    <a:pt x="483692" y="256024"/>
                  </a:cubicBezTo>
                  <a:cubicBezTo>
                    <a:pt x="479516" y="351347"/>
                    <a:pt x="488525" y="441576"/>
                    <a:pt x="436228" y="472123"/>
                  </a:cubicBezTo>
                  <a:cubicBezTo>
                    <a:pt x="382021" y="503914"/>
                    <a:pt x="103921" y="503856"/>
                    <a:pt x="48751" y="473902"/>
                  </a:cubicBezTo>
                  <a:cubicBezTo>
                    <a:pt x="17895" y="457218"/>
                    <a:pt x="10311" y="425702"/>
                    <a:pt x="6281" y="393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9"/>
            <p:cNvSpPr/>
            <p:nvPr/>
          </p:nvSpPr>
          <p:spPr>
            <a:xfrm>
              <a:off x="14329234" y="8525615"/>
              <a:ext cx="486822" cy="496523"/>
            </a:xfrm>
            <a:custGeom>
              <a:rect b="b" l="l" r="r" t="t"/>
              <a:pathLst>
                <a:path extrusionOk="0" h="496523" w="486822">
                  <a:moveTo>
                    <a:pt x="349562" y="490854"/>
                  </a:moveTo>
                  <a:cubicBezTo>
                    <a:pt x="278298" y="497525"/>
                    <a:pt x="207621" y="498509"/>
                    <a:pt x="137703" y="492735"/>
                  </a:cubicBezTo>
                  <a:cubicBezTo>
                    <a:pt x="53038" y="485855"/>
                    <a:pt x="13426" y="480016"/>
                    <a:pt x="3975" y="394403"/>
                  </a:cubicBezTo>
                  <a:cubicBezTo>
                    <a:pt x="1826" y="374918"/>
                    <a:pt x="-4730" y="149827"/>
                    <a:pt x="5893" y="99839"/>
                  </a:cubicBezTo>
                  <a:cubicBezTo>
                    <a:pt x="29614" y="-10287"/>
                    <a:pt x="147747" y="-3356"/>
                    <a:pt x="329727" y="3113"/>
                  </a:cubicBezTo>
                  <a:cubicBezTo>
                    <a:pt x="499832" y="8582"/>
                    <a:pt x="491611" y="95028"/>
                    <a:pt x="483188" y="263570"/>
                  </a:cubicBezTo>
                  <a:cubicBezTo>
                    <a:pt x="474179" y="443862"/>
                    <a:pt x="480286" y="478670"/>
                    <a:pt x="349562" y="4908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9"/>
            <p:cNvSpPr/>
            <p:nvPr/>
          </p:nvSpPr>
          <p:spPr>
            <a:xfrm>
              <a:off x="14981013" y="6570315"/>
              <a:ext cx="486822" cy="496502"/>
            </a:xfrm>
            <a:custGeom>
              <a:rect b="b" l="l" r="r" t="t"/>
              <a:pathLst>
                <a:path extrusionOk="0" h="496502" w="486822">
                  <a:moveTo>
                    <a:pt x="3975" y="394403"/>
                  </a:moveTo>
                  <a:cubicBezTo>
                    <a:pt x="1826" y="374919"/>
                    <a:pt x="-4730" y="149827"/>
                    <a:pt x="5893" y="99839"/>
                  </a:cubicBezTo>
                  <a:cubicBezTo>
                    <a:pt x="29614" y="-10287"/>
                    <a:pt x="147747" y="-3355"/>
                    <a:pt x="329727" y="3113"/>
                  </a:cubicBezTo>
                  <a:cubicBezTo>
                    <a:pt x="499832" y="8582"/>
                    <a:pt x="491611" y="95028"/>
                    <a:pt x="483188" y="263570"/>
                  </a:cubicBezTo>
                  <a:cubicBezTo>
                    <a:pt x="478788" y="351629"/>
                    <a:pt x="482949" y="440527"/>
                    <a:pt x="435370" y="470610"/>
                  </a:cubicBezTo>
                  <a:cubicBezTo>
                    <a:pt x="382407" y="504102"/>
                    <a:pt x="104372" y="504261"/>
                    <a:pt x="47893" y="475957"/>
                  </a:cubicBezTo>
                  <a:cubicBezTo>
                    <a:pt x="15554" y="459743"/>
                    <a:pt x="7688" y="428003"/>
                    <a:pt x="3975" y="3944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9"/>
            <p:cNvSpPr/>
            <p:nvPr/>
          </p:nvSpPr>
          <p:spPr>
            <a:xfrm>
              <a:off x="14980655" y="7221918"/>
              <a:ext cx="486504" cy="496171"/>
            </a:xfrm>
            <a:custGeom>
              <a:rect b="b" l="l" r="r" t="t"/>
              <a:pathLst>
                <a:path extrusionOk="0" h="496171" w="486504">
                  <a:moveTo>
                    <a:pt x="6281" y="393021"/>
                  </a:moveTo>
                  <a:cubicBezTo>
                    <a:pt x="3119" y="367170"/>
                    <a:pt x="-5623" y="151361"/>
                    <a:pt x="5412" y="99080"/>
                  </a:cubicBezTo>
                  <a:cubicBezTo>
                    <a:pt x="28439" y="-8463"/>
                    <a:pt x="139683" y="-2943"/>
                    <a:pt x="317929" y="2288"/>
                  </a:cubicBezTo>
                  <a:cubicBezTo>
                    <a:pt x="496196" y="6875"/>
                    <a:pt x="491319" y="86693"/>
                    <a:pt x="483692" y="256024"/>
                  </a:cubicBezTo>
                  <a:cubicBezTo>
                    <a:pt x="479516" y="351347"/>
                    <a:pt x="488526" y="441576"/>
                    <a:pt x="436229" y="472123"/>
                  </a:cubicBezTo>
                  <a:cubicBezTo>
                    <a:pt x="382021" y="503914"/>
                    <a:pt x="103921" y="503856"/>
                    <a:pt x="48751" y="473902"/>
                  </a:cubicBezTo>
                  <a:cubicBezTo>
                    <a:pt x="17895" y="457225"/>
                    <a:pt x="10311" y="425709"/>
                    <a:pt x="6281" y="393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9"/>
            <p:cNvSpPr/>
            <p:nvPr/>
          </p:nvSpPr>
          <p:spPr>
            <a:xfrm>
              <a:off x="14980956" y="7873797"/>
              <a:ext cx="486236" cy="496060"/>
            </a:xfrm>
            <a:custGeom>
              <a:rect b="b" l="l" r="r" t="t"/>
              <a:pathLst>
                <a:path extrusionOk="0" h="496060" w="486236">
                  <a:moveTo>
                    <a:pt x="8655" y="391797"/>
                  </a:moveTo>
                  <a:cubicBezTo>
                    <a:pt x="4581" y="361807"/>
                    <a:pt x="-6331" y="152509"/>
                    <a:pt x="4994" y="98478"/>
                  </a:cubicBezTo>
                  <a:cubicBezTo>
                    <a:pt x="27499" y="-7329"/>
                    <a:pt x="133439" y="-2380"/>
                    <a:pt x="306185" y="1621"/>
                  </a:cubicBezTo>
                  <a:cubicBezTo>
                    <a:pt x="490552" y="5246"/>
                    <a:pt x="491081" y="76157"/>
                    <a:pt x="484242" y="248635"/>
                  </a:cubicBezTo>
                  <a:cubicBezTo>
                    <a:pt x="480472" y="346736"/>
                    <a:pt x="494040" y="443029"/>
                    <a:pt x="437134" y="473792"/>
                  </a:cubicBezTo>
                  <a:cubicBezTo>
                    <a:pt x="382065" y="503688"/>
                    <a:pt x="103965" y="503862"/>
                    <a:pt x="49656" y="472013"/>
                  </a:cubicBezTo>
                  <a:cubicBezTo>
                    <a:pt x="20306" y="454865"/>
                    <a:pt x="13004" y="423566"/>
                    <a:pt x="8655" y="3917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9"/>
            <p:cNvSpPr/>
            <p:nvPr/>
          </p:nvSpPr>
          <p:spPr>
            <a:xfrm>
              <a:off x="14980247" y="8525961"/>
              <a:ext cx="486447" cy="496182"/>
            </a:xfrm>
            <a:custGeom>
              <a:rect b="b" l="l" r="r" t="t"/>
              <a:pathLst>
                <a:path extrusionOk="0" h="496182" w="486447">
                  <a:moveTo>
                    <a:pt x="348541" y="492390"/>
                  </a:moveTo>
                  <a:cubicBezTo>
                    <a:pt x="278609" y="498170"/>
                    <a:pt x="207931" y="497186"/>
                    <a:pt x="136682" y="490508"/>
                  </a:cubicBezTo>
                  <a:cubicBezTo>
                    <a:pt x="54832" y="482875"/>
                    <a:pt x="23716" y="472659"/>
                    <a:pt x="11313" y="390714"/>
                  </a:cubicBezTo>
                  <a:cubicBezTo>
                    <a:pt x="6681" y="360124"/>
                    <a:pt x="-7328" y="156528"/>
                    <a:pt x="4865" y="98010"/>
                  </a:cubicBezTo>
                  <a:cubicBezTo>
                    <a:pt x="26994" y="-6820"/>
                    <a:pt x="128129" y="-1741"/>
                    <a:pt x="294739" y="1095"/>
                  </a:cubicBezTo>
                  <a:cubicBezTo>
                    <a:pt x="486762" y="3772"/>
                    <a:pt x="490851" y="70025"/>
                    <a:pt x="485091" y="241389"/>
                  </a:cubicBezTo>
                  <a:cubicBezTo>
                    <a:pt x="478650" y="433127"/>
                    <a:pt x="509759" y="479294"/>
                    <a:pt x="348541" y="4923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9"/>
            <p:cNvSpPr/>
            <p:nvPr/>
          </p:nvSpPr>
          <p:spPr>
            <a:xfrm>
              <a:off x="15629858" y="6570091"/>
              <a:ext cx="491645" cy="497277"/>
            </a:xfrm>
            <a:custGeom>
              <a:rect b="b" l="l" r="r" t="t"/>
              <a:pathLst>
                <a:path extrusionOk="0" h="497277" w="491645">
                  <a:moveTo>
                    <a:pt x="142430" y="494841"/>
                  </a:moveTo>
                  <a:cubicBezTo>
                    <a:pt x="197586" y="498791"/>
                    <a:pt x="264348" y="498617"/>
                    <a:pt x="354289" y="489205"/>
                  </a:cubicBezTo>
                  <a:cubicBezTo>
                    <a:pt x="439316" y="480211"/>
                    <a:pt x="455670" y="463238"/>
                    <a:pt x="471301" y="387956"/>
                  </a:cubicBezTo>
                  <a:cubicBezTo>
                    <a:pt x="484167" y="325466"/>
                    <a:pt x="500318" y="166330"/>
                    <a:pt x="486114" y="97111"/>
                  </a:cubicBezTo>
                  <a:cubicBezTo>
                    <a:pt x="465504" y="-3341"/>
                    <a:pt x="390435" y="240"/>
                    <a:pt x="230207" y="2"/>
                  </a:cubicBezTo>
                  <a:cubicBezTo>
                    <a:pt x="28986" y="-295"/>
                    <a:pt x="99" y="42124"/>
                    <a:pt x="2957" y="220137"/>
                  </a:cubicBezTo>
                  <a:cubicBezTo>
                    <a:pt x="6459" y="437473"/>
                    <a:pt x="-40519" y="482063"/>
                    <a:pt x="142430" y="4948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9"/>
            <p:cNvSpPr/>
            <p:nvPr/>
          </p:nvSpPr>
          <p:spPr>
            <a:xfrm>
              <a:off x="15632067" y="7221650"/>
              <a:ext cx="486822" cy="496523"/>
            </a:xfrm>
            <a:custGeom>
              <a:rect b="b" l="l" r="r" t="t"/>
              <a:pathLst>
                <a:path extrusionOk="0" h="496523" w="486822">
                  <a:moveTo>
                    <a:pt x="349562" y="490854"/>
                  </a:moveTo>
                  <a:cubicBezTo>
                    <a:pt x="278298" y="497525"/>
                    <a:pt x="207621" y="498509"/>
                    <a:pt x="137703" y="492735"/>
                  </a:cubicBezTo>
                  <a:cubicBezTo>
                    <a:pt x="53038" y="485855"/>
                    <a:pt x="13426" y="480016"/>
                    <a:pt x="3975" y="394403"/>
                  </a:cubicBezTo>
                  <a:cubicBezTo>
                    <a:pt x="1826" y="374919"/>
                    <a:pt x="-4730" y="149827"/>
                    <a:pt x="5893" y="99839"/>
                  </a:cubicBezTo>
                  <a:cubicBezTo>
                    <a:pt x="29614" y="-10287"/>
                    <a:pt x="147747" y="-3356"/>
                    <a:pt x="329727" y="3113"/>
                  </a:cubicBezTo>
                  <a:cubicBezTo>
                    <a:pt x="499832" y="8582"/>
                    <a:pt x="491611" y="95028"/>
                    <a:pt x="483188" y="263570"/>
                  </a:cubicBezTo>
                  <a:cubicBezTo>
                    <a:pt x="474186" y="443862"/>
                    <a:pt x="480293" y="478670"/>
                    <a:pt x="349562" y="4908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9"/>
            <p:cNvSpPr/>
            <p:nvPr/>
          </p:nvSpPr>
          <p:spPr>
            <a:xfrm>
              <a:off x="15632763" y="7873758"/>
              <a:ext cx="486447" cy="496182"/>
            </a:xfrm>
            <a:custGeom>
              <a:rect b="b" l="l" r="r" t="t"/>
              <a:pathLst>
                <a:path extrusionOk="0" h="496182" w="486447">
                  <a:moveTo>
                    <a:pt x="348541" y="492389"/>
                  </a:moveTo>
                  <a:cubicBezTo>
                    <a:pt x="278609" y="498170"/>
                    <a:pt x="207931" y="497186"/>
                    <a:pt x="136682" y="490508"/>
                  </a:cubicBezTo>
                  <a:cubicBezTo>
                    <a:pt x="54832" y="482875"/>
                    <a:pt x="23716" y="472659"/>
                    <a:pt x="11313" y="390714"/>
                  </a:cubicBezTo>
                  <a:cubicBezTo>
                    <a:pt x="6681" y="360124"/>
                    <a:pt x="-7328" y="156528"/>
                    <a:pt x="4865" y="98010"/>
                  </a:cubicBezTo>
                  <a:cubicBezTo>
                    <a:pt x="26994" y="-6820"/>
                    <a:pt x="128129" y="-1741"/>
                    <a:pt x="294739" y="1095"/>
                  </a:cubicBezTo>
                  <a:cubicBezTo>
                    <a:pt x="486762" y="3772"/>
                    <a:pt x="490851" y="70024"/>
                    <a:pt x="485091" y="241396"/>
                  </a:cubicBezTo>
                  <a:cubicBezTo>
                    <a:pt x="478650" y="433134"/>
                    <a:pt x="509759" y="479294"/>
                    <a:pt x="348541" y="4923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9"/>
            <p:cNvSpPr/>
            <p:nvPr/>
          </p:nvSpPr>
          <p:spPr>
            <a:xfrm>
              <a:off x="15629570" y="8525391"/>
              <a:ext cx="491646" cy="497277"/>
            </a:xfrm>
            <a:custGeom>
              <a:rect b="b" l="l" r="r" t="t"/>
              <a:pathLst>
                <a:path extrusionOk="0" h="497277" w="491646">
                  <a:moveTo>
                    <a:pt x="349215" y="494841"/>
                  </a:moveTo>
                  <a:cubicBezTo>
                    <a:pt x="294059" y="498791"/>
                    <a:pt x="227297" y="498617"/>
                    <a:pt x="137356" y="489205"/>
                  </a:cubicBezTo>
                  <a:cubicBezTo>
                    <a:pt x="52329" y="480211"/>
                    <a:pt x="35975" y="463238"/>
                    <a:pt x="20344" y="387956"/>
                  </a:cubicBezTo>
                  <a:cubicBezTo>
                    <a:pt x="7478" y="325466"/>
                    <a:pt x="-8673" y="166330"/>
                    <a:pt x="5532" y="97111"/>
                  </a:cubicBezTo>
                  <a:cubicBezTo>
                    <a:pt x="26141" y="-3341"/>
                    <a:pt x="101211" y="240"/>
                    <a:pt x="261438" y="2"/>
                  </a:cubicBezTo>
                  <a:cubicBezTo>
                    <a:pt x="462659" y="-295"/>
                    <a:pt x="491547" y="42124"/>
                    <a:pt x="488688" y="220137"/>
                  </a:cubicBezTo>
                  <a:cubicBezTo>
                    <a:pt x="485186" y="437473"/>
                    <a:pt x="532171" y="482063"/>
                    <a:pt x="349215" y="4948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9"/>
            <p:cNvSpPr/>
            <p:nvPr/>
          </p:nvSpPr>
          <p:spPr>
            <a:xfrm>
              <a:off x="13833358" y="6711308"/>
              <a:ext cx="152003" cy="231258"/>
            </a:xfrm>
            <a:custGeom>
              <a:rect b="b" l="l" r="r" t="t"/>
              <a:pathLst>
                <a:path extrusionOk="0" h="231258" w="152003">
                  <a:moveTo>
                    <a:pt x="29960" y="225418"/>
                  </a:moveTo>
                  <a:cubicBezTo>
                    <a:pt x="29960" y="218428"/>
                    <a:pt x="31313" y="209739"/>
                    <a:pt x="34020" y="199357"/>
                  </a:cubicBezTo>
                  <a:cubicBezTo>
                    <a:pt x="36726" y="188982"/>
                    <a:pt x="40337" y="177753"/>
                    <a:pt x="44853" y="165677"/>
                  </a:cubicBezTo>
                  <a:cubicBezTo>
                    <a:pt x="49368" y="153609"/>
                    <a:pt x="54441" y="141085"/>
                    <a:pt x="60085" y="128105"/>
                  </a:cubicBezTo>
                  <a:cubicBezTo>
                    <a:pt x="65722" y="115133"/>
                    <a:pt x="71367" y="102666"/>
                    <a:pt x="77011" y="90707"/>
                  </a:cubicBezTo>
                  <a:cubicBezTo>
                    <a:pt x="82648" y="78747"/>
                    <a:pt x="88068" y="67692"/>
                    <a:pt x="93257" y="57541"/>
                  </a:cubicBezTo>
                  <a:cubicBezTo>
                    <a:pt x="98445" y="47390"/>
                    <a:pt x="102961" y="38925"/>
                    <a:pt x="106803" y="32153"/>
                  </a:cubicBezTo>
                  <a:cubicBezTo>
                    <a:pt x="106579" y="31480"/>
                    <a:pt x="105392" y="30916"/>
                    <a:pt x="103250" y="30467"/>
                  </a:cubicBezTo>
                  <a:cubicBezTo>
                    <a:pt x="101101" y="30019"/>
                    <a:pt x="98677" y="29679"/>
                    <a:pt x="95970" y="29454"/>
                  </a:cubicBezTo>
                  <a:cubicBezTo>
                    <a:pt x="93264" y="29230"/>
                    <a:pt x="90724" y="29063"/>
                    <a:pt x="88358" y="28948"/>
                  </a:cubicBezTo>
                  <a:cubicBezTo>
                    <a:pt x="85991" y="28832"/>
                    <a:pt x="84573" y="28774"/>
                    <a:pt x="84124" y="28774"/>
                  </a:cubicBezTo>
                  <a:cubicBezTo>
                    <a:pt x="74645" y="29454"/>
                    <a:pt x="65505" y="29845"/>
                    <a:pt x="56706" y="29961"/>
                  </a:cubicBezTo>
                  <a:cubicBezTo>
                    <a:pt x="47906" y="30076"/>
                    <a:pt x="38767" y="30699"/>
                    <a:pt x="29280" y="31820"/>
                  </a:cubicBezTo>
                  <a:cubicBezTo>
                    <a:pt x="24765" y="32276"/>
                    <a:pt x="20987" y="32782"/>
                    <a:pt x="17941" y="33339"/>
                  </a:cubicBezTo>
                  <a:cubicBezTo>
                    <a:pt x="14894" y="33904"/>
                    <a:pt x="11110" y="34077"/>
                    <a:pt x="6601" y="33846"/>
                  </a:cubicBezTo>
                  <a:cubicBezTo>
                    <a:pt x="4568" y="33846"/>
                    <a:pt x="3048" y="33166"/>
                    <a:pt x="2028" y="31813"/>
                  </a:cubicBezTo>
                  <a:cubicBezTo>
                    <a:pt x="1015" y="30460"/>
                    <a:pt x="393" y="28825"/>
                    <a:pt x="168" y="26908"/>
                  </a:cubicBezTo>
                  <a:cubicBezTo>
                    <a:pt x="-56" y="24990"/>
                    <a:pt x="-56" y="23015"/>
                    <a:pt x="168" y="20982"/>
                  </a:cubicBezTo>
                  <a:cubicBezTo>
                    <a:pt x="393" y="18949"/>
                    <a:pt x="617" y="17039"/>
                    <a:pt x="848" y="15230"/>
                  </a:cubicBezTo>
                  <a:cubicBezTo>
                    <a:pt x="1297" y="11395"/>
                    <a:pt x="1695" y="8581"/>
                    <a:pt x="2028" y="6772"/>
                  </a:cubicBezTo>
                  <a:cubicBezTo>
                    <a:pt x="2368" y="4971"/>
                    <a:pt x="2759" y="3726"/>
                    <a:pt x="3215" y="3046"/>
                  </a:cubicBezTo>
                  <a:cubicBezTo>
                    <a:pt x="3663" y="2149"/>
                    <a:pt x="4004" y="1925"/>
                    <a:pt x="4228" y="2373"/>
                  </a:cubicBezTo>
                  <a:lnTo>
                    <a:pt x="62792" y="340"/>
                  </a:lnTo>
                  <a:cubicBezTo>
                    <a:pt x="69782" y="116"/>
                    <a:pt x="76671" y="0"/>
                    <a:pt x="83444" y="0"/>
                  </a:cubicBezTo>
                  <a:cubicBezTo>
                    <a:pt x="90210" y="0"/>
                    <a:pt x="97099" y="0"/>
                    <a:pt x="104089" y="0"/>
                  </a:cubicBezTo>
                  <a:lnTo>
                    <a:pt x="147081" y="340"/>
                  </a:lnTo>
                  <a:cubicBezTo>
                    <a:pt x="148658" y="1469"/>
                    <a:pt x="149903" y="2938"/>
                    <a:pt x="150807" y="4739"/>
                  </a:cubicBezTo>
                  <a:cubicBezTo>
                    <a:pt x="151488" y="6548"/>
                    <a:pt x="151878" y="8747"/>
                    <a:pt x="151994" y="11337"/>
                  </a:cubicBezTo>
                  <a:cubicBezTo>
                    <a:pt x="152103" y="13935"/>
                    <a:pt x="151256" y="17379"/>
                    <a:pt x="149454" y="21662"/>
                  </a:cubicBezTo>
                  <a:cubicBezTo>
                    <a:pt x="148550" y="23471"/>
                    <a:pt x="147703" y="25214"/>
                    <a:pt x="146914" y="26908"/>
                  </a:cubicBezTo>
                  <a:cubicBezTo>
                    <a:pt x="146118" y="28593"/>
                    <a:pt x="145163" y="30236"/>
                    <a:pt x="144034" y="31813"/>
                  </a:cubicBezTo>
                  <a:cubicBezTo>
                    <a:pt x="135235" y="45357"/>
                    <a:pt x="127499" y="59010"/>
                    <a:pt x="120849" y="72771"/>
                  </a:cubicBezTo>
                  <a:cubicBezTo>
                    <a:pt x="114184" y="86539"/>
                    <a:pt x="107360" y="100756"/>
                    <a:pt x="100370" y="115422"/>
                  </a:cubicBezTo>
                  <a:cubicBezTo>
                    <a:pt x="93821" y="129415"/>
                    <a:pt x="88292" y="142901"/>
                    <a:pt x="83777" y="155866"/>
                  </a:cubicBezTo>
                  <a:cubicBezTo>
                    <a:pt x="79262" y="168846"/>
                    <a:pt x="74522" y="182665"/>
                    <a:pt x="69558" y="197331"/>
                  </a:cubicBezTo>
                  <a:cubicBezTo>
                    <a:pt x="69102" y="198235"/>
                    <a:pt x="68421" y="200203"/>
                    <a:pt x="67524" y="203256"/>
                  </a:cubicBezTo>
                  <a:cubicBezTo>
                    <a:pt x="66620" y="206302"/>
                    <a:pt x="65599" y="209515"/>
                    <a:pt x="64478" y="212901"/>
                  </a:cubicBezTo>
                  <a:cubicBezTo>
                    <a:pt x="63342" y="216287"/>
                    <a:pt x="62278" y="219449"/>
                    <a:pt x="61257" y="222379"/>
                  </a:cubicBezTo>
                  <a:cubicBezTo>
                    <a:pt x="60244" y="225316"/>
                    <a:pt x="59506" y="227234"/>
                    <a:pt x="59058" y="228131"/>
                  </a:cubicBezTo>
                  <a:cubicBezTo>
                    <a:pt x="57024" y="229708"/>
                    <a:pt x="54376" y="230670"/>
                    <a:pt x="51105" y="231003"/>
                  </a:cubicBezTo>
                  <a:cubicBezTo>
                    <a:pt x="47834" y="231343"/>
                    <a:pt x="44614" y="231343"/>
                    <a:pt x="41452" y="231003"/>
                  </a:cubicBezTo>
                  <a:cubicBezTo>
                    <a:pt x="38289" y="230663"/>
                    <a:pt x="35583" y="229990"/>
                    <a:pt x="33325" y="228970"/>
                  </a:cubicBezTo>
                  <a:cubicBezTo>
                    <a:pt x="31089" y="227957"/>
                    <a:pt x="29960" y="226771"/>
                    <a:pt x="29960" y="2254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9"/>
            <p:cNvSpPr/>
            <p:nvPr/>
          </p:nvSpPr>
          <p:spPr>
            <a:xfrm>
              <a:off x="13820477" y="7339927"/>
              <a:ext cx="171620" cy="242596"/>
            </a:xfrm>
            <a:custGeom>
              <a:rect b="b" l="l" r="r" t="t"/>
              <a:pathLst>
                <a:path extrusionOk="0" h="242596" w="171620">
                  <a:moveTo>
                    <a:pt x="146431" y="2240"/>
                  </a:moveTo>
                  <a:cubicBezTo>
                    <a:pt x="145526" y="27744"/>
                    <a:pt x="145070" y="53067"/>
                    <a:pt x="145070" y="78223"/>
                  </a:cubicBezTo>
                  <a:cubicBezTo>
                    <a:pt x="145070" y="103387"/>
                    <a:pt x="144846" y="128717"/>
                    <a:pt x="144397" y="154214"/>
                  </a:cubicBezTo>
                  <a:cubicBezTo>
                    <a:pt x="147328" y="153765"/>
                    <a:pt x="150541" y="153367"/>
                    <a:pt x="154043" y="153027"/>
                  </a:cubicBezTo>
                  <a:cubicBezTo>
                    <a:pt x="157538" y="152687"/>
                    <a:pt x="161092" y="152637"/>
                    <a:pt x="164710" y="152854"/>
                  </a:cubicBezTo>
                  <a:cubicBezTo>
                    <a:pt x="166743" y="152854"/>
                    <a:pt x="168263" y="153534"/>
                    <a:pt x="169283" y="154887"/>
                  </a:cubicBezTo>
                  <a:cubicBezTo>
                    <a:pt x="170296" y="156247"/>
                    <a:pt x="170976" y="157882"/>
                    <a:pt x="171316" y="159799"/>
                  </a:cubicBezTo>
                  <a:cubicBezTo>
                    <a:pt x="171657" y="161717"/>
                    <a:pt x="171707" y="163750"/>
                    <a:pt x="171490" y="165891"/>
                  </a:cubicBezTo>
                  <a:cubicBezTo>
                    <a:pt x="171266" y="168033"/>
                    <a:pt x="170926" y="169892"/>
                    <a:pt x="170477" y="171470"/>
                  </a:cubicBezTo>
                  <a:lnTo>
                    <a:pt x="167090" y="184334"/>
                  </a:lnTo>
                  <a:lnTo>
                    <a:pt x="143732" y="185347"/>
                  </a:lnTo>
                  <a:lnTo>
                    <a:pt x="143384" y="192791"/>
                  </a:lnTo>
                  <a:lnTo>
                    <a:pt x="141691" y="239162"/>
                  </a:lnTo>
                  <a:cubicBezTo>
                    <a:pt x="141011" y="239834"/>
                    <a:pt x="140222" y="240522"/>
                    <a:pt x="139325" y="241194"/>
                  </a:cubicBezTo>
                  <a:cubicBezTo>
                    <a:pt x="138420" y="241643"/>
                    <a:pt x="137291" y="242041"/>
                    <a:pt x="135938" y="242381"/>
                  </a:cubicBezTo>
                  <a:cubicBezTo>
                    <a:pt x="134585" y="242721"/>
                    <a:pt x="132667" y="242656"/>
                    <a:pt x="130185" y="242207"/>
                  </a:cubicBezTo>
                  <a:cubicBezTo>
                    <a:pt x="129512" y="242432"/>
                    <a:pt x="128152" y="242323"/>
                    <a:pt x="126125" y="241867"/>
                  </a:cubicBezTo>
                  <a:cubicBezTo>
                    <a:pt x="124092" y="241419"/>
                    <a:pt x="121950" y="240912"/>
                    <a:pt x="119692" y="240348"/>
                  </a:cubicBezTo>
                  <a:cubicBezTo>
                    <a:pt x="117435" y="239776"/>
                    <a:pt x="115293" y="239277"/>
                    <a:pt x="113259" y="238821"/>
                  </a:cubicBezTo>
                  <a:cubicBezTo>
                    <a:pt x="111226" y="238373"/>
                    <a:pt x="109873" y="238148"/>
                    <a:pt x="109192" y="238148"/>
                  </a:cubicBezTo>
                  <a:cubicBezTo>
                    <a:pt x="108064" y="232512"/>
                    <a:pt x="107557" y="225060"/>
                    <a:pt x="107666" y="215814"/>
                  </a:cubicBezTo>
                  <a:cubicBezTo>
                    <a:pt x="107781" y="206560"/>
                    <a:pt x="108056" y="196981"/>
                    <a:pt x="108512" y="187040"/>
                  </a:cubicBezTo>
                  <a:lnTo>
                    <a:pt x="89213" y="187712"/>
                  </a:lnTo>
                  <a:cubicBezTo>
                    <a:pt x="81991" y="187937"/>
                    <a:pt x="75051" y="188052"/>
                    <a:pt x="68394" y="188052"/>
                  </a:cubicBezTo>
                  <a:cubicBezTo>
                    <a:pt x="61736" y="188052"/>
                    <a:pt x="54905" y="188052"/>
                    <a:pt x="47915" y="188052"/>
                  </a:cubicBezTo>
                  <a:lnTo>
                    <a:pt x="4924" y="187712"/>
                  </a:lnTo>
                  <a:cubicBezTo>
                    <a:pt x="3346" y="186823"/>
                    <a:pt x="2102" y="185347"/>
                    <a:pt x="1197" y="183321"/>
                  </a:cubicBezTo>
                  <a:cubicBezTo>
                    <a:pt x="517" y="181736"/>
                    <a:pt x="126" y="179595"/>
                    <a:pt x="10" y="176889"/>
                  </a:cubicBezTo>
                  <a:cubicBezTo>
                    <a:pt x="-105" y="174175"/>
                    <a:pt x="741" y="170681"/>
                    <a:pt x="2550" y="166391"/>
                  </a:cubicBezTo>
                  <a:cubicBezTo>
                    <a:pt x="3448" y="164589"/>
                    <a:pt x="4294" y="162838"/>
                    <a:pt x="5090" y="161145"/>
                  </a:cubicBezTo>
                  <a:cubicBezTo>
                    <a:pt x="5879" y="159459"/>
                    <a:pt x="6834" y="157824"/>
                    <a:pt x="7963" y="156240"/>
                  </a:cubicBezTo>
                  <a:cubicBezTo>
                    <a:pt x="12247" y="149475"/>
                    <a:pt x="17045" y="142421"/>
                    <a:pt x="22349" y="135091"/>
                  </a:cubicBezTo>
                  <a:cubicBezTo>
                    <a:pt x="27646" y="127755"/>
                    <a:pt x="33015" y="120368"/>
                    <a:pt x="38428" y="112916"/>
                  </a:cubicBezTo>
                  <a:cubicBezTo>
                    <a:pt x="43841" y="105478"/>
                    <a:pt x="49254" y="98084"/>
                    <a:pt x="54674" y="90747"/>
                  </a:cubicBezTo>
                  <a:cubicBezTo>
                    <a:pt x="60087" y="83411"/>
                    <a:pt x="65282" y="76472"/>
                    <a:pt x="70246" y="69932"/>
                  </a:cubicBezTo>
                  <a:cubicBezTo>
                    <a:pt x="74986" y="63840"/>
                    <a:pt x="79162" y="58204"/>
                    <a:pt x="82773" y="53016"/>
                  </a:cubicBezTo>
                  <a:cubicBezTo>
                    <a:pt x="86376" y="47829"/>
                    <a:pt x="89937" y="42692"/>
                    <a:pt x="93439" y="37613"/>
                  </a:cubicBezTo>
                  <a:cubicBezTo>
                    <a:pt x="96934" y="32534"/>
                    <a:pt x="100603" y="27114"/>
                    <a:pt x="104445" y="21370"/>
                  </a:cubicBezTo>
                  <a:cubicBezTo>
                    <a:pt x="108281" y="15618"/>
                    <a:pt x="112789" y="9012"/>
                    <a:pt x="117985" y="1567"/>
                  </a:cubicBezTo>
                  <a:cubicBezTo>
                    <a:pt x="120915" y="670"/>
                    <a:pt x="123962" y="163"/>
                    <a:pt x="127124" y="40"/>
                  </a:cubicBezTo>
                  <a:cubicBezTo>
                    <a:pt x="130286" y="-68"/>
                    <a:pt x="133224" y="40"/>
                    <a:pt x="135924" y="381"/>
                  </a:cubicBezTo>
                  <a:cubicBezTo>
                    <a:pt x="138630" y="721"/>
                    <a:pt x="140946" y="1119"/>
                    <a:pt x="142863" y="1560"/>
                  </a:cubicBezTo>
                  <a:cubicBezTo>
                    <a:pt x="144795" y="2016"/>
                    <a:pt x="145975" y="2240"/>
                    <a:pt x="146431" y="2240"/>
                  </a:cubicBezTo>
                  <a:close/>
                  <a:moveTo>
                    <a:pt x="109873" y="157253"/>
                  </a:moveTo>
                  <a:cubicBezTo>
                    <a:pt x="110097" y="154547"/>
                    <a:pt x="110213" y="151956"/>
                    <a:pt x="110213" y="149475"/>
                  </a:cubicBezTo>
                  <a:cubicBezTo>
                    <a:pt x="110213" y="146986"/>
                    <a:pt x="110213" y="144844"/>
                    <a:pt x="110213" y="143043"/>
                  </a:cubicBezTo>
                  <a:lnTo>
                    <a:pt x="110553" y="143043"/>
                  </a:lnTo>
                  <a:cubicBezTo>
                    <a:pt x="111906" y="123407"/>
                    <a:pt x="112586" y="103561"/>
                    <a:pt x="112586" y="83469"/>
                  </a:cubicBezTo>
                  <a:cubicBezTo>
                    <a:pt x="112586" y="78737"/>
                    <a:pt x="112760" y="73940"/>
                    <a:pt x="113093" y="69085"/>
                  </a:cubicBezTo>
                  <a:cubicBezTo>
                    <a:pt x="113433" y="64238"/>
                    <a:pt x="113708" y="59332"/>
                    <a:pt x="113939" y="54362"/>
                  </a:cubicBezTo>
                  <a:cubicBezTo>
                    <a:pt x="108071" y="63398"/>
                    <a:pt x="101862" y="72479"/>
                    <a:pt x="95320" y="81617"/>
                  </a:cubicBezTo>
                  <a:cubicBezTo>
                    <a:pt x="88771" y="90755"/>
                    <a:pt x="82396" y="99719"/>
                    <a:pt x="76195" y="108524"/>
                  </a:cubicBezTo>
                  <a:cubicBezTo>
                    <a:pt x="69986" y="117322"/>
                    <a:pt x="64175" y="125729"/>
                    <a:pt x="58762" y="133738"/>
                  </a:cubicBezTo>
                  <a:cubicBezTo>
                    <a:pt x="53342" y="141748"/>
                    <a:pt x="48827" y="149142"/>
                    <a:pt x="45216" y="155907"/>
                  </a:cubicBezTo>
                  <a:cubicBezTo>
                    <a:pt x="45440" y="156587"/>
                    <a:pt x="46627" y="157151"/>
                    <a:pt x="48769" y="157607"/>
                  </a:cubicBezTo>
                  <a:cubicBezTo>
                    <a:pt x="50911" y="158063"/>
                    <a:pt x="53342" y="158454"/>
                    <a:pt x="56049" y="158794"/>
                  </a:cubicBezTo>
                  <a:cubicBezTo>
                    <a:pt x="58755" y="159126"/>
                    <a:pt x="61295" y="159300"/>
                    <a:pt x="63661" y="159300"/>
                  </a:cubicBezTo>
                  <a:cubicBezTo>
                    <a:pt x="66035" y="159300"/>
                    <a:pt x="67439" y="159300"/>
                    <a:pt x="67895" y="159300"/>
                  </a:cubicBezTo>
                  <a:cubicBezTo>
                    <a:pt x="73083" y="158852"/>
                    <a:pt x="79408" y="158512"/>
                    <a:pt x="86854" y="158287"/>
                  </a:cubicBezTo>
                  <a:cubicBezTo>
                    <a:pt x="94300" y="158049"/>
                    <a:pt x="101971" y="157708"/>
                    <a:pt x="109873" y="1572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9"/>
            <p:cNvSpPr/>
            <p:nvPr/>
          </p:nvSpPr>
          <p:spPr>
            <a:xfrm>
              <a:off x="14495898" y="7346197"/>
              <a:ext cx="160370" cy="237816"/>
            </a:xfrm>
            <a:custGeom>
              <a:rect b="b" l="l" r="r" t="t"/>
              <a:pathLst>
                <a:path extrusionOk="0" h="237816" w="160370">
                  <a:moveTo>
                    <a:pt x="151080" y="196672"/>
                  </a:moveTo>
                  <a:cubicBezTo>
                    <a:pt x="148829" y="201187"/>
                    <a:pt x="145942" y="205253"/>
                    <a:pt x="142447" y="208864"/>
                  </a:cubicBezTo>
                  <a:cubicBezTo>
                    <a:pt x="138944" y="212467"/>
                    <a:pt x="135174" y="215744"/>
                    <a:pt x="131107" y="218674"/>
                  </a:cubicBezTo>
                  <a:cubicBezTo>
                    <a:pt x="125919" y="222516"/>
                    <a:pt x="119877" y="226177"/>
                    <a:pt x="113002" y="229672"/>
                  </a:cubicBezTo>
                  <a:cubicBezTo>
                    <a:pt x="106113" y="233174"/>
                    <a:pt x="99405" y="235482"/>
                    <a:pt x="92856" y="236610"/>
                  </a:cubicBezTo>
                  <a:cubicBezTo>
                    <a:pt x="88116" y="237515"/>
                    <a:pt x="82414" y="237913"/>
                    <a:pt x="75757" y="237797"/>
                  </a:cubicBezTo>
                  <a:cubicBezTo>
                    <a:pt x="69099" y="237681"/>
                    <a:pt x="62326" y="237066"/>
                    <a:pt x="55444" y="235937"/>
                  </a:cubicBezTo>
                  <a:cubicBezTo>
                    <a:pt x="48555" y="234809"/>
                    <a:pt x="41905" y="233174"/>
                    <a:pt x="35472" y="231032"/>
                  </a:cubicBezTo>
                  <a:cubicBezTo>
                    <a:pt x="29039" y="228890"/>
                    <a:pt x="23792" y="226127"/>
                    <a:pt x="19733" y="222741"/>
                  </a:cubicBezTo>
                  <a:cubicBezTo>
                    <a:pt x="16346" y="219810"/>
                    <a:pt x="12902" y="216764"/>
                    <a:pt x="9407" y="213603"/>
                  </a:cubicBezTo>
                  <a:cubicBezTo>
                    <a:pt x="5904" y="210441"/>
                    <a:pt x="2915" y="206953"/>
                    <a:pt x="433" y="203105"/>
                  </a:cubicBezTo>
                  <a:cubicBezTo>
                    <a:pt x="-239" y="202200"/>
                    <a:pt x="-131" y="200963"/>
                    <a:pt x="774" y="199386"/>
                  </a:cubicBezTo>
                  <a:cubicBezTo>
                    <a:pt x="1671" y="197808"/>
                    <a:pt x="2807" y="196282"/>
                    <a:pt x="4160" y="194813"/>
                  </a:cubicBezTo>
                  <a:cubicBezTo>
                    <a:pt x="5521" y="193351"/>
                    <a:pt x="6867" y="192049"/>
                    <a:pt x="8220" y="190920"/>
                  </a:cubicBezTo>
                  <a:cubicBezTo>
                    <a:pt x="9580" y="189792"/>
                    <a:pt x="10470" y="189235"/>
                    <a:pt x="10926" y="189235"/>
                  </a:cubicBezTo>
                  <a:cubicBezTo>
                    <a:pt x="12048" y="187874"/>
                    <a:pt x="12960" y="186688"/>
                    <a:pt x="13633" y="185675"/>
                  </a:cubicBezTo>
                  <a:cubicBezTo>
                    <a:pt x="14306" y="184662"/>
                    <a:pt x="14986" y="183931"/>
                    <a:pt x="15666" y="183476"/>
                  </a:cubicBezTo>
                  <a:cubicBezTo>
                    <a:pt x="16339" y="183027"/>
                    <a:pt x="17244" y="182687"/>
                    <a:pt x="18372" y="182463"/>
                  </a:cubicBezTo>
                  <a:cubicBezTo>
                    <a:pt x="19501" y="182246"/>
                    <a:pt x="21079" y="182246"/>
                    <a:pt x="23112" y="182463"/>
                  </a:cubicBezTo>
                  <a:cubicBezTo>
                    <a:pt x="26716" y="186304"/>
                    <a:pt x="30566" y="189351"/>
                    <a:pt x="34625" y="191601"/>
                  </a:cubicBezTo>
                  <a:cubicBezTo>
                    <a:pt x="38685" y="193858"/>
                    <a:pt x="42578" y="195616"/>
                    <a:pt x="46305" y="196846"/>
                  </a:cubicBezTo>
                  <a:cubicBezTo>
                    <a:pt x="50031" y="198090"/>
                    <a:pt x="53353" y="198937"/>
                    <a:pt x="56291" y="199386"/>
                  </a:cubicBezTo>
                  <a:cubicBezTo>
                    <a:pt x="59229" y="199834"/>
                    <a:pt x="61371" y="200058"/>
                    <a:pt x="62724" y="200058"/>
                  </a:cubicBezTo>
                  <a:lnTo>
                    <a:pt x="73217" y="200058"/>
                  </a:lnTo>
                  <a:cubicBezTo>
                    <a:pt x="78405" y="200058"/>
                    <a:pt x="83767" y="199443"/>
                    <a:pt x="89296" y="198199"/>
                  </a:cubicBezTo>
                  <a:cubicBezTo>
                    <a:pt x="94824" y="196962"/>
                    <a:pt x="99846" y="194979"/>
                    <a:pt x="104362" y="192281"/>
                  </a:cubicBezTo>
                  <a:cubicBezTo>
                    <a:pt x="110904" y="188446"/>
                    <a:pt x="116656" y="182918"/>
                    <a:pt x="121628" y="175691"/>
                  </a:cubicBezTo>
                  <a:cubicBezTo>
                    <a:pt x="126592" y="168470"/>
                    <a:pt x="129074" y="160917"/>
                    <a:pt x="129074" y="153008"/>
                  </a:cubicBezTo>
                  <a:cubicBezTo>
                    <a:pt x="129074" y="148949"/>
                    <a:pt x="128510" y="144999"/>
                    <a:pt x="127388" y="141165"/>
                  </a:cubicBezTo>
                  <a:cubicBezTo>
                    <a:pt x="126252" y="137330"/>
                    <a:pt x="124117" y="133712"/>
                    <a:pt x="120955" y="130326"/>
                  </a:cubicBezTo>
                  <a:cubicBezTo>
                    <a:pt x="117112" y="126267"/>
                    <a:pt x="111757" y="123330"/>
                    <a:pt x="104876" y="121529"/>
                  </a:cubicBezTo>
                  <a:cubicBezTo>
                    <a:pt x="97987" y="119727"/>
                    <a:pt x="92060" y="118598"/>
                    <a:pt x="87103" y="118142"/>
                  </a:cubicBezTo>
                  <a:lnTo>
                    <a:pt x="87103" y="118482"/>
                  </a:lnTo>
                  <a:cubicBezTo>
                    <a:pt x="78977" y="118027"/>
                    <a:pt x="70293" y="118880"/>
                    <a:pt x="61038" y="121015"/>
                  </a:cubicBezTo>
                  <a:cubicBezTo>
                    <a:pt x="51783" y="123171"/>
                    <a:pt x="43548" y="125703"/>
                    <a:pt x="36326" y="128633"/>
                  </a:cubicBezTo>
                  <a:cubicBezTo>
                    <a:pt x="35877" y="128858"/>
                    <a:pt x="34748" y="128966"/>
                    <a:pt x="32939" y="128966"/>
                  </a:cubicBezTo>
                  <a:cubicBezTo>
                    <a:pt x="31130" y="128966"/>
                    <a:pt x="29668" y="129190"/>
                    <a:pt x="28539" y="129646"/>
                  </a:cubicBezTo>
                  <a:cubicBezTo>
                    <a:pt x="25833" y="130319"/>
                    <a:pt x="23293" y="128517"/>
                    <a:pt x="20920" y="124227"/>
                  </a:cubicBezTo>
                  <a:cubicBezTo>
                    <a:pt x="18553" y="119951"/>
                    <a:pt x="17591" y="115205"/>
                    <a:pt x="18047" y="110010"/>
                  </a:cubicBezTo>
                  <a:cubicBezTo>
                    <a:pt x="19176" y="90605"/>
                    <a:pt x="19849" y="74189"/>
                    <a:pt x="20080" y="60761"/>
                  </a:cubicBezTo>
                  <a:cubicBezTo>
                    <a:pt x="20304" y="47332"/>
                    <a:pt x="20587" y="36335"/>
                    <a:pt x="20927" y="27761"/>
                  </a:cubicBezTo>
                  <a:cubicBezTo>
                    <a:pt x="21267" y="19188"/>
                    <a:pt x="21940" y="12813"/>
                    <a:pt x="22960" y="8639"/>
                  </a:cubicBezTo>
                  <a:cubicBezTo>
                    <a:pt x="23973" y="4471"/>
                    <a:pt x="25833" y="2040"/>
                    <a:pt x="28547" y="1360"/>
                  </a:cubicBezTo>
                  <a:cubicBezTo>
                    <a:pt x="37795" y="2265"/>
                    <a:pt x="48012" y="2373"/>
                    <a:pt x="59185" y="1700"/>
                  </a:cubicBezTo>
                  <a:cubicBezTo>
                    <a:pt x="70358" y="1020"/>
                    <a:pt x="80453" y="572"/>
                    <a:pt x="89484" y="340"/>
                  </a:cubicBezTo>
                  <a:cubicBezTo>
                    <a:pt x="92871" y="340"/>
                    <a:pt x="96699" y="289"/>
                    <a:pt x="100990" y="174"/>
                  </a:cubicBezTo>
                  <a:cubicBezTo>
                    <a:pt x="105274" y="58"/>
                    <a:pt x="109681" y="0"/>
                    <a:pt x="114189" y="0"/>
                  </a:cubicBezTo>
                  <a:cubicBezTo>
                    <a:pt x="118704" y="0"/>
                    <a:pt x="123104" y="116"/>
                    <a:pt x="127395" y="340"/>
                  </a:cubicBezTo>
                  <a:cubicBezTo>
                    <a:pt x="131679" y="564"/>
                    <a:pt x="135522" y="796"/>
                    <a:pt x="138901" y="1020"/>
                  </a:cubicBezTo>
                  <a:cubicBezTo>
                    <a:pt x="141607" y="2597"/>
                    <a:pt x="143474" y="4124"/>
                    <a:pt x="144487" y="5593"/>
                  </a:cubicBezTo>
                  <a:cubicBezTo>
                    <a:pt x="145501" y="7061"/>
                    <a:pt x="146123" y="8588"/>
                    <a:pt x="146354" y="10165"/>
                  </a:cubicBezTo>
                  <a:cubicBezTo>
                    <a:pt x="146579" y="11750"/>
                    <a:pt x="146579" y="13276"/>
                    <a:pt x="146354" y="14738"/>
                  </a:cubicBezTo>
                  <a:cubicBezTo>
                    <a:pt x="146130" y="16207"/>
                    <a:pt x="146014" y="17733"/>
                    <a:pt x="146014" y="19303"/>
                  </a:cubicBezTo>
                  <a:cubicBezTo>
                    <a:pt x="146239" y="24042"/>
                    <a:pt x="146014" y="27595"/>
                    <a:pt x="145341" y="29968"/>
                  </a:cubicBezTo>
                  <a:cubicBezTo>
                    <a:pt x="144661" y="32334"/>
                    <a:pt x="143981" y="33976"/>
                    <a:pt x="143308" y="34873"/>
                  </a:cubicBezTo>
                  <a:cubicBezTo>
                    <a:pt x="142403" y="35778"/>
                    <a:pt x="141383" y="36110"/>
                    <a:pt x="140261" y="35886"/>
                  </a:cubicBezTo>
                  <a:cubicBezTo>
                    <a:pt x="138677" y="35886"/>
                    <a:pt x="135688" y="35886"/>
                    <a:pt x="131288" y="35886"/>
                  </a:cubicBezTo>
                  <a:cubicBezTo>
                    <a:pt x="126889" y="35886"/>
                    <a:pt x="121693" y="35836"/>
                    <a:pt x="115716" y="35713"/>
                  </a:cubicBezTo>
                  <a:cubicBezTo>
                    <a:pt x="109731" y="35604"/>
                    <a:pt x="103465" y="35546"/>
                    <a:pt x="96923" y="35546"/>
                  </a:cubicBezTo>
                  <a:cubicBezTo>
                    <a:pt x="90374" y="35546"/>
                    <a:pt x="84230" y="35604"/>
                    <a:pt x="78470" y="35713"/>
                  </a:cubicBezTo>
                  <a:cubicBezTo>
                    <a:pt x="72717" y="35828"/>
                    <a:pt x="67753" y="36002"/>
                    <a:pt x="63578" y="36219"/>
                  </a:cubicBezTo>
                  <a:cubicBezTo>
                    <a:pt x="59402" y="36443"/>
                    <a:pt x="56747" y="36791"/>
                    <a:pt x="55625" y="37232"/>
                  </a:cubicBezTo>
                  <a:cubicBezTo>
                    <a:pt x="54721" y="37688"/>
                    <a:pt x="54265" y="38534"/>
                    <a:pt x="54265" y="39771"/>
                  </a:cubicBezTo>
                  <a:cubicBezTo>
                    <a:pt x="54265" y="41009"/>
                    <a:pt x="54149" y="42188"/>
                    <a:pt x="53925" y="43324"/>
                  </a:cubicBezTo>
                  <a:cubicBezTo>
                    <a:pt x="52796" y="50545"/>
                    <a:pt x="52115" y="58554"/>
                    <a:pt x="51891" y="67359"/>
                  </a:cubicBezTo>
                  <a:cubicBezTo>
                    <a:pt x="51667" y="76157"/>
                    <a:pt x="51435" y="84166"/>
                    <a:pt x="51211" y="91387"/>
                  </a:cubicBezTo>
                  <a:lnTo>
                    <a:pt x="52904" y="93760"/>
                  </a:lnTo>
                  <a:cubicBezTo>
                    <a:pt x="60575" y="91503"/>
                    <a:pt x="68361" y="89868"/>
                    <a:pt x="76263" y="88855"/>
                  </a:cubicBezTo>
                  <a:cubicBezTo>
                    <a:pt x="84165" y="87842"/>
                    <a:pt x="91944" y="87900"/>
                    <a:pt x="99622" y="89014"/>
                  </a:cubicBezTo>
                  <a:cubicBezTo>
                    <a:pt x="107293" y="90150"/>
                    <a:pt x="114739" y="92516"/>
                    <a:pt x="121961" y="96133"/>
                  </a:cubicBezTo>
                  <a:cubicBezTo>
                    <a:pt x="129183" y="99736"/>
                    <a:pt x="135840" y="105047"/>
                    <a:pt x="141933" y="112036"/>
                  </a:cubicBezTo>
                  <a:cubicBezTo>
                    <a:pt x="147577" y="118352"/>
                    <a:pt x="151919" y="125124"/>
                    <a:pt x="154966" y="132345"/>
                  </a:cubicBezTo>
                  <a:cubicBezTo>
                    <a:pt x="158012" y="139566"/>
                    <a:pt x="159539" y="147358"/>
                    <a:pt x="159539" y="155700"/>
                  </a:cubicBezTo>
                  <a:cubicBezTo>
                    <a:pt x="160436" y="159086"/>
                    <a:pt x="160610" y="162978"/>
                    <a:pt x="160046" y="167385"/>
                  </a:cubicBezTo>
                  <a:cubicBezTo>
                    <a:pt x="159481" y="171791"/>
                    <a:pt x="158577" y="175965"/>
                    <a:pt x="157339" y="179909"/>
                  </a:cubicBezTo>
                  <a:cubicBezTo>
                    <a:pt x="156094" y="183859"/>
                    <a:pt x="154850" y="187411"/>
                    <a:pt x="153620" y="190566"/>
                  </a:cubicBezTo>
                  <a:cubicBezTo>
                    <a:pt x="152382" y="193749"/>
                    <a:pt x="151528" y="195783"/>
                    <a:pt x="151080" y="196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9"/>
            <p:cNvSpPr/>
            <p:nvPr/>
          </p:nvSpPr>
          <p:spPr>
            <a:xfrm>
              <a:off x="15148103" y="7338181"/>
              <a:ext cx="165282" cy="247518"/>
            </a:xfrm>
            <a:custGeom>
              <a:rect b="b" l="l" r="r" t="t"/>
              <a:pathLst>
                <a:path extrusionOk="0" h="247518" w="165282">
                  <a:moveTo>
                    <a:pt x="75157" y="43924"/>
                  </a:moveTo>
                  <a:cubicBezTo>
                    <a:pt x="70866" y="47983"/>
                    <a:pt x="67139" y="51652"/>
                    <a:pt x="63984" y="54929"/>
                  </a:cubicBezTo>
                  <a:cubicBezTo>
                    <a:pt x="60814" y="58199"/>
                    <a:pt x="58108" y="61578"/>
                    <a:pt x="55857" y="65080"/>
                  </a:cubicBezTo>
                  <a:cubicBezTo>
                    <a:pt x="53600" y="68582"/>
                    <a:pt x="51675" y="72416"/>
                    <a:pt x="50097" y="76584"/>
                  </a:cubicBezTo>
                  <a:cubicBezTo>
                    <a:pt x="48520" y="80766"/>
                    <a:pt x="47051" y="85787"/>
                    <a:pt x="45690" y="91655"/>
                  </a:cubicBezTo>
                  <a:cubicBezTo>
                    <a:pt x="45915" y="91655"/>
                    <a:pt x="45973" y="92212"/>
                    <a:pt x="45864" y="93340"/>
                  </a:cubicBezTo>
                  <a:cubicBezTo>
                    <a:pt x="45748" y="94469"/>
                    <a:pt x="45690" y="95656"/>
                    <a:pt x="45690" y="96900"/>
                  </a:cubicBezTo>
                  <a:cubicBezTo>
                    <a:pt x="45690" y="98145"/>
                    <a:pt x="45632" y="99266"/>
                    <a:pt x="45531" y="100279"/>
                  </a:cubicBezTo>
                  <a:cubicBezTo>
                    <a:pt x="45408" y="101292"/>
                    <a:pt x="45466" y="101690"/>
                    <a:pt x="45690" y="101465"/>
                  </a:cubicBezTo>
                  <a:cubicBezTo>
                    <a:pt x="48621" y="98304"/>
                    <a:pt x="52008" y="95547"/>
                    <a:pt x="55857" y="93174"/>
                  </a:cubicBezTo>
                  <a:cubicBezTo>
                    <a:pt x="59693" y="90808"/>
                    <a:pt x="63528" y="88724"/>
                    <a:pt x="67363" y="86908"/>
                  </a:cubicBezTo>
                  <a:cubicBezTo>
                    <a:pt x="72327" y="84434"/>
                    <a:pt x="78305" y="82632"/>
                    <a:pt x="85309" y="81496"/>
                  </a:cubicBezTo>
                  <a:cubicBezTo>
                    <a:pt x="92307" y="80368"/>
                    <a:pt x="99529" y="80252"/>
                    <a:pt x="106975" y="81156"/>
                  </a:cubicBezTo>
                  <a:cubicBezTo>
                    <a:pt x="114414" y="82061"/>
                    <a:pt x="121752" y="84087"/>
                    <a:pt x="128974" y="87248"/>
                  </a:cubicBezTo>
                  <a:cubicBezTo>
                    <a:pt x="136195" y="90410"/>
                    <a:pt x="142571" y="94983"/>
                    <a:pt x="148106" y="100959"/>
                  </a:cubicBezTo>
                  <a:cubicBezTo>
                    <a:pt x="153628" y="106935"/>
                    <a:pt x="157977" y="114445"/>
                    <a:pt x="161139" y="123467"/>
                  </a:cubicBezTo>
                  <a:cubicBezTo>
                    <a:pt x="164301" y="132490"/>
                    <a:pt x="165647" y="143429"/>
                    <a:pt x="165199" y="156301"/>
                  </a:cubicBezTo>
                  <a:cubicBezTo>
                    <a:pt x="164526" y="171190"/>
                    <a:pt x="161638" y="184344"/>
                    <a:pt x="156566" y="195725"/>
                  </a:cubicBezTo>
                  <a:cubicBezTo>
                    <a:pt x="151486" y="207120"/>
                    <a:pt x="144995" y="216656"/>
                    <a:pt x="137100" y="224325"/>
                  </a:cubicBezTo>
                  <a:cubicBezTo>
                    <a:pt x="129205" y="232002"/>
                    <a:pt x="120348" y="237811"/>
                    <a:pt x="110528" y="241754"/>
                  </a:cubicBezTo>
                  <a:cubicBezTo>
                    <a:pt x="100716" y="245705"/>
                    <a:pt x="90729" y="247622"/>
                    <a:pt x="80570" y="247514"/>
                  </a:cubicBezTo>
                  <a:cubicBezTo>
                    <a:pt x="70417" y="247391"/>
                    <a:pt x="60489" y="245314"/>
                    <a:pt x="50778" y="241248"/>
                  </a:cubicBezTo>
                  <a:cubicBezTo>
                    <a:pt x="41081" y="237189"/>
                    <a:pt x="32441" y="231039"/>
                    <a:pt x="24886" y="222798"/>
                  </a:cubicBezTo>
                  <a:cubicBezTo>
                    <a:pt x="17324" y="214565"/>
                    <a:pt x="11289" y="204240"/>
                    <a:pt x="6766" y="191825"/>
                  </a:cubicBezTo>
                  <a:cubicBezTo>
                    <a:pt x="2251" y="179417"/>
                    <a:pt x="0" y="164867"/>
                    <a:pt x="0" y="148168"/>
                  </a:cubicBezTo>
                  <a:lnTo>
                    <a:pt x="340" y="147828"/>
                  </a:lnTo>
                  <a:cubicBezTo>
                    <a:pt x="340" y="134740"/>
                    <a:pt x="1527" y="121717"/>
                    <a:pt x="3893" y="108737"/>
                  </a:cubicBezTo>
                  <a:cubicBezTo>
                    <a:pt x="6267" y="95764"/>
                    <a:pt x="9928" y="83464"/>
                    <a:pt x="14900" y="71845"/>
                  </a:cubicBezTo>
                  <a:cubicBezTo>
                    <a:pt x="19857" y="60232"/>
                    <a:pt x="26405" y="49510"/>
                    <a:pt x="34525" y="39692"/>
                  </a:cubicBezTo>
                  <a:cubicBezTo>
                    <a:pt x="42651" y="29881"/>
                    <a:pt x="52471" y="21590"/>
                    <a:pt x="63984" y="14818"/>
                  </a:cubicBezTo>
                  <a:cubicBezTo>
                    <a:pt x="65561" y="13913"/>
                    <a:pt x="67986" y="12784"/>
                    <a:pt x="71264" y="11432"/>
                  </a:cubicBezTo>
                  <a:cubicBezTo>
                    <a:pt x="74527" y="10071"/>
                    <a:pt x="77972" y="8776"/>
                    <a:pt x="81583" y="7539"/>
                  </a:cubicBezTo>
                  <a:cubicBezTo>
                    <a:pt x="85201" y="6302"/>
                    <a:pt x="88703" y="5231"/>
                    <a:pt x="92083" y="4319"/>
                  </a:cubicBezTo>
                  <a:cubicBezTo>
                    <a:pt x="95469" y="3422"/>
                    <a:pt x="98060" y="2742"/>
                    <a:pt x="99876" y="2286"/>
                  </a:cubicBezTo>
                  <a:cubicBezTo>
                    <a:pt x="103024" y="1613"/>
                    <a:pt x="106584" y="1107"/>
                    <a:pt x="110535" y="760"/>
                  </a:cubicBezTo>
                  <a:cubicBezTo>
                    <a:pt x="114486" y="420"/>
                    <a:pt x="118264" y="203"/>
                    <a:pt x="121875" y="87"/>
                  </a:cubicBezTo>
                  <a:cubicBezTo>
                    <a:pt x="125478" y="-29"/>
                    <a:pt x="128756" y="-29"/>
                    <a:pt x="131694" y="87"/>
                  </a:cubicBezTo>
                  <a:cubicBezTo>
                    <a:pt x="134618" y="203"/>
                    <a:pt x="136774" y="369"/>
                    <a:pt x="138120" y="593"/>
                  </a:cubicBezTo>
                  <a:cubicBezTo>
                    <a:pt x="141051" y="593"/>
                    <a:pt x="143258" y="1838"/>
                    <a:pt x="144727" y="4312"/>
                  </a:cubicBezTo>
                  <a:cubicBezTo>
                    <a:pt x="146189" y="6801"/>
                    <a:pt x="147100" y="9558"/>
                    <a:pt x="147433" y="12604"/>
                  </a:cubicBezTo>
                  <a:cubicBezTo>
                    <a:pt x="147773" y="15650"/>
                    <a:pt x="147607" y="18529"/>
                    <a:pt x="146927" y="21235"/>
                  </a:cubicBezTo>
                  <a:cubicBezTo>
                    <a:pt x="146247" y="23941"/>
                    <a:pt x="145226" y="25750"/>
                    <a:pt x="143880" y="26654"/>
                  </a:cubicBezTo>
                  <a:cubicBezTo>
                    <a:pt x="128981" y="26878"/>
                    <a:pt x="115666" y="28174"/>
                    <a:pt x="103936" y="30547"/>
                  </a:cubicBezTo>
                  <a:cubicBezTo>
                    <a:pt x="92191" y="32927"/>
                    <a:pt x="82596" y="37377"/>
                    <a:pt x="75157" y="43924"/>
                  </a:cubicBezTo>
                  <a:close/>
                  <a:moveTo>
                    <a:pt x="132027" y="143429"/>
                  </a:moveTo>
                  <a:cubicBezTo>
                    <a:pt x="132027" y="135977"/>
                    <a:pt x="130110" y="129668"/>
                    <a:pt x="126274" y="124480"/>
                  </a:cubicBezTo>
                  <a:cubicBezTo>
                    <a:pt x="122432" y="119293"/>
                    <a:pt x="117526" y="115342"/>
                    <a:pt x="111548" y="112629"/>
                  </a:cubicBezTo>
                  <a:cubicBezTo>
                    <a:pt x="105571" y="109923"/>
                    <a:pt x="98964" y="108520"/>
                    <a:pt x="91750" y="108397"/>
                  </a:cubicBezTo>
                  <a:cubicBezTo>
                    <a:pt x="84521" y="108295"/>
                    <a:pt x="77523" y="109482"/>
                    <a:pt x="70757" y="111956"/>
                  </a:cubicBezTo>
                  <a:cubicBezTo>
                    <a:pt x="63991" y="114445"/>
                    <a:pt x="57898" y="118388"/>
                    <a:pt x="52478" y="123800"/>
                  </a:cubicBezTo>
                  <a:cubicBezTo>
                    <a:pt x="47058" y="129219"/>
                    <a:pt x="43114" y="135984"/>
                    <a:pt x="40625" y="144116"/>
                  </a:cubicBezTo>
                  <a:cubicBezTo>
                    <a:pt x="39279" y="148631"/>
                    <a:pt x="38309" y="153587"/>
                    <a:pt x="37752" y="159006"/>
                  </a:cubicBezTo>
                  <a:cubicBezTo>
                    <a:pt x="37195" y="164425"/>
                    <a:pt x="37122" y="169389"/>
                    <a:pt x="37578" y="173896"/>
                  </a:cubicBezTo>
                  <a:cubicBezTo>
                    <a:pt x="38259" y="180213"/>
                    <a:pt x="39670" y="186029"/>
                    <a:pt x="41812" y="191326"/>
                  </a:cubicBezTo>
                  <a:cubicBezTo>
                    <a:pt x="43954" y="196629"/>
                    <a:pt x="46949" y="200977"/>
                    <a:pt x="50778" y="204363"/>
                  </a:cubicBezTo>
                  <a:cubicBezTo>
                    <a:pt x="54620" y="207742"/>
                    <a:pt x="59186" y="210115"/>
                    <a:pt x="64490" y="211468"/>
                  </a:cubicBezTo>
                  <a:cubicBezTo>
                    <a:pt x="69795" y="212814"/>
                    <a:pt x="75830" y="212713"/>
                    <a:pt x="82596" y="211128"/>
                  </a:cubicBezTo>
                  <a:cubicBezTo>
                    <a:pt x="85758" y="210455"/>
                    <a:pt x="88862" y="209768"/>
                    <a:pt x="91909" y="209095"/>
                  </a:cubicBezTo>
                  <a:cubicBezTo>
                    <a:pt x="94955" y="208422"/>
                    <a:pt x="97944" y="207178"/>
                    <a:pt x="100889" y="205376"/>
                  </a:cubicBezTo>
                  <a:cubicBezTo>
                    <a:pt x="105846" y="202446"/>
                    <a:pt x="110246" y="198604"/>
                    <a:pt x="114088" y="193865"/>
                  </a:cubicBezTo>
                  <a:cubicBezTo>
                    <a:pt x="117924" y="189133"/>
                    <a:pt x="121194" y="183939"/>
                    <a:pt x="123901" y="178295"/>
                  </a:cubicBezTo>
                  <a:cubicBezTo>
                    <a:pt x="126614" y="172659"/>
                    <a:pt x="128648" y="166849"/>
                    <a:pt x="129994" y="160866"/>
                  </a:cubicBezTo>
                  <a:cubicBezTo>
                    <a:pt x="131354" y="154882"/>
                    <a:pt x="132027" y="149072"/>
                    <a:pt x="132027" y="14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9"/>
            <p:cNvSpPr/>
            <p:nvPr/>
          </p:nvSpPr>
          <p:spPr>
            <a:xfrm>
              <a:off x="13860388" y="8003051"/>
              <a:ext cx="82248" cy="228300"/>
            </a:xfrm>
            <a:custGeom>
              <a:rect b="b" l="l" r="r" t="t"/>
              <a:pathLst>
                <a:path extrusionOk="0" h="228300" w="82248">
                  <a:moveTo>
                    <a:pt x="82248" y="1513"/>
                  </a:moveTo>
                  <a:cubicBezTo>
                    <a:pt x="80439" y="12793"/>
                    <a:pt x="78977" y="22893"/>
                    <a:pt x="77849" y="31799"/>
                  </a:cubicBezTo>
                  <a:cubicBezTo>
                    <a:pt x="76713" y="40720"/>
                    <a:pt x="75873" y="49012"/>
                    <a:pt x="75309" y="56681"/>
                  </a:cubicBezTo>
                  <a:cubicBezTo>
                    <a:pt x="74744" y="64357"/>
                    <a:pt x="74404" y="71629"/>
                    <a:pt x="74296" y="78517"/>
                  </a:cubicBezTo>
                  <a:cubicBezTo>
                    <a:pt x="74180" y="85397"/>
                    <a:pt x="74180" y="92502"/>
                    <a:pt x="74296" y="99838"/>
                  </a:cubicBezTo>
                  <a:cubicBezTo>
                    <a:pt x="74404" y="107175"/>
                    <a:pt x="74520" y="115068"/>
                    <a:pt x="74636" y="123534"/>
                  </a:cubicBezTo>
                  <a:cubicBezTo>
                    <a:pt x="74751" y="131991"/>
                    <a:pt x="74918" y="141527"/>
                    <a:pt x="75142" y="152134"/>
                  </a:cubicBezTo>
                  <a:lnTo>
                    <a:pt x="75822" y="224225"/>
                  </a:lnTo>
                  <a:cubicBezTo>
                    <a:pt x="74686" y="225137"/>
                    <a:pt x="73333" y="225925"/>
                    <a:pt x="71763" y="226598"/>
                  </a:cubicBezTo>
                  <a:cubicBezTo>
                    <a:pt x="70402" y="227054"/>
                    <a:pt x="68825" y="227502"/>
                    <a:pt x="67023" y="227958"/>
                  </a:cubicBezTo>
                  <a:cubicBezTo>
                    <a:pt x="65214" y="228414"/>
                    <a:pt x="63072" y="228414"/>
                    <a:pt x="60590" y="227958"/>
                  </a:cubicBezTo>
                  <a:cubicBezTo>
                    <a:pt x="59910" y="227958"/>
                    <a:pt x="58614" y="227785"/>
                    <a:pt x="56697" y="227445"/>
                  </a:cubicBezTo>
                  <a:cubicBezTo>
                    <a:pt x="54779" y="227112"/>
                    <a:pt x="52637" y="226714"/>
                    <a:pt x="50264" y="226258"/>
                  </a:cubicBezTo>
                  <a:cubicBezTo>
                    <a:pt x="47890" y="225809"/>
                    <a:pt x="45690" y="225310"/>
                    <a:pt x="43664" y="224738"/>
                  </a:cubicBezTo>
                  <a:cubicBezTo>
                    <a:pt x="41631" y="224181"/>
                    <a:pt x="40277" y="223892"/>
                    <a:pt x="39605" y="223892"/>
                  </a:cubicBezTo>
                  <a:cubicBezTo>
                    <a:pt x="38924" y="218704"/>
                    <a:pt x="38418" y="212612"/>
                    <a:pt x="38085" y="205616"/>
                  </a:cubicBezTo>
                  <a:cubicBezTo>
                    <a:pt x="37745" y="198620"/>
                    <a:pt x="37578" y="191392"/>
                    <a:pt x="37578" y="183954"/>
                  </a:cubicBezTo>
                  <a:cubicBezTo>
                    <a:pt x="37578" y="176502"/>
                    <a:pt x="37629" y="169231"/>
                    <a:pt x="37745" y="162118"/>
                  </a:cubicBezTo>
                  <a:cubicBezTo>
                    <a:pt x="37861" y="155014"/>
                    <a:pt x="38027" y="148748"/>
                    <a:pt x="38251" y="143329"/>
                  </a:cubicBezTo>
                  <a:lnTo>
                    <a:pt x="38591" y="143329"/>
                  </a:lnTo>
                  <a:cubicBezTo>
                    <a:pt x="39040" y="138373"/>
                    <a:pt x="39315" y="133916"/>
                    <a:pt x="39438" y="129958"/>
                  </a:cubicBezTo>
                  <a:cubicBezTo>
                    <a:pt x="39547" y="126022"/>
                    <a:pt x="39547" y="122181"/>
                    <a:pt x="39438" y="118455"/>
                  </a:cubicBezTo>
                  <a:cubicBezTo>
                    <a:pt x="39322" y="114728"/>
                    <a:pt x="39214" y="110894"/>
                    <a:pt x="39098" y="106944"/>
                  </a:cubicBezTo>
                  <a:cubicBezTo>
                    <a:pt x="38982" y="102993"/>
                    <a:pt x="39033" y="98536"/>
                    <a:pt x="39264" y="93573"/>
                  </a:cubicBezTo>
                  <a:cubicBezTo>
                    <a:pt x="39489" y="86801"/>
                    <a:pt x="39887" y="79074"/>
                    <a:pt x="40451" y="70384"/>
                  </a:cubicBezTo>
                  <a:cubicBezTo>
                    <a:pt x="41008" y="61702"/>
                    <a:pt x="41406" y="53751"/>
                    <a:pt x="41638" y="46530"/>
                  </a:cubicBezTo>
                  <a:cubicBezTo>
                    <a:pt x="36218" y="49692"/>
                    <a:pt x="31029" y="52506"/>
                    <a:pt x="26065" y="54995"/>
                  </a:cubicBezTo>
                  <a:cubicBezTo>
                    <a:pt x="21094" y="57470"/>
                    <a:pt x="17150" y="59503"/>
                    <a:pt x="14219" y="61087"/>
                  </a:cubicBezTo>
                  <a:cubicBezTo>
                    <a:pt x="11057" y="59727"/>
                    <a:pt x="8467" y="57310"/>
                    <a:pt x="6433" y="53809"/>
                  </a:cubicBezTo>
                  <a:cubicBezTo>
                    <a:pt x="4400" y="50307"/>
                    <a:pt x="2258" y="45973"/>
                    <a:pt x="0" y="40771"/>
                  </a:cubicBezTo>
                  <a:cubicBezTo>
                    <a:pt x="224" y="38969"/>
                    <a:pt x="1013" y="37218"/>
                    <a:pt x="2366" y="35533"/>
                  </a:cubicBezTo>
                  <a:cubicBezTo>
                    <a:pt x="3727" y="33832"/>
                    <a:pt x="5355" y="32262"/>
                    <a:pt x="7280" y="30787"/>
                  </a:cubicBezTo>
                  <a:cubicBezTo>
                    <a:pt x="9190" y="29325"/>
                    <a:pt x="11173" y="28023"/>
                    <a:pt x="13199" y="26894"/>
                  </a:cubicBezTo>
                  <a:cubicBezTo>
                    <a:pt x="15225" y="25765"/>
                    <a:pt x="17150" y="24752"/>
                    <a:pt x="18952" y="23848"/>
                  </a:cubicBezTo>
                  <a:cubicBezTo>
                    <a:pt x="25269" y="20462"/>
                    <a:pt x="32716" y="16396"/>
                    <a:pt x="41291" y="11664"/>
                  </a:cubicBezTo>
                  <a:cubicBezTo>
                    <a:pt x="49866" y="6918"/>
                    <a:pt x="57761" y="3315"/>
                    <a:pt x="64990" y="826"/>
                  </a:cubicBezTo>
                  <a:cubicBezTo>
                    <a:pt x="68145" y="-64"/>
                    <a:pt x="71589" y="-238"/>
                    <a:pt x="75316" y="319"/>
                  </a:cubicBezTo>
                  <a:cubicBezTo>
                    <a:pt x="79035" y="884"/>
                    <a:pt x="81344" y="1282"/>
                    <a:pt x="82248" y="1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9"/>
            <p:cNvSpPr/>
            <p:nvPr/>
          </p:nvSpPr>
          <p:spPr>
            <a:xfrm>
              <a:off x="13834319" y="8644602"/>
              <a:ext cx="164224" cy="237041"/>
            </a:xfrm>
            <a:custGeom>
              <a:rect b="b" l="l" r="r" t="t"/>
              <a:pathLst>
                <a:path extrusionOk="0" h="237041" w="164224">
                  <a:moveTo>
                    <a:pt x="99228" y="1125"/>
                  </a:moveTo>
                  <a:cubicBezTo>
                    <a:pt x="100581" y="908"/>
                    <a:pt x="102441" y="952"/>
                    <a:pt x="104815" y="1299"/>
                  </a:cubicBezTo>
                  <a:cubicBezTo>
                    <a:pt x="107181" y="1639"/>
                    <a:pt x="109663" y="2203"/>
                    <a:pt x="112261" y="2985"/>
                  </a:cubicBezTo>
                  <a:cubicBezTo>
                    <a:pt x="114851" y="3781"/>
                    <a:pt x="117341" y="4627"/>
                    <a:pt x="119714" y="5524"/>
                  </a:cubicBezTo>
                  <a:cubicBezTo>
                    <a:pt x="122081" y="6429"/>
                    <a:pt x="123832" y="7326"/>
                    <a:pt x="124961" y="8230"/>
                  </a:cubicBezTo>
                  <a:cubicBezTo>
                    <a:pt x="131734" y="14105"/>
                    <a:pt x="137711" y="20696"/>
                    <a:pt x="142899" y="28033"/>
                  </a:cubicBezTo>
                  <a:cubicBezTo>
                    <a:pt x="148088" y="35369"/>
                    <a:pt x="152263" y="43545"/>
                    <a:pt x="155426" y="52574"/>
                  </a:cubicBezTo>
                  <a:cubicBezTo>
                    <a:pt x="156779" y="56409"/>
                    <a:pt x="158016" y="60808"/>
                    <a:pt x="159152" y="65771"/>
                  </a:cubicBezTo>
                  <a:cubicBezTo>
                    <a:pt x="160274" y="70735"/>
                    <a:pt x="161236" y="75814"/>
                    <a:pt x="162025" y="81001"/>
                  </a:cubicBezTo>
                  <a:cubicBezTo>
                    <a:pt x="162814" y="86189"/>
                    <a:pt x="163378" y="91326"/>
                    <a:pt x="163718" y="96405"/>
                  </a:cubicBezTo>
                  <a:cubicBezTo>
                    <a:pt x="164059" y="101484"/>
                    <a:pt x="164225" y="106172"/>
                    <a:pt x="164225" y="110448"/>
                  </a:cubicBezTo>
                  <a:cubicBezTo>
                    <a:pt x="164225" y="124889"/>
                    <a:pt x="162416" y="139620"/>
                    <a:pt x="158805" y="154619"/>
                  </a:cubicBezTo>
                  <a:cubicBezTo>
                    <a:pt x="155194" y="169632"/>
                    <a:pt x="149839" y="183219"/>
                    <a:pt x="142726" y="195403"/>
                  </a:cubicBezTo>
                  <a:cubicBezTo>
                    <a:pt x="135620" y="207594"/>
                    <a:pt x="126813" y="217579"/>
                    <a:pt x="116320" y="225364"/>
                  </a:cubicBezTo>
                  <a:cubicBezTo>
                    <a:pt x="105828" y="233156"/>
                    <a:pt x="93808" y="237041"/>
                    <a:pt x="80269" y="237041"/>
                  </a:cubicBezTo>
                  <a:cubicBezTo>
                    <a:pt x="72591" y="237041"/>
                    <a:pt x="65029" y="235912"/>
                    <a:pt x="57583" y="233655"/>
                  </a:cubicBezTo>
                  <a:cubicBezTo>
                    <a:pt x="50129" y="231405"/>
                    <a:pt x="43139" y="227903"/>
                    <a:pt x="36598" y="223157"/>
                  </a:cubicBezTo>
                  <a:cubicBezTo>
                    <a:pt x="30280" y="218650"/>
                    <a:pt x="25367" y="213845"/>
                    <a:pt x="21872" y="208774"/>
                  </a:cubicBezTo>
                  <a:cubicBezTo>
                    <a:pt x="18376" y="203694"/>
                    <a:pt x="14816" y="197559"/>
                    <a:pt x="11212" y="190324"/>
                  </a:cubicBezTo>
                  <a:lnTo>
                    <a:pt x="10872" y="189991"/>
                  </a:lnTo>
                  <a:cubicBezTo>
                    <a:pt x="8615" y="185932"/>
                    <a:pt x="6813" y="181135"/>
                    <a:pt x="5452" y="175608"/>
                  </a:cubicBezTo>
                  <a:cubicBezTo>
                    <a:pt x="4099" y="170073"/>
                    <a:pt x="3028" y="164379"/>
                    <a:pt x="2239" y="158511"/>
                  </a:cubicBezTo>
                  <a:cubicBezTo>
                    <a:pt x="1443" y="152643"/>
                    <a:pt x="879" y="146783"/>
                    <a:pt x="546" y="140915"/>
                  </a:cubicBezTo>
                  <a:cubicBezTo>
                    <a:pt x="206" y="135048"/>
                    <a:pt x="39" y="129860"/>
                    <a:pt x="39" y="125345"/>
                  </a:cubicBezTo>
                  <a:cubicBezTo>
                    <a:pt x="-185" y="115867"/>
                    <a:pt x="546" y="105767"/>
                    <a:pt x="2239" y="95045"/>
                  </a:cubicBezTo>
                  <a:cubicBezTo>
                    <a:pt x="3925" y="84329"/>
                    <a:pt x="6581" y="74005"/>
                    <a:pt x="10192" y="64078"/>
                  </a:cubicBezTo>
                  <a:cubicBezTo>
                    <a:pt x="13796" y="54145"/>
                    <a:pt x="18376" y="44949"/>
                    <a:pt x="23898" y="36483"/>
                  </a:cubicBezTo>
                  <a:cubicBezTo>
                    <a:pt x="29426" y="28026"/>
                    <a:pt x="35917" y="21312"/>
                    <a:pt x="43371" y="16348"/>
                  </a:cubicBezTo>
                  <a:cubicBezTo>
                    <a:pt x="45846" y="14315"/>
                    <a:pt x="49348" y="12116"/>
                    <a:pt x="53863" y="9757"/>
                  </a:cubicBezTo>
                  <a:cubicBezTo>
                    <a:pt x="58379" y="7384"/>
                    <a:pt x="63285" y="5351"/>
                    <a:pt x="68589" y="3665"/>
                  </a:cubicBezTo>
                  <a:cubicBezTo>
                    <a:pt x="73886" y="1965"/>
                    <a:pt x="79249" y="836"/>
                    <a:pt x="84669" y="279"/>
                  </a:cubicBezTo>
                  <a:cubicBezTo>
                    <a:pt x="90081" y="-278"/>
                    <a:pt x="94937" y="-3"/>
                    <a:pt x="99228" y="1125"/>
                  </a:cubicBezTo>
                  <a:close/>
                  <a:moveTo>
                    <a:pt x="84669" y="32598"/>
                  </a:moveTo>
                  <a:cubicBezTo>
                    <a:pt x="75869" y="33054"/>
                    <a:pt x="68191" y="35818"/>
                    <a:pt x="61650" y="40890"/>
                  </a:cubicBezTo>
                  <a:cubicBezTo>
                    <a:pt x="55101" y="45969"/>
                    <a:pt x="49630" y="52574"/>
                    <a:pt x="45230" y="60692"/>
                  </a:cubicBezTo>
                  <a:cubicBezTo>
                    <a:pt x="40824" y="68817"/>
                    <a:pt x="37386" y="77955"/>
                    <a:pt x="34904" y="88106"/>
                  </a:cubicBezTo>
                  <a:cubicBezTo>
                    <a:pt x="32415" y="98257"/>
                    <a:pt x="30845" y="108415"/>
                    <a:pt x="30164" y="118566"/>
                  </a:cubicBezTo>
                  <a:cubicBezTo>
                    <a:pt x="29491" y="128717"/>
                    <a:pt x="29709" y="138766"/>
                    <a:pt x="30845" y="148693"/>
                  </a:cubicBezTo>
                  <a:cubicBezTo>
                    <a:pt x="31966" y="158627"/>
                    <a:pt x="34680" y="167982"/>
                    <a:pt x="38971" y="176787"/>
                  </a:cubicBezTo>
                  <a:cubicBezTo>
                    <a:pt x="43031" y="185585"/>
                    <a:pt x="49015" y="191735"/>
                    <a:pt x="56910" y="195237"/>
                  </a:cubicBezTo>
                  <a:cubicBezTo>
                    <a:pt x="64805" y="198738"/>
                    <a:pt x="72823" y="199918"/>
                    <a:pt x="80942" y="198789"/>
                  </a:cubicBezTo>
                  <a:cubicBezTo>
                    <a:pt x="90421" y="197429"/>
                    <a:pt x="98041" y="194282"/>
                    <a:pt x="103794" y="189311"/>
                  </a:cubicBezTo>
                  <a:cubicBezTo>
                    <a:pt x="109547" y="184355"/>
                    <a:pt x="114793" y="177026"/>
                    <a:pt x="119533" y="167316"/>
                  </a:cubicBezTo>
                  <a:cubicBezTo>
                    <a:pt x="123137" y="160096"/>
                    <a:pt x="125966" y="151746"/>
                    <a:pt x="127993" y="142268"/>
                  </a:cubicBezTo>
                  <a:cubicBezTo>
                    <a:pt x="130026" y="132798"/>
                    <a:pt x="131213" y="123037"/>
                    <a:pt x="131546" y="112995"/>
                  </a:cubicBezTo>
                  <a:cubicBezTo>
                    <a:pt x="131886" y="102953"/>
                    <a:pt x="131263" y="93019"/>
                    <a:pt x="129686" y="83208"/>
                  </a:cubicBezTo>
                  <a:cubicBezTo>
                    <a:pt x="128108" y="73390"/>
                    <a:pt x="125453" y="64708"/>
                    <a:pt x="121733" y="57140"/>
                  </a:cubicBezTo>
                  <a:cubicBezTo>
                    <a:pt x="118006" y="49586"/>
                    <a:pt x="113100" y="43552"/>
                    <a:pt x="107007" y="39037"/>
                  </a:cubicBezTo>
                  <a:cubicBezTo>
                    <a:pt x="100914" y="34530"/>
                    <a:pt x="93468" y="32381"/>
                    <a:pt x="84669" y="325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9"/>
            <p:cNvSpPr/>
            <p:nvPr/>
          </p:nvSpPr>
          <p:spPr>
            <a:xfrm>
              <a:off x="14548547" y="8754885"/>
              <a:ext cx="38586" cy="40259"/>
            </a:xfrm>
            <a:custGeom>
              <a:rect b="b" l="l" r="r" t="t"/>
              <a:pathLst>
                <a:path extrusionOk="0" h="40259" w="38586">
                  <a:moveTo>
                    <a:pt x="9997" y="37202"/>
                  </a:moveTo>
                  <a:cubicBezTo>
                    <a:pt x="5706" y="34951"/>
                    <a:pt x="2833" y="31905"/>
                    <a:pt x="1364" y="28064"/>
                  </a:cubicBezTo>
                  <a:cubicBezTo>
                    <a:pt x="-105" y="24229"/>
                    <a:pt x="-387" y="20336"/>
                    <a:pt x="517" y="16379"/>
                  </a:cubicBezTo>
                  <a:cubicBezTo>
                    <a:pt x="1422" y="12443"/>
                    <a:pt x="3281" y="8941"/>
                    <a:pt x="6104" y="5895"/>
                  </a:cubicBezTo>
                  <a:cubicBezTo>
                    <a:pt x="8926" y="2849"/>
                    <a:pt x="12479" y="982"/>
                    <a:pt x="16770" y="310"/>
                  </a:cubicBezTo>
                  <a:cubicBezTo>
                    <a:pt x="22863" y="-595"/>
                    <a:pt x="27769" y="483"/>
                    <a:pt x="31496" y="3529"/>
                  </a:cubicBezTo>
                  <a:cubicBezTo>
                    <a:pt x="35223" y="6575"/>
                    <a:pt x="37473" y="10294"/>
                    <a:pt x="38269" y="14700"/>
                  </a:cubicBezTo>
                  <a:cubicBezTo>
                    <a:pt x="39058" y="19106"/>
                    <a:pt x="38378" y="23621"/>
                    <a:pt x="36236" y="28244"/>
                  </a:cubicBezTo>
                  <a:cubicBezTo>
                    <a:pt x="34087" y="32868"/>
                    <a:pt x="30078" y="36427"/>
                    <a:pt x="24216" y="38902"/>
                  </a:cubicBezTo>
                  <a:cubicBezTo>
                    <a:pt x="21054" y="40262"/>
                    <a:pt x="18347" y="40602"/>
                    <a:pt x="16090" y="39915"/>
                  </a:cubicBezTo>
                  <a:cubicBezTo>
                    <a:pt x="13832" y="39235"/>
                    <a:pt x="11799" y="38330"/>
                    <a:pt x="9997" y="37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9"/>
            <p:cNvSpPr/>
            <p:nvPr/>
          </p:nvSpPr>
          <p:spPr>
            <a:xfrm>
              <a:off x="15154906" y="8697047"/>
              <a:ext cx="153742" cy="153703"/>
            </a:xfrm>
            <a:custGeom>
              <a:rect b="b" l="l" r="r" t="t"/>
              <a:pathLst>
                <a:path extrusionOk="0" h="153703" w="153742">
                  <a:moveTo>
                    <a:pt x="91445" y="910"/>
                  </a:moveTo>
                  <a:cubicBezTo>
                    <a:pt x="91662" y="2046"/>
                    <a:pt x="91836" y="4470"/>
                    <a:pt x="91952" y="8189"/>
                  </a:cubicBezTo>
                  <a:cubicBezTo>
                    <a:pt x="92067" y="11915"/>
                    <a:pt x="92125" y="16538"/>
                    <a:pt x="92125" y="22073"/>
                  </a:cubicBezTo>
                  <a:cubicBezTo>
                    <a:pt x="92125" y="27608"/>
                    <a:pt x="92010" y="33801"/>
                    <a:pt x="91785" y="40689"/>
                  </a:cubicBezTo>
                  <a:cubicBezTo>
                    <a:pt x="91561" y="47569"/>
                    <a:pt x="91329" y="54732"/>
                    <a:pt x="91112" y="62184"/>
                  </a:cubicBezTo>
                  <a:cubicBezTo>
                    <a:pt x="97205" y="62184"/>
                    <a:pt x="103356" y="62242"/>
                    <a:pt x="109565" y="62343"/>
                  </a:cubicBezTo>
                  <a:cubicBezTo>
                    <a:pt x="115774" y="62466"/>
                    <a:pt x="121577" y="62568"/>
                    <a:pt x="126997" y="62683"/>
                  </a:cubicBezTo>
                  <a:cubicBezTo>
                    <a:pt x="132417" y="62799"/>
                    <a:pt x="137266" y="62966"/>
                    <a:pt x="141557" y="63197"/>
                  </a:cubicBezTo>
                  <a:cubicBezTo>
                    <a:pt x="145833" y="63422"/>
                    <a:pt x="148996" y="63646"/>
                    <a:pt x="151029" y="63870"/>
                  </a:cubicBezTo>
                  <a:cubicBezTo>
                    <a:pt x="151934" y="64774"/>
                    <a:pt x="152607" y="66576"/>
                    <a:pt x="153063" y="69289"/>
                  </a:cubicBezTo>
                  <a:cubicBezTo>
                    <a:pt x="153519" y="71995"/>
                    <a:pt x="153743" y="74824"/>
                    <a:pt x="153743" y="77747"/>
                  </a:cubicBezTo>
                  <a:cubicBezTo>
                    <a:pt x="153743" y="80692"/>
                    <a:pt x="153620" y="83333"/>
                    <a:pt x="153403" y="85706"/>
                  </a:cubicBezTo>
                  <a:cubicBezTo>
                    <a:pt x="153178" y="88072"/>
                    <a:pt x="152947" y="89367"/>
                    <a:pt x="152730" y="89598"/>
                  </a:cubicBezTo>
                  <a:cubicBezTo>
                    <a:pt x="151594" y="90054"/>
                    <a:pt x="149112" y="90387"/>
                    <a:pt x="145276" y="90611"/>
                  </a:cubicBezTo>
                  <a:cubicBezTo>
                    <a:pt x="141434" y="90836"/>
                    <a:pt x="136694" y="91009"/>
                    <a:pt x="131057" y="91118"/>
                  </a:cubicBezTo>
                  <a:cubicBezTo>
                    <a:pt x="125413" y="91241"/>
                    <a:pt x="119088" y="91342"/>
                    <a:pt x="112098" y="91458"/>
                  </a:cubicBezTo>
                  <a:cubicBezTo>
                    <a:pt x="105107" y="91573"/>
                    <a:pt x="97770" y="91631"/>
                    <a:pt x="90099" y="91631"/>
                  </a:cubicBezTo>
                  <a:cubicBezTo>
                    <a:pt x="89643" y="105400"/>
                    <a:pt x="89195" y="117685"/>
                    <a:pt x="88739" y="128523"/>
                  </a:cubicBezTo>
                  <a:cubicBezTo>
                    <a:pt x="88283" y="139347"/>
                    <a:pt x="87950" y="146242"/>
                    <a:pt x="87726" y="149172"/>
                  </a:cubicBezTo>
                  <a:cubicBezTo>
                    <a:pt x="85236" y="151661"/>
                    <a:pt x="81973" y="153065"/>
                    <a:pt x="77913" y="153405"/>
                  </a:cubicBezTo>
                  <a:cubicBezTo>
                    <a:pt x="73854" y="153738"/>
                    <a:pt x="68875" y="153796"/>
                    <a:pt x="63014" y="153564"/>
                  </a:cubicBezTo>
                  <a:cubicBezTo>
                    <a:pt x="61668" y="152674"/>
                    <a:pt x="60698" y="150011"/>
                    <a:pt x="60141" y="145613"/>
                  </a:cubicBezTo>
                  <a:cubicBezTo>
                    <a:pt x="59569" y="141206"/>
                    <a:pt x="59294" y="136417"/>
                    <a:pt x="59294" y="131229"/>
                  </a:cubicBezTo>
                  <a:cubicBezTo>
                    <a:pt x="59294" y="126042"/>
                    <a:pt x="59468" y="121078"/>
                    <a:pt x="59801" y="116339"/>
                  </a:cubicBezTo>
                  <a:cubicBezTo>
                    <a:pt x="60141" y="111593"/>
                    <a:pt x="60314" y="108214"/>
                    <a:pt x="60314" y="106188"/>
                  </a:cubicBezTo>
                  <a:lnTo>
                    <a:pt x="60314" y="91964"/>
                  </a:lnTo>
                  <a:lnTo>
                    <a:pt x="4450" y="91964"/>
                  </a:lnTo>
                  <a:cubicBezTo>
                    <a:pt x="1960" y="89490"/>
                    <a:pt x="557" y="86270"/>
                    <a:pt x="224" y="82320"/>
                  </a:cubicBezTo>
                  <a:cubicBezTo>
                    <a:pt x="-116" y="78369"/>
                    <a:pt x="-73" y="73464"/>
                    <a:pt x="383" y="67596"/>
                  </a:cubicBezTo>
                  <a:cubicBezTo>
                    <a:pt x="1287" y="66019"/>
                    <a:pt x="3885" y="64890"/>
                    <a:pt x="8176" y="64217"/>
                  </a:cubicBezTo>
                  <a:cubicBezTo>
                    <a:pt x="12460" y="63537"/>
                    <a:pt x="17200" y="63089"/>
                    <a:pt x="22396" y="62857"/>
                  </a:cubicBezTo>
                  <a:cubicBezTo>
                    <a:pt x="27584" y="62633"/>
                    <a:pt x="32548" y="62517"/>
                    <a:pt x="37288" y="62517"/>
                  </a:cubicBezTo>
                  <a:cubicBezTo>
                    <a:pt x="42035" y="62517"/>
                    <a:pt x="45415" y="62517"/>
                    <a:pt x="47441" y="62517"/>
                  </a:cubicBezTo>
                  <a:cubicBezTo>
                    <a:pt x="49026" y="62517"/>
                    <a:pt x="51001" y="62466"/>
                    <a:pt x="53375" y="62343"/>
                  </a:cubicBezTo>
                  <a:cubicBezTo>
                    <a:pt x="55741" y="62242"/>
                    <a:pt x="58498" y="62184"/>
                    <a:pt x="61668" y="62184"/>
                  </a:cubicBezTo>
                  <a:cubicBezTo>
                    <a:pt x="61885" y="56085"/>
                    <a:pt x="62174" y="49943"/>
                    <a:pt x="62514" y="43735"/>
                  </a:cubicBezTo>
                  <a:cubicBezTo>
                    <a:pt x="62847" y="37527"/>
                    <a:pt x="63187" y="31768"/>
                    <a:pt x="63527" y="26465"/>
                  </a:cubicBezTo>
                  <a:cubicBezTo>
                    <a:pt x="63860" y="21168"/>
                    <a:pt x="64200" y="16437"/>
                    <a:pt x="64540" y="12248"/>
                  </a:cubicBezTo>
                  <a:cubicBezTo>
                    <a:pt x="64873" y="8080"/>
                    <a:pt x="65271" y="4969"/>
                    <a:pt x="65727" y="2936"/>
                  </a:cubicBezTo>
                  <a:cubicBezTo>
                    <a:pt x="66617" y="2046"/>
                    <a:pt x="68434" y="1359"/>
                    <a:pt x="71140" y="903"/>
                  </a:cubicBezTo>
                  <a:cubicBezTo>
                    <a:pt x="73854" y="454"/>
                    <a:pt x="76676" y="172"/>
                    <a:pt x="79606" y="56"/>
                  </a:cubicBezTo>
                  <a:cubicBezTo>
                    <a:pt x="82537" y="-60"/>
                    <a:pt x="85193" y="6"/>
                    <a:pt x="87559" y="230"/>
                  </a:cubicBezTo>
                  <a:cubicBezTo>
                    <a:pt x="89918" y="462"/>
                    <a:pt x="91221" y="693"/>
                    <a:pt x="91445" y="9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9"/>
            <p:cNvSpPr/>
            <p:nvPr/>
          </p:nvSpPr>
          <p:spPr>
            <a:xfrm>
              <a:off x="15809780" y="8732136"/>
              <a:ext cx="153744" cy="83949"/>
            </a:xfrm>
            <a:custGeom>
              <a:rect b="b" l="l" r="r" t="t"/>
              <a:pathLst>
                <a:path extrusionOk="0" h="83949" w="153744">
                  <a:moveTo>
                    <a:pt x="152724" y="27421"/>
                  </a:moveTo>
                  <a:cubicBezTo>
                    <a:pt x="151146" y="27877"/>
                    <a:pt x="146689" y="28268"/>
                    <a:pt x="139351" y="28608"/>
                  </a:cubicBezTo>
                  <a:cubicBezTo>
                    <a:pt x="132014" y="28948"/>
                    <a:pt x="123272" y="29179"/>
                    <a:pt x="113119" y="29281"/>
                  </a:cubicBezTo>
                  <a:cubicBezTo>
                    <a:pt x="102967" y="29404"/>
                    <a:pt x="92011" y="29505"/>
                    <a:pt x="80281" y="29621"/>
                  </a:cubicBezTo>
                  <a:cubicBezTo>
                    <a:pt x="68544" y="29736"/>
                    <a:pt x="57486" y="29794"/>
                    <a:pt x="47102" y="29794"/>
                  </a:cubicBezTo>
                  <a:cubicBezTo>
                    <a:pt x="36718" y="29794"/>
                    <a:pt x="27636" y="29794"/>
                    <a:pt x="19858" y="29794"/>
                  </a:cubicBezTo>
                  <a:cubicBezTo>
                    <a:pt x="12064" y="29794"/>
                    <a:pt x="6933" y="29794"/>
                    <a:pt x="4451" y="29794"/>
                  </a:cubicBezTo>
                  <a:cubicBezTo>
                    <a:pt x="1962" y="27320"/>
                    <a:pt x="558" y="24100"/>
                    <a:pt x="218" y="20143"/>
                  </a:cubicBezTo>
                  <a:cubicBezTo>
                    <a:pt x="-122" y="16207"/>
                    <a:pt x="-64" y="11287"/>
                    <a:pt x="392" y="5426"/>
                  </a:cubicBezTo>
                  <a:cubicBezTo>
                    <a:pt x="1296" y="3849"/>
                    <a:pt x="3887" y="2713"/>
                    <a:pt x="8171" y="2040"/>
                  </a:cubicBezTo>
                  <a:cubicBezTo>
                    <a:pt x="12462" y="1367"/>
                    <a:pt x="17194" y="912"/>
                    <a:pt x="22390" y="680"/>
                  </a:cubicBezTo>
                  <a:cubicBezTo>
                    <a:pt x="27579" y="463"/>
                    <a:pt x="32543" y="347"/>
                    <a:pt x="37290" y="347"/>
                  </a:cubicBezTo>
                  <a:cubicBezTo>
                    <a:pt x="42022" y="347"/>
                    <a:pt x="45416" y="347"/>
                    <a:pt x="47442" y="347"/>
                  </a:cubicBezTo>
                  <a:cubicBezTo>
                    <a:pt x="49917" y="347"/>
                    <a:pt x="53876" y="289"/>
                    <a:pt x="59288" y="174"/>
                  </a:cubicBezTo>
                  <a:cubicBezTo>
                    <a:pt x="64708" y="58"/>
                    <a:pt x="70859" y="0"/>
                    <a:pt x="77741" y="0"/>
                  </a:cubicBezTo>
                  <a:cubicBezTo>
                    <a:pt x="84630" y="0"/>
                    <a:pt x="91845" y="0"/>
                    <a:pt x="99407" y="0"/>
                  </a:cubicBezTo>
                  <a:cubicBezTo>
                    <a:pt x="106969" y="0"/>
                    <a:pt x="114133" y="58"/>
                    <a:pt x="120906" y="174"/>
                  </a:cubicBezTo>
                  <a:cubicBezTo>
                    <a:pt x="127679" y="289"/>
                    <a:pt x="133772" y="507"/>
                    <a:pt x="139185" y="847"/>
                  </a:cubicBezTo>
                  <a:cubicBezTo>
                    <a:pt x="144605" y="1187"/>
                    <a:pt x="148549" y="1476"/>
                    <a:pt x="151038" y="1693"/>
                  </a:cubicBezTo>
                  <a:cubicBezTo>
                    <a:pt x="151943" y="2605"/>
                    <a:pt x="152615" y="4406"/>
                    <a:pt x="153071" y="7112"/>
                  </a:cubicBezTo>
                  <a:cubicBezTo>
                    <a:pt x="153520" y="9818"/>
                    <a:pt x="153744" y="12647"/>
                    <a:pt x="153744" y="15577"/>
                  </a:cubicBezTo>
                  <a:cubicBezTo>
                    <a:pt x="153744" y="18508"/>
                    <a:pt x="153629" y="21156"/>
                    <a:pt x="153412" y="23529"/>
                  </a:cubicBezTo>
                  <a:cubicBezTo>
                    <a:pt x="153180" y="25902"/>
                    <a:pt x="152956" y="27204"/>
                    <a:pt x="152724" y="27421"/>
                  </a:cubicBezTo>
                  <a:close/>
                  <a:moveTo>
                    <a:pt x="152724" y="81576"/>
                  </a:moveTo>
                  <a:cubicBezTo>
                    <a:pt x="151146" y="82032"/>
                    <a:pt x="146689" y="82430"/>
                    <a:pt x="139351" y="82763"/>
                  </a:cubicBezTo>
                  <a:cubicBezTo>
                    <a:pt x="132014" y="83103"/>
                    <a:pt x="123272" y="83334"/>
                    <a:pt x="113119" y="83443"/>
                  </a:cubicBezTo>
                  <a:cubicBezTo>
                    <a:pt x="102967" y="83559"/>
                    <a:pt x="92011" y="83667"/>
                    <a:pt x="80281" y="83776"/>
                  </a:cubicBezTo>
                  <a:cubicBezTo>
                    <a:pt x="68544" y="83891"/>
                    <a:pt x="57486" y="83949"/>
                    <a:pt x="47102" y="83949"/>
                  </a:cubicBezTo>
                  <a:cubicBezTo>
                    <a:pt x="36718" y="83949"/>
                    <a:pt x="27636" y="83949"/>
                    <a:pt x="19858" y="83949"/>
                  </a:cubicBezTo>
                  <a:cubicBezTo>
                    <a:pt x="12064" y="83949"/>
                    <a:pt x="6933" y="83949"/>
                    <a:pt x="4451" y="83949"/>
                  </a:cubicBezTo>
                  <a:cubicBezTo>
                    <a:pt x="1962" y="81475"/>
                    <a:pt x="558" y="78255"/>
                    <a:pt x="218" y="74298"/>
                  </a:cubicBezTo>
                  <a:cubicBezTo>
                    <a:pt x="-122" y="70362"/>
                    <a:pt x="-64" y="65442"/>
                    <a:pt x="392" y="59581"/>
                  </a:cubicBezTo>
                  <a:cubicBezTo>
                    <a:pt x="1296" y="58004"/>
                    <a:pt x="3887" y="56868"/>
                    <a:pt x="8171" y="56195"/>
                  </a:cubicBezTo>
                  <a:cubicBezTo>
                    <a:pt x="12462" y="55522"/>
                    <a:pt x="17194" y="55066"/>
                    <a:pt x="22390" y="54835"/>
                  </a:cubicBezTo>
                  <a:cubicBezTo>
                    <a:pt x="27579" y="54618"/>
                    <a:pt x="32543" y="54502"/>
                    <a:pt x="37290" y="54502"/>
                  </a:cubicBezTo>
                  <a:cubicBezTo>
                    <a:pt x="42022" y="54502"/>
                    <a:pt x="45416" y="54502"/>
                    <a:pt x="47442" y="54502"/>
                  </a:cubicBezTo>
                  <a:cubicBezTo>
                    <a:pt x="49917" y="54502"/>
                    <a:pt x="53876" y="54444"/>
                    <a:pt x="59288" y="54329"/>
                  </a:cubicBezTo>
                  <a:cubicBezTo>
                    <a:pt x="64708" y="54213"/>
                    <a:pt x="70859" y="54155"/>
                    <a:pt x="77741" y="54155"/>
                  </a:cubicBezTo>
                  <a:cubicBezTo>
                    <a:pt x="84630" y="54155"/>
                    <a:pt x="91845" y="54155"/>
                    <a:pt x="99407" y="54155"/>
                  </a:cubicBezTo>
                  <a:cubicBezTo>
                    <a:pt x="106969" y="54155"/>
                    <a:pt x="114133" y="54213"/>
                    <a:pt x="120906" y="54329"/>
                  </a:cubicBezTo>
                  <a:cubicBezTo>
                    <a:pt x="127679" y="54444"/>
                    <a:pt x="133772" y="54669"/>
                    <a:pt x="139185" y="55002"/>
                  </a:cubicBezTo>
                  <a:cubicBezTo>
                    <a:pt x="144605" y="55342"/>
                    <a:pt x="148549" y="55631"/>
                    <a:pt x="151038" y="55848"/>
                  </a:cubicBezTo>
                  <a:cubicBezTo>
                    <a:pt x="151943" y="56760"/>
                    <a:pt x="152615" y="58561"/>
                    <a:pt x="153071" y="61267"/>
                  </a:cubicBezTo>
                  <a:cubicBezTo>
                    <a:pt x="153520" y="63980"/>
                    <a:pt x="153744" y="66802"/>
                    <a:pt x="153744" y="69732"/>
                  </a:cubicBezTo>
                  <a:cubicBezTo>
                    <a:pt x="153744" y="72662"/>
                    <a:pt x="153629" y="75310"/>
                    <a:pt x="153412" y="77684"/>
                  </a:cubicBezTo>
                  <a:cubicBezTo>
                    <a:pt x="153180" y="80057"/>
                    <a:pt x="152956" y="81359"/>
                    <a:pt x="152724" y="815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9"/>
            <p:cNvSpPr/>
            <p:nvPr/>
          </p:nvSpPr>
          <p:spPr>
            <a:xfrm>
              <a:off x="15830584" y="8121026"/>
              <a:ext cx="104658" cy="30679"/>
            </a:xfrm>
            <a:custGeom>
              <a:rect b="b" l="l" r="r" t="t"/>
              <a:pathLst>
                <a:path extrusionOk="0" h="30679" w="104658">
                  <a:moveTo>
                    <a:pt x="103646" y="26613"/>
                  </a:moveTo>
                  <a:cubicBezTo>
                    <a:pt x="102061" y="27069"/>
                    <a:pt x="98783" y="27518"/>
                    <a:pt x="93826" y="27973"/>
                  </a:cubicBezTo>
                  <a:cubicBezTo>
                    <a:pt x="88862" y="28422"/>
                    <a:pt x="83102" y="28762"/>
                    <a:pt x="76560" y="28986"/>
                  </a:cubicBezTo>
                  <a:cubicBezTo>
                    <a:pt x="70011" y="29211"/>
                    <a:pt x="63014" y="29435"/>
                    <a:pt x="55574" y="29659"/>
                  </a:cubicBezTo>
                  <a:cubicBezTo>
                    <a:pt x="48121" y="29884"/>
                    <a:pt x="41015" y="30057"/>
                    <a:pt x="34242" y="30166"/>
                  </a:cubicBezTo>
                  <a:cubicBezTo>
                    <a:pt x="27476" y="30289"/>
                    <a:pt x="21426" y="30390"/>
                    <a:pt x="16137" y="30506"/>
                  </a:cubicBezTo>
                  <a:cubicBezTo>
                    <a:pt x="10832" y="30621"/>
                    <a:pt x="6939" y="30679"/>
                    <a:pt x="4450" y="30679"/>
                  </a:cubicBezTo>
                  <a:cubicBezTo>
                    <a:pt x="1960" y="28205"/>
                    <a:pt x="557" y="24928"/>
                    <a:pt x="224" y="20861"/>
                  </a:cubicBezTo>
                  <a:cubicBezTo>
                    <a:pt x="-116" y="16802"/>
                    <a:pt x="-73" y="11846"/>
                    <a:pt x="383" y="5971"/>
                  </a:cubicBezTo>
                  <a:cubicBezTo>
                    <a:pt x="1288" y="4394"/>
                    <a:pt x="3885" y="3265"/>
                    <a:pt x="8177" y="2585"/>
                  </a:cubicBezTo>
                  <a:cubicBezTo>
                    <a:pt x="12453" y="1913"/>
                    <a:pt x="17200" y="1522"/>
                    <a:pt x="22396" y="1399"/>
                  </a:cubicBezTo>
                  <a:cubicBezTo>
                    <a:pt x="27584" y="1297"/>
                    <a:pt x="32549" y="1240"/>
                    <a:pt x="37288" y="1240"/>
                  </a:cubicBezTo>
                  <a:cubicBezTo>
                    <a:pt x="42035" y="1240"/>
                    <a:pt x="45415" y="1240"/>
                    <a:pt x="47441" y="1240"/>
                  </a:cubicBezTo>
                  <a:cubicBezTo>
                    <a:pt x="51283" y="1240"/>
                    <a:pt x="55574" y="1124"/>
                    <a:pt x="60307" y="900"/>
                  </a:cubicBezTo>
                  <a:cubicBezTo>
                    <a:pt x="65040" y="683"/>
                    <a:pt x="69895" y="451"/>
                    <a:pt x="74867" y="227"/>
                  </a:cubicBezTo>
                  <a:cubicBezTo>
                    <a:pt x="79824" y="2"/>
                    <a:pt x="84621" y="-55"/>
                    <a:pt x="89253" y="53"/>
                  </a:cubicBezTo>
                  <a:cubicBezTo>
                    <a:pt x="93876" y="169"/>
                    <a:pt x="98110" y="451"/>
                    <a:pt x="101945" y="900"/>
                  </a:cubicBezTo>
                  <a:cubicBezTo>
                    <a:pt x="102850" y="1804"/>
                    <a:pt x="103523" y="3605"/>
                    <a:pt x="103979" y="6319"/>
                  </a:cubicBezTo>
                  <a:cubicBezTo>
                    <a:pt x="104434" y="9025"/>
                    <a:pt x="104659" y="11854"/>
                    <a:pt x="104659" y="14777"/>
                  </a:cubicBezTo>
                  <a:cubicBezTo>
                    <a:pt x="104659" y="17721"/>
                    <a:pt x="104536" y="20362"/>
                    <a:pt x="104319" y="22735"/>
                  </a:cubicBezTo>
                  <a:cubicBezTo>
                    <a:pt x="104094" y="25087"/>
                    <a:pt x="103870" y="26382"/>
                    <a:pt x="103646" y="266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9"/>
            <p:cNvSpPr/>
            <p:nvPr/>
          </p:nvSpPr>
          <p:spPr>
            <a:xfrm>
              <a:off x="15790727" y="7365210"/>
              <a:ext cx="199737" cy="235620"/>
            </a:xfrm>
            <a:custGeom>
              <a:rect b="b" l="l" r="r" t="t"/>
              <a:pathLst>
                <a:path extrusionOk="0" h="235620" w="199737">
                  <a:moveTo>
                    <a:pt x="180286" y="29492"/>
                  </a:moveTo>
                  <a:cubicBezTo>
                    <a:pt x="175879" y="34904"/>
                    <a:pt x="171140" y="40887"/>
                    <a:pt x="166060" y="47428"/>
                  </a:cubicBezTo>
                  <a:cubicBezTo>
                    <a:pt x="160980" y="53975"/>
                    <a:pt x="155849" y="60748"/>
                    <a:pt x="150654" y="67737"/>
                  </a:cubicBezTo>
                  <a:cubicBezTo>
                    <a:pt x="145465" y="74740"/>
                    <a:pt x="140501" y="81505"/>
                    <a:pt x="135761" y="88053"/>
                  </a:cubicBezTo>
                  <a:cubicBezTo>
                    <a:pt x="131021" y="94601"/>
                    <a:pt x="126672" y="100635"/>
                    <a:pt x="122728" y="106155"/>
                  </a:cubicBezTo>
                  <a:cubicBezTo>
                    <a:pt x="118770" y="111690"/>
                    <a:pt x="115557" y="116140"/>
                    <a:pt x="113075" y="119526"/>
                  </a:cubicBezTo>
                  <a:cubicBezTo>
                    <a:pt x="116910" y="125401"/>
                    <a:pt x="121086" y="131369"/>
                    <a:pt x="125601" y="137462"/>
                  </a:cubicBezTo>
                  <a:cubicBezTo>
                    <a:pt x="130110" y="143554"/>
                    <a:pt x="134799" y="149544"/>
                    <a:pt x="139647" y="155405"/>
                  </a:cubicBezTo>
                  <a:cubicBezTo>
                    <a:pt x="144495" y="161280"/>
                    <a:pt x="149344" y="166858"/>
                    <a:pt x="154207" y="172161"/>
                  </a:cubicBezTo>
                  <a:cubicBezTo>
                    <a:pt x="159055" y="177464"/>
                    <a:pt x="163737" y="182254"/>
                    <a:pt x="168252" y="186545"/>
                  </a:cubicBezTo>
                  <a:cubicBezTo>
                    <a:pt x="171856" y="189923"/>
                    <a:pt x="175250" y="192919"/>
                    <a:pt x="178405" y="195509"/>
                  </a:cubicBezTo>
                  <a:cubicBezTo>
                    <a:pt x="181567" y="198099"/>
                    <a:pt x="184722" y="200414"/>
                    <a:pt x="187884" y="202447"/>
                  </a:cubicBezTo>
                  <a:cubicBezTo>
                    <a:pt x="190142" y="204032"/>
                    <a:pt x="192234" y="205378"/>
                    <a:pt x="194151" y="206506"/>
                  </a:cubicBezTo>
                  <a:cubicBezTo>
                    <a:pt x="196069" y="207635"/>
                    <a:pt x="197928" y="208764"/>
                    <a:pt x="199738" y="209892"/>
                  </a:cubicBezTo>
                  <a:cubicBezTo>
                    <a:pt x="197704" y="213271"/>
                    <a:pt x="195106" y="216440"/>
                    <a:pt x="191944" y="219363"/>
                  </a:cubicBezTo>
                  <a:cubicBezTo>
                    <a:pt x="188782" y="222308"/>
                    <a:pt x="185395" y="224667"/>
                    <a:pt x="181792" y="226482"/>
                  </a:cubicBezTo>
                  <a:cubicBezTo>
                    <a:pt x="178173" y="228284"/>
                    <a:pt x="174627" y="229355"/>
                    <a:pt x="171125" y="229688"/>
                  </a:cubicBezTo>
                  <a:cubicBezTo>
                    <a:pt x="167623" y="230028"/>
                    <a:pt x="164641" y="229413"/>
                    <a:pt x="162159" y="227828"/>
                  </a:cubicBezTo>
                  <a:lnTo>
                    <a:pt x="156066" y="222749"/>
                  </a:lnTo>
                  <a:cubicBezTo>
                    <a:pt x="154938" y="221845"/>
                    <a:pt x="153866" y="221006"/>
                    <a:pt x="152846" y="220217"/>
                  </a:cubicBezTo>
                  <a:cubicBezTo>
                    <a:pt x="151833" y="219428"/>
                    <a:pt x="150755" y="218575"/>
                    <a:pt x="149626" y="217670"/>
                  </a:cubicBezTo>
                  <a:cubicBezTo>
                    <a:pt x="148280" y="215869"/>
                    <a:pt x="146695" y="214118"/>
                    <a:pt x="144893" y="212425"/>
                  </a:cubicBezTo>
                  <a:cubicBezTo>
                    <a:pt x="143077" y="210739"/>
                    <a:pt x="141275" y="208988"/>
                    <a:pt x="139473" y="207179"/>
                  </a:cubicBezTo>
                  <a:cubicBezTo>
                    <a:pt x="137440" y="205378"/>
                    <a:pt x="135472" y="203627"/>
                    <a:pt x="133554" y="201934"/>
                  </a:cubicBezTo>
                  <a:cubicBezTo>
                    <a:pt x="131636" y="200248"/>
                    <a:pt x="130001" y="198613"/>
                    <a:pt x="128648" y="197028"/>
                  </a:cubicBezTo>
                  <a:cubicBezTo>
                    <a:pt x="127519" y="195683"/>
                    <a:pt x="125543" y="193534"/>
                    <a:pt x="122728" y="190604"/>
                  </a:cubicBezTo>
                  <a:cubicBezTo>
                    <a:pt x="119899" y="187673"/>
                    <a:pt x="118039" y="185416"/>
                    <a:pt x="117142" y="183831"/>
                  </a:cubicBezTo>
                  <a:lnTo>
                    <a:pt x="105969" y="169614"/>
                  </a:lnTo>
                  <a:cubicBezTo>
                    <a:pt x="103936" y="167140"/>
                    <a:pt x="101562" y="164369"/>
                    <a:pt x="98863" y="161323"/>
                  </a:cubicBezTo>
                  <a:cubicBezTo>
                    <a:pt x="96157" y="158277"/>
                    <a:pt x="93327" y="155513"/>
                    <a:pt x="90396" y="153032"/>
                  </a:cubicBezTo>
                  <a:cubicBezTo>
                    <a:pt x="89268" y="153712"/>
                    <a:pt x="87466" y="155463"/>
                    <a:pt x="84984" y="158277"/>
                  </a:cubicBezTo>
                  <a:cubicBezTo>
                    <a:pt x="82494" y="161106"/>
                    <a:pt x="79737" y="164427"/>
                    <a:pt x="76691" y="168261"/>
                  </a:cubicBezTo>
                  <a:cubicBezTo>
                    <a:pt x="73644" y="172103"/>
                    <a:pt x="70424" y="176278"/>
                    <a:pt x="67038" y="180786"/>
                  </a:cubicBezTo>
                  <a:cubicBezTo>
                    <a:pt x="63651" y="185300"/>
                    <a:pt x="60604" y="189706"/>
                    <a:pt x="57898" y="193982"/>
                  </a:cubicBezTo>
                  <a:cubicBezTo>
                    <a:pt x="54967" y="198497"/>
                    <a:pt x="52022" y="203019"/>
                    <a:pt x="49099" y="207526"/>
                  </a:cubicBezTo>
                  <a:cubicBezTo>
                    <a:pt x="46153" y="212041"/>
                    <a:pt x="43454" y="216216"/>
                    <a:pt x="40965" y="220051"/>
                  </a:cubicBezTo>
                  <a:cubicBezTo>
                    <a:pt x="38476" y="223436"/>
                    <a:pt x="36283" y="226482"/>
                    <a:pt x="34373" y="229189"/>
                  </a:cubicBezTo>
                  <a:cubicBezTo>
                    <a:pt x="32462" y="231894"/>
                    <a:pt x="30812" y="234036"/>
                    <a:pt x="29466" y="235620"/>
                  </a:cubicBezTo>
                  <a:cubicBezTo>
                    <a:pt x="28106" y="235620"/>
                    <a:pt x="26138" y="235165"/>
                    <a:pt x="23533" y="234260"/>
                  </a:cubicBezTo>
                  <a:cubicBezTo>
                    <a:pt x="20942" y="233356"/>
                    <a:pt x="18228" y="232278"/>
                    <a:pt x="15406" y="231041"/>
                  </a:cubicBezTo>
                  <a:cubicBezTo>
                    <a:pt x="12584" y="229803"/>
                    <a:pt x="9769" y="228508"/>
                    <a:pt x="6947" y="227148"/>
                  </a:cubicBezTo>
                  <a:cubicBezTo>
                    <a:pt x="4117" y="225788"/>
                    <a:pt x="1802" y="224659"/>
                    <a:pt x="0" y="223762"/>
                  </a:cubicBezTo>
                  <a:cubicBezTo>
                    <a:pt x="905" y="218575"/>
                    <a:pt x="3835" y="211462"/>
                    <a:pt x="8807" y="202440"/>
                  </a:cubicBezTo>
                  <a:cubicBezTo>
                    <a:pt x="13771" y="193418"/>
                    <a:pt x="19748" y="183708"/>
                    <a:pt x="26746" y="173326"/>
                  </a:cubicBezTo>
                  <a:cubicBezTo>
                    <a:pt x="34199" y="162502"/>
                    <a:pt x="41696" y="152004"/>
                    <a:pt x="49258" y="141853"/>
                  </a:cubicBezTo>
                  <a:cubicBezTo>
                    <a:pt x="56820" y="131702"/>
                    <a:pt x="62855" y="123360"/>
                    <a:pt x="67378" y="116812"/>
                  </a:cubicBezTo>
                  <a:cubicBezTo>
                    <a:pt x="62862" y="108007"/>
                    <a:pt x="58513" y="99716"/>
                    <a:pt x="54338" y="91931"/>
                  </a:cubicBezTo>
                  <a:cubicBezTo>
                    <a:pt x="50162" y="84139"/>
                    <a:pt x="46045" y="76477"/>
                    <a:pt x="41978" y="68909"/>
                  </a:cubicBezTo>
                  <a:cubicBezTo>
                    <a:pt x="37918" y="61355"/>
                    <a:pt x="34025" y="53737"/>
                    <a:pt x="30306" y="46067"/>
                  </a:cubicBezTo>
                  <a:cubicBezTo>
                    <a:pt x="26579" y="38391"/>
                    <a:pt x="23026" y="30157"/>
                    <a:pt x="19639" y="21359"/>
                  </a:cubicBezTo>
                  <a:cubicBezTo>
                    <a:pt x="21000" y="20231"/>
                    <a:pt x="22910" y="18986"/>
                    <a:pt x="25400" y="17633"/>
                  </a:cubicBezTo>
                  <a:cubicBezTo>
                    <a:pt x="27874" y="16288"/>
                    <a:pt x="30480" y="14877"/>
                    <a:pt x="33179" y="13408"/>
                  </a:cubicBezTo>
                  <a:cubicBezTo>
                    <a:pt x="35885" y="11947"/>
                    <a:pt x="38541" y="10536"/>
                    <a:pt x="41131" y="9183"/>
                  </a:cubicBezTo>
                  <a:cubicBezTo>
                    <a:pt x="43722" y="7823"/>
                    <a:pt x="46038" y="6701"/>
                    <a:pt x="48078" y="5797"/>
                  </a:cubicBezTo>
                  <a:cubicBezTo>
                    <a:pt x="50553" y="10992"/>
                    <a:pt x="53202" y="16628"/>
                    <a:pt x="56031" y="22712"/>
                  </a:cubicBezTo>
                  <a:cubicBezTo>
                    <a:pt x="58853" y="28804"/>
                    <a:pt x="61842" y="35121"/>
                    <a:pt x="64997" y="41668"/>
                  </a:cubicBezTo>
                  <a:cubicBezTo>
                    <a:pt x="68601" y="48889"/>
                    <a:pt x="72617" y="56725"/>
                    <a:pt x="77009" y="65190"/>
                  </a:cubicBezTo>
                  <a:cubicBezTo>
                    <a:pt x="81416" y="73655"/>
                    <a:pt x="86547" y="82062"/>
                    <a:pt x="92415" y="90404"/>
                  </a:cubicBezTo>
                  <a:cubicBezTo>
                    <a:pt x="94449" y="88371"/>
                    <a:pt x="96822" y="85955"/>
                    <a:pt x="99521" y="83126"/>
                  </a:cubicBezTo>
                  <a:cubicBezTo>
                    <a:pt x="102235" y="80304"/>
                    <a:pt x="105159" y="76983"/>
                    <a:pt x="108328" y="73141"/>
                  </a:cubicBezTo>
                  <a:cubicBezTo>
                    <a:pt x="111252" y="69307"/>
                    <a:pt x="114472" y="65074"/>
                    <a:pt x="117967" y="60451"/>
                  </a:cubicBezTo>
                  <a:cubicBezTo>
                    <a:pt x="121469" y="55820"/>
                    <a:pt x="125131" y="51031"/>
                    <a:pt x="128973" y="46067"/>
                  </a:cubicBezTo>
                  <a:cubicBezTo>
                    <a:pt x="132809" y="41104"/>
                    <a:pt x="136586" y="36199"/>
                    <a:pt x="140313" y="31344"/>
                  </a:cubicBezTo>
                  <a:cubicBezTo>
                    <a:pt x="144032" y="26496"/>
                    <a:pt x="147585" y="22032"/>
                    <a:pt x="150972" y="17973"/>
                  </a:cubicBezTo>
                  <a:cubicBezTo>
                    <a:pt x="154358" y="13914"/>
                    <a:pt x="157456" y="10304"/>
                    <a:pt x="160285" y="7150"/>
                  </a:cubicBezTo>
                  <a:cubicBezTo>
                    <a:pt x="163107" y="3988"/>
                    <a:pt x="165531" y="1622"/>
                    <a:pt x="167565" y="38"/>
                  </a:cubicBezTo>
                  <a:cubicBezTo>
                    <a:pt x="170040" y="-180"/>
                    <a:pt x="172753" y="544"/>
                    <a:pt x="175691" y="2237"/>
                  </a:cubicBezTo>
                  <a:cubicBezTo>
                    <a:pt x="178622" y="3930"/>
                    <a:pt x="181444" y="6470"/>
                    <a:pt x="184158" y="9848"/>
                  </a:cubicBezTo>
                  <a:cubicBezTo>
                    <a:pt x="184831" y="10984"/>
                    <a:pt x="185735" y="11997"/>
                    <a:pt x="186864" y="12894"/>
                  </a:cubicBezTo>
                  <a:cubicBezTo>
                    <a:pt x="187993" y="13799"/>
                    <a:pt x="189122" y="14587"/>
                    <a:pt x="190251" y="15267"/>
                  </a:cubicBezTo>
                  <a:lnTo>
                    <a:pt x="191937" y="16280"/>
                  </a:lnTo>
                  <a:cubicBezTo>
                    <a:pt x="188572" y="19666"/>
                    <a:pt x="184679" y="24073"/>
                    <a:pt x="180286" y="294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9"/>
            <p:cNvSpPr/>
            <p:nvPr/>
          </p:nvSpPr>
          <p:spPr>
            <a:xfrm>
              <a:off x="15782598" y="6740778"/>
              <a:ext cx="195346" cy="173208"/>
            </a:xfrm>
            <a:custGeom>
              <a:rect b="b" l="l" r="r" t="t"/>
              <a:pathLst>
                <a:path extrusionOk="0" h="173208" w="195346">
                  <a:moveTo>
                    <a:pt x="194066" y="101897"/>
                  </a:moveTo>
                  <a:cubicBezTo>
                    <a:pt x="192054" y="102476"/>
                    <a:pt x="186388" y="102975"/>
                    <a:pt x="177074" y="103410"/>
                  </a:cubicBezTo>
                  <a:cubicBezTo>
                    <a:pt x="167754" y="103836"/>
                    <a:pt x="156639" y="104126"/>
                    <a:pt x="143737" y="104271"/>
                  </a:cubicBezTo>
                  <a:cubicBezTo>
                    <a:pt x="130827" y="104415"/>
                    <a:pt x="116919" y="104560"/>
                    <a:pt x="102019" y="104705"/>
                  </a:cubicBezTo>
                  <a:cubicBezTo>
                    <a:pt x="87098" y="104849"/>
                    <a:pt x="73045" y="104922"/>
                    <a:pt x="59860" y="104922"/>
                  </a:cubicBezTo>
                  <a:cubicBezTo>
                    <a:pt x="46661" y="104922"/>
                    <a:pt x="35119" y="104922"/>
                    <a:pt x="25227" y="104922"/>
                  </a:cubicBezTo>
                  <a:cubicBezTo>
                    <a:pt x="15328" y="104922"/>
                    <a:pt x="8808" y="104922"/>
                    <a:pt x="5660" y="104922"/>
                  </a:cubicBezTo>
                  <a:cubicBezTo>
                    <a:pt x="2498" y="101774"/>
                    <a:pt x="703" y="97679"/>
                    <a:pt x="276" y="92665"/>
                  </a:cubicBezTo>
                  <a:cubicBezTo>
                    <a:pt x="-151" y="87659"/>
                    <a:pt x="-86" y="81415"/>
                    <a:pt x="493" y="73955"/>
                  </a:cubicBezTo>
                  <a:cubicBezTo>
                    <a:pt x="1629" y="71951"/>
                    <a:pt x="4936" y="70519"/>
                    <a:pt x="10385" y="69658"/>
                  </a:cubicBezTo>
                  <a:cubicBezTo>
                    <a:pt x="15834" y="68797"/>
                    <a:pt x="21848" y="68225"/>
                    <a:pt x="28454" y="67936"/>
                  </a:cubicBezTo>
                  <a:cubicBezTo>
                    <a:pt x="35054" y="67654"/>
                    <a:pt x="41364" y="67502"/>
                    <a:pt x="47378" y="67502"/>
                  </a:cubicBezTo>
                  <a:cubicBezTo>
                    <a:pt x="53405" y="67502"/>
                    <a:pt x="57704" y="67502"/>
                    <a:pt x="60287" y="67502"/>
                  </a:cubicBezTo>
                  <a:cubicBezTo>
                    <a:pt x="63435" y="67502"/>
                    <a:pt x="68457" y="67436"/>
                    <a:pt x="75339" y="67292"/>
                  </a:cubicBezTo>
                  <a:cubicBezTo>
                    <a:pt x="82228" y="67147"/>
                    <a:pt x="90028" y="67075"/>
                    <a:pt x="98792" y="67075"/>
                  </a:cubicBezTo>
                  <a:cubicBezTo>
                    <a:pt x="107533" y="67075"/>
                    <a:pt x="116709" y="67075"/>
                    <a:pt x="126312" y="67075"/>
                  </a:cubicBezTo>
                  <a:cubicBezTo>
                    <a:pt x="135914" y="67075"/>
                    <a:pt x="145025" y="67147"/>
                    <a:pt x="153636" y="67292"/>
                  </a:cubicBezTo>
                  <a:cubicBezTo>
                    <a:pt x="162233" y="67436"/>
                    <a:pt x="169976" y="67726"/>
                    <a:pt x="176857" y="68153"/>
                  </a:cubicBezTo>
                  <a:cubicBezTo>
                    <a:pt x="183739" y="68587"/>
                    <a:pt x="188761" y="68949"/>
                    <a:pt x="191916" y="69231"/>
                  </a:cubicBezTo>
                  <a:cubicBezTo>
                    <a:pt x="193052" y="70381"/>
                    <a:pt x="193921" y="72668"/>
                    <a:pt x="194485" y="76111"/>
                  </a:cubicBezTo>
                  <a:cubicBezTo>
                    <a:pt x="195064" y="79548"/>
                    <a:pt x="195346" y="83144"/>
                    <a:pt x="195346" y="86870"/>
                  </a:cubicBezTo>
                  <a:cubicBezTo>
                    <a:pt x="195346" y="90596"/>
                    <a:pt x="195202" y="93960"/>
                    <a:pt x="194919" y="96978"/>
                  </a:cubicBezTo>
                  <a:cubicBezTo>
                    <a:pt x="194637" y="99958"/>
                    <a:pt x="194355" y="101615"/>
                    <a:pt x="194066" y="101897"/>
                  </a:cubicBezTo>
                  <a:close/>
                  <a:moveTo>
                    <a:pt x="87380" y="169423"/>
                  </a:moveTo>
                  <a:cubicBezTo>
                    <a:pt x="81931" y="166558"/>
                    <a:pt x="78277" y="162615"/>
                    <a:pt x="76417" y="157593"/>
                  </a:cubicBezTo>
                  <a:cubicBezTo>
                    <a:pt x="74550" y="152579"/>
                    <a:pt x="74188" y="147638"/>
                    <a:pt x="75331" y="142754"/>
                  </a:cubicBezTo>
                  <a:cubicBezTo>
                    <a:pt x="76482" y="137885"/>
                    <a:pt x="78841" y="133508"/>
                    <a:pt x="82430" y="129637"/>
                  </a:cubicBezTo>
                  <a:cubicBezTo>
                    <a:pt x="86020" y="125766"/>
                    <a:pt x="90535" y="123400"/>
                    <a:pt x="95984" y="122546"/>
                  </a:cubicBezTo>
                  <a:cubicBezTo>
                    <a:pt x="103727" y="121403"/>
                    <a:pt x="109885" y="122764"/>
                    <a:pt x="114480" y="126634"/>
                  </a:cubicBezTo>
                  <a:cubicBezTo>
                    <a:pt x="119061" y="130505"/>
                    <a:pt x="121934" y="135237"/>
                    <a:pt x="123077" y="140822"/>
                  </a:cubicBezTo>
                  <a:cubicBezTo>
                    <a:pt x="124228" y="146415"/>
                    <a:pt x="123359" y="152153"/>
                    <a:pt x="120508" y="158028"/>
                  </a:cubicBezTo>
                  <a:cubicBezTo>
                    <a:pt x="117635" y="163910"/>
                    <a:pt x="112613" y="168424"/>
                    <a:pt x="105449" y="171579"/>
                  </a:cubicBezTo>
                  <a:cubicBezTo>
                    <a:pt x="101151" y="173294"/>
                    <a:pt x="97627" y="173663"/>
                    <a:pt x="94913" y="172650"/>
                  </a:cubicBezTo>
                  <a:cubicBezTo>
                    <a:pt x="92185" y="171644"/>
                    <a:pt x="89681" y="170573"/>
                    <a:pt x="87380" y="169423"/>
                  </a:cubicBezTo>
                  <a:close/>
                  <a:moveTo>
                    <a:pt x="89536" y="47706"/>
                  </a:moveTo>
                  <a:cubicBezTo>
                    <a:pt x="84088" y="44848"/>
                    <a:pt x="80426" y="40898"/>
                    <a:pt x="78566" y="35877"/>
                  </a:cubicBezTo>
                  <a:cubicBezTo>
                    <a:pt x="76699" y="30870"/>
                    <a:pt x="76345" y="25849"/>
                    <a:pt x="77495" y="20828"/>
                  </a:cubicBezTo>
                  <a:cubicBezTo>
                    <a:pt x="78631" y="15814"/>
                    <a:pt x="81005" y="11364"/>
                    <a:pt x="84594" y="7494"/>
                  </a:cubicBezTo>
                  <a:cubicBezTo>
                    <a:pt x="88169" y="3630"/>
                    <a:pt x="92692" y="1257"/>
                    <a:pt x="98148" y="403"/>
                  </a:cubicBezTo>
                  <a:cubicBezTo>
                    <a:pt x="105883" y="-740"/>
                    <a:pt x="112128" y="548"/>
                    <a:pt x="116854" y="4274"/>
                  </a:cubicBezTo>
                  <a:cubicBezTo>
                    <a:pt x="121586" y="8000"/>
                    <a:pt x="124459" y="12732"/>
                    <a:pt x="125465" y="18462"/>
                  </a:cubicBezTo>
                  <a:cubicBezTo>
                    <a:pt x="126464" y="24199"/>
                    <a:pt x="125610" y="30074"/>
                    <a:pt x="122882" y="36094"/>
                  </a:cubicBezTo>
                  <a:cubicBezTo>
                    <a:pt x="120146" y="42114"/>
                    <a:pt x="115059" y="46701"/>
                    <a:pt x="107613" y="49855"/>
                  </a:cubicBezTo>
                  <a:cubicBezTo>
                    <a:pt x="103589" y="51570"/>
                    <a:pt x="100152" y="51939"/>
                    <a:pt x="97287" y="50926"/>
                  </a:cubicBezTo>
                  <a:cubicBezTo>
                    <a:pt x="94414" y="49927"/>
                    <a:pt x="91838" y="48857"/>
                    <a:pt x="89536" y="477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9"/>
            <p:cNvSpPr/>
            <p:nvPr/>
          </p:nvSpPr>
          <p:spPr>
            <a:xfrm>
              <a:off x="14496573" y="7998019"/>
              <a:ext cx="161260" cy="234527"/>
            </a:xfrm>
            <a:custGeom>
              <a:rect b="b" l="l" r="r" t="t"/>
              <a:pathLst>
                <a:path extrusionOk="0" h="234527" w="161260">
                  <a:moveTo>
                    <a:pt x="5859" y="199803"/>
                  </a:moveTo>
                  <a:cubicBezTo>
                    <a:pt x="13529" y="192582"/>
                    <a:pt x="21598" y="185875"/>
                    <a:pt x="30057" y="179668"/>
                  </a:cubicBezTo>
                  <a:cubicBezTo>
                    <a:pt x="38524" y="173460"/>
                    <a:pt x="46701" y="166753"/>
                    <a:pt x="54603" y="159525"/>
                  </a:cubicBezTo>
                  <a:cubicBezTo>
                    <a:pt x="61376" y="153433"/>
                    <a:pt x="69162" y="146220"/>
                    <a:pt x="77962" y="137870"/>
                  </a:cubicBezTo>
                  <a:cubicBezTo>
                    <a:pt x="86761" y="129521"/>
                    <a:pt x="95112" y="120723"/>
                    <a:pt x="103014" y="111462"/>
                  </a:cubicBezTo>
                  <a:cubicBezTo>
                    <a:pt x="110909" y="102223"/>
                    <a:pt x="117624" y="92680"/>
                    <a:pt x="123160" y="82862"/>
                  </a:cubicBezTo>
                  <a:cubicBezTo>
                    <a:pt x="128689" y="73051"/>
                    <a:pt x="131453" y="63515"/>
                    <a:pt x="131453" y="54261"/>
                  </a:cubicBezTo>
                  <a:cubicBezTo>
                    <a:pt x="131453" y="51331"/>
                    <a:pt x="130780" y="48625"/>
                    <a:pt x="129420" y="46136"/>
                  </a:cubicBezTo>
                  <a:cubicBezTo>
                    <a:pt x="126937" y="41404"/>
                    <a:pt x="123377" y="38300"/>
                    <a:pt x="118760" y="36824"/>
                  </a:cubicBezTo>
                  <a:cubicBezTo>
                    <a:pt x="114136" y="35363"/>
                    <a:pt x="109339" y="34625"/>
                    <a:pt x="104374" y="34625"/>
                  </a:cubicBezTo>
                  <a:lnTo>
                    <a:pt x="104374" y="34965"/>
                  </a:lnTo>
                  <a:cubicBezTo>
                    <a:pt x="101444" y="34965"/>
                    <a:pt x="97211" y="35189"/>
                    <a:pt x="91682" y="35638"/>
                  </a:cubicBezTo>
                  <a:cubicBezTo>
                    <a:pt x="86146" y="36094"/>
                    <a:pt x="79720" y="37497"/>
                    <a:pt x="72390" y="39870"/>
                  </a:cubicBezTo>
                  <a:cubicBezTo>
                    <a:pt x="65052" y="42244"/>
                    <a:pt x="56933" y="45861"/>
                    <a:pt x="48011" y="50709"/>
                  </a:cubicBezTo>
                  <a:cubicBezTo>
                    <a:pt x="39088" y="55556"/>
                    <a:pt x="29782" y="62379"/>
                    <a:pt x="20086" y="71184"/>
                  </a:cubicBezTo>
                  <a:cubicBezTo>
                    <a:pt x="18949" y="70504"/>
                    <a:pt x="17770" y="69440"/>
                    <a:pt x="16532" y="67964"/>
                  </a:cubicBezTo>
                  <a:cubicBezTo>
                    <a:pt x="15288" y="66496"/>
                    <a:pt x="14043" y="64919"/>
                    <a:pt x="12806" y="63218"/>
                  </a:cubicBezTo>
                  <a:cubicBezTo>
                    <a:pt x="11561" y="61532"/>
                    <a:pt x="10374" y="59839"/>
                    <a:pt x="9253" y="58139"/>
                  </a:cubicBezTo>
                  <a:cubicBezTo>
                    <a:pt x="8117" y="56453"/>
                    <a:pt x="7219" y="55151"/>
                    <a:pt x="6546" y="54247"/>
                  </a:cubicBezTo>
                  <a:cubicBezTo>
                    <a:pt x="6546" y="51541"/>
                    <a:pt x="7277" y="48828"/>
                    <a:pt x="8746" y="46122"/>
                  </a:cubicBezTo>
                  <a:cubicBezTo>
                    <a:pt x="10215" y="43416"/>
                    <a:pt x="12075" y="40825"/>
                    <a:pt x="14333" y="38344"/>
                  </a:cubicBezTo>
                  <a:cubicBezTo>
                    <a:pt x="16583" y="35855"/>
                    <a:pt x="18957" y="33598"/>
                    <a:pt x="21439" y="31572"/>
                  </a:cubicBezTo>
                  <a:cubicBezTo>
                    <a:pt x="23921" y="29539"/>
                    <a:pt x="26178" y="27621"/>
                    <a:pt x="28212" y="25820"/>
                  </a:cubicBezTo>
                  <a:cubicBezTo>
                    <a:pt x="30014" y="24243"/>
                    <a:pt x="31874" y="22716"/>
                    <a:pt x="33798" y="21247"/>
                  </a:cubicBezTo>
                  <a:cubicBezTo>
                    <a:pt x="35716" y="19786"/>
                    <a:pt x="37692" y="18375"/>
                    <a:pt x="39718" y="17015"/>
                  </a:cubicBezTo>
                  <a:cubicBezTo>
                    <a:pt x="46491" y="12283"/>
                    <a:pt x="54610" y="8390"/>
                    <a:pt x="64097" y="5344"/>
                  </a:cubicBezTo>
                  <a:cubicBezTo>
                    <a:pt x="73577" y="2299"/>
                    <a:pt x="83281" y="555"/>
                    <a:pt x="93209" y="99"/>
                  </a:cubicBezTo>
                  <a:cubicBezTo>
                    <a:pt x="103137" y="-350"/>
                    <a:pt x="112675" y="728"/>
                    <a:pt x="121814" y="3319"/>
                  </a:cubicBezTo>
                  <a:cubicBezTo>
                    <a:pt x="130954" y="5909"/>
                    <a:pt x="138574" y="10481"/>
                    <a:pt x="144666" y="17022"/>
                  </a:cubicBezTo>
                  <a:cubicBezTo>
                    <a:pt x="148726" y="21537"/>
                    <a:pt x="151715" y="26225"/>
                    <a:pt x="153632" y="31073"/>
                  </a:cubicBezTo>
                  <a:cubicBezTo>
                    <a:pt x="155550" y="35920"/>
                    <a:pt x="157301" y="41165"/>
                    <a:pt x="158879" y="46809"/>
                  </a:cubicBezTo>
                  <a:cubicBezTo>
                    <a:pt x="161809" y="57416"/>
                    <a:pt x="162034" y="67740"/>
                    <a:pt x="159559" y="77782"/>
                  </a:cubicBezTo>
                  <a:cubicBezTo>
                    <a:pt x="157070" y="87832"/>
                    <a:pt x="153010" y="97303"/>
                    <a:pt x="147366" y="106209"/>
                  </a:cubicBezTo>
                  <a:cubicBezTo>
                    <a:pt x="141721" y="115130"/>
                    <a:pt x="135180" y="123537"/>
                    <a:pt x="127733" y="131431"/>
                  </a:cubicBezTo>
                  <a:cubicBezTo>
                    <a:pt x="120280" y="139325"/>
                    <a:pt x="112950" y="146321"/>
                    <a:pt x="105728" y="152413"/>
                  </a:cubicBezTo>
                  <a:cubicBezTo>
                    <a:pt x="97145" y="159641"/>
                    <a:pt x="88910" y="167086"/>
                    <a:pt x="81016" y="174762"/>
                  </a:cubicBezTo>
                  <a:cubicBezTo>
                    <a:pt x="73113" y="182431"/>
                    <a:pt x="65559" y="190448"/>
                    <a:pt x="58330" y="198790"/>
                  </a:cubicBezTo>
                  <a:cubicBezTo>
                    <a:pt x="62165" y="198790"/>
                    <a:pt x="65892" y="198616"/>
                    <a:pt x="69502" y="198283"/>
                  </a:cubicBezTo>
                  <a:cubicBezTo>
                    <a:pt x="73113" y="197943"/>
                    <a:pt x="76833" y="197770"/>
                    <a:pt x="80675" y="197770"/>
                  </a:cubicBezTo>
                  <a:cubicBezTo>
                    <a:pt x="91501" y="197770"/>
                    <a:pt x="103296" y="198052"/>
                    <a:pt x="116054" y="198616"/>
                  </a:cubicBezTo>
                  <a:cubicBezTo>
                    <a:pt x="128797" y="199188"/>
                    <a:pt x="140600" y="198566"/>
                    <a:pt x="151432" y="196757"/>
                  </a:cubicBezTo>
                  <a:cubicBezTo>
                    <a:pt x="153683" y="197886"/>
                    <a:pt x="154588" y="199304"/>
                    <a:pt x="154139" y="200989"/>
                  </a:cubicBezTo>
                  <a:cubicBezTo>
                    <a:pt x="153683" y="202675"/>
                    <a:pt x="154023" y="204665"/>
                    <a:pt x="155152" y="206908"/>
                  </a:cubicBezTo>
                  <a:cubicBezTo>
                    <a:pt x="155152" y="209397"/>
                    <a:pt x="155326" y="211878"/>
                    <a:pt x="155658" y="214360"/>
                  </a:cubicBezTo>
                  <a:cubicBezTo>
                    <a:pt x="155999" y="216849"/>
                    <a:pt x="156165" y="219265"/>
                    <a:pt x="156165" y="221638"/>
                  </a:cubicBezTo>
                  <a:cubicBezTo>
                    <a:pt x="156165" y="224004"/>
                    <a:pt x="155883" y="226262"/>
                    <a:pt x="155318" y="228403"/>
                  </a:cubicBezTo>
                  <a:cubicBezTo>
                    <a:pt x="154754" y="230545"/>
                    <a:pt x="153459" y="232419"/>
                    <a:pt x="151425" y="233989"/>
                  </a:cubicBezTo>
                  <a:cubicBezTo>
                    <a:pt x="146685" y="234437"/>
                    <a:pt x="141714" y="234604"/>
                    <a:pt x="136533" y="234495"/>
                  </a:cubicBezTo>
                  <a:cubicBezTo>
                    <a:pt x="131337" y="234380"/>
                    <a:pt x="126373" y="234213"/>
                    <a:pt x="121640" y="233989"/>
                  </a:cubicBezTo>
                  <a:cubicBezTo>
                    <a:pt x="115764" y="233764"/>
                    <a:pt x="109281" y="233533"/>
                    <a:pt x="102175" y="233309"/>
                  </a:cubicBezTo>
                  <a:cubicBezTo>
                    <a:pt x="95061" y="233092"/>
                    <a:pt x="88462" y="232752"/>
                    <a:pt x="82369" y="232296"/>
                  </a:cubicBezTo>
                  <a:cubicBezTo>
                    <a:pt x="80560" y="232079"/>
                    <a:pt x="78649" y="232195"/>
                    <a:pt x="76616" y="232636"/>
                  </a:cubicBezTo>
                  <a:cubicBezTo>
                    <a:pt x="74582" y="233092"/>
                    <a:pt x="72665" y="233207"/>
                    <a:pt x="70863" y="232976"/>
                  </a:cubicBezTo>
                  <a:cubicBezTo>
                    <a:pt x="65892" y="232520"/>
                    <a:pt x="60479" y="232361"/>
                    <a:pt x="54610" y="232462"/>
                  </a:cubicBezTo>
                  <a:cubicBezTo>
                    <a:pt x="48741" y="232578"/>
                    <a:pt x="42815" y="232744"/>
                    <a:pt x="36838" y="232976"/>
                  </a:cubicBezTo>
                  <a:cubicBezTo>
                    <a:pt x="30853" y="233200"/>
                    <a:pt x="24992" y="233432"/>
                    <a:pt x="19232" y="233649"/>
                  </a:cubicBezTo>
                  <a:cubicBezTo>
                    <a:pt x="13479" y="233873"/>
                    <a:pt x="8232" y="233989"/>
                    <a:pt x="3493" y="233989"/>
                  </a:cubicBezTo>
                  <a:cubicBezTo>
                    <a:pt x="330" y="224967"/>
                    <a:pt x="-683" y="217970"/>
                    <a:pt x="446" y="213000"/>
                  </a:cubicBezTo>
                  <a:cubicBezTo>
                    <a:pt x="1568" y="208044"/>
                    <a:pt x="3370" y="203652"/>
                    <a:pt x="5859" y="1998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9"/>
            <p:cNvSpPr/>
            <p:nvPr/>
          </p:nvSpPr>
          <p:spPr>
            <a:xfrm>
              <a:off x="15139969" y="7994399"/>
              <a:ext cx="172341" cy="237999"/>
            </a:xfrm>
            <a:custGeom>
              <a:rect b="b" l="l" r="r" t="t"/>
              <a:pathLst>
                <a:path extrusionOk="0" h="237999" w="172341">
                  <a:moveTo>
                    <a:pt x="126614" y="129299"/>
                  </a:moveTo>
                  <a:cubicBezTo>
                    <a:pt x="126166" y="129082"/>
                    <a:pt x="125826" y="128851"/>
                    <a:pt x="125601" y="128626"/>
                  </a:cubicBezTo>
                  <a:cubicBezTo>
                    <a:pt x="125377" y="128409"/>
                    <a:pt x="125044" y="128286"/>
                    <a:pt x="124588" y="128286"/>
                  </a:cubicBezTo>
                  <a:cubicBezTo>
                    <a:pt x="121657" y="125812"/>
                    <a:pt x="117880" y="123894"/>
                    <a:pt x="113249" y="122534"/>
                  </a:cubicBezTo>
                  <a:cubicBezTo>
                    <a:pt x="108625" y="121174"/>
                    <a:pt x="103719" y="120335"/>
                    <a:pt x="98530" y="120002"/>
                  </a:cubicBezTo>
                  <a:cubicBezTo>
                    <a:pt x="93342" y="119662"/>
                    <a:pt x="88262" y="119662"/>
                    <a:pt x="83298" y="120002"/>
                  </a:cubicBezTo>
                  <a:cubicBezTo>
                    <a:pt x="78326" y="120335"/>
                    <a:pt x="74158" y="120848"/>
                    <a:pt x="70771" y="121521"/>
                  </a:cubicBezTo>
                  <a:cubicBezTo>
                    <a:pt x="70098" y="121745"/>
                    <a:pt x="68789" y="121861"/>
                    <a:pt x="66878" y="121861"/>
                  </a:cubicBezTo>
                  <a:cubicBezTo>
                    <a:pt x="64953" y="121861"/>
                    <a:pt x="62985" y="121861"/>
                    <a:pt x="60959" y="121861"/>
                  </a:cubicBezTo>
                  <a:cubicBezTo>
                    <a:pt x="58918" y="121861"/>
                    <a:pt x="56943" y="121861"/>
                    <a:pt x="55025" y="121861"/>
                  </a:cubicBezTo>
                  <a:cubicBezTo>
                    <a:pt x="53108" y="121861"/>
                    <a:pt x="51805" y="121861"/>
                    <a:pt x="51132" y="121861"/>
                  </a:cubicBezTo>
                  <a:cubicBezTo>
                    <a:pt x="50676" y="121861"/>
                    <a:pt x="50459" y="120450"/>
                    <a:pt x="50459" y="117629"/>
                  </a:cubicBezTo>
                  <a:cubicBezTo>
                    <a:pt x="50459" y="114807"/>
                    <a:pt x="50560" y="111710"/>
                    <a:pt x="50792" y="108317"/>
                  </a:cubicBezTo>
                  <a:cubicBezTo>
                    <a:pt x="51023" y="104924"/>
                    <a:pt x="51190" y="101769"/>
                    <a:pt x="51306" y="98839"/>
                  </a:cubicBezTo>
                  <a:cubicBezTo>
                    <a:pt x="51422" y="95909"/>
                    <a:pt x="51248" y="94216"/>
                    <a:pt x="50792" y="93760"/>
                  </a:cubicBezTo>
                  <a:cubicBezTo>
                    <a:pt x="51696" y="93543"/>
                    <a:pt x="52883" y="93369"/>
                    <a:pt x="54352" y="93254"/>
                  </a:cubicBezTo>
                  <a:cubicBezTo>
                    <a:pt x="55814" y="93138"/>
                    <a:pt x="57399" y="93080"/>
                    <a:pt x="59085" y="93080"/>
                  </a:cubicBezTo>
                  <a:cubicBezTo>
                    <a:pt x="60785" y="93080"/>
                    <a:pt x="62413" y="93080"/>
                    <a:pt x="63998" y="93080"/>
                  </a:cubicBezTo>
                  <a:cubicBezTo>
                    <a:pt x="65576" y="93080"/>
                    <a:pt x="66820" y="92964"/>
                    <a:pt x="67718" y="92740"/>
                  </a:cubicBezTo>
                  <a:cubicBezTo>
                    <a:pt x="72682" y="91380"/>
                    <a:pt x="79057" y="89520"/>
                    <a:pt x="86843" y="87162"/>
                  </a:cubicBezTo>
                  <a:cubicBezTo>
                    <a:pt x="94637" y="84789"/>
                    <a:pt x="102192" y="81916"/>
                    <a:pt x="109529" y="78530"/>
                  </a:cubicBezTo>
                  <a:cubicBezTo>
                    <a:pt x="116867" y="75144"/>
                    <a:pt x="123119" y="71136"/>
                    <a:pt x="128322" y="66520"/>
                  </a:cubicBezTo>
                  <a:cubicBezTo>
                    <a:pt x="133511" y="61897"/>
                    <a:pt x="136101" y="56651"/>
                    <a:pt x="136101" y="50776"/>
                  </a:cubicBezTo>
                  <a:cubicBezTo>
                    <a:pt x="136101" y="47173"/>
                    <a:pt x="134972" y="44236"/>
                    <a:pt x="132715" y="41978"/>
                  </a:cubicBezTo>
                  <a:cubicBezTo>
                    <a:pt x="130464" y="39721"/>
                    <a:pt x="127751" y="37919"/>
                    <a:pt x="124588" y="36559"/>
                  </a:cubicBezTo>
                  <a:cubicBezTo>
                    <a:pt x="119400" y="34526"/>
                    <a:pt x="113705" y="33339"/>
                    <a:pt x="107496" y="32999"/>
                  </a:cubicBezTo>
                  <a:cubicBezTo>
                    <a:pt x="101287" y="32667"/>
                    <a:pt x="95592" y="33065"/>
                    <a:pt x="90404" y="34186"/>
                  </a:cubicBezTo>
                  <a:cubicBezTo>
                    <a:pt x="89043" y="34642"/>
                    <a:pt x="87357" y="34982"/>
                    <a:pt x="85324" y="35199"/>
                  </a:cubicBezTo>
                  <a:cubicBezTo>
                    <a:pt x="83290" y="35423"/>
                    <a:pt x="81206" y="35713"/>
                    <a:pt x="79057" y="36045"/>
                  </a:cubicBezTo>
                  <a:cubicBezTo>
                    <a:pt x="76915" y="36386"/>
                    <a:pt x="74882" y="36726"/>
                    <a:pt x="72964" y="37058"/>
                  </a:cubicBezTo>
                  <a:cubicBezTo>
                    <a:pt x="71039" y="37398"/>
                    <a:pt x="69635" y="37796"/>
                    <a:pt x="68731" y="38245"/>
                  </a:cubicBezTo>
                  <a:cubicBezTo>
                    <a:pt x="66242" y="39157"/>
                    <a:pt x="64042" y="40003"/>
                    <a:pt x="62124" y="40785"/>
                  </a:cubicBezTo>
                  <a:cubicBezTo>
                    <a:pt x="60206" y="41573"/>
                    <a:pt x="58347" y="42362"/>
                    <a:pt x="56545" y="43150"/>
                  </a:cubicBezTo>
                  <a:cubicBezTo>
                    <a:pt x="54729" y="43946"/>
                    <a:pt x="52869" y="44735"/>
                    <a:pt x="50958" y="45524"/>
                  </a:cubicBezTo>
                  <a:cubicBezTo>
                    <a:pt x="49041" y="46319"/>
                    <a:pt x="46841" y="47282"/>
                    <a:pt x="44359" y="48396"/>
                  </a:cubicBezTo>
                  <a:cubicBezTo>
                    <a:pt x="41645" y="49532"/>
                    <a:pt x="38939" y="50711"/>
                    <a:pt x="36232" y="51955"/>
                  </a:cubicBezTo>
                  <a:cubicBezTo>
                    <a:pt x="33519" y="53200"/>
                    <a:pt x="30588" y="54488"/>
                    <a:pt x="27426" y="55848"/>
                  </a:cubicBezTo>
                  <a:cubicBezTo>
                    <a:pt x="24719" y="56977"/>
                    <a:pt x="22577" y="56246"/>
                    <a:pt x="20993" y="53649"/>
                  </a:cubicBezTo>
                  <a:cubicBezTo>
                    <a:pt x="19415" y="51058"/>
                    <a:pt x="18170" y="47896"/>
                    <a:pt x="17273" y="44178"/>
                  </a:cubicBezTo>
                  <a:cubicBezTo>
                    <a:pt x="16369" y="40452"/>
                    <a:pt x="15754" y="36841"/>
                    <a:pt x="15413" y="33339"/>
                  </a:cubicBezTo>
                  <a:cubicBezTo>
                    <a:pt x="15073" y="29845"/>
                    <a:pt x="15015" y="27761"/>
                    <a:pt x="15240" y="27074"/>
                  </a:cubicBezTo>
                  <a:cubicBezTo>
                    <a:pt x="18626" y="24824"/>
                    <a:pt x="22693" y="22509"/>
                    <a:pt x="27426" y="20136"/>
                  </a:cubicBezTo>
                  <a:cubicBezTo>
                    <a:pt x="32173" y="17762"/>
                    <a:pt x="36963" y="15512"/>
                    <a:pt x="41812" y="13371"/>
                  </a:cubicBezTo>
                  <a:cubicBezTo>
                    <a:pt x="46660" y="11229"/>
                    <a:pt x="51233" y="9370"/>
                    <a:pt x="55525" y="7785"/>
                  </a:cubicBezTo>
                  <a:cubicBezTo>
                    <a:pt x="59801" y="6208"/>
                    <a:pt x="63195" y="5079"/>
                    <a:pt x="65677" y="4399"/>
                  </a:cubicBezTo>
                  <a:cubicBezTo>
                    <a:pt x="70866" y="2822"/>
                    <a:pt x="76177" y="1635"/>
                    <a:pt x="81583" y="847"/>
                  </a:cubicBezTo>
                  <a:cubicBezTo>
                    <a:pt x="87003" y="58"/>
                    <a:pt x="92640" y="-108"/>
                    <a:pt x="98516" y="333"/>
                  </a:cubicBezTo>
                  <a:lnTo>
                    <a:pt x="98856" y="0"/>
                  </a:lnTo>
                  <a:cubicBezTo>
                    <a:pt x="105397" y="673"/>
                    <a:pt x="111888" y="1686"/>
                    <a:pt x="118321" y="3046"/>
                  </a:cubicBezTo>
                  <a:cubicBezTo>
                    <a:pt x="124747" y="4392"/>
                    <a:pt x="130667" y="6483"/>
                    <a:pt x="136087" y="9312"/>
                  </a:cubicBezTo>
                  <a:cubicBezTo>
                    <a:pt x="141507" y="12133"/>
                    <a:pt x="146413" y="15794"/>
                    <a:pt x="150813" y="20309"/>
                  </a:cubicBezTo>
                  <a:cubicBezTo>
                    <a:pt x="155220" y="24824"/>
                    <a:pt x="158650" y="30351"/>
                    <a:pt x="161139" y="36899"/>
                  </a:cubicBezTo>
                  <a:cubicBezTo>
                    <a:pt x="163389" y="42535"/>
                    <a:pt x="164576" y="47506"/>
                    <a:pt x="164692" y="51789"/>
                  </a:cubicBezTo>
                  <a:cubicBezTo>
                    <a:pt x="164808" y="56080"/>
                    <a:pt x="164186" y="60927"/>
                    <a:pt x="162832" y="66346"/>
                  </a:cubicBezTo>
                  <a:cubicBezTo>
                    <a:pt x="161703" y="70637"/>
                    <a:pt x="159728" y="74580"/>
                    <a:pt x="156913" y="78190"/>
                  </a:cubicBezTo>
                  <a:cubicBezTo>
                    <a:pt x="154084" y="81808"/>
                    <a:pt x="150871" y="85020"/>
                    <a:pt x="147260" y="87842"/>
                  </a:cubicBezTo>
                  <a:cubicBezTo>
                    <a:pt x="143656" y="90671"/>
                    <a:pt x="139821" y="93261"/>
                    <a:pt x="135754" y="95619"/>
                  </a:cubicBezTo>
                  <a:cubicBezTo>
                    <a:pt x="131680" y="97993"/>
                    <a:pt x="127852" y="100076"/>
                    <a:pt x="124241" y="101885"/>
                  </a:cubicBezTo>
                  <a:cubicBezTo>
                    <a:pt x="131238" y="103918"/>
                    <a:pt x="137331" y="106233"/>
                    <a:pt x="142520" y="108824"/>
                  </a:cubicBezTo>
                  <a:cubicBezTo>
                    <a:pt x="147708" y="111421"/>
                    <a:pt x="152274" y="114409"/>
                    <a:pt x="156233" y="117802"/>
                  </a:cubicBezTo>
                  <a:cubicBezTo>
                    <a:pt x="160169" y="121181"/>
                    <a:pt x="163389" y="125139"/>
                    <a:pt x="165879" y="129646"/>
                  </a:cubicBezTo>
                  <a:cubicBezTo>
                    <a:pt x="168368" y="134161"/>
                    <a:pt x="170394" y="139464"/>
                    <a:pt x="171972" y="145556"/>
                  </a:cubicBezTo>
                  <a:cubicBezTo>
                    <a:pt x="173774" y="169020"/>
                    <a:pt x="168983" y="188707"/>
                    <a:pt x="157586" y="204617"/>
                  </a:cubicBezTo>
                  <a:cubicBezTo>
                    <a:pt x="146189" y="220519"/>
                    <a:pt x="128756" y="231076"/>
                    <a:pt x="105282" y="236263"/>
                  </a:cubicBezTo>
                  <a:cubicBezTo>
                    <a:pt x="98284" y="237623"/>
                    <a:pt x="91735" y="238180"/>
                    <a:pt x="85642" y="237949"/>
                  </a:cubicBezTo>
                  <a:cubicBezTo>
                    <a:pt x="83384" y="237949"/>
                    <a:pt x="81192" y="237833"/>
                    <a:pt x="79043" y="237616"/>
                  </a:cubicBezTo>
                  <a:cubicBezTo>
                    <a:pt x="76901" y="237392"/>
                    <a:pt x="74694" y="237160"/>
                    <a:pt x="72436" y="236936"/>
                  </a:cubicBezTo>
                  <a:cubicBezTo>
                    <a:pt x="66567" y="236487"/>
                    <a:pt x="59519" y="234744"/>
                    <a:pt x="51284" y="231698"/>
                  </a:cubicBezTo>
                  <a:cubicBezTo>
                    <a:pt x="43049" y="228652"/>
                    <a:pt x="35082" y="225432"/>
                    <a:pt x="27419" y="222046"/>
                  </a:cubicBezTo>
                  <a:cubicBezTo>
                    <a:pt x="18395" y="217987"/>
                    <a:pt x="9255" y="213581"/>
                    <a:pt x="0" y="208849"/>
                  </a:cubicBezTo>
                  <a:cubicBezTo>
                    <a:pt x="0" y="208393"/>
                    <a:pt x="116" y="207380"/>
                    <a:pt x="340" y="205803"/>
                  </a:cubicBezTo>
                  <a:cubicBezTo>
                    <a:pt x="557" y="204226"/>
                    <a:pt x="789" y="202533"/>
                    <a:pt x="1013" y="200724"/>
                  </a:cubicBezTo>
                  <a:cubicBezTo>
                    <a:pt x="1230" y="198923"/>
                    <a:pt x="1462" y="197280"/>
                    <a:pt x="1686" y="195819"/>
                  </a:cubicBezTo>
                  <a:cubicBezTo>
                    <a:pt x="1910" y="194350"/>
                    <a:pt x="2142" y="193388"/>
                    <a:pt x="2366" y="192932"/>
                  </a:cubicBezTo>
                  <a:cubicBezTo>
                    <a:pt x="3712" y="188873"/>
                    <a:pt x="5073" y="185885"/>
                    <a:pt x="6426" y="183968"/>
                  </a:cubicBezTo>
                  <a:cubicBezTo>
                    <a:pt x="7772" y="182050"/>
                    <a:pt x="9132" y="179851"/>
                    <a:pt x="10486" y="177369"/>
                  </a:cubicBezTo>
                  <a:cubicBezTo>
                    <a:pt x="11831" y="177818"/>
                    <a:pt x="14379" y="179113"/>
                    <a:pt x="18098" y="181262"/>
                  </a:cubicBezTo>
                  <a:cubicBezTo>
                    <a:pt x="21825" y="183403"/>
                    <a:pt x="26109" y="185827"/>
                    <a:pt x="30964" y="188540"/>
                  </a:cubicBezTo>
                  <a:cubicBezTo>
                    <a:pt x="35813" y="191246"/>
                    <a:pt x="40835" y="193844"/>
                    <a:pt x="46023" y="196318"/>
                  </a:cubicBezTo>
                  <a:cubicBezTo>
                    <a:pt x="51212" y="198807"/>
                    <a:pt x="56067" y="200608"/>
                    <a:pt x="60583" y="201737"/>
                  </a:cubicBezTo>
                  <a:cubicBezTo>
                    <a:pt x="70062" y="205340"/>
                    <a:pt x="79252" y="206700"/>
                    <a:pt x="88175" y="205796"/>
                  </a:cubicBezTo>
                  <a:cubicBezTo>
                    <a:pt x="97090" y="204892"/>
                    <a:pt x="105093" y="202526"/>
                    <a:pt x="112207" y="198691"/>
                  </a:cubicBezTo>
                  <a:cubicBezTo>
                    <a:pt x="119327" y="194856"/>
                    <a:pt x="125348" y="189944"/>
                    <a:pt x="130327" y="183968"/>
                  </a:cubicBezTo>
                  <a:cubicBezTo>
                    <a:pt x="135291" y="177991"/>
                    <a:pt x="138620" y="171726"/>
                    <a:pt x="140313" y="165178"/>
                  </a:cubicBezTo>
                  <a:cubicBezTo>
                    <a:pt x="141999" y="158637"/>
                    <a:pt x="141840" y="152205"/>
                    <a:pt x="139806" y="145889"/>
                  </a:cubicBezTo>
                  <a:cubicBezTo>
                    <a:pt x="137795" y="139573"/>
                    <a:pt x="133395" y="134045"/>
                    <a:pt x="126614" y="129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9"/>
            <p:cNvSpPr/>
            <p:nvPr/>
          </p:nvSpPr>
          <p:spPr>
            <a:xfrm>
              <a:off x="14509398" y="6692910"/>
              <a:ext cx="175745" cy="246304"/>
            </a:xfrm>
            <a:custGeom>
              <a:rect b="b" l="l" r="r" t="t"/>
              <a:pathLst>
                <a:path extrusionOk="0" h="246304" w="175745">
                  <a:moveTo>
                    <a:pt x="155765" y="43547"/>
                  </a:moveTo>
                  <a:cubicBezTo>
                    <a:pt x="158696" y="50319"/>
                    <a:pt x="159883" y="55905"/>
                    <a:pt x="159318" y="60304"/>
                  </a:cubicBezTo>
                  <a:cubicBezTo>
                    <a:pt x="158754" y="64710"/>
                    <a:pt x="158248" y="69051"/>
                    <a:pt x="157799" y="73334"/>
                  </a:cubicBezTo>
                  <a:cubicBezTo>
                    <a:pt x="157575" y="75823"/>
                    <a:pt x="156221" y="78695"/>
                    <a:pt x="153739" y="81966"/>
                  </a:cubicBezTo>
                  <a:cubicBezTo>
                    <a:pt x="151250" y="85236"/>
                    <a:pt x="148327" y="88564"/>
                    <a:pt x="144940" y="91950"/>
                  </a:cubicBezTo>
                  <a:cubicBezTo>
                    <a:pt x="141553" y="95336"/>
                    <a:pt x="138167" y="98498"/>
                    <a:pt x="134787" y="101428"/>
                  </a:cubicBezTo>
                  <a:cubicBezTo>
                    <a:pt x="131401" y="104366"/>
                    <a:pt x="128694" y="106623"/>
                    <a:pt x="126661" y="108200"/>
                  </a:cubicBezTo>
                  <a:cubicBezTo>
                    <a:pt x="127109" y="109105"/>
                    <a:pt x="129932" y="110740"/>
                    <a:pt x="135120" y="113106"/>
                  </a:cubicBezTo>
                  <a:cubicBezTo>
                    <a:pt x="140309" y="115479"/>
                    <a:pt x="145895" y="119031"/>
                    <a:pt x="151880" y="123770"/>
                  </a:cubicBezTo>
                  <a:cubicBezTo>
                    <a:pt x="157857" y="128502"/>
                    <a:pt x="163327" y="134826"/>
                    <a:pt x="168299" y="142726"/>
                  </a:cubicBezTo>
                  <a:cubicBezTo>
                    <a:pt x="173256" y="150627"/>
                    <a:pt x="175745" y="160554"/>
                    <a:pt x="175745" y="172513"/>
                  </a:cubicBezTo>
                  <a:cubicBezTo>
                    <a:pt x="175745" y="173642"/>
                    <a:pt x="175629" y="174829"/>
                    <a:pt x="175405" y="176066"/>
                  </a:cubicBezTo>
                  <a:cubicBezTo>
                    <a:pt x="175181" y="177310"/>
                    <a:pt x="175065" y="178490"/>
                    <a:pt x="175065" y="179618"/>
                  </a:cubicBezTo>
                  <a:lnTo>
                    <a:pt x="174725" y="179958"/>
                  </a:lnTo>
                  <a:cubicBezTo>
                    <a:pt x="174044" y="190341"/>
                    <a:pt x="170832" y="199703"/>
                    <a:pt x="165079" y="208052"/>
                  </a:cubicBezTo>
                  <a:cubicBezTo>
                    <a:pt x="159326" y="216402"/>
                    <a:pt x="152212" y="223456"/>
                    <a:pt x="143746" y="229208"/>
                  </a:cubicBezTo>
                  <a:cubicBezTo>
                    <a:pt x="135287" y="234960"/>
                    <a:pt x="125973" y="239301"/>
                    <a:pt x="115821" y="242238"/>
                  </a:cubicBezTo>
                  <a:cubicBezTo>
                    <a:pt x="105668" y="245169"/>
                    <a:pt x="95849" y="246413"/>
                    <a:pt x="86369" y="245964"/>
                  </a:cubicBezTo>
                  <a:lnTo>
                    <a:pt x="86369" y="246304"/>
                  </a:lnTo>
                  <a:cubicBezTo>
                    <a:pt x="82309" y="246080"/>
                    <a:pt x="77910" y="245624"/>
                    <a:pt x="73170" y="244944"/>
                  </a:cubicBezTo>
                  <a:cubicBezTo>
                    <a:pt x="68430" y="244264"/>
                    <a:pt x="63632" y="243367"/>
                    <a:pt x="58784" y="242238"/>
                  </a:cubicBezTo>
                  <a:cubicBezTo>
                    <a:pt x="53928" y="241110"/>
                    <a:pt x="49246" y="239641"/>
                    <a:pt x="44738" y="237839"/>
                  </a:cubicBezTo>
                  <a:cubicBezTo>
                    <a:pt x="40223" y="236031"/>
                    <a:pt x="36272" y="234005"/>
                    <a:pt x="32892" y="231747"/>
                  </a:cubicBezTo>
                  <a:cubicBezTo>
                    <a:pt x="31083" y="230619"/>
                    <a:pt x="29448" y="229382"/>
                    <a:pt x="27979" y="228021"/>
                  </a:cubicBezTo>
                  <a:cubicBezTo>
                    <a:pt x="26510" y="226668"/>
                    <a:pt x="24874" y="225431"/>
                    <a:pt x="23073" y="224295"/>
                  </a:cubicBezTo>
                  <a:cubicBezTo>
                    <a:pt x="19462" y="221821"/>
                    <a:pt x="16415" y="218999"/>
                    <a:pt x="13933" y="215837"/>
                  </a:cubicBezTo>
                  <a:cubicBezTo>
                    <a:pt x="11675" y="212907"/>
                    <a:pt x="9750" y="209745"/>
                    <a:pt x="8180" y="206359"/>
                  </a:cubicBezTo>
                  <a:cubicBezTo>
                    <a:pt x="6603" y="202973"/>
                    <a:pt x="5242" y="199595"/>
                    <a:pt x="4121" y="196208"/>
                  </a:cubicBezTo>
                  <a:cubicBezTo>
                    <a:pt x="-1075" y="180190"/>
                    <a:pt x="-1357" y="166031"/>
                    <a:pt x="3274" y="153731"/>
                  </a:cubicBezTo>
                  <a:cubicBezTo>
                    <a:pt x="7898" y="141439"/>
                    <a:pt x="15966" y="130101"/>
                    <a:pt x="27472" y="119719"/>
                  </a:cubicBezTo>
                  <a:cubicBezTo>
                    <a:pt x="29274" y="117910"/>
                    <a:pt x="31315" y="116166"/>
                    <a:pt x="33565" y="114473"/>
                  </a:cubicBezTo>
                  <a:cubicBezTo>
                    <a:pt x="35816" y="112780"/>
                    <a:pt x="38081" y="111485"/>
                    <a:pt x="40338" y="110581"/>
                  </a:cubicBezTo>
                  <a:cubicBezTo>
                    <a:pt x="37408" y="108106"/>
                    <a:pt x="34636" y="104995"/>
                    <a:pt x="32046" y="101276"/>
                  </a:cubicBezTo>
                  <a:cubicBezTo>
                    <a:pt x="29448" y="97550"/>
                    <a:pt x="27024" y="94114"/>
                    <a:pt x="24773" y="90952"/>
                  </a:cubicBezTo>
                  <a:cubicBezTo>
                    <a:pt x="18224" y="81250"/>
                    <a:pt x="15004" y="71547"/>
                    <a:pt x="15120" y="61845"/>
                  </a:cubicBezTo>
                  <a:cubicBezTo>
                    <a:pt x="15236" y="52143"/>
                    <a:pt x="17718" y="43229"/>
                    <a:pt x="22573" y="35104"/>
                  </a:cubicBezTo>
                  <a:cubicBezTo>
                    <a:pt x="27422" y="26979"/>
                    <a:pt x="34079" y="20040"/>
                    <a:pt x="42546" y="14288"/>
                  </a:cubicBezTo>
                  <a:cubicBezTo>
                    <a:pt x="51005" y="8537"/>
                    <a:pt x="60202" y="4760"/>
                    <a:pt x="70138" y="2951"/>
                  </a:cubicBezTo>
                  <a:cubicBezTo>
                    <a:pt x="73741" y="2278"/>
                    <a:pt x="77468" y="1547"/>
                    <a:pt x="81311" y="752"/>
                  </a:cubicBezTo>
                  <a:cubicBezTo>
                    <a:pt x="85146" y="-37"/>
                    <a:pt x="88981" y="-204"/>
                    <a:pt x="92824" y="245"/>
                  </a:cubicBezTo>
                  <a:cubicBezTo>
                    <a:pt x="104785" y="1598"/>
                    <a:pt x="114598" y="3913"/>
                    <a:pt x="122276" y="7184"/>
                  </a:cubicBezTo>
                  <a:cubicBezTo>
                    <a:pt x="129946" y="10454"/>
                    <a:pt x="136097" y="14180"/>
                    <a:pt x="140728" y="18355"/>
                  </a:cubicBezTo>
                  <a:cubicBezTo>
                    <a:pt x="145352" y="22536"/>
                    <a:pt x="148739" y="26878"/>
                    <a:pt x="150888" y="31385"/>
                  </a:cubicBezTo>
                  <a:cubicBezTo>
                    <a:pt x="153001" y="35878"/>
                    <a:pt x="154637" y="39937"/>
                    <a:pt x="155765" y="43547"/>
                  </a:cubicBezTo>
                  <a:close/>
                  <a:moveTo>
                    <a:pt x="142566" y="169793"/>
                  </a:moveTo>
                  <a:cubicBezTo>
                    <a:pt x="142566" y="163477"/>
                    <a:pt x="140699" y="157833"/>
                    <a:pt x="136980" y="152870"/>
                  </a:cubicBezTo>
                  <a:cubicBezTo>
                    <a:pt x="133253" y="147907"/>
                    <a:pt x="128629" y="143732"/>
                    <a:pt x="123101" y="140346"/>
                  </a:cubicBezTo>
                  <a:cubicBezTo>
                    <a:pt x="117565" y="136960"/>
                    <a:pt x="111588" y="134312"/>
                    <a:pt x="105162" y="132395"/>
                  </a:cubicBezTo>
                  <a:cubicBezTo>
                    <a:pt x="98729" y="130477"/>
                    <a:pt x="92802" y="129407"/>
                    <a:pt x="87389" y="129175"/>
                  </a:cubicBezTo>
                  <a:cubicBezTo>
                    <a:pt x="79943" y="128726"/>
                    <a:pt x="73734" y="129913"/>
                    <a:pt x="68770" y="132727"/>
                  </a:cubicBezTo>
                  <a:cubicBezTo>
                    <a:pt x="63799" y="135549"/>
                    <a:pt x="58617" y="139217"/>
                    <a:pt x="53198" y="143732"/>
                  </a:cubicBezTo>
                  <a:cubicBezTo>
                    <a:pt x="48458" y="147574"/>
                    <a:pt x="44847" y="152139"/>
                    <a:pt x="42365" y="157435"/>
                  </a:cubicBezTo>
                  <a:cubicBezTo>
                    <a:pt x="39875" y="162739"/>
                    <a:pt x="38305" y="168433"/>
                    <a:pt x="37632" y="174532"/>
                  </a:cubicBezTo>
                  <a:cubicBezTo>
                    <a:pt x="36496" y="184010"/>
                    <a:pt x="38305" y="191853"/>
                    <a:pt x="43045" y="198053"/>
                  </a:cubicBezTo>
                  <a:cubicBezTo>
                    <a:pt x="47785" y="204261"/>
                    <a:pt x="54051" y="208827"/>
                    <a:pt x="61830" y="211764"/>
                  </a:cubicBezTo>
                  <a:cubicBezTo>
                    <a:pt x="69617" y="214701"/>
                    <a:pt x="78192" y="215997"/>
                    <a:pt x="87563" y="215656"/>
                  </a:cubicBezTo>
                  <a:cubicBezTo>
                    <a:pt x="96927" y="215316"/>
                    <a:pt x="105675" y="213406"/>
                    <a:pt x="113802" y="209905"/>
                  </a:cubicBezTo>
                  <a:cubicBezTo>
                    <a:pt x="121928" y="206410"/>
                    <a:pt x="128752" y="201331"/>
                    <a:pt x="134281" y="194667"/>
                  </a:cubicBezTo>
                  <a:cubicBezTo>
                    <a:pt x="139802" y="188018"/>
                    <a:pt x="142566" y="179727"/>
                    <a:pt x="142566" y="169793"/>
                  </a:cubicBezTo>
                  <a:close/>
                  <a:moveTo>
                    <a:pt x="119207" y="37115"/>
                  </a:moveTo>
                  <a:cubicBezTo>
                    <a:pt x="115597" y="33954"/>
                    <a:pt x="111645" y="31696"/>
                    <a:pt x="107362" y="30343"/>
                  </a:cubicBezTo>
                  <a:cubicBezTo>
                    <a:pt x="103070" y="28990"/>
                    <a:pt x="98562" y="28202"/>
                    <a:pt x="93822" y="27977"/>
                  </a:cubicBezTo>
                  <a:lnTo>
                    <a:pt x="93482" y="28317"/>
                  </a:lnTo>
                  <a:cubicBezTo>
                    <a:pt x="84900" y="27637"/>
                    <a:pt x="76607" y="29222"/>
                    <a:pt x="68596" y="33056"/>
                  </a:cubicBezTo>
                  <a:cubicBezTo>
                    <a:pt x="60579" y="36898"/>
                    <a:pt x="54435" y="41912"/>
                    <a:pt x="50144" y="48113"/>
                  </a:cubicBezTo>
                  <a:cubicBezTo>
                    <a:pt x="45853" y="54320"/>
                    <a:pt x="44159" y="61092"/>
                    <a:pt x="45064" y="68422"/>
                  </a:cubicBezTo>
                  <a:cubicBezTo>
                    <a:pt x="45968" y="75758"/>
                    <a:pt x="51041" y="82697"/>
                    <a:pt x="60296" y="89237"/>
                  </a:cubicBezTo>
                  <a:cubicBezTo>
                    <a:pt x="65485" y="91270"/>
                    <a:pt x="69776" y="92232"/>
                    <a:pt x="73163" y="92109"/>
                  </a:cubicBezTo>
                  <a:cubicBezTo>
                    <a:pt x="76549" y="92001"/>
                    <a:pt x="81057" y="91719"/>
                    <a:pt x="86709" y="91263"/>
                  </a:cubicBezTo>
                  <a:cubicBezTo>
                    <a:pt x="90544" y="91039"/>
                    <a:pt x="94835" y="89910"/>
                    <a:pt x="99575" y="87877"/>
                  </a:cubicBezTo>
                  <a:cubicBezTo>
                    <a:pt x="104308" y="85844"/>
                    <a:pt x="108765" y="83304"/>
                    <a:pt x="112948" y="80258"/>
                  </a:cubicBezTo>
                  <a:cubicBezTo>
                    <a:pt x="117116" y="77205"/>
                    <a:pt x="120676" y="73718"/>
                    <a:pt x="123614" y="69760"/>
                  </a:cubicBezTo>
                  <a:cubicBezTo>
                    <a:pt x="126545" y="65810"/>
                    <a:pt x="128130" y="61693"/>
                    <a:pt x="128354" y="57403"/>
                  </a:cubicBezTo>
                  <a:cubicBezTo>
                    <a:pt x="128354" y="56050"/>
                    <a:pt x="128181" y="54357"/>
                    <a:pt x="127848" y="52324"/>
                  </a:cubicBezTo>
                  <a:cubicBezTo>
                    <a:pt x="127508" y="50290"/>
                    <a:pt x="126943" y="48265"/>
                    <a:pt x="126154" y="46231"/>
                  </a:cubicBezTo>
                  <a:cubicBezTo>
                    <a:pt x="125358" y="44198"/>
                    <a:pt x="124345" y="42339"/>
                    <a:pt x="123108" y="40646"/>
                  </a:cubicBezTo>
                  <a:cubicBezTo>
                    <a:pt x="121856" y="38975"/>
                    <a:pt x="120561" y="37788"/>
                    <a:pt x="119207" y="371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9"/>
            <p:cNvSpPr/>
            <p:nvPr/>
          </p:nvSpPr>
          <p:spPr>
            <a:xfrm>
              <a:off x="15129527" y="6685015"/>
              <a:ext cx="164700" cy="245386"/>
            </a:xfrm>
            <a:custGeom>
              <a:rect b="b" l="l" r="r" t="t"/>
              <a:pathLst>
                <a:path extrusionOk="0" h="245386" w="164700">
                  <a:moveTo>
                    <a:pt x="89884" y="202403"/>
                  </a:moveTo>
                  <a:cubicBezTo>
                    <a:pt x="94175" y="198568"/>
                    <a:pt x="97895" y="194900"/>
                    <a:pt x="101057" y="191398"/>
                  </a:cubicBezTo>
                  <a:cubicBezTo>
                    <a:pt x="104219" y="187904"/>
                    <a:pt x="106926" y="184185"/>
                    <a:pt x="109183" y="180227"/>
                  </a:cubicBezTo>
                  <a:cubicBezTo>
                    <a:pt x="111441" y="176284"/>
                    <a:pt x="113359" y="172051"/>
                    <a:pt x="114944" y="167537"/>
                  </a:cubicBezTo>
                  <a:cubicBezTo>
                    <a:pt x="116521" y="163022"/>
                    <a:pt x="117990" y="157950"/>
                    <a:pt x="119336" y="152307"/>
                  </a:cubicBezTo>
                  <a:cubicBezTo>
                    <a:pt x="119112" y="152307"/>
                    <a:pt x="119003" y="151800"/>
                    <a:pt x="119003" y="150787"/>
                  </a:cubicBezTo>
                  <a:cubicBezTo>
                    <a:pt x="119003" y="149774"/>
                    <a:pt x="119054" y="148646"/>
                    <a:pt x="119177" y="147401"/>
                  </a:cubicBezTo>
                  <a:cubicBezTo>
                    <a:pt x="119278" y="146164"/>
                    <a:pt x="119336" y="144529"/>
                    <a:pt x="119336" y="142496"/>
                  </a:cubicBezTo>
                  <a:cubicBezTo>
                    <a:pt x="116174" y="145658"/>
                    <a:pt x="112737" y="148364"/>
                    <a:pt x="109017" y="150621"/>
                  </a:cubicBezTo>
                  <a:cubicBezTo>
                    <a:pt x="105290" y="152878"/>
                    <a:pt x="101513" y="154911"/>
                    <a:pt x="97678" y="156713"/>
                  </a:cubicBezTo>
                  <a:cubicBezTo>
                    <a:pt x="92706" y="159202"/>
                    <a:pt x="86722" y="160945"/>
                    <a:pt x="79731" y="161958"/>
                  </a:cubicBezTo>
                  <a:cubicBezTo>
                    <a:pt x="72734" y="162971"/>
                    <a:pt x="65570" y="163087"/>
                    <a:pt x="58232" y="162298"/>
                  </a:cubicBezTo>
                  <a:cubicBezTo>
                    <a:pt x="50895" y="161510"/>
                    <a:pt x="43615" y="159593"/>
                    <a:pt x="36393" y="156546"/>
                  </a:cubicBezTo>
                  <a:cubicBezTo>
                    <a:pt x="29171" y="153493"/>
                    <a:pt x="22796" y="149094"/>
                    <a:pt x="17267" y="143342"/>
                  </a:cubicBezTo>
                  <a:cubicBezTo>
                    <a:pt x="11732" y="137590"/>
                    <a:pt x="7332" y="130261"/>
                    <a:pt x="4068" y="121340"/>
                  </a:cubicBezTo>
                  <a:cubicBezTo>
                    <a:pt x="797" y="112427"/>
                    <a:pt x="-505" y="101769"/>
                    <a:pt x="175" y="89354"/>
                  </a:cubicBezTo>
                  <a:cubicBezTo>
                    <a:pt x="1065" y="69718"/>
                    <a:pt x="5754" y="53251"/>
                    <a:pt x="14221" y="39938"/>
                  </a:cubicBezTo>
                  <a:cubicBezTo>
                    <a:pt x="22687" y="26625"/>
                    <a:pt x="33014" y="16641"/>
                    <a:pt x="45200" y="9985"/>
                  </a:cubicBezTo>
                  <a:cubicBezTo>
                    <a:pt x="57386" y="3328"/>
                    <a:pt x="70476" y="0"/>
                    <a:pt x="84464" y="0"/>
                  </a:cubicBezTo>
                  <a:cubicBezTo>
                    <a:pt x="98459" y="0"/>
                    <a:pt x="111376" y="3553"/>
                    <a:pt x="123236" y="10665"/>
                  </a:cubicBezTo>
                  <a:cubicBezTo>
                    <a:pt x="135082" y="17770"/>
                    <a:pt x="144953" y="28492"/>
                    <a:pt x="152855" y="42818"/>
                  </a:cubicBezTo>
                  <a:cubicBezTo>
                    <a:pt x="160750" y="57150"/>
                    <a:pt x="164701" y="75260"/>
                    <a:pt x="164701" y="97139"/>
                  </a:cubicBezTo>
                  <a:lnTo>
                    <a:pt x="164368" y="97479"/>
                  </a:lnTo>
                  <a:cubicBezTo>
                    <a:pt x="164368" y="110343"/>
                    <a:pt x="163181" y="123258"/>
                    <a:pt x="160808" y="136230"/>
                  </a:cubicBezTo>
                  <a:cubicBezTo>
                    <a:pt x="158434" y="149210"/>
                    <a:pt x="154772" y="161618"/>
                    <a:pt x="149808" y="173462"/>
                  </a:cubicBezTo>
                  <a:cubicBezTo>
                    <a:pt x="144837" y="185306"/>
                    <a:pt x="138295" y="196195"/>
                    <a:pt x="130169" y="206129"/>
                  </a:cubicBezTo>
                  <a:cubicBezTo>
                    <a:pt x="122042" y="216063"/>
                    <a:pt x="112223" y="224296"/>
                    <a:pt x="100717" y="230837"/>
                  </a:cubicBezTo>
                  <a:cubicBezTo>
                    <a:pt x="99132" y="231741"/>
                    <a:pt x="96701" y="232812"/>
                    <a:pt x="93437" y="234049"/>
                  </a:cubicBezTo>
                  <a:cubicBezTo>
                    <a:pt x="90166" y="235294"/>
                    <a:pt x="86773" y="236480"/>
                    <a:pt x="83285" y="237602"/>
                  </a:cubicBezTo>
                  <a:cubicBezTo>
                    <a:pt x="79782" y="238738"/>
                    <a:pt x="76396" y="239801"/>
                    <a:pt x="73132" y="240821"/>
                  </a:cubicBezTo>
                  <a:cubicBezTo>
                    <a:pt x="69861" y="241834"/>
                    <a:pt x="67314" y="242456"/>
                    <a:pt x="65512" y="242681"/>
                  </a:cubicBezTo>
                  <a:cubicBezTo>
                    <a:pt x="62350" y="243361"/>
                    <a:pt x="58790" y="243867"/>
                    <a:pt x="54846" y="244200"/>
                  </a:cubicBezTo>
                  <a:cubicBezTo>
                    <a:pt x="50895" y="244540"/>
                    <a:pt x="47067" y="244822"/>
                    <a:pt x="43340" y="245047"/>
                  </a:cubicBezTo>
                  <a:cubicBezTo>
                    <a:pt x="39613" y="245271"/>
                    <a:pt x="36277" y="245387"/>
                    <a:pt x="33346" y="245387"/>
                  </a:cubicBezTo>
                  <a:cubicBezTo>
                    <a:pt x="30416" y="245387"/>
                    <a:pt x="28267" y="245162"/>
                    <a:pt x="26921" y="244706"/>
                  </a:cubicBezTo>
                  <a:cubicBezTo>
                    <a:pt x="24207" y="244482"/>
                    <a:pt x="22116" y="243180"/>
                    <a:pt x="20654" y="240814"/>
                  </a:cubicBezTo>
                  <a:cubicBezTo>
                    <a:pt x="19185" y="238448"/>
                    <a:pt x="18280" y="235793"/>
                    <a:pt x="17940" y="232863"/>
                  </a:cubicBezTo>
                  <a:cubicBezTo>
                    <a:pt x="17608" y="229932"/>
                    <a:pt x="17781" y="227111"/>
                    <a:pt x="18454" y="224398"/>
                  </a:cubicBezTo>
                  <a:cubicBezTo>
                    <a:pt x="19127" y="221692"/>
                    <a:pt x="20140" y="219883"/>
                    <a:pt x="21501" y="218986"/>
                  </a:cubicBezTo>
                  <a:cubicBezTo>
                    <a:pt x="36161" y="218761"/>
                    <a:pt x="49433" y="217575"/>
                    <a:pt x="61279" y="215433"/>
                  </a:cubicBezTo>
                  <a:cubicBezTo>
                    <a:pt x="73132" y="213292"/>
                    <a:pt x="82655" y="208950"/>
                    <a:pt x="89884" y="202403"/>
                  </a:cubicBezTo>
                  <a:close/>
                  <a:moveTo>
                    <a:pt x="33346" y="100518"/>
                  </a:moveTo>
                  <a:cubicBezTo>
                    <a:pt x="34251" y="107963"/>
                    <a:pt x="36907" y="114055"/>
                    <a:pt x="41307" y="118794"/>
                  </a:cubicBezTo>
                  <a:cubicBezTo>
                    <a:pt x="45699" y="123533"/>
                    <a:pt x="51003" y="127034"/>
                    <a:pt x="57212" y="129292"/>
                  </a:cubicBezTo>
                  <a:cubicBezTo>
                    <a:pt x="63421" y="131549"/>
                    <a:pt x="70129" y="132562"/>
                    <a:pt x="77351" y="132338"/>
                  </a:cubicBezTo>
                  <a:cubicBezTo>
                    <a:pt x="84573" y="132113"/>
                    <a:pt x="91404" y="130536"/>
                    <a:pt x="97830" y="127599"/>
                  </a:cubicBezTo>
                  <a:cubicBezTo>
                    <a:pt x="104263" y="124668"/>
                    <a:pt x="109856" y="120436"/>
                    <a:pt x="114589" y="114908"/>
                  </a:cubicBezTo>
                  <a:cubicBezTo>
                    <a:pt x="119322" y="109381"/>
                    <a:pt x="122368" y="102551"/>
                    <a:pt x="123728" y="94433"/>
                  </a:cubicBezTo>
                  <a:cubicBezTo>
                    <a:pt x="124633" y="89918"/>
                    <a:pt x="125089" y="85071"/>
                    <a:pt x="125089" y="79876"/>
                  </a:cubicBezTo>
                  <a:cubicBezTo>
                    <a:pt x="125089" y="74688"/>
                    <a:pt x="124517" y="69833"/>
                    <a:pt x="123388" y="65326"/>
                  </a:cubicBezTo>
                  <a:cubicBezTo>
                    <a:pt x="122042" y="59227"/>
                    <a:pt x="119951" y="53649"/>
                    <a:pt x="117136" y="48569"/>
                  </a:cubicBezTo>
                  <a:cubicBezTo>
                    <a:pt x="114307" y="43490"/>
                    <a:pt x="110747" y="39381"/>
                    <a:pt x="106470" y="36212"/>
                  </a:cubicBezTo>
                  <a:cubicBezTo>
                    <a:pt x="102179" y="33057"/>
                    <a:pt x="97330" y="30966"/>
                    <a:pt x="91910" y="29954"/>
                  </a:cubicBezTo>
                  <a:cubicBezTo>
                    <a:pt x="86490" y="28941"/>
                    <a:pt x="80513" y="29447"/>
                    <a:pt x="73971" y="31480"/>
                  </a:cubicBezTo>
                  <a:cubicBezTo>
                    <a:pt x="70802" y="32385"/>
                    <a:pt x="67705" y="33289"/>
                    <a:pt x="64658" y="34186"/>
                  </a:cubicBezTo>
                  <a:cubicBezTo>
                    <a:pt x="61612" y="35090"/>
                    <a:pt x="58840" y="36443"/>
                    <a:pt x="56365" y="38245"/>
                  </a:cubicBezTo>
                  <a:cubicBezTo>
                    <a:pt x="51850" y="41407"/>
                    <a:pt x="47957" y="45415"/>
                    <a:pt x="44686" y="50262"/>
                  </a:cubicBezTo>
                  <a:cubicBezTo>
                    <a:pt x="41415" y="55117"/>
                    <a:pt x="38817" y="60363"/>
                    <a:pt x="36907" y="65999"/>
                  </a:cubicBezTo>
                  <a:cubicBezTo>
                    <a:pt x="34989" y="71642"/>
                    <a:pt x="33745" y="77459"/>
                    <a:pt x="33187" y="83428"/>
                  </a:cubicBezTo>
                  <a:cubicBezTo>
                    <a:pt x="32616" y="89412"/>
                    <a:pt x="32674" y="95099"/>
                    <a:pt x="33346" y="1005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4" name="Google Shape;1094;p9"/>
          <p:cNvGrpSpPr/>
          <p:nvPr/>
        </p:nvGrpSpPr>
        <p:grpSpPr>
          <a:xfrm rot="-5400000">
            <a:off x="2732254" y="-109914"/>
            <a:ext cx="3678762" cy="5590387"/>
            <a:chOff x="5464508" y="-219828"/>
            <a:chExt cx="7357524" cy="11180775"/>
          </a:xfrm>
        </p:grpSpPr>
        <p:sp>
          <p:nvSpPr>
            <p:cNvPr id="1095" name="Google Shape;1095;p9"/>
            <p:cNvSpPr/>
            <p:nvPr/>
          </p:nvSpPr>
          <p:spPr>
            <a:xfrm>
              <a:off x="5464508" y="-219828"/>
              <a:ext cx="7357524" cy="11180775"/>
            </a:xfrm>
            <a:custGeom>
              <a:rect b="b" l="l" r="r" t="t"/>
              <a:pathLst>
                <a:path extrusionOk="0" h="11180775" w="7357524">
                  <a:moveTo>
                    <a:pt x="7354220" y="11098440"/>
                  </a:moveTo>
                  <a:cubicBezTo>
                    <a:pt x="7356635" y="11139429"/>
                    <a:pt x="7714832" y="11121964"/>
                    <a:pt x="208937" y="11180775"/>
                  </a:cubicBezTo>
                  <a:cubicBezTo>
                    <a:pt x="74775" y="11180775"/>
                    <a:pt x="48449" y="1665374"/>
                    <a:pt x="0" y="211537"/>
                  </a:cubicBezTo>
                  <a:cubicBezTo>
                    <a:pt x="0" y="107109"/>
                    <a:pt x="1176811" y="142507"/>
                    <a:pt x="1566860" y="123321"/>
                  </a:cubicBezTo>
                  <a:cubicBezTo>
                    <a:pt x="4204374" y="-6376"/>
                    <a:pt x="5532212" y="-55661"/>
                    <a:pt x="7160426" y="84121"/>
                  </a:cubicBezTo>
                  <a:cubicBezTo>
                    <a:pt x="7275575" y="94005"/>
                    <a:pt x="7045098" y="4232593"/>
                    <a:pt x="7354220" y="110984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9"/>
            <p:cNvSpPr/>
            <p:nvPr/>
          </p:nvSpPr>
          <p:spPr>
            <a:xfrm>
              <a:off x="5775486" y="125337"/>
              <a:ext cx="6726022" cy="10490414"/>
            </a:xfrm>
            <a:custGeom>
              <a:rect b="b" l="l" r="r" t="t"/>
              <a:pathLst>
                <a:path extrusionOk="0" h="10490414" w="6726022">
                  <a:moveTo>
                    <a:pt x="0" y="147815"/>
                  </a:moveTo>
                  <a:cubicBezTo>
                    <a:pt x="263201" y="124805"/>
                    <a:pt x="533627" y="128785"/>
                    <a:pt x="836397" y="129344"/>
                  </a:cubicBezTo>
                  <a:cubicBezTo>
                    <a:pt x="1873499" y="129344"/>
                    <a:pt x="4296707" y="-108717"/>
                    <a:pt x="6577612" y="61097"/>
                  </a:cubicBezTo>
                  <a:cubicBezTo>
                    <a:pt x="6644134" y="4696804"/>
                    <a:pt x="6451883" y="4424284"/>
                    <a:pt x="6726022" y="10439162"/>
                  </a:cubicBezTo>
                  <a:cubicBezTo>
                    <a:pt x="3678642" y="10463782"/>
                    <a:pt x="3896772" y="10460696"/>
                    <a:pt x="165946" y="10490414"/>
                  </a:cubicBezTo>
                  <a:cubicBezTo>
                    <a:pt x="16418" y="5984740"/>
                    <a:pt x="48001" y="2037053"/>
                    <a:pt x="0" y="1478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9"/>
            <p:cNvSpPr/>
            <p:nvPr/>
          </p:nvSpPr>
          <p:spPr>
            <a:xfrm>
              <a:off x="5779236" y="121596"/>
              <a:ext cx="6712758" cy="10494314"/>
            </a:xfrm>
            <a:custGeom>
              <a:rect b="b" l="l" r="r" t="t"/>
              <a:pathLst>
                <a:path extrusionOk="0" h="10494314" w="6712758">
                  <a:moveTo>
                    <a:pt x="6667069" y="10228925"/>
                  </a:moveTo>
                  <a:cubicBezTo>
                    <a:pt x="6721579" y="10228925"/>
                    <a:pt x="6712699" y="10234247"/>
                    <a:pt x="6711514" y="10208129"/>
                  </a:cubicBezTo>
                  <a:cubicBezTo>
                    <a:pt x="6672862" y="10208173"/>
                    <a:pt x="6658949" y="10208129"/>
                    <a:pt x="6616227" y="10208195"/>
                  </a:cubicBezTo>
                  <a:cubicBezTo>
                    <a:pt x="6618262" y="9729144"/>
                    <a:pt x="6575988" y="9801908"/>
                    <a:pt x="6692837" y="9802177"/>
                  </a:cubicBezTo>
                  <a:cubicBezTo>
                    <a:pt x="6691674" y="9776998"/>
                    <a:pt x="6698003" y="9781380"/>
                    <a:pt x="6667069" y="9781380"/>
                  </a:cubicBezTo>
                  <a:cubicBezTo>
                    <a:pt x="6595895" y="9781380"/>
                    <a:pt x="6610300" y="9844932"/>
                    <a:pt x="6603970" y="9440657"/>
                  </a:cubicBezTo>
                  <a:cubicBezTo>
                    <a:pt x="6602784" y="9363935"/>
                    <a:pt x="6586657" y="9376882"/>
                    <a:pt x="6667069" y="9376882"/>
                  </a:cubicBezTo>
                  <a:cubicBezTo>
                    <a:pt x="6678119" y="9376882"/>
                    <a:pt x="6675994" y="9381064"/>
                    <a:pt x="6675122" y="9356131"/>
                  </a:cubicBezTo>
                  <a:cubicBezTo>
                    <a:pt x="6579052" y="9356131"/>
                    <a:pt x="6604932" y="9396851"/>
                    <a:pt x="6600816" y="9135198"/>
                  </a:cubicBezTo>
                  <a:cubicBezTo>
                    <a:pt x="6597192" y="8912500"/>
                    <a:pt x="6576435" y="8948904"/>
                    <a:pt x="6661835" y="8948927"/>
                  </a:cubicBezTo>
                  <a:cubicBezTo>
                    <a:pt x="6660985" y="8921176"/>
                    <a:pt x="6672683" y="8928310"/>
                    <a:pt x="6597438" y="8928064"/>
                  </a:cubicBezTo>
                  <a:cubicBezTo>
                    <a:pt x="6593054" y="8659412"/>
                    <a:pt x="6596185" y="8840832"/>
                    <a:pt x="6592137" y="8522179"/>
                  </a:cubicBezTo>
                  <a:cubicBezTo>
                    <a:pt x="6659620" y="8522022"/>
                    <a:pt x="6649488" y="8529022"/>
                    <a:pt x="6648705" y="8501338"/>
                  </a:cubicBezTo>
                  <a:cubicBezTo>
                    <a:pt x="6581087" y="8501361"/>
                    <a:pt x="6585896" y="8569787"/>
                    <a:pt x="6583995" y="8093732"/>
                  </a:cubicBezTo>
                  <a:cubicBezTo>
                    <a:pt x="6648191" y="8094447"/>
                    <a:pt x="6637633" y="8099277"/>
                    <a:pt x="6636940" y="8073315"/>
                  </a:cubicBezTo>
                  <a:cubicBezTo>
                    <a:pt x="6575943" y="8073115"/>
                    <a:pt x="6583928" y="8074792"/>
                    <a:pt x="6583906" y="8066786"/>
                  </a:cubicBezTo>
                  <a:cubicBezTo>
                    <a:pt x="6583615" y="7970989"/>
                    <a:pt x="6583190" y="7959316"/>
                    <a:pt x="6578582" y="7667029"/>
                  </a:cubicBezTo>
                  <a:cubicBezTo>
                    <a:pt x="6635418" y="7667632"/>
                    <a:pt x="6626069" y="7672507"/>
                    <a:pt x="6625353" y="7646590"/>
                  </a:cubicBezTo>
                  <a:cubicBezTo>
                    <a:pt x="6559368" y="7646322"/>
                    <a:pt x="6579052" y="7698111"/>
                    <a:pt x="6572856" y="7303654"/>
                  </a:cubicBezTo>
                  <a:cubicBezTo>
                    <a:pt x="6571648" y="7226998"/>
                    <a:pt x="6561001" y="7240281"/>
                    <a:pt x="6613991" y="7240862"/>
                  </a:cubicBezTo>
                  <a:cubicBezTo>
                    <a:pt x="6613230" y="7214341"/>
                    <a:pt x="6621752" y="7220580"/>
                    <a:pt x="6571581" y="7219328"/>
                  </a:cubicBezTo>
                  <a:cubicBezTo>
                    <a:pt x="6566347" y="6863980"/>
                    <a:pt x="6567913" y="6952554"/>
                    <a:pt x="6562612" y="6810961"/>
                  </a:cubicBezTo>
                  <a:cubicBezTo>
                    <a:pt x="6608712" y="6810693"/>
                    <a:pt x="6601151" y="6816261"/>
                    <a:pt x="6600302" y="6790030"/>
                  </a:cubicBezTo>
                  <a:cubicBezTo>
                    <a:pt x="6552814" y="6790187"/>
                    <a:pt x="6561471" y="6809664"/>
                    <a:pt x="6559637" y="6693161"/>
                  </a:cubicBezTo>
                  <a:cubicBezTo>
                    <a:pt x="6553866" y="6323457"/>
                    <a:pt x="6543622" y="6383833"/>
                    <a:pt x="6586366" y="6383229"/>
                  </a:cubicBezTo>
                  <a:cubicBezTo>
                    <a:pt x="6585404" y="6357200"/>
                    <a:pt x="6591600" y="6362232"/>
                    <a:pt x="6555387" y="6362925"/>
                  </a:cubicBezTo>
                  <a:cubicBezTo>
                    <a:pt x="6548005" y="5906279"/>
                    <a:pt x="6537582" y="5958181"/>
                    <a:pt x="6571850" y="5958092"/>
                  </a:cubicBezTo>
                  <a:cubicBezTo>
                    <a:pt x="6571179" y="5931951"/>
                    <a:pt x="6576457" y="5937273"/>
                    <a:pt x="6548005" y="5937340"/>
                  </a:cubicBezTo>
                  <a:cubicBezTo>
                    <a:pt x="6540602" y="5478593"/>
                    <a:pt x="6533444" y="5530539"/>
                    <a:pt x="6564871" y="5530270"/>
                  </a:cubicBezTo>
                  <a:cubicBezTo>
                    <a:pt x="6564647" y="5505314"/>
                    <a:pt x="6570485" y="5509407"/>
                    <a:pt x="6541854" y="5509698"/>
                  </a:cubicBezTo>
                  <a:cubicBezTo>
                    <a:pt x="6538790" y="5303390"/>
                    <a:pt x="6542302" y="5282191"/>
                    <a:pt x="6538253" y="5103410"/>
                  </a:cubicBezTo>
                  <a:cubicBezTo>
                    <a:pt x="6569210" y="5103410"/>
                    <a:pt x="6563976" y="5108777"/>
                    <a:pt x="6564110" y="5082636"/>
                  </a:cubicBezTo>
                  <a:cubicBezTo>
                    <a:pt x="6529530" y="5082659"/>
                    <a:pt x="6536867" y="5141693"/>
                    <a:pt x="6529194" y="4709221"/>
                  </a:cubicBezTo>
                  <a:cubicBezTo>
                    <a:pt x="6528479" y="4669372"/>
                    <a:pt x="6527248" y="4674605"/>
                    <a:pt x="6532617" y="4674650"/>
                  </a:cubicBezTo>
                  <a:cubicBezTo>
                    <a:pt x="6574758" y="4675053"/>
                    <a:pt x="6567600" y="4680330"/>
                    <a:pt x="6567935" y="4654189"/>
                  </a:cubicBezTo>
                  <a:cubicBezTo>
                    <a:pt x="6518726" y="4653831"/>
                    <a:pt x="6524542" y="4692785"/>
                    <a:pt x="6525772" y="4403807"/>
                  </a:cubicBezTo>
                  <a:cubicBezTo>
                    <a:pt x="6526354" y="4217468"/>
                    <a:pt x="6510160" y="4248126"/>
                    <a:pt x="6574108" y="4246806"/>
                  </a:cubicBezTo>
                  <a:cubicBezTo>
                    <a:pt x="6574534" y="4220778"/>
                    <a:pt x="6582832" y="4225630"/>
                    <a:pt x="6532460" y="4227083"/>
                  </a:cubicBezTo>
                  <a:cubicBezTo>
                    <a:pt x="6520494" y="4227419"/>
                    <a:pt x="6525369" y="4275116"/>
                    <a:pt x="6515684" y="3820327"/>
                  </a:cubicBezTo>
                  <a:cubicBezTo>
                    <a:pt x="6534406" y="3819991"/>
                    <a:pt x="6556237" y="3819566"/>
                    <a:pt x="6580886" y="3819276"/>
                  </a:cubicBezTo>
                  <a:cubicBezTo>
                    <a:pt x="6581266" y="3793269"/>
                    <a:pt x="6590907" y="3798166"/>
                    <a:pt x="6532549" y="3799262"/>
                  </a:cubicBezTo>
                  <a:cubicBezTo>
                    <a:pt x="6512106" y="3799620"/>
                    <a:pt x="6515282" y="3801498"/>
                    <a:pt x="6515125" y="3793627"/>
                  </a:cubicBezTo>
                  <a:cubicBezTo>
                    <a:pt x="6505239" y="3342616"/>
                    <a:pt x="6501995" y="3393556"/>
                    <a:pt x="6532639" y="3393869"/>
                  </a:cubicBezTo>
                  <a:cubicBezTo>
                    <a:pt x="6596789" y="3394652"/>
                    <a:pt x="6585941" y="3399616"/>
                    <a:pt x="6586143" y="3373610"/>
                  </a:cubicBezTo>
                  <a:cubicBezTo>
                    <a:pt x="6555678" y="3373386"/>
                    <a:pt x="6527428" y="3373028"/>
                    <a:pt x="6508638" y="3372827"/>
                  </a:cubicBezTo>
                  <a:cubicBezTo>
                    <a:pt x="6507878" y="3322536"/>
                    <a:pt x="6503226" y="2967546"/>
                    <a:pt x="6503203" y="2965981"/>
                  </a:cubicBezTo>
                  <a:cubicBezTo>
                    <a:pt x="6541250" y="2965847"/>
                    <a:pt x="6560196" y="2965735"/>
                    <a:pt x="6587149" y="2965668"/>
                  </a:cubicBezTo>
                  <a:cubicBezTo>
                    <a:pt x="6587060" y="2939505"/>
                    <a:pt x="6598199" y="2944805"/>
                    <a:pt x="6532661" y="2945073"/>
                  </a:cubicBezTo>
                  <a:cubicBezTo>
                    <a:pt x="6489089" y="2945252"/>
                    <a:pt x="6507162" y="3002475"/>
                    <a:pt x="6498193" y="2573222"/>
                  </a:cubicBezTo>
                  <a:cubicBezTo>
                    <a:pt x="6497320" y="2531183"/>
                    <a:pt x="6488395" y="2537914"/>
                    <a:pt x="6532549" y="2538741"/>
                  </a:cubicBezTo>
                  <a:cubicBezTo>
                    <a:pt x="6592428" y="2539859"/>
                    <a:pt x="6582519" y="2544801"/>
                    <a:pt x="6582005" y="2518772"/>
                  </a:cubicBezTo>
                  <a:cubicBezTo>
                    <a:pt x="6548610" y="2518370"/>
                    <a:pt x="6529082" y="2517833"/>
                    <a:pt x="6497074" y="2517363"/>
                  </a:cubicBezTo>
                  <a:cubicBezTo>
                    <a:pt x="6489782" y="2134690"/>
                    <a:pt x="6489693" y="2119261"/>
                    <a:pt x="6489558" y="2110025"/>
                  </a:cubicBezTo>
                  <a:cubicBezTo>
                    <a:pt x="6518726" y="2110495"/>
                    <a:pt x="6541698" y="2111143"/>
                    <a:pt x="6570597" y="2111613"/>
                  </a:cubicBezTo>
                  <a:cubicBezTo>
                    <a:pt x="6569635" y="2085338"/>
                    <a:pt x="6578046" y="2091040"/>
                    <a:pt x="6532885" y="2090056"/>
                  </a:cubicBezTo>
                  <a:cubicBezTo>
                    <a:pt x="6472581" y="2088759"/>
                    <a:pt x="6491191" y="2152557"/>
                    <a:pt x="6483542" y="1682852"/>
                  </a:cubicBezTo>
                  <a:cubicBezTo>
                    <a:pt x="6515483" y="1683456"/>
                    <a:pt x="6535099" y="1684172"/>
                    <a:pt x="6562433" y="1684820"/>
                  </a:cubicBezTo>
                  <a:cubicBezTo>
                    <a:pt x="6562276" y="1658613"/>
                    <a:pt x="6568204" y="1664225"/>
                    <a:pt x="6532952" y="1663264"/>
                  </a:cubicBezTo>
                  <a:cubicBezTo>
                    <a:pt x="6462874" y="1661251"/>
                    <a:pt x="6484168" y="1724154"/>
                    <a:pt x="6474662" y="1255411"/>
                  </a:cubicBezTo>
                  <a:cubicBezTo>
                    <a:pt x="6510383" y="1256015"/>
                    <a:pt x="6528635" y="1256820"/>
                    <a:pt x="6563819" y="1257670"/>
                  </a:cubicBezTo>
                  <a:cubicBezTo>
                    <a:pt x="6564133" y="1231440"/>
                    <a:pt x="6570038" y="1237142"/>
                    <a:pt x="6532952" y="1236024"/>
                  </a:cubicBezTo>
                  <a:cubicBezTo>
                    <a:pt x="6462539" y="1234011"/>
                    <a:pt x="6474349" y="1243783"/>
                    <a:pt x="6473678" y="1200603"/>
                  </a:cubicBezTo>
                  <a:cubicBezTo>
                    <a:pt x="6466766" y="755921"/>
                    <a:pt x="6454442" y="828686"/>
                    <a:pt x="6532751" y="828484"/>
                  </a:cubicBezTo>
                  <a:cubicBezTo>
                    <a:pt x="6577710" y="828350"/>
                    <a:pt x="6570149" y="833784"/>
                    <a:pt x="6570552" y="807621"/>
                  </a:cubicBezTo>
                  <a:cubicBezTo>
                    <a:pt x="6534607" y="807688"/>
                    <a:pt x="6512910" y="807800"/>
                    <a:pt x="6469204" y="807845"/>
                  </a:cubicBezTo>
                  <a:cubicBezTo>
                    <a:pt x="6465983" y="646573"/>
                    <a:pt x="6464149" y="638612"/>
                    <a:pt x="6463455" y="401826"/>
                  </a:cubicBezTo>
                  <a:cubicBezTo>
                    <a:pt x="6511635" y="402094"/>
                    <a:pt x="6529731" y="402564"/>
                    <a:pt x="6574981" y="402966"/>
                  </a:cubicBezTo>
                  <a:cubicBezTo>
                    <a:pt x="6575115" y="376714"/>
                    <a:pt x="6583548" y="382349"/>
                    <a:pt x="6532862" y="381701"/>
                  </a:cubicBezTo>
                  <a:cubicBezTo>
                    <a:pt x="6441155" y="380605"/>
                    <a:pt x="6464820" y="440198"/>
                    <a:pt x="6458445" y="57301"/>
                  </a:cubicBezTo>
                  <a:cubicBezTo>
                    <a:pt x="6429434" y="55289"/>
                    <a:pt x="6442922" y="15083"/>
                    <a:pt x="6445047" y="380940"/>
                  </a:cubicBezTo>
                  <a:cubicBezTo>
                    <a:pt x="6408386" y="380806"/>
                    <a:pt x="6141293" y="379710"/>
                    <a:pt x="6088237" y="379889"/>
                  </a:cubicBezTo>
                  <a:cubicBezTo>
                    <a:pt x="6079648" y="-3567"/>
                    <a:pt x="6098571" y="34940"/>
                    <a:pt x="6066943" y="33307"/>
                  </a:cubicBezTo>
                  <a:cubicBezTo>
                    <a:pt x="6070991" y="443843"/>
                    <a:pt x="6092509" y="379397"/>
                    <a:pt x="5995545" y="380761"/>
                  </a:cubicBezTo>
                  <a:cubicBezTo>
                    <a:pt x="5895248" y="382170"/>
                    <a:pt x="5893235" y="381455"/>
                    <a:pt x="5727333" y="381879"/>
                  </a:cubicBezTo>
                  <a:cubicBezTo>
                    <a:pt x="5714136" y="381902"/>
                    <a:pt x="5717380" y="396504"/>
                    <a:pt x="5715635" y="285054"/>
                  </a:cubicBezTo>
                  <a:cubicBezTo>
                    <a:pt x="5711050" y="-18527"/>
                    <a:pt x="5719281" y="17207"/>
                    <a:pt x="5693245" y="16268"/>
                  </a:cubicBezTo>
                  <a:cubicBezTo>
                    <a:pt x="5696533" y="234114"/>
                    <a:pt x="5697585" y="308869"/>
                    <a:pt x="5698971" y="381947"/>
                  </a:cubicBezTo>
                  <a:cubicBezTo>
                    <a:pt x="5615517" y="382103"/>
                    <a:pt x="5595274" y="382036"/>
                    <a:pt x="5344308" y="381857"/>
                  </a:cubicBezTo>
                  <a:cubicBezTo>
                    <a:pt x="5335182" y="-35812"/>
                    <a:pt x="5349408" y="6675"/>
                    <a:pt x="5320285" y="6071"/>
                  </a:cubicBezTo>
                  <a:cubicBezTo>
                    <a:pt x="5326481" y="412246"/>
                    <a:pt x="5326325" y="381835"/>
                    <a:pt x="5324737" y="381835"/>
                  </a:cubicBezTo>
                  <a:cubicBezTo>
                    <a:pt x="5189322" y="381835"/>
                    <a:pt x="5190799" y="379822"/>
                    <a:pt x="5056369" y="379822"/>
                  </a:cubicBezTo>
                  <a:cubicBezTo>
                    <a:pt x="4944127" y="379822"/>
                    <a:pt x="4973787" y="452810"/>
                    <a:pt x="4966942" y="1666"/>
                  </a:cubicBezTo>
                  <a:cubicBezTo>
                    <a:pt x="4942025" y="1509"/>
                    <a:pt x="4946789" y="-46233"/>
                    <a:pt x="4953701" y="380739"/>
                  </a:cubicBezTo>
                  <a:cubicBezTo>
                    <a:pt x="4765208" y="384585"/>
                    <a:pt x="4780306" y="383042"/>
                    <a:pt x="4599306" y="381633"/>
                  </a:cubicBezTo>
                  <a:cubicBezTo>
                    <a:pt x="4590628" y="-43929"/>
                    <a:pt x="4600738" y="1666"/>
                    <a:pt x="4573740" y="1912"/>
                  </a:cubicBezTo>
                  <a:cubicBezTo>
                    <a:pt x="4581099" y="446124"/>
                    <a:pt x="4603511" y="381365"/>
                    <a:pt x="4519722" y="381365"/>
                  </a:cubicBezTo>
                  <a:cubicBezTo>
                    <a:pt x="4173581" y="381365"/>
                    <a:pt x="4226906" y="411844"/>
                    <a:pt x="4224915" y="285009"/>
                  </a:cubicBezTo>
                  <a:cubicBezTo>
                    <a:pt x="4222589" y="135567"/>
                    <a:pt x="4221761" y="140688"/>
                    <a:pt x="4219547" y="7592"/>
                  </a:cubicBezTo>
                  <a:cubicBezTo>
                    <a:pt x="4193332" y="8173"/>
                    <a:pt x="4200199" y="-39300"/>
                    <a:pt x="4208251" y="382371"/>
                  </a:cubicBezTo>
                  <a:cubicBezTo>
                    <a:pt x="4118199" y="381924"/>
                    <a:pt x="4017544" y="377810"/>
                    <a:pt x="3853790" y="381320"/>
                  </a:cubicBezTo>
                  <a:cubicBezTo>
                    <a:pt x="3852716" y="257818"/>
                    <a:pt x="3849025" y="99967"/>
                    <a:pt x="3847661" y="17364"/>
                  </a:cubicBezTo>
                  <a:cubicBezTo>
                    <a:pt x="3817688" y="18281"/>
                    <a:pt x="3832183" y="-22596"/>
                    <a:pt x="3835471" y="381701"/>
                  </a:cubicBezTo>
                  <a:cubicBezTo>
                    <a:pt x="3675698" y="385010"/>
                    <a:pt x="3595845" y="381007"/>
                    <a:pt x="3478750" y="380605"/>
                  </a:cubicBezTo>
                  <a:cubicBezTo>
                    <a:pt x="3474478" y="190151"/>
                    <a:pt x="3476401" y="158174"/>
                    <a:pt x="3474836" y="29573"/>
                  </a:cubicBezTo>
                  <a:cubicBezTo>
                    <a:pt x="3450030" y="30423"/>
                    <a:pt x="3456852" y="11930"/>
                    <a:pt x="3457232" y="132638"/>
                  </a:cubicBezTo>
                  <a:cubicBezTo>
                    <a:pt x="3457500" y="218595"/>
                    <a:pt x="3458753" y="305000"/>
                    <a:pt x="3460431" y="380582"/>
                  </a:cubicBezTo>
                  <a:cubicBezTo>
                    <a:pt x="3444102" y="380560"/>
                    <a:pt x="3189155" y="380426"/>
                    <a:pt x="3178195" y="380404"/>
                  </a:cubicBezTo>
                  <a:cubicBezTo>
                    <a:pt x="3082058" y="380404"/>
                    <a:pt x="3107289" y="439214"/>
                    <a:pt x="3103733" y="43057"/>
                  </a:cubicBezTo>
                  <a:cubicBezTo>
                    <a:pt x="3078994" y="43996"/>
                    <a:pt x="3085861" y="27762"/>
                    <a:pt x="3085637" y="132570"/>
                  </a:cubicBezTo>
                  <a:cubicBezTo>
                    <a:pt x="3085458" y="216449"/>
                    <a:pt x="3086554" y="299030"/>
                    <a:pt x="3088500" y="380694"/>
                  </a:cubicBezTo>
                  <a:cubicBezTo>
                    <a:pt x="2742896" y="383333"/>
                    <a:pt x="3080649" y="380538"/>
                    <a:pt x="2735045" y="382774"/>
                  </a:cubicBezTo>
                  <a:cubicBezTo>
                    <a:pt x="2734307" y="312111"/>
                    <a:pt x="2733077" y="244647"/>
                    <a:pt x="2730035" y="57838"/>
                  </a:cubicBezTo>
                  <a:cubicBezTo>
                    <a:pt x="2704402" y="58889"/>
                    <a:pt x="2711179" y="24855"/>
                    <a:pt x="2715429" y="285345"/>
                  </a:cubicBezTo>
                  <a:cubicBezTo>
                    <a:pt x="2717397" y="410256"/>
                    <a:pt x="2787319" y="383355"/>
                    <a:pt x="2373292" y="383355"/>
                  </a:cubicBezTo>
                  <a:cubicBezTo>
                    <a:pt x="2358194" y="383355"/>
                    <a:pt x="2366067" y="420386"/>
                    <a:pt x="2356449" y="73670"/>
                  </a:cubicBezTo>
                  <a:cubicBezTo>
                    <a:pt x="2326252" y="74967"/>
                    <a:pt x="2342603" y="29372"/>
                    <a:pt x="2345019" y="383288"/>
                  </a:cubicBezTo>
                  <a:cubicBezTo>
                    <a:pt x="2230966" y="382707"/>
                    <a:pt x="2156459" y="376110"/>
                    <a:pt x="1988343" y="380650"/>
                  </a:cubicBezTo>
                  <a:cubicBezTo>
                    <a:pt x="1986934" y="314683"/>
                    <a:pt x="1986889" y="290801"/>
                    <a:pt x="1983176" y="90374"/>
                  </a:cubicBezTo>
                  <a:cubicBezTo>
                    <a:pt x="1959086" y="91492"/>
                    <a:pt x="1962933" y="45942"/>
                    <a:pt x="1970002" y="381164"/>
                  </a:cubicBezTo>
                  <a:cubicBezTo>
                    <a:pt x="1882633" y="383691"/>
                    <a:pt x="1791373" y="383355"/>
                    <a:pt x="1702774" y="382260"/>
                  </a:cubicBezTo>
                  <a:cubicBezTo>
                    <a:pt x="1590153" y="380985"/>
                    <a:pt x="1614019" y="434340"/>
                    <a:pt x="1612610" y="107704"/>
                  </a:cubicBezTo>
                  <a:cubicBezTo>
                    <a:pt x="1590622" y="108755"/>
                    <a:pt x="1590622" y="66067"/>
                    <a:pt x="1597556" y="381499"/>
                  </a:cubicBezTo>
                  <a:cubicBezTo>
                    <a:pt x="1577985" y="381455"/>
                    <a:pt x="1589347" y="381477"/>
                    <a:pt x="1300334" y="381410"/>
                  </a:cubicBezTo>
                  <a:cubicBezTo>
                    <a:pt x="1223121" y="381410"/>
                    <a:pt x="1242334" y="426916"/>
                    <a:pt x="1238062" y="125594"/>
                  </a:cubicBezTo>
                  <a:cubicBezTo>
                    <a:pt x="1211422" y="126779"/>
                    <a:pt x="1218535" y="87736"/>
                    <a:pt x="1223635" y="381209"/>
                  </a:cubicBezTo>
                  <a:cubicBezTo>
                    <a:pt x="1128349" y="380650"/>
                    <a:pt x="1114816" y="379353"/>
                    <a:pt x="869889" y="380605"/>
                  </a:cubicBezTo>
                  <a:cubicBezTo>
                    <a:pt x="868100" y="318507"/>
                    <a:pt x="866624" y="228144"/>
                    <a:pt x="866713" y="132861"/>
                  </a:cubicBezTo>
                  <a:cubicBezTo>
                    <a:pt x="843518" y="132906"/>
                    <a:pt x="846761" y="109941"/>
                    <a:pt x="849512" y="285367"/>
                  </a:cubicBezTo>
                  <a:cubicBezTo>
                    <a:pt x="851369" y="405180"/>
                    <a:pt x="869934" y="380828"/>
                    <a:pt x="763889" y="380828"/>
                  </a:cubicBezTo>
                  <a:cubicBezTo>
                    <a:pt x="631002" y="380828"/>
                    <a:pt x="630040" y="382841"/>
                    <a:pt x="498406" y="382863"/>
                  </a:cubicBezTo>
                  <a:cubicBezTo>
                    <a:pt x="496281" y="273940"/>
                    <a:pt x="496527" y="248537"/>
                    <a:pt x="493642" y="132794"/>
                  </a:cubicBezTo>
                  <a:cubicBezTo>
                    <a:pt x="468299" y="132906"/>
                    <a:pt x="474629" y="100616"/>
                    <a:pt x="480065" y="382841"/>
                  </a:cubicBezTo>
                  <a:cubicBezTo>
                    <a:pt x="478454" y="382841"/>
                    <a:pt x="125827" y="380314"/>
                    <a:pt x="124216" y="380292"/>
                  </a:cubicBezTo>
                  <a:cubicBezTo>
                    <a:pt x="122427" y="318954"/>
                    <a:pt x="121376" y="240040"/>
                    <a:pt x="120056" y="142812"/>
                  </a:cubicBezTo>
                  <a:cubicBezTo>
                    <a:pt x="95675" y="144221"/>
                    <a:pt x="101289" y="123447"/>
                    <a:pt x="103839" y="285345"/>
                  </a:cubicBezTo>
                  <a:cubicBezTo>
                    <a:pt x="105539" y="394245"/>
                    <a:pt x="110482" y="380113"/>
                    <a:pt x="93617" y="379845"/>
                  </a:cubicBezTo>
                  <a:cubicBezTo>
                    <a:pt x="-16208" y="378212"/>
                    <a:pt x="702" y="372465"/>
                    <a:pt x="1238" y="399746"/>
                  </a:cubicBezTo>
                  <a:cubicBezTo>
                    <a:pt x="48636" y="399925"/>
                    <a:pt x="74761" y="400395"/>
                    <a:pt x="106523" y="400842"/>
                  </a:cubicBezTo>
                  <a:cubicBezTo>
                    <a:pt x="114285" y="639149"/>
                    <a:pt x="112317" y="650218"/>
                    <a:pt x="113927" y="809365"/>
                  </a:cubicBezTo>
                  <a:cubicBezTo>
                    <a:pt x="81270" y="809678"/>
                    <a:pt x="55010" y="810014"/>
                    <a:pt x="7837" y="810170"/>
                  </a:cubicBezTo>
                  <a:cubicBezTo>
                    <a:pt x="8172" y="837340"/>
                    <a:pt x="-7753" y="831414"/>
                    <a:pt x="93572" y="830340"/>
                  </a:cubicBezTo>
                  <a:cubicBezTo>
                    <a:pt x="123523" y="830050"/>
                    <a:pt x="112272" y="773699"/>
                    <a:pt x="119049" y="1200849"/>
                  </a:cubicBezTo>
                  <a:cubicBezTo>
                    <a:pt x="119765" y="1246332"/>
                    <a:pt x="139717" y="1234973"/>
                    <a:pt x="11863" y="1234906"/>
                  </a:cubicBezTo>
                  <a:cubicBezTo>
                    <a:pt x="12042" y="1262589"/>
                    <a:pt x="-7552" y="1255657"/>
                    <a:pt x="119966" y="1255724"/>
                  </a:cubicBezTo>
                  <a:cubicBezTo>
                    <a:pt x="121778" y="1357268"/>
                    <a:pt x="126140" y="1501433"/>
                    <a:pt x="126386" y="1662951"/>
                  </a:cubicBezTo>
                  <a:cubicBezTo>
                    <a:pt x="89054" y="1663107"/>
                    <a:pt x="60155" y="1663353"/>
                    <a:pt x="14010" y="1663465"/>
                  </a:cubicBezTo>
                  <a:cubicBezTo>
                    <a:pt x="14100" y="1690567"/>
                    <a:pt x="-887" y="1684440"/>
                    <a:pt x="93528" y="1683926"/>
                  </a:cubicBezTo>
                  <a:cubicBezTo>
                    <a:pt x="139672" y="1683680"/>
                    <a:pt x="125133" y="1620665"/>
                    <a:pt x="132671" y="2090012"/>
                  </a:cubicBezTo>
                  <a:cubicBezTo>
                    <a:pt x="92230" y="2090213"/>
                    <a:pt x="62750" y="2090526"/>
                    <a:pt x="15308" y="2090683"/>
                  </a:cubicBezTo>
                  <a:cubicBezTo>
                    <a:pt x="15375" y="2118254"/>
                    <a:pt x="1216" y="2111680"/>
                    <a:pt x="93528" y="2111076"/>
                  </a:cubicBezTo>
                  <a:cubicBezTo>
                    <a:pt x="149290" y="2110696"/>
                    <a:pt x="132940" y="2062932"/>
                    <a:pt x="138554" y="2421008"/>
                  </a:cubicBezTo>
                  <a:cubicBezTo>
                    <a:pt x="140343" y="2535141"/>
                    <a:pt x="152892" y="2515619"/>
                    <a:pt x="93326" y="2516737"/>
                  </a:cubicBezTo>
                  <a:cubicBezTo>
                    <a:pt x="2692" y="2518437"/>
                    <a:pt x="16672" y="2510655"/>
                    <a:pt x="16806" y="2538607"/>
                  </a:cubicBezTo>
                  <a:cubicBezTo>
                    <a:pt x="71809" y="2538204"/>
                    <a:pt x="94780" y="2537355"/>
                    <a:pt x="141014" y="2536751"/>
                  </a:cubicBezTo>
                  <a:cubicBezTo>
                    <a:pt x="146316" y="2723023"/>
                    <a:pt x="144437" y="2637713"/>
                    <a:pt x="148664" y="2943843"/>
                  </a:cubicBezTo>
                  <a:cubicBezTo>
                    <a:pt x="104264" y="2944492"/>
                    <a:pt x="74515" y="2945811"/>
                    <a:pt x="19625" y="2946392"/>
                  </a:cubicBezTo>
                  <a:cubicBezTo>
                    <a:pt x="19848" y="2971929"/>
                    <a:pt x="4840" y="2968038"/>
                    <a:pt x="93662" y="2965780"/>
                  </a:cubicBezTo>
                  <a:cubicBezTo>
                    <a:pt x="169019" y="2963946"/>
                    <a:pt x="148709" y="2901915"/>
                    <a:pt x="155330" y="3371329"/>
                  </a:cubicBezTo>
                  <a:cubicBezTo>
                    <a:pt x="100327" y="3371060"/>
                    <a:pt x="83999" y="3370613"/>
                    <a:pt x="25038" y="3370390"/>
                  </a:cubicBezTo>
                  <a:cubicBezTo>
                    <a:pt x="25463" y="3397872"/>
                    <a:pt x="12691" y="3390895"/>
                    <a:pt x="93371" y="3391678"/>
                  </a:cubicBezTo>
                  <a:cubicBezTo>
                    <a:pt x="171479" y="3392394"/>
                    <a:pt x="155665" y="3372626"/>
                    <a:pt x="156515" y="3488705"/>
                  </a:cubicBezTo>
                  <a:cubicBezTo>
                    <a:pt x="159244" y="3861919"/>
                    <a:pt x="190268" y="3799553"/>
                    <a:pt x="93461" y="3799799"/>
                  </a:cubicBezTo>
                  <a:cubicBezTo>
                    <a:pt x="23047" y="3799911"/>
                    <a:pt x="33716" y="3793001"/>
                    <a:pt x="34410" y="3820662"/>
                  </a:cubicBezTo>
                  <a:cubicBezTo>
                    <a:pt x="70109" y="3820617"/>
                    <a:pt x="102631" y="3820528"/>
                    <a:pt x="161749" y="3820461"/>
                  </a:cubicBezTo>
                  <a:cubicBezTo>
                    <a:pt x="172352" y="4308658"/>
                    <a:pt x="182082" y="4228134"/>
                    <a:pt x="93550" y="4227307"/>
                  </a:cubicBezTo>
                  <a:cubicBezTo>
                    <a:pt x="35707" y="4226770"/>
                    <a:pt x="45213" y="4221605"/>
                    <a:pt x="45974" y="4247679"/>
                  </a:cubicBezTo>
                  <a:cubicBezTo>
                    <a:pt x="91157" y="4247969"/>
                    <a:pt x="115359" y="4248394"/>
                    <a:pt x="166290" y="4248595"/>
                  </a:cubicBezTo>
                  <a:cubicBezTo>
                    <a:pt x="166312" y="4249445"/>
                    <a:pt x="171166" y="4448575"/>
                    <a:pt x="175259" y="4655754"/>
                  </a:cubicBezTo>
                  <a:cubicBezTo>
                    <a:pt x="121085" y="4655330"/>
                    <a:pt x="97800" y="4654346"/>
                    <a:pt x="55637" y="4653630"/>
                  </a:cubicBezTo>
                  <a:cubicBezTo>
                    <a:pt x="56106" y="4679905"/>
                    <a:pt x="48412" y="4674203"/>
                    <a:pt x="93282" y="4675209"/>
                  </a:cubicBezTo>
                  <a:cubicBezTo>
                    <a:pt x="198477" y="4677624"/>
                    <a:pt x="175192" y="4601729"/>
                    <a:pt x="182797" y="5083397"/>
                  </a:cubicBezTo>
                  <a:cubicBezTo>
                    <a:pt x="130949" y="5083285"/>
                    <a:pt x="110930" y="5083017"/>
                    <a:pt x="61743" y="5082748"/>
                  </a:cubicBezTo>
                  <a:cubicBezTo>
                    <a:pt x="62034" y="5108956"/>
                    <a:pt x="55659" y="5103500"/>
                    <a:pt x="93393" y="5103746"/>
                  </a:cubicBezTo>
                  <a:cubicBezTo>
                    <a:pt x="217780" y="5104596"/>
                    <a:pt x="178055" y="5041670"/>
                    <a:pt x="184989" y="5472399"/>
                  </a:cubicBezTo>
                  <a:cubicBezTo>
                    <a:pt x="185705" y="5519045"/>
                    <a:pt x="207983" y="5507372"/>
                    <a:pt x="65210" y="5507417"/>
                  </a:cubicBezTo>
                  <a:cubicBezTo>
                    <a:pt x="65367" y="5535100"/>
                    <a:pt x="43491" y="5528168"/>
                    <a:pt x="185862" y="5528145"/>
                  </a:cubicBezTo>
                  <a:cubicBezTo>
                    <a:pt x="185906" y="5530315"/>
                    <a:pt x="190693" y="5829557"/>
                    <a:pt x="193265" y="5938391"/>
                  </a:cubicBezTo>
                  <a:cubicBezTo>
                    <a:pt x="133320" y="5938078"/>
                    <a:pt x="102408" y="5936937"/>
                    <a:pt x="66888" y="5936177"/>
                  </a:cubicBezTo>
                  <a:cubicBezTo>
                    <a:pt x="66955" y="5961155"/>
                    <a:pt x="41478" y="5958405"/>
                    <a:pt x="193758" y="5959165"/>
                  </a:cubicBezTo>
                  <a:cubicBezTo>
                    <a:pt x="193802" y="5961155"/>
                    <a:pt x="201743" y="6362679"/>
                    <a:pt x="201765" y="6364311"/>
                  </a:cubicBezTo>
                  <a:cubicBezTo>
                    <a:pt x="135915" y="6364423"/>
                    <a:pt x="106635" y="6364915"/>
                    <a:pt x="67827" y="6365273"/>
                  </a:cubicBezTo>
                  <a:cubicBezTo>
                    <a:pt x="67872" y="6391391"/>
                    <a:pt x="62638" y="6386114"/>
                    <a:pt x="93572" y="6385779"/>
                  </a:cubicBezTo>
                  <a:cubicBezTo>
                    <a:pt x="214000" y="6384482"/>
                    <a:pt x="202101" y="6384147"/>
                    <a:pt x="202168" y="6388082"/>
                  </a:cubicBezTo>
                  <a:cubicBezTo>
                    <a:pt x="204360" y="6527707"/>
                    <a:pt x="208543" y="6669658"/>
                    <a:pt x="209035" y="6790009"/>
                  </a:cubicBezTo>
                  <a:cubicBezTo>
                    <a:pt x="41411" y="6790165"/>
                    <a:pt x="68901" y="6785849"/>
                    <a:pt x="68990" y="6811721"/>
                  </a:cubicBezTo>
                  <a:cubicBezTo>
                    <a:pt x="109029" y="6811364"/>
                    <a:pt x="138017" y="6810849"/>
                    <a:pt x="209102" y="6810760"/>
                  </a:cubicBezTo>
                  <a:cubicBezTo>
                    <a:pt x="209437" y="7066062"/>
                    <a:pt x="212636" y="7097659"/>
                    <a:pt x="215432" y="7215973"/>
                  </a:cubicBezTo>
                  <a:cubicBezTo>
                    <a:pt x="143833" y="7216041"/>
                    <a:pt x="114330" y="7216689"/>
                    <a:pt x="71317" y="7217271"/>
                  </a:cubicBezTo>
                  <a:cubicBezTo>
                    <a:pt x="71518" y="7242226"/>
                    <a:pt x="65859" y="7238134"/>
                    <a:pt x="93595" y="7237732"/>
                  </a:cubicBezTo>
                  <a:cubicBezTo>
                    <a:pt x="253412" y="7235361"/>
                    <a:pt x="212323" y="7161881"/>
                    <a:pt x="219301" y="7609313"/>
                  </a:cubicBezTo>
                  <a:cubicBezTo>
                    <a:pt x="220062" y="7658196"/>
                    <a:pt x="243973" y="7645986"/>
                    <a:pt x="93438" y="7646412"/>
                  </a:cubicBezTo>
                  <a:cubicBezTo>
                    <a:pt x="72167" y="7646456"/>
                    <a:pt x="75812" y="7641112"/>
                    <a:pt x="76193" y="7667252"/>
                  </a:cubicBezTo>
                  <a:cubicBezTo>
                    <a:pt x="113681" y="7667185"/>
                    <a:pt x="140075" y="7667029"/>
                    <a:pt x="220174" y="7667029"/>
                  </a:cubicBezTo>
                  <a:cubicBezTo>
                    <a:pt x="221315" y="7749454"/>
                    <a:pt x="222522" y="7905559"/>
                    <a:pt x="226280" y="8070833"/>
                  </a:cubicBezTo>
                  <a:cubicBezTo>
                    <a:pt x="156068" y="8070856"/>
                    <a:pt x="128309" y="8071527"/>
                    <a:pt x="83820" y="8072421"/>
                  </a:cubicBezTo>
                  <a:cubicBezTo>
                    <a:pt x="84514" y="8101715"/>
                    <a:pt x="61855" y="8091608"/>
                    <a:pt x="226705" y="8091585"/>
                  </a:cubicBezTo>
                  <a:cubicBezTo>
                    <a:pt x="226750" y="8093263"/>
                    <a:pt x="234668" y="8499303"/>
                    <a:pt x="234713" y="8501159"/>
                  </a:cubicBezTo>
                  <a:cubicBezTo>
                    <a:pt x="175237" y="8501226"/>
                    <a:pt x="141954" y="8500689"/>
                    <a:pt x="95988" y="8499638"/>
                  </a:cubicBezTo>
                  <a:cubicBezTo>
                    <a:pt x="96838" y="8525466"/>
                    <a:pt x="73934" y="8521933"/>
                    <a:pt x="227622" y="8521933"/>
                  </a:cubicBezTo>
                  <a:cubicBezTo>
                    <a:pt x="236413" y="8521933"/>
                    <a:pt x="235048" y="8521016"/>
                    <a:pt x="235093" y="8524818"/>
                  </a:cubicBezTo>
                  <a:cubicBezTo>
                    <a:pt x="242072" y="8977595"/>
                    <a:pt x="246232" y="8928891"/>
                    <a:pt x="227622" y="8928891"/>
                  </a:cubicBezTo>
                  <a:cubicBezTo>
                    <a:pt x="90061" y="8928891"/>
                    <a:pt x="110035" y="8922987"/>
                    <a:pt x="110930" y="8949799"/>
                  </a:cubicBezTo>
                  <a:cubicBezTo>
                    <a:pt x="145577" y="8949710"/>
                    <a:pt x="176780" y="8949665"/>
                    <a:pt x="241669" y="8949665"/>
                  </a:cubicBezTo>
                  <a:cubicBezTo>
                    <a:pt x="248223" y="9234238"/>
                    <a:pt x="246389" y="9236765"/>
                    <a:pt x="247485" y="9353023"/>
                  </a:cubicBezTo>
                  <a:cubicBezTo>
                    <a:pt x="194361" y="9352866"/>
                    <a:pt x="155844" y="9353246"/>
                    <a:pt x="124350" y="9353805"/>
                  </a:cubicBezTo>
                  <a:cubicBezTo>
                    <a:pt x="125267" y="9381131"/>
                    <a:pt x="107105" y="9373752"/>
                    <a:pt x="227645" y="9373752"/>
                  </a:cubicBezTo>
                  <a:cubicBezTo>
                    <a:pt x="255202" y="9373752"/>
                    <a:pt x="247194" y="9326905"/>
                    <a:pt x="253748" y="9746161"/>
                  </a:cubicBezTo>
                  <a:cubicBezTo>
                    <a:pt x="254464" y="9790526"/>
                    <a:pt x="261263" y="9782946"/>
                    <a:pt x="227645" y="9782946"/>
                  </a:cubicBezTo>
                  <a:cubicBezTo>
                    <a:pt x="120861" y="9782946"/>
                    <a:pt x="138330" y="9774851"/>
                    <a:pt x="139270" y="9803139"/>
                  </a:cubicBezTo>
                  <a:cubicBezTo>
                    <a:pt x="177071" y="9803698"/>
                    <a:pt x="216528" y="9803787"/>
                    <a:pt x="254710" y="9803675"/>
                  </a:cubicBezTo>
                  <a:cubicBezTo>
                    <a:pt x="262426" y="10274117"/>
                    <a:pt x="273409" y="10211326"/>
                    <a:pt x="227645" y="10211326"/>
                  </a:cubicBezTo>
                  <a:cubicBezTo>
                    <a:pt x="138755" y="10211326"/>
                    <a:pt x="152601" y="10204573"/>
                    <a:pt x="153496" y="10232123"/>
                  </a:cubicBezTo>
                  <a:cubicBezTo>
                    <a:pt x="191140" y="10232056"/>
                    <a:pt x="224133" y="10232077"/>
                    <a:pt x="260234" y="10232077"/>
                  </a:cubicBezTo>
                  <a:cubicBezTo>
                    <a:pt x="260525" y="10305021"/>
                    <a:pt x="262046" y="10393864"/>
                    <a:pt x="263791" y="10493238"/>
                  </a:cubicBezTo>
                  <a:cubicBezTo>
                    <a:pt x="292176" y="10493015"/>
                    <a:pt x="279761" y="10526848"/>
                    <a:pt x="278554" y="10232077"/>
                  </a:cubicBezTo>
                  <a:lnTo>
                    <a:pt x="632635" y="10232100"/>
                  </a:lnTo>
                  <a:cubicBezTo>
                    <a:pt x="634156" y="10340285"/>
                    <a:pt x="635118" y="10414011"/>
                    <a:pt x="637779" y="10490264"/>
                  </a:cubicBezTo>
                  <a:cubicBezTo>
                    <a:pt x="664621" y="10490041"/>
                    <a:pt x="655025" y="10525238"/>
                    <a:pt x="650976" y="10232100"/>
                  </a:cubicBezTo>
                  <a:cubicBezTo>
                    <a:pt x="952561" y="10232123"/>
                    <a:pt x="870672" y="10229439"/>
                    <a:pt x="1006534" y="10228947"/>
                  </a:cubicBezTo>
                  <a:cubicBezTo>
                    <a:pt x="1008905" y="10327360"/>
                    <a:pt x="1009151" y="10381073"/>
                    <a:pt x="1011388" y="10487312"/>
                  </a:cubicBezTo>
                  <a:cubicBezTo>
                    <a:pt x="1035925" y="10487111"/>
                    <a:pt x="1029729" y="10507661"/>
                    <a:pt x="1027358" y="10356989"/>
                  </a:cubicBezTo>
                  <a:cubicBezTo>
                    <a:pt x="1025099" y="10213808"/>
                    <a:pt x="1022012" y="10228902"/>
                    <a:pt x="1032145" y="10228902"/>
                  </a:cubicBezTo>
                  <a:cubicBezTo>
                    <a:pt x="1162504" y="10228902"/>
                    <a:pt x="1165121" y="10231116"/>
                    <a:pt x="1300289" y="10231116"/>
                  </a:cubicBezTo>
                  <a:cubicBezTo>
                    <a:pt x="1400497" y="10231138"/>
                    <a:pt x="1377816" y="10205736"/>
                    <a:pt x="1380187" y="10357392"/>
                  </a:cubicBezTo>
                  <a:cubicBezTo>
                    <a:pt x="1382468" y="10503703"/>
                    <a:pt x="1378062" y="10484473"/>
                    <a:pt x="1401548" y="10484271"/>
                  </a:cubicBezTo>
                  <a:cubicBezTo>
                    <a:pt x="1398842" y="10405067"/>
                    <a:pt x="1397410" y="10304104"/>
                    <a:pt x="1397388" y="10231138"/>
                  </a:cubicBezTo>
                  <a:cubicBezTo>
                    <a:pt x="1546715" y="10231183"/>
                    <a:pt x="1617195" y="10231385"/>
                    <a:pt x="1702752" y="10230691"/>
                  </a:cubicBezTo>
                  <a:cubicBezTo>
                    <a:pt x="1763391" y="10230199"/>
                    <a:pt x="1750373" y="10205043"/>
                    <a:pt x="1752744" y="10357370"/>
                  </a:cubicBezTo>
                  <a:cubicBezTo>
                    <a:pt x="1754981" y="10500349"/>
                    <a:pt x="1748807" y="10481543"/>
                    <a:pt x="1773143" y="10481364"/>
                  </a:cubicBezTo>
                  <a:cubicBezTo>
                    <a:pt x="1771577" y="10393014"/>
                    <a:pt x="1770191" y="10303724"/>
                    <a:pt x="1769184" y="10230266"/>
                  </a:cubicBezTo>
                  <a:cubicBezTo>
                    <a:pt x="1876102" y="10229864"/>
                    <a:pt x="1961904" y="10230535"/>
                    <a:pt x="2125122" y="10230468"/>
                  </a:cubicBezTo>
                  <a:cubicBezTo>
                    <a:pt x="2125457" y="10308264"/>
                    <a:pt x="2127135" y="10409338"/>
                    <a:pt x="2128813" y="10478614"/>
                  </a:cubicBezTo>
                  <a:cubicBezTo>
                    <a:pt x="2157354" y="10478413"/>
                    <a:pt x="2144582" y="10510770"/>
                    <a:pt x="2143463" y="10230423"/>
                  </a:cubicBezTo>
                  <a:cubicBezTo>
                    <a:pt x="2145119" y="10230423"/>
                    <a:pt x="2494972" y="10228880"/>
                    <a:pt x="2496762" y="10228858"/>
                  </a:cubicBezTo>
                  <a:cubicBezTo>
                    <a:pt x="2499066" y="10351287"/>
                    <a:pt x="2499222" y="10389592"/>
                    <a:pt x="2501191" y="10475707"/>
                  </a:cubicBezTo>
                  <a:cubicBezTo>
                    <a:pt x="2526712" y="10475528"/>
                    <a:pt x="2520293" y="10511172"/>
                    <a:pt x="2515126" y="10228746"/>
                  </a:cubicBezTo>
                  <a:cubicBezTo>
                    <a:pt x="2764996" y="10227047"/>
                    <a:pt x="2744552" y="10230311"/>
                    <a:pt x="2871578" y="10230915"/>
                  </a:cubicBezTo>
                  <a:cubicBezTo>
                    <a:pt x="2874083" y="10307347"/>
                    <a:pt x="2875470" y="10401020"/>
                    <a:pt x="2875828" y="10472822"/>
                  </a:cubicBezTo>
                  <a:cubicBezTo>
                    <a:pt x="2899649" y="10472644"/>
                    <a:pt x="2894997" y="10491897"/>
                    <a:pt x="2892894" y="10356989"/>
                  </a:cubicBezTo>
                  <a:cubicBezTo>
                    <a:pt x="2890613" y="10211840"/>
                    <a:pt x="2882382" y="10231027"/>
                    <a:pt x="2909894" y="10231027"/>
                  </a:cubicBezTo>
                  <a:cubicBezTo>
                    <a:pt x="3150995" y="10231228"/>
                    <a:pt x="3192040" y="10231340"/>
                    <a:pt x="3244135" y="10231116"/>
                  </a:cubicBezTo>
                  <a:cubicBezTo>
                    <a:pt x="3245745" y="10332436"/>
                    <a:pt x="3246953" y="10400505"/>
                    <a:pt x="3247602" y="10469982"/>
                  </a:cubicBezTo>
                  <a:cubicBezTo>
                    <a:pt x="3271423" y="10469803"/>
                    <a:pt x="3266525" y="10488833"/>
                    <a:pt x="3264467" y="10356989"/>
                  </a:cubicBezTo>
                  <a:cubicBezTo>
                    <a:pt x="3262118" y="10209180"/>
                    <a:pt x="3245790" y="10231250"/>
                    <a:pt x="3312468" y="10230625"/>
                  </a:cubicBezTo>
                  <a:cubicBezTo>
                    <a:pt x="3440568" y="10229417"/>
                    <a:pt x="3513845" y="10229953"/>
                    <a:pt x="3580635" y="10230937"/>
                  </a:cubicBezTo>
                  <a:cubicBezTo>
                    <a:pt x="3627339" y="10231630"/>
                    <a:pt x="3615036" y="10207748"/>
                    <a:pt x="3617385" y="10357392"/>
                  </a:cubicBezTo>
                  <a:cubicBezTo>
                    <a:pt x="3619398" y="10485971"/>
                    <a:pt x="3614433" y="10467165"/>
                    <a:pt x="3637919" y="10466986"/>
                  </a:cubicBezTo>
                  <a:cubicBezTo>
                    <a:pt x="3636264" y="10403479"/>
                    <a:pt x="3634608" y="10307772"/>
                    <a:pt x="3634653" y="10231608"/>
                  </a:cubicBezTo>
                  <a:cubicBezTo>
                    <a:pt x="3841577" y="10233464"/>
                    <a:pt x="3826009" y="10228366"/>
                    <a:pt x="3988018" y="10228366"/>
                  </a:cubicBezTo>
                  <a:cubicBezTo>
                    <a:pt x="3988332" y="10303389"/>
                    <a:pt x="3989897" y="10400102"/>
                    <a:pt x="3991396" y="10464280"/>
                  </a:cubicBezTo>
                  <a:cubicBezTo>
                    <a:pt x="4019445" y="10464057"/>
                    <a:pt x="4007456" y="10496771"/>
                    <a:pt x="4006360" y="10228388"/>
                  </a:cubicBezTo>
                  <a:cubicBezTo>
                    <a:pt x="4041164" y="10228433"/>
                    <a:pt x="3895729" y="10227807"/>
                    <a:pt x="4362723" y="10230065"/>
                  </a:cubicBezTo>
                  <a:cubicBezTo>
                    <a:pt x="4364065" y="10296099"/>
                    <a:pt x="4365743" y="10394065"/>
                    <a:pt x="4366234" y="10461418"/>
                  </a:cubicBezTo>
                  <a:cubicBezTo>
                    <a:pt x="4390190" y="10461239"/>
                    <a:pt x="4385202" y="10479352"/>
                    <a:pt x="4383301" y="10357012"/>
                  </a:cubicBezTo>
                  <a:cubicBezTo>
                    <a:pt x="4381109" y="10216089"/>
                    <a:pt x="4378984" y="10230154"/>
                    <a:pt x="4385605" y="10230177"/>
                  </a:cubicBezTo>
                  <a:cubicBezTo>
                    <a:pt x="4806946" y="10232436"/>
                    <a:pt x="4734631" y="10191022"/>
                    <a:pt x="4737293" y="10357370"/>
                  </a:cubicBezTo>
                  <a:cubicBezTo>
                    <a:pt x="4739127" y="10475461"/>
                    <a:pt x="4733378" y="10458600"/>
                    <a:pt x="4757379" y="10458421"/>
                  </a:cubicBezTo>
                  <a:cubicBezTo>
                    <a:pt x="4755478" y="10360344"/>
                    <a:pt x="4755321" y="10324386"/>
                    <a:pt x="4753264" y="10228970"/>
                  </a:cubicBezTo>
                  <a:cubicBezTo>
                    <a:pt x="4922140" y="10228545"/>
                    <a:pt x="4913842" y="10231564"/>
                    <a:pt x="5107568" y="10231116"/>
                  </a:cubicBezTo>
                  <a:cubicBezTo>
                    <a:pt x="5109761" y="10330178"/>
                    <a:pt x="5109805" y="10365532"/>
                    <a:pt x="5111662" y="10455693"/>
                  </a:cubicBezTo>
                  <a:cubicBezTo>
                    <a:pt x="5135841" y="10455514"/>
                    <a:pt x="5130093" y="10472062"/>
                    <a:pt x="5128236" y="10357012"/>
                  </a:cubicBezTo>
                  <a:cubicBezTo>
                    <a:pt x="5125888" y="10205780"/>
                    <a:pt x="5108776" y="10231273"/>
                    <a:pt x="5190575" y="10230736"/>
                  </a:cubicBezTo>
                  <a:cubicBezTo>
                    <a:pt x="5269936" y="10230199"/>
                    <a:pt x="5334802" y="10229976"/>
                    <a:pt x="5458876" y="10230646"/>
                  </a:cubicBezTo>
                  <a:cubicBezTo>
                    <a:pt x="5488826" y="10230803"/>
                    <a:pt x="5480461" y="10208218"/>
                    <a:pt x="5482832" y="10357392"/>
                  </a:cubicBezTo>
                  <a:cubicBezTo>
                    <a:pt x="5484688" y="10471928"/>
                    <a:pt x="5478269" y="10452898"/>
                    <a:pt x="5502694" y="10452719"/>
                  </a:cubicBezTo>
                  <a:cubicBezTo>
                    <a:pt x="5501419" y="10374409"/>
                    <a:pt x="5500234" y="10306363"/>
                    <a:pt x="5499451" y="10230848"/>
                  </a:cubicBezTo>
                  <a:cubicBezTo>
                    <a:pt x="5757776" y="10231854"/>
                    <a:pt x="5687362" y="10228813"/>
                    <a:pt x="5853018" y="10228679"/>
                  </a:cubicBezTo>
                  <a:cubicBezTo>
                    <a:pt x="5856328" y="10484383"/>
                    <a:pt x="5849394" y="10450036"/>
                    <a:pt x="5874894" y="10449834"/>
                  </a:cubicBezTo>
                  <a:cubicBezTo>
                    <a:pt x="5873484" y="10384360"/>
                    <a:pt x="5872231" y="10294936"/>
                    <a:pt x="5871382" y="10228679"/>
                  </a:cubicBezTo>
                  <a:cubicBezTo>
                    <a:pt x="5988678" y="10228723"/>
                    <a:pt x="5965930" y="10229685"/>
                    <a:pt x="6226067" y="10229596"/>
                  </a:cubicBezTo>
                  <a:cubicBezTo>
                    <a:pt x="6229869" y="10480537"/>
                    <a:pt x="6221817" y="10447017"/>
                    <a:pt x="6247853" y="10446794"/>
                  </a:cubicBezTo>
                  <a:cubicBezTo>
                    <a:pt x="6246578" y="10379686"/>
                    <a:pt x="6245773" y="10322217"/>
                    <a:pt x="6244386" y="10229573"/>
                  </a:cubicBezTo>
                  <a:cubicBezTo>
                    <a:pt x="6420196" y="10229506"/>
                    <a:pt x="6460481" y="10229596"/>
                    <a:pt x="6532751" y="10229215"/>
                  </a:cubicBezTo>
                  <a:cubicBezTo>
                    <a:pt x="6615914" y="10228768"/>
                    <a:pt x="6596432" y="10203253"/>
                    <a:pt x="6598825" y="10357437"/>
                  </a:cubicBezTo>
                  <a:cubicBezTo>
                    <a:pt x="6600413" y="10459674"/>
                    <a:pt x="6594620" y="10443864"/>
                    <a:pt x="6618733" y="10443663"/>
                  </a:cubicBezTo>
                  <a:cubicBezTo>
                    <a:pt x="6613341" y="10195137"/>
                    <a:pt x="6601129" y="10228925"/>
                    <a:pt x="6667069" y="10228925"/>
                  </a:cubicBezTo>
                  <a:close/>
                  <a:moveTo>
                    <a:pt x="6573885" y="8524907"/>
                  </a:moveTo>
                  <a:cubicBezTo>
                    <a:pt x="6581021" y="8991951"/>
                    <a:pt x="6594463" y="8928153"/>
                    <a:pt x="6532773" y="8927728"/>
                  </a:cubicBezTo>
                  <a:cubicBezTo>
                    <a:pt x="6159881" y="8925201"/>
                    <a:pt x="6223517" y="8952482"/>
                    <a:pt x="6221615" y="8829919"/>
                  </a:cubicBezTo>
                  <a:cubicBezTo>
                    <a:pt x="6215823" y="8459097"/>
                    <a:pt x="6199449" y="8520122"/>
                    <a:pt x="6263936" y="8521352"/>
                  </a:cubicBezTo>
                  <a:cubicBezTo>
                    <a:pt x="6492959" y="8525667"/>
                    <a:pt x="6573773" y="8518601"/>
                    <a:pt x="6573885" y="8524907"/>
                  </a:cubicBezTo>
                  <a:close/>
                  <a:moveTo>
                    <a:pt x="6573482" y="8501450"/>
                  </a:moveTo>
                  <a:cubicBezTo>
                    <a:pt x="6268163" y="8502188"/>
                    <a:pt x="6380673" y="8501920"/>
                    <a:pt x="6217187" y="8499818"/>
                  </a:cubicBezTo>
                  <a:cubicBezTo>
                    <a:pt x="6215532" y="8382554"/>
                    <a:pt x="6216739" y="8234856"/>
                    <a:pt x="6211438" y="8091675"/>
                  </a:cubicBezTo>
                  <a:cubicBezTo>
                    <a:pt x="6521724" y="8091831"/>
                    <a:pt x="6431067" y="8091585"/>
                    <a:pt x="6565654" y="8093531"/>
                  </a:cubicBezTo>
                  <a:cubicBezTo>
                    <a:pt x="6566526" y="8289507"/>
                    <a:pt x="6571223" y="8371730"/>
                    <a:pt x="6573482" y="8501450"/>
                  </a:cubicBezTo>
                  <a:close/>
                  <a:moveTo>
                    <a:pt x="6565587" y="8072712"/>
                  </a:moveTo>
                  <a:cubicBezTo>
                    <a:pt x="6195915" y="8067166"/>
                    <a:pt x="6210857" y="8076268"/>
                    <a:pt x="6210499" y="8066383"/>
                  </a:cubicBezTo>
                  <a:cubicBezTo>
                    <a:pt x="6206383" y="7961843"/>
                    <a:pt x="6205265" y="7869535"/>
                    <a:pt x="6204795" y="7761685"/>
                  </a:cubicBezTo>
                  <a:cubicBezTo>
                    <a:pt x="6204303" y="7646300"/>
                    <a:pt x="6188154" y="7665709"/>
                    <a:pt x="6264069" y="7665508"/>
                  </a:cubicBezTo>
                  <a:cubicBezTo>
                    <a:pt x="6371703" y="7665217"/>
                    <a:pt x="6447373" y="7665038"/>
                    <a:pt x="6532594" y="7666402"/>
                  </a:cubicBezTo>
                  <a:cubicBezTo>
                    <a:pt x="6569076" y="7667006"/>
                    <a:pt x="6563708" y="7609783"/>
                    <a:pt x="6565587" y="8072712"/>
                  </a:cubicBezTo>
                  <a:close/>
                  <a:moveTo>
                    <a:pt x="2864219" y="8524549"/>
                  </a:moveTo>
                  <a:cubicBezTo>
                    <a:pt x="2864107" y="8518288"/>
                    <a:pt x="2823085" y="8516880"/>
                    <a:pt x="3218076" y="8519160"/>
                  </a:cubicBezTo>
                  <a:cubicBezTo>
                    <a:pt x="3220783" y="8675758"/>
                    <a:pt x="3218367" y="8745123"/>
                    <a:pt x="3223020" y="8927616"/>
                  </a:cubicBezTo>
                  <a:cubicBezTo>
                    <a:pt x="3023857" y="8927795"/>
                    <a:pt x="2978160" y="8930478"/>
                    <a:pt x="2867305" y="8929472"/>
                  </a:cubicBezTo>
                  <a:cubicBezTo>
                    <a:pt x="2862318" y="8649864"/>
                    <a:pt x="2866881" y="8695302"/>
                    <a:pt x="2864219" y="8524549"/>
                  </a:cubicBezTo>
                  <a:close/>
                  <a:moveTo>
                    <a:pt x="619617" y="8094559"/>
                  </a:moveTo>
                  <a:cubicBezTo>
                    <a:pt x="982220" y="8094559"/>
                    <a:pt x="818198" y="8093531"/>
                    <a:pt x="973049" y="8092412"/>
                  </a:cubicBezTo>
                  <a:cubicBezTo>
                    <a:pt x="973363" y="8179757"/>
                    <a:pt x="974705" y="8220208"/>
                    <a:pt x="976449" y="8372312"/>
                  </a:cubicBezTo>
                  <a:cubicBezTo>
                    <a:pt x="978395" y="8541857"/>
                    <a:pt x="1050106" y="8496396"/>
                    <a:pt x="629816" y="8498677"/>
                  </a:cubicBezTo>
                  <a:cubicBezTo>
                    <a:pt x="614114" y="8498766"/>
                    <a:pt x="631360" y="8484813"/>
                    <a:pt x="619617" y="8094559"/>
                  </a:cubicBezTo>
                  <a:close/>
                  <a:moveTo>
                    <a:pt x="600291" y="6811029"/>
                  </a:moveTo>
                  <a:cubicBezTo>
                    <a:pt x="753622" y="6813309"/>
                    <a:pt x="710698" y="6812884"/>
                    <a:pt x="952024" y="6812124"/>
                  </a:cubicBezTo>
                  <a:cubicBezTo>
                    <a:pt x="960769" y="7233907"/>
                    <a:pt x="949407" y="6740053"/>
                    <a:pt x="960769" y="7216600"/>
                  </a:cubicBezTo>
                  <a:cubicBezTo>
                    <a:pt x="833497" y="7218277"/>
                    <a:pt x="911471" y="7220535"/>
                    <a:pt x="604496" y="7219059"/>
                  </a:cubicBezTo>
                  <a:cubicBezTo>
                    <a:pt x="603691" y="7064541"/>
                    <a:pt x="607024" y="7180620"/>
                    <a:pt x="600291" y="6811029"/>
                  </a:cubicBezTo>
                  <a:close/>
                  <a:moveTo>
                    <a:pt x="575172" y="5166940"/>
                  </a:moveTo>
                  <a:cubicBezTo>
                    <a:pt x="573830" y="5080356"/>
                    <a:pt x="516613" y="5104931"/>
                    <a:pt x="898073" y="5102359"/>
                  </a:cubicBezTo>
                  <a:cubicBezTo>
                    <a:pt x="940348" y="5102091"/>
                    <a:pt x="924131" y="5046634"/>
                    <a:pt x="930797" y="5472555"/>
                  </a:cubicBezTo>
                  <a:cubicBezTo>
                    <a:pt x="931512" y="5516875"/>
                    <a:pt x="980364" y="5511464"/>
                    <a:pt x="629906" y="5507708"/>
                  </a:cubicBezTo>
                  <a:cubicBezTo>
                    <a:pt x="555578" y="5506880"/>
                    <a:pt x="581346" y="5561577"/>
                    <a:pt x="575172" y="5166940"/>
                  </a:cubicBezTo>
                  <a:close/>
                  <a:moveTo>
                    <a:pt x="540435" y="3030986"/>
                  </a:moveTo>
                  <a:cubicBezTo>
                    <a:pt x="539160" y="2949411"/>
                    <a:pt x="473824" y="2963365"/>
                    <a:pt x="893621" y="2966719"/>
                  </a:cubicBezTo>
                  <a:cubicBezTo>
                    <a:pt x="900958" y="3402904"/>
                    <a:pt x="900220" y="3373274"/>
                    <a:pt x="898207" y="3373230"/>
                  </a:cubicBezTo>
                  <a:cubicBezTo>
                    <a:pt x="493440" y="3365068"/>
                    <a:pt x="543678" y="3398006"/>
                    <a:pt x="542694" y="3336087"/>
                  </a:cubicBezTo>
                  <a:cubicBezTo>
                    <a:pt x="540346" y="3181010"/>
                    <a:pt x="542851" y="3181882"/>
                    <a:pt x="540435" y="3030986"/>
                  </a:cubicBezTo>
                  <a:close/>
                  <a:moveTo>
                    <a:pt x="881297" y="2111032"/>
                  </a:moveTo>
                  <a:cubicBezTo>
                    <a:pt x="881767" y="2140213"/>
                    <a:pt x="886934" y="2516491"/>
                    <a:pt x="886934" y="2518079"/>
                  </a:cubicBezTo>
                  <a:cubicBezTo>
                    <a:pt x="463356" y="2510409"/>
                    <a:pt x="533837" y="2551979"/>
                    <a:pt x="531801" y="2420762"/>
                  </a:cubicBezTo>
                  <a:cubicBezTo>
                    <a:pt x="529408" y="2267808"/>
                    <a:pt x="527037" y="2268211"/>
                    <a:pt x="524643" y="2115884"/>
                  </a:cubicBezTo>
                  <a:cubicBezTo>
                    <a:pt x="524442" y="2103518"/>
                    <a:pt x="506078" y="2113715"/>
                    <a:pt x="881297" y="2111032"/>
                  </a:cubicBezTo>
                  <a:close/>
                  <a:moveTo>
                    <a:pt x="524218" y="2089207"/>
                  </a:moveTo>
                  <a:cubicBezTo>
                    <a:pt x="521065" y="1891531"/>
                    <a:pt x="518336" y="1789651"/>
                    <a:pt x="518492" y="1685066"/>
                  </a:cubicBezTo>
                  <a:cubicBezTo>
                    <a:pt x="651849" y="1685178"/>
                    <a:pt x="644848" y="1686319"/>
                    <a:pt x="872887" y="1685894"/>
                  </a:cubicBezTo>
                  <a:cubicBezTo>
                    <a:pt x="873222" y="1887013"/>
                    <a:pt x="878322" y="1942895"/>
                    <a:pt x="880961" y="2090235"/>
                  </a:cubicBezTo>
                  <a:cubicBezTo>
                    <a:pt x="689650" y="2091666"/>
                    <a:pt x="644423" y="2089430"/>
                    <a:pt x="524218" y="2089207"/>
                  </a:cubicBezTo>
                  <a:close/>
                  <a:moveTo>
                    <a:pt x="887157" y="2538853"/>
                  </a:moveTo>
                  <a:cubicBezTo>
                    <a:pt x="889349" y="2749052"/>
                    <a:pt x="890691" y="2797173"/>
                    <a:pt x="893264" y="2945967"/>
                  </a:cubicBezTo>
                  <a:cubicBezTo>
                    <a:pt x="804933" y="2945274"/>
                    <a:pt x="717341" y="2945363"/>
                    <a:pt x="629794" y="2945833"/>
                  </a:cubicBezTo>
                  <a:cubicBezTo>
                    <a:pt x="514958" y="2946459"/>
                    <a:pt x="538959" y="3017301"/>
                    <a:pt x="533859" y="2573357"/>
                  </a:cubicBezTo>
                  <a:cubicBezTo>
                    <a:pt x="533322" y="2526174"/>
                    <a:pt x="476665" y="2531697"/>
                    <a:pt x="887157" y="2538853"/>
                  </a:cubicBezTo>
                  <a:close/>
                  <a:moveTo>
                    <a:pt x="3865443" y="2421142"/>
                  </a:moveTo>
                  <a:cubicBezTo>
                    <a:pt x="3867434" y="2548334"/>
                    <a:pt x="3926776" y="2512533"/>
                    <a:pt x="3580657" y="2516693"/>
                  </a:cubicBezTo>
                  <a:cubicBezTo>
                    <a:pt x="3497628" y="2517699"/>
                    <a:pt x="3515589" y="2536371"/>
                    <a:pt x="3513778" y="2420739"/>
                  </a:cubicBezTo>
                  <a:cubicBezTo>
                    <a:pt x="3511384" y="2268054"/>
                    <a:pt x="3508678" y="2267943"/>
                    <a:pt x="3506307" y="2115862"/>
                  </a:cubicBezTo>
                  <a:cubicBezTo>
                    <a:pt x="3506128" y="2104502"/>
                    <a:pt x="3484364" y="2115370"/>
                    <a:pt x="3849115" y="2111434"/>
                  </a:cubicBezTo>
                  <a:cubicBezTo>
                    <a:pt x="3874793" y="2111166"/>
                    <a:pt x="3860053" y="2076751"/>
                    <a:pt x="3865443" y="2421142"/>
                  </a:cubicBezTo>
                  <a:close/>
                  <a:moveTo>
                    <a:pt x="4239723" y="2516871"/>
                  </a:moveTo>
                  <a:cubicBezTo>
                    <a:pt x="4130434" y="2516827"/>
                    <a:pt x="4265804" y="2516715"/>
                    <a:pt x="3885641" y="2516111"/>
                  </a:cubicBezTo>
                  <a:cubicBezTo>
                    <a:pt x="3880273" y="2303408"/>
                    <a:pt x="3884858" y="2286346"/>
                    <a:pt x="3882085" y="2111099"/>
                  </a:cubicBezTo>
                  <a:cubicBezTo>
                    <a:pt x="4093639" y="2109108"/>
                    <a:pt x="4236613" y="2114162"/>
                    <a:pt x="4236636" y="2116130"/>
                  </a:cubicBezTo>
                  <a:cubicBezTo>
                    <a:pt x="4239275" y="2284267"/>
                    <a:pt x="4233929" y="2310184"/>
                    <a:pt x="4239723" y="2516871"/>
                  </a:cubicBezTo>
                  <a:close/>
                  <a:moveTo>
                    <a:pt x="5724314" y="2090593"/>
                  </a:moveTo>
                  <a:cubicBezTo>
                    <a:pt x="5297403" y="2090750"/>
                    <a:pt x="5371396" y="2114542"/>
                    <a:pt x="5370121" y="1963401"/>
                  </a:cubicBezTo>
                  <a:cubicBezTo>
                    <a:pt x="5369450" y="1872098"/>
                    <a:pt x="5367839" y="1769347"/>
                    <a:pt x="5365983" y="1684373"/>
                  </a:cubicBezTo>
                  <a:cubicBezTo>
                    <a:pt x="5462701" y="1683881"/>
                    <a:pt x="5570715" y="1679073"/>
                    <a:pt x="5719795" y="1683501"/>
                  </a:cubicBezTo>
                  <a:cubicBezTo>
                    <a:pt x="5726126" y="1848798"/>
                    <a:pt x="5722860" y="1977801"/>
                    <a:pt x="5724314" y="2090593"/>
                  </a:cubicBezTo>
                  <a:close/>
                  <a:moveTo>
                    <a:pt x="5734871" y="2726243"/>
                  </a:moveTo>
                  <a:cubicBezTo>
                    <a:pt x="5738719" y="2975619"/>
                    <a:pt x="5742834" y="2945051"/>
                    <a:pt x="5727154" y="2945408"/>
                  </a:cubicBezTo>
                  <a:cubicBezTo>
                    <a:pt x="5633635" y="2947421"/>
                    <a:pt x="5553514" y="2947443"/>
                    <a:pt x="5459055" y="2945408"/>
                  </a:cubicBezTo>
                  <a:cubicBezTo>
                    <a:pt x="5356029" y="2943194"/>
                    <a:pt x="5391415" y="3009787"/>
                    <a:pt x="5378643" y="2573156"/>
                  </a:cubicBezTo>
                  <a:cubicBezTo>
                    <a:pt x="5377502" y="2534112"/>
                    <a:pt x="5320397" y="2533508"/>
                    <a:pt x="5727221" y="2538450"/>
                  </a:cubicBezTo>
                  <a:cubicBezTo>
                    <a:pt x="5738450" y="2538585"/>
                    <a:pt x="5731583" y="2516111"/>
                    <a:pt x="5734871" y="2726243"/>
                  </a:cubicBezTo>
                  <a:close/>
                  <a:moveTo>
                    <a:pt x="6129841" y="7217673"/>
                  </a:moveTo>
                  <a:cubicBezTo>
                    <a:pt x="5764352" y="7217673"/>
                    <a:pt x="5822866" y="7234355"/>
                    <a:pt x="5822173" y="7151192"/>
                  </a:cubicBezTo>
                  <a:cubicBezTo>
                    <a:pt x="5818907" y="6759395"/>
                    <a:pt x="5802869" y="6813421"/>
                    <a:pt x="5861495" y="6813421"/>
                  </a:cubicBezTo>
                  <a:cubicBezTo>
                    <a:pt x="6217455" y="6813421"/>
                    <a:pt x="6172943" y="6791976"/>
                    <a:pt x="6173302" y="6846046"/>
                  </a:cubicBezTo>
                  <a:cubicBezTo>
                    <a:pt x="6175516" y="7273689"/>
                    <a:pt x="6201798" y="7217673"/>
                    <a:pt x="6129841" y="7217673"/>
                  </a:cubicBezTo>
                  <a:close/>
                  <a:moveTo>
                    <a:pt x="6178647" y="7238358"/>
                  </a:moveTo>
                  <a:cubicBezTo>
                    <a:pt x="6182002" y="7453744"/>
                    <a:pt x="6184038" y="7538517"/>
                    <a:pt x="6185469" y="7644890"/>
                  </a:cubicBezTo>
                  <a:cubicBezTo>
                    <a:pt x="5961680" y="7645137"/>
                    <a:pt x="5975929" y="7646657"/>
                    <a:pt x="5830784" y="7646322"/>
                  </a:cubicBezTo>
                  <a:cubicBezTo>
                    <a:pt x="5825908" y="7374137"/>
                    <a:pt x="5825304" y="7415215"/>
                    <a:pt x="5823045" y="7238156"/>
                  </a:cubicBezTo>
                  <a:cubicBezTo>
                    <a:pt x="5933251" y="7237911"/>
                    <a:pt x="6075353" y="7238715"/>
                    <a:pt x="6178647" y="7238358"/>
                  </a:cubicBezTo>
                  <a:close/>
                  <a:moveTo>
                    <a:pt x="6129841" y="6789718"/>
                  </a:moveTo>
                  <a:cubicBezTo>
                    <a:pt x="5754779" y="6789718"/>
                    <a:pt x="5819377" y="6825094"/>
                    <a:pt x="5817319" y="6693138"/>
                  </a:cubicBezTo>
                  <a:cubicBezTo>
                    <a:pt x="5811526" y="6323054"/>
                    <a:pt x="5793117" y="6385018"/>
                    <a:pt x="5861495" y="6385018"/>
                  </a:cubicBezTo>
                  <a:cubicBezTo>
                    <a:pt x="6191039" y="6385018"/>
                    <a:pt x="6165853" y="6379741"/>
                    <a:pt x="6165965" y="6388216"/>
                  </a:cubicBezTo>
                  <a:cubicBezTo>
                    <a:pt x="6173167" y="6852419"/>
                    <a:pt x="6190122" y="6789718"/>
                    <a:pt x="6129841" y="6789718"/>
                  </a:cubicBezTo>
                  <a:close/>
                  <a:moveTo>
                    <a:pt x="5809423" y="6235151"/>
                  </a:moveTo>
                  <a:cubicBezTo>
                    <a:pt x="5807186" y="6128061"/>
                    <a:pt x="5805688" y="6028262"/>
                    <a:pt x="5804994" y="5956571"/>
                  </a:cubicBezTo>
                  <a:cubicBezTo>
                    <a:pt x="5880351" y="5956526"/>
                    <a:pt x="5821390" y="5956526"/>
                    <a:pt x="6129841" y="5956638"/>
                  </a:cubicBezTo>
                  <a:cubicBezTo>
                    <a:pt x="6169902" y="5956638"/>
                    <a:pt x="6157733" y="5893735"/>
                    <a:pt x="6165585" y="6362903"/>
                  </a:cubicBezTo>
                  <a:cubicBezTo>
                    <a:pt x="5741336" y="6361605"/>
                    <a:pt x="5813002" y="6405904"/>
                    <a:pt x="5809423" y="6235151"/>
                  </a:cubicBezTo>
                  <a:close/>
                  <a:moveTo>
                    <a:pt x="6129841" y="5935864"/>
                  </a:moveTo>
                  <a:cubicBezTo>
                    <a:pt x="5819041" y="5935753"/>
                    <a:pt x="5879568" y="5935774"/>
                    <a:pt x="5804793" y="5935797"/>
                  </a:cubicBezTo>
                  <a:cubicBezTo>
                    <a:pt x="5803093" y="5731524"/>
                    <a:pt x="5799156" y="5609318"/>
                    <a:pt x="5797658" y="5530874"/>
                  </a:cubicBezTo>
                  <a:cubicBezTo>
                    <a:pt x="6060188" y="5530069"/>
                    <a:pt x="6004246" y="5527274"/>
                    <a:pt x="6151515" y="5527721"/>
                  </a:cubicBezTo>
                  <a:cubicBezTo>
                    <a:pt x="6160820" y="5984456"/>
                    <a:pt x="6172272" y="5935864"/>
                    <a:pt x="6129841" y="5935864"/>
                  </a:cubicBezTo>
                  <a:close/>
                  <a:moveTo>
                    <a:pt x="4700923" y="6812258"/>
                  </a:moveTo>
                  <a:cubicBezTo>
                    <a:pt x="5104213" y="6815210"/>
                    <a:pt x="5052387" y="6791193"/>
                    <a:pt x="5053931" y="6845756"/>
                  </a:cubicBezTo>
                  <a:cubicBezTo>
                    <a:pt x="5058203" y="6997680"/>
                    <a:pt x="5060730" y="7217964"/>
                    <a:pt x="5056324" y="7217964"/>
                  </a:cubicBezTo>
                  <a:cubicBezTo>
                    <a:pt x="4923012" y="7217964"/>
                    <a:pt x="4919545" y="7219865"/>
                    <a:pt x="4787956" y="7219865"/>
                  </a:cubicBezTo>
                  <a:cubicBezTo>
                    <a:pt x="4672225" y="7219887"/>
                    <a:pt x="4711033" y="7293277"/>
                    <a:pt x="4700923" y="6812258"/>
                  </a:cubicBezTo>
                  <a:close/>
                  <a:moveTo>
                    <a:pt x="3209465" y="6810358"/>
                  </a:moveTo>
                  <a:cubicBezTo>
                    <a:pt x="3619734" y="6812079"/>
                    <a:pt x="3562002" y="6802374"/>
                    <a:pt x="3563412" y="6846359"/>
                  </a:cubicBezTo>
                  <a:cubicBezTo>
                    <a:pt x="3565760" y="6921024"/>
                    <a:pt x="3567729" y="7000878"/>
                    <a:pt x="3568668" y="7151326"/>
                  </a:cubicBezTo>
                  <a:cubicBezTo>
                    <a:pt x="3569272" y="7246989"/>
                    <a:pt x="3624207" y="7218970"/>
                    <a:pt x="3214565" y="7216644"/>
                  </a:cubicBezTo>
                  <a:cubicBezTo>
                    <a:pt x="3213894" y="7097524"/>
                    <a:pt x="3216444" y="7113602"/>
                    <a:pt x="3209465" y="6810358"/>
                  </a:cubicBezTo>
                  <a:close/>
                  <a:moveTo>
                    <a:pt x="966764" y="6387791"/>
                  </a:moveTo>
                  <a:cubicBezTo>
                    <a:pt x="966719" y="6385354"/>
                    <a:pt x="938670" y="6382827"/>
                    <a:pt x="1300334" y="6382827"/>
                  </a:cubicBezTo>
                  <a:cubicBezTo>
                    <a:pt x="1324424" y="6382827"/>
                    <a:pt x="1318049" y="6335175"/>
                    <a:pt x="1323664" y="6693518"/>
                  </a:cubicBezTo>
                  <a:cubicBezTo>
                    <a:pt x="1325632" y="6821024"/>
                    <a:pt x="1386517" y="6791238"/>
                    <a:pt x="1032190" y="6791238"/>
                  </a:cubicBezTo>
                  <a:cubicBezTo>
                    <a:pt x="941108" y="6791238"/>
                    <a:pt x="974034" y="6852643"/>
                    <a:pt x="966764" y="6387791"/>
                  </a:cubicBezTo>
                  <a:close/>
                  <a:moveTo>
                    <a:pt x="1274365" y="3392953"/>
                  </a:moveTo>
                  <a:cubicBezTo>
                    <a:pt x="1275304" y="3503911"/>
                    <a:pt x="1277452" y="3794722"/>
                    <a:pt x="1277519" y="3799776"/>
                  </a:cubicBezTo>
                  <a:cubicBezTo>
                    <a:pt x="987700" y="3800022"/>
                    <a:pt x="972423" y="3799955"/>
                    <a:pt x="923415" y="3800626"/>
                  </a:cubicBezTo>
                  <a:cubicBezTo>
                    <a:pt x="917398" y="3491947"/>
                    <a:pt x="920150" y="3540807"/>
                    <a:pt x="918427" y="3394406"/>
                  </a:cubicBezTo>
                  <a:cubicBezTo>
                    <a:pt x="1071535" y="3397246"/>
                    <a:pt x="1175477" y="3393221"/>
                    <a:pt x="1274365" y="3392953"/>
                  </a:cubicBezTo>
                  <a:close/>
                  <a:moveTo>
                    <a:pt x="918181" y="3373632"/>
                  </a:moveTo>
                  <a:cubicBezTo>
                    <a:pt x="911672" y="2882818"/>
                    <a:pt x="877181" y="2967323"/>
                    <a:pt x="1032212" y="2967323"/>
                  </a:cubicBezTo>
                  <a:cubicBezTo>
                    <a:pt x="1158388" y="2967323"/>
                    <a:pt x="1162728" y="2965981"/>
                    <a:pt x="1265686" y="2965713"/>
                  </a:cubicBezTo>
                  <a:cubicBezTo>
                    <a:pt x="1273448" y="3342393"/>
                    <a:pt x="1272866" y="3260259"/>
                    <a:pt x="1274141" y="3372223"/>
                  </a:cubicBezTo>
                  <a:cubicBezTo>
                    <a:pt x="1165434" y="3372469"/>
                    <a:pt x="1070058" y="3376472"/>
                    <a:pt x="918181" y="3373632"/>
                  </a:cubicBezTo>
                  <a:close/>
                  <a:moveTo>
                    <a:pt x="1277810" y="3820528"/>
                  </a:moveTo>
                  <a:cubicBezTo>
                    <a:pt x="1282194" y="4130973"/>
                    <a:pt x="1282731" y="4056196"/>
                    <a:pt x="1285706" y="4225272"/>
                  </a:cubicBezTo>
                  <a:cubicBezTo>
                    <a:pt x="1284117" y="4225272"/>
                    <a:pt x="955379" y="4226994"/>
                    <a:pt x="932049" y="4227329"/>
                  </a:cubicBezTo>
                  <a:cubicBezTo>
                    <a:pt x="930126" y="4112972"/>
                    <a:pt x="932586" y="4276435"/>
                    <a:pt x="923840" y="3821377"/>
                  </a:cubicBezTo>
                  <a:cubicBezTo>
                    <a:pt x="980833" y="3820640"/>
                    <a:pt x="991368" y="3820774"/>
                    <a:pt x="1277810" y="3820528"/>
                  </a:cubicBezTo>
                  <a:close/>
                  <a:moveTo>
                    <a:pt x="2015498" y="3336445"/>
                  </a:moveTo>
                  <a:cubicBezTo>
                    <a:pt x="2016124" y="3376875"/>
                    <a:pt x="2066809" y="3382375"/>
                    <a:pt x="1702931" y="3372425"/>
                  </a:cubicBezTo>
                  <a:cubicBezTo>
                    <a:pt x="1650836" y="3370926"/>
                    <a:pt x="1663519" y="3429670"/>
                    <a:pt x="1657278" y="3031031"/>
                  </a:cubicBezTo>
                  <a:cubicBezTo>
                    <a:pt x="1655936" y="2944648"/>
                    <a:pt x="1600420" y="2967971"/>
                    <a:pt x="1970963" y="2966495"/>
                  </a:cubicBezTo>
                  <a:cubicBezTo>
                    <a:pt x="2033325" y="2966317"/>
                    <a:pt x="2008877" y="2912805"/>
                    <a:pt x="2015498" y="3336445"/>
                  </a:cubicBezTo>
                  <a:close/>
                  <a:moveTo>
                    <a:pt x="2770319" y="3800581"/>
                  </a:moveTo>
                  <a:cubicBezTo>
                    <a:pt x="2417401" y="3793940"/>
                    <a:pt x="2416573" y="3811606"/>
                    <a:pt x="2415925" y="3793783"/>
                  </a:cubicBezTo>
                  <a:cubicBezTo>
                    <a:pt x="2412100" y="3690809"/>
                    <a:pt x="2410825" y="3592306"/>
                    <a:pt x="2410266" y="3488727"/>
                  </a:cubicBezTo>
                  <a:cubicBezTo>
                    <a:pt x="2409639" y="3365448"/>
                    <a:pt x="2339360" y="3391857"/>
                    <a:pt x="2764861" y="3391499"/>
                  </a:cubicBezTo>
                  <a:cubicBezTo>
                    <a:pt x="2765868" y="3504738"/>
                    <a:pt x="2762043" y="3602458"/>
                    <a:pt x="2770319" y="3800581"/>
                  </a:cubicBezTo>
                  <a:close/>
                  <a:moveTo>
                    <a:pt x="3141646" y="3801923"/>
                  </a:moveTo>
                  <a:cubicBezTo>
                    <a:pt x="2898531" y="3802012"/>
                    <a:pt x="2864912" y="3802348"/>
                    <a:pt x="2788683" y="3800939"/>
                  </a:cubicBezTo>
                  <a:cubicBezTo>
                    <a:pt x="2780362" y="3602279"/>
                    <a:pt x="2784143" y="3498879"/>
                    <a:pt x="2783180" y="3391499"/>
                  </a:cubicBezTo>
                  <a:cubicBezTo>
                    <a:pt x="3211657" y="3391141"/>
                    <a:pt x="3138783" y="3370949"/>
                    <a:pt x="3138157" y="3488705"/>
                  </a:cubicBezTo>
                  <a:cubicBezTo>
                    <a:pt x="3137754" y="3566076"/>
                    <a:pt x="3137977" y="3590204"/>
                    <a:pt x="3141646" y="3801923"/>
                  </a:cubicBezTo>
                  <a:close/>
                  <a:moveTo>
                    <a:pt x="5727266" y="5510480"/>
                  </a:moveTo>
                  <a:cubicBezTo>
                    <a:pt x="5375758" y="5512850"/>
                    <a:pt x="5423669" y="5520655"/>
                    <a:pt x="5422909" y="5472152"/>
                  </a:cubicBezTo>
                  <a:cubicBezTo>
                    <a:pt x="5416221" y="5045315"/>
                    <a:pt x="5404164" y="5103612"/>
                    <a:pt x="5459099" y="5102091"/>
                  </a:cubicBezTo>
                  <a:cubicBezTo>
                    <a:pt x="5541748" y="5099944"/>
                    <a:pt x="5620617" y="5099430"/>
                    <a:pt x="5727110" y="5101867"/>
                  </a:cubicBezTo>
                  <a:cubicBezTo>
                    <a:pt x="5784393" y="5103187"/>
                    <a:pt x="5773031" y="5089703"/>
                    <a:pt x="5774239" y="5167275"/>
                  </a:cubicBezTo>
                  <a:cubicBezTo>
                    <a:pt x="5780524" y="5569604"/>
                    <a:pt x="5795600" y="5510033"/>
                    <a:pt x="5727266" y="5510480"/>
                  </a:cubicBezTo>
                  <a:close/>
                  <a:moveTo>
                    <a:pt x="5779339" y="5530963"/>
                  </a:moveTo>
                  <a:cubicBezTo>
                    <a:pt x="5781642" y="5655383"/>
                    <a:pt x="5783969" y="5683760"/>
                    <a:pt x="5786474" y="5935842"/>
                  </a:cubicBezTo>
                  <a:cubicBezTo>
                    <a:pt x="5391348" y="5936043"/>
                    <a:pt x="5431610" y="5939822"/>
                    <a:pt x="5431498" y="5930073"/>
                  </a:cubicBezTo>
                  <a:cubicBezTo>
                    <a:pt x="5426711" y="5471526"/>
                    <a:pt x="5406200" y="5530807"/>
                    <a:pt x="5458809" y="5531231"/>
                  </a:cubicBezTo>
                  <a:cubicBezTo>
                    <a:pt x="5604870" y="5532372"/>
                    <a:pt x="5725477" y="5531187"/>
                    <a:pt x="5779339" y="5530963"/>
                  </a:cubicBezTo>
                  <a:close/>
                  <a:moveTo>
                    <a:pt x="4680233" y="5529935"/>
                  </a:moveTo>
                  <a:cubicBezTo>
                    <a:pt x="5101887" y="5529577"/>
                    <a:pt x="5033397" y="5505002"/>
                    <a:pt x="5036529" y="5625217"/>
                  </a:cubicBezTo>
                  <a:cubicBezTo>
                    <a:pt x="5039257" y="5733447"/>
                    <a:pt x="5041069" y="5828774"/>
                    <a:pt x="5040308" y="5930408"/>
                  </a:cubicBezTo>
                  <a:cubicBezTo>
                    <a:pt x="5040219" y="5940873"/>
                    <a:pt x="5078692" y="5937697"/>
                    <a:pt x="4684192" y="5937921"/>
                  </a:cubicBezTo>
                  <a:cubicBezTo>
                    <a:pt x="4677638" y="5510592"/>
                    <a:pt x="4682156" y="5714440"/>
                    <a:pt x="4680233" y="5529935"/>
                  </a:cubicBezTo>
                  <a:close/>
                  <a:moveTo>
                    <a:pt x="3561824" y="5529800"/>
                  </a:moveTo>
                  <a:cubicBezTo>
                    <a:pt x="3750406" y="5532462"/>
                    <a:pt x="3826657" y="5530248"/>
                    <a:pt x="3916621" y="5529756"/>
                  </a:cubicBezTo>
                  <a:cubicBezTo>
                    <a:pt x="3922190" y="5913033"/>
                    <a:pt x="3922369" y="5935573"/>
                    <a:pt x="3922391" y="5938301"/>
                  </a:cubicBezTo>
                  <a:cubicBezTo>
                    <a:pt x="3525677" y="5938235"/>
                    <a:pt x="3566454" y="5942394"/>
                    <a:pt x="3566141" y="5929916"/>
                  </a:cubicBezTo>
                  <a:cubicBezTo>
                    <a:pt x="3559989" y="5673831"/>
                    <a:pt x="3562964" y="5647802"/>
                    <a:pt x="3561824" y="5529800"/>
                  </a:cubicBezTo>
                  <a:close/>
                  <a:moveTo>
                    <a:pt x="1705190" y="5958158"/>
                  </a:moveTo>
                  <a:cubicBezTo>
                    <a:pt x="1931708" y="5960596"/>
                    <a:pt x="1943138" y="5956839"/>
                    <a:pt x="2056788" y="5956034"/>
                  </a:cubicBezTo>
                  <a:cubicBezTo>
                    <a:pt x="2063901" y="6338596"/>
                    <a:pt x="2063745" y="6219901"/>
                    <a:pt x="2066339" y="6365094"/>
                  </a:cubicBezTo>
                  <a:cubicBezTo>
                    <a:pt x="1902004" y="6364670"/>
                    <a:pt x="2048893" y="6363640"/>
                    <a:pt x="1708568" y="6363887"/>
                  </a:cubicBezTo>
                  <a:cubicBezTo>
                    <a:pt x="1706465" y="6199887"/>
                    <a:pt x="1711632" y="6226251"/>
                    <a:pt x="1705190" y="5958158"/>
                  </a:cubicBezTo>
                  <a:close/>
                  <a:moveTo>
                    <a:pt x="2034644" y="4557050"/>
                  </a:moveTo>
                  <a:cubicBezTo>
                    <a:pt x="2036501" y="4675455"/>
                    <a:pt x="2054060" y="4655374"/>
                    <a:pt x="1970829" y="4656023"/>
                  </a:cubicBezTo>
                  <a:cubicBezTo>
                    <a:pt x="1851810" y="4656984"/>
                    <a:pt x="1775022" y="4656671"/>
                    <a:pt x="1702774" y="4655889"/>
                  </a:cubicBezTo>
                  <a:cubicBezTo>
                    <a:pt x="1675665" y="4655598"/>
                    <a:pt x="1685775" y="4704346"/>
                    <a:pt x="1678461" y="4251413"/>
                  </a:cubicBezTo>
                  <a:cubicBezTo>
                    <a:pt x="1678438" y="4249825"/>
                    <a:pt x="1649472" y="4240523"/>
                    <a:pt x="1970717" y="4248305"/>
                  </a:cubicBezTo>
                  <a:cubicBezTo>
                    <a:pt x="2059361" y="4250429"/>
                    <a:pt x="2028873" y="4187235"/>
                    <a:pt x="2034644" y="4557050"/>
                  </a:cubicBezTo>
                  <a:close/>
                  <a:moveTo>
                    <a:pt x="1702618" y="4676640"/>
                  </a:moveTo>
                  <a:cubicBezTo>
                    <a:pt x="2088931" y="4680799"/>
                    <a:pt x="2036747" y="4660160"/>
                    <a:pt x="2038357" y="4709355"/>
                  </a:cubicBezTo>
                  <a:cubicBezTo>
                    <a:pt x="2041534" y="4804392"/>
                    <a:pt x="2041377" y="4817205"/>
                    <a:pt x="2045627" y="5083330"/>
                  </a:cubicBezTo>
                  <a:cubicBezTo>
                    <a:pt x="1739905" y="5082838"/>
                    <a:pt x="1761400" y="5082592"/>
                    <a:pt x="1690562" y="5081518"/>
                  </a:cubicBezTo>
                  <a:cubicBezTo>
                    <a:pt x="1685372" y="4625835"/>
                    <a:pt x="1676425" y="4676372"/>
                    <a:pt x="1702618" y="4676640"/>
                  </a:cubicBezTo>
                  <a:close/>
                  <a:moveTo>
                    <a:pt x="1702573" y="5102538"/>
                  </a:moveTo>
                  <a:cubicBezTo>
                    <a:pt x="2106311" y="5109045"/>
                    <a:pt x="2045493" y="5076353"/>
                    <a:pt x="2046947" y="5167298"/>
                  </a:cubicBezTo>
                  <a:cubicBezTo>
                    <a:pt x="2053366" y="5577408"/>
                    <a:pt x="2070724" y="5507819"/>
                    <a:pt x="1970919" y="5507685"/>
                  </a:cubicBezTo>
                  <a:cubicBezTo>
                    <a:pt x="1640368" y="5506768"/>
                    <a:pt x="1695617" y="5526536"/>
                    <a:pt x="1694744" y="5472175"/>
                  </a:cubicBezTo>
                  <a:cubicBezTo>
                    <a:pt x="1688235" y="5056451"/>
                    <a:pt x="1687721" y="5102292"/>
                    <a:pt x="1702573" y="5102538"/>
                  </a:cubicBezTo>
                  <a:close/>
                  <a:moveTo>
                    <a:pt x="1702909" y="5530024"/>
                  </a:moveTo>
                  <a:cubicBezTo>
                    <a:pt x="1783969" y="5527945"/>
                    <a:pt x="1808775" y="5528236"/>
                    <a:pt x="1970919" y="5528436"/>
                  </a:cubicBezTo>
                  <a:cubicBezTo>
                    <a:pt x="2076629" y="5528727"/>
                    <a:pt x="2047304" y="5451468"/>
                    <a:pt x="2056296" y="5930385"/>
                  </a:cubicBezTo>
                  <a:cubicBezTo>
                    <a:pt x="2056319" y="5932040"/>
                    <a:pt x="2097095" y="5941611"/>
                    <a:pt x="1704675" y="5937362"/>
                  </a:cubicBezTo>
                  <a:cubicBezTo>
                    <a:pt x="1704653" y="5935797"/>
                    <a:pt x="1693805" y="5530248"/>
                    <a:pt x="1702909" y="5530024"/>
                  </a:cubicBezTo>
                  <a:close/>
                  <a:moveTo>
                    <a:pt x="2373292" y="4654077"/>
                  </a:moveTo>
                  <a:cubicBezTo>
                    <a:pt x="1990490" y="4654077"/>
                    <a:pt x="2055066" y="4685585"/>
                    <a:pt x="2052963" y="4556670"/>
                  </a:cubicBezTo>
                  <a:cubicBezTo>
                    <a:pt x="2050637" y="4407988"/>
                    <a:pt x="2053791" y="4403225"/>
                    <a:pt x="2051420" y="4251391"/>
                  </a:cubicBezTo>
                  <a:cubicBezTo>
                    <a:pt x="2051398" y="4249803"/>
                    <a:pt x="2406396" y="4245308"/>
                    <a:pt x="2406485" y="4251703"/>
                  </a:cubicBezTo>
                  <a:cubicBezTo>
                    <a:pt x="2413800" y="4718478"/>
                    <a:pt x="2422725" y="4654077"/>
                    <a:pt x="2373292" y="4654077"/>
                  </a:cubicBezTo>
                  <a:close/>
                  <a:moveTo>
                    <a:pt x="2411250" y="4674896"/>
                  </a:moveTo>
                  <a:cubicBezTo>
                    <a:pt x="2418654" y="5144243"/>
                    <a:pt x="2432589" y="5080870"/>
                    <a:pt x="2373292" y="5080870"/>
                  </a:cubicBezTo>
                  <a:cubicBezTo>
                    <a:pt x="2238884" y="5080870"/>
                    <a:pt x="2239242" y="5083397"/>
                    <a:pt x="2105080" y="5083397"/>
                  </a:cubicBezTo>
                  <a:cubicBezTo>
                    <a:pt x="2042630" y="5083397"/>
                    <a:pt x="2070075" y="5145204"/>
                    <a:pt x="2055670" y="4676327"/>
                  </a:cubicBezTo>
                  <a:cubicBezTo>
                    <a:pt x="2345064" y="4675477"/>
                    <a:pt x="2258255" y="4674538"/>
                    <a:pt x="2411250" y="4674896"/>
                  </a:cubicBezTo>
                  <a:close/>
                  <a:moveTo>
                    <a:pt x="2105080" y="5104148"/>
                  </a:moveTo>
                  <a:cubicBezTo>
                    <a:pt x="2239466" y="5104148"/>
                    <a:pt x="2239130" y="5101621"/>
                    <a:pt x="2373292" y="5101621"/>
                  </a:cubicBezTo>
                  <a:cubicBezTo>
                    <a:pt x="2430777" y="5101621"/>
                    <a:pt x="2415589" y="5036885"/>
                    <a:pt x="2423642" y="5510972"/>
                  </a:cubicBezTo>
                  <a:cubicBezTo>
                    <a:pt x="2271988" y="5512470"/>
                    <a:pt x="2269371" y="5507931"/>
                    <a:pt x="2069695" y="5507819"/>
                  </a:cubicBezTo>
                  <a:cubicBezTo>
                    <a:pt x="2063409" y="5039680"/>
                    <a:pt x="2051778" y="5104148"/>
                    <a:pt x="2105080" y="5104148"/>
                  </a:cubicBezTo>
                  <a:close/>
                  <a:moveTo>
                    <a:pt x="2105080" y="5528593"/>
                  </a:moveTo>
                  <a:cubicBezTo>
                    <a:pt x="2238303" y="5528593"/>
                    <a:pt x="2237050" y="5531970"/>
                    <a:pt x="2373292" y="5531970"/>
                  </a:cubicBezTo>
                  <a:cubicBezTo>
                    <a:pt x="2439545" y="5531970"/>
                    <a:pt x="2425677" y="5467523"/>
                    <a:pt x="2430978" y="5930273"/>
                  </a:cubicBezTo>
                  <a:cubicBezTo>
                    <a:pt x="2431068" y="5937944"/>
                    <a:pt x="2074772" y="5937676"/>
                    <a:pt x="2074638" y="5929961"/>
                  </a:cubicBezTo>
                  <a:cubicBezTo>
                    <a:pt x="2065847" y="5464437"/>
                    <a:pt x="2060054" y="5528593"/>
                    <a:pt x="2105080" y="5528593"/>
                  </a:cubicBezTo>
                  <a:close/>
                  <a:moveTo>
                    <a:pt x="2424715" y="4246784"/>
                  </a:moveTo>
                  <a:cubicBezTo>
                    <a:pt x="2495711" y="4247388"/>
                    <a:pt x="2620589" y="4252710"/>
                    <a:pt x="2776269" y="4248059"/>
                  </a:cubicBezTo>
                  <a:cubicBezTo>
                    <a:pt x="2778796" y="4405573"/>
                    <a:pt x="2783091" y="4508683"/>
                    <a:pt x="2783784" y="4655151"/>
                  </a:cubicBezTo>
                  <a:cubicBezTo>
                    <a:pt x="2488396" y="4655799"/>
                    <a:pt x="2563328" y="4654592"/>
                    <a:pt x="2429234" y="4654167"/>
                  </a:cubicBezTo>
                  <a:cubicBezTo>
                    <a:pt x="2425297" y="4404030"/>
                    <a:pt x="2427042" y="4390256"/>
                    <a:pt x="2424715" y="4246784"/>
                  </a:cubicBezTo>
                  <a:close/>
                  <a:moveTo>
                    <a:pt x="2429569" y="4674941"/>
                  </a:moveTo>
                  <a:cubicBezTo>
                    <a:pt x="2559503" y="4675410"/>
                    <a:pt x="2501616" y="4676528"/>
                    <a:pt x="2783874" y="4675924"/>
                  </a:cubicBezTo>
                  <a:cubicBezTo>
                    <a:pt x="2784433" y="4956562"/>
                    <a:pt x="2788236" y="4969196"/>
                    <a:pt x="2791345" y="5082189"/>
                  </a:cubicBezTo>
                  <a:cubicBezTo>
                    <a:pt x="2490141" y="5082882"/>
                    <a:pt x="2558922" y="5081608"/>
                    <a:pt x="2435139" y="5081004"/>
                  </a:cubicBezTo>
                  <a:cubicBezTo>
                    <a:pt x="2433058" y="4911325"/>
                    <a:pt x="2435966" y="5080043"/>
                    <a:pt x="2429569" y="4674941"/>
                  </a:cubicBezTo>
                  <a:close/>
                  <a:moveTo>
                    <a:pt x="2793134" y="5167298"/>
                  </a:moveTo>
                  <a:cubicBezTo>
                    <a:pt x="2799151" y="5561107"/>
                    <a:pt x="2807785" y="5508803"/>
                    <a:pt x="2775866" y="5508333"/>
                  </a:cubicBezTo>
                  <a:cubicBezTo>
                    <a:pt x="2393087" y="5502162"/>
                    <a:pt x="2442274" y="5532596"/>
                    <a:pt x="2441335" y="5472130"/>
                  </a:cubicBezTo>
                  <a:cubicBezTo>
                    <a:pt x="2436816" y="5194735"/>
                    <a:pt x="2436145" y="5157436"/>
                    <a:pt x="2435407" y="5101778"/>
                  </a:cubicBezTo>
                  <a:cubicBezTo>
                    <a:pt x="2854824" y="5103880"/>
                    <a:pt x="2791747" y="5079730"/>
                    <a:pt x="2793134" y="5167298"/>
                  </a:cubicBezTo>
                  <a:close/>
                  <a:moveTo>
                    <a:pt x="2794588" y="4247544"/>
                  </a:moveTo>
                  <a:cubicBezTo>
                    <a:pt x="2938837" y="4243698"/>
                    <a:pt x="3148804" y="4248931"/>
                    <a:pt x="3148848" y="4251815"/>
                  </a:cubicBezTo>
                  <a:cubicBezTo>
                    <a:pt x="3150078" y="4331042"/>
                    <a:pt x="3151980" y="4433346"/>
                    <a:pt x="3155581" y="4656023"/>
                  </a:cubicBezTo>
                  <a:cubicBezTo>
                    <a:pt x="3016342" y="4655889"/>
                    <a:pt x="3042132" y="4654659"/>
                    <a:pt x="2802148" y="4655106"/>
                  </a:cubicBezTo>
                  <a:cubicBezTo>
                    <a:pt x="2801254" y="4483369"/>
                    <a:pt x="2796489" y="4388445"/>
                    <a:pt x="2794588" y="4247544"/>
                  </a:cubicBezTo>
                  <a:close/>
                  <a:moveTo>
                    <a:pt x="2507722" y="5530024"/>
                  </a:moveTo>
                  <a:cubicBezTo>
                    <a:pt x="2598960" y="5527274"/>
                    <a:pt x="2684427" y="5527721"/>
                    <a:pt x="2775620" y="5529085"/>
                  </a:cubicBezTo>
                  <a:cubicBezTo>
                    <a:pt x="2806085" y="5529577"/>
                    <a:pt x="2799867" y="5512202"/>
                    <a:pt x="2798793" y="5624815"/>
                  </a:cubicBezTo>
                  <a:cubicBezTo>
                    <a:pt x="2794991" y="5983091"/>
                    <a:pt x="2821743" y="5936043"/>
                    <a:pt x="2775822" y="5935596"/>
                  </a:cubicBezTo>
                  <a:cubicBezTo>
                    <a:pt x="2421382" y="5932287"/>
                    <a:pt x="2449387" y="5938995"/>
                    <a:pt x="2449275" y="5930005"/>
                  </a:cubicBezTo>
                  <a:cubicBezTo>
                    <a:pt x="2443907" y="5461173"/>
                    <a:pt x="2418519" y="5532596"/>
                    <a:pt x="2507722" y="5530024"/>
                  </a:cubicBezTo>
                  <a:close/>
                  <a:moveTo>
                    <a:pt x="2802238" y="4709377"/>
                  </a:moveTo>
                  <a:cubicBezTo>
                    <a:pt x="2802238" y="4661188"/>
                    <a:pt x="2748175" y="4676439"/>
                    <a:pt x="3155916" y="4676774"/>
                  </a:cubicBezTo>
                  <a:cubicBezTo>
                    <a:pt x="3159987" y="4929259"/>
                    <a:pt x="3159987" y="4932747"/>
                    <a:pt x="3161777" y="5014792"/>
                  </a:cubicBezTo>
                  <a:cubicBezTo>
                    <a:pt x="3163611" y="5098200"/>
                    <a:pt x="3230110" y="5081228"/>
                    <a:pt x="2809664" y="5082144"/>
                  </a:cubicBezTo>
                  <a:cubicBezTo>
                    <a:pt x="2807561" y="5005422"/>
                    <a:pt x="2802238" y="4917854"/>
                    <a:pt x="2802238" y="4709377"/>
                  </a:cubicBezTo>
                  <a:close/>
                  <a:moveTo>
                    <a:pt x="2909871" y="5102807"/>
                  </a:moveTo>
                  <a:cubicBezTo>
                    <a:pt x="3045442" y="5102807"/>
                    <a:pt x="3040723" y="5100794"/>
                    <a:pt x="3163544" y="5100615"/>
                  </a:cubicBezTo>
                  <a:cubicBezTo>
                    <a:pt x="3164461" y="5149967"/>
                    <a:pt x="3164640" y="5165643"/>
                    <a:pt x="3169404" y="5472488"/>
                  </a:cubicBezTo>
                  <a:cubicBezTo>
                    <a:pt x="3170209" y="5523807"/>
                    <a:pt x="3209465" y="5509116"/>
                    <a:pt x="2909871" y="5509362"/>
                  </a:cubicBezTo>
                  <a:cubicBezTo>
                    <a:pt x="2798346" y="5509362"/>
                    <a:pt x="2817358" y="5517859"/>
                    <a:pt x="2816643" y="5472085"/>
                  </a:cubicBezTo>
                  <a:cubicBezTo>
                    <a:pt x="2809753" y="5027560"/>
                    <a:pt x="2782733" y="5102807"/>
                    <a:pt x="2909871" y="5102807"/>
                  </a:cubicBezTo>
                  <a:close/>
                  <a:moveTo>
                    <a:pt x="3167100" y="4249087"/>
                  </a:moveTo>
                  <a:cubicBezTo>
                    <a:pt x="3550640" y="4249713"/>
                    <a:pt x="3521517" y="4246314"/>
                    <a:pt x="3521606" y="4251815"/>
                  </a:cubicBezTo>
                  <a:cubicBezTo>
                    <a:pt x="3528921" y="4719216"/>
                    <a:pt x="3563636" y="4653496"/>
                    <a:pt x="3446541" y="4653496"/>
                  </a:cubicBezTo>
                  <a:cubicBezTo>
                    <a:pt x="3312379" y="4653496"/>
                    <a:pt x="3312177" y="4656023"/>
                    <a:pt x="3178172" y="4656023"/>
                  </a:cubicBezTo>
                  <a:cubicBezTo>
                    <a:pt x="3172379" y="4656023"/>
                    <a:pt x="3174169" y="4701372"/>
                    <a:pt x="3167100" y="4249087"/>
                  </a:cubicBezTo>
                  <a:close/>
                  <a:moveTo>
                    <a:pt x="2817090" y="5625083"/>
                  </a:moveTo>
                  <a:cubicBezTo>
                    <a:pt x="2818410" y="5500395"/>
                    <a:pt x="2742203" y="5530270"/>
                    <a:pt x="3170411" y="5529912"/>
                  </a:cubicBezTo>
                  <a:cubicBezTo>
                    <a:pt x="3172424" y="5635526"/>
                    <a:pt x="3177434" y="5762472"/>
                    <a:pt x="3176741" y="5930095"/>
                  </a:cubicBezTo>
                  <a:cubicBezTo>
                    <a:pt x="3176741" y="5931683"/>
                    <a:pt x="3218703" y="5938637"/>
                    <a:pt x="2821094" y="5935976"/>
                  </a:cubicBezTo>
                  <a:cubicBezTo>
                    <a:pt x="2818052" y="5831928"/>
                    <a:pt x="2816084" y="5729623"/>
                    <a:pt x="2817090" y="5625083"/>
                  </a:cubicBezTo>
                  <a:close/>
                  <a:moveTo>
                    <a:pt x="3174235" y="4676774"/>
                  </a:moveTo>
                  <a:cubicBezTo>
                    <a:pt x="3266279" y="4676774"/>
                    <a:pt x="3301754" y="4674493"/>
                    <a:pt x="3530330" y="4674203"/>
                  </a:cubicBezTo>
                  <a:cubicBezTo>
                    <a:pt x="3529659" y="4940171"/>
                    <a:pt x="3533864" y="4966602"/>
                    <a:pt x="3536861" y="5082324"/>
                  </a:cubicBezTo>
                  <a:cubicBezTo>
                    <a:pt x="3114111" y="5081116"/>
                    <a:pt x="3181975" y="5098289"/>
                    <a:pt x="3180118" y="5014277"/>
                  </a:cubicBezTo>
                  <a:cubicBezTo>
                    <a:pt x="3177949" y="4914791"/>
                    <a:pt x="3178172" y="4921141"/>
                    <a:pt x="3174235" y="4676774"/>
                  </a:cubicBezTo>
                  <a:close/>
                  <a:moveTo>
                    <a:pt x="3537376" y="5103097"/>
                  </a:moveTo>
                  <a:cubicBezTo>
                    <a:pt x="3538763" y="5163764"/>
                    <a:pt x="3543258" y="5507036"/>
                    <a:pt x="3543281" y="5508759"/>
                  </a:cubicBezTo>
                  <a:cubicBezTo>
                    <a:pt x="3136389" y="5504152"/>
                    <a:pt x="3188663" y="5530114"/>
                    <a:pt x="3187746" y="5472130"/>
                  </a:cubicBezTo>
                  <a:cubicBezTo>
                    <a:pt x="3183451" y="5195316"/>
                    <a:pt x="3182847" y="5153746"/>
                    <a:pt x="3181885" y="5100593"/>
                  </a:cubicBezTo>
                  <a:cubicBezTo>
                    <a:pt x="3307928" y="5100638"/>
                    <a:pt x="3233242" y="5102270"/>
                    <a:pt x="3537376" y="5103097"/>
                  </a:cubicBezTo>
                  <a:close/>
                  <a:moveTo>
                    <a:pt x="3543482" y="5529555"/>
                  </a:moveTo>
                  <a:cubicBezTo>
                    <a:pt x="3544578" y="5644895"/>
                    <a:pt x="3541603" y="5680406"/>
                    <a:pt x="3548000" y="5938436"/>
                  </a:cubicBezTo>
                  <a:cubicBezTo>
                    <a:pt x="3387847" y="5938681"/>
                    <a:pt x="3195015" y="5935931"/>
                    <a:pt x="3195038" y="5930207"/>
                  </a:cubicBezTo>
                  <a:cubicBezTo>
                    <a:pt x="3195731" y="5763680"/>
                    <a:pt x="3190877" y="5640937"/>
                    <a:pt x="3188730" y="5529868"/>
                  </a:cubicBezTo>
                  <a:cubicBezTo>
                    <a:pt x="3318664" y="5529845"/>
                    <a:pt x="3431286" y="5528191"/>
                    <a:pt x="3543482" y="5529555"/>
                  </a:cubicBezTo>
                  <a:close/>
                  <a:moveTo>
                    <a:pt x="3194970" y="5954871"/>
                  </a:moveTo>
                  <a:cubicBezTo>
                    <a:pt x="3334232" y="5955341"/>
                    <a:pt x="3269343" y="5959701"/>
                    <a:pt x="3548515" y="5959232"/>
                  </a:cubicBezTo>
                  <a:cubicBezTo>
                    <a:pt x="3548739" y="5969272"/>
                    <a:pt x="3556187" y="6362254"/>
                    <a:pt x="3556232" y="6364915"/>
                  </a:cubicBezTo>
                  <a:cubicBezTo>
                    <a:pt x="3306250" y="6366101"/>
                    <a:pt x="3343381" y="6362880"/>
                    <a:pt x="3202643" y="6362523"/>
                  </a:cubicBezTo>
                  <a:cubicBezTo>
                    <a:pt x="3200361" y="6232669"/>
                    <a:pt x="3194546" y="6123254"/>
                    <a:pt x="3194970" y="5954871"/>
                  </a:cubicBezTo>
                  <a:close/>
                  <a:moveTo>
                    <a:pt x="3555695" y="5103164"/>
                  </a:moveTo>
                  <a:cubicBezTo>
                    <a:pt x="3842047" y="5104148"/>
                    <a:pt x="3795969" y="5102829"/>
                    <a:pt x="3907964" y="5101979"/>
                  </a:cubicBezTo>
                  <a:cubicBezTo>
                    <a:pt x="3909865" y="5287826"/>
                    <a:pt x="3913377" y="5311731"/>
                    <a:pt x="3916308" y="5508982"/>
                  </a:cubicBezTo>
                  <a:cubicBezTo>
                    <a:pt x="3811067" y="5509519"/>
                    <a:pt x="3759152" y="5511710"/>
                    <a:pt x="3561578" y="5509004"/>
                  </a:cubicBezTo>
                  <a:cubicBezTo>
                    <a:pt x="3561555" y="5507237"/>
                    <a:pt x="3557216" y="5170875"/>
                    <a:pt x="3555695" y="5103164"/>
                  </a:cubicBezTo>
                  <a:close/>
                  <a:moveTo>
                    <a:pt x="3920803" y="4709020"/>
                  </a:moveTo>
                  <a:cubicBezTo>
                    <a:pt x="3919126" y="4658662"/>
                    <a:pt x="3868910" y="4675388"/>
                    <a:pt x="4251555" y="4675388"/>
                  </a:cubicBezTo>
                  <a:cubicBezTo>
                    <a:pt x="4289916" y="4675388"/>
                    <a:pt x="4267727" y="4626081"/>
                    <a:pt x="4279493" y="5014881"/>
                  </a:cubicBezTo>
                  <a:cubicBezTo>
                    <a:pt x="4281864" y="5093392"/>
                    <a:pt x="4342323" y="5080959"/>
                    <a:pt x="3983209" y="5080959"/>
                  </a:cubicBezTo>
                  <a:cubicBezTo>
                    <a:pt x="3900180" y="5080959"/>
                    <a:pt x="3935320" y="5143907"/>
                    <a:pt x="3920803" y="4709020"/>
                  </a:cubicBezTo>
                  <a:close/>
                  <a:moveTo>
                    <a:pt x="3983232" y="5101711"/>
                  </a:moveTo>
                  <a:cubicBezTo>
                    <a:pt x="4335166" y="5101711"/>
                    <a:pt x="4281662" y="5080490"/>
                    <a:pt x="4283026" y="5167298"/>
                  </a:cubicBezTo>
                  <a:cubicBezTo>
                    <a:pt x="4289200" y="5560838"/>
                    <a:pt x="4297543" y="5507327"/>
                    <a:pt x="4251578" y="5507327"/>
                  </a:cubicBezTo>
                  <a:cubicBezTo>
                    <a:pt x="3885105" y="5507327"/>
                    <a:pt x="3934895" y="5522779"/>
                    <a:pt x="3934090" y="5472130"/>
                  </a:cubicBezTo>
                  <a:cubicBezTo>
                    <a:pt x="3927268" y="5040328"/>
                    <a:pt x="3904005" y="5101711"/>
                    <a:pt x="3983232" y="5101711"/>
                  </a:cubicBezTo>
                  <a:close/>
                  <a:moveTo>
                    <a:pt x="3983232" y="5529577"/>
                  </a:moveTo>
                  <a:cubicBezTo>
                    <a:pt x="4116432" y="5529577"/>
                    <a:pt x="4123522" y="5528079"/>
                    <a:pt x="4251578" y="5528079"/>
                  </a:cubicBezTo>
                  <a:cubicBezTo>
                    <a:pt x="4301480" y="5528079"/>
                    <a:pt x="4286471" y="5470565"/>
                    <a:pt x="4293316" y="5934858"/>
                  </a:cubicBezTo>
                  <a:cubicBezTo>
                    <a:pt x="4146158" y="5933941"/>
                    <a:pt x="4121800" y="5938324"/>
                    <a:pt x="3940756" y="5938301"/>
                  </a:cubicBezTo>
                  <a:cubicBezTo>
                    <a:pt x="3934358" y="5472577"/>
                    <a:pt x="3915502" y="5529577"/>
                    <a:pt x="3983232" y="5529577"/>
                  </a:cubicBezTo>
                  <a:close/>
                  <a:moveTo>
                    <a:pt x="4285957" y="4251391"/>
                  </a:moveTo>
                  <a:cubicBezTo>
                    <a:pt x="4285890" y="4246538"/>
                    <a:pt x="4642185" y="4245845"/>
                    <a:pt x="4642275" y="4251748"/>
                  </a:cubicBezTo>
                  <a:cubicBezTo>
                    <a:pt x="4644937" y="4421897"/>
                    <a:pt x="4641984" y="4361387"/>
                    <a:pt x="4646815" y="4653719"/>
                  </a:cubicBezTo>
                  <a:cubicBezTo>
                    <a:pt x="4482502" y="4651103"/>
                    <a:pt x="4389385" y="4654144"/>
                    <a:pt x="4293875" y="4654525"/>
                  </a:cubicBezTo>
                  <a:cubicBezTo>
                    <a:pt x="4293719" y="4503248"/>
                    <a:pt x="4288216" y="4395734"/>
                    <a:pt x="4285957" y="4251391"/>
                  </a:cubicBezTo>
                  <a:close/>
                  <a:moveTo>
                    <a:pt x="4293629" y="4709467"/>
                  </a:moveTo>
                  <a:cubicBezTo>
                    <a:pt x="4293920" y="4670871"/>
                    <a:pt x="4240505" y="4667964"/>
                    <a:pt x="4647128" y="4674561"/>
                  </a:cubicBezTo>
                  <a:cubicBezTo>
                    <a:pt x="4653526" y="5050995"/>
                    <a:pt x="4650909" y="4926598"/>
                    <a:pt x="4652743" y="5082033"/>
                  </a:cubicBezTo>
                  <a:cubicBezTo>
                    <a:pt x="4242563" y="5074810"/>
                    <a:pt x="4300630" y="5108039"/>
                    <a:pt x="4297789" y="5014210"/>
                  </a:cubicBezTo>
                  <a:cubicBezTo>
                    <a:pt x="4293830" y="4882925"/>
                    <a:pt x="4293114" y="4792003"/>
                    <a:pt x="4293629" y="4709467"/>
                  </a:cubicBezTo>
                  <a:close/>
                  <a:moveTo>
                    <a:pt x="4653011" y="5102784"/>
                  </a:moveTo>
                  <a:cubicBezTo>
                    <a:pt x="4655740" y="5311306"/>
                    <a:pt x="4659565" y="5338319"/>
                    <a:pt x="4661668" y="5509206"/>
                  </a:cubicBezTo>
                  <a:cubicBezTo>
                    <a:pt x="4520684" y="5509318"/>
                    <a:pt x="4475948" y="5509675"/>
                    <a:pt x="4385739" y="5508333"/>
                  </a:cubicBezTo>
                  <a:cubicBezTo>
                    <a:pt x="4281796" y="5506790"/>
                    <a:pt x="4307609" y="5570320"/>
                    <a:pt x="4301301" y="5166940"/>
                  </a:cubicBezTo>
                  <a:cubicBezTo>
                    <a:pt x="4300004" y="5083173"/>
                    <a:pt x="4233012" y="5095986"/>
                    <a:pt x="4653011" y="5102784"/>
                  </a:cubicBezTo>
                  <a:close/>
                  <a:moveTo>
                    <a:pt x="4661914" y="5529957"/>
                  </a:moveTo>
                  <a:cubicBezTo>
                    <a:pt x="4664285" y="5764105"/>
                    <a:pt x="4658916" y="5485256"/>
                    <a:pt x="4665895" y="5937921"/>
                  </a:cubicBezTo>
                  <a:cubicBezTo>
                    <a:pt x="4282557" y="5938123"/>
                    <a:pt x="4490711" y="5936803"/>
                    <a:pt x="4311657" y="5935014"/>
                  </a:cubicBezTo>
                  <a:cubicBezTo>
                    <a:pt x="4310561" y="5847133"/>
                    <a:pt x="4311121" y="5889508"/>
                    <a:pt x="4305573" y="5528213"/>
                  </a:cubicBezTo>
                  <a:cubicBezTo>
                    <a:pt x="4455996" y="5529018"/>
                    <a:pt x="4317003" y="5530248"/>
                    <a:pt x="4661914" y="5529957"/>
                  </a:cubicBezTo>
                  <a:close/>
                  <a:moveTo>
                    <a:pt x="4665492" y="4674851"/>
                  </a:moveTo>
                  <a:cubicBezTo>
                    <a:pt x="5069275" y="4681247"/>
                    <a:pt x="5019216" y="4652847"/>
                    <a:pt x="5020290" y="4709601"/>
                  </a:cubicBezTo>
                  <a:cubicBezTo>
                    <a:pt x="5022392" y="4820917"/>
                    <a:pt x="5023868" y="4907054"/>
                    <a:pt x="5024875" y="5014702"/>
                  </a:cubicBezTo>
                  <a:cubicBezTo>
                    <a:pt x="5025568" y="5089837"/>
                    <a:pt x="5097794" y="5088987"/>
                    <a:pt x="4671107" y="5082324"/>
                  </a:cubicBezTo>
                  <a:cubicBezTo>
                    <a:pt x="4669675" y="4959715"/>
                    <a:pt x="4671219" y="5003857"/>
                    <a:pt x="4665492" y="4674851"/>
                  </a:cubicBezTo>
                  <a:close/>
                  <a:moveTo>
                    <a:pt x="4666231" y="5958673"/>
                  </a:moveTo>
                  <a:cubicBezTo>
                    <a:pt x="4668423" y="6100803"/>
                    <a:pt x="4669049" y="6148657"/>
                    <a:pt x="4671040" y="6235688"/>
                  </a:cubicBezTo>
                  <a:cubicBezTo>
                    <a:pt x="4674820" y="6407514"/>
                    <a:pt x="4736555" y="6356552"/>
                    <a:pt x="4385471" y="6364088"/>
                  </a:cubicBezTo>
                  <a:cubicBezTo>
                    <a:pt x="4301793" y="6365787"/>
                    <a:pt x="4318233" y="6442778"/>
                    <a:pt x="4311926" y="5955766"/>
                  </a:cubicBezTo>
                  <a:cubicBezTo>
                    <a:pt x="4449979" y="5957174"/>
                    <a:pt x="4317943" y="5958852"/>
                    <a:pt x="4666231" y="5958673"/>
                  </a:cubicBezTo>
                  <a:close/>
                  <a:moveTo>
                    <a:pt x="4672270" y="5166984"/>
                  </a:moveTo>
                  <a:cubicBezTo>
                    <a:pt x="4670995" y="5085320"/>
                    <a:pt x="4602572" y="5102807"/>
                    <a:pt x="5025859" y="5101062"/>
                  </a:cubicBezTo>
                  <a:cubicBezTo>
                    <a:pt x="5028700" y="5310836"/>
                    <a:pt x="5029706" y="5263318"/>
                    <a:pt x="5034046" y="5510794"/>
                  </a:cubicBezTo>
                  <a:cubicBezTo>
                    <a:pt x="4623441" y="5510100"/>
                    <a:pt x="4680278" y="5522801"/>
                    <a:pt x="4679495" y="5472130"/>
                  </a:cubicBezTo>
                  <a:cubicBezTo>
                    <a:pt x="4677101" y="5319512"/>
                    <a:pt x="4674618" y="5315778"/>
                    <a:pt x="4672270" y="5166984"/>
                  </a:cubicBezTo>
                  <a:close/>
                  <a:moveTo>
                    <a:pt x="5056324" y="4653541"/>
                  </a:moveTo>
                  <a:cubicBezTo>
                    <a:pt x="5031473" y="4653541"/>
                    <a:pt x="5037736" y="4668299"/>
                    <a:pt x="5035992" y="4556648"/>
                  </a:cubicBezTo>
                  <a:cubicBezTo>
                    <a:pt x="5030355" y="4201994"/>
                    <a:pt x="5021005" y="4248662"/>
                    <a:pt x="5056324" y="4248662"/>
                  </a:cubicBezTo>
                  <a:cubicBezTo>
                    <a:pt x="5190754" y="4248662"/>
                    <a:pt x="5189971" y="4247947"/>
                    <a:pt x="5324692" y="4247947"/>
                  </a:cubicBezTo>
                  <a:cubicBezTo>
                    <a:pt x="5414073" y="4247947"/>
                    <a:pt x="5386852" y="4187078"/>
                    <a:pt x="5392645" y="4556983"/>
                  </a:cubicBezTo>
                  <a:cubicBezTo>
                    <a:pt x="5394681" y="4687083"/>
                    <a:pt x="5461672" y="4653541"/>
                    <a:pt x="5056324" y="4653541"/>
                  </a:cubicBezTo>
                  <a:close/>
                  <a:moveTo>
                    <a:pt x="5393831" y="4676036"/>
                  </a:moveTo>
                  <a:cubicBezTo>
                    <a:pt x="5394322" y="4892094"/>
                    <a:pt x="5396694" y="4942094"/>
                    <a:pt x="5399467" y="5082659"/>
                  </a:cubicBezTo>
                  <a:cubicBezTo>
                    <a:pt x="5255576" y="5084828"/>
                    <a:pt x="5192543" y="5080132"/>
                    <a:pt x="5043932" y="5080244"/>
                  </a:cubicBezTo>
                  <a:cubicBezTo>
                    <a:pt x="5042769" y="4983888"/>
                    <a:pt x="5043239" y="4953655"/>
                    <a:pt x="5038005" y="4674315"/>
                  </a:cubicBezTo>
                  <a:cubicBezTo>
                    <a:pt x="5195138" y="4674158"/>
                    <a:pt x="5150447" y="4676148"/>
                    <a:pt x="5393831" y="4676036"/>
                  </a:cubicBezTo>
                  <a:close/>
                  <a:moveTo>
                    <a:pt x="5040152" y="5958494"/>
                  </a:moveTo>
                  <a:cubicBezTo>
                    <a:pt x="5039302" y="6136648"/>
                    <a:pt x="5045923" y="6227682"/>
                    <a:pt x="5048383" y="6361360"/>
                  </a:cubicBezTo>
                  <a:cubicBezTo>
                    <a:pt x="4889818" y="6361494"/>
                    <a:pt x="4904783" y="6365698"/>
                    <a:pt x="4691864" y="6363819"/>
                  </a:cubicBezTo>
                  <a:cubicBezTo>
                    <a:pt x="4689337" y="6209637"/>
                    <a:pt x="4689538" y="6283653"/>
                    <a:pt x="4684528" y="5958673"/>
                  </a:cubicBezTo>
                  <a:lnTo>
                    <a:pt x="5040152" y="5958494"/>
                  </a:lnTo>
                  <a:close/>
                  <a:moveTo>
                    <a:pt x="5045140" y="5166984"/>
                  </a:moveTo>
                  <a:cubicBezTo>
                    <a:pt x="5043686" y="5074273"/>
                    <a:pt x="4988326" y="5103925"/>
                    <a:pt x="5324692" y="5103925"/>
                  </a:cubicBezTo>
                  <a:cubicBezTo>
                    <a:pt x="5422886" y="5103925"/>
                    <a:pt x="5397745" y="5035208"/>
                    <a:pt x="5404590" y="5472532"/>
                  </a:cubicBezTo>
                  <a:cubicBezTo>
                    <a:pt x="5405372" y="5522444"/>
                    <a:pt x="5460867" y="5510815"/>
                    <a:pt x="5056324" y="5510815"/>
                  </a:cubicBezTo>
                  <a:cubicBezTo>
                    <a:pt x="5052969" y="5510815"/>
                    <a:pt x="5051135" y="5550597"/>
                    <a:pt x="5045140" y="5166984"/>
                  </a:cubicBezTo>
                  <a:close/>
                  <a:moveTo>
                    <a:pt x="5056324" y="5531567"/>
                  </a:moveTo>
                  <a:cubicBezTo>
                    <a:pt x="5474130" y="5531567"/>
                    <a:pt x="5404410" y="5501558"/>
                    <a:pt x="5407900" y="5625262"/>
                  </a:cubicBezTo>
                  <a:cubicBezTo>
                    <a:pt x="5410897" y="5735549"/>
                    <a:pt x="5411993" y="5819293"/>
                    <a:pt x="5413156" y="5930273"/>
                  </a:cubicBezTo>
                  <a:cubicBezTo>
                    <a:pt x="5413268" y="5940291"/>
                    <a:pt x="5447133" y="5937720"/>
                    <a:pt x="5058628" y="5937720"/>
                  </a:cubicBezTo>
                  <a:cubicBezTo>
                    <a:pt x="5060976" y="5634833"/>
                    <a:pt x="5046661" y="5531567"/>
                    <a:pt x="5056324" y="5531567"/>
                  </a:cubicBezTo>
                  <a:close/>
                  <a:moveTo>
                    <a:pt x="5058494" y="5958494"/>
                  </a:moveTo>
                  <a:cubicBezTo>
                    <a:pt x="5070907" y="5958494"/>
                    <a:pt x="5364797" y="5958203"/>
                    <a:pt x="5413447" y="5957845"/>
                  </a:cubicBezTo>
                  <a:cubicBezTo>
                    <a:pt x="5415796" y="6173769"/>
                    <a:pt x="5418391" y="6223881"/>
                    <a:pt x="5420716" y="6363417"/>
                  </a:cubicBezTo>
                  <a:cubicBezTo>
                    <a:pt x="5213368" y="6365027"/>
                    <a:pt x="5215716" y="6361516"/>
                    <a:pt x="5066703" y="6361382"/>
                  </a:cubicBezTo>
                  <a:cubicBezTo>
                    <a:pt x="5064108" y="6219498"/>
                    <a:pt x="5057644" y="6133697"/>
                    <a:pt x="5058494" y="5958494"/>
                  </a:cubicBezTo>
                  <a:close/>
                  <a:moveTo>
                    <a:pt x="5727512" y="5081094"/>
                  </a:moveTo>
                  <a:cubicBezTo>
                    <a:pt x="5366766" y="5072865"/>
                    <a:pt x="5418592" y="5112087"/>
                    <a:pt x="5416355" y="5014255"/>
                  </a:cubicBezTo>
                  <a:cubicBezTo>
                    <a:pt x="5414006" y="4912242"/>
                    <a:pt x="5412217" y="4810586"/>
                    <a:pt x="5412217" y="4709377"/>
                  </a:cubicBezTo>
                  <a:cubicBezTo>
                    <a:pt x="5412217" y="4659332"/>
                    <a:pt x="5359787" y="4679502"/>
                    <a:pt x="5766298" y="4674136"/>
                  </a:cubicBezTo>
                  <a:cubicBezTo>
                    <a:pt x="5772181" y="5146054"/>
                    <a:pt x="5791260" y="5082547"/>
                    <a:pt x="5727512" y="5081094"/>
                  </a:cubicBezTo>
                  <a:close/>
                  <a:moveTo>
                    <a:pt x="5727200" y="4653988"/>
                  </a:moveTo>
                  <a:cubicBezTo>
                    <a:pt x="5646116" y="4655419"/>
                    <a:pt x="5637191" y="4655151"/>
                    <a:pt x="5412083" y="4655262"/>
                  </a:cubicBezTo>
                  <a:cubicBezTo>
                    <a:pt x="5411904" y="4622749"/>
                    <a:pt x="5407587" y="4291530"/>
                    <a:pt x="5406938" y="4247857"/>
                  </a:cubicBezTo>
                  <a:cubicBezTo>
                    <a:pt x="5409219" y="4247857"/>
                    <a:pt x="5662892" y="4247343"/>
                    <a:pt x="5759632" y="4246896"/>
                  </a:cubicBezTo>
                  <a:cubicBezTo>
                    <a:pt x="5766992" y="4716555"/>
                    <a:pt x="5781240" y="4653049"/>
                    <a:pt x="5727200" y="4653988"/>
                  </a:cubicBezTo>
                  <a:close/>
                  <a:moveTo>
                    <a:pt x="5727266" y="4226301"/>
                  </a:moveTo>
                  <a:cubicBezTo>
                    <a:pt x="5603997" y="4226972"/>
                    <a:pt x="5579192" y="4226413"/>
                    <a:pt x="5458854" y="4226882"/>
                  </a:cubicBezTo>
                  <a:cubicBezTo>
                    <a:pt x="5387277" y="4227173"/>
                    <a:pt x="5407386" y="4292066"/>
                    <a:pt x="5399109" y="3820528"/>
                  </a:cubicBezTo>
                  <a:cubicBezTo>
                    <a:pt x="5507772" y="3820953"/>
                    <a:pt x="5487976" y="3821668"/>
                    <a:pt x="5751535" y="3821109"/>
                  </a:cubicBezTo>
                  <a:cubicBezTo>
                    <a:pt x="5753951" y="4281892"/>
                    <a:pt x="5779092" y="4226010"/>
                    <a:pt x="5727266" y="4226301"/>
                  </a:cubicBezTo>
                  <a:close/>
                  <a:moveTo>
                    <a:pt x="5727311" y="3800380"/>
                  </a:moveTo>
                  <a:cubicBezTo>
                    <a:pt x="5360055" y="3801386"/>
                    <a:pt x="5398752" y="3801118"/>
                    <a:pt x="5398617" y="3793649"/>
                  </a:cubicBezTo>
                  <a:cubicBezTo>
                    <a:pt x="5390185" y="3319003"/>
                    <a:pt x="5369673" y="3390537"/>
                    <a:pt x="5458719" y="3392103"/>
                  </a:cubicBezTo>
                  <a:cubicBezTo>
                    <a:pt x="5795801" y="3397984"/>
                    <a:pt x="5747867" y="3360238"/>
                    <a:pt x="5748382" y="3489420"/>
                  </a:cubicBezTo>
                  <a:cubicBezTo>
                    <a:pt x="5749522" y="3847854"/>
                    <a:pt x="5765090" y="3800268"/>
                    <a:pt x="5727311" y="3800380"/>
                  </a:cubicBezTo>
                  <a:close/>
                  <a:moveTo>
                    <a:pt x="5727378" y="3373185"/>
                  </a:moveTo>
                  <a:cubicBezTo>
                    <a:pt x="5339119" y="3369003"/>
                    <a:pt x="5391214" y="3384858"/>
                    <a:pt x="5390453" y="3336042"/>
                  </a:cubicBezTo>
                  <a:cubicBezTo>
                    <a:pt x="5383631" y="2897666"/>
                    <a:pt x="5361957" y="2964125"/>
                    <a:pt x="5458719" y="2966227"/>
                  </a:cubicBezTo>
                  <a:cubicBezTo>
                    <a:pt x="5795130" y="2973450"/>
                    <a:pt x="5738093" y="2936084"/>
                    <a:pt x="5739547" y="3031388"/>
                  </a:cubicBezTo>
                  <a:cubicBezTo>
                    <a:pt x="5745541" y="3413503"/>
                    <a:pt x="5759543" y="3373498"/>
                    <a:pt x="5727378" y="3373185"/>
                  </a:cubicBezTo>
                  <a:close/>
                  <a:moveTo>
                    <a:pt x="5324714" y="4227173"/>
                  </a:moveTo>
                  <a:cubicBezTo>
                    <a:pt x="5190284" y="4227173"/>
                    <a:pt x="5191067" y="4227888"/>
                    <a:pt x="5056346" y="4227888"/>
                  </a:cubicBezTo>
                  <a:cubicBezTo>
                    <a:pt x="5020513" y="4227888"/>
                    <a:pt x="5031451" y="4270465"/>
                    <a:pt x="5026284" y="3946334"/>
                  </a:cubicBezTo>
                  <a:cubicBezTo>
                    <a:pt x="5023958" y="3797831"/>
                    <a:pt x="5014429" y="3820550"/>
                    <a:pt x="5056346" y="3820550"/>
                  </a:cubicBezTo>
                  <a:cubicBezTo>
                    <a:pt x="5329926" y="3820416"/>
                    <a:pt x="5336972" y="3820371"/>
                    <a:pt x="5380768" y="3820483"/>
                  </a:cubicBezTo>
                  <a:cubicBezTo>
                    <a:pt x="5389267" y="4297522"/>
                    <a:pt x="5409712" y="4227173"/>
                    <a:pt x="5324714" y="4227173"/>
                  </a:cubicBezTo>
                  <a:close/>
                  <a:moveTo>
                    <a:pt x="5324714" y="3799665"/>
                  </a:moveTo>
                  <a:cubicBezTo>
                    <a:pt x="5023063" y="3799821"/>
                    <a:pt x="5055608" y="3799821"/>
                    <a:pt x="5024428" y="3799776"/>
                  </a:cubicBezTo>
                  <a:cubicBezTo>
                    <a:pt x="5023667" y="3728085"/>
                    <a:pt x="5019059" y="3393154"/>
                    <a:pt x="5019037" y="3391544"/>
                  </a:cubicBezTo>
                  <a:cubicBezTo>
                    <a:pt x="5020670" y="3391544"/>
                    <a:pt x="5320979" y="3390783"/>
                    <a:pt x="5373051" y="3391052"/>
                  </a:cubicBezTo>
                  <a:cubicBezTo>
                    <a:pt x="5381260" y="3865139"/>
                    <a:pt x="5404321" y="3799665"/>
                    <a:pt x="5324714" y="3799665"/>
                  </a:cubicBezTo>
                  <a:close/>
                  <a:moveTo>
                    <a:pt x="5019283" y="4653585"/>
                  </a:moveTo>
                  <a:cubicBezTo>
                    <a:pt x="4922744" y="4653809"/>
                    <a:pt x="4810458" y="4656381"/>
                    <a:pt x="4665157" y="4654033"/>
                  </a:cubicBezTo>
                  <a:cubicBezTo>
                    <a:pt x="4660393" y="4374223"/>
                    <a:pt x="4663390" y="4430484"/>
                    <a:pt x="4660594" y="4251391"/>
                  </a:cubicBezTo>
                  <a:cubicBezTo>
                    <a:pt x="4660482" y="4244995"/>
                    <a:pt x="4633909" y="4247611"/>
                    <a:pt x="5012796" y="4248595"/>
                  </a:cubicBezTo>
                  <a:cubicBezTo>
                    <a:pt x="5018590" y="4614811"/>
                    <a:pt x="5018433" y="4606470"/>
                    <a:pt x="5019283" y="4653585"/>
                  </a:cubicBezTo>
                  <a:close/>
                  <a:moveTo>
                    <a:pt x="4660191" y="4226949"/>
                  </a:moveTo>
                  <a:cubicBezTo>
                    <a:pt x="4653414" y="3797071"/>
                    <a:pt x="4652184" y="3819164"/>
                    <a:pt x="4653772" y="3819164"/>
                  </a:cubicBezTo>
                  <a:cubicBezTo>
                    <a:pt x="4793391" y="3819745"/>
                    <a:pt x="4799386" y="3819030"/>
                    <a:pt x="4922073" y="3820014"/>
                  </a:cubicBezTo>
                  <a:cubicBezTo>
                    <a:pt x="5033531" y="3820908"/>
                    <a:pt x="5004789" y="3746310"/>
                    <a:pt x="5012438" y="4227821"/>
                  </a:cubicBezTo>
                  <a:cubicBezTo>
                    <a:pt x="4929588" y="4227575"/>
                    <a:pt x="4839290" y="4225764"/>
                    <a:pt x="4660191" y="4226949"/>
                  </a:cubicBezTo>
                  <a:close/>
                  <a:moveTo>
                    <a:pt x="4652542" y="3793605"/>
                  </a:moveTo>
                  <a:cubicBezTo>
                    <a:pt x="4642498" y="3357308"/>
                    <a:pt x="4649186" y="3393131"/>
                    <a:pt x="4653772" y="3393131"/>
                  </a:cubicBezTo>
                  <a:cubicBezTo>
                    <a:pt x="5071154" y="3394853"/>
                    <a:pt x="5000360" y="3358784"/>
                    <a:pt x="5001993" y="3488906"/>
                  </a:cubicBezTo>
                  <a:cubicBezTo>
                    <a:pt x="5003603" y="3629493"/>
                    <a:pt x="5004744" y="3658630"/>
                    <a:pt x="5006019" y="3794052"/>
                  </a:cubicBezTo>
                  <a:cubicBezTo>
                    <a:pt x="5006086" y="3802415"/>
                    <a:pt x="4652698" y="3801118"/>
                    <a:pt x="4652542" y="3793605"/>
                  </a:cubicBezTo>
                  <a:close/>
                  <a:moveTo>
                    <a:pt x="4922028" y="3371664"/>
                  </a:moveTo>
                  <a:cubicBezTo>
                    <a:pt x="4597047" y="3376472"/>
                    <a:pt x="4647665" y="3384656"/>
                    <a:pt x="4646883" y="3336020"/>
                  </a:cubicBezTo>
                  <a:cubicBezTo>
                    <a:pt x="4640530" y="2920431"/>
                    <a:pt x="4634580" y="2965713"/>
                    <a:pt x="4653772" y="2965824"/>
                  </a:cubicBezTo>
                  <a:cubicBezTo>
                    <a:pt x="5058113" y="2968530"/>
                    <a:pt x="4995238" y="2945543"/>
                    <a:pt x="4996580" y="3031366"/>
                  </a:cubicBezTo>
                  <a:cubicBezTo>
                    <a:pt x="4998861" y="3177141"/>
                    <a:pt x="4997497" y="3184073"/>
                    <a:pt x="4999890" y="3336423"/>
                  </a:cubicBezTo>
                  <a:cubicBezTo>
                    <a:pt x="5000561" y="3380206"/>
                    <a:pt x="5016062" y="3370256"/>
                    <a:pt x="4922028" y="3371664"/>
                  </a:cubicBezTo>
                  <a:close/>
                  <a:moveTo>
                    <a:pt x="4641872" y="4227061"/>
                  </a:moveTo>
                  <a:cubicBezTo>
                    <a:pt x="4570765" y="4227441"/>
                    <a:pt x="4576491" y="4227374"/>
                    <a:pt x="4285599" y="4227508"/>
                  </a:cubicBezTo>
                  <a:cubicBezTo>
                    <a:pt x="4283206" y="4060244"/>
                    <a:pt x="4286091" y="4115522"/>
                    <a:pt x="4280790" y="3822183"/>
                  </a:cubicBezTo>
                  <a:cubicBezTo>
                    <a:pt x="4425151" y="3821579"/>
                    <a:pt x="4360508" y="3817934"/>
                    <a:pt x="4634804" y="3819097"/>
                  </a:cubicBezTo>
                  <a:cubicBezTo>
                    <a:pt x="4636124" y="3877170"/>
                    <a:pt x="4641671" y="4214203"/>
                    <a:pt x="4641872" y="4227061"/>
                  </a:cubicBezTo>
                  <a:close/>
                  <a:moveTo>
                    <a:pt x="4280410" y="3801386"/>
                  </a:moveTo>
                  <a:cubicBezTo>
                    <a:pt x="4273252" y="3389554"/>
                    <a:pt x="4274773" y="3498432"/>
                    <a:pt x="4272916" y="3394071"/>
                  </a:cubicBezTo>
                  <a:cubicBezTo>
                    <a:pt x="4417725" y="3393914"/>
                    <a:pt x="4408890" y="3392125"/>
                    <a:pt x="4629346" y="3393042"/>
                  </a:cubicBezTo>
                  <a:cubicBezTo>
                    <a:pt x="4630442" y="3492037"/>
                    <a:pt x="4628899" y="3571890"/>
                    <a:pt x="4634245" y="3794164"/>
                  </a:cubicBezTo>
                  <a:cubicBezTo>
                    <a:pt x="4634312" y="3798345"/>
                    <a:pt x="4665448" y="3799731"/>
                    <a:pt x="4280410" y="3801386"/>
                  </a:cubicBezTo>
                  <a:close/>
                  <a:moveTo>
                    <a:pt x="4272536" y="3373319"/>
                  </a:moveTo>
                  <a:cubicBezTo>
                    <a:pt x="4269651" y="3201560"/>
                    <a:pt x="4271194" y="3204333"/>
                    <a:pt x="4267481" y="2965690"/>
                  </a:cubicBezTo>
                  <a:cubicBezTo>
                    <a:pt x="4685914" y="2965623"/>
                    <a:pt x="4621920" y="2943396"/>
                    <a:pt x="4623285" y="3031366"/>
                  </a:cubicBezTo>
                  <a:cubicBezTo>
                    <a:pt x="4625387" y="3166765"/>
                    <a:pt x="4626036" y="3178885"/>
                    <a:pt x="4628541" y="3336378"/>
                  </a:cubicBezTo>
                  <a:cubicBezTo>
                    <a:pt x="4629324" y="3384768"/>
                    <a:pt x="4686160" y="3372872"/>
                    <a:pt x="4272536" y="3373319"/>
                  </a:cubicBezTo>
                  <a:close/>
                  <a:moveTo>
                    <a:pt x="4267593" y="4248260"/>
                  </a:moveTo>
                  <a:cubicBezTo>
                    <a:pt x="4269852" y="4398216"/>
                    <a:pt x="4275422" y="4501102"/>
                    <a:pt x="4275533" y="4654592"/>
                  </a:cubicBezTo>
                  <a:cubicBezTo>
                    <a:pt x="4157946" y="4654815"/>
                    <a:pt x="4111399" y="4653205"/>
                    <a:pt x="3919081" y="4653205"/>
                  </a:cubicBezTo>
                  <a:cubicBezTo>
                    <a:pt x="3914518" y="4486232"/>
                    <a:pt x="3916844" y="4398261"/>
                    <a:pt x="3914384" y="4248170"/>
                  </a:cubicBezTo>
                  <a:cubicBezTo>
                    <a:pt x="3960215" y="4248461"/>
                    <a:pt x="3969901" y="4248394"/>
                    <a:pt x="4267593" y="4248260"/>
                  </a:cubicBezTo>
                  <a:close/>
                  <a:moveTo>
                    <a:pt x="3983232" y="4227620"/>
                  </a:moveTo>
                  <a:cubicBezTo>
                    <a:pt x="3895081" y="4227620"/>
                    <a:pt x="3915637" y="4252844"/>
                    <a:pt x="3910984" y="4098683"/>
                  </a:cubicBezTo>
                  <a:cubicBezTo>
                    <a:pt x="3908233" y="4007761"/>
                    <a:pt x="3906242" y="3905613"/>
                    <a:pt x="3906712" y="3821579"/>
                  </a:cubicBezTo>
                  <a:cubicBezTo>
                    <a:pt x="3918992" y="3821646"/>
                    <a:pt x="4217377" y="3822294"/>
                    <a:pt x="4262448" y="3822227"/>
                  </a:cubicBezTo>
                  <a:cubicBezTo>
                    <a:pt x="4267705" y="4114045"/>
                    <a:pt x="4264976" y="4067064"/>
                    <a:pt x="4267280" y="4227508"/>
                  </a:cubicBezTo>
                  <a:lnTo>
                    <a:pt x="3983232" y="4227620"/>
                  </a:lnTo>
                  <a:close/>
                  <a:moveTo>
                    <a:pt x="3907517" y="5014568"/>
                  </a:moveTo>
                  <a:cubicBezTo>
                    <a:pt x="3907606" y="5096680"/>
                    <a:pt x="3971533" y="5084068"/>
                    <a:pt x="3580792" y="5082502"/>
                  </a:cubicBezTo>
                  <a:cubicBezTo>
                    <a:pt x="3554688" y="5082390"/>
                    <a:pt x="3545741" y="5141760"/>
                    <a:pt x="3548515" y="4709780"/>
                  </a:cubicBezTo>
                  <a:cubicBezTo>
                    <a:pt x="3548806" y="4662172"/>
                    <a:pt x="3492327" y="4673979"/>
                    <a:pt x="3901366" y="4673979"/>
                  </a:cubicBezTo>
                  <a:cubicBezTo>
                    <a:pt x="3904453" y="4776417"/>
                    <a:pt x="3907338" y="4852648"/>
                    <a:pt x="3907517" y="5014568"/>
                  </a:cubicBezTo>
                  <a:close/>
                  <a:moveTo>
                    <a:pt x="3548671" y="4653407"/>
                  </a:moveTo>
                  <a:cubicBezTo>
                    <a:pt x="3548381" y="4462886"/>
                    <a:pt x="3541782" y="4398418"/>
                    <a:pt x="3539881" y="4248461"/>
                  </a:cubicBezTo>
                  <a:cubicBezTo>
                    <a:pt x="3707348" y="4246359"/>
                    <a:pt x="3637427" y="4245845"/>
                    <a:pt x="3896042" y="4248036"/>
                  </a:cubicBezTo>
                  <a:cubicBezTo>
                    <a:pt x="3898659" y="4408458"/>
                    <a:pt x="3896020" y="4479702"/>
                    <a:pt x="3900717" y="4653205"/>
                  </a:cubicBezTo>
                  <a:cubicBezTo>
                    <a:pt x="3583118" y="4653227"/>
                    <a:pt x="3678248" y="4653205"/>
                    <a:pt x="3548671" y="4653407"/>
                  </a:cubicBezTo>
                  <a:close/>
                  <a:moveTo>
                    <a:pt x="3849160" y="4226748"/>
                  </a:moveTo>
                  <a:cubicBezTo>
                    <a:pt x="3763178" y="4225585"/>
                    <a:pt x="3668719" y="4225473"/>
                    <a:pt x="3580635" y="4227016"/>
                  </a:cubicBezTo>
                  <a:cubicBezTo>
                    <a:pt x="3512950" y="4228202"/>
                    <a:pt x="3550304" y="4279387"/>
                    <a:pt x="3535161" y="3820550"/>
                  </a:cubicBezTo>
                  <a:cubicBezTo>
                    <a:pt x="3836298" y="3819857"/>
                    <a:pt x="3749019" y="3820237"/>
                    <a:pt x="3888393" y="3821422"/>
                  </a:cubicBezTo>
                  <a:cubicBezTo>
                    <a:pt x="3885887" y="4279007"/>
                    <a:pt x="3926574" y="4227687"/>
                    <a:pt x="3849160" y="4226748"/>
                  </a:cubicBezTo>
                  <a:close/>
                  <a:moveTo>
                    <a:pt x="3888572" y="3793783"/>
                  </a:moveTo>
                  <a:cubicBezTo>
                    <a:pt x="3888482" y="3805121"/>
                    <a:pt x="3924628" y="3798278"/>
                    <a:pt x="3580702" y="3799642"/>
                  </a:cubicBezTo>
                  <a:cubicBezTo>
                    <a:pt x="3517379" y="3799821"/>
                    <a:pt x="3533059" y="3862523"/>
                    <a:pt x="3528071" y="3485999"/>
                  </a:cubicBezTo>
                  <a:cubicBezTo>
                    <a:pt x="3526662" y="3374750"/>
                    <a:pt x="3512838" y="3392841"/>
                    <a:pt x="3580612" y="3393847"/>
                  </a:cubicBezTo>
                  <a:cubicBezTo>
                    <a:pt x="3664425" y="3395189"/>
                    <a:pt x="3695650" y="3394876"/>
                    <a:pt x="3884098" y="3394920"/>
                  </a:cubicBezTo>
                  <a:cubicBezTo>
                    <a:pt x="3888773" y="3690607"/>
                    <a:pt x="3889354" y="3699910"/>
                    <a:pt x="3888572" y="3793783"/>
                  </a:cubicBezTo>
                  <a:close/>
                  <a:moveTo>
                    <a:pt x="3526483" y="3372380"/>
                  </a:moveTo>
                  <a:cubicBezTo>
                    <a:pt x="3523843" y="3200733"/>
                    <a:pt x="3523150" y="3178147"/>
                    <a:pt x="3519884" y="2965020"/>
                  </a:cubicBezTo>
                  <a:cubicBezTo>
                    <a:pt x="3619018" y="2964371"/>
                    <a:pt x="3650601" y="2962381"/>
                    <a:pt x="3876023" y="2964729"/>
                  </a:cubicBezTo>
                  <a:cubicBezTo>
                    <a:pt x="3880810" y="3277477"/>
                    <a:pt x="3879267" y="3090490"/>
                    <a:pt x="3883763" y="3374169"/>
                  </a:cubicBezTo>
                  <a:cubicBezTo>
                    <a:pt x="3519146" y="3374102"/>
                    <a:pt x="3675720" y="3373766"/>
                    <a:pt x="3526483" y="3372380"/>
                  </a:cubicBezTo>
                  <a:close/>
                  <a:moveTo>
                    <a:pt x="3520667" y="4099019"/>
                  </a:moveTo>
                  <a:cubicBezTo>
                    <a:pt x="3520130" y="4264494"/>
                    <a:pt x="3595957" y="4228984"/>
                    <a:pt x="3166787" y="4228313"/>
                  </a:cubicBezTo>
                  <a:cubicBezTo>
                    <a:pt x="3162425" y="3950337"/>
                    <a:pt x="3161397" y="3882827"/>
                    <a:pt x="3160368" y="3822674"/>
                  </a:cubicBezTo>
                  <a:cubicBezTo>
                    <a:pt x="3325508" y="3822630"/>
                    <a:pt x="3249637" y="3821042"/>
                    <a:pt x="3516775" y="3820595"/>
                  </a:cubicBezTo>
                  <a:cubicBezTo>
                    <a:pt x="3519236" y="3894187"/>
                    <a:pt x="3521003" y="3991303"/>
                    <a:pt x="3520667" y="4099019"/>
                  </a:cubicBezTo>
                  <a:close/>
                  <a:moveTo>
                    <a:pt x="3446541" y="3799888"/>
                  </a:moveTo>
                  <a:cubicBezTo>
                    <a:pt x="3128292" y="3799888"/>
                    <a:pt x="3160122" y="3808452"/>
                    <a:pt x="3159853" y="3793716"/>
                  </a:cubicBezTo>
                  <a:cubicBezTo>
                    <a:pt x="3151823" y="3340492"/>
                    <a:pt x="3151622" y="3394384"/>
                    <a:pt x="3178172" y="3394384"/>
                  </a:cubicBezTo>
                  <a:cubicBezTo>
                    <a:pt x="3575669" y="3394384"/>
                    <a:pt x="3508141" y="3363570"/>
                    <a:pt x="3509729" y="3486357"/>
                  </a:cubicBezTo>
                  <a:cubicBezTo>
                    <a:pt x="3511675" y="3633250"/>
                    <a:pt x="3512659" y="3703890"/>
                    <a:pt x="3515858" y="3794342"/>
                  </a:cubicBezTo>
                  <a:cubicBezTo>
                    <a:pt x="3516126" y="3801655"/>
                    <a:pt x="3526550" y="3799888"/>
                    <a:pt x="3446541" y="3799888"/>
                  </a:cubicBezTo>
                  <a:close/>
                  <a:moveTo>
                    <a:pt x="3446541" y="3372067"/>
                  </a:moveTo>
                  <a:cubicBezTo>
                    <a:pt x="3109481" y="3372067"/>
                    <a:pt x="3156520" y="3388212"/>
                    <a:pt x="3155670" y="3335998"/>
                  </a:cubicBezTo>
                  <a:cubicBezTo>
                    <a:pt x="3149005" y="2910211"/>
                    <a:pt x="3131804" y="2965086"/>
                    <a:pt x="3178150" y="2965086"/>
                  </a:cubicBezTo>
                  <a:cubicBezTo>
                    <a:pt x="3417104" y="2965198"/>
                    <a:pt x="3456852" y="2965310"/>
                    <a:pt x="3501565" y="2965109"/>
                  </a:cubicBezTo>
                  <a:cubicBezTo>
                    <a:pt x="3508812" y="3439554"/>
                    <a:pt x="3533819" y="3372067"/>
                    <a:pt x="3446541" y="3372067"/>
                  </a:cubicBezTo>
                  <a:close/>
                  <a:moveTo>
                    <a:pt x="3148468" y="4228268"/>
                  </a:moveTo>
                  <a:cubicBezTo>
                    <a:pt x="3046963" y="4227866"/>
                    <a:pt x="2939330" y="4223036"/>
                    <a:pt x="2794275" y="4226748"/>
                  </a:cubicBezTo>
                  <a:cubicBezTo>
                    <a:pt x="2792530" y="4094792"/>
                    <a:pt x="2795953" y="3987546"/>
                    <a:pt x="2789511" y="3821758"/>
                  </a:cubicBezTo>
                  <a:cubicBezTo>
                    <a:pt x="2866992" y="3823166"/>
                    <a:pt x="2909357" y="3822764"/>
                    <a:pt x="3142004" y="3822674"/>
                  </a:cubicBezTo>
                  <a:cubicBezTo>
                    <a:pt x="3143413" y="3902796"/>
                    <a:pt x="3144084" y="3948011"/>
                    <a:pt x="3148468" y="4228268"/>
                  </a:cubicBezTo>
                  <a:close/>
                  <a:moveTo>
                    <a:pt x="2782979" y="3370725"/>
                  </a:moveTo>
                  <a:cubicBezTo>
                    <a:pt x="2781190" y="3219092"/>
                    <a:pt x="2777700" y="3170567"/>
                    <a:pt x="2775039" y="2965668"/>
                  </a:cubicBezTo>
                  <a:cubicBezTo>
                    <a:pt x="2799845" y="2965668"/>
                    <a:pt x="3028286" y="2965400"/>
                    <a:pt x="3129142" y="2965131"/>
                  </a:cubicBezTo>
                  <a:cubicBezTo>
                    <a:pt x="3132565" y="3205026"/>
                    <a:pt x="3135853" y="3197692"/>
                    <a:pt x="3137888" y="3373453"/>
                  </a:cubicBezTo>
                  <a:cubicBezTo>
                    <a:pt x="2971293" y="3372537"/>
                    <a:pt x="3131692" y="3370434"/>
                    <a:pt x="2782979" y="3370725"/>
                  </a:cubicBezTo>
                  <a:close/>
                  <a:moveTo>
                    <a:pt x="2775486" y="4227262"/>
                  </a:moveTo>
                  <a:cubicBezTo>
                    <a:pt x="2608444" y="4232070"/>
                    <a:pt x="2519107" y="4226793"/>
                    <a:pt x="2424380" y="4226010"/>
                  </a:cubicBezTo>
                  <a:cubicBezTo>
                    <a:pt x="2416797" y="3745572"/>
                    <a:pt x="2388099" y="3823211"/>
                    <a:pt x="2507588" y="3821288"/>
                  </a:cubicBezTo>
                  <a:cubicBezTo>
                    <a:pt x="2595851" y="3819857"/>
                    <a:pt x="2680043" y="3819723"/>
                    <a:pt x="2771147" y="3821445"/>
                  </a:cubicBezTo>
                  <a:cubicBezTo>
                    <a:pt x="2775307" y="3928087"/>
                    <a:pt x="2777074" y="4227195"/>
                    <a:pt x="2775486" y="4227262"/>
                  </a:cubicBezTo>
                  <a:close/>
                  <a:moveTo>
                    <a:pt x="2641615" y="3370837"/>
                  </a:moveTo>
                  <a:cubicBezTo>
                    <a:pt x="2516937" y="3370837"/>
                    <a:pt x="2513135" y="3372291"/>
                    <a:pt x="2409170" y="3372581"/>
                  </a:cubicBezTo>
                  <a:cubicBezTo>
                    <a:pt x="2405233" y="3088254"/>
                    <a:pt x="2404495" y="3038186"/>
                    <a:pt x="2403242" y="2967569"/>
                  </a:cubicBezTo>
                  <a:cubicBezTo>
                    <a:pt x="2814339" y="2966317"/>
                    <a:pt x="2756205" y="2939482"/>
                    <a:pt x="2757659" y="3031388"/>
                  </a:cubicBezTo>
                  <a:cubicBezTo>
                    <a:pt x="2764101" y="3442595"/>
                    <a:pt x="2798435" y="3370703"/>
                    <a:pt x="2641615" y="3370837"/>
                  </a:cubicBezTo>
                  <a:close/>
                  <a:moveTo>
                    <a:pt x="2406083" y="4225898"/>
                  </a:moveTo>
                  <a:cubicBezTo>
                    <a:pt x="2235350" y="4225048"/>
                    <a:pt x="2224770" y="4230482"/>
                    <a:pt x="2051040" y="4228939"/>
                  </a:cubicBezTo>
                  <a:cubicBezTo>
                    <a:pt x="2042607" y="3756820"/>
                    <a:pt x="2014603" y="3819566"/>
                    <a:pt x="2105080" y="3819566"/>
                  </a:cubicBezTo>
                  <a:cubicBezTo>
                    <a:pt x="2237095" y="3819566"/>
                    <a:pt x="2239824" y="3822362"/>
                    <a:pt x="2373292" y="3822362"/>
                  </a:cubicBezTo>
                  <a:cubicBezTo>
                    <a:pt x="2408991" y="3822362"/>
                    <a:pt x="2398836" y="3767017"/>
                    <a:pt x="2406083" y="4225898"/>
                  </a:cubicBezTo>
                  <a:close/>
                  <a:moveTo>
                    <a:pt x="2373292" y="3801610"/>
                  </a:moveTo>
                  <a:cubicBezTo>
                    <a:pt x="2371301" y="3801610"/>
                    <a:pt x="2042160" y="3800559"/>
                    <a:pt x="2042138" y="3793940"/>
                  </a:cubicBezTo>
                  <a:cubicBezTo>
                    <a:pt x="2041176" y="3332398"/>
                    <a:pt x="2002211" y="3394607"/>
                    <a:pt x="2105080" y="3394607"/>
                  </a:cubicBezTo>
                  <a:cubicBezTo>
                    <a:pt x="2448425" y="3394607"/>
                    <a:pt x="2391275" y="3362384"/>
                    <a:pt x="2391924" y="3488839"/>
                  </a:cubicBezTo>
                  <a:cubicBezTo>
                    <a:pt x="2393803" y="3849195"/>
                    <a:pt x="2411809" y="3801610"/>
                    <a:pt x="2373292" y="3801610"/>
                  </a:cubicBezTo>
                  <a:close/>
                  <a:moveTo>
                    <a:pt x="2373292" y="3372648"/>
                  </a:moveTo>
                  <a:cubicBezTo>
                    <a:pt x="1982304" y="3372648"/>
                    <a:pt x="2034667" y="3389911"/>
                    <a:pt x="2033817" y="3336087"/>
                  </a:cubicBezTo>
                  <a:cubicBezTo>
                    <a:pt x="2031423" y="3183760"/>
                    <a:pt x="2034465" y="3183671"/>
                    <a:pt x="2032072" y="3030986"/>
                  </a:cubicBezTo>
                  <a:cubicBezTo>
                    <a:pt x="2030797" y="2949657"/>
                    <a:pt x="2016057" y="2966272"/>
                    <a:pt x="2105080" y="2966272"/>
                  </a:cubicBezTo>
                  <a:cubicBezTo>
                    <a:pt x="2441469" y="2966272"/>
                    <a:pt x="2384677" y="2946951"/>
                    <a:pt x="2385997" y="3031344"/>
                  </a:cubicBezTo>
                  <a:cubicBezTo>
                    <a:pt x="2392237" y="3425310"/>
                    <a:pt x="2396465" y="3372648"/>
                    <a:pt x="2373292" y="3372648"/>
                  </a:cubicBezTo>
                  <a:close/>
                  <a:moveTo>
                    <a:pt x="2032698" y="4228738"/>
                  </a:moveTo>
                  <a:cubicBezTo>
                    <a:pt x="1899879" y="4227039"/>
                    <a:pt x="1991452" y="4225116"/>
                    <a:pt x="1678058" y="4226323"/>
                  </a:cubicBezTo>
                  <a:cubicBezTo>
                    <a:pt x="1670140" y="3760017"/>
                    <a:pt x="1654125" y="3819566"/>
                    <a:pt x="1702797" y="3819164"/>
                  </a:cubicBezTo>
                  <a:cubicBezTo>
                    <a:pt x="1783835" y="3818515"/>
                    <a:pt x="1850110" y="3818269"/>
                    <a:pt x="1970852" y="3819074"/>
                  </a:cubicBezTo>
                  <a:cubicBezTo>
                    <a:pt x="2036904" y="3819589"/>
                    <a:pt x="2024042" y="3750849"/>
                    <a:pt x="2032698" y="4228738"/>
                  </a:cubicBezTo>
                  <a:close/>
                  <a:moveTo>
                    <a:pt x="1666427" y="4676282"/>
                  </a:moveTo>
                  <a:cubicBezTo>
                    <a:pt x="1672332" y="4990484"/>
                    <a:pt x="1670855" y="4961303"/>
                    <a:pt x="1672198" y="5081250"/>
                  </a:cubicBezTo>
                  <a:cubicBezTo>
                    <a:pt x="1614981" y="5080467"/>
                    <a:pt x="1598809" y="5080647"/>
                    <a:pt x="1317311" y="5080579"/>
                  </a:cubicBezTo>
                  <a:cubicBezTo>
                    <a:pt x="1314828" y="4968615"/>
                    <a:pt x="1312457" y="4938270"/>
                    <a:pt x="1310578" y="4674561"/>
                  </a:cubicBezTo>
                  <a:cubicBezTo>
                    <a:pt x="1313061" y="4674583"/>
                    <a:pt x="1664570" y="4676282"/>
                    <a:pt x="1666427" y="4676282"/>
                  </a:cubicBezTo>
                  <a:close/>
                  <a:moveTo>
                    <a:pt x="1310422" y="4653809"/>
                  </a:moveTo>
                  <a:cubicBezTo>
                    <a:pt x="1309907" y="4597681"/>
                    <a:pt x="1309348" y="4568433"/>
                    <a:pt x="1304472" y="4251391"/>
                  </a:cubicBezTo>
                  <a:cubicBezTo>
                    <a:pt x="1304316" y="4240947"/>
                    <a:pt x="1285862" y="4248394"/>
                    <a:pt x="1660074" y="4247164"/>
                  </a:cubicBezTo>
                  <a:cubicBezTo>
                    <a:pt x="1662378" y="4386253"/>
                    <a:pt x="1662490" y="4458436"/>
                    <a:pt x="1666046" y="4655531"/>
                  </a:cubicBezTo>
                  <a:cubicBezTo>
                    <a:pt x="1664212" y="4655508"/>
                    <a:pt x="1312122" y="4653809"/>
                    <a:pt x="1310422" y="4653809"/>
                  </a:cubicBezTo>
                  <a:close/>
                  <a:moveTo>
                    <a:pt x="1568590" y="5101398"/>
                  </a:moveTo>
                  <a:cubicBezTo>
                    <a:pt x="1704631" y="5101398"/>
                    <a:pt x="1669469" y="5027493"/>
                    <a:pt x="1676425" y="5472532"/>
                  </a:cubicBezTo>
                  <a:cubicBezTo>
                    <a:pt x="1677320" y="5529420"/>
                    <a:pt x="1724314" y="5508557"/>
                    <a:pt x="1323238" y="5507104"/>
                  </a:cubicBezTo>
                  <a:cubicBezTo>
                    <a:pt x="1320599" y="5369692"/>
                    <a:pt x="1321046" y="5264481"/>
                    <a:pt x="1317759" y="5101353"/>
                  </a:cubicBezTo>
                  <a:lnTo>
                    <a:pt x="1568590" y="5101398"/>
                  </a:lnTo>
                  <a:close/>
                  <a:moveTo>
                    <a:pt x="1970963" y="3798300"/>
                  </a:moveTo>
                  <a:cubicBezTo>
                    <a:pt x="1888851" y="3797652"/>
                    <a:pt x="1796294" y="3797585"/>
                    <a:pt x="1702618" y="3798345"/>
                  </a:cubicBezTo>
                  <a:cubicBezTo>
                    <a:pt x="1655467" y="3798725"/>
                    <a:pt x="1670520" y="3860466"/>
                    <a:pt x="1663675" y="3392192"/>
                  </a:cubicBezTo>
                  <a:cubicBezTo>
                    <a:pt x="1802982" y="3395189"/>
                    <a:pt x="1720333" y="3395524"/>
                    <a:pt x="2016549" y="3394697"/>
                  </a:cubicBezTo>
                  <a:cubicBezTo>
                    <a:pt x="2025988" y="3862210"/>
                    <a:pt x="2044061" y="3798792"/>
                    <a:pt x="1970963" y="3798300"/>
                  </a:cubicBezTo>
                  <a:close/>
                  <a:moveTo>
                    <a:pt x="1659739" y="4226390"/>
                  </a:moveTo>
                  <a:cubicBezTo>
                    <a:pt x="1444472" y="4227173"/>
                    <a:pt x="1461001" y="4225294"/>
                    <a:pt x="1304047" y="4225272"/>
                  </a:cubicBezTo>
                  <a:cubicBezTo>
                    <a:pt x="1296621" y="3791100"/>
                    <a:pt x="1292393" y="3820528"/>
                    <a:pt x="1300334" y="3820505"/>
                  </a:cubicBezTo>
                  <a:cubicBezTo>
                    <a:pt x="1302973" y="3820505"/>
                    <a:pt x="1649740" y="3819522"/>
                    <a:pt x="1651686" y="3819499"/>
                  </a:cubicBezTo>
                  <a:cubicBezTo>
                    <a:pt x="1655176" y="4034930"/>
                    <a:pt x="1658777" y="4170911"/>
                    <a:pt x="1659739" y="4226390"/>
                  </a:cubicBezTo>
                  <a:close/>
                  <a:moveTo>
                    <a:pt x="1295771" y="3793828"/>
                  </a:moveTo>
                  <a:cubicBezTo>
                    <a:pt x="1294541" y="3703778"/>
                    <a:pt x="1287361" y="3392908"/>
                    <a:pt x="1300356" y="3392908"/>
                  </a:cubicBezTo>
                  <a:cubicBezTo>
                    <a:pt x="1714629" y="3392908"/>
                    <a:pt x="1645065" y="3360104"/>
                    <a:pt x="1646676" y="3488906"/>
                  </a:cubicBezTo>
                  <a:cubicBezTo>
                    <a:pt x="1648063" y="3599976"/>
                    <a:pt x="1648913" y="3646488"/>
                    <a:pt x="1651373" y="3798725"/>
                  </a:cubicBezTo>
                  <a:cubicBezTo>
                    <a:pt x="1251662" y="3801006"/>
                    <a:pt x="1295883" y="3802124"/>
                    <a:pt x="1295771" y="3793828"/>
                  </a:cubicBezTo>
                  <a:close/>
                  <a:moveTo>
                    <a:pt x="1568590" y="3370524"/>
                  </a:moveTo>
                  <a:cubicBezTo>
                    <a:pt x="1240836" y="3370524"/>
                    <a:pt x="1292796" y="3388614"/>
                    <a:pt x="1291969" y="3335998"/>
                  </a:cubicBezTo>
                  <a:cubicBezTo>
                    <a:pt x="1285482" y="2920945"/>
                    <a:pt x="1273918" y="2965623"/>
                    <a:pt x="1300334" y="2965623"/>
                  </a:cubicBezTo>
                  <a:cubicBezTo>
                    <a:pt x="1700470" y="2965623"/>
                    <a:pt x="1637617" y="2945543"/>
                    <a:pt x="1638959" y="3031388"/>
                  </a:cubicBezTo>
                  <a:cubicBezTo>
                    <a:pt x="1645289" y="3434679"/>
                    <a:pt x="1666248" y="3370524"/>
                    <a:pt x="1568590" y="3370524"/>
                  </a:cubicBezTo>
                  <a:close/>
                  <a:moveTo>
                    <a:pt x="1286063" y="4246046"/>
                  </a:moveTo>
                  <a:cubicBezTo>
                    <a:pt x="1286086" y="4248014"/>
                    <a:pt x="1291499" y="4589385"/>
                    <a:pt x="1292080" y="4653809"/>
                  </a:cubicBezTo>
                  <a:cubicBezTo>
                    <a:pt x="1181025" y="4653764"/>
                    <a:pt x="1313464" y="4653563"/>
                    <a:pt x="938603" y="4652579"/>
                  </a:cubicBezTo>
                  <a:cubicBezTo>
                    <a:pt x="937798" y="4590145"/>
                    <a:pt x="936881" y="4535002"/>
                    <a:pt x="932430" y="4251413"/>
                  </a:cubicBezTo>
                  <a:cubicBezTo>
                    <a:pt x="932385" y="4247276"/>
                    <a:pt x="901696" y="4246381"/>
                    <a:pt x="1286063" y="4246046"/>
                  </a:cubicBezTo>
                  <a:close/>
                  <a:moveTo>
                    <a:pt x="1292259" y="4674561"/>
                  </a:moveTo>
                  <a:cubicBezTo>
                    <a:pt x="1294272" y="4949742"/>
                    <a:pt x="1296532" y="4970158"/>
                    <a:pt x="1298970" y="5080579"/>
                  </a:cubicBezTo>
                  <a:cubicBezTo>
                    <a:pt x="1297046" y="5080579"/>
                    <a:pt x="947326" y="5081250"/>
                    <a:pt x="944687" y="5081273"/>
                  </a:cubicBezTo>
                  <a:cubicBezTo>
                    <a:pt x="938827" y="4700835"/>
                    <a:pt x="940840" y="4833350"/>
                    <a:pt x="938849" y="4673331"/>
                  </a:cubicBezTo>
                  <a:cubicBezTo>
                    <a:pt x="1276087" y="4674113"/>
                    <a:pt x="1167470" y="4674516"/>
                    <a:pt x="1292259" y="4674561"/>
                  </a:cubicBezTo>
                  <a:close/>
                  <a:moveTo>
                    <a:pt x="1299417" y="5101353"/>
                  </a:moveTo>
                  <a:cubicBezTo>
                    <a:pt x="1302906" y="5274186"/>
                    <a:pt x="1301900" y="5348694"/>
                    <a:pt x="1304919" y="5507059"/>
                  </a:cubicBezTo>
                  <a:cubicBezTo>
                    <a:pt x="1302683" y="5507059"/>
                    <a:pt x="1264076" y="5506902"/>
                    <a:pt x="949697" y="5507819"/>
                  </a:cubicBezTo>
                  <a:cubicBezTo>
                    <a:pt x="946633" y="5319445"/>
                    <a:pt x="948780" y="5347107"/>
                    <a:pt x="945023" y="5102046"/>
                  </a:cubicBezTo>
                  <a:cubicBezTo>
                    <a:pt x="949429" y="5102046"/>
                    <a:pt x="1277854" y="5101353"/>
                    <a:pt x="1299417" y="5101353"/>
                  </a:cubicBezTo>
                  <a:close/>
                  <a:moveTo>
                    <a:pt x="1300334" y="5527810"/>
                  </a:moveTo>
                  <a:cubicBezTo>
                    <a:pt x="1307872" y="5527810"/>
                    <a:pt x="1304405" y="5517032"/>
                    <a:pt x="1308140" y="5625306"/>
                  </a:cubicBezTo>
                  <a:cubicBezTo>
                    <a:pt x="1320107" y="5972872"/>
                    <a:pt x="1317445" y="5937809"/>
                    <a:pt x="1300334" y="5937809"/>
                  </a:cubicBezTo>
                  <a:cubicBezTo>
                    <a:pt x="1298120" y="5937809"/>
                    <a:pt x="957705" y="5937877"/>
                    <a:pt x="957481" y="5929826"/>
                  </a:cubicBezTo>
                  <a:cubicBezTo>
                    <a:pt x="954685" y="5830944"/>
                    <a:pt x="954909" y="5826851"/>
                    <a:pt x="950055" y="5528616"/>
                  </a:cubicBezTo>
                  <a:cubicBezTo>
                    <a:pt x="952538" y="5528616"/>
                    <a:pt x="1298343" y="5527810"/>
                    <a:pt x="1300334" y="5527810"/>
                  </a:cubicBezTo>
                  <a:close/>
                  <a:moveTo>
                    <a:pt x="1032212" y="5956057"/>
                  </a:moveTo>
                  <a:cubicBezTo>
                    <a:pt x="1165725" y="5956057"/>
                    <a:pt x="1166195" y="5958584"/>
                    <a:pt x="1300356" y="5958584"/>
                  </a:cubicBezTo>
                  <a:cubicBezTo>
                    <a:pt x="1321964" y="5958584"/>
                    <a:pt x="1311249" y="5913793"/>
                    <a:pt x="1317557" y="6362097"/>
                  </a:cubicBezTo>
                  <a:cubicBezTo>
                    <a:pt x="1308834" y="6362076"/>
                    <a:pt x="968039" y="6363999"/>
                    <a:pt x="966384" y="6364021"/>
                  </a:cubicBezTo>
                  <a:cubicBezTo>
                    <a:pt x="958398" y="5883471"/>
                    <a:pt x="932922" y="5956057"/>
                    <a:pt x="1032212" y="5956057"/>
                  </a:cubicBezTo>
                  <a:close/>
                  <a:moveTo>
                    <a:pt x="1323664" y="5527855"/>
                  </a:moveTo>
                  <a:cubicBezTo>
                    <a:pt x="1442839" y="5528325"/>
                    <a:pt x="1435681" y="5531702"/>
                    <a:pt x="1568590" y="5531702"/>
                  </a:cubicBezTo>
                  <a:cubicBezTo>
                    <a:pt x="1711520" y="5531702"/>
                    <a:pt x="1674054" y="5446974"/>
                    <a:pt x="1686133" y="5930453"/>
                  </a:cubicBezTo>
                  <a:cubicBezTo>
                    <a:pt x="1686356" y="5939464"/>
                    <a:pt x="1731025" y="5937094"/>
                    <a:pt x="1331895" y="5937787"/>
                  </a:cubicBezTo>
                  <a:cubicBezTo>
                    <a:pt x="1330955" y="5705294"/>
                    <a:pt x="1325632" y="5619404"/>
                    <a:pt x="1323664" y="5527855"/>
                  </a:cubicBezTo>
                  <a:close/>
                  <a:moveTo>
                    <a:pt x="1686826" y="5957957"/>
                  </a:moveTo>
                  <a:cubicBezTo>
                    <a:pt x="1692754" y="6200736"/>
                    <a:pt x="1688347" y="6217127"/>
                    <a:pt x="1690248" y="6363887"/>
                  </a:cubicBezTo>
                  <a:cubicBezTo>
                    <a:pt x="1361331" y="6364110"/>
                    <a:pt x="1488737" y="6362567"/>
                    <a:pt x="1335854" y="6362120"/>
                  </a:cubicBezTo>
                  <a:cubicBezTo>
                    <a:pt x="1335832" y="6360353"/>
                    <a:pt x="1332029" y="5960283"/>
                    <a:pt x="1332007" y="5958539"/>
                  </a:cubicBezTo>
                  <a:cubicBezTo>
                    <a:pt x="1432594" y="5958382"/>
                    <a:pt x="1538304" y="5956437"/>
                    <a:pt x="1686826" y="5957957"/>
                  </a:cubicBezTo>
                  <a:close/>
                  <a:moveTo>
                    <a:pt x="1690562" y="6384638"/>
                  </a:moveTo>
                  <a:cubicBezTo>
                    <a:pt x="1690584" y="6386293"/>
                    <a:pt x="1695930" y="6727955"/>
                    <a:pt x="1697518" y="6791440"/>
                  </a:cubicBezTo>
                  <a:cubicBezTo>
                    <a:pt x="1505446" y="6790187"/>
                    <a:pt x="1427070" y="6792155"/>
                    <a:pt x="1343727" y="6792401"/>
                  </a:cubicBezTo>
                  <a:cubicBezTo>
                    <a:pt x="1343705" y="6790813"/>
                    <a:pt x="1336301" y="6390094"/>
                    <a:pt x="1336189" y="6382894"/>
                  </a:cubicBezTo>
                  <a:cubicBezTo>
                    <a:pt x="1504417" y="6383431"/>
                    <a:pt x="1350438" y="6384884"/>
                    <a:pt x="1690562" y="6384638"/>
                  </a:cubicBezTo>
                  <a:close/>
                  <a:moveTo>
                    <a:pt x="1698032" y="6812236"/>
                  </a:moveTo>
                  <a:cubicBezTo>
                    <a:pt x="1705078" y="7071250"/>
                    <a:pt x="1703222" y="7098531"/>
                    <a:pt x="1704385" y="7218478"/>
                  </a:cubicBezTo>
                  <a:cubicBezTo>
                    <a:pt x="1567718" y="7216935"/>
                    <a:pt x="1400049" y="7218590"/>
                    <a:pt x="1349632" y="7218724"/>
                  </a:cubicBezTo>
                  <a:cubicBezTo>
                    <a:pt x="1348492" y="7104524"/>
                    <a:pt x="1350102" y="7109465"/>
                    <a:pt x="1344108" y="6813153"/>
                  </a:cubicBezTo>
                  <a:cubicBezTo>
                    <a:pt x="1454269" y="6812884"/>
                    <a:pt x="1495179" y="6810917"/>
                    <a:pt x="1698032" y="6812236"/>
                  </a:cubicBezTo>
                  <a:close/>
                  <a:moveTo>
                    <a:pt x="1702618" y="7239297"/>
                  </a:moveTo>
                  <a:cubicBezTo>
                    <a:pt x="1707158" y="7239319"/>
                    <a:pt x="1702327" y="7215705"/>
                    <a:pt x="1710760" y="7644510"/>
                  </a:cubicBezTo>
                  <a:cubicBezTo>
                    <a:pt x="1507392" y="7643370"/>
                    <a:pt x="1450354" y="7644600"/>
                    <a:pt x="1358468" y="7644846"/>
                  </a:cubicBezTo>
                  <a:cubicBezTo>
                    <a:pt x="1355292" y="7433328"/>
                    <a:pt x="1352182" y="7443570"/>
                    <a:pt x="1349834" y="7239520"/>
                  </a:cubicBezTo>
                  <a:cubicBezTo>
                    <a:pt x="1461404" y="7239275"/>
                    <a:pt x="1535844" y="7237709"/>
                    <a:pt x="1702618" y="7239297"/>
                  </a:cubicBezTo>
                  <a:close/>
                  <a:moveTo>
                    <a:pt x="1708903" y="6387881"/>
                  </a:moveTo>
                  <a:cubicBezTo>
                    <a:pt x="1708814" y="6382044"/>
                    <a:pt x="1680608" y="6384996"/>
                    <a:pt x="2066675" y="6385846"/>
                  </a:cubicBezTo>
                  <a:cubicBezTo>
                    <a:pt x="2067212" y="6419008"/>
                    <a:pt x="2071506" y="6781399"/>
                    <a:pt x="2071573" y="6791417"/>
                  </a:cubicBezTo>
                  <a:cubicBezTo>
                    <a:pt x="1965170" y="6791484"/>
                    <a:pt x="1850312" y="6792424"/>
                    <a:pt x="1715792" y="6791552"/>
                  </a:cubicBezTo>
                  <a:cubicBezTo>
                    <a:pt x="1714406" y="6734440"/>
                    <a:pt x="1714092" y="6705571"/>
                    <a:pt x="1708903" y="6387881"/>
                  </a:cubicBezTo>
                  <a:close/>
                  <a:moveTo>
                    <a:pt x="2071708" y="6812191"/>
                  </a:moveTo>
                  <a:cubicBezTo>
                    <a:pt x="2072535" y="7041732"/>
                    <a:pt x="2074996" y="7091510"/>
                    <a:pt x="2077523" y="7219350"/>
                  </a:cubicBezTo>
                  <a:cubicBezTo>
                    <a:pt x="1800253" y="7219127"/>
                    <a:pt x="1783790" y="7219216"/>
                    <a:pt x="1722726" y="7218657"/>
                  </a:cubicBezTo>
                  <a:cubicBezTo>
                    <a:pt x="1721675" y="7105999"/>
                    <a:pt x="1723263" y="7067873"/>
                    <a:pt x="1716374" y="6812348"/>
                  </a:cubicBezTo>
                  <a:cubicBezTo>
                    <a:pt x="1846263" y="6813153"/>
                    <a:pt x="1989551" y="6812258"/>
                    <a:pt x="2071708" y="6812191"/>
                  </a:cubicBezTo>
                  <a:close/>
                  <a:moveTo>
                    <a:pt x="1836802" y="7239923"/>
                  </a:moveTo>
                  <a:cubicBezTo>
                    <a:pt x="2124250" y="7240169"/>
                    <a:pt x="2077657" y="7218858"/>
                    <a:pt x="2078977" y="7304101"/>
                  </a:cubicBezTo>
                  <a:cubicBezTo>
                    <a:pt x="2081080" y="7438538"/>
                    <a:pt x="2080878" y="7458619"/>
                    <a:pt x="2083227" y="7609425"/>
                  </a:cubicBezTo>
                  <a:cubicBezTo>
                    <a:pt x="2083965" y="7656922"/>
                    <a:pt x="2141092" y="7646724"/>
                    <a:pt x="1729056" y="7644600"/>
                  </a:cubicBezTo>
                  <a:cubicBezTo>
                    <a:pt x="1728520" y="7617520"/>
                    <a:pt x="1728877" y="7639703"/>
                    <a:pt x="1723755" y="7303743"/>
                  </a:cubicBezTo>
                  <a:cubicBezTo>
                    <a:pt x="1722525" y="7222257"/>
                    <a:pt x="1700135" y="7239923"/>
                    <a:pt x="1836802" y="7239923"/>
                  </a:cubicBezTo>
                  <a:close/>
                  <a:moveTo>
                    <a:pt x="2075108" y="5955922"/>
                  </a:moveTo>
                  <a:cubicBezTo>
                    <a:pt x="2076696" y="5955922"/>
                    <a:pt x="2357590" y="5955296"/>
                    <a:pt x="2431269" y="5955408"/>
                  </a:cubicBezTo>
                  <a:cubicBezTo>
                    <a:pt x="2436950" y="6436830"/>
                    <a:pt x="2456142" y="6363059"/>
                    <a:pt x="2373292" y="6363059"/>
                  </a:cubicBezTo>
                  <a:cubicBezTo>
                    <a:pt x="2239757" y="6363059"/>
                    <a:pt x="2236826" y="6365139"/>
                    <a:pt x="2105080" y="6365139"/>
                  </a:cubicBezTo>
                  <a:cubicBezTo>
                    <a:pt x="2078396" y="6365139"/>
                    <a:pt x="2083674" y="6419432"/>
                    <a:pt x="2075108" y="5955922"/>
                  </a:cubicBezTo>
                  <a:close/>
                  <a:moveTo>
                    <a:pt x="2105080" y="6385890"/>
                  </a:moveTo>
                  <a:cubicBezTo>
                    <a:pt x="2463255" y="6385890"/>
                    <a:pt x="2436279" y="6379047"/>
                    <a:pt x="2436436" y="6388238"/>
                  </a:cubicBezTo>
                  <a:cubicBezTo>
                    <a:pt x="2443862" y="6860805"/>
                    <a:pt x="2471732" y="6792736"/>
                    <a:pt x="2373292" y="6792804"/>
                  </a:cubicBezTo>
                  <a:cubicBezTo>
                    <a:pt x="2242373" y="6792804"/>
                    <a:pt x="2242463" y="6791417"/>
                    <a:pt x="2105080" y="6791417"/>
                  </a:cubicBezTo>
                  <a:cubicBezTo>
                    <a:pt x="2084524" y="6791417"/>
                    <a:pt x="2090564" y="6806310"/>
                    <a:pt x="2088797" y="6693161"/>
                  </a:cubicBezTo>
                  <a:cubicBezTo>
                    <a:pt x="2083249" y="6338641"/>
                    <a:pt x="2077277" y="6385890"/>
                    <a:pt x="2105080" y="6385890"/>
                  </a:cubicBezTo>
                  <a:close/>
                  <a:moveTo>
                    <a:pt x="2105080" y="6812191"/>
                  </a:moveTo>
                  <a:cubicBezTo>
                    <a:pt x="2498797" y="6812191"/>
                    <a:pt x="2444667" y="6803045"/>
                    <a:pt x="2445741" y="6846270"/>
                  </a:cubicBezTo>
                  <a:cubicBezTo>
                    <a:pt x="2456388" y="7289946"/>
                    <a:pt x="2467505" y="7217047"/>
                    <a:pt x="2373292" y="7217047"/>
                  </a:cubicBezTo>
                  <a:cubicBezTo>
                    <a:pt x="2039498" y="7217047"/>
                    <a:pt x="2096581" y="7247682"/>
                    <a:pt x="2094366" y="7151013"/>
                  </a:cubicBezTo>
                  <a:cubicBezTo>
                    <a:pt x="2085620" y="6770509"/>
                    <a:pt x="2087790" y="6812191"/>
                    <a:pt x="2105080" y="6812191"/>
                  </a:cubicBezTo>
                  <a:close/>
                  <a:moveTo>
                    <a:pt x="2449566" y="5955453"/>
                  </a:moveTo>
                  <a:cubicBezTo>
                    <a:pt x="2809977" y="5956169"/>
                    <a:pt x="2647185" y="5955498"/>
                    <a:pt x="2803334" y="5956661"/>
                  </a:cubicBezTo>
                  <a:cubicBezTo>
                    <a:pt x="2816195" y="6429495"/>
                    <a:pt x="2815166" y="6364244"/>
                    <a:pt x="2775911" y="6363305"/>
                  </a:cubicBezTo>
                  <a:cubicBezTo>
                    <a:pt x="2386623" y="6353869"/>
                    <a:pt x="2454129" y="6407961"/>
                    <a:pt x="2453033" y="6235352"/>
                  </a:cubicBezTo>
                  <a:cubicBezTo>
                    <a:pt x="2452317" y="6118066"/>
                    <a:pt x="2451132" y="6086313"/>
                    <a:pt x="2449566" y="5955453"/>
                  </a:cubicBezTo>
                  <a:close/>
                  <a:moveTo>
                    <a:pt x="2507543" y="6383140"/>
                  </a:moveTo>
                  <a:cubicBezTo>
                    <a:pt x="2841001" y="6379987"/>
                    <a:pt x="2808725" y="6386606"/>
                    <a:pt x="2808769" y="6388238"/>
                  </a:cubicBezTo>
                  <a:cubicBezTo>
                    <a:pt x="2816016" y="6851413"/>
                    <a:pt x="2839972" y="6791395"/>
                    <a:pt x="2775643" y="6791999"/>
                  </a:cubicBezTo>
                  <a:cubicBezTo>
                    <a:pt x="2686440" y="6792714"/>
                    <a:pt x="2698787" y="6792536"/>
                    <a:pt x="2462808" y="6792736"/>
                  </a:cubicBezTo>
                  <a:cubicBezTo>
                    <a:pt x="2452518" y="6318157"/>
                    <a:pt x="2435139" y="6383923"/>
                    <a:pt x="2507543" y="6383140"/>
                  </a:cubicBezTo>
                  <a:close/>
                  <a:moveTo>
                    <a:pt x="2819014" y="6812437"/>
                  </a:moveTo>
                  <a:cubicBezTo>
                    <a:pt x="2824874" y="7124023"/>
                    <a:pt x="2823331" y="7096250"/>
                    <a:pt x="2824784" y="7219551"/>
                  </a:cubicBezTo>
                  <a:cubicBezTo>
                    <a:pt x="2445092" y="7217204"/>
                    <a:pt x="2751351" y="7219753"/>
                    <a:pt x="2469138" y="7217383"/>
                  </a:cubicBezTo>
                  <a:cubicBezTo>
                    <a:pt x="2468109" y="7108191"/>
                    <a:pt x="2469406" y="7077198"/>
                    <a:pt x="2463277" y="6813510"/>
                  </a:cubicBezTo>
                  <a:cubicBezTo>
                    <a:pt x="2804788" y="6813220"/>
                    <a:pt x="2668479" y="6813421"/>
                    <a:pt x="2819014" y="6812437"/>
                  </a:cubicBezTo>
                  <a:close/>
                  <a:moveTo>
                    <a:pt x="2821698" y="5956772"/>
                  </a:moveTo>
                  <a:cubicBezTo>
                    <a:pt x="3032111" y="5958025"/>
                    <a:pt x="3021308" y="5954871"/>
                    <a:pt x="3176674" y="5954827"/>
                  </a:cubicBezTo>
                  <a:cubicBezTo>
                    <a:pt x="3175868" y="6270975"/>
                    <a:pt x="3193069" y="6362478"/>
                    <a:pt x="3178195" y="6362478"/>
                  </a:cubicBezTo>
                  <a:cubicBezTo>
                    <a:pt x="3046829" y="6362478"/>
                    <a:pt x="2967558" y="6366525"/>
                    <a:pt x="2826753" y="6364356"/>
                  </a:cubicBezTo>
                  <a:cubicBezTo>
                    <a:pt x="2824941" y="6237343"/>
                    <a:pt x="2826552" y="6134189"/>
                    <a:pt x="2821698" y="5956772"/>
                  </a:cubicBezTo>
                  <a:close/>
                  <a:moveTo>
                    <a:pt x="2909871" y="6385667"/>
                  </a:moveTo>
                  <a:cubicBezTo>
                    <a:pt x="3206244" y="6385667"/>
                    <a:pt x="3184570" y="6377661"/>
                    <a:pt x="3184726" y="6388194"/>
                  </a:cubicBezTo>
                  <a:cubicBezTo>
                    <a:pt x="3191750" y="6837885"/>
                    <a:pt x="3194993" y="6789517"/>
                    <a:pt x="3178150" y="6789517"/>
                  </a:cubicBezTo>
                  <a:cubicBezTo>
                    <a:pt x="2767680" y="6789517"/>
                    <a:pt x="2837333" y="6823595"/>
                    <a:pt x="2835297" y="6693116"/>
                  </a:cubicBezTo>
                  <a:cubicBezTo>
                    <a:pt x="2829526" y="6322362"/>
                    <a:pt x="2794119" y="6385667"/>
                    <a:pt x="2909871" y="6385667"/>
                  </a:cubicBezTo>
                  <a:close/>
                  <a:moveTo>
                    <a:pt x="2909871" y="6812191"/>
                  </a:moveTo>
                  <a:cubicBezTo>
                    <a:pt x="3238990" y="6812191"/>
                    <a:pt x="3190721" y="6794391"/>
                    <a:pt x="3191973" y="6847120"/>
                  </a:cubicBezTo>
                  <a:cubicBezTo>
                    <a:pt x="3202575" y="7267182"/>
                    <a:pt x="3198169" y="7216533"/>
                    <a:pt x="3178150" y="7216533"/>
                  </a:cubicBezTo>
                  <a:cubicBezTo>
                    <a:pt x="2787475" y="7216533"/>
                    <a:pt x="2843283" y="7249673"/>
                    <a:pt x="2842455" y="7151125"/>
                  </a:cubicBezTo>
                  <a:cubicBezTo>
                    <a:pt x="2839167" y="6751524"/>
                    <a:pt x="2815054" y="6812191"/>
                    <a:pt x="2909871" y="6812191"/>
                  </a:cubicBezTo>
                  <a:close/>
                  <a:moveTo>
                    <a:pt x="2909871" y="7240549"/>
                  </a:moveTo>
                  <a:cubicBezTo>
                    <a:pt x="3245320" y="7240549"/>
                    <a:pt x="3195776" y="7210964"/>
                    <a:pt x="3197230" y="7304101"/>
                  </a:cubicBezTo>
                  <a:cubicBezTo>
                    <a:pt x="3203336" y="7694041"/>
                    <a:pt x="3219597" y="7645718"/>
                    <a:pt x="3178172" y="7645718"/>
                  </a:cubicBezTo>
                  <a:cubicBezTo>
                    <a:pt x="2796333" y="7645718"/>
                    <a:pt x="2848159" y="7657279"/>
                    <a:pt x="2847376" y="7609067"/>
                  </a:cubicBezTo>
                  <a:cubicBezTo>
                    <a:pt x="2840487" y="7168724"/>
                    <a:pt x="2827580" y="7240549"/>
                    <a:pt x="2909871" y="7240549"/>
                  </a:cubicBezTo>
                  <a:close/>
                  <a:moveTo>
                    <a:pt x="3203045" y="6387836"/>
                  </a:moveTo>
                  <a:cubicBezTo>
                    <a:pt x="3202889" y="6377124"/>
                    <a:pt x="3195664" y="6387299"/>
                    <a:pt x="3556567" y="6385689"/>
                  </a:cubicBezTo>
                  <a:cubicBezTo>
                    <a:pt x="3558804" y="6534997"/>
                    <a:pt x="3557999" y="6647811"/>
                    <a:pt x="3561801" y="6791999"/>
                  </a:cubicBezTo>
                  <a:cubicBezTo>
                    <a:pt x="3361901" y="6794235"/>
                    <a:pt x="3324524" y="6790075"/>
                    <a:pt x="3208995" y="6789583"/>
                  </a:cubicBezTo>
                  <a:cubicBezTo>
                    <a:pt x="3206266" y="6662033"/>
                    <a:pt x="3205371" y="6536697"/>
                    <a:pt x="3203045" y="6387836"/>
                  </a:cubicBezTo>
                  <a:close/>
                  <a:moveTo>
                    <a:pt x="3580747" y="5959165"/>
                  </a:moveTo>
                  <a:cubicBezTo>
                    <a:pt x="3700996" y="5959008"/>
                    <a:pt x="3614343" y="5959008"/>
                    <a:pt x="3922682" y="5959053"/>
                  </a:cubicBezTo>
                  <a:cubicBezTo>
                    <a:pt x="3926619" y="6244856"/>
                    <a:pt x="3927916" y="6211560"/>
                    <a:pt x="3930511" y="6364311"/>
                  </a:cubicBezTo>
                  <a:cubicBezTo>
                    <a:pt x="3646732" y="6364490"/>
                    <a:pt x="3636576" y="6364446"/>
                    <a:pt x="3574573" y="6364803"/>
                  </a:cubicBezTo>
                  <a:cubicBezTo>
                    <a:pt x="3567237" y="5912474"/>
                    <a:pt x="3559229" y="5959209"/>
                    <a:pt x="3580747" y="5959165"/>
                  </a:cubicBezTo>
                  <a:close/>
                  <a:moveTo>
                    <a:pt x="3580769" y="6385578"/>
                  </a:moveTo>
                  <a:cubicBezTo>
                    <a:pt x="3658027" y="6385175"/>
                    <a:pt x="3656820" y="6385264"/>
                    <a:pt x="3930824" y="6385063"/>
                  </a:cubicBezTo>
                  <a:cubicBezTo>
                    <a:pt x="3930847" y="6386919"/>
                    <a:pt x="3936170" y="6736967"/>
                    <a:pt x="3936528" y="6789025"/>
                  </a:cubicBezTo>
                  <a:cubicBezTo>
                    <a:pt x="3934828" y="6789025"/>
                    <a:pt x="3581731" y="6791753"/>
                    <a:pt x="3580121" y="6791775"/>
                  </a:cubicBezTo>
                  <a:cubicBezTo>
                    <a:pt x="3580098" y="6790187"/>
                    <a:pt x="3570547" y="6385644"/>
                    <a:pt x="3580769" y="6385578"/>
                  </a:cubicBezTo>
                  <a:close/>
                  <a:moveTo>
                    <a:pt x="3580859" y="6812549"/>
                  </a:moveTo>
                  <a:cubicBezTo>
                    <a:pt x="3993588" y="6807540"/>
                    <a:pt x="3936662" y="6798774"/>
                    <a:pt x="3936774" y="6846002"/>
                  </a:cubicBezTo>
                  <a:cubicBezTo>
                    <a:pt x="3937691" y="7285742"/>
                    <a:pt x="3972048" y="7219931"/>
                    <a:pt x="3849160" y="7218456"/>
                  </a:cubicBezTo>
                  <a:cubicBezTo>
                    <a:pt x="3764162" y="7217315"/>
                    <a:pt x="3671537" y="7217204"/>
                    <a:pt x="3587547" y="7218657"/>
                  </a:cubicBezTo>
                  <a:cubicBezTo>
                    <a:pt x="3586965" y="7162418"/>
                    <a:pt x="3584079" y="6812504"/>
                    <a:pt x="3580859" y="6812549"/>
                  </a:cubicBezTo>
                  <a:close/>
                  <a:moveTo>
                    <a:pt x="3941315" y="7239990"/>
                  </a:moveTo>
                  <a:cubicBezTo>
                    <a:pt x="3943618" y="7404794"/>
                    <a:pt x="3944647" y="7422907"/>
                    <a:pt x="3948271" y="7644198"/>
                  </a:cubicBezTo>
                  <a:cubicBezTo>
                    <a:pt x="3696567" y="7644242"/>
                    <a:pt x="3664939" y="7643840"/>
                    <a:pt x="3592781" y="7645606"/>
                  </a:cubicBezTo>
                  <a:cubicBezTo>
                    <a:pt x="3591886" y="7597708"/>
                    <a:pt x="3587792" y="7241130"/>
                    <a:pt x="3587770" y="7239454"/>
                  </a:cubicBezTo>
                  <a:cubicBezTo>
                    <a:pt x="3743025" y="7236725"/>
                    <a:pt x="3844619" y="7239677"/>
                    <a:pt x="3941315" y="7239990"/>
                  </a:cubicBezTo>
                  <a:close/>
                  <a:moveTo>
                    <a:pt x="3941024" y="5959076"/>
                  </a:moveTo>
                  <a:cubicBezTo>
                    <a:pt x="4147858" y="5959097"/>
                    <a:pt x="4127459" y="5954581"/>
                    <a:pt x="4293584" y="5955654"/>
                  </a:cubicBezTo>
                  <a:cubicBezTo>
                    <a:pt x="4294747" y="6045033"/>
                    <a:pt x="4296268" y="6146398"/>
                    <a:pt x="4298505" y="6235710"/>
                  </a:cubicBezTo>
                  <a:cubicBezTo>
                    <a:pt x="4302554" y="6403578"/>
                    <a:pt x="4368896" y="6364289"/>
                    <a:pt x="3983232" y="6364289"/>
                  </a:cubicBezTo>
                  <a:cubicBezTo>
                    <a:pt x="3936841" y="6364311"/>
                    <a:pt x="3947488" y="6430658"/>
                    <a:pt x="3941024" y="5959076"/>
                  </a:cubicBezTo>
                  <a:close/>
                  <a:moveTo>
                    <a:pt x="3983232" y="6385040"/>
                  </a:moveTo>
                  <a:cubicBezTo>
                    <a:pt x="3985222" y="6385040"/>
                    <a:pt x="4301525" y="6385376"/>
                    <a:pt x="4301570" y="6388194"/>
                  </a:cubicBezTo>
                  <a:cubicBezTo>
                    <a:pt x="4308884" y="6854365"/>
                    <a:pt x="4327203" y="6790791"/>
                    <a:pt x="4251578" y="6790791"/>
                  </a:cubicBezTo>
                  <a:cubicBezTo>
                    <a:pt x="4124104" y="6790791"/>
                    <a:pt x="4115514" y="6788935"/>
                    <a:pt x="3983232" y="6788935"/>
                  </a:cubicBezTo>
                  <a:cubicBezTo>
                    <a:pt x="3947108" y="6788935"/>
                    <a:pt x="3955541" y="6808211"/>
                    <a:pt x="3953729" y="6693116"/>
                  </a:cubicBezTo>
                  <a:cubicBezTo>
                    <a:pt x="3947980" y="6325336"/>
                    <a:pt x="3934940" y="6385086"/>
                    <a:pt x="3983232" y="6385040"/>
                  </a:cubicBezTo>
                  <a:close/>
                  <a:moveTo>
                    <a:pt x="3983232" y="6809709"/>
                  </a:moveTo>
                  <a:cubicBezTo>
                    <a:pt x="4359748" y="6809709"/>
                    <a:pt x="4307519" y="6804722"/>
                    <a:pt x="4307855" y="6846136"/>
                  </a:cubicBezTo>
                  <a:cubicBezTo>
                    <a:pt x="4308682" y="6944326"/>
                    <a:pt x="4309063" y="6960023"/>
                    <a:pt x="4313268" y="7219730"/>
                  </a:cubicBezTo>
                  <a:cubicBezTo>
                    <a:pt x="4238470" y="7220647"/>
                    <a:pt x="4184385" y="7219641"/>
                    <a:pt x="3959365" y="7219283"/>
                  </a:cubicBezTo>
                  <a:cubicBezTo>
                    <a:pt x="3953371" y="6758143"/>
                    <a:pt x="3943082" y="6809709"/>
                    <a:pt x="3983232" y="6809709"/>
                  </a:cubicBezTo>
                  <a:close/>
                  <a:moveTo>
                    <a:pt x="3983232" y="7240057"/>
                  </a:moveTo>
                  <a:cubicBezTo>
                    <a:pt x="4090284" y="7240057"/>
                    <a:pt x="4231178" y="7241488"/>
                    <a:pt x="4313603" y="7240482"/>
                  </a:cubicBezTo>
                  <a:cubicBezTo>
                    <a:pt x="4321410" y="7721143"/>
                    <a:pt x="4338901" y="7646478"/>
                    <a:pt x="4251555" y="7646478"/>
                  </a:cubicBezTo>
                  <a:cubicBezTo>
                    <a:pt x="3918343" y="7646478"/>
                    <a:pt x="3966702" y="7653120"/>
                    <a:pt x="3966031" y="7609067"/>
                  </a:cubicBezTo>
                  <a:cubicBezTo>
                    <a:pt x="3959365" y="7183080"/>
                    <a:pt x="3949322" y="7240057"/>
                    <a:pt x="3983232" y="7240057"/>
                  </a:cubicBezTo>
                  <a:close/>
                  <a:moveTo>
                    <a:pt x="4319866" y="6387836"/>
                  </a:moveTo>
                  <a:cubicBezTo>
                    <a:pt x="4319799" y="6384147"/>
                    <a:pt x="4506212" y="6382625"/>
                    <a:pt x="4653727" y="6384236"/>
                  </a:cubicBezTo>
                  <a:cubicBezTo>
                    <a:pt x="4680837" y="6384527"/>
                    <a:pt x="4674909" y="6338014"/>
                    <a:pt x="4680479" y="6693541"/>
                  </a:cubicBezTo>
                  <a:cubicBezTo>
                    <a:pt x="4682447" y="6818654"/>
                    <a:pt x="4744093" y="6789091"/>
                    <a:pt x="4385583" y="6790522"/>
                  </a:cubicBezTo>
                  <a:cubicBezTo>
                    <a:pt x="4304097" y="6790836"/>
                    <a:pt x="4327225" y="6857451"/>
                    <a:pt x="4319866" y="6387836"/>
                  </a:cubicBezTo>
                  <a:close/>
                  <a:moveTo>
                    <a:pt x="4385672" y="6811319"/>
                  </a:moveTo>
                  <a:cubicBezTo>
                    <a:pt x="4728726" y="6809933"/>
                    <a:pt x="4682380" y="6802151"/>
                    <a:pt x="4683342" y="6846158"/>
                  </a:cubicBezTo>
                  <a:cubicBezTo>
                    <a:pt x="4692803" y="7278027"/>
                    <a:pt x="4695241" y="7219127"/>
                    <a:pt x="4653995" y="7218053"/>
                  </a:cubicBezTo>
                  <a:cubicBezTo>
                    <a:pt x="4566180" y="7215638"/>
                    <a:pt x="4476776" y="7215526"/>
                    <a:pt x="4385381" y="7218143"/>
                  </a:cubicBezTo>
                  <a:cubicBezTo>
                    <a:pt x="4313603" y="7220110"/>
                    <a:pt x="4332169" y="7256962"/>
                    <a:pt x="4327986" y="6998485"/>
                  </a:cubicBezTo>
                  <a:cubicBezTo>
                    <a:pt x="4324474" y="6773618"/>
                    <a:pt x="4312172" y="6811632"/>
                    <a:pt x="4385672" y="6811319"/>
                  </a:cubicBezTo>
                  <a:close/>
                  <a:moveTo>
                    <a:pt x="4385873" y="7238916"/>
                  </a:moveTo>
                  <a:cubicBezTo>
                    <a:pt x="4481921" y="7236278"/>
                    <a:pt x="4562355" y="7236434"/>
                    <a:pt x="4653571" y="7238827"/>
                  </a:cubicBezTo>
                  <a:cubicBezTo>
                    <a:pt x="4696226" y="7239990"/>
                    <a:pt x="4686831" y="7226662"/>
                    <a:pt x="4688039" y="7304078"/>
                  </a:cubicBezTo>
                  <a:cubicBezTo>
                    <a:pt x="4694257" y="7700638"/>
                    <a:pt x="4706694" y="7647484"/>
                    <a:pt x="4653839" y="7647284"/>
                  </a:cubicBezTo>
                  <a:cubicBezTo>
                    <a:pt x="4288149" y="7645808"/>
                    <a:pt x="4338678" y="7659113"/>
                    <a:pt x="4337895" y="7609045"/>
                  </a:cubicBezTo>
                  <a:cubicBezTo>
                    <a:pt x="4331005" y="7183840"/>
                    <a:pt x="4310382" y="7241086"/>
                    <a:pt x="4385873" y="7238916"/>
                  </a:cubicBezTo>
                  <a:close/>
                  <a:moveTo>
                    <a:pt x="4692267" y="6387836"/>
                  </a:moveTo>
                  <a:cubicBezTo>
                    <a:pt x="4692222" y="6384593"/>
                    <a:pt x="5047086" y="6382112"/>
                    <a:pt x="5048741" y="6382112"/>
                  </a:cubicBezTo>
                  <a:cubicBezTo>
                    <a:pt x="5051738" y="6565364"/>
                    <a:pt x="5046974" y="6560020"/>
                    <a:pt x="5052454" y="6789897"/>
                  </a:cubicBezTo>
                  <a:cubicBezTo>
                    <a:pt x="4629481" y="6789986"/>
                    <a:pt x="4700833" y="6824065"/>
                    <a:pt x="4698776" y="6693161"/>
                  </a:cubicBezTo>
                  <a:cubicBezTo>
                    <a:pt x="4696405" y="6540431"/>
                    <a:pt x="4694638" y="6539671"/>
                    <a:pt x="4692267" y="6387836"/>
                  </a:cubicBezTo>
                  <a:close/>
                  <a:moveTo>
                    <a:pt x="4787956" y="7240638"/>
                  </a:moveTo>
                  <a:cubicBezTo>
                    <a:pt x="5113809" y="7240638"/>
                    <a:pt x="5058426" y="7213670"/>
                    <a:pt x="5059836" y="7304146"/>
                  </a:cubicBezTo>
                  <a:cubicBezTo>
                    <a:pt x="5065763" y="7684963"/>
                    <a:pt x="5077506" y="7646523"/>
                    <a:pt x="5056324" y="7646523"/>
                  </a:cubicBezTo>
                  <a:cubicBezTo>
                    <a:pt x="4658067" y="7646523"/>
                    <a:pt x="4711704" y="7663362"/>
                    <a:pt x="4710832" y="7609067"/>
                  </a:cubicBezTo>
                  <a:cubicBezTo>
                    <a:pt x="4703987" y="7170558"/>
                    <a:pt x="4682894" y="7240638"/>
                    <a:pt x="4787956" y="7240638"/>
                  </a:cubicBezTo>
                  <a:close/>
                  <a:moveTo>
                    <a:pt x="5067060" y="6382112"/>
                  </a:moveTo>
                  <a:cubicBezTo>
                    <a:pt x="5068648" y="6382112"/>
                    <a:pt x="5421052" y="6383609"/>
                    <a:pt x="5421119" y="6388194"/>
                  </a:cubicBezTo>
                  <a:cubicBezTo>
                    <a:pt x="5424698" y="6626456"/>
                    <a:pt x="5425794" y="6704207"/>
                    <a:pt x="5427315" y="6792736"/>
                  </a:cubicBezTo>
                  <a:cubicBezTo>
                    <a:pt x="5173419" y="6794592"/>
                    <a:pt x="5232962" y="6790187"/>
                    <a:pt x="5070818" y="6789897"/>
                  </a:cubicBezTo>
                  <a:cubicBezTo>
                    <a:pt x="5065159" y="6555861"/>
                    <a:pt x="5070080" y="6569971"/>
                    <a:pt x="5067060" y="6382112"/>
                  </a:cubicBezTo>
                  <a:close/>
                  <a:moveTo>
                    <a:pt x="5427673" y="6813555"/>
                  </a:moveTo>
                  <a:cubicBezTo>
                    <a:pt x="5432504" y="7087417"/>
                    <a:pt x="5426443" y="6747477"/>
                    <a:pt x="5434607" y="7218657"/>
                  </a:cubicBezTo>
                  <a:cubicBezTo>
                    <a:pt x="5362986" y="7218926"/>
                    <a:pt x="5274901" y="7218947"/>
                    <a:pt x="5190575" y="7218389"/>
                  </a:cubicBezTo>
                  <a:cubicBezTo>
                    <a:pt x="5037177" y="7217383"/>
                    <a:pt x="5084910" y="7293926"/>
                    <a:pt x="5072317" y="6845085"/>
                  </a:cubicBezTo>
                  <a:cubicBezTo>
                    <a:pt x="5070729" y="6789986"/>
                    <a:pt x="5021766" y="6816306"/>
                    <a:pt x="5427673" y="6813555"/>
                  </a:cubicBezTo>
                  <a:close/>
                  <a:moveTo>
                    <a:pt x="5433466" y="6082601"/>
                  </a:moveTo>
                  <a:cubicBezTo>
                    <a:pt x="5431162" y="5935238"/>
                    <a:pt x="5423110" y="5957778"/>
                    <a:pt x="5458988" y="5957398"/>
                  </a:cubicBezTo>
                  <a:cubicBezTo>
                    <a:pt x="5538371" y="5956549"/>
                    <a:pt x="5544075" y="5956705"/>
                    <a:pt x="5786698" y="5956571"/>
                  </a:cubicBezTo>
                  <a:cubicBezTo>
                    <a:pt x="5791417" y="6432380"/>
                    <a:pt x="5819108" y="6364558"/>
                    <a:pt x="5727445" y="6363328"/>
                  </a:cubicBezTo>
                  <a:cubicBezTo>
                    <a:pt x="5655668" y="6362366"/>
                    <a:pt x="5572929" y="6361986"/>
                    <a:pt x="5458831" y="6363059"/>
                  </a:cubicBezTo>
                  <a:cubicBezTo>
                    <a:pt x="5432325" y="6363328"/>
                    <a:pt x="5438455" y="6401454"/>
                    <a:pt x="5433466" y="6082601"/>
                  </a:cubicBezTo>
                  <a:close/>
                  <a:moveTo>
                    <a:pt x="5458966" y="6383878"/>
                  </a:moveTo>
                  <a:cubicBezTo>
                    <a:pt x="5822978" y="6380434"/>
                    <a:pt x="5793832" y="6386338"/>
                    <a:pt x="5793855" y="6388216"/>
                  </a:cubicBezTo>
                  <a:cubicBezTo>
                    <a:pt x="5801237" y="6860112"/>
                    <a:pt x="5826534" y="6792826"/>
                    <a:pt x="5727333" y="6792289"/>
                  </a:cubicBezTo>
                  <a:cubicBezTo>
                    <a:pt x="5652267" y="6791887"/>
                    <a:pt x="5551501" y="6791775"/>
                    <a:pt x="5458809" y="6792513"/>
                  </a:cubicBezTo>
                  <a:cubicBezTo>
                    <a:pt x="5441295" y="6792647"/>
                    <a:pt x="5445791" y="6807719"/>
                    <a:pt x="5444001" y="6693183"/>
                  </a:cubicBezTo>
                  <a:cubicBezTo>
                    <a:pt x="5438745" y="6342017"/>
                    <a:pt x="5431699" y="6384124"/>
                    <a:pt x="5458966" y="6383878"/>
                  </a:cubicBezTo>
                  <a:close/>
                  <a:moveTo>
                    <a:pt x="6129841" y="5506925"/>
                  </a:moveTo>
                  <a:cubicBezTo>
                    <a:pt x="5747956" y="5506925"/>
                    <a:pt x="5797546" y="5529197"/>
                    <a:pt x="5796651" y="5472130"/>
                  </a:cubicBezTo>
                  <a:cubicBezTo>
                    <a:pt x="5789762" y="5032301"/>
                    <a:pt x="5773143" y="5103433"/>
                    <a:pt x="5861495" y="5103433"/>
                  </a:cubicBezTo>
                  <a:cubicBezTo>
                    <a:pt x="6193813" y="5103433"/>
                    <a:pt x="6146773" y="5079573"/>
                    <a:pt x="6148138" y="5167298"/>
                  </a:cubicBezTo>
                  <a:cubicBezTo>
                    <a:pt x="6154266" y="5559564"/>
                    <a:pt x="6155407" y="5506925"/>
                    <a:pt x="6129841" y="5506925"/>
                  </a:cubicBezTo>
                  <a:close/>
                  <a:moveTo>
                    <a:pt x="6129841" y="5081854"/>
                  </a:moveTo>
                  <a:cubicBezTo>
                    <a:pt x="5731180" y="5081854"/>
                    <a:pt x="5791663" y="5104372"/>
                    <a:pt x="5789896" y="5014344"/>
                  </a:cubicBezTo>
                  <a:cubicBezTo>
                    <a:pt x="5781844" y="4609064"/>
                    <a:pt x="5766656" y="4673577"/>
                    <a:pt x="5861495" y="4673577"/>
                  </a:cubicBezTo>
                  <a:cubicBezTo>
                    <a:pt x="6182427" y="4673577"/>
                    <a:pt x="6140152" y="4657476"/>
                    <a:pt x="6140376" y="4709422"/>
                  </a:cubicBezTo>
                  <a:cubicBezTo>
                    <a:pt x="6142143" y="5126286"/>
                    <a:pt x="6158159" y="5081854"/>
                    <a:pt x="6129841" y="5081854"/>
                  </a:cubicBezTo>
                  <a:close/>
                  <a:moveTo>
                    <a:pt x="6129841" y="4652356"/>
                  </a:moveTo>
                  <a:cubicBezTo>
                    <a:pt x="5713130" y="4652356"/>
                    <a:pt x="5784885" y="4682208"/>
                    <a:pt x="5782917" y="4556626"/>
                  </a:cubicBezTo>
                  <a:cubicBezTo>
                    <a:pt x="5776117" y="4132248"/>
                    <a:pt x="5778421" y="4278381"/>
                    <a:pt x="5777951" y="4246829"/>
                  </a:cubicBezTo>
                  <a:cubicBezTo>
                    <a:pt x="5832238" y="4246627"/>
                    <a:pt x="5874558" y="4246695"/>
                    <a:pt x="6129841" y="4246739"/>
                  </a:cubicBezTo>
                  <a:cubicBezTo>
                    <a:pt x="6131406" y="4246739"/>
                    <a:pt x="6148518" y="4652356"/>
                    <a:pt x="6129841" y="4652356"/>
                  </a:cubicBezTo>
                  <a:close/>
                  <a:moveTo>
                    <a:pt x="6129841" y="4225988"/>
                  </a:moveTo>
                  <a:cubicBezTo>
                    <a:pt x="5881157" y="4225943"/>
                    <a:pt x="5832574" y="4225876"/>
                    <a:pt x="5777616" y="4226077"/>
                  </a:cubicBezTo>
                  <a:cubicBezTo>
                    <a:pt x="5775313" y="4092087"/>
                    <a:pt x="5770861" y="4010959"/>
                    <a:pt x="5769832" y="3821087"/>
                  </a:cubicBezTo>
                  <a:cubicBezTo>
                    <a:pt x="5772181" y="3821087"/>
                    <a:pt x="6122348" y="3820505"/>
                    <a:pt x="6125121" y="3820505"/>
                  </a:cubicBezTo>
                  <a:cubicBezTo>
                    <a:pt x="6127224" y="3920931"/>
                    <a:pt x="6131742" y="4225988"/>
                    <a:pt x="6129841" y="4225988"/>
                  </a:cubicBezTo>
                  <a:close/>
                  <a:moveTo>
                    <a:pt x="5769721" y="3800291"/>
                  </a:moveTo>
                  <a:cubicBezTo>
                    <a:pt x="5769721" y="3798278"/>
                    <a:pt x="5766052" y="3396016"/>
                    <a:pt x="5766030" y="3394317"/>
                  </a:cubicBezTo>
                  <a:cubicBezTo>
                    <a:pt x="5986732" y="3395994"/>
                    <a:pt x="5972260" y="3391745"/>
                    <a:pt x="6116980" y="3391477"/>
                  </a:cubicBezTo>
                  <a:cubicBezTo>
                    <a:pt x="6117002" y="3393064"/>
                    <a:pt x="6124539" y="3791838"/>
                    <a:pt x="6124584" y="3794186"/>
                  </a:cubicBezTo>
                  <a:cubicBezTo>
                    <a:pt x="6124741" y="3802549"/>
                    <a:pt x="6161894" y="3799799"/>
                    <a:pt x="5769721" y="3800291"/>
                  </a:cubicBezTo>
                  <a:close/>
                  <a:moveTo>
                    <a:pt x="5765761" y="3373543"/>
                  </a:moveTo>
                  <a:cubicBezTo>
                    <a:pt x="5763301" y="3197334"/>
                    <a:pt x="5760460" y="3198496"/>
                    <a:pt x="5756881" y="2965578"/>
                  </a:cubicBezTo>
                  <a:cubicBezTo>
                    <a:pt x="5817654" y="2964438"/>
                    <a:pt x="5899364" y="2964237"/>
                    <a:pt x="5995500" y="2965914"/>
                  </a:cubicBezTo>
                  <a:cubicBezTo>
                    <a:pt x="6146907" y="2968552"/>
                    <a:pt x="6108882" y="2889885"/>
                    <a:pt x="6116085" y="3336467"/>
                  </a:cubicBezTo>
                  <a:cubicBezTo>
                    <a:pt x="6116644" y="3373945"/>
                    <a:pt x="6175695" y="3376740"/>
                    <a:pt x="5765761" y="3373543"/>
                  </a:cubicBezTo>
                  <a:close/>
                  <a:moveTo>
                    <a:pt x="5756546" y="2944782"/>
                  </a:moveTo>
                  <a:cubicBezTo>
                    <a:pt x="5752430" y="2677584"/>
                    <a:pt x="5751938" y="2666224"/>
                    <a:pt x="5752139" y="2573513"/>
                  </a:cubicBezTo>
                  <a:cubicBezTo>
                    <a:pt x="5752229" y="2529148"/>
                    <a:pt x="5693401" y="2538495"/>
                    <a:pt x="6105147" y="2537869"/>
                  </a:cubicBezTo>
                  <a:cubicBezTo>
                    <a:pt x="6107250" y="2783041"/>
                    <a:pt x="6109375" y="2834965"/>
                    <a:pt x="6111544" y="2946280"/>
                  </a:cubicBezTo>
                  <a:cubicBezTo>
                    <a:pt x="5992078" y="2946079"/>
                    <a:pt x="5904352" y="2941987"/>
                    <a:pt x="5756546" y="2944782"/>
                  </a:cubicBezTo>
                  <a:close/>
                  <a:moveTo>
                    <a:pt x="5752139" y="2517923"/>
                  </a:moveTo>
                  <a:cubicBezTo>
                    <a:pt x="5751356" y="2315953"/>
                    <a:pt x="5745541" y="2280018"/>
                    <a:pt x="5742924" y="2111434"/>
                  </a:cubicBezTo>
                  <a:cubicBezTo>
                    <a:pt x="6140332" y="2111210"/>
                    <a:pt x="6100606" y="2109131"/>
                    <a:pt x="6100740" y="2116130"/>
                  </a:cubicBezTo>
                  <a:cubicBezTo>
                    <a:pt x="6101099" y="2140124"/>
                    <a:pt x="6100047" y="2033034"/>
                    <a:pt x="6104968" y="2517117"/>
                  </a:cubicBezTo>
                  <a:cubicBezTo>
                    <a:pt x="5989841" y="2517274"/>
                    <a:pt x="5898134" y="2519510"/>
                    <a:pt x="5752139" y="2517923"/>
                  </a:cubicBezTo>
                  <a:close/>
                  <a:moveTo>
                    <a:pt x="5742633" y="2090571"/>
                  </a:moveTo>
                  <a:cubicBezTo>
                    <a:pt x="5741201" y="1980775"/>
                    <a:pt x="5744422" y="1849334"/>
                    <a:pt x="5738182" y="1684015"/>
                  </a:cubicBezTo>
                  <a:cubicBezTo>
                    <a:pt x="5904106" y="1688689"/>
                    <a:pt x="5998922" y="1682629"/>
                    <a:pt x="6091972" y="1682025"/>
                  </a:cubicBezTo>
                  <a:cubicBezTo>
                    <a:pt x="6096245" y="1950185"/>
                    <a:pt x="6098817" y="2003204"/>
                    <a:pt x="6100337" y="2090459"/>
                  </a:cubicBezTo>
                  <a:lnTo>
                    <a:pt x="5742633" y="2090571"/>
                  </a:lnTo>
                  <a:close/>
                  <a:moveTo>
                    <a:pt x="5727378" y="2517632"/>
                  </a:moveTo>
                  <a:cubicBezTo>
                    <a:pt x="5308095" y="2512556"/>
                    <a:pt x="5377278" y="2555646"/>
                    <a:pt x="5375176" y="2420784"/>
                  </a:cubicBezTo>
                  <a:cubicBezTo>
                    <a:pt x="5372827" y="2271722"/>
                    <a:pt x="5374281" y="2267205"/>
                    <a:pt x="5371910" y="2115817"/>
                  </a:cubicBezTo>
                  <a:cubicBezTo>
                    <a:pt x="5371754" y="2105374"/>
                    <a:pt x="5336815" y="2111300"/>
                    <a:pt x="5724605" y="2111434"/>
                  </a:cubicBezTo>
                  <a:cubicBezTo>
                    <a:pt x="5726819" y="2265662"/>
                    <a:pt x="5740844" y="2517811"/>
                    <a:pt x="5727378" y="2517632"/>
                  </a:cubicBezTo>
                  <a:close/>
                  <a:moveTo>
                    <a:pt x="5366050" y="2964840"/>
                  </a:moveTo>
                  <a:cubicBezTo>
                    <a:pt x="5367146" y="3057686"/>
                    <a:pt x="5368622" y="3124882"/>
                    <a:pt x="5372693" y="3370278"/>
                  </a:cubicBezTo>
                  <a:cubicBezTo>
                    <a:pt x="5321292" y="3369987"/>
                    <a:pt x="5020379" y="3370748"/>
                    <a:pt x="5018724" y="3370748"/>
                  </a:cubicBezTo>
                  <a:cubicBezTo>
                    <a:pt x="5015369" y="3146081"/>
                    <a:pt x="5017605" y="3181121"/>
                    <a:pt x="5013825" y="2966987"/>
                  </a:cubicBezTo>
                  <a:cubicBezTo>
                    <a:pt x="5204488" y="2967233"/>
                    <a:pt x="5214911" y="2964013"/>
                    <a:pt x="5366050" y="2964840"/>
                  </a:cubicBezTo>
                  <a:close/>
                  <a:moveTo>
                    <a:pt x="5324714" y="2943977"/>
                  </a:moveTo>
                  <a:cubicBezTo>
                    <a:pt x="4957794" y="2943977"/>
                    <a:pt x="5014004" y="2968955"/>
                    <a:pt x="5012103" y="2878346"/>
                  </a:cubicBezTo>
                  <a:cubicBezTo>
                    <a:pt x="5003849" y="2482949"/>
                    <a:pt x="4991793" y="2540016"/>
                    <a:pt x="5056324" y="2540016"/>
                  </a:cubicBezTo>
                  <a:cubicBezTo>
                    <a:pt x="5406423" y="2540016"/>
                    <a:pt x="5358937" y="2527471"/>
                    <a:pt x="5360279" y="2573826"/>
                  </a:cubicBezTo>
                  <a:cubicBezTo>
                    <a:pt x="5372894" y="3003928"/>
                    <a:pt x="5370881" y="2943977"/>
                    <a:pt x="5324714" y="2943977"/>
                  </a:cubicBezTo>
                  <a:close/>
                  <a:moveTo>
                    <a:pt x="5324714" y="2518996"/>
                  </a:moveTo>
                  <a:cubicBezTo>
                    <a:pt x="4941354" y="2518996"/>
                    <a:pt x="5007249" y="2547194"/>
                    <a:pt x="5005258" y="2420739"/>
                  </a:cubicBezTo>
                  <a:cubicBezTo>
                    <a:pt x="4999465" y="2050342"/>
                    <a:pt x="4973765" y="2112306"/>
                    <a:pt x="5056324" y="2112306"/>
                  </a:cubicBezTo>
                  <a:cubicBezTo>
                    <a:pt x="5379001" y="2112306"/>
                    <a:pt x="5353390" y="2103272"/>
                    <a:pt x="5353591" y="2116197"/>
                  </a:cubicBezTo>
                  <a:cubicBezTo>
                    <a:pt x="5360928" y="2583330"/>
                    <a:pt x="5369606" y="2518996"/>
                    <a:pt x="5324714" y="2518996"/>
                  </a:cubicBezTo>
                  <a:close/>
                  <a:moveTo>
                    <a:pt x="5324714" y="2088916"/>
                  </a:moveTo>
                  <a:cubicBezTo>
                    <a:pt x="5189680" y="2088916"/>
                    <a:pt x="5189591" y="2091532"/>
                    <a:pt x="5056346" y="2091532"/>
                  </a:cubicBezTo>
                  <a:cubicBezTo>
                    <a:pt x="4974816" y="2091532"/>
                    <a:pt x="4999085" y="2153720"/>
                    <a:pt x="4991480" y="1682226"/>
                  </a:cubicBezTo>
                  <a:cubicBezTo>
                    <a:pt x="5121727" y="1680348"/>
                    <a:pt x="5207015" y="1684843"/>
                    <a:pt x="5347663" y="1684440"/>
                  </a:cubicBezTo>
                  <a:cubicBezTo>
                    <a:pt x="5358042" y="2154771"/>
                    <a:pt x="5360503" y="2088916"/>
                    <a:pt x="5324714" y="2088916"/>
                  </a:cubicBezTo>
                  <a:close/>
                  <a:moveTo>
                    <a:pt x="4993761" y="2878838"/>
                  </a:moveTo>
                  <a:cubicBezTo>
                    <a:pt x="4995528" y="2963924"/>
                    <a:pt x="5060417" y="2947779"/>
                    <a:pt x="4653861" y="2945051"/>
                  </a:cubicBezTo>
                  <a:cubicBezTo>
                    <a:pt x="4634043" y="2944916"/>
                    <a:pt x="4641425" y="2990892"/>
                    <a:pt x="4633171" y="2573245"/>
                  </a:cubicBezTo>
                  <a:cubicBezTo>
                    <a:pt x="4632254" y="2527516"/>
                    <a:pt x="4581994" y="2538987"/>
                    <a:pt x="4922162" y="2539881"/>
                  </a:cubicBezTo>
                  <a:cubicBezTo>
                    <a:pt x="5008502" y="2540127"/>
                    <a:pt x="4985396" y="2478387"/>
                    <a:pt x="4993761" y="2878838"/>
                  </a:cubicBezTo>
                  <a:close/>
                  <a:moveTo>
                    <a:pt x="4922140" y="2519085"/>
                  </a:moveTo>
                  <a:cubicBezTo>
                    <a:pt x="4571883" y="2518146"/>
                    <a:pt x="4632366" y="2544689"/>
                    <a:pt x="4630442" y="2420784"/>
                  </a:cubicBezTo>
                  <a:cubicBezTo>
                    <a:pt x="4624873" y="2065995"/>
                    <a:pt x="4611586" y="2113201"/>
                    <a:pt x="4653884" y="2112753"/>
                  </a:cubicBezTo>
                  <a:cubicBezTo>
                    <a:pt x="5009799" y="2108907"/>
                    <a:pt x="4980095" y="2112999"/>
                    <a:pt x="4980139" y="2116175"/>
                  </a:cubicBezTo>
                  <a:cubicBezTo>
                    <a:pt x="4987454" y="2585164"/>
                    <a:pt x="5014474" y="2519331"/>
                    <a:pt x="4922140" y="2519085"/>
                  </a:cubicBezTo>
                  <a:close/>
                  <a:moveTo>
                    <a:pt x="4922140" y="2091398"/>
                  </a:moveTo>
                  <a:cubicBezTo>
                    <a:pt x="4837411" y="2091175"/>
                    <a:pt x="4738434" y="2091063"/>
                    <a:pt x="4653727" y="2091979"/>
                  </a:cubicBezTo>
                  <a:cubicBezTo>
                    <a:pt x="4613823" y="2092404"/>
                    <a:pt x="4623575" y="2155665"/>
                    <a:pt x="4617961" y="1684753"/>
                  </a:cubicBezTo>
                  <a:cubicBezTo>
                    <a:pt x="4905744" y="1687459"/>
                    <a:pt x="4858817" y="1684820"/>
                    <a:pt x="4973138" y="1682539"/>
                  </a:cubicBezTo>
                  <a:cubicBezTo>
                    <a:pt x="4980743" y="2153384"/>
                    <a:pt x="5002776" y="2091488"/>
                    <a:pt x="4922140" y="2091398"/>
                  </a:cubicBezTo>
                  <a:close/>
                  <a:moveTo>
                    <a:pt x="4620399" y="2878838"/>
                  </a:moveTo>
                  <a:cubicBezTo>
                    <a:pt x="4622300" y="2965869"/>
                    <a:pt x="4685758" y="2944782"/>
                    <a:pt x="4267168" y="2944916"/>
                  </a:cubicBezTo>
                  <a:cubicBezTo>
                    <a:pt x="4262918" y="2670987"/>
                    <a:pt x="4263119" y="2663988"/>
                    <a:pt x="4259898" y="2573066"/>
                  </a:cubicBezTo>
                  <a:cubicBezTo>
                    <a:pt x="4258131" y="2523312"/>
                    <a:pt x="4219055" y="2537623"/>
                    <a:pt x="4519677" y="2537824"/>
                  </a:cubicBezTo>
                  <a:cubicBezTo>
                    <a:pt x="4640262" y="2537824"/>
                    <a:pt x="4611430" y="2469465"/>
                    <a:pt x="4620399" y="2878838"/>
                  </a:cubicBezTo>
                  <a:close/>
                  <a:moveTo>
                    <a:pt x="4258064" y="2516871"/>
                  </a:moveTo>
                  <a:cubicBezTo>
                    <a:pt x="4252316" y="2316758"/>
                    <a:pt x="4257527" y="2281024"/>
                    <a:pt x="4254933" y="2115772"/>
                  </a:cubicBezTo>
                  <a:cubicBezTo>
                    <a:pt x="4254843" y="2109310"/>
                    <a:pt x="4253747" y="2115772"/>
                    <a:pt x="4606509" y="2113201"/>
                  </a:cubicBezTo>
                  <a:cubicBezTo>
                    <a:pt x="4606553" y="2115459"/>
                    <a:pt x="4606598" y="2130285"/>
                    <a:pt x="4613756" y="2517498"/>
                  </a:cubicBezTo>
                  <a:cubicBezTo>
                    <a:pt x="4562512" y="2516938"/>
                    <a:pt x="4541754" y="2517073"/>
                    <a:pt x="4258064" y="2516871"/>
                  </a:cubicBezTo>
                  <a:close/>
                  <a:moveTo>
                    <a:pt x="4251555" y="3801454"/>
                  </a:moveTo>
                  <a:cubicBezTo>
                    <a:pt x="3866070" y="3801454"/>
                    <a:pt x="3906823" y="3803131"/>
                    <a:pt x="3906913" y="3794007"/>
                  </a:cubicBezTo>
                  <a:cubicBezTo>
                    <a:pt x="3907718" y="3699798"/>
                    <a:pt x="3906980" y="3683563"/>
                    <a:pt x="3902439" y="3394920"/>
                  </a:cubicBezTo>
                  <a:cubicBezTo>
                    <a:pt x="4113434" y="3394965"/>
                    <a:pt x="4143385" y="3394071"/>
                    <a:pt x="4254597" y="3394071"/>
                  </a:cubicBezTo>
                  <a:cubicBezTo>
                    <a:pt x="4262672" y="3850336"/>
                    <a:pt x="4268309" y="3801454"/>
                    <a:pt x="4251555" y="3801454"/>
                  </a:cubicBezTo>
                  <a:close/>
                  <a:moveTo>
                    <a:pt x="4251555" y="3373319"/>
                  </a:moveTo>
                  <a:cubicBezTo>
                    <a:pt x="3841174" y="3373319"/>
                    <a:pt x="3902350" y="3390291"/>
                    <a:pt x="3901500" y="3335998"/>
                  </a:cubicBezTo>
                  <a:cubicBezTo>
                    <a:pt x="3894611" y="2896481"/>
                    <a:pt x="3866942" y="2965221"/>
                    <a:pt x="3983232" y="2965221"/>
                  </a:cubicBezTo>
                  <a:cubicBezTo>
                    <a:pt x="4108871" y="2965221"/>
                    <a:pt x="4120569" y="2965668"/>
                    <a:pt x="4249184" y="2965668"/>
                  </a:cubicBezTo>
                  <a:cubicBezTo>
                    <a:pt x="4256051" y="3407510"/>
                    <a:pt x="4254284" y="3373319"/>
                    <a:pt x="4251555" y="3373319"/>
                  </a:cubicBezTo>
                  <a:close/>
                  <a:moveTo>
                    <a:pt x="3894051" y="2944134"/>
                  </a:moveTo>
                  <a:cubicBezTo>
                    <a:pt x="3890227" y="2693483"/>
                    <a:pt x="3890115" y="2667320"/>
                    <a:pt x="3887252" y="2573156"/>
                  </a:cubicBezTo>
                  <a:cubicBezTo>
                    <a:pt x="3885708" y="2521925"/>
                    <a:pt x="3830907" y="2537511"/>
                    <a:pt x="4240349" y="2537646"/>
                  </a:cubicBezTo>
                  <a:cubicBezTo>
                    <a:pt x="4245158" y="2689548"/>
                    <a:pt x="4243369" y="2590240"/>
                    <a:pt x="4248871" y="2944939"/>
                  </a:cubicBezTo>
                  <a:cubicBezTo>
                    <a:pt x="4221090" y="2944916"/>
                    <a:pt x="3922503" y="2944380"/>
                    <a:pt x="3894051" y="2944134"/>
                  </a:cubicBezTo>
                  <a:close/>
                  <a:moveTo>
                    <a:pt x="3881750" y="2090302"/>
                  </a:moveTo>
                  <a:cubicBezTo>
                    <a:pt x="3877119" y="1797142"/>
                    <a:pt x="3876649" y="1758054"/>
                    <a:pt x="3874905" y="1683970"/>
                  </a:cubicBezTo>
                  <a:cubicBezTo>
                    <a:pt x="4009805" y="1686453"/>
                    <a:pt x="4125759" y="1683210"/>
                    <a:pt x="4228852" y="1683009"/>
                  </a:cubicBezTo>
                  <a:cubicBezTo>
                    <a:pt x="4230463" y="1751100"/>
                    <a:pt x="4236211" y="2090392"/>
                    <a:pt x="4236256" y="2092427"/>
                  </a:cubicBezTo>
                  <a:cubicBezTo>
                    <a:pt x="4087756" y="2092181"/>
                    <a:pt x="4086414" y="2088491"/>
                    <a:pt x="3881750" y="2090302"/>
                  </a:cubicBezTo>
                  <a:close/>
                  <a:moveTo>
                    <a:pt x="3875732" y="2943955"/>
                  </a:moveTo>
                  <a:cubicBezTo>
                    <a:pt x="3651764" y="2941562"/>
                    <a:pt x="3616110" y="2943620"/>
                    <a:pt x="3519593" y="2944246"/>
                  </a:cubicBezTo>
                  <a:cubicBezTo>
                    <a:pt x="3512279" y="2465037"/>
                    <a:pt x="3497450" y="2538495"/>
                    <a:pt x="3580836" y="2537489"/>
                  </a:cubicBezTo>
                  <a:cubicBezTo>
                    <a:pt x="3913847" y="2533486"/>
                    <a:pt x="3867524" y="2527627"/>
                    <a:pt x="3868910" y="2573826"/>
                  </a:cubicBezTo>
                  <a:cubicBezTo>
                    <a:pt x="3872042" y="2677673"/>
                    <a:pt x="3872086" y="2705201"/>
                    <a:pt x="3875732" y="2943955"/>
                  </a:cubicBezTo>
                  <a:close/>
                  <a:moveTo>
                    <a:pt x="3848958" y="2090638"/>
                  </a:moveTo>
                  <a:cubicBezTo>
                    <a:pt x="3753694" y="2091666"/>
                    <a:pt x="3678762" y="2091689"/>
                    <a:pt x="3580814" y="2090638"/>
                  </a:cubicBezTo>
                  <a:cubicBezTo>
                    <a:pt x="3484700" y="2089475"/>
                    <a:pt x="3504719" y="2166779"/>
                    <a:pt x="3499172" y="1682606"/>
                  </a:cubicBezTo>
                  <a:cubicBezTo>
                    <a:pt x="3678449" y="1682360"/>
                    <a:pt x="3732087" y="1680996"/>
                    <a:pt x="3856541" y="1683613"/>
                  </a:cubicBezTo>
                  <a:cubicBezTo>
                    <a:pt x="3867166" y="2135652"/>
                    <a:pt x="3867412" y="2090437"/>
                    <a:pt x="3848958" y="2090638"/>
                  </a:cubicBezTo>
                  <a:close/>
                  <a:moveTo>
                    <a:pt x="3501274" y="2944357"/>
                  </a:moveTo>
                  <a:cubicBezTo>
                    <a:pt x="3084183" y="2946280"/>
                    <a:pt x="3147350" y="2962739"/>
                    <a:pt x="3146298" y="2878480"/>
                  </a:cubicBezTo>
                  <a:cubicBezTo>
                    <a:pt x="3141333" y="2480713"/>
                    <a:pt x="3124736" y="2536281"/>
                    <a:pt x="3178172" y="2536281"/>
                  </a:cubicBezTo>
                  <a:cubicBezTo>
                    <a:pt x="3547240" y="2536281"/>
                    <a:pt x="3496667" y="2530780"/>
                    <a:pt x="3496667" y="2573021"/>
                  </a:cubicBezTo>
                  <a:cubicBezTo>
                    <a:pt x="3496756" y="2666671"/>
                    <a:pt x="3496913" y="2659337"/>
                    <a:pt x="3501274" y="2944357"/>
                  </a:cubicBezTo>
                  <a:close/>
                  <a:moveTo>
                    <a:pt x="3446541" y="2517498"/>
                  </a:moveTo>
                  <a:cubicBezTo>
                    <a:pt x="3312535" y="2517498"/>
                    <a:pt x="3312468" y="2515507"/>
                    <a:pt x="3178172" y="2515507"/>
                  </a:cubicBezTo>
                  <a:cubicBezTo>
                    <a:pt x="3129813" y="2515507"/>
                    <a:pt x="3139476" y="2534805"/>
                    <a:pt x="3137687" y="2420829"/>
                  </a:cubicBezTo>
                  <a:cubicBezTo>
                    <a:pt x="3131849" y="2048643"/>
                    <a:pt x="3119010" y="2109220"/>
                    <a:pt x="3178172" y="2109220"/>
                  </a:cubicBezTo>
                  <a:cubicBezTo>
                    <a:pt x="3524022" y="2109220"/>
                    <a:pt x="3487876" y="2109399"/>
                    <a:pt x="3487988" y="2116219"/>
                  </a:cubicBezTo>
                  <a:cubicBezTo>
                    <a:pt x="3495213" y="2577673"/>
                    <a:pt x="3519817" y="2517498"/>
                    <a:pt x="3446541" y="2517498"/>
                  </a:cubicBezTo>
                  <a:close/>
                  <a:moveTo>
                    <a:pt x="3178172" y="2088469"/>
                  </a:moveTo>
                  <a:cubicBezTo>
                    <a:pt x="3113686" y="2088469"/>
                    <a:pt x="3138872" y="2150992"/>
                    <a:pt x="3127219" y="1682785"/>
                  </a:cubicBezTo>
                  <a:cubicBezTo>
                    <a:pt x="3163410" y="1682629"/>
                    <a:pt x="3186113" y="1682674"/>
                    <a:pt x="3446563" y="1682629"/>
                  </a:cubicBezTo>
                  <a:cubicBezTo>
                    <a:pt x="3492215" y="1682629"/>
                    <a:pt x="3479958" y="1618004"/>
                    <a:pt x="3487585" y="2089922"/>
                  </a:cubicBezTo>
                  <a:cubicBezTo>
                    <a:pt x="3264735" y="2089274"/>
                    <a:pt x="3292494" y="2088469"/>
                    <a:pt x="3178172" y="2088469"/>
                  </a:cubicBezTo>
                  <a:close/>
                  <a:moveTo>
                    <a:pt x="3127979" y="2878749"/>
                  </a:moveTo>
                  <a:cubicBezTo>
                    <a:pt x="3129008" y="2961419"/>
                    <a:pt x="3196648" y="2947175"/>
                    <a:pt x="2775777" y="2944916"/>
                  </a:cubicBezTo>
                  <a:cubicBezTo>
                    <a:pt x="2772735" y="2944894"/>
                    <a:pt x="2775777" y="2806677"/>
                    <a:pt x="2768731" y="2572619"/>
                  </a:cubicBezTo>
                  <a:cubicBezTo>
                    <a:pt x="2767098" y="2517386"/>
                    <a:pt x="2725449" y="2547373"/>
                    <a:pt x="3044279" y="2538227"/>
                  </a:cubicBezTo>
                  <a:cubicBezTo>
                    <a:pt x="3139387" y="2535476"/>
                    <a:pt x="3122879" y="2471545"/>
                    <a:pt x="3127979" y="2878749"/>
                  </a:cubicBezTo>
                  <a:close/>
                  <a:moveTo>
                    <a:pt x="3043787" y="2517408"/>
                  </a:moveTo>
                  <a:cubicBezTo>
                    <a:pt x="2975811" y="2519376"/>
                    <a:pt x="2899627" y="2520382"/>
                    <a:pt x="2775889" y="2518034"/>
                  </a:cubicBezTo>
                  <a:cubicBezTo>
                    <a:pt x="2764638" y="2517833"/>
                    <a:pt x="2767053" y="2531384"/>
                    <a:pt x="2765264" y="2420806"/>
                  </a:cubicBezTo>
                  <a:cubicBezTo>
                    <a:pt x="2759672" y="2064206"/>
                    <a:pt x="2756228" y="2112194"/>
                    <a:pt x="2775933" y="2111725"/>
                  </a:cubicBezTo>
                  <a:cubicBezTo>
                    <a:pt x="3157639" y="2102959"/>
                    <a:pt x="3116863" y="2112105"/>
                    <a:pt x="3116907" y="2116152"/>
                  </a:cubicBezTo>
                  <a:cubicBezTo>
                    <a:pt x="3119278" y="2266847"/>
                    <a:pt x="3116997" y="2268770"/>
                    <a:pt x="3119368" y="2421164"/>
                  </a:cubicBezTo>
                  <a:cubicBezTo>
                    <a:pt x="3121179" y="2535700"/>
                    <a:pt x="3140885" y="2514635"/>
                    <a:pt x="3043787" y="2517408"/>
                  </a:cubicBezTo>
                  <a:close/>
                  <a:moveTo>
                    <a:pt x="3043944" y="2088961"/>
                  </a:moveTo>
                  <a:cubicBezTo>
                    <a:pt x="2884663" y="2090034"/>
                    <a:pt x="2876186" y="2088648"/>
                    <a:pt x="2775531" y="2090951"/>
                  </a:cubicBezTo>
                  <a:cubicBezTo>
                    <a:pt x="2756451" y="2091398"/>
                    <a:pt x="2759985" y="2141063"/>
                    <a:pt x="2756116" y="1685245"/>
                  </a:cubicBezTo>
                  <a:cubicBezTo>
                    <a:pt x="2867350" y="1684261"/>
                    <a:pt x="2672080" y="1685715"/>
                    <a:pt x="3108877" y="1682875"/>
                  </a:cubicBezTo>
                  <a:cubicBezTo>
                    <a:pt x="3120732" y="2164766"/>
                    <a:pt x="3136568" y="2088223"/>
                    <a:pt x="3043944" y="2088961"/>
                  </a:cubicBezTo>
                  <a:close/>
                  <a:moveTo>
                    <a:pt x="2756429" y="2944805"/>
                  </a:moveTo>
                  <a:cubicBezTo>
                    <a:pt x="2344795" y="2942389"/>
                    <a:pt x="2403511" y="2975149"/>
                    <a:pt x="2401498" y="2878391"/>
                  </a:cubicBezTo>
                  <a:cubicBezTo>
                    <a:pt x="2398813" y="2749991"/>
                    <a:pt x="2397561" y="2654976"/>
                    <a:pt x="2396867" y="2573379"/>
                  </a:cubicBezTo>
                  <a:cubicBezTo>
                    <a:pt x="2396532" y="2532927"/>
                    <a:pt x="2340031" y="2531362"/>
                    <a:pt x="2749361" y="2538383"/>
                  </a:cubicBezTo>
                  <a:cubicBezTo>
                    <a:pt x="2755601" y="2762155"/>
                    <a:pt x="2754639" y="2796369"/>
                    <a:pt x="2756429" y="2944805"/>
                  </a:cubicBezTo>
                  <a:close/>
                  <a:moveTo>
                    <a:pt x="2396375" y="2518571"/>
                  </a:moveTo>
                  <a:cubicBezTo>
                    <a:pt x="2394139" y="2312174"/>
                    <a:pt x="2391454" y="2283797"/>
                    <a:pt x="2388726" y="2111143"/>
                  </a:cubicBezTo>
                  <a:cubicBezTo>
                    <a:pt x="2390761" y="2111143"/>
                    <a:pt x="2743142" y="2113066"/>
                    <a:pt x="2743210" y="2116219"/>
                  </a:cubicBezTo>
                  <a:cubicBezTo>
                    <a:pt x="2745245" y="2245425"/>
                    <a:pt x="2745692" y="2391356"/>
                    <a:pt x="2748846" y="2517565"/>
                  </a:cubicBezTo>
                  <a:cubicBezTo>
                    <a:pt x="2610457" y="2515306"/>
                    <a:pt x="2495979" y="2518392"/>
                    <a:pt x="2396375" y="2518571"/>
                  </a:cubicBezTo>
                  <a:close/>
                  <a:moveTo>
                    <a:pt x="2388412" y="2090369"/>
                  </a:moveTo>
                  <a:cubicBezTo>
                    <a:pt x="2383850" y="1801615"/>
                    <a:pt x="2383022" y="1763242"/>
                    <a:pt x="2382597" y="1683926"/>
                  </a:cubicBezTo>
                  <a:cubicBezTo>
                    <a:pt x="2525012" y="1684015"/>
                    <a:pt x="2547335" y="1686766"/>
                    <a:pt x="2737774" y="1685379"/>
                  </a:cubicBezTo>
                  <a:cubicBezTo>
                    <a:pt x="2737796" y="1687079"/>
                    <a:pt x="2742784" y="2089855"/>
                    <a:pt x="2742807" y="2091644"/>
                  </a:cubicBezTo>
                  <a:cubicBezTo>
                    <a:pt x="2610121" y="2094149"/>
                    <a:pt x="2497589" y="2090504"/>
                    <a:pt x="2388412" y="2090369"/>
                  </a:cubicBezTo>
                  <a:close/>
                  <a:moveTo>
                    <a:pt x="2383201" y="2878883"/>
                  </a:moveTo>
                  <a:cubicBezTo>
                    <a:pt x="2385169" y="2972689"/>
                    <a:pt x="2440731" y="2945498"/>
                    <a:pt x="2105080" y="2945498"/>
                  </a:cubicBezTo>
                  <a:cubicBezTo>
                    <a:pt x="2013865" y="2945498"/>
                    <a:pt x="2028135" y="3017860"/>
                    <a:pt x="2024422" y="2572373"/>
                  </a:cubicBezTo>
                  <a:cubicBezTo>
                    <a:pt x="2024042" y="2526822"/>
                    <a:pt x="1968592" y="2539323"/>
                    <a:pt x="2378280" y="2539323"/>
                  </a:cubicBezTo>
                  <a:cubicBezTo>
                    <a:pt x="2379152" y="2630356"/>
                    <a:pt x="2379622" y="2707056"/>
                    <a:pt x="2383201" y="2878883"/>
                  </a:cubicBezTo>
                  <a:close/>
                  <a:moveTo>
                    <a:pt x="2373292" y="2518593"/>
                  </a:moveTo>
                  <a:cubicBezTo>
                    <a:pt x="2141003" y="2518660"/>
                    <a:pt x="2086112" y="2518750"/>
                    <a:pt x="2023930" y="2518571"/>
                  </a:cubicBezTo>
                  <a:cubicBezTo>
                    <a:pt x="2023908" y="2517386"/>
                    <a:pt x="2019121" y="2149583"/>
                    <a:pt x="2018495" y="2110003"/>
                  </a:cubicBezTo>
                  <a:cubicBezTo>
                    <a:pt x="2020083" y="2109981"/>
                    <a:pt x="2370384" y="2107364"/>
                    <a:pt x="2370518" y="2116197"/>
                  </a:cubicBezTo>
                  <a:cubicBezTo>
                    <a:pt x="2377184" y="2547306"/>
                    <a:pt x="2382328" y="2518593"/>
                    <a:pt x="2373292" y="2518593"/>
                  </a:cubicBezTo>
                  <a:close/>
                  <a:moveTo>
                    <a:pt x="2018137" y="2089207"/>
                  </a:moveTo>
                  <a:cubicBezTo>
                    <a:pt x="2016974" y="2017560"/>
                    <a:pt x="2021268" y="2274852"/>
                    <a:pt x="2011114" y="1684865"/>
                  </a:cubicBezTo>
                  <a:cubicBezTo>
                    <a:pt x="2138856" y="1686609"/>
                    <a:pt x="2254228" y="1683993"/>
                    <a:pt x="2364255" y="1683926"/>
                  </a:cubicBezTo>
                  <a:cubicBezTo>
                    <a:pt x="2364703" y="1763309"/>
                    <a:pt x="2365821" y="1819728"/>
                    <a:pt x="2370093" y="2090347"/>
                  </a:cubicBezTo>
                  <a:cubicBezTo>
                    <a:pt x="2235999" y="2090325"/>
                    <a:pt x="2161715" y="2087753"/>
                    <a:pt x="2018137" y="2089207"/>
                  </a:cubicBezTo>
                  <a:close/>
                  <a:moveTo>
                    <a:pt x="2012254" y="2945609"/>
                  </a:moveTo>
                  <a:cubicBezTo>
                    <a:pt x="1710021" y="2946325"/>
                    <a:pt x="1797681" y="2945811"/>
                    <a:pt x="1656182" y="2944760"/>
                  </a:cubicBezTo>
                  <a:cubicBezTo>
                    <a:pt x="1655198" y="2837044"/>
                    <a:pt x="1656719" y="2817142"/>
                    <a:pt x="1650546" y="2539345"/>
                  </a:cubicBezTo>
                  <a:cubicBezTo>
                    <a:pt x="1756099" y="2539032"/>
                    <a:pt x="1764912" y="2538361"/>
                    <a:pt x="2005790" y="2539278"/>
                  </a:cubicBezTo>
                  <a:cubicBezTo>
                    <a:pt x="2008094" y="2788788"/>
                    <a:pt x="2010174" y="2838229"/>
                    <a:pt x="2012254" y="2945609"/>
                  </a:cubicBezTo>
                  <a:close/>
                  <a:moveTo>
                    <a:pt x="1970963" y="2518370"/>
                  </a:moveTo>
                  <a:cubicBezTo>
                    <a:pt x="1585008" y="2516268"/>
                    <a:pt x="1650322" y="2548066"/>
                    <a:pt x="1648331" y="2420784"/>
                  </a:cubicBezTo>
                  <a:cubicBezTo>
                    <a:pt x="1645938" y="2268569"/>
                    <a:pt x="1647705" y="2268345"/>
                    <a:pt x="1645312" y="2115817"/>
                  </a:cubicBezTo>
                  <a:cubicBezTo>
                    <a:pt x="1645177" y="2107208"/>
                    <a:pt x="1624398" y="2115079"/>
                    <a:pt x="2000176" y="2110204"/>
                  </a:cubicBezTo>
                  <a:cubicBezTo>
                    <a:pt x="2007378" y="2575571"/>
                    <a:pt x="2018182" y="2518549"/>
                    <a:pt x="1970963" y="2518370"/>
                  </a:cubicBezTo>
                  <a:close/>
                  <a:moveTo>
                    <a:pt x="1644909" y="2091040"/>
                  </a:moveTo>
                  <a:cubicBezTo>
                    <a:pt x="1637281" y="1618854"/>
                    <a:pt x="1612789" y="1683434"/>
                    <a:pt x="1702752" y="1683166"/>
                  </a:cubicBezTo>
                  <a:cubicBezTo>
                    <a:pt x="1816380" y="1682852"/>
                    <a:pt x="1882924" y="1682674"/>
                    <a:pt x="1970762" y="1684194"/>
                  </a:cubicBezTo>
                  <a:cubicBezTo>
                    <a:pt x="2001518" y="1684776"/>
                    <a:pt x="1992481" y="1635312"/>
                    <a:pt x="1999840" y="2089430"/>
                  </a:cubicBezTo>
                  <a:cubicBezTo>
                    <a:pt x="1868877" y="2091175"/>
                    <a:pt x="1938016" y="2090839"/>
                    <a:pt x="1644909" y="2091040"/>
                  </a:cubicBezTo>
                  <a:close/>
                  <a:moveTo>
                    <a:pt x="1637863" y="2944626"/>
                  </a:moveTo>
                  <a:cubicBezTo>
                    <a:pt x="1546424" y="2944156"/>
                    <a:pt x="1431454" y="2944805"/>
                    <a:pt x="1283581" y="2944872"/>
                  </a:cubicBezTo>
                  <a:cubicBezTo>
                    <a:pt x="1280807" y="2818819"/>
                    <a:pt x="1278839" y="2817746"/>
                    <a:pt x="1276758" y="2538182"/>
                  </a:cubicBezTo>
                  <a:cubicBezTo>
                    <a:pt x="1420784" y="2537824"/>
                    <a:pt x="1434652" y="2539770"/>
                    <a:pt x="1632182" y="2539367"/>
                  </a:cubicBezTo>
                  <a:cubicBezTo>
                    <a:pt x="1638713" y="2840466"/>
                    <a:pt x="1636789" y="2826221"/>
                    <a:pt x="1637863" y="2944626"/>
                  </a:cubicBezTo>
                  <a:close/>
                  <a:moveTo>
                    <a:pt x="1568590" y="2518683"/>
                  </a:moveTo>
                  <a:cubicBezTo>
                    <a:pt x="1434317" y="2518683"/>
                    <a:pt x="1434764" y="2517431"/>
                    <a:pt x="1300334" y="2517431"/>
                  </a:cubicBezTo>
                  <a:cubicBezTo>
                    <a:pt x="1269332" y="2517431"/>
                    <a:pt x="1277139" y="2536393"/>
                    <a:pt x="1275327" y="2420806"/>
                  </a:cubicBezTo>
                  <a:cubicBezTo>
                    <a:pt x="1269757" y="2065414"/>
                    <a:pt x="1259446" y="2112731"/>
                    <a:pt x="1300334" y="2112731"/>
                  </a:cubicBezTo>
                  <a:cubicBezTo>
                    <a:pt x="1655914" y="2112731"/>
                    <a:pt x="1626858" y="2108281"/>
                    <a:pt x="1626992" y="2116197"/>
                  </a:cubicBezTo>
                  <a:cubicBezTo>
                    <a:pt x="1634351" y="2584851"/>
                    <a:pt x="1651530" y="2518683"/>
                    <a:pt x="1568590" y="2518683"/>
                  </a:cubicBezTo>
                  <a:close/>
                  <a:moveTo>
                    <a:pt x="1568590" y="2091085"/>
                  </a:moveTo>
                  <a:cubicBezTo>
                    <a:pt x="1430291" y="2091085"/>
                    <a:pt x="1430671" y="2091935"/>
                    <a:pt x="1300334" y="2091935"/>
                  </a:cubicBezTo>
                  <a:cubicBezTo>
                    <a:pt x="1249090" y="2091935"/>
                    <a:pt x="1280427" y="2141354"/>
                    <a:pt x="1264680" y="1682047"/>
                  </a:cubicBezTo>
                  <a:cubicBezTo>
                    <a:pt x="1357819" y="1681511"/>
                    <a:pt x="1433914" y="1683434"/>
                    <a:pt x="1619477" y="1683322"/>
                  </a:cubicBezTo>
                  <a:cubicBezTo>
                    <a:pt x="1627529" y="2156940"/>
                    <a:pt x="1646363" y="2091040"/>
                    <a:pt x="1568590" y="2091085"/>
                  </a:cubicBezTo>
                  <a:close/>
                  <a:moveTo>
                    <a:pt x="1265239" y="2944916"/>
                  </a:moveTo>
                  <a:cubicBezTo>
                    <a:pt x="851906" y="2945967"/>
                    <a:pt x="912120" y="2969827"/>
                    <a:pt x="910397" y="2878391"/>
                  </a:cubicBezTo>
                  <a:cubicBezTo>
                    <a:pt x="908384" y="2770698"/>
                    <a:pt x="906818" y="2674185"/>
                    <a:pt x="905857" y="2573379"/>
                  </a:cubicBezTo>
                  <a:cubicBezTo>
                    <a:pt x="905432" y="2526576"/>
                    <a:pt x="848729" y="2539971"/>
                    <a:pt x="1258439" y="2538249"/>
                  </a:cubicBezTo>
                  <a:cubicBezTo>
                    <a:pt x="1260475" y="2815041"/>
                    <a:pt x="1262712" y="2832974"/>
                    <a:pt x="1265239" y="2944916"/>
                  </a:cubicBezTo>
                  <a:close/>
                  <a:moveTo>
                    <a:pt x="1166150" y="2518459"/>
                  </a:moveTo>
                  <a:cubicBezTo>
                    <a:pt x="1061245" y="2520024"/>
                    <a:pt x="981683" y="2519734"/>
                    <a:pt x="905275" y="2518392"/>
                  </a:cubicBezTo>
                  <a:cubicBezTo>
                    <a:pt x="905253" y="2516648"/>
                    <a:pt x="899929" y="2129994"/>
                    <a:pt x="899594" y="2110875"/>
                  </a:cubicBezTo>
                  <a:cubicBezTo>
                    <a:pt x="1290828" y="2107722"/>
                    <a:pt x="1252937" y="2114587"/>
                    <a:pt x="1252959" y="2116175"/>
                  </a:cubicBezTo>
                  <a:cubicBezTo>
                    <a:pt x="1260430" y="2591783"/>
                    <a:pt x="1285661" y="2516514"/>
                    <a:pt x="1166150" y="2518459"/>
                  </a:cubicBezTo>
                  <a:close/>
                  <a:moveTo>
                    <a:pt x="899258" y="2090079"/>
                  </a:moveTo>
                  <a:cubicBezTo>
                    <a:pt x="891698" y="1662884"/>
                    <a:pt x="885457" y="1685871"/>
                    <a:pt x="898050" y="1685826"/>
                  </a:cubicBezTo>
                  <a:cubicBezTo>
                    <a:pt x="1066300" y="1685379"/>
                    <a:pt x="1080795" y="1686251"/>
                    <a:pt x="1166508" y="1683792"/>
                  </a:cubicBezTo>
                  <a:cubicBezTo>
                    <a:pt x="1268885" y="1680974"/>
                    <a:pt x="1245555" y="1610982"/>
                    <a:pt x="1252601" y="2091823"/>
                  </a:cubicBezTo>
                  <a:cubicBezTo>
                    <a:pt x="1151835" y="2091286"/>
                    <a:pt x="1110767" y="2088357"/>
                    <a:pt x="899258" y="2090079"/>
                  </a:cubicBezTo>
                  <a:close/>
                  <a:moveTo>
                    <a:pt x="629995" y="3393914"/>
                  </a:moveTo>
                  <a:cubicBezTo>
                    <a:pt x="719824" y="3392214"/>
                    <a:pt x="805180" y="3392125"/>
                    <a:pt x="897894" y="3394003"/>
                  </a:cubicBezTo>
                  <a:cubicBezTo>
                    <a:pt x="900063" y="3394048"/>
                    <a:pt x="907646" y="3800850"/>
                    <a:pt x="897938" y="3801028"/>
                  </a:cubicBezTo>
                  <a:cubicBezTo>
                    <a:pt x="884205" y="3801230"/>
                    <a:pt x="552804" y="3806775"/>
                    <a:pt x="552648" y="3792688"/>
                  </a:cubicBezTo>
                  <a:cubicBezTo>
                    <a:pt x="548197" y="3319607"/>
                    <a:pt x="509657" y="3396173"/>
                    <a:pt x="629995" y="3393914"/>
                  </a:cubicBezTo>
                  <a:close/>
                  <a:moveTo>
                    <a:pt x="629749" y="3822004"/>
                  </a:moveTo>
                  <a:cubicBezTo>
                    <a:pt x="718728" y="3823077"/>
                    <a:pt x="809541" y="3823211"/>
                    <a:pt x="898162" y="3821780"/>
                  </a:cubicBezTo>
                  <a:cubicBezTo>
                    <a:pt x="907109" y="3821646"/>
                    <a:pt x="906013" y="3774597"/>
                    <a:pt x="913730" y="4227642"/>
                  </a:cubicBezTo>
                  <a:cubicBezTo>
                    <a:pt x="744384" y="4230572"/>
                    <a:pt x="665381" y="4228582"/>
                    <a:pt x="559470" y="4228224"/>
                  </a:cubicBezTo>
                  <a:cubicBezTo>
                    <a:pt x="551843" y="3750134"/>
                    <a:pt x="527216" y="3820751"/>
                    <a:pt x="629749" y="3822004"/>
                  </a:cubicBezTo>
                  <a:close/>
                  <a:moveTo>
                    <a:pt x="914133" y="4251771"/>
                  </a:moveTo>
                  <a:cubicBezTo>
                    <a:pt x="919098" y="4569171"/>
                    <a:pt x="919523" y="4593634"/>
                    <a:pt x="920262" y="4652534"/>
                  </a:cubicBezTo>
                  <a:cubicBezTo>
                    <a:pt x="643125" y="4651774"/>
                    <a:pt x="675290" y="4652780"/>
                    <a:pt x="566136" y="4653272"/>
                  </a:cubicBezTo>
                  <a:cubicBezTo>
                    <a:pt x="557792" y="4119815"/>
                    <a:pt x="560298" y="4279901"/>
                    <a:pt x="559805" y="4248998"/>
                  </a:cubicBezTo>
                  <a:cubicBezTo>
                    <a:pt x="945403" y="4250384"/>
                    <a:pt x="914043" y="4246493"/>
                    <a:pt x="914133" y="4251771"/>
                  </a:cubicBezTo>
                  <a:close/>
                  <a:moveTo>
                    <a:pt x="629906" y="4673577"/>
                  </a:moveTo>
                  <a:cubicBezTo>
                    <a:pt x="973877" y="4670781"/>
                    <a:pt x="920418" y="4664878"/>
                    <a:pt x="920933" y="4709467"/>
                  </a:cubicBezTo>
                  <a:cubicBezTo>
                    <a:pt x="922006" y="4803721"/>
                    <a:pt x="922252" y="4813851"/>
                    <a:pt x="926368" y="5081384"/>
                  </a:cubicBezTo>
                  <a:cubicBezTo>
                    <a:pt x="688263" y="5082681"/>
                    <a:pt x="678578" y="5081608"/>
                    <a:pt x="573696" y="5081205"/>
                  </a:cubicBezTo>
                  <a:cubicBezTo>
                    <a:pt x="564816" y="4611501"/>
                    <a:pt x="540882" y="4674426"/>
                    <a:pt x="629906" y="4673577"/>
                  </a:cubicBezTo>
                  <a:close/>
                  <a:moveTo>
                    <a:pt x="629749" y="5528459"/>
                  </a:moveTo>
                  <a:cubicBezTo>
                    <a:pt x="715239" y="5529376"/>
                    <a:pt x="812583" y="5529331"/>
                    <a:pt x="898095" y="5528861"/>
                  </a:cubicBezTo>
                  <a:cubicBezTo>
                    <a:pt x="951666" y="5528571"/>
                    <a:pt x="926144" y="5477206"/>
                    <a:pt x="939274" y="5935484"/>
                  </a:cubicBezTo>
                  <a:cubicBezTo>
                    <a:pt x="669631" y="5936825"/>
                    <a:pt x="726736" y="5936110"/>
                    <a:pt x="584589" y="5935171"/>
                  </a:cubicBezTo>
                  <a:cubicBezTo>
                    <a:pt x="572443" y="5460950"/>
                    <a:pt x="562490" y="5527744"/>
                    <a:pt x="629749" y="5528459"/>
                  </a:cubicBezTo>
                  <a:close/>
                  <a:moveTo>
                    <a:pt x="629749" y="5956370"/>
                  </a:moveTo>
                  <a:cubicBezTo>
                    <a:pt x="719466" y="5957219"/>
                    <a:pt x="807036" y="5957174"/>
                    <a:pt x="898095" y="5956549"/>
                  </a:cubicBezTo>
                  <a:cubicBezTo>
                    <a:pt x="952739" y="5956169"/>
                    <a:pt x="939923" y="5889933"/>
                    <a:pt x="948042" y="6364132"/>
                  </a:cubicBezTo>
                  <a:cubicBezTo>
                    <a:pt x="827368" y="6365117"/>
                    <a:pt x="868950" y="6366302"/>
                    <a:pt x="593939" y="6364826"/>
                  </a:cubicBezTo>
                  <a:cubicBezTo>
                    <a:pt x="585931" y="5893556"/>
                    <a:pt x="565800" y="5955766"/>
                    <a:pt x="629749" y="5956370"/>
                  </a:cubicBezTo>
                  <a:close/>
                  <a:moveTo>
                    <a:pt x="629794" y="6385846"/>
                  </a:moveTo>
                  <a:cubicBezTo>
                    <a:pt x="968844" y="6388104"/>
                    <a:pt x="948333" y="6380993"/>
                    <a:pt x="948445" y="6388149"/>
                  </a:cubicBezTo>
                  <a:cubicBezTo>
                    <a:pt x="950816" y="6539850"/>
                    <a:pt x="947505" y="6538687"/>
                    <a:pt x="949921" y="6693563"/>
                  </a:cubicBezTo>
                  <a:cubicBezTo>
                    <a:pt x="951755" y="6810983"/>
                    <a:pt x="965444" y="6791193"/>
                    <a:pt x="898006" y="6791552"/>
                  </a:cubicBezTo>
                  <a:cubicBezTo>
                    <a:pt x="807931" y="6792044"/>
                    <a:pt x="719511" y="6792312"/>
                    <a:pt x="629995" y="6790746"/>
                  </a:cubicBezTo>
                  <a:cubicBezTo>
                    <a:pt x="591008" y="6790075"/>
                    <a:pt x="600112" y="6808502"/>
                    <a:pt x="598300" y="6693116"/>
                  </a:cubicBezTo>
                  <a:cubicBezTo>
                    <a:pt x="592753" y="6338216"/>
                    <a:pt x="579780" y="6385510"/>
                    <a:pt x="629794" y="6385846"/>
                  </a:cubicBezTo>
                  <a:close/>
                  <a:moveTo>
                    <a:pt x="629794" y="7240012"/>
                  </a:moveTo>
                  <a:cubicBezTo>
                    <a:pt x="1018456" y="7242092"/>
                    <a:pt x="961038" y="7212933"/>
                    <a:pt x="962447" y="7304056"/>
                  </a:cubicBezTo>
                  <a:cubicBezTo>
                    <a:pt x="964796" y="7454549"/>
                    <a:pt x="962850" y="7457232"/>
                    <a:pt x="965243" y="7609425"/>
                  </a:cubicBezTo>
                  <a:cubicBezTo>
                    <a:pt x="966003" y="7657413"/>
                    <a:pt x="979536" y="7647775"/>
                    <a:pt x="898095" y="7647328"/>
                  </a:cubicBezTo>
                  <a:cubicBezTo>
                    <a:pt x="569043" y="7645561"/>
                    <a:pt x="614360" y="7657682"/>
                    <a:pt x="613600" y="7608956"/>
                  </a:cubicBezTo>
                  <a:cubicBezTo>
                    <a:pt x="607158" y="7196296"/>
                    <a:pt x="588324" y="7239789"/>
                    <a:pt x="629794" y="7240012"/>
                  </a:cubicBezTo>
                  <a:close/>
                  <a:moveTo>
                    <a:pt x="614293" y="7665910"/>
                  </a:moveTo>
                  <a:cubicBezTo>
                    <a:pt x="698955" y="7667767"/>
                    <a:pt x="677862" y="7667700"/>
                    <a:pt x="966250" y="7668393"/>
                  </a:cubicBezTo>
                  <a:cubicBezTo>
                    <a:pt x="968285" y="7773581"/>
                    <a:pt x="972647" y="7885032"/>
                    <a:pt x="972960" y="8071661"/>
                  </a:cubicBezTo>
                  <a:cubicBezTo>
                    <a:pt x="587116" y="8074367"/>
                    <a:pt x="619080" y="8078191"/>
                    <a:pt x="618700" y="8066495"/>
                  </a:cubicBezTo>
                  <a:cubicBezTo>
                    <a:pt x="611900" y="7855402"/>
                    <a:pt x="615233" y="7771323"/>
                    <a:pt x="614293" y="7665910"/>
                  </a:cubicBezTo>
                  <a:close/>
                  <a:moveTo>
                    <a:pt x="977344" y="7150924"/>
                  </a:moveTo>
                  <a:cubicBezTo>
                    <a:pt x="965713" y="6753559"/>
                    <a:pt x="952426" y="6812012"/>
                    <a:pt x="1032190" y="6812012"/>
                  </a:cubicBezTo>
                  <a:cubicBezTo>
                    <a:pt x="1372582" y="6812012"/>
                    <a:pt x="1325520" y="6803179"/>
                    <a:pt x="1326437" y="6847768"/>
                  </a:cubicBezTo>
                  <a:cubicBezTo>
                    <a:pt x="1335541" y="7277737"/>
                    <a:pt x="1340104" y="7218814"/>
                    <a:pt x="1300334" y="7218814"/>
                  </a:cubicBezTo>
                  <a:cubicBezTo>
                    <a:pt x="1167447" y="7218814"/>
                    <a:pt x="1166687" y="7216197"/>
                    <a:pt x="1032190" y="7216197"/>
                  </a:cubicBezTo>
                  <a:cubicBezTo>
                    <a:pt x="965176" y="7216175"/>
                    <a:pt x="979648" y="7229883"/>
                    <a:pt x="977344" y="7150924"/>
                  </a:cubicBezTo>
                  <a:close/>
                  <a:moveTo>
                    <a:pt x="1032212" y="7236949"/>
                  </a:moveTo>
                  <a:cubicBezTo>
                    <a:pt x="1164137" y="7236949"/>
                    <a:pt x="1166620" y="7239565"/>
                    <a:pt x="1300356" y="7239565"/>
                  </a:cubicBezTo>
                  <a:cubicBezTo>
                    <a:pt x="1339791" y="7239565"/>
                    <a:pt x="1331224" y="7226595"/>
                    <a:pt x="1332432" y="7304101"/>
                  </a:cubicBezTo>
                  <a:cubicBezTo>
                    <a:pt x="1338605" y="7698961"/>
                    <a:pt x="1357260" y="7644913"/>
                    <a:pt x="1300356" y="7644913"/>
                  </a:cubicBezTo>
                  <a:cubicBezTo>
                    <a:pt x="936791" y="7644913"/>
                    <a:pt x="984479" y="7666313"/>
                    <a:pt x="983585" y="7609067"/>
                  </a:cubicBezTo>
                  <a:cubicBezTo>
                    <a:pt x="976785" y="7176573"/>
                    <a:pt x="968263" y="7236949"/>
                    <a:pt x="1032212" y="7236949"/>
                  </a:cubicBezTo>
                  <a:close/>
                  <a:moveTo>
                    <a:pt x="1032212" y="7668460"/>
                  </a:moveTo>
                  <a:cubicBezTo>
                    <a:pt x="1403091" y="7668460"/>
                    <a:pt x="1340238" y="7634560"/>
                    <a:pt x="1341714" y="7761887"/>
                  </a:cubicBezTo>
                  <a:cubicBezTo>
                    <a:pt x="1346009" y="8135704"/>
                    <a:pt x="1363970" y="8074166"/>
                    <a:pt x="1300356" y="8074121"/>
                  </a:cubicBezTo>
                  <a:cubicBezTo>
                    <a:pt x="1282037" y="8074121"/>
                    <a:pt x="991346" y="8073182"/>
                    <a:pt x="991346" y="8066854"/>
                  </a:cubicBezTo>
                  <a:cubicBezTo>
                    <a:pt x="990362" y="7608442"/>
                    <a:pt x="960121" y="7668460"/>
                    <a:pt x="1032212" y="7668460"/>
                  </a:cubicBezTo>
                  <a:close/>
                  <a:moveTo>
                    <a:pt x="1032212" y="8092211"/>
                  </a:moveTo>
                  <a:cubicBezTo>
                    <a:pt x="1164853" y="8092211"/>
                    <a:pt x="1164204" y="8094872"/>
                    <a:pt x="1300356" y="8094872"/>
                  </a:cubicBezTo>
                  <a:cubicBezTo>
                    <a:pt x="1357931" y="8094917"/>
                    <a:pt x="1344555" y="8026759"/>
                    <a:pt x="1352540" y="8499952"/>
                  </a:cubicBezTo>
                  <a:cubicBezTo>
                    <a:pt x="1219296" y="8499460"/>
                    <a:pt x="1109246" y="8501361"/>
                    <a:pt x="996513" y="8500869"/>
                  </a:cubicBezTo>
                  <a:cubicBezTo>
                    <a:pt x="989288" y="8026021"/>
                    <a:pt x="977075" y="8092211"/>
                    <a:pt x="1032212" y="8092211"/>
                  </a:cubicBezTo>
                  <a:close/>
                  <a:moveTo>
                    <a:pt x="1032212" y="8521709"/>
                  </a:moveTo>
                  <a:cubicBezTo>
                    <a:pt x="1379382" y="8521709"/>
                    <a:pt x="1352831" y="8517215"/>
                    <a:pt x="1352943" y="8524952"/>
                  </a:cubicBezTo>
                  <a:cubicBezTo>
                    <a:pt x="1360347" y="8997697"/>
                    <a:pt x="1382312" y="8929271"/>
                    <a:pt x="1300356" y="8929271"/>
                  </a:cubicBezTo>
                  <a:cubicBezTo>
                    <a:pt x="1167984" y="8929271"/>
                    <a:pt x="1170020" y="8927504"/>
                    <a:pt x="1032212" y="8927504"/>
                  </a:cubicBezTo>
                  <a:cubicBezTo>
                    <a:pt x="997967" y="8927504"/>
                    <a:pt x="1007205" y="8946557"/>
                    <a:pt x="1005393" y="8829874"/>
                  </a:cubicBezTo>
                  <a:cubicBezTo>
                    <a:pt x="999824" y="8474549"/>
                    <a:pt x="974481" y="8521709"/>
                    <a:pt x="1032212" y="8521709"/>
                  </a:cubicBezTo>
                  <a:close/>
                  <a:moveTo>
                    <a:pt x="1360056" y="7761573"/>
                  </a:moveTo>
                  <a:cubicBezTo>
                    <a:pt x="1358692" y="7642230"/>
                    <a:pt x="1286690" y="7662981"/>
                    <a:pt x="1702662" y="7665217"/>
                  </a:cubicBezTo>
                  <a:cubicBezTo>
                    <a:pt x="1712683" y="7665285"/>
                    <a:pt x="1713712" y="7615619"/>
                    <a:pt x="1720825" y="8073897"/>
                  </a:cubicBezTo>
                  <a:cubicBezTo>
                    <a:pt x="1323865" y="8075820"/>
                    <a:pt x="1363545" y="8076760"/>
                    <a:pt x="1363523" y="8066854"/>
                  </a:cubicBezTo>
                  <a:cubicBezTo>
                    <a:pt x="1363277" y="7948918"/>
                    <a:pt x="1362069" y="7938520"/>
                    <a:pt x="1360056" y="7761573"/>
                  </a:cubicBezTo>
                  <a:close/>
                  <a:moveTo>
                    <a:pt x="1721138" y="8094694"/>
                  </a:moveTo>
                  <a:cubicBezTo>
                    <a:pt x="1728273" y="8554559"/>
                    <a:pt x="1736885" y="8500958"/>
                    <a:pt x="1702662" y="8501070"/>
                  </a:cubicBezTo>
                  <a:cubicBezTo>
                    <a:pt x="1609054" y="8501450"/>
                    <a:pt x="1527881" y="8501584"/>
                    <a:pt x="1434518" y="8500578"/>
                  </a:cubicBezTo>
                  <a:cubicBezTo>
                    <a:pt x="1358692" y="8499750"/>
                    <a:pt x="1365558" y="8569429"/>
                    <a:pt x="1363590" y="8094917"/>
                  </a:cubicBezTo>
                  <a:cubicBezTo>
                    <a:pt x="1592278" y="8095118"/>
                    <a:pt x="1611111" y="8095275"/>
                    <a:pt x="1721138" y="8094694"/>
                  </a:cubicBezTo>
                  <a:close/>
                  <a:moveTo>
                    <a:pt x="1434361" y="8521397"/>
                  </a:moveTo>
                  <a:cubicBezTo>
                    <a:pt x="1749366" y="8524795"/>
                    <a:pt x="1727267" y="8517952"/>
                    <a:pt x="1727379" y="8524907"/>
                  </a:cubicBezTo>
                  <a:cubicBezTo>
                    <a:pt x="1734693" y="8992510"/>
                    <a:pt x="1743976" y="8929070"/>
                    <a:pt x="1702819" y="8928444"/>
                  </a:cubicBezTo>
                  <a:cubicBezTo>
                    <a:pt x="1312368" y="8922674"/>
                    <a:pt x="1379561" y="8963372"/>
                    <a:pt x="1377480" y="8829874"/>
                  </a:cubicBezTo>
                  <a:cubicBezTo>
                    <a:pt x="1371687" y="8458963"/>
                    <a:pt x="1346434" y="8520457"/>
                    <a:pt x="1434361" y="8521397"/>
                  </a:cubicBezTo>
                  <a:close/>
                  <a:moveTo>
                    <a:pt x="1729526" y="7665374"/>
                  </a:moveTo>
                  <a:cubicBezTo>
                    <a:pt x="1780681" y="7665642"/>
                    <a:pt x="2081236" y="7665889"/>
                    <a:pt x="2084144" y="7665889"/>
                  </a:cubicBezTo>
                  <a:cubicBezTo>
                    <a:pt x="2084166" y="7667632"/>
                    <a:pt x="2090139" y="8019872"/>
                    <a:pt x="2091100" y="8071884"/>
                  </a:cubicBezTo>
                  <a:cubicBezTo>
                    <a:pt x="1971813" y="8072019"/>
                    <a:pt x="2089825" y="8072533"/>
                    <a:pt x="1739144" y="8073830"/>
                  </a:cubicBezTo>
                  <a:cubicBezTo>
                    <a:pt x="1733060" y="7682100"/>
                    <a:pt x="1733239" y="7826332"/>
                    <a:pt x="1729526" y="7665374"/>
                  </a:cubicBezTo>
                  <a:close/>
                  <a:moveTo>
                    <a:pt x="2091503" y="8092636"/>
                  </a:moveTo>
                  <a:cubicBezTo>
                    <a:pt x="2099220" y="8500578"/>
                    <a:pt x="2097923" y="8379401"/>
                    <a:pt x="2100003" y="8500130"/>
                  </a:cubicBezTo>
                  <a:cubicBezTo>
                    <a:pt x="2084972" y="8500130"/>
                    <a:pt x="2163818" y="8499907"/>
                    <a:pt x="1745340" y="8500936"/>
                  </a:cubicBezTo>
                  <a:cubicBezTo>
                    <a:pt x="1743551" y="8384119"/>
                    <a:pt x="1744624" y="8426762"/>
                    <a:pt x="1739480" y="8094604"/>
                  </a:cubicBezTo>
                  <a:cubicBezTo>
                    <a:pt x="2118165" y="8092994"/>
                    <a:pt x="1981096" y="8092748"/>
                    <a:pt x="2091503" y="8092636"/>
                  </a:cubicBezTo>
                  <a:close/>
                  <a:moveTo>
                    <a:pt x="2096223" y="7240124"/>
                  </a:moveTo>
                  <a:cubicBezTo>
                    <a:pt x="2256331" y="7240281"/>
                    <a:pt x="2255705" y="7236681"/>
                    <a:pt x="2451042" y="7238022"/>
                  </a:cubicBezTo>
                  <a:cubicBezTo>
                    <a:pt x="2453547" y="7456607"/>
                    <a:pt x="2456321" y="7425211"/>
                    <a:pt x="2459609" y="7643840"/>
                  </a:cubicBezTo>
                  <a:cubicBezTo>
                    <a:pt x="2220386" y="7643326"/>
                    <a:pt x="2269125" y="7645114"/>
                    <a:pt x="2102150" y="7645114"/>
                  </a:cubicBezTo>
                  <a:cubicBezTo>
                    <a:pt x="2099578" y="7488740"/>
                    <a:pt x="2098840" y="7382277"/>
                    <a:pt x="2096223" y="7240124"/>
                  </a:cubicBezTo>
                  <a:close/>
                  <a:moveTo>
                    <a:pt x="2105080" y="7665889"/>
                  </a:moveTo>
                  <a:cubicBezTo>
                    <a:pt x="2528032" y="7665889"/>
                    <a:pt x="2459519" y="7631675"/>
                    <a:pt x="2461264" y="7761797"/>
                  </a:cubicBezTo>
                  <a:cubicBezTo>
                    <a:pt x="2463031" y="7903524"/>
                    <a:pt x="2464306" y="7943865"/>
                    <a:pt x="2465201" y="8066898"/>
                  </a:cubicBezTo>
                  <a:cubicBezTo>
                    <a:pt x="2465268" y="8076670"/>
                    <a:pt x="2493832" y="8071929"/>
                    <a:pt x="2109464" y="8071863"/>
                  </a:cubicBezTo>
                  <a:cubicBezTo>
                    <a:pt x="2109397" y="8068195"/>
                    <a:pt x="2101390" y="7665889"/>
                    <a:pt x="2105080" y="7665889"/>
                  </a:cubicBezTo>
                  <a:close/>
                  <a:moveTo>
                    <a:pt x="2465402" y="8093284"/>
                  </a:moveTo>
                  <a:cubicBezTo>
                    <a:pt x="2465425" y="8095253"/>
                    <a:pt x="2470099" y="8496419"/>
                    <a:pt x="2470122" y="8498699"/>
                  </a:cubicBezTo>
                  <a:cubicBezTo>
                    <a:pt x="2325447" y="8496664"/>
                    <a:pt x="2227320" y="8499997"/>
                    <a:pt x="2118300" y="8500130"/>
                  </a:cubicBezTo>
                  <a:cubicBezTo>
                    <a:pt x="2115973" y="8364150"/>
                    <a:pt x="2117383" y="8499102"/>
                    <a:pt x="2109845" y="8092636"/>
                  </a:cubicBezTo>
                  <a:cubicBezTo>
                    <a:pt x="2235328" y="8092659"/>
                    <a:pt x="2324508" y="8094291"/>
                    <a:pt x="2465402" y="8093284"/>
                  </a:cubicBezTo>
                  <a:close/>
                  <a:moveTo>
                    <a:pt x="2470457" y="8519495"/>
                  </a:moveTo>
                  <a:cubicBezTo>
                    <a:pt x="2473119" y="8693066"/>
                    <a:pt x="2471397" y="8650915"/>
                    <a:pt x="2475893" y="8926811"/>
                  </a:cubicBezTo>
                  <a:cubicBezTo>
                    <a:pt x="2391701" y="8927952"/>
                    <a:pt x="2291404" y="8927192"/>
                    <a:pt x="2123042" y="8927147"/>
                  </a:cubicBezTo>
                  <a:cubicBezTo>
                    <a:pt x="2123019" y="8924597"/>
                    <a:pt x="2118747" y="8526674"/>
                    <a:pt x="2118725" y="8524549"/>
                  </a:cubicBezTo>
                  <a:cubicBezTo>
                    <a:pt x="2118613" y="8517103"/>
                    <a:pt x="2462897" y="8519384"/>
                    <a:pt x="2470457" y="8519495"/>
                  </a:cubicBezTo>
                  <a:close/>
                  <a:moveTo>
                    <a:pt x="2469361" y="7238179"/>
                  </a:moveTo>
                  <a:cubicBezTo>
                    <a:pt x="2675547" y="7240012"/>
                    <a:pt x="2516110" y="7238380"/>
                    <a:pt x="2825053" y="7240326"/>
                  </a:cubicBezTo>
                  <a:cubicBezTo>
                    <a:pt x="2827983" y="7466647"/>
                    <a:pt x="2827379" y="7512667"/>
                    <a:pt x="2829638" y="7644689"/>
                  </a:cubicBezTo>
                  <a:cubicBezTo>
                    <a:pt x="2540670" y="7643974"/>
                    <a:pt x="2707287" y="7644578"/>
                    <a:pt x="2477906" y="7643907"/>
                  </a:cubicBezTo>
                  <a:cubicBezTo>
                    <a:pt x="2474595" y="7427357"/>
                    <a:pt x="2471687" y="7443391"/>
                    <a:pt x="2469361" y="7238179"/>
                  </a:cubicBezTo>
                  <a:close/>
                  <a:moveTo>
                    <a:pt x="2507431" y="7664815"/>
                  </a:moveTo>
                  <a:cubicBezTo>
                    <a:pt x="2896294" y="7666380"/>
                    <a:pt x="2829124" y="7638003"/>
                    <a:pt x="2832099" y="7762893"/>
                  </a:cubicBezTo>
                  <a:cubicBezTo>
                    <a:pt x="2834626" y="7867209"/>
                    <a:pt x="2835789" y="7948471"/>
                    <a:pt x="2837400" y="8067054"/>
                  </a:cubicBezTo>
                  <a:cubicBezTo>
                    <a:pt x="2837489" y="8074926"/>
                    <a:pt x="2483610" y="8074635"/>
                    <a:pt x="2483565" y="8066786"/>
                  </a:cubicBezTo>
                  <a:cubicBezTo>
                    <a:pt x="2480187" y="7606831"/>
                    <a:pt x="2463501" y="7664614"/>
                    <a:pt x="2507431" y="7664815"/>
                  </a:cubicBezTo>
                  <a:close/>
                  <a:moveTo>
                    <a:pt x="2507543" y="8092904"/>
                  </a:moveTo>
                  <a:cubicBezTo>
                    <a:pt x="2601488" y="8092010"/>
                    <a:pt x="2681720" y="8092144"/>
                    <a:pt x="2775687" y="8092412"/>
                  </a:cubicBezTo>
                  <a:cubicBezTo>
                    <a:pt x="2855965" y="8092636"/>
                    <a:pt x="2837355" y="8020050"/>
                    <a:pt x="2845475" y="8498566"/>
                  </a:cubicBezTo>
                  <a:cubicBezTo>
                    <a:pt x="2747437" y="8499281"/>
                    <a:pt x="2692479" y="8502568"/>
                    <a:pt x="2488463" y="8498990"/>
                  </a:cubicBezTo>
                  <a:cubicBezTo>
                    <a:pt x="2481641" y="8032282"/>
                    <a:pt x="2475490" y="8093240"/>
                    <a:pt x="2507543" y="8092904"/>
                  </a:cubicBezTo>
                  <a:close/>
                  <a:moveTo>
                    <a:pt x="2507319" y="8520122"/>
                  </a:moveTo>
                  <a:cubicBezTo>
                    <a:pt x="2837668" y="8526338"/>
                    <a:pt x="2845699" y="8510908"/>
                    <a:pt x="2845922" y="8524907"/>
                  </a:cubicBezTo>
                  <a:cubicBezTo>
                    <a:pt x="2848248" y="8673120"/>
                    <a:pt x="2845005" y="8680566"/>
                    <a:pt x="2847353" y="8830322"/>
                  </a:cubicBezTo>
                  <a:cubicBezTo>
                    <a:pt x="2849188" y="8948167"/>
                    <a:pt x="2867708" y="8930478"/>
                    <a:pt x="2776023" y="8927437"/>
                  </a:cubicBezTo>
                  <a:cubicBezTo>
                    <a:pt x="2436995" y="8916324"/>
                    <a:pt x="2494905" y="8968404"/>
                    <a:pt x="2492646" y="8829941"/>
                  </a:cubicBezTo>
                  <a:cubicBezTo>
                    <a:pt x="2487032" y="8473252"/>
                    <a:pt x="2479650" y="8519607"/>
                    <a:pt x="2507319" y="8520122"/>
                  </a:cubicBezTo>
                  <a:close/>
                  <a:moveTo>
                    <a:pt x="2848360" y="7665486"/>
                  </a:moveTo>
                  <a:cubicBezTo>
                    <a:pt x="3139342" y="7665843"/>
                    <a:pt x="2910945" y="7665866"/>
                    <a:pt x="3205327" y="7666492"/>
                  </a:cubicBezTo>
                  <a:cubicBezTo>
                    <a:pt x="3212641" y="8137494"/>
                    <a:pt x="3222885" y="8074501"/>
                    <a:pt x="3178172" y="8074501"/>
                  </a:cubicBezTo>
                  <a:cubicBezTo>
                    <a:pt x="3176428" y="8074501"/>
                    <a:pt x="2855831" y="8073226"/>
                    <a:pt x="2855741" y="8066652"/>
                  </a:cubicBezTo>
                  <a:cubicBezTo>
                    <a:pt x="2851917" y="7784359"/>
                    <a:pt x="2850686" y="7791448"/>
                    <a:pt x="2848360" y="7665486"/>
                  </a:cubicBezTo>
                  <a:close/>
                  <a:moveTo>
                    <a:pt x="3178172" y="8095297"/>
                  </a:moveTo>
                  <a:cubicBezTo>
                    <a:pt x="3220783" y="8095297"/>
                    <a:pt x="3209442" y="8030225"/>
                    <a:pt x="3217741" y="8498409"/>
                  </a:cubicBezTo>
                  <a:cubicBezTo>
                    <a:pt x="3191839" y="8498252"/>
                    <a:pt x="3171619" y="8498297"/>
                    <a:pt x="2909894" y="8498342"/>
                  </a:cubicBezTo>
                  <a:cubicBezTo>
                    <a:pt x="2852118" y="8498342"/>
                    <a:pt x="2862586" y="8565538"/>
                    <a:pt x="2856099" y="8092524"/>
                  </a:cubicBezTo>
                  <a:cubicBezTo>
                    <a:pt x="3048305" y="8092636"/>
                    <a:pt x="3052801" y="8095297"/>
                    <a:pt x="3178172" y="8095297"/>
                  </a:cubicBezTo>
                  <a:close/>
                  <a:moveTo>
                    <a:pt x="3222751" y="7609022"/>
                  </a:moveTo>
                  <a:cubicBezTo>
                    <a:pt x="3215951" y="7172369"/>
                    <a:pt x="3182758" y="7235719"/>
                    <a:pt x="3312155" y="7239028"/>
                  </a:cubicBezTo>
                  <a:cubicBezTo>
                    <a:pt x="3400687" y="7241287"/>
                    <a:pt x="3491253" y="7241108"/>
                    <a:pt x="3569451" y="7239767"/>
                  </a:cubicBezTo>
                  <a:cubicBezTo>
                    <a:pt x="3574081" y="7622551"/>
                    <a:pt x="3572695" y="7548132"/>
                    <a:pt x="3574484" y="7646053"/>
                  </a:cubicBezTo>
                  <a:cubicBezTo>
                    <a:pt x="3165848" y="7656451"/>
                    <a:pt x="3223355" y="7647082"/>
                    <a:pt x="3222751" y="7609022"/>
                  </a:cubicBezTo>
                  <a:close/>
                  <a:moveTo>
                    <a:pt x="3574864" y="7666850"/>
                  </a:moveTo>
                  <a:cubicBezTo>
                    <a:pt x="3577593" y="7802607"/>
                    <a:pt x="3580076" y="7792566"/>
                    <a:pt x="3582603" y="8073070"/>
                  </a:cubicBezTo>
                  <a:cubicBezTo>
                    <a:pt x="3533886" y="8073517"/>
                    <a:pt x="3229999" y="8074478"/>
                    <a:pt x="3228410" y="8074478"/>
                  </a:cubicBezTo>
                  <a:cubicBezTo>
                    <a:pt x="3228634" y="7962604"/>
                    <a:pt x="3228589" y="7985100"/>
                    <a:pt x="3223624" y="7666559"/>
                  </a:cubicBezTo>
                  <a:cubicBezTo>
                    <a:pt x="3322400" y="7666984"/>
                    <a:pt x="3434059" y="7670405"/>
                    <a:pt x="3574864" y="7666850"/>
                  </a:cubicBezTo>
                  <a:close/>
                  <a:moveTo>
                    <a:pt x="3580814" y="8093843"/>
                  </a:moveTo>
                  <a:cubicBezTo>
                    <a:pt x="3583073" y="8093843"/>
                    <a:pt x="3589493" y="8498297"/>
                    <a:pt x="3589515" y="8500063"/>
                  </a:cubicBezTo>
                  <a:cubicBezTo>
                    <a:pt x="3381160" y="8503619"/>
                    <a:pt x="3332085" y="8499370"/>
                    <a:pt x="3236038" y="8498520"/>
                  </a:cubicBezTo>
                  <a:cubicBezTo>
                    <a:pt x="3233935" y="8378238"/>
                    <a:pt x="3228187" y="8261801"/>
                    <a:pt x="3228365" y="8095230"/>
                  </a:cubicBezTo>
                  <a:cubicBezTo>
                    <a:pt x="3229954" y="8095253"/>
                    <a:pt x="3547777" y="8094157"/>
                    <a:pt x="3580814" y="8093843"/>
                  </a:cubicBezTo>
                  <a:close/>
                  <a:moveTo>
                    <a:pt x="3589940" y="8524952"/>
                  </a:moveTo>
                  <a:cubicBezTo>
                    <a:pt x="3597075" y="8980032"/>
                    <a:pt x="3600811" y="8928220"/>
                    <a:pt x="3580814" y="8927996"/>
                  </a:cubicBezTo>
                  <a:cubicBezTo>
                    <a:pt x="3173520" y="8923636"/>
                    <a:pt x="3241428" y="8960712"/>
                    <a:pt x="3239393" y="8829919"/>
                  </a:cubicBezTo>
                  <a:cubicBezTo>
                    <a:pt x="3237022" y="8678218"/>
                    <a:pt x="3238945" y="8681215"/>
                    <a:pt x="3236485" y="8524549"/>
                  </a:cubicBezTo>
                  <a:cubicBezTo>
                    <a:pt x="3236373" y="8516432"/>
                    <a:pt x="3589917" y="8523208"/>
                    <a:pt x="3589940" y="8524952"/>
                  </a:cubicBezTo>
                  <a:close/>
                  <a:moveTo>
                    <a:pt x="3593183" y="7666380"/>
                  </a:moveTo>
                  <a:cubicBezTo>
                    <a:pt x="3661315" y="7664681"/>
                    <a:pt x="3673282" y="7664971"/>
                    <a:pt x="3948607" y="7664926"/>
                  </a:cubicBezTo>
                  <a:cubicBezTo>
                    <a:pt x="3951783" y="7850908"/>
                    <a:pt x="3949680" y="7684717"/>
                    <a:pt x="3955518" y="8074031"/>
                  </a:cubicBezTo>
                  <a:cubicBezTo>
                    <a:pt x="3560012" y="8073249"/>
                    <a:pt x="3600990" y="8074590"/>
                    <a:pt x="3600922" y="8066742"/>
                  </a:cubicBezTo>
                  <a:cubicBezTo>
                    <a:pt x="3598909" y="7825348"/>
                    <a:pt x="3595487" y="7778501"/>
                    <a:pt x="3593183" y="7666380"/>
                  </a:cubicBezTo>
                  <a:close/>
                  <a:moveTo>
                    <a:pt x="3955831" y="8094806"/>
                  </a:moveTo>
                  <a:cubicBezTo>
                    <a:pt x="3961580" y="8477993"/>
                    <a:pt x="3958829" y="8277141"/>
                    <a:pt x="3962385" y="8500913"/>
                  </a:cubicBezTo>
                  <a:cubicBezTo>
                    <a:pt x="3842673" y="8500712"/>
                    <a:pt x="3757698" y="8497492"/>
                    <a:pt x="3607856" y="8499750"/>
                  </a:cubicBezTo>
                  <a:cubicBezTo>
                    <a:pt x="3605911" y="8380742"/>
                    <a:pt x="3602466" y="8244136"/>
                    <a:pt x="3601169" y="8093643"/>
                  </a:cubicBezTo>
                  <a:cubicBezTo>
                    <a:pt x="3783421" y="8092055"/>
                    <a:pt x="3842159" y="8094604"/>
                    <a:pt x="3955831" y="8094806"/>
                  </a:cubicBezTo>
                  <a:close/>
                  <a:moveTo>
                    <a:pt x="3962721" y="8521687"/>
                  </a:moveTo>
                  <a:cubicBezTo>
                    <a:pt x="3965338" y="8710776"/>
                    <a:pt x="3962318" y="8625333"/>
                    <a:pt x="3967015" y="8926700"/>
                  </a:cubicBezTo>
                  <a:cubicBezTo>
                    <a:pt x="3832764" y="8926879"/>
                    <a:pt x="3798362" y="8929919"/>
                    <a:pt x="3614164" y="8928332"/>
                  </a:cubicBezTo>
                  <a:cubicBezTo>
                    <a:pt x="3611055" y="8808675"/>
                    <a:pt x="3610585" y="8674774"/>
                    <a:pt x="3608237" y="8524594"/>
                  </a:cubicBezTo>
                  <a:cubicBezTo>
                    <a:pt x="3608125" y="8515985"/>
                    <a:pt x="3593071" y="8521128"/>
                    <a:pt x="3962721" y="8521687"/>
                  </a:cubicBezTo>
                  <a:close/>
                  <a:moveTo>
                    <a:pt x="3966926" y="7664949"/>
                  </a:moveTo>
                  <a:cubicBezTo>
                    <a:pt x="4081270" y="7664926"/>
                    <a:pt x="4090373" y="7666738"/>
                    <a:pt x="4320515" y="7667320"/>
                  </a:cubicBezTo>
                  <a:cubicBezTo>
                    <a:pt x="4320537" y="7669108"/>
                    <a:pt x="4327606" y="8057416"/>
                    <a:pt x="4327941" y="8073763"/>
                  </a:cubicBezTo>
                  <a:cubicBezTo>
                    <a:pt x="4153763" y="8073718"/>
                    <a:pt x="4035975" y="8074121"/>
                    <a:pt x="3973815" y="8074054"/>
                  </a:cubicBezTo>
                  <a:cubicBezTo>
                    <a:pt x="3968245" y="7701801"/>
                    <a:pt x="3969632" y="7824566"/>
                    <a:pt x="3966926" y="7664949"/>
                  </a:cubicBezTo>
                  <a:close/>
                  <a:moveTo>
                    <a:pt x="3983232" y="8094827"/>
                  </a:moveTo>
                  <a:cubicBezTo>
                    <a:pt x="4400681" y="8094827"/>
                    <a:pt x="4328142" y="8064013"/>
                    <a:pt x="4330580" y="8219627"/>
                  </a:cubicBezTo>
                  <a:cubicBezTo>
                    <a:pt x="4332974" y="8372893"/>
                    <a:pt x="4333444" y="8362316"/>
                    <a:pt x="4335703" y="8502121"/>
                  </a:cubicBezTo>
                  <a:cubicBezTo>
                    <a:pt x="4164835" y="8503127"/>
                    <a:pt x="4130479" y="8500936"/>
                    <a:pt x="3980704" y="8500936"/>
                  </a:cubicBezTo>
                  <a:cubicBezTo>
                    <a:pt x="3973569" y="8046974"/>
                    <a:pt x="3969610" y="8094827"/>
                    <a:pt x="3983232" y="8094827"/>
                  </a:cubicBezTo>
                  <a:close/>
                  <a:moveTo>
                    <a:pt x="3983232" y="8521709"/>
                  </a:moveTo>
                  <a:cubicBezTo>
                    <a:pt x="3984820" y="8521709"/>
                    <a:pt x="4336038" y="8522559"/>
                    <a:pt x="4336083" y="8524952"/>
                  </a:cubicBezTo>
                  <a:cubicBezTo>
                    <a:pt x="4336128" y="8527635"/>
                    <a:pt x="4340981" y="8926677"/>
                    <a:pt x="4341004" y="8929361"/>
                  </a:cubicBezTo>
                  <a:cubicBezTo>
                    <a:pt x="4094891" y="8930635"/>
                    <a:pt x="4154859" y="8926722"/>
                    <a:pt x="3985334" y="8926700"/>
                  </a:cubicBezTo>
                  <a:cubicBezTo>
                    <a:pt x="3978289" y="8476651"/>
                    <a:pt x="3981644" y="8521709"/>
                    <a:pt x="3983232" y="8521709"/>
                  </a:cubicBezTo>
                  <a:close/>
                  <a:moveTo>
                    <a:pt x="4385583" y="7667565"/>
                  </a:moveTo>
                  <a:cubicBezTo>
                    <a:pt x="4518000" y="7668102"/>
                    <a:pt x="4522339" y="7667588"/>
                    <a:pt x="4653749" y="7668102"/>
                  </a:cubicBezTo>
                  <a:cubicBezTo>
                    <a:pt x="4707790" y="7668325"/>
                    <a:pt x="4693944" y="7604260"/>
                    <a:pt x="4699469" y="8073092"/>
                  </a:cubicBezTo>
                  <a:cubicBezTo>
                    <a:pt x="4309823" y="8074881"/>
                    <a:pt x="4346327" y="8076961"/>
                    <a:pt x="4346126" y="8066630"/>
                  </a:cubicBezTo>
                  <a:cubicBezTo>
                    <a:pt x="4336955" y="7604036"/>
                    <a:pt x="4322640" y="7667297"/>
                    <a:pt x="4385583" y="7667565"/>
                  </a:cubicBezTo>
                  <a:close/>
                  <a:moveTo>
                    <a:pt x="4699737" y="8093843"/>
                  </a:moveTo>
                  <a:cubicBezTo>
                    <a:pt x="4700968" y="8197042"/>
                    <a:pt x="4702265" y="8283627"/>
                    <a:pt x="4704949" y="8372446"/>
                  </a:cubicBezTo>
                  <a:cubicBezTo>
                    <a:pt x="4709937" y="8536647"/>
                    <a:pt x="4772880" y="8498610"/>
                    <a:pt x="4385538" y="8501763"/>
                  </a:cubicBezTo>
                  <a:cubicBezTo>
                    <a:pt x="4340176" y="8502121"/>
                    <a:pt x="4356102" y="8564264"/>
                    <a:pt x="4346707" y="8094537"/>
                  </a:cubicBezTo>
                  <a:cubicBezTo>
                    <a:pt x="4672427" y="8094582"/>
                    <a:pt x="4545422" y="8094582"/>
                    <a:pt x="4699737" y="8093843"/>
                  </a:cubicBezTo>
                  <a:close/>
                  <a:moveTo>
                    <a:pt x="4385717" y="8522559"/>
                  </a:moveTo>
                  <a:cubicBezTo>
                    <a:pt x="4387305" y="8522537"/>
                    <a:pt x="4708371" y="8519384"/>
                    <a:pt x="4708461" y="8524952"/>
                  </a:cubicBezTo>
                  <a:cubicBezTo>
                    <a:pt x="4715775" y="8993673"/>
                    <a:pt x="4740738" y="8927326"/>
                    <a:pt x="4653727" y="8928041"/>
                  </a:cubicBezTo>
                  <a:cubicBezTo>
                    <a:pt x="4519901" y="8929137"/>
                    <a:pt x="4511759" y="8928064"/>
                    <a:pt x="4385583" y="8929070"/>
                  </a:cubicBezTo>
                  <a:cubicBezTo>
                    <a:pt x="4351047" y="8929294"/>
                    <a:pt x="4359837" y="8947585"/>
                    <a:pt x="4358003" y="8829919"/>
                  </a:cubicBezTo>
                  <a:cubicBezTo>
                    <a:pt x="4352613" y="8475846"/>
                    <a:pt x="4341898" y="8522917"/>
                    <a:pt x="4385717" y="8522559"/>
                  </a:cubicBezTo>
                  <a:close/>
                  <a:moveTo>
                    <a:pt x="4711794" y="7668259"/>
                  </a:moveTo>
                  <a:cubicBezTo>
                    <a:pt x="4934353" y="7668661"/>
                    <a:pt x="4902367" y="7667275"/>
                    <a:pt x="5056346" y="7667275"/>
                  </a:cubicBezTo>
                  <a:cubicBezTo>
                    <a:pt x="5074598" y="7667275"/>
                    <a:pt x="5066210" y="7619041"/>
                    <a:pt x="5073480" y="8075105"/>
                  </a:cubicBezTo>
                  <a:cubicBezTo>
                    <a:pt x="4935225" y="8075485"/>
                    <a:pt x="4913103" y="8072310"/>
                    <a:pt x="4717833" y="8072980"/>
                  </a:cubicBezTo>
                  <a:cubicBezTo>
                    <a:pt x="4716312" y="7955001"/>
                    <a:pt x="4717989" y="8061554"/>
                    <a:pt x="4711794" y="7668259"/>
                  </a:cubicBezTo>
                  <a:close/>
                  <a:moveTo>
                    <a:pt x="4787956" y="8093665"/>
                  </a:moveTo>
                  <a:cubicBezTo>
                    <a:pt x="4920664" y="8093665"/>
                    <a:pt x="4922050" y="8095923"/>
                    <a:pt x="5056324" y="8095923"/>
                  </a:cubicBezTo>
                  <a:cubicBezTo>
                    <a:pt x="5082517" y="8095923"/>
                    <a:pt x="5073413" y="8045587"/>
                    <a:pt x="5080839" y="8501651"/>
                  </a:cubicBezTo>
                  <a:cubicBezTo>
                    <a:pt x="4947348" y="8502009"/>
                    <a:pt x="4897289" y="8499638"/>
                    <a:pt x="4726377" y="8500242"/>
                  </a:cubicBezTo>
                  <a:cubicBezTo>
                    <a:pt x="4718235" y="8028459"/>
                    <a:pt x="4689739" y="8093665"/>
                    <a:pt x="4787956" y="8093665"/>
                  </a:cubicBezTo>
                  <a:close/>
                  <a:moveTo>
                    <a:pt x="5078133" y="7303787"/>
                  </a:moveTo>
                  <a:cubicBezTo>
                    <a:pt x="5076745" y="7214654"/>
                    <a:pt x="5016397" y="7240951"/>
                    <a:pt x="5434943" y="7239431"/>
                  </a:cubicBezTo>
                  <a:cubicBezTo>
                    <a:pt x="5438700" y="7462621"/>
                    <a:pt x="5436374" y="7466558"/>
                    <a:pt x="5439550" y="7645852"/>
                  </a:cubicBezTo>
                  <a:cubicBezTo>
                    <a:pt x="5365245" y="7646724"/>
                    <a:pt x="5334645" y="7646478"/>
                    <a:pt x="5086297" y="7646523"/>
                  </a:cubicBezTo>
                  <a:cubicBezTo>
                    <a:pt x="5083680" y="7459200"/>
                    <a:pt x="5080526" y="7456293"/>
                    <a:pt x="5078133" y="7303787"/>
                  </a:cubicBezTo>
                  <a:close/>
                  <a:moveTo>
                    <a:pt x="5439930" y="7666626"/>
                  </a:moveTo>
                  <a:cubicBezTo>
                    <a:pt x="5442055" y="7778434"/>
                    <a:pt x="5445388" y="7840532"/>
                    <a:pt x="5447267" y="8066943"/>
                  </a:cubicBezTo>
                  <a:cubicBezTo>
                    <a:pt x="5447312" y="8073070"/>
                    <a:pt x="5488469" y="8072667"/>
                    <a:pt x="5091777" y="8075038"/>
                  </a:cubicBezTo>
                  <a:cubicBezTo>
                    <a:pt x="5085648" y="7690464"/>
                    <a:pt x="5088645" y="7828412"/>
                    <a:pt x="5086587" y="7667275"/>
                  </a:cubicBezTo>
                  <a:cubicBezTo>
                    <a:pt x="5334959" y="7667230"/>
                    <a:pt x="5374863" y="7667431"/>
                    <a:pt x="5439930" y="7666626"/>
                  </a:cubicBezTo>
                  <a:close/>
                  <a:moveTo>
                    <a:pt x="5447513" y="8093553"/>
                  </a:moveTo>
                  <a:cubicBezTo>
                    <a:pt x="5447535" y="8095319"/>
                    <a:pt x="5452009" y="8498475"/>
                    <a:pt x="5452032" y="8500086"/>
                  </a:cubicBezTo>
                  <a:cubicBezTo>
                    <a:pt x="5265373" y="8497604"/>
                    <a:pt x="5188875" y="8501114"/>
                    <a:pt x="5099158" y="8501561"/>
                  </a:cubicBezTo>
                  <a:cubicBezTo>
                    <a:pt x="5097324" y="8388100"/>
                    <a:pt x="5097167" y="8413367"/>
                    <a:pt x="5092112" y="8095811"/>
                  </a:cubicBezTo>
                  <a:cubicBezTo>
                    <a:pt x="5194982" y="8095207"/>
                    <a:pt x="5272150" y="8089818"/>
                    <a:pt x="5447513" y="8093553"/>
                  </a:cubicBezTo>
                  <a:close/>
                  <a:moveTo>
                    <a:pt x="5451718" y="7151013"/>
                  </a:moveTo>
                  <a:cubicBezTo>
                    <a:pt x="5444627" y="6772857"/>
                    <a:pt x="5441317" y="6813465"/>
                    <a:pt x="5458966" y="6813332"/>
                  </a:cubicBezTo>
                  <a:cubicBezTo>
                    <a:pt x="5854874" y="6810111"/>
                    <a:pt x="5800319" y="6804342"/>
                    <a:pt x="5800498" y="6846046"/>
                  </a:cubicBezTo>
                  <a:cubicBezTo>
                    <a:pt x="5802355" y="7284065"/>
                    <a:pt x="5829867" y="7217114"/>
                    <a:pt x="5727244" y="7217807"/>
                  </a:cubicBezTo>
                  <a:cubicBezTo>
                    <a:pt x="5598876" y="7218679"/>
                    <a:pt x="5602835" y="7218008"/>
                    <a:pt x="5458831" y="7218567"/>
                  </a:cubicBezTo>
                  <a:cubicBezTo>
                    <a:pt x="5450846" y="7218612"/>
                    <a:pt x="5453195" y="7228742"/>
                    <a:pt x="5451718" y="7151013"/>
                  </a:cubicBezTo>
                  <a:close/>
                  <a:moveTo>
                    <a:pt x="5458943" y="7239342"/>
                  </a:moveTo>
                  <a:cubicBezTo>
                    <a:pt x="5868966" y="7237664"/>
                    <a:pt x="5804368" y="7219551"/>
                    <a:pt x="5805710" y="7304101"/>
                  </a:cubicBezTo>
                  <a:cubicBezTo>
                    <a:pt x="5812130" y="7715419"/>
                    <a:pt x="5837293" y="7646881"/>
                    <a:pt x="5727401" y="7645539"/>
                  </a:cubicBezTo>
                  <a:cubicBezTo>
                    <a:pt x="5412508" y="7641715"/>
                    <a:pt x="5458138" y="7664144"/>
                    <a:pt x="5457265" y="7609067"/>
                  </a:cubicBezTo>
                  <a:cubicBezTo>
                    <a:pt x="5450779" y="7195356"/>
                    <a:pt x="5452859" y="7239342"/>
                    <a:pt x="5458943" y="7239342"/>
                  </a:cubicBezTo>
                  <a:close/>
                  <a:moveTo>
                    <a:pt x="5459010" y="7666380"/>
                  </a:moveTo>
                  <a:cubicBezTo>
                    <a:pt x="5887509" y="7661170"/>
                    <a:pt x="5811973" y="7646300"/>
                    <a:pt x="5815127" y="7762065"/>
                  </a:cubicBezTo>
                  <a:cubicBezTo>
                    <a:pt x="5818012" y="7868260"/>
                    <a:pt x="5819712" y="7962693"/>
                    <a:pt x="5819377" y="8066809"/>
                  </a:cubicBezTo>
                  <a:cubicBezTo>
                    <a:pt x="5819332" y="8080807"/>
                    <a:pt x="5467286" y="8073159"/>
                    <a:pt x="5465676" y="8073137"/>
                  </a:cubicBezTo>
                  <a:cubicBezTo>
                    <a:pt x="5463037" y="7769131"/>
                    <a:pt x="5456438" y="7666425"/>
                    <a:pt x="5459010" y="7666380"/>
                  </a:cubicBezTo>
                  <a:close/>
                  <a:moveTo>
                    <a:pt x="5819309" y="8095856"/>
                  </a:moveTo>
                  <a:cubicBezTo>
                    <a:pt x="5819220" y="8243510"/>
                    <a:pt x="5824186" y="8373632"/>
                    <a:pt x="5826288" y="8498051"/>
                  </a:cubicBezTo>
                  <a:cubicBezTo>
                    <a:pt x="5721205" y="8498566"/>
                    <a:pt x="5663362" y="8502859"/>
                    <a:pt x="5470328" y="8500332"/>
                  </a:cubicBezTo>
                  <a:cubicBezTo>
                    <a:pt x="5470306" y="8498342"/>
                    <a:pt x="5465854" y="8095543"/>
                    <a:pt x="5465833" y="8093955"/>
                  </a:cubicBezTo>
                  <a:cubicBezTo>
                    <a:pt x="5540339" y="8095543"/>
                    <a:pt x="5816715" y="8095856"/>
                    <a:pt x="5819309" y="8095856"/>
                  </a:cubicBezTo>
                  <a:close/>
                  <a:moveTo>
                    <a:pt x="5826646" y="8518825"/>
                  </a:moveTo>
                  <a:cubicBezTo>
                    <a:pt x="5829084" y="8668938"/>
                    <a:pt x="5828972" y="8760106"/>
                    <a:pt x="5832417" y="8926945"/>
                  </a:cubicBezTo>
                  <a:lnTo>
                    <a:pt x="5477486" y="8927102"/>
                  </a:lnTo>
                  <a:cubicBezTo>
                    <a:pt x="5476345" y="8873054"/>
                    <a:pt x="5470820" y="8530989"/>
                    <a:pt x="5470708" y="8524661"/>
                  </a:cubicBezTo>
                  <a:cubicBezTo>
                    <a:pt x="5470663" y="8520927"/>
                    <a:pt x="5439573" y="8520793"/>
                    <a:pt x="5826646" y="8518825"/>
                  </a:cubicBezTo>
                  <a:close/>
                  <a:moveTo>
                    <a:pt x="5831187" y="7667073"/>
                  </a:moveTo>
                  <a:cubicBezTo>
                    <a:pt x="5985278" y="7667364"/>
                    <a:pt x="5957788" y="7665732"/>
                    <a:pt x="6185738" y="7665642"/>
                  </a:cubicBezTo>
                  <a:cubicBezTo>
                    <a:pt x="6187012" y="7775281"/>
                    <a:pt x="6185738" y="7907125"/>
                    <a:pt x="6192269" y="8070901"/>
                  </a:cubicBezTo>
                  <a:cubicBezTo>
                    <a:pt x="5961434" y="8070789"/>
                    <a:pt x="6015519" y="8075239"/>
                    <a:pt x="5837696" y="8075105"/>
                  </a:cubicBezTo>
                  <a:cubicBezTo>
                    <a:pt x="5838255" y="7889303"/>
                    <a:pt x="5833289" y="7772329"/>
                    <a:pt x="5831187" y="7667073"/>
                  </a:cubicBezTo>
                  <a:close/>
                  <a:moveTo>
                    <a:pt x="5861495" y="8095878"/>
                  </a:moveTo>
                  <a:cubicBezTo>
                    <a:pt x="6257873" y="8095878"/>
                    <a:pt x="6193656" y="8047108"/>
                    <a:pt x="6196340" y="8219583"/>
                  </a:cubicBezTo>
                  <a:cubicBezTo>
                    <a:pt x="6198622" y="8365760"/>
                    <a:pt x="6196966" y="8364955"/>
                    <a:pt x="6198867" y="8499616"/>
                  </a:cubicBezTo>
                  <a:cubicBezTo>
                    <a:pt x="6197280" y="8499594"/>
                    <a:pt x="5888202" y="8497894"/>
                    <a:pt x="5844608" y="8498006"/>
                  </a:cubicBezTo>
                  <a:cubicBezTo>
                    <a:pt x="5837003" y="8049612"/>
                    <a:pt x="5825640" y="8095878"/>
                    <a:pt x="5861495" y="8095878"/>
                  </a:cubicBezTo>
                  <a:close/>
                  <a:moveTo>
                    <a:pt x="5861495" y="8518735"/>
                  </a:moveTo>
                  <a:cubicBezTo>
                    <a:pt x="6237027" y="8518735"/>
                    <a:pt x="6199181" y="8519540"/>
                    <a:pt x="6199248" y="8524975"/>
                  </a:cubicBezTo>
                  <a:cubicBezTo>
                    <a:pt x="6206629" y="8996669"/>
                    <a:pt x="6229422" y="8925403"/>
                    <a:pt x="6129819" y="8925403"/>
                  </a:cubicBezTo>
                  <a:cubicBezTo>
                    <a:pt x="5996059" y="8925403"/>
                    <a:pt x="5993062" y="8926945"/>
                    <a:pt x="5861473" y="8926945"/>
                  </a:cubicBezTo>
                  <a:cubicBezTo>
                    <a:pt x="5846934" y="8926945"/>
                    <a:pt x="5850736" y="8941905"/>
                    <a:pt x="5848969" y="8829963"/>
                  </a:cubicBezTo>
                  <a:cubicBezTo>
                    <a:pt x="5843534" y="8480475"/>
                    <a:pt x="5836353" y="8518735"/>
                    <a:pt x="5861495" y="8518735"/>
                  </a:cubicBezTo>
                  <a:close/>
                  <a:moveTo>
                    <a:pt x="6554559" y="7304056"/>
                  </a:moveTo>
                  <a:cubicBezTo>
                    <a:pt x="6560755" y="7697708"/>
                    <a:pt x="6570776" y="7646232"/>
                    <a:pt x="6532818" y="7645629"/>
                  </a:cubicBezTo>
                  <a:cubicBezTo>
                    <a:pt x="6455448" y="7644377"/>
                    <a:pt x="6388076" y="7644398"/>
                    <a:pt x="6264003" y="7644734"/>
                  </a:cubicBezTo>
                  <a:cubicBezTo>
                    <a:pt x="6183545" y="7644935"/>
                    <a:pt x="6204191" y="7702696"/>
                    <a:pt x="6197973" y="7303743"/>
                  </a:cubicBezTo>
                  <a:cubicBezTo>
                    <a:pt x="6196698" y="7221027"/>
                    <a:pt x="6179542" y="7238693"/>
                    <a:pt x="6264136" y="7237664"/>
                  </a:cubicBezTo>
                  <a:cubicBezTo>
                    <a:pt x="6604887" y="7233550"/>
                    <a:pt x="6553352" y="7225634"/>
                    <a:pt x="6554559" y="7304056"/>
                  </a:cubicBezTo>
                  <a:close/>
                  <a:moveTo>
                    <a:pt x="6545702" y="6846494"/>
                  </a:moveTo>
                  <a:cubicBezTo>
                    <a:pt x="6549415" y="6936119"/>
                    <a:pt x="6549549" y="6961745"/>
                    <a:pt x="6552300" y="7151416"/>
                  </a:cubicBezTo>
                  <a:cubicBezTo>
                    <a:pt x="6553396" y="7231739"/>
                    <a:pt x="6559212" y="7219082"/>
                    <a:pt x="6532997" y="7218255"/>
                  </a:cubicBezTo>
                  <a:cubicBezTo>
                    <a:pt x="6104968" y="7204256"/>
                    <a:pt x="6195289" y="7333774"/>
                    <a:pt x="6191397" y="6810581"/>
                  </a:cubicBezTo>
                  <a:cubicBezTo>
                    <a:pt x="6598802" y="6812169"/>
                    <a:pt x="6543599" y="6795890"/>
                    <a:pt x="6545702" y="6846494"/>
                  </a:cubicBezTo>
                  <a:close/>
                  <a:moveTo>
                    <a:pt x="6537493" y="6388238"/>
                  </a:moveTo>
                  <a:cubicBezTo>
                    <a:pt x="6544538" y="6839897"/>
                    <a:pt x="6546641" y="6790321"/>
                    <a:pt x="6532684" y="6790433"/>
                  </a:cubicBezTo>
                  <a:cubicBezTo>
                    <a:pt x="6120111" y="6793184"/>
                    <a:pt x="6191866" y="6813465"/>
                    <a:pt x="6189988" y="6693116"/>
                  </a:cubicBezTo>
                  <a:cubicBezTo>
                    <a:pt x="6187550" y="6539023"/>
                    <a:pt x="6186901" y="6550046"/>
                    <a:pt x="6184284" y="6387836"/>
                  </a:cubicBezTo>
                  <a:cubicBezTo>
                    <a:pt x="6184216" y="6382313"/>
                    <a:pt x="6537426" y="6384415"/>
                    <a:pt x="6537493" y="6388238"/>
                  </a:cubicBezTo>
                  <a:close/>
                  <a:moveTo>
                    <a:pt x="6537090" y="6363372"/>
                  </a:moveTo>
                  <a:cubicBezTo>
                    <a:pt x="6355151" y="6366973"/>
                    <a:pt x="6284178" y="6363507"/>
                    <a:pt x="6183881" y="6362970"/>
                  </a:cubicBezTo>
                  <a:cubicBezTo>
                    <a:pt x="6181801" y="6237879"/>
                    <a:pt x="6177417" y="6095951"/>
                    <a:pt x="6177171" y="5956727"/>
                  </a:cubicBezTo>
                  <a:cubicBezTo>
                    <a:pt x="6303661" y="5957242"/>
                    <a:pt x="6255480" y="5958941"/>
                    <a:pt x="6530044" y="5958270"/>
                  </a:cubicBezTo>
                  <a:cubicBezTo>
                    <a:pt x="6534921" y="6258810"/>
                    <a:pt x="6535413" y="6259726"/>
                    <a:pt x="6537090" y="6363372"/>
                  </a:cubicBezTo>
                  <a:close/>
                  <a:moveTo>
                    <a:pt x="6529731" y="5937452"/>
                  </a:moveTo>
                  <a:cubicBezTo>
                    <a:pt x="6131317" y="5938503"/>
                    <a:pt x="6177171" y="5936669"/>
                    <a:pt x="6177171" y="5930632"/>
                  </a:cubicBezTo>
                  <a:cubicBezTo>
                    <a:pt x="6176970" y="5733537"/>
                    <a:pt x="6171981" y="5628840"/>
                    <a:pt x="6169879" y="5527810"/>
                  </a:cubicBezTo>
                  <a:cubicBezTo>
                    <a:pt x="6286572" y="5528616"/>
                    <a:pt x="6297218" y="5533088"/>
                    <a:pt x="6523893" y="5530740"/>
                  </a:cubicBezTo>
                  <a:cubicBezTo>
                    <a:pt x="6526175" y="5692749"/>
                    <a:pt x="6523647" y="5562135"/>
                    <a:pt x="6529731" y="5937452"/>
                  </a:cubicBezTo>
                  <a:close/>
                  <a:moveTo>
                    <a:pt x="6521165" y="5167298"/>
                  </a:moveTo>
                  <a:cubicBezTo>
                    <a:pt x="6523535" y="5318372"/>
                    <a:pt x="6520605" y="5319736"/>
                    <a:pt x="6522999" y="5472532"/>
                  </a:cubicBezTo>
                  <a:cubicBezTo>
                    <a:pt x="6523893" y="5528101"/>
                    <a:pt x="6575495" y="5509698"/>
                    <a:pt x="6169454" y="5507059"/>
                  </a:cubicBezTo>
                  <a:cubicBezTo>
                    <a:pt x="6166166" y="5334428"/>
                    <a:pt x="6169432" y="5315935"/>
                    <a:pt x="6165338" y="5102650"/>
                  </a:cubicBezTo>
                  <a:cubicBezTo>
                    <a:pt x="6586389" y="5103276"/>
                    <a:pt x="6519844" y="5083374"/>
                    <a:pt x="6521165" y="5167298"/>
                  </a:cubicBezTo>
                  <a:close/>
                  <a:moveTo>
                    <a:pt x="6510249" y="4674493"/>
                  </a:moveTo>
                  <a:cubicBezTo>
                    <a:pt x="6517630" y="5106362"/>
                    <a:pt x="6514946" y="4914433"/>
                    <a:pt x="6519442" y="5082704"/>
                  </a:cubicBezTo>
                  <a:cubicBezTo>
                    <a:pt x="6099510" y="5082838"/>
                    <a:pt x="6165562" y="5102225"/>
                    <a:pt x="6163370" y="5014188"/>
                  </a:cubicBezTo>
                  <a:cubicBezTo>
                    <a:pt x="6160753" y="4909536"/>
                    <a:pt x="6159165" y="4816131"/>
                    <a:pt x="6158718" y="4709266"/>
                  </a:cubicBezTo>
                  <a:cubicBezTo>
                    <a:pt x="6158471" y="4660294"/>
                    <a:pt x="6103402" y="4671005"/>
                    <a:pt x="6510249" y="4674493"/>
                  </a:cubicBezTo>
                  <a:close/>
                  <a:moveTo>
                    <a:pt x="6506558" y="4251726"/>
                  </a:moveTo>
                  <a:cubicBezTo>
                    <a:pt x="6509310" y="4426660"/>
                    <a:pt x="6504925" y="4353024"/>
                    <a:pt x="6509891" y="4653742"/>
                  </a:cubicBezTo>
                  <a:cubicBezTo>
                    <a:pt x="6507632" y="4653719"/>
                    <a:pt x="6161066" y="4652400"/>
                    <a:pt x="6158360" y="4652378"/>
                  </a:cubicBezTo>
                  <a:cubicBezTo>
                    <a:pt x="6156436" y="4419706"/>
                    <a:pt x="6152119" y="4420377"/>
                    <a:pt x="6149569" y="4246784"/>
                  </a:cubicBezTo>
                  <a:cubicBezTo>
                    <a:pt x="6151202" y="4246784"/>
                    <a:pt x="6506536" y="4250138"/>
                    <a:pt x="6506558" y="4251726"/>
                  </a:cubicBezTo>
                  <a:close/>
                  <a:moveTo>
                    <a:pt x="6497387" y="3820662"/>
                  </a:moveTo>
                  <a:cubicBezTo>
                    <a:pt x="6509108" y="4369169"/>
                    <a:pt x="6505015" y="4160982"/>
                    <a:pt x="6506178" y="4227821"/>
                  </a:cubicBezTo>
                  <a:cubicBezTo>
                    <a:pt x="6359379" y="4231422"/>
                    <a:pt x="6259037" y="4226279"/>
                    <a:pt x="6149279" y="4226033"/>
                  </a:cubicBezTo>
                  <a:cubicBezTo>
                    <a:pt x="6147355" y="4096984"/>
                    <a:pt x="6147266" y="4005547"/>
                    <a:pt x="6143485" y="3820528"/>
                  </a:cubicBezTo>
                  <a:cubicBezTo>
                    <a:pt x="6251118" y="3820573"/>
                    <a:pt x="6395704" y="3822116"/>
                    <a:pt x="6497387" y="3820662"/>
                  </a:cubicBezTo>
                  <a:close/>
                  <a:moveTo>
                    <a:pt x="6496806" y="3794186"/>
                  </a:moveTo>
                  <a:cubicBezTo>
                    <a:pt x="6497030" y="3803891"/>
                    <a:pt x="6525392" y="3799888"/>
                    <a:pt x="6143060" y="3799754"/>
                  </a:cubicBezTo>
                  <a:cubicBezTo>
                    <a:pt x="6143016" y="3797697"/>
                    <a:pt x="6135321" y="3393131"/>
                    <a:pt x="6135299" y="3391477"/>
                  </a:cubicBezTo>
                  <a:cubicBezTo>
                    <a:pt x="6136909" y="3391477"/>
                    <a:pt x="6488932" y="3393467"/>
                    <a:pt x="6490632" y="3393489"/>
                  </a:cubicBezTo>
                  <a:cubicBezTo>
                    <a:pt x="6491930" y="3484120"/>
                    <a:pt x="6493048" y="3622539"/>
                    <a:pt x="6496806" y="3794186"/>
                  </a:cubicBezTo>
                  <a:close/>
                  <a:moveTo>
                    <a:pt x="6485779" y="3031388"/>
                  </a:moveTo>
                  <a:cubicBezTo>
                    <a:pt x="6488172" y="3183850"/>
                    <a:pt x="6487367" y="3183559"/>
                    <a:pt x="6489760" y="3336400"/>
                  </a:cubicBezTo>
                  <a:cubicBezTo>
                    <a:pt x="6490588" y="3388950"/>
                    <a:pt x="6544941" y="3370859"/>
                    <a:pt x="6134940" y="3370703"/>
                  </a:cubicBezTo>
                  <a:cubicBezTo>
                    <a:pt x="6131273" y="3151560"/>
                    <a:pt x="6134516" y="3202030"/>
                    <a:pt x="6130288" y="2967077"/>
                  </a:cubicBezTo>
                  <a:cubicBezTo>
                    <a:pt x="6545724" y="2967077"/>
                    <a:pt x="6484392" y="2942054"/>
                    <a:pt x="6485779" y="3031388"/>
                  </a:cubicBezTo>
                  <a:close/>
                  <a:moveTo>
                    <a:pt x="6479896" y="2573692"/>
                  </a:moveTo>
                  <a:cubicBezTo>
                    <a:pt x="6489156" y="3017278"/>
                    <a:pt x="6504925" y="2945408"/>
                    <a:pt x="6398321" y="2945408"/>
                  </a:cubicBezTo>
                  <a:cubicBezTo>
                    <a:pt x="6263846" y="2945408"/>
                    <a:pt x="6264427" y="2946303"/>
                    <a:pt x="6129886" y="2946303"/>
                  </a:cubicBezTo>
                  <a:cubicBezTo>
                    <a:pt x="6126329" y="2760590"/>
                    <a:pt x="6125725" y="2791606"/>
                    <a:pt x="6123488" y="2537846"/>
                  </a:cubicBezTo>
                  <a:cubicBezTo>
                    <a:pt x="6527852" y="2537869"/>
                    <a:pt x="6478844" y="2522954"/>
                    <a:pt x="6479896" y="2573692"/>
                  </a:cubicBezTo>
                  <a:close/>
                  <a:moveTo>
                    <a:pt x="6471329" y="2116175"/>
                  </a:moveTo>
                  <a:cubicBezTo>
                    <a:pt x="6478800" y="2592565"/>
                    <a:pt x="6505395" y="2516737"/>
                    <a:pt x="6398321" y="2516737"/>
                  </a:cubicBezTo>
                  <a:cubicBezTo>
                    <a:pt x="6265523" y="2516737"/>
                    <a:pt x="6264003" y="2517095"/>
                    <a:pt x="6129819" y="2517095"/>
                  </a:cubicBezTo>
                  <a:cubicBezTo>
                    <a:pt x="6120916" y="2517095"/>
                    <a:pt x="6123667" y="2529394"/>
                    <a:pt x="6121967" y="2420784"/>
                  </a:cubicBezTo>
                  <a:cubicBezTo>
                    <a:pt x="6116420" y="2064765"/>
                    <a:pt x="6114407" y="2111210"/>
                    <a:pt x="6129819" y="2111210"/>
                  </a:cubicBezTo>
                  <a:cubicBezTo>
                    <a:pt x="6495933" y="2111210"/>
                    <a:pt x="6471150" y="2104234"/>
                    <a:pt x="6471329" y="2116175"/>
                  </a:cubicBezTo>
                  <a:close/>
                  <a:moveTo>
                    <a:pt x="6470927" y="2089005"/>
                  </a:moveTo>
                  <a:cubicBezTo>
                    <a:pt x="6344593" y="2087552"/>
                    <a:pt x="6261564" y="2090414"/>
                    <a:pt x="6118635" y="2090437"/>
                  </a:cubicBezTo>
                  <a:cubicBezTo>
                    <a:pt x="6110739" y="1631779"/>
                    <a:pt x="6099286" y="1681891"/>
                    <a:pt x="6129841" y="1681891"/>
                  </a:cubicBezTo>
                  <a:cubicBezTo>
                    <a:pt x="6242709" y="1681891"/>
                    <a:pt x="6272905" y="1682159"/>
                    <a:pt x="6398343" y="1682159"/>
                  </a:cubicBezTo>
                  <a:cubicBezTo>
                    <a:pt x="6487971" y="1682182"/>
                    <a:pt x="6463657" y="1608523"/>
                    <a:pt x="6470927" y="2089005"/>
                  </a:cubicBezTo>
                  <a:close/>
                  <a:moveTo>
                    <a:pt x="6458825" y="1353646"/>
                  </a:moveTo>
                  <a:cubicBezTo>
                    <a:pt x="6461644" y="1446513"/>
                    <a:pt x="6461688" y="1467041"/>
                    <a:pt x="6464864" y="1661810"/>
                  </a:cubicBezTo>
                  <a:cubicBezTo>
                    <a:pt x="6425251" y="1661296"/>
                    <a:pt x="6137557" y="1661095"/>
                    <a:pt x="6109934" y="1661184"/>
                  </a:cubicBezTo>
                  <a:cubicBezTo>
                    <a:pt x="6102530" y="1195438"/>
                    <a:pt x="6090697" y="1257871"/>
                    <a:pt x="6129841" y="1257871"/>
                  </a:cubicBezTo>
                  <a:cubicBezTo>
                    <a:pt x="6523267" y="1257871"/>
                    <a:pt x="6454844" y="1221578"/>
                    <a:pt x="6458825" y="1353646"/>
                  </a:cubicBezTo>
                  <a:close/>
                  <a:moveTo>
                    <a:pt x="6452428" y="895770"/>
                  </a:moveTo>
                  <a:cubicBezTo>
                    <a:pt x="6458512" y="1295349"/>
                    <a:pt x="6471955" y="1234145"/>
                    <a:pt x="6398321" y="1234145"/>
                  </a:cubicBezTo>
                  <a:cubicBezTo>
                    <a:pt x="6058398" y="1234145"/>
                    <a:pt x="6102441" y="1254606"/>
                    <a:pt x="6101613" y="1200648"/>
                  </a:cubicBezTo>
                  <a:cubicBezTo>
                    <a:pt x="6094903" y="772536"/>
                    <a:pt x="6087387" y="829468"/>
                    <a:pt x="6129841" y="829468"/>
                  </a:cubicBezTo>
                  <a:cubicBezTo>
                    <a:pt x="6510338" y="829468"/>
                    <a:pt x="6451064" y="808694"/>
                    <a:pt x="6452428" y="895770"/>
                  </a:cubicBezTo>
                  <a:close/>
                  <a:moveTo>
                    <a:pt x="6129841" y="400686"/>
                  </a:moveTo>
                  <a:cubicBezTo>
                    <a:pt x="6494815" y="400686"/>
                    <a:pt x="6445136" y="391987"/>
                    <a:pt x="6445181" y="437873"/>
                  </a:cubicBezTo>
                  <a:cubicBezTo>
                    <a:pt x="6445181" y="870949"/>
                    <a:pt x="6473678" y="807934"/>
                    <a:pt x="6398321" y="807934"/>
                  </a:cubicBezTo>
                  <a:cubicBezTo>
                    <a:pt x="6041466" y="807934"/>
                    <a:pt x="6097653" y="827255"/>
                    <a:pt x="6095707" y="742773"/>
                  </a:cubicBezTo>
                  <a:cubicBezTo>
                    <a:pt x="6087007" y="345855"/>
                    <a:pt x="6075107" y="400686"/>
                    <a:pt x="6129841" y="400686"/>
                  </a:cubicBezTo>
                  <a:close/>
                  <a:moveTo>
                    <a:pt x="6091614" y="1661273"/>
                  </a:moveTo>
                  <a:cubicBezTo>
                    <a:pt x="5997178" y="1661877"/>
                    <a:pt x="5737690" y="1671940"/>
                    <a:pt x="5737131" y="1657897"/>
                  </a:cubicBezTo>
                  <a:cubicBezTo>
                    <a:pt x="5731359" y="1515096"/>
                    <a:pt x="5731650" y="1377930"/>
                    <a:pt x="5730040" y="1257379"/>
                  </a:cubicBezTo>
                  <a:cubicBezTo>
                    <a:pt x="6112774" y="1257513"/>
                    <a:pt x="5926406" y="1257737"/>
                    <a:pt x="6084233" y="1257871"/>
                  </a:cubicBezTo>
                  <a:cubicBezTo>
                    <a:pt x="6087633" y="1448146"/>
                    <a:pt x="6084837" y="1234637"/>
                    <a:pt x="6091614" y="1661273"/>
                  </a:cubicBezTo>
                  <a:close/>
                  <a:moveTo>
                    <a:pt x="6083293" y="1201006"/>
                  </a:moveTo>
                  <a:cubicBezTo>
                    <a:pt x="6084076" y="1251453"/>
                    <a:pt x="6139661" y="1236762"/>
                    <a:pt x="5729749" y="1236628"/>
                  </a:cubicBezTo>
                  <a:cubicBezTo>
                    <a:pt x="5725365" y="929827"/>
                    <a:pt x="5729705" y="1158295"/>
                    <a:pt x="5724784" y="828149"/>
                  </a:cubicBezTo>
                  <a:cubicBezTo>
                    <a:pt x="6219670" y="829960"/>
                    <a:pt x="6037395" y="829312"/>
                    <a:pt x="6079178" y="829424"/>
                  </a:cubicBezTo>
                  <a:cubicBezTo>
                    <a:pt x="6083204" y="1047583"/>
                    <a:pt x="6080520" y="1023992"/>
                    <a:pt x="6083293" y="1201006"/>
                  </a:cubicBezTo>
                  <a:close/>
                  <a:moveTo>
                    <a:pt x="5727356" y="402720"/>
                  </a:moveTo>
                  <a:cubicBezTo>
                    <a:pt x="6124518" y="401938"/>
                    <a:pt x="6069940" y="385502"/>
                    <a:pt x="6071327" y="438186"/>
                  </a:cubicBezTo>
                  <a:cubicBezTo>
                    <a:pt x="6082869" y="879938"/>
                    <a:pt x="6098817" y="808985"/>
                    <a:pt x="5995746" y="808135"/>
                  </a:cubicBezTo>
                  <a:cubicBezTo>
                    <a:pt x="5669692" y="805497"/>
                    <a:pt x="5724851" y="830005"/>
                    <a:pt x="5723621" y="747647"/>
                  </a:cubicBezTo>
                  <a:cubicBezTo>
                    <a:pt x="5718185" y="361597"/>
                    <a:pt x="5713399" y="402765"/>
                    <a:pt x="5727356" y="402720"/>
                  </a:cubicBezTo>
                  <a:close/>
                  <a:moveTo>
                    <a:pt x="5718833" y="1658836"/>
                  </a:moveTo>
                  <a:cubicBezTo>
                    <a:pt x="5719013" y="1663286"/>
                    <a:pt x="5761042" y="1661430"/>
                    <a:pt x="5365536" y="1663599"/>
                  </a:cubicBezTo>
                  <a:cubicBezTo>
                    <a:pt x="5360078" y="1428154"/>
                    <a:pt x="5361442" y="1370775"/>
                    <a:pt x="5359966" y="1255188"/>
                  </a:cubicBezTo>
                  <a:cubicBezTo>
                    <a:pt x="5535530" y="1255814"/>
                    <a:pt x="5362314" y="1257267"/>
                    <a:pt x="5711743" y="1257379"/>
                  </a:cubicBezTo>
                  <a:cubicBezTo>
                    <a:pt x="5713353" y="1379406"/>
                    <a:pt x="5713085" y="1516147"/>
                    <a:pt x="5718833" y="1658836"/>
                  </a:cubicBezTo>
                  <a:close/>
                  <a:moveTo>
                    <a:pt x="5707493" y="895770"/>
                  </a:moveTo>
                  <a:cubicBezTo>
                    <a:pt x="5709842" y="1045570"/>
                    <a:pt x="5708544" y="1048947"/>
                    <a:pt x="5710916" y="1201006"/>
                  </a:cubicBezTo>
                  <a:cubicBezTo>
                    <a:pt x="5711743" y="1253533"/>
                    <a:pt x="5765157" y="1235800"/>
                    <a:pt x="5359675" y="1234414"/>
                  </a:cubicBezTo>
                  <a:cubicBezTo>
                    <a:pt x="5357729" y="1094117"/>
                    <a:pt x="5356767" y="1092038"/>
                    <a:pt x="5352517" y="828462"/>
                  </a:cubicBezTo>
                  <a:cubicBezTo>
                    <a:pt x="5769094" y="828194"/>
                    <a:pt x="5706129" y="805139"/>
                    <a:pt x="5707493" y="895770"/>
                  </a:cubicBezTo>
                  <a:close/>
                  <a:moveTo>
                    <a:pt x="5593083" y="402899"/>
                  </a:moveTo>
                  <a:cubicBezTo>
                    <a:pt x="5718767" y="402899"/>
                    <a:pt x="5699150" y="393038"/>
                    <a:pt x="5700090" y="438074"/>
                  </a:cubicBezTo>
                  <a:cubicBezTo>
                    <a:pt x="5702304" y="544068"/>
                    <a:pt x="5703690" y="636153"/>
                    <a:pt x="5705256" y="747983"/>
                  </a:cubicBezTo>
                  <a:cubicBezTo>
                    <a:pt x="5706420" y="825801"/>
                    <a:pt x="5771018" y="807353"/>
                    <a:pt x="5352204" y="807688"/>
                  </a:cubicBezTo>
                  <a:cubicBezTo>
                    <a:pt x="5347798" y="533155"/>
                    <a:pt x="5347820" y="526156"/>
                    <a:pt x="5345606" y="437537"/>
                  </a:cubicBezTo>
                  <a:cubicBezTo>
                    <a:pt x="5344443" y="391092"/>
                    <a:pt x="5300893" y="402676"/>
                    <a:pt x="5593083" y="402899"/>
                  </a:cubicBezTo>
                  <a:close/>
                  <a:moveTo>
                    <a:pt x="5324714" y="1663711"/>
                  </a:moveTo>
                  <a:cubicBezTo>
                    <a:pt x="5191917" y="1663711"/>
                    <a:pt x="5192655" y="1661050"/>
                    <a:pt x="5056346" y="1661050"/>
                  </a:cubicBezTo>
                  <a:cubicBezTo>
                    <a:pt x="4967233" y="1661050"/>
                    <a:pt x="4992352" y="1737661"/>
                    <a:pt x="4984210" y="1256932"/>
                  </a:cubicBezTo>
                  <a:cubicBezTo>
                    <a:pt x="5135841" y="1258542"/>
                    <a:pt x="5190128" y="1254875"/>
                    <a:pt x="5341647" y="1255121"/>
                  </a:cubicBezTo>
                  <a:cubicBezTo>
                    <a:pt x="5347485" y="1724154"/>
                    <a:pt x="5357103" y="1663711"/>
                    <a:pt x="5324714" y="1663711"/>
                  </a:cubicBezTo>
                  <a:close/>
                  <a:moveTo>
                    <a:pt x="5335294" y="895726"/>
                  </a:moveTo>
                  <a:cubicBezTo>
                    <a:pt x="5341468" y="1286293"/>
                    <a:pt x="5348223" y="1234369"/>
                    <a:pt x="5324714" y="1234369"/>
                  </a:cubicBezTo>
                  <a:cubicBezTo>
                    <a:pt x="4933212" y="1234369"/>
                    <a:pt x="4984121" y="1253063"/>
                    <a:pt x="4983293" y="1200648"/>
                  </a:cubicBezTo>
                  <a:cubicBezTo>
                    <a:pt x="4980855" y="1044408"/>
                    <a:pt x="4982689" y="1047337"/>
                    <a:pt x="4980296" y="895413"/>
                  </a:cubicBezTo>
                  <a:cubicBezTo>
                    <a:pt x="4978999" y="814911"/>
                    <a:pt x="4959225" y="828842"/>
                    <a:pt x="5056324" y="828842"/>
                  </a:cubicBezTo>
                  <a:cubicBezTo>
                    <a:pt x="5390475" y="828842"/>
                    <a:pt x="5333796" y="803104"/>
                    <a:pt x="5335294" y="895726"/>
                  </a:cubicBezTo>
                  <a:close/>
                  <a:moveTo>
                    <a:pt x="5327287" y="438141"/>
                  </a:moveTo>
                  <a:cubicBezTo>
                    <a:pt x="5329590" y="529734"/>
                    <a:pt x="5329658" y="544381"/>
                    <a:pt x="5333885" y="807711"/>
                  </a:cubicBezTo>
                  <a:cubicBezTo>
                    <a:pt x="5294697" y="807711"/>
                    <a:pt x="5018410" y="808024"/>
                    <a:pt x="4978887" y="808449"/>
                  </a:cubicBezTo>
                  <a:lnTo>
                    <a:pt x="4972288" y="401289"/>
                  </a:lnTo>
                  <a:cubicBezTo>
                    <a:pt x="5394121" y="394581"/>
                    <a:pt x="5326191" y="394693"/>
                    <a:pt x="5327287" y="438141"/>
                  </a:cubicBezTo>
                  <a:close/>
                  <a:moveTo>
                    <a:pt x="4967636" y="1353467"/>
                  </a:moveTo>
                  <a:cubicBezTo>
                    <a:pt x="4969448" y="1449756"/>
                    <a:pt x="4968821" y="1413664"/>
                    <a:pt x="4972803" y="1661766"/>
                  </a:cubicBezTo>
                  <a:cubicBezTo>
                    <a:pt x="4857363" y="1664024"/>
                    <a:pt x="4904000" y="1666707"/>
                    <a:pt x="4617715" y="1663979"/>
                  </a:cubicBezTo>
                  <a:cubicBezTo>
                    <a:pt x="4612526" y="1246623"/>
                    <a:pt x="4615545" y="1384326"/>
                    <a:pt x="4614226" y="1254651"/>
                  </a:cubicBezTo>
                  <a:cubicBezTo>
                    <a:pt x="5038653" y="1254450"/>
                    <a:pt x="4965332" y="1237187"/>
                    <a:pt x="4967636" y="1353467"/>
                  </a:cubicBezTo>
                  <a:close/>
                  <a:moveTo>
                    <a:pt x="4961977" y="895770"/>
                  </a:moveTo>
                  <a:cubicBezTo>
                    <a:pt x="4967994" y="1290877"/>
                    <a:pt x="4978350" y="1236315"/>
                    <a:pt x="4922296" y="1235174"/>
                  </a:cubicBezTo>
                  <a:cubicBezTo>
                    <a:pt x="4838417" y="1233475"/>
                    <a:pt x="4822939" y="1233810"/>
                    <a:pt x="4613980" y="1233899"/>
                  </a:cubicBezTo>
                  <a:cubicBezTo>
                    <a:pt x="4611474" y="1037274"/>
                    <a:pt x="4607471" y="1038370"/>
                    <a:pt x="4605279" y="829737"/>
                  </a:cubicBezTo>
                  <a:cubicBezTo>
                    <a:pt x="5024114" y="833829"/>
                    <a:pt x="4960501" y="803663"/>
                    <a:pt x="4961977" y="895770"/>
                  </a:cubicBezTo>
                  <a:close/>
                  <a:moveTo>
                    <a:pt x="4653682" y="403123"/>
                  </a:moveTo>
                  <a:cubicBezTo>
                    <a:pt x="4744674" y="404330"/>
                    <a:pt x="4832423" y="404532"/>
                    <a:pt x="4922341" y="402363"/>
                  </a:cubicBezTo>
                  <a:cubicBezTo>
                    <a:pt x="4966764" y="401245"/>
                    <a:pt x="4953007" y="340757"/>
                    <a:pt x="4960567" y="808694"/>
                  </a:cubicBezTo>
                  <a:cubicBezTo>
                    <a:pt x="4801153" y="810975"/>
                    <a:pt x="4863715" y="811534"/>
                    <a:pt x="4605077" y="809008"/>
                  </a:cubicBezTo>
                  <a:cubicBezTo>
                    <a:pt x="4601230" y="334495"/>
                    <a:pt x="4579668" y="402161"/>
                    <a:pt x="4653682" y="403123"/>
                  </a:cubicBezTo>
                  <a:close/>
                  <a:moveTo>
                    <a:pt x="4606173" y="2092427"/>
                  </a:moveTo>
                  <a:cubicBezTo>
                    <a:pt x="4518514" y="2093053"/>
                    <a:pt x="4404819" y="2092427"/>
                    <a:pt x="4254575" y="2092427"/>
                  </a:cubicBezTo>
                  <a:cubicBezTo>
                    <a:pt x="4254329" y="2077579"/>
                    <a:pt x="4248312" y="1729812"/>
                    <a:pt x="4247194" y="1682987"/>
                  </a:cubicBezTo>
                  <a:cubicBezTo>
                    <a:pt x="4248826" y="1682987"/>
                    <a:pt x="4597159" y="1684574"/>
                    <a:pt x="4599620" y="1684597"/>
                  </a:cubicBezTo>
                  <a:cubicBezTo>
                    <a:pt x="4601454" y="1833502"/>
                    <a:pt x="4604607" y="1994327"/>
                    <a:pt x="4606173" y="2092427"/>
                  </a:cubicBezTo>
                  <a:close/>
                  <a:moveTo>
                    <a:pt x="4596197" y="1353243"/>
                  </a:moveTo>
                  <a:cubicBezTo>
                    <a:pt x="4595414" y="1726323"/>
                    <a:pt x="4635967" y="1663577"/>
                    <a:pt x="4519700" y="1663577"/>
                  </a:cubicBezTo>
                  <a:cubicBezTo>
                    <a:pt x="4215722" y="1663577"/>
                    <a:pt x="4246724" y="1663554"/>
                    <a:pt x="4246589" y="1658121"/>
                  </a:cubicBezTo>
                  <a:cubicBezTo>
                    <a:pt x="4244800" y="1583947"/>
                    <a:pt x="4233325" y="1255613"/>
                    <a:pt x="4251555" y="1255613"/>
                  </a:cubicBezTo>
                  <a:cubicBezTo>
                    <a:pt x="4666096" y="1255613"/>
                    <a:pt x="4596466" y="1225089"/>
                    <a:pt x="4596197" y="1353243"/>
                  </a:cubicBezTo>
                  <a:close/>
                  <a:moveTo>
                    <a:pt x="4587854" y="895770"/>
                  </a:moveTo>
                  <a:cubicBezTo>
                    <a:pt x="4594095" y="1293806"/>
                    <a:pt x="4620735" y="1233899"/>
                    <a:pt x="4519700" y="1233944"/>
                  </a:cubicBezTo>
                  <a:cubicBezTo>
                    <a:pt x="4199886" y="1233944"/>
                    <a:pt x="4240438" y="1249977"/>
                    <a:pt x="4239656" y="1200603"/>
                  </a:cubicBezTo>
                  <a:cubicBezTo>
                    <a:pt x="4239477" y="1188662"/>
                    <a:pt x="4234198" y="846038"/>
                    <a:pt x="4233907" y="827053"/>
                  </a:cubicBezTo>
                  <a:cubicBezTo>
                    <a:pt x="4658738" y="826159"/>
                    <a:pt x="4586534" y="812496"/>
                    <a:pt x="4587854" y="895770"/>
                  </a:cubicBezTo>
                  <a:close/>
                  <a:moveTo>
                    <a:pt x="4251555" y="403369"/>
                  </a:moveTo>
                  <a:cubicBezTo>
                    <a:pt x="4632075" y="403369"/>
                    <a:pt x="4581010" y="387537"/>
                    <a:pt x="4582105" y="437068"/>
                  </a:cubicBezTo>
                  <a:cubicBezTo>
                    <a:pt x="4592216" y="881683"/>
                    <a:pt x="4600626" y="808627"/>
                    <a:pt x="4519700" y="808627"/>
                  </a:cubicBezTo>
                  <a:cubicBezTo>
                    <a:pt x="4385985" y="808627"/>
                    <a:pt x="4385851" y="806279"/>
                    <a:pt x="4251555" y="806279"/>
                  </a:cubicBezTo>
                  <a:cubicBezTo>
                    <a:pt x="4227644" y="806279"/>
                    <a:pt x="4233751" y="817952"/>
                    <a:pt x="4232722" y="742817"/>
                  </a:cubicBezTo>
                  <a:cubicBezTo>
                    <a:pt x="4227420" y="351110"/>
                    <a:pt x="4217221" y="403369"/>
                    <a:pt x="4251555" y="403369"/>
                  </a:cubicBezTo>
                  <a:close/>
                  <a:moveTo>
                    <a:pt x="4222141" y="1255657"/>
                  </a:moveTo>
                  <a:cubicBezTo>
                    <a:pt x="4223685" y="1367823"/>
                    <a:pt x="4223707" y="1472184"/>
                    <a:pt x="4228360" y="1662257"/>
                  </a:cubicBezTo>
                  <a:cubicBezTo>
                    <a:pt x="3854617" y="1662928"/>
                    <a:pt x="3874524" y="1667334"/>
                    <a:pt x="3874301" y="1658993"/>
                  </a:cubicBezTo>
                  <a:cubicBezTo>
                    <a:pt x="3873451" y="1622924"/>
                    <a:pt x="3866651" y="1258564"/>
                    <a:pt x="3866629" y="1256932"/>
                  </a:cubicBezTo>
                  <a:cubicBezTo>
                    <a:pt x="4054026" y="1258520"/>
                    <a:pt x="4108514" y="1255903"/>
                    <a:pt x="4222141" y="1255657"/>
                  </a:cubicBezTo>
                  <a:close/>
                  <a:moveTo>
                    <a:pt x="4221851" y="1234883"/>
                  </a:moveTo>
                  <a:cubicBezTo>
                    <a:pt x="3812074" y="1235755"/>
                    <a:pt x="3866517" y="1251319"/>
                    <a:pt x="3865712" y="1200603"/>
                  </a:cubicBezTo>
                  <a:cubicBezTo>
                    <a:pt x="3863318" y="1047851"/>
                    <a:pt x="3863967" y="1047762"/>
                    <a:pt x="3861574" y="895413"/>
                  </a:cubicBezTo>
                  <a:cubicBezTo>
                    <a:pt x="3860232" y="810394"/>
                    <a:pt x="3790735" y="829513"/>
                    <a:pt x="4215566" y="827143"/>
                  </a:cubicBezTo>
                  <a:cubicBezTo>
                    <a:pt x="4215588" y="828842"/>
                    <a:pt x="4221292" y="1196064"/>
                    <a:pt x="4221851" y="1234883"/>
                  </a:cubicBezTo>
                  <a:close/>
                  <a:moveTo>
                    <a:pt x="4208654" y="403257"/>
                  </a:moveTo>
                  <a:cubicBezTo>
                    <a:pt x="4213172" y="631166"/>
                    <a:pt x="4212814" y="638456"/>
                    <a:pt x="4215275" y="806369"/>
                  </a:cubicBezTo>
                  <a:cubicBezTo>
                    <a:pt x="3804245" y="808538"/>
                    <a:pt x="3860768" y="835573"/>
                    <a:pt x="3858644" y="742728"/>
                  </a:cubicBezTo>
                  <a:cubicBezTo>
                    <a:pt x="3855311" y="597355"/>
                    <a:pt x="3854461" y="513992"/>
                    <a:pt x="3854148" y="437806"/>
                  </a:cubicBezTo>
                  <a:cubicBezTo>
                    <a:pt x="3853924" y="385905"/>
                    <a:pt x="3801718" y="401245"/>
                    <a:pt x="4208654" y="403257"/>
                  </a:cubicBezTo>
                  <a:close/>
                  <a:moveTo>
                    <a:pt x="3849204" y="1662682"/>
                  </a:moveTo>
                  <a:cubicBezTo>
                    <a:pt x="3630537" y="1657964"/>
                    <a:pt x="3498993" y="1666148"/>
                    <a:pt x="3498903" y="1658300"/>
                  </a:cubicBezTo>
                  <a:cubicBezTo>
                    <a:pt x="3493937" y="1182513"/>
                    <a:pt x="3464300" y="1253689"/>
                    <a:pt x="3580635" y="1255255"/>
                  </a:cubicBezTo>
                  <a:cubicBezTo>
                    <a:pt x="3690997" y="1256731"/>
                    <a:pt x="3720165" y="1255545"/>
                    <a:pt x="3848332" y="1256731"/>
                  </a:cubicBezTo>
                  <a:cubicBezTo>
                    <a:pt x="3856094" y="1715366"/>
                    <a:pt x="3860164" y="1662884"/>
                    <a:pt x="3849204" y="1662682"/>
                  </a:cubicBezTo>
                  <a:close/>
                  <a:moveTo>
                    <a:pt x="3843254" y="895770"/>
                  </a:moveTo>
                  <a:cubicBezTo>
                    <a:pt x="3845648" y="1048187"/>
                    <a:pt x="3844999" y="1048030"/>
                    <a:pt x="3847392" y="1200961"/>
                  </a:cubicBezTo>
                  <a:cubicBezTo>
                    <a:pt x="3848198" y="1251565"/>
                    <a:pt x="3903401" y="1235152"/>
                    <a:pt x="3493043" y="1233676"/>
                  </a:cubicBezTo>
                  <a:cubicBezTo>
                    <a:pt x="3489755" y="1017305"/>
                    <a:pt x="3492864" y="1019542"/>
                    <a:pt x="3488927" y="830430"/>
                  </a:cubicBezTo>
                  <a:cubicBezTo>
                    <a:pt x="3897228" y="827993"/>
                    <a:pt x="3841800" y="801874"/>
                    <a:pt x="3843254" y="895770"/>
                  </a:cubicBezTo>
                  <a:close/>
                  <a:moveTo>
                    <a:pt x="3835605" y="402609"/>
                  </a:moveTo>
                  <a:cubicBezTo>
                    <a:pt x="3837014" y="632799"/>
                    <a:pt x="3838803" y="665424"/>
                    <a:pt x="3841711" y="808001"/>
                  </a:cubicBezTo>
                  <a:cubicBezTo>
                    <a:pt x="3758637" y="806235"/>
                    <a:pt x="3669726" y="806212"/>
                    <a:pt x="3580546" y="808247"/>
                  </a:cubicBezTo>
                  <a:cubicBezTo>
                    <a:pt x="3460230" y="810998"/>
                    <a:pt x="3491634" y="876964"/>
                    <a:pt x="3480159" y="437582"/>
                  </a:cubicBezTo>
                  <a:cubicBezTo>
                    <a:pt x="3478549" y="376468"/>
                    <a:pt x="3434082" y="410927"/>
                    <a:pt x="3835605" y="402609"/>
                  </a:cubicBezTo>
                  <a:close/>
                  <a:moveTo>
                    <a:pt x="3446541" y="1661855"/>
                  </a:moveTo>
                  <a:cubicBezTo>
                    <a:pt x="3183831" y="1661900"/>
                    <a:pt x="3160077" y="1661855"/>
                    <a:pt x="3126682" y="1662012"/>
                  </a:cubicBezTo>
                  <a:cubicBezTo>
                    <a:pt x="3120464" y="1442153"/>
                    <a:pt x="3123282" y="1358565"/>
                    <a:pt x="3122275" y="1256418"/>
                  </a:cubicBezTo>
                  <a:cubicBezTo>
                    <a:pt x="3315644" y="1255836"/>
                    <a:pt x="3364876" y="1254137"/>
                    <a:pt x="3475015" y="1254383"/>
                  </a:cubicBezTo>
                  <a:cubicBezTo>
                    <a:pt x="3482038" y="1734754"/>
                    <a:pt x="3495615" y="1661855"/>
                    <a:pt x="3446541" y="1661855"/>
                  </a:cubicBezTo>
                  <a:close/>
                  <a:moveTo>
                    <a:pt x="3471794" y="895726"/>
                  </a:moveTo>
                  <a:cubicBezTo>
                    <a:pt x="3477900" y="1286650"/>
                    <a:pt x="3481412" y="1233586"/>
                    <a:pt x="3446563" y="1233586"/>
                  </a:cubicBezTo>
                  <a:cubicBezTo>
                    <a:pt x="3072306" y="1233586"/>
                    <a:pt x="3122365" y="1251699"/>
                    <a:pt x="3121582" y="1200603"/>
                  </a:cubicBezTo>
                  <a:cubicBezTo>
                    <a:pt x="3114715" y="762138"/>
                    <a:pt x="3093622" y="828753"/>
                    <a:pt x="3178195" y="828753"/>
                  </a:cubicBezTo>
                  <a:cubicBezTo>
                    <a:pt x="3312222" y="828753"/>
                    <a:pt x="3312267" y="830564"/>
                    <a:pt x="3446563" y="830564"/>
                  </a:cubicBezTo>
                  <a:cubicBezTo>
                    <a:pt x="3476692" y="830542"/>
                    <a:pt x="3470519" y="817438"/>
                    <a:pt x="3471794" y="895726"/>
                  </a:cubicBezTo>
                  <a:close/>
                  <a:moveTo>
                    <a:pt x="3178172" y="401312"/>
                  </a:moveTo>
                  <a:cubicBezTo>
                    <a:pt x="3188864" y="401312"/>
                    <a:pt x="3444393" y="401468"/>
                    <a:pt x="3460901" y="401491"/>
                  </a:cubicBezTo>
                  <a:cubicBezTo>
                    <a:pt x="3462287" y="459116"/>
                    <a:pt x="3456807" y="232862"/>
                    <a:pt x="3470116" y="809768"/>
                  </a:cubicBezTo>
                  <a:cubicBezTo>
                    <a:pt x="3320856" y="810193"/>
                    <a:pt x="3259032" y="806928"/>
                    <a:pt x="3114290" y="808247"/>
                  </a:cubicBezTo>
                  <a:cubicBezTo>
                    <a:pt x="3108698" y="327563"/>
                    <a:pt x="3082707" y="401312"/>
                    <a:pt x="3178172" y="401312"/>
                  </a:cubicBezTo>
                  <a:close/>
                  <a:moveTo>
                    <a:pt x="3103956" y="1256485"/>
                  </a:moveTo>
                  <a:cubicBezTo>
                    <a:pt x="3105298" y="1398637"/>
                    <a:pt x="3101451" y="1367353"/>
                    <a:pt x="3108340" y="1662101"/>
                  </a:cubicBezTo>
                  <a:cubicBezTo>
                    <a:pt x="2695231" y="1664695"/>
                    <a:pt x="2798950" y="1664024"/>
                    <a:pt x="2755937" y="1664426"/>
                  </a:cubicBezTo>
                  <a:cubicBezTo>
                    <a:pt x="2754617" y="1496223"/>
                    <a:pt x="2751776" y="1382514"/>
                    <a:pt x="2749651" y="1255389"/>
                  </a:cubicBezTo>
                  <a:cubicBezTo>
                    <a:pt x="2923024" y="1258676"/>
                    <a:pt x="2966932" y="1257088"/>
                    <a:pt x="3103956" y="1256485"/>
                  </a:cubicBezTo>
                  <a:close/>
                  <a:moveTo>
                    <a:pt x="3097201" y="895770"/>
                  </a:moveTo>
                  <a:cubicBezTo>
                    <a:pt x="3103442" y="1294388"/>
                    <a:pt x="3123685" y="1235420"/>
                    <a:pt x="3043944" y="1236069"/>
                  </a:cubicBezTo>
                  <a:cubicBezTo>
                    <a:pt x="2702165" y="1238841"/>
                    <a:pt x="2749450" y="1242576"/>
                    <a:pt x="2748779" y="1200603"/>
                  </a:cubicBezTo>
                  <a:cubicBezTo>
                    <a:pt x="2742963" y="838525"/>
                    <a:pt x="2743366" y="861356"/>
                    <a:pt x="2742717" y="829871"/>
                  </a:cubicBezTo>
                  <a:cubicBezTo>
                    <a:pt x="3158847" y="835886"/>
                    <a:pt x="3095702" y="799683"/>
                    <a:pt x="3097201" y="895770"/>
                  </a:cubicBezTo>
                  <a:close/>
                  <a:moveTo>
                    <a:pt x="2775822" y="403347"/>
                  </a:moveTo>
                  <a:cubicBezTo>
                    <a:pt x="3138962" y="400171"/>
                    <a:pt x="3088702" y="391584"/>
                    <a:pt x="3090044" y="438208"/>
                  </a:cubicBezTo>
                  <a:cubicBezTo>
                    <a:pt x="3102614" y="867662"/>
                    <a:pt x="3104359" y="808091"/>
                    <a:pt x="3043877" y="809388"/>
                  </a:cubicBezTo>
                  <a:cubicBezTo>
                    <a:pt x="2952594" y="811355"/>
                    <a:pt x="2866299" y="811244"/>
                    <a:pt x="2775866" y="809656"/>
                  </a:cubicBezTo>
                  <a:cubicBezTo>
                    <a:pt x="2733435" y="808918"/>
                    <a:pt x="2742807" y="822469"/>
                    <a:pt x="2740637" y="742683"/>
                  </a:cubicBezTo>
                  <a:cubicBezTo>
                    <a:pt x="2729990" y="350931"/>
                    <a:pt x="2725024" y="403816"/>
                    <a:pt x="2775822" y="403347"/>
                  </a:cubicBezTo>
                  <a:close/>
                  <a:moveTo>
                    <a:pt x="2737550" y="1657539"/>
                  </a:moveTo>
                  <a:cubicBezTo>
                    <a:pt x="2737662" y="1670129"/>
                    <a:pt x="2765510" y="1663420"/>
                    <a:pt x="2382507" y="1663197"/>
                  </a:cubicBezTo>
                  <a:cubicBezTo>
                    <a:pt x="2382149" y="1589292"/>
                    <a:pt x="2377765" y="1257379"/>
                    <a:pt x="2377721" y="1254830"/>
                  </a:cubicBezTo>
                  <a:cubicBezTo>
                    <a:pt x="2565296" y="1254830"/>
                    <a:pt x="2652553" y="1253913"/>
                    <a:pt x="2731332" y="1255121"/>
                  </a:cubicBezTo>
                  <a:cubicBezTo>
                    <a:pt x="2733569" y="1389424"/>
                    <a:pt x="2736432" y="1503871"/>
                    <a:pt x="2737550" y="1657539"/>
                  </a:cubicBezTo>
                  <a:close/>
                  <a:moveTo>
                    <a:pt x="2730997" y="1234324"/>
                  </a:moveTo>
                  <a:cubicBezTo>
                    <a:pt x="2327192" y="1228197"/>
                    <a:pt x="2377765" y="1254271"/>
                    <a:pt x="2376915" y="1200558"/>
                  </a:cubicBezTo>
                  <a:cubicBezTo>
                    <a:pt x="2371816" y="877322"/>
                    <a:pt x="2371726" y="867997"/>
                    <a:pt x="2370831" y="826986"/>
                  </a:cubicBezTo>
                  <a:cubicBezTo>
                    <a:pt x="2373337" y="826986"/>
                    <a:pt x="2722653" y="829625"/>
                    <a:pt x="2724398" y="829647"/>
                  </a:cubicBezTo>
                  <a:cubicBezTo>
                    <a:pt x="2725315" y="874393"/>
                    <a:pt x="2725427" y="887541"/>
                    <a:pt x="2730997" y="1234324"/>
                  </a:cubicBezTo>
                  <a:close/>
                  <a:moveTo>
                    <a:pt x="2373292" y="404263"/>
                  </a:moveTo>
                  <a:cubicBezTo>
                    <a:pt x="2770722" y="404263"/>
                    <a:pt x="2716815" y="390623"/>
                    <a:pt x="2717218" y="437962"/>
                  </a:cubicBezTo>
                  <a:cubicBezTo>
                    <a:pt x="2720394" y="875086"/>
                    <a:pt x="2752313" y="808493"/>
                    <a:pt x="2641615" y="808493"/>
                  </a:cubicBezTo>
                  <a:cubicBezTo>
                    <a:pt x="2510026" y="808493"/>
                    <a:pt x="2506648" y="806235"/>
                    <a:pt x="2373269" y="806235"/>
                  </a:cubicBezTo>
                  <a:cubicBezTo>
                    <a:pt x="2369221" y="806212"/>
                    <a:pt x="2352042" y="404263"/>
                    <a:pt x="2373292" y="404263"/>
                  </a:cubicBezTo>
                  <a:close/>
                  <a:moveTo>
                    <a:pt x="2364121" y="1658434"/>
                  </a:moveTo>
                  <a:cubicBezTo>
                    <a:pt x="2364166" y="1665545"/>
                    <a:pt x="2079111" y="1665030"/>
                    <a:pt x="2010756" y="1664091"/>
                  </a:cubicBezTo>
                  <a:cubicBezTo>
                    <a:pt x="2003799" y="1264826"/>
                    <a:pt x="2004940" y="1372698"/>
                    <a:pt x="2002748" y="1256641"/>
                  </a:cubicBezTo>
                  <a:cubicBezTo>
                    <a:pt x="2168046" y="1259213"/>
                    <a:pt x="2227186" y="1255009"/>
                    <a:pt x="2359424" y="1254830"/>
                  </a:cubicBezTo>
                  <a:cubicBezTo>
                    <a:pt x="2359424" y="1256440"/>
                    <a:pt x="2363897" y="1601948"/>
                    <a:pt x="2364121" y="1658434"/>
                  </a:cubicBezTo>
                  <a:close/>
                  <a:moveTo>
                    <a:pt x="2359111" y="1234056"/>
                  </a:moveTo>
                  <a:cubicBezTo>
                    <a:pt x="1950989" y="1234660"/>
                    <a:pt x="2002591" y="1252773"/>
                    <a:pt x="2001786" y="1200603"/>
                  </a:cubicBezTo>
                  <a:cubicBezTo>
                    <a:pt x="1999795" y="1072561"/>
                    <a:pt x="1999728" y="1045570"/>
                    <a:pt x="1997357" y="895413"/>
                  </a:cubicBezTo>
                  <a:cubicBezTo>
                    <a:pt x="1996015" y="807040"/>
                    <a:pt x="1934079" y="827143"/>
                    <a:pt x="2352512" y="826986"/>
                  </a:cubicBezTo>
                  <a:cubicBezTo>
                    <a:pt x="2353631" y="877725"/>
                    <a:pt x="2359088" y="1232379"/>
                    <a:pt x="2359111" y="1234056"/>
                  </a:cubicBezTo>
                  <a:close/>
                  <a:moveTo>
                    <a:pt x="2345131" y="404196"/>
                  </a:moveTo>
                  <a:cubicBezTo>
                    <a:pt x="2346428" y="678103"/>
                    <a:pt x="2349358" y="700509"/>
                    <a:pt x="2351998" y="806235"/>
                  </a:cubicBezTo>
                  <a:cubicBezTo>
                    <a:pt x="2095060" y="806346"/>
                    <a:pt x="2044240" y="806593"/>
                    <a:pt x="1995993" y="807778"/>
                  </a:cubicBezTo>
                  <a:cubicBezTo>
                    <a:pt x="1991094" y="487247"/>
                    <a:pt x="1992257" y="552789"/>
                    <a:pt x="1988790" y="401535"/>
                  </a:cubicBezTo>
                  <a:cubicBezTo>
                    <a:pt x="2162990" y="396839"/>
                    <a:pt x="2231190" y="403615"/>
                    <a:pt x="2345131" y="404196"/>
                  </a:cubicBezTo>
                  <a:close/>
                  <a:moveTo>
                    <a:pt x="1986643" y="1353556"/>
                  </a:moveTo>
                  <a:cubicBezTo>
                    <a:pt x="1996015" y="1712459"/>
                    <a:pt x="1999549" y="1663935"/>
                    <a:pt x="1971075" y="1663443"/>
                  </a:cubicBezTo>
                  <a:cubicBezTo>
                    <a:pt x="1638489" y="1657204"/>
                    <a:pt x="1637550" y="1668899"/>
                    <a:pt x="1637371" y="1658255"/>
                  </a:cubicBezTo>
                  <a:cubicBezTo>
                    <a:pt x="1629453" y="1184212"/>
                    <a:pt x="1602209" y="1255478"/>
                    <a:pt x="1702730" y="1255076"/>
                  </a:cubicBezTo>
                  <a:cubicBezTo>
                    <a:pt x="1825909" y="1254584"/>
                    <a:pt x="1883595" y="1254427"/>
                    <a:pt x="1970740" y="1256060"/>
                  </a:cubicBezTo>
                  <a:cubicBezTo>
                    <a:pt x="1989215" y="1256418"/>
                    <a:pt x="1983713" y="1241122"/>
                    <a:pt x="1986643" y="1353556"/>
                  </a:cubicBezTo>
                  <a:close/>
                  <a:moveTo>
                    <a:pt x="1979038" y="895770"/>
                  </a:moveTo>
                  <a:cubicBezTo>
                    <a:pt x="1984988" y="1276185"/>
                    <a:pt x="1988723" y="1235599"/>
                    <a:pt x="1971075" y="1235264"/>
                  </a:cubicBezTo>
                  <a:cubicBezTo>
                    <a:pt x="1579640" y="1227907"/>
                    <a:pt x="1628290" y="1253913"/>
                    <a:pt x="1627462" y="1200648"/>
                  </a:cubicBezTo>
                  <a:cubicBezTo>
                    <a:pt x="1625091" y="1049305"/>
                    <a:pt x="1628715" y="1049752"/>
                    <a:pt x="1626299" y="895368"/>
                  </a:cubicBezTo>
                  <a:cubicBezTo>
                    <a:pt x="1624778" y="799101"/>
                    <a:pt x="1571118" y="840180"/>
                    <a:pt x="1971142" y="829245"/>
                  </a:cubicBezTo>
                  <a:cubicBezTo>
                    <a:pt x="1980828" y="828976"/>
                    <a:pt x="1977875" y="819048"/>
                    <a:pt x="1979038" y="895770"/>
                  </a:cubicBezTo>
                  <a:close/>
                  <a:moveTo>
                    <a:pt x="1970471" y="402050"/>
                  </a:moveTo>
                  <a:cubicBezTo>
                    <a:pt x="1980693" y="853485"/>
                    <a:pt x="1979799" y="808203"/>
                    <a:pt x="1970673" y="808426"/>
                  </a:cubicBezTo>
                  <a:cubicBezTo>
                    <a:pt x="1882409" y="810975"/>
                    <a:pt x="1866931" y="810059"/>
                    <a:pt x="1702662" y="810506"/>
                  </a:cubicBezTo>
                  <a:cubicBezTo>
                    <a:pt x="1599659" y="810774"/>
                    <a:pt x="1628715" y="878373"/>
                    <a:pt x="1617240" y="437537"/>
                  </a:cubicBezTo>
                  <a:cubicBezTo>
                    <a:pt x="1615697" y="376423"/>
                    <a:pt x="1573668" y="413432"/>
                    <a:pt x="1970471" y="402050"/>
                  </a:cubicBezTo>
                  <a:close/>
                  <a:moveTo>
                    <a:pt x="1619074" y="1658657"/>
                  </a:moveTo>
                  <a:cubicBezTo>
                    <a:pt x="1619208" y="1667021"/>
                    <a:pt x="1263942" y="1661028"/>
                    <a:pt x="1263830" y="1657986"/>
                  </a:cubicBezTo>
                  <a:cubicBezTo>
                    <a:pt x="1246853" y="1188036"/>
                    <a:pt x="1252557" y="1254316"/>
                    <a:pt x="1300334" y="1254316"/>
                  </a:cubicBezTo>
                  <a:cubicBezTo>
                    <a:pt x="1428345" y="1254316"/>
                    <a:pt x="1431812" y="1255344"/>
                    <a:pt x="1568590" y="1255344"/>
                  </a:cubicBezTo>
                  <a:cubicBezTo>
                    <a:pt x="1622743" y="1255344"/>
                    <a:pt x="1610753" y="1190026"/>
                    <a:pt x="1619074" y="1658657"/>
                  </a:cubicBezTo>
                  <a:close/>
                  <a:moveTo>
                    <a:pt x="1608002" y="895726"/>
                  </a:moveTo>
                  <a:cubicBezTo>
                    <a:pt x="1614198" y="1290139"/>
                    <a:pt x="1619074" y="1234593"/>
                    <a:pt x="1568590" y="1234593"/>
                  </a:cubicBezTo>
                  <a:cubicBezTo>
                    <a:pt x="1208134" y="1234593"/>
                    <a:pt x="1257366" y="1242710"/>
                    <a:pt x="1256717" y="1200603"/>
                  </a:cubicBezTo>
                  <a:cubicBezTo>
                    <a:pt x="1249940" y="767996"/>
                    <a:pt x="1231799" y="829960"/>
                    <a:pt x="1300334" y="829960"/>
                  </a:cubicBezTo>
                  <a:cubicBezTo>
                    <a:pt x="1666136" y="829960"/>
                    <a:pt x="1606772" y="816745"/>
                    <a:pt x="1608002" y="895726"/>
                  </a:cubicBezTo>
                  <a:close/>
                  <a:moveTo>
                    <a:pt x="1300334" y="402318"/>
                  </a:moveTo>
                  <a:cubicBezTo>
                    <a:pt x="1574674" y="402385"/>
                    <a:pt x="1575412" y="402385"/>
                    <a:pt x="1598026" y="402430"/>
                  </a:cubicBezTo>
                  <a:cubicBezTo>
                    <a:pt x="1600173" y="491630"/>
                    <a:pt x="1606459" y="808963"/>
                    <a:pt x="1606503" y="810729"/>
                  </a:cubicBezTo>
                  <a:cubicBezTo>
                    <a:pt x="1490996" y="810841"/>
                    <a:pt x="1595946" y="810841"/>
                    <a:pt x="1249023" y="809097"/>
                  </a:cubicBezTo>
                  <a:cubicBezTo>
                    <a:pt x="1241440" y="328547"/>
                    <a:pt x="1226319" y="402318"/>
                    <a:pt x="1300334" y="402318"/>
                  </a:cubicBezTo>
                  <a:close/>
                  <a:moveTo>
                    <a:pt x="1239941" y="1353377"/>
                  </a:moveTo>
                  <a:cubicBezTo>
                    <a:pt x="1240478" y="1457113"/>
                    <a:pt x="1241775" y="1556376"/>
                    <a:pt x="1245466" y="1658791"/>
                  </a:cubicBezTo>
                  <a:cubicBezTo>
                    <a:pt x="1245555" y="1661184"/>
                    <a:pt x="891183" y="1675160"/>
                    <a:pt x="891183" y="1658881"/>
                  </a:cubicBezTo>
                  <a:cubicBezTo>
                    <a:pt x="891183" y="1221220"/>
                    <a:pt x="870449" y="1256149"/>
                    <a:pt x="897983" y="1256328"/>
                  </a:cubicBezTo>
                  <a:cubicBezTo>
                    <a:pt x="1307783" y="1259123"/>
                    <a:pt x="1239248" y="1219923"/>
                    <a:pt x="1239941" y="1353377"/>
                  </a:cubicBezTo>
                  <a:close/>
                  <a:moveTo>
                    <a:pt x="1232068" y="895815"/>
                  </a:moveTo>
                  <a:cubicBezTo>
                    <a:pt x="1238308" y="1295998"/>
                    <a:pt x="1261615" y="1232960"/>
                    <a:pt x="1166105" y="1234772"/>
                  </a:cubicBezTo>
                  <a:cubicBezTo>
                    <a:pt x="832423" y="1240608"/>
                    <a:pt x="883578" y="1242822"/>
                    <a:pt x="882930" y="1200648"/>
                  </a:cubicBezTo>
                  <a:cubicBezTo>
                    <a:pt x="876398" y="783381"/>
                    <a:pt x="872663" y="829513"/>
                    <a:pt x="898185" y="829111"/>
                  </a:cubicBezTo>
                  <a:cubicBezTo>
                    <a:pt x="1299372" y="822626"/>
                    <a:pt x="1230860" y="819316"/>
                    <a:pt x="1232068" y="895815"/>
                  </a:cubicBezTo>
                  <a:close/>
                  <a:moveTo>
                    <a:pt x="898095" y="401379"/>
                  </a:moveTo>
                  <a:cubicBezTo>
                    <a:pt x="1275439" y="399098"/>
                    <a:pt x="1223792" y="390779"/>
                    <a:pt x="1224709" y="441294"/>
                  </a:cubicBezTo>
                  <a:cubicBezTo>
                    <a:pt x="1226610" y="545052"/>
                    <a:pt x="1227728" y="620723"/>
                    <a:pt x="1230703" y="808963"/>
                  </a:cubicBezTo>
                  <a:cubicBezTo>
                    <a:pt x="1145124" y="808314"/>
                    <a:pt x="1076679" y="805631"/>
                    <a:pt x="878322" y="808650"/>
                  </a:cubicBezTo>
                  <a:cubicBezTo>
                    <a:pt x="872775" y="345609"/>
                    <a:pt x="857632" y="401602"/>
                    <a:pt x="898095" y="401379"/>
                  </a:cubicBezTo>
                  <a:close/>
                  <a:moveTo>
                    <a:pt x="872864" y="1658881"/>
                  </a:moveTo>
                  <a:cubicBezTo>
                    <a:pt x="872864" y="1669011"/>
                    <a:pt x="903777" y="1664672"/>
                    <a:pt x="518537" y="1664315"/>
                  </a:cubicBezTo>
                  <a:cubicBezTo>
                    <a:pt x="519074" y="1480369"/>
                    <a:pt x="514108" y="1360846"/>
                    <a:pt x="512095" y="1256529"/>
                  </a:cubicBezTo>
                  <a:cubicBezTo>
                    <a:pt x="623732" y="1256485"/>
                    <a:pt x="730024" y="1255389"/>
                    <a:pt x="865617" y="1256149"/>
                  </a:cubicBezTo>
                  <a:cubicBezTo>
                    <a:pt x="867764" y="1363932"/>
                    <a:pt x="872864" y="1463933"/>
                    <a:pt x="872864" y="1658881"/>
                  </a:cubicBezTo>
                  <a:close/>
                  <a:moveTo>
                    <a:pt x="864611" y="1201006"/>
                  </a:moveTo>
                  <a:cubicBezTo>
                    <a:pt x="865326" y="1246131"/>
                    <a:pt x="923214" y="1235554"/>
                    <a:pt x="511670" y="1235755"/>
                  </a:cubicBezTo>
                  <a:cubicBezTo>
                    <a:pt x="507219" y="984389"/>
                    <a:pt x="505541" y="954738"/>
                    <a:pt x="504244" y="830027"/>
                  </a:cubicBezTo>
                  <a:cubicBezTo>
                    <a:pt x="757156" y="830206"/>
                    <a:pt x="798827" y="830452"/>
                    <a:pt x="860249" y="829670"/>
                  </a:cubicBezTo>
                  <a:cubicBezTo>
                    <a:pt x="863380" y="1062722"/>
                    <a:pt x="863000" y="1097785"/>
                    <a:pt x="864611" y="1201006"/>
                  </a:cubicBezTo>
                  <a:close/>
                  <a:moveTo>
                    <a:pt x="852174" y="401602"/>
                  </a:moveTo>
                  <a:cubicBezTo>
                    <a:pt x="858705" y="606703"/>
                    <a:pt x="856692" y="544493"/>
                    <a:pt x="859980" y="808918"/>
                  </a:cubicBezTo>
                  <a:cubicBezTo>
                    <a:pt x="805470" y="809589"/>
                    <a:pt x="784914" y="809455"/>
                    <a:pt x="504065" y="809276"/>
                  </a:cubicBezTo>
                  <a:cubicBezTo>
                    <a:pt x="503036" y="681703"/>
                    <a:pt x="505251" y="715648"/>
                    <a:pt x="498853" y="403816"/>
                  </a:cubicBezTo>
                  <a:cubicBezTo>
                    <a:pt x="613197" y="403749"/>
                    <a:pt x="521601" y="402944"/>
                    <a:pt x="852174" y="401602"/>
                  </a:cubicBezTo>
                  <a:close/>
                  <a:moveTo>
                    <a:pt x="227667" y="401804"/>
                  </a:moveTo>
                  <a:cubicBezTo>
                    <a:pt x="359189" y="401804"/>
                    <a:pt x="358429" y="403637"/>
                    <a:pt x="480512" y="403771"/>
                  </a:cubicBezTo>
                  <a:cubicBezTo>
                    <a:pt x="487088" y="725934"/>
                    <a:pt x="484695" y="685169"/>
                    <a:pt x="485746" y="809231"/>
                  </a:cubicBezTo>
                  <a:cubicBezTo>
                    <a:pt x="233773" y="809052"/>
                    <a:pt x="194071" y="808896"/>
                    <a:pt x="132313" y="809365"/>
                  </a:cubicBezTo>
                  <a:cubicBezTo>
                    <a:pt x="127415" y="317635"/>
                    <a:pt x="92767" y="401804"/>
                    <a:pt x="227667" y="401804"/>
                  </a:cubicBezTo>
                  <a:close/>
                  <a:moveTo>
                    <a:pt x="227667" y="829826"/>
                  </a:moveTo>
                  <a:cubicBezTo>
                    <a:pt x="535290" y="830027"/>
                    <a:pt x="485433" y="808046"/>
                    <a:pt x="486797" y="895815"/>
                  </a:cubicBezTo>
                  <a:cubicBezTo>
                    <a:pt x="489213" y="1051071"/>
                    <a:pt x="490376" y="1048455"/>
                    <a:pt x="492769" y="1200961"/>
                  </a:cubicBezTo>
                  <a:cubicBezTo>
                    <a:pt x="493552" y="1250984"/>
                    <a:pt x="549002" y="1235331"/>
                    <a:pt x="137950" y="1235129"/>
                  </a:cubicBezTo>
                  <a:cubicBezTo>
                    <a:pt x="129763" y="755183"/>
                    <a:pt x="106411" y="829826"/>
                    <a:pt x="227667" y="829826"/>
                  </a:cubicBezTo>
                  <a:close/>
                  <a:moveTo>
                    <a:pt x="144750" y="1657807"/>
                  </a:moveTo>
                  <a:cubicBezTo>
                    <a:pt x="143251" y="1180858"/>
                    <a:pt x="103079" y="1255881"/>
                    <a:pt x="227667" y="1255948"/>
                  </a:cubicBezTo>
                  <a:cubicBezTo>
                    <a:pt x="344225" y="1255948"/>
                    <a:pt x="362992" y="1256529"/>
                    <a:pt x="493731" y="1256529"/>
                  </a:cubicBezTo>
                  <a:cubicBezTo>
                    <a:pt x="496080" y="1379853"/>
                    <a:pt x="500710" y="1474868"/>
                    <a:pt x="500151" y="1664315"/>
                  </a:cubicBezTo>
                  <a:cubicBezTo>
                    <a:pt x="497914" y="1664315"/>
                    <a:pt x="144772" y="1664315"/>
                    <a:pt x="144750" y="1657807"/>
                  </a:cubicBezTo>
                  <a:close/>
                  <a:moveTo>
                    <a:pt x="148821" y="1963311"/>
                  </a:moveTo>
                  <a:cubicBezTo>
                    <a:pt x="147255" y="1880104"/>
                    <a:pt x="145220" y="1767223"/>
                    <a:pt x="144862" y="1683814"/>
                  </a:cubicBezTo>
                  <a:cubicBezTo>
                    <a:pt x="348878" y="1682987"/>
                    <a:pt x="331386" y="1685066"/>
                    <a:pt x="500128" y="1685066"/>
                  </a:cubicBezTo>
                  <a:cubicBezTo>
                    <a:pt x="499591" y="2112709"/>
                    <a:pt x="516613" y="2089184"/>
                    <a:pt x="495767" y="2089184"/>
                  </a:cubicBezTo>
                  <a:cubicBezTo>
                    <a:pt x="78429" y="2089184"/>
                    <a:pt x="151773" y="2121966"/>
                    <a:pt x="148821" y="1963311"/>
                  </a:cubicBezTo>
                  <a:close/>
                  <a:moveTo>
                    <a:pt x="151438" y="2115862"/>
                  </a:moveTo>
                  <a:cubicBezTo>
                    <a:pt x="151304" y="2107789"/>
                    <a:pt x="506168" y="2107364"/>
                    <a:pt x="506302" y="2116219"/>
                  </a:cubicBezTo>
                  <a:cubicBezTo>
                    <a:pt x="513325" y="2564144"/>
                    <a:pt x="526970" y="2515642"/>
                    <a:pt x="495744" y="2515642"/>
                  </a:cubicBezTo>
                  <a:cubicBezTo>
                    <a:pt x="250415" y="2515597"/>
                    <a:pt x="206843" y="2515440"/>
                    <a:pt x="158774" y="2515888"/>
                  </a:cubicBezTo>
                  <a:cubicBezTo>
                    <a:pt x="157544" y="2466893"/>
                    <a:pt x="151639" y="2128518"/>
                    <a:pt x="151438" y="2115862"/>
                  </a:cubicBezTo>
                  <a:close/>
                  <a:moveTo>
                    <a:pt x="166200" y="2878435"/>
                  </a:moveTo>
                  <a:cubicBezTo>
                    <a:pt x="161145" y="2474273"/>
                    <a:pt x="138867" y="2536371"/>
                    <a:pt x="227667" y="2536371"/>
                  </a:cubicBezTo>
                  <a:cubicBezTo>
                    <a:pt x="246255" y="2536371"/>
                    <a:pt x="499278" y="2536415"/>
                    <a:pt x="515070" y="2536438"/>
                  </a:cubicBezTo>
                  <a:cubicBezTo>
                    <a:pt x="516345" y="2643728"/>
                    <a:pt x="515495" y="2590844"/>
                    <a:pt x="520796" y="2946213"/>
                  </a:cubicBezTo>
                  <a:cubicBezTo>
                    <a:pt x="101759" y="2946526"/>
                    <a:pt x="167229" y="2959608"/>
                    <a:pt x="166200" y="2878435"/>
                  </a:cubicBezTo>
                  <a:close/>
                  <a:moveTo>
                    <a:pt x="173179" y="3335998"/>
                  </a:moveTo>
                  <a:cubicBezTo>
                    <a:pt x="168952" y="3070476"/>
                    <a:pt x="168102" y="3019559"/>
                    <a:pt x="167341" y="2964528"/>
                  </a:cubicBezTo>
                  <a:cubicBezTo>
                    <a:pt x="307318" y="2963051"/>
                    <a:pt x="361158" y="2967099"/>
                    <a:pt x="521132" y="2966987"/>
                  </a:cubicBezTo>
                  <a:cubicBezTo>
                    <a:pt x="525091" y="3226493"/>
                    <a:pt x="521534" y="3196819"/>
                    <a:pt x="525068" y="3374370"/>
                  </a:cubicBezTo>
                  <a:cubicBezTo>
                    <a:pt x="112742" y="3375712"/>
                    <a:pt x="173828" y="3377926"/>
                    <a:pt x="173179" y="3335998"/>
                  </a:cubicBezTo>
                  <a:close/>
                  <a:moveTo>
                    <a:pt x="179554" y="3793649"/>
                  </a:moveTo>
                  <a:cubicBezTo>
                    <a:pt x="169354" y="3326561"/>
                    <a:pt x="158730" y="3392371"/>
                    <a:pt x="227689" y="3392371"/>
                  </a:cubicBezTo>
                  <a:cubicBezTo>
                    <a:pt x="359614" y="3392371"/>
                    <a:pt x="362075" y="3395166"/>
                    <a:pt x="495789" y="3395166"/>
                  </a:cubicBezTo>
                  <a:cubicBezTo>
                    <a:pt x="530616" y="3395166"/>
                    <a:pt x="529922" y="3330340"/>
                    <a:pt x="534329" y="3792889"/>
                  </a:cubicBezTo>
                  <a:cubicBezTo>
                    <a:pt x="534418" y="3803063"/>
                    <a:pt x="541352" y="3800425"/>
                    <a:pt x="495789" y="3800425"/>
                  </a:cubicBezTo>
                  <a:cubicBezTo>
                    <a:pt x="142356" y="3800425"/>
                    <a:pt x="179733" y="3801588"/>
                    <a:pt x="179554" y="3793649"/>
                  </a:cubicBezTo>
                  <a:close/>
                  <a:moveTo>
                    <a:pt x="180158" y="3820573"/>
                  </a:moveTo>
                  <a:cubicBezTo>
                    <a:pt x="235048" y="3820528"/>
                    <a:pt x="532897" y="3821243"/>
                    <a:pt x="534575" y="3821243"/>
                  </a:cubicBezTo>
                  <a:cubicBezTo>
                    <a:pt x="539317" y="4292223"/>
                    <a:pt x="561863" y="4228112"/>
                    <a:pt x="495767" y="4228112"/>
                  </a:cubicBezTo>
                  <a:cubicBezTo>
                    <a:pt x="229121" y="4228067"/>
                    <a:pt x="214313" y="4228090"/>
                    <a:pt x="184341" y="4228022"/>
                  </a:cubicBezTo>
                  <a:cubicBezTo>
                    <a:pt x="182238" y="4075919"/>
                    <a:pt x="185616" y="4069971"/>
                    <a:pt x="180158" y="3820573"/>
                  </a:cubicBezTo>
                  <a:close/>
                  <a:moveTo>
                    <a:pt x="193646" y="4655978"/>
                  </a:moveTo>
                  <a:cubicBezTo>
                    <a:pt x="185549" y="4258546"/>
                    <a:pt x="186287" y="4365837"/>
                    <a:pt x="184631" y="4248774"/>
                  </a:cubicBezTo>
                  <a:cubicBezTo>
                    <a:pt x="568932" y="4249758"/>
                    <a:pt x="541464" y="4246583"/>
                    <a:pt x="541531" y="4251748"/>
                  </a:cubicBezTo>
                  <a:cubicBezTo>
                    <a:pt x="548756" y="4714006"/>
                    <a:pt x="568551" y="4653384"/>
                    <a:pt x="495744" y="4653384"/>
                  </a:cubicBezTo>
                  <a:cubicBezTo>
                    <a:pt x="350108" y="4653407"/>
                    <a:pt x="348587" y="4656694"/>
                    <a:pt x="193646" y="4655978"/>
                  </a:cubicBezTo>
                  <a:close/>
                  <a:moveTo>
                    <a:pt x="194093" y="4676752"/>
                  </a:moveTo>
                  <a:cubicBezTo>
                    <a:pt x="316243" y="4677289"/>
                    <a:pt x="334227" y="4674739"/>
                    <a:pt x="548152" y="4674091"/>
                  </a:cubicBezTo>
                  <a:cubicBezTo>
                    <a:pt x="555757" y="5159202"/>
                    <a:pt x="573495" y="5081049"/>
                    <a:pt x="495767" y="5081049"/>
                  </a:cubicBezTo>
                  <a:cubicBezTo>
                    <a:pt x="361672" y="5081049"/>
                    <a:pt x="361538" y="5083576"/>
                    <a:pt x="227667" y="5083576"/>
                  </a:cubicBezTo>
                  <a:cubicBezTo>
                    <a:pt x="187248" y="5083576"/>
                    <a:pt x="203845" y="5135812"/>
                    <a:pt x="194093" y="4676752"/>
                  </a:cubicBezTo>
                  <a:close/>
                  <a:moveTo>
                    <a:pt x="203353" y="5472175"/>
                  </a:moveTo>
                  <a:cubicBezTo>
                    <a:pt x="196688" y="5045047"/>
                    <a:pt x="196621" y="5104327"/>
                    <a:pt x="227667" y="5104327"/>
                  </a:cubicBezTo>
                  <a:cubicBezTo>
                    <a:pt x="610960" y="5104327"/>
                    <a:pt x="555421" y="5077024"/>
                    <a:pt x="556875" y="5167298"/>
                  </a:cubicBezTo>
                  <a:cubicBezTo>
                    <a:pt x="559202" y="5316203"/>
                    <a:pt x="556361" y="5320183"/>
                    <a:pt x="558754" y="5472488"/>
                  </a:cubicBezTo>
                  <a:cubicBezTo>
                    <a:pt x="559448" y="5516250"/>
                    <a:pt x="571973" y="5506969"/>
                    <a:pt x="495789" y="5506969"/>
                  </a:cubicBezTo>
                  <a:cubicBezTo>
                    <a:pt x="156963" y="5506969"/>
                    <a:pt x="204091" y="5520118"/>
                    <a:pt x="203353" y="5472175"/>
                  </a:cubicBezTo>
                  <a:close/>
                  <a:moveTo>
                    <a:pt x="211473" y="5929916"/>
                  </a:moveTo>
                  <a:cubicBezTo>
                    <a:pt x="200289" y="5463879"/>
                    <a:pt x="196934" y="5528280"/>
                    <a:pt x="227667" y="5528280"/>
                  </a:cubicBezTo>
                  <a:cubicBezTo>
                    <a:pt x="628340" y="5528280"/>
                    <a:pt x="559291" y="5501848"/>
                    <a:pt x="560857" y="5625083"/>
                  </a:cubicBezTo>
                  <a:cubicBezTo>
                    <a:pt x="562087" y="5722826"/>
                    <a:pt x="563608" y="5833224"/>
                    <a:pt x="566158" y="5930497"/>
                  </a:cubicBezTo>
                  <a:cubicBezTo>
                    <a:pt x="566314" y="5936758"/>
                    <a:pt x="576850" y="5934925"/>
                    <a:pt x="495789" y="5934925"/>
                  </a:cubicBezTo>
                  <a:cubicBezTo>
                    <a:pt x="188098" y="5934925"/>
                    <a:pt x="211875" y="5947335"/>
                    <a:pt x="211473" y="5929916"/>
                  </a:cubicBezTo>
                  <a:close/>
                  <a:moveTo>
                    <a:pt x="220129" y="6364423"/>
                  </a:moveTo>
                  <a:cubicBezTo>
                    <a:pt x="212681" y="5912272"/>
                    <a:pt x="203599" y="5959388"/>
                    <a:pt x="227667" y="5959388"/>
                  </a:cubicBezTo>
                  <a:cubicBezTo>
                    <a:pt x="634245" y="5959388"/>
                    <a:pt x="566605" y="5911982"/>
                    <a:pt x="569289" y="6082914"/>
                  </a:cubicBezTo>
                  <a:cubicBezTo>
                    <a:pt x="571660" y="6234615"/>
                    <a:pt x="573338" y="6232133"/>
                    <a:pt x="575619" y="6364736"/>
                  </a:cubicBezTo>
                  <a:cubicBezTo>
                    <a:pt x="532181" y="6364558"/>
                    <a:pt x="241043" y="6364423"/>
                    <a:pt x="220129" y="6364423"/>
                  </a:cubicBezTo>
                  <a:close/>
                  <a:moveTo>
                    <a:pt x="227667" y="6385175"/>
                  </a:moveTo>
                  <a:cubicBezTo>
                    <a:pt x="542784" y="6385376"/>
                    <a:pt x="538444" y="6385354"/>
                    <a:pt x="575977" y="6385533"/>
                  </a:cubicBezTo>
                  <a:cubicBezTo>
                    <a:pt x="579064" y="6601143"/>
                    <a:pt x="578080" y="6591393"/>
                    <a:pt x="581592" y="6790030"/>
                  </a:cubicBezTo>
                  <a:cubicBezTo>
                    <a:pt x="491987" y="6788980"/>
                    <a:pt x="361963" y="6790142"/>
                    <a:pt x="227399" y="6790142"/>
                  </a:cubicBezTo>
                  <a:cubicBezTo>
                    <a:pt x="225341" y="6353712"/>
                    <a:pt x="211316" y="6385175"/>
                    <a:pt x="227667" y="6385175"/>
                  </a:cubicBezTo>
                  <a:close/>
                  <a:moveTo>
                    <a:pt x="227667" y="6810872"/>
                  </a:moveTo>
                  <a:cubicBezTo>
                    <a:pt x="637198" y="6810872"/>
                    <a:pt x="581703" y="6796985"/>
                    <a:pt x="582621" y="6846158"/>
                  </a:cubicBezTo>
                  <a:cubicBezTo>
                    <a:pt x="591008" y="7291422"/>
                    <a:pt x="607024" y="7218836"/>
                    <a:pt x="495767" y="7218836"/>
                  </a:cubicBezTo>
                  <a:cubicBezTo>
                    <a:pt x="366705" y="7218836"/>
                    <a:pt x="362634" y="7216175"/>
                    <a:pt x="233796" y="7216085"/>
                  </a:cubicBezTo>
                  <a:cubicBezTo>
                    <a:pt x="223574" y="6780102"/>
                    <a:pt x="229255" y="6810872"/>
                    <a:pt x="227667" y="6810872"/>
                  </a:cubicBezTo>
                  <a:close/>
                  <a:moveTo>
                    <a:pt x="237665" y="7609067"/>
                  </a:moveTo>
                  <a:cubicBezTo>
                    <a:pt x="235339" y="7460565"/>
                    <a:pt x="237867" y="7455958"/>
                    <a:pt x="235473" y="7303698"/>
                  </a:cubicBezTo>
                  <a:cubicBezTo>
                    <a:pt x="234064" y="7212083"/>
                    <a:pt x="174633" y="7237977"/>
                    <a:pt x="586311" y="7239789"/>
                  </a:cubicBezTo>
                  <a:cubicBezTo>
                    <a:pt x="588168" y="7449607"/>
                    <a:pt x="593514" y="7450524"/>
                    <a:pt x="595773" y="7644734"/>
                  </a:cubicBezTo>
                  <a:cubicBezTo>
                    <a:pt x="192147" y="7637489"/>
                    <a:pt x="238627" y="7670562"/>
                    <a:pt x="237665" y="7609067"/>
                  </a:cubicBezTo>
                  <a:close/>
                  <a:moveTo>
                    <a:pt x="244555" y="8066630"/>
                  </a:moveTo>
                  <a:cubicBezTo>
                    <a:pt x="242273" y="7957528"/>
                    <a:pt x="240886" y="7876199"/>
                    <a:pt x="239701" y="7761663"/>
                  </a:cubicBezTo>
                  <a:cubicBezTo>
                    <a:pt x="238448" y="7641201"/>
                    <a:pt x="213620" y="7668728"/>
                    <a:pt x="361873" y="7665933"/>
                  </a:cubicBezTo>
                  <a:cubicBezTo>
                    <a:pt x="458278" y="7664234"/>
                    <a:pt x="539384" y="7664479"/>
                    <a:pt x="595996" y="7665530"/>
                  </a:cubicBezTo>
                  <a:cubicBezTo>
                    <a:pt x="597003" y="7781632"/>
                    <a:pt x="593245" y="7838408"/>
                    <a:pt x="600604" y="8073807"/>
                  </a:cubicBezTo>
                  <a:cubicBezTo>
                    <a:pt x="212792" y="8073807"/>
                    <a:pt x="244644" y="8070543"/>
                    <a:pt x="244555" y="8066630"/>
                  </a:cubicBezTo>
                  <a:close/>
                  <a:moveTo>
                    <a:pt x="245091" y="8091741"/>
                  </a:moveTo>
                  <a:cubicBezTo>
                    <a:pt x="364401" y="8091988"/>
                    <a:pt x="327628" y="8094559"/>
                    <a:pt x="601253" y="8094559"/>
                  </a:cubicBezTo>
                  <a:cubicBezTo>
                    <a:pt x="607247" y="8289888"/>
                    <a:pt x="603825" y="8365782"/>
                    <a:pt x="605570" y="8498789"/>
                  </a:cubicBezTo>
                  <a:cubicBezTo>
                    <a:pt x="248290" y="8500242"/>
                    <a:pt x="368606" y="8500980"/>
                    <a:pt x="253077" y="8501271"/>
                  </a:cubicBezTo>
                  <a:cubicBezTo>
                    <a:pt x="253054" y="8498990"/>
                    <a:pt x="245136" y="8093463"/>
                    <a:pt x="245091" y="8091741"/>
                  </a:cubicBezTo>
                  <a:close/>
                  <a:moveTo>
                    <a:pt x="253457" y="8524594"/>
                  </a:moveTo>
                  <a:cubicBezTo>
                    <a:pt x="253412" y="8521709"/>
                    <a:pt x="222947" y="8521262"/>
                    <a:pt x="605861" y="8519563"/>
                  </a:cubicBezTo>
                  <a:cubicBezTo>
                    <a:pt x="608276" y="8676206"/>
                    <a:pt x="612168" y="8682958"/>
                    <a:pt x="615121" y="8928757"/>
                  </a:cubicBezTo>
                  <a:cubicBezTo>
                    <a:pt x="458166" y="8928198"/>
                    <a:pt x="372565" y="8928935"/>
                    <a:pt x="259586" y="8929025"/>
                  </a:cubicBezTo>
                  <a:cubicBezTo>
                    <a:pt x="256767" y="8796555"/>
                    <a:pt x="255582" y="8657310"/>
                    <a:pt x="253457" y="8524594"/>
                  </a:cubicBezTo>
                  <a:close/>
                  <a:moveTo>
                    <a:pt x="265446" y="9288084"/>
                  </a:moveTo>
                  <a:cubicBezTo>
                    <a:pt x="263769" y="8880746"/>
                    <a:pt x="228584" y="8950112"/>
                    <a:pt x="361739" y="8949575"/>
                  </a:cubicBezTo>
                  <a:cubicBezTo>
                    <a:pt x="452731" y="8949330"/>
                    <a:pt x="513213" y="8949240"/>
                    <a:pt x="615367" y="8949531"/>
                  </a:cubicBezTo>
                  <a:cubicBezTo>
                    <a:pt x="620243" y="9389517"/>
                    <a:pt x="615434" y="8853645"/>
                    <a:pt x="619125" y="9356332"/>
                  </a:cubicBezTo>
                  <a:cubicBezTo>
                    <a:pt x="195301" y="9358546"/>
                    <a:pt x="265782" y="9366842"/>
                    <a:pt x="265446" y="9288084"/>
                  </a:cubicBezTo>
                  <a:close/>
                  <a:moveTo>
                    <a:pt x="272089" y="9745915"/>
                  </a:moveTo>
                  <a:cubicBezTo>
                    <a:pt x="265088" y="9299243"/>
                    <a:pt x="238068" y="9372410"/>
                    <a:pt x="361493" y="9375630"/>
                  </a:cubicBezTo>
                  <a:cubicBezTo>
                    <a:pt x="437610" y="9377709"/>
                    <a:pt x="501851" y="9377709"/>
                    <a:pt x="619304" y="9377128"/>
                  </a:cubicBezTo>
                  <a:cubicBezTo>
                    <a:pt x="621473" y="9597009"/>
                    <a:pt x="626707" y="9584084"/>
                    <a:pt x="629034" y="9780866"/>
                  </a:cubicBezTo>
                  <a:cubicBezTo>
                    <a:pt x="219883" y="9775902"/>
                    <a:pt x="273029" y="9803384"/>
                    <a:pt x="272089" y="9745915"/>
                  </a:cubicBezTo>
                  <a:close/>
                  <a:moveTo>
                    <a:pt x="278531" y="10211416"/>
                  </a:moveTo>
                  <a:cubicBezTo>
                    <a:pt x="278151" y="10099429"/>
                    <a:pt x="278308" y="10124273"/>
                    <a:pt x="273051" y="9803675"/>
                  </a:cubicBezTo>
                  <a:cubicBezTo>
                    <a:pt x="381490" y="9803004"/>
                    <a:pt x="411172" y="9799024"/>
                    <a:pt x="629257" y="9801685"/>
                  </a:cubicBezTo>
                  <a:cubicBezTo>
                    <a:pt x="630241" y="9913448"/>
                    <a:pt x="631807" y="10165262"/>
                    <a:pt x="632411" y="10211438"/>
                  </a:cubicBezTo>
                  <a:lnTo>
                    <a:pt x="278531" y="10211416"/>
                  </a:lnTo>
                  <a:close/>
                  <a:moveTo>
                    <a:pt x="629884" y="8519451"/>
                  </a:moveTo>
                  <a:cubicBezTo>
                    <a:pt x="1007607" y="8517908"/>
                    <a:pt x="978507" y="8522492"/>
                    <a:pt x="978552" y="8524996"/>
                  </a:cubicBezTo>
                  <a:cubicBezTo>
                    <a:pt x="985844" y="8991034"/>
                    <a:pt x="1026754" y="8926700"/>
                    <a:pt x="897983" y="8928265"/>
                  </a:cubicBezTo>
                  <a:cubicBezTo>
                    <a:pt x="810883" y="8929204"/>
                    <a:pt x="758386" y="8929182"/>
                    <a:pt x="633485" y="8928824"/>
                  </a:cubicBezTo>
                  <a:cubicBezTo>
                    <a:pt x="628049" y="8487317"/>
                    <a:pt x="616843" y="8519518"/>
                    <a:pt x="629884" y="8519451"/>
                  </a:cubicBezTo>
                  <a:close/>
                  <a:moveTo>
                    <a:pt x="637287" y="9288130"/>
                  </a:moveTo>
                  <a:cubicBezTo>
                    <a:pt x="637287" y="8879293"/>
                    <a:pt x="594386" y="8949799"/>
                    <a:pt x="763911" y="8949799"/>
                  </a:cubicBezTo>
                  <a:cubicBezTo>
                    <a:pt x="890289" y="8949799"/>
                    <a:pt x="885278" y="8948681"/>
                    <a:pt x="987991" y="8948323"/>
                  </a:cubicBezTo>
                  <a:cubicBezTo>
                    <a:pt x="987544" y="9202976"/>
                    <a:pt x="991413" y="9240544"/>
                    <a:pt x="994343" y="9355326"/>
                  </a:cubicBezTo>
                  <a:cubicBezTo>
                    <a:pt x="574121" y="9355773"/>
                    <a:pt x="637287" y="9379052"/>
                    <a:pt x="637287" y="9288130"/>
                  </a:cubicBezTo>
                  <a:close/>
                  <a:moveTo>
                    <a:pt x="646883" y="9745871"/>
                  </a:moveTo>
                  <a:cubicBezTo>
                    <a:pt x="639971" y="9303111"/>
                    <a:pt x="596354" y="9376726"/>
                    <a:pt x="763911" y="9376726"/>
                  </a:cubicBezTo>
                  <a:cubicBezTo>
                    <a:pt x="897536" y="9376726"/>
                    <a:pt x="879127" y="9376257"/>
                    <a:pt x="994836" y="9376122"/>
                  </a:cubicBezTo>
                  <a:cubicBezTo>
                    <a:pt x="998951" y="9558682"/>
                    <a:pt x="995283" y="9581602"/>
                    <a:pt x="998526" y="9781023"/>
                  </a:cubicBezTo>
                  <a:cubicBezTo>
                    <a:pt x="591299" y="9781448"/>
                    <a:pt x="647621" y="9793948"/>
                    <a:pt x="646883" y="9745871"/>
                  </a:cubicBezTo>
                  <a:close/>
                  <a:moveTo>
                    <a:pt x="650753" y="10211460"/>
                  </a:moveTo>
                  <a:cubicBezTo>
                    <a:pt x="650082" y="10160588"/>
                    <a:pt x="648516" y="9908036"/>
                    <a:pt x="647576" y="9801908"/>
                  </a:cubicBezTo>
                  <a:cubicBezTo>
                    <a:pt x="770375" y="9803317"/>
                    <a:pt x="906013" y="9801886"/>
                    <a:pt x="998884" y="9801774"/>
                  </a:cubicBezTo>
                  <a:cubicBezTo>
                    <a:pt x="1004431" y="10142475"/>
                    <a:pt x="1003760" y="10109268"/>
                    <a:pt x="1006086" y="10208307"/>
                  </a:cubicBezTo>
                  <a:cubicBezTo>
                    <a:pt x="880402" y="10208733"/>
                    <a:pt x="935583" y="10211483"/>
                    <a:pt x="650753" y="10211460"/>
                  </a:cubicBezTo>
                  <a:close/>
                  <a:moveTo>
                    <a:pt x="1010717" y="9287749"/>
                  </a:moveTo>
                  <a:cubicBezTo>
                    <a:pt x="997989" y="8895058"/>
                    <a:pt x="1003962" y="8948256"/>
                    <a:pt x="1032212" y="8948256"/>
                  </a:cubicBezTo>
                  <a:cubicBezTo>
                    <a:pt x="1412240" y="8948256"/>
                    <a:pt x="1360481" y="8939580"/>
                    <a:pt x="1360660" y="8982782"/>
                  </a:cubicBezTo>
                  <a:cubicBezTo>
                    <a:pt x="1362516" y="9421583"/>
                    <a:pt x="1388306" y="9353694"/>
                    <a:pt x="1300356" y="9353694"/>
                  </a:cubicBezTo>
                  <a:cubicBezTo>
                    <a:pt x="964393" y="9353694"/>
                    <a:pt x="1013669" y="9379432"/>
                    <a:pt x="1010717" y="9287749"/>
                  </a:cubicBezTo>
                  <a:close/>
                  <a:moveTo>
                    <a:pt x="1016286" y="9745960"/>
                  </a:moveTo>
                  <a:cubicBezTo>
                    <a:pt x="1009732" y="9326837"/>
                    <a:pt x="1009911" y="9376100"/>
                    <a:pt x="1032212" y="9376100"/>
                  </a:cubicBezTo>
                  <a:cubicBezTo>
                    <a:pt x="1425504" y="9376100"/>
                    <a:pt x="1365111" y="9352575"/>
                    <a:pt x="1366498" y="9441037"/>
                  </a:cubicBezTo>
                  <a:cubicBezTo>
                    <a:pt x="1372738" y="9841578"/>
                    <a:pt x="1400497" y="9782923"/>
                    <a:pt x="1300334" y="9782923"/>
                  </a:cubicBezTo>
                  <a:cubicBezTo>
                    <a:pt x="969985" y="9782923"/>
                    <a:pt x="1017002" y="9790951"/>
                    <a:pt x="1016286" y="9745960"/>
                  </a:cubicBezTo>
                  <a:close/>
                  <a:moveTo>
                    <a:pt x="1379113" y="10204416"/>
                  </a:moveTo>
                  <a:cubicBezTo>
                    <a:pt x="1379091" y="10216469"/>
                    <a:pt x="1409623" y="10208241"/>
                    <a:pt x="1032190" y="10208241"/>
                  </a:cubicBezTo>
                  <a:cubicBezTo>
                    <a:pt x="1020379" y="10208241"/>
                    <a:pt x="1024540" y="10253903"/>
                    <a:pt x="1017181" y="9801729"/>
                  </a:cubicBezTo>
                  <a:cubicBezTo>
                    <a:pt x="1176529" y="9801640"/>
                    <a:pt x="1139890" y="9803966"/>
                    <a:pt x="1375042" y="9803608"/>
                  </a:cubicBezTo>
                  <a:cubicBezTo>
                    <a:pt x="1375087" y="9806225"/>
                    <a:pt x="1379203" y="10129908"/>
                    <a:pt x="1379113" y="10204416"/>
                  </a:cubicBezTo>
                  <a:close/>
                  <a:moveTo>
                    <a:pt x="1382670" y="9287995"/>
                  </a:moveTo>
                  <a:cubicBezTo>
                    <a:pt x="1377704" y="8893202"/>
                    <a:pt x="1359877" y="8950135"/>
                    <a:pt x="1434585" y="8949128"/>
                  </a:cubicBezTo>
                  <a:cubicBezTo>
                    <a:pt x="1780256" y="8944454"/>
                    <a:pt x="1733485" y="8942621"/>
                    <a:pt x="1734492" y="8983028"/>
                  </a:cubicBezTo>
                  <a:cubicBezTo>
                    <a:pt x="1744893" y="9415590"/>
                    <a:pt x="1744647" y="9355482"/>
                    <a:pt x="1702797" y="9355013"/>
                  </a:cubicBezTo>
                  <a:cubicBezTo>
                    <a:pt x="1326079" y="9350943"/>
                    <a:pt x="1383743" y="9375183"/>
                    <a:pt x="1382670" y="9287995"/>
                  </a:cubicBezTo>
                  <a:close/>
                  <a:moveTo>
                    <a:pt x="1392534" y="9745871"/>
                  </a:moveTo>
                  <a:cubicBezTo>
                    <a:pt x="1385846" y="9318563"/>
                    <a:pt x="1360637" y="9374490"/>
                    <a:pt x="1434406" y="9374781"/>
                  </a:cubicBezTo>
                  <a:cubicBezTo>
                    <a:pt x="1796428" y="9376234"/>
                    <a:pt x="1739077" y="9358770"/>
                    <a:pt x="1740352" y="9441037"/>
                  </a:cubicBezTo>
                  <a:cubicBezTo>
                    <a:pt x="1742723" y="9591978"/>
                    <a:pt x="1744020" y="9601929"/>
                    <a:pt x="1746279" y="9746228"/>
                  </a:cubicBezTo>
                  <a:cubicBezTo>
                    <a:pt x="1747018" y="9794440"/>
                    <a:pt x="1779831" y="9782364"/>
                    <a:pt x="1568590" y="9782521"/>
                  </a:cubicBezTo>
                  <a:cubicBezTo>
                    <a:pt x="1359877" y="9782521"/>
                    <a:pt x="1393317" y="9795021"/>
                    <a:pt x="1392534" y="9745871"/>
                  </a:cubicBezTo>
                  <a:close/>
                  <a:moveTo>
                    <a:pt x="1702618" y="10210029"/>
                  </a:moveTo>
                  <a:cubicBezTo>
                    <a:pt x="1618761" y="10210700"/>
                    <a:pt x="1605229" y="10210588"/>
                    <a:pt x="1397410" y="10210521"/>
                  </a:cubicBezTo>
                  <a:cubicBezTo>
                    <a:pt x="1397522" y="10132972"/>
                    <a:pt x="1393428" y="9806314"/>
                    <a:pt x="1393384" y="9803608"/>
                  </a:cubicBezTo>
                  <a:cubicBezTo>
                    <a:pt x="1561186" y="9803272"/>
                    <a:pt x="1363612" y="9803429"/>
                    <a:pt x="1747018" y="9803160"/>
                  </a:cubicBezTo>
                  <a:cubicBezTo>
                    <a:pt x="1751648" y="10286103"/>
                    <a:pt x="1770258" y="10209470"/>
                    <a:pt x="1702618" y="10210029"/>
                  </a:cubicBezTo>
                  <a:close/>
                  <a:moveTo>
                    <a:pt x="1749724" y="8829919"/>
                  </a:moveTo>
                  <a:cubicBezTo>
                    <a:pt x="1747398" y="8681304"/>
                    <a:pt x="1748203" y="8683898"/>
                    <a:pt x="1745698" y="8524549"/>
                  </a:cubicBezTo>
                  <a:cubicBezTo>
                    <a:pt x="1745653" y="8520905"/>
                    <a:pt x="1715904" y="8520971"/>
                    <a:pt x="2100338" y="8520905"/>
                  </a:cubicBezTo>
                  <a:cubicBezTo>
                    <a:pt x="2100361" y="8522559"/>
                    <a:pt x="2101613" y="8586446"/>
                    <a:pt x="2104700" y="8927147"/>
                  </a:cubicBezTo>
                  <a:cubicBezTo>
                    <a:pt x="1681301" y="8927147"/>
                    <a:pt x="1751804" y="8962791"/>
                    <a:pt x="1749724" y="8829919"/>
                  </a:cubicBezTo>
                  <a:close/>
                  <a:moveTo>
                    <a:pt x="1836802" y="8950246"/>
                  </a:moveTo>
                  <a:cubicBezTo>
                    <a:pt x="1970986" y="8950246"/>
                    <a:pt x="1971411" y="8947899"/>
                    <a:pt x="2104857" y="8947899"/>
                  </a:cubicBezTo>
                  <a:cubicBezTo>
                    <a:pt x="2106847" y="9213241"/>
                    <a:pt x="2109017" y="9240522"/>
                    <a:pt x="2111411" y="9354297"/>
                  </a:cubicBezTo>
                  <a:cubicBezTo>
                    <a:pt x="1965081" y="9354297"/>
                    <a:pt x="1914955" y="9356533"/>
                    <a:pt x="1757598" y="9355505"/>
                  </a:cubicBezTo>
                  <a:cubicBezTo>
                    <a:pt x="1753661" y="8880121"/>
                    <a:pt x="1724225" y="8950246"/>
                    <a:pt x="1836802" y="8950246"/>
                  </a:cubicBezTo>
                  <a:close/>
                  <a:moveTo>
                    <a:pt x="1764599" y="9745871"/>
                  </a:moveTo>
                  <a:cubicBezTo>
                    <a:pt x="1757776" y="9308591"/>
                    <a:pt x="1733508" y="9376502"/>
                    <a:pt x="1836802" y="9376502"/>
                  </a:cubicBezTo>
                  <a:cubicBezTo>
                    <a:pt x="2166457" y="9376502"/>
                    <a:pt x="2111522" y="9347477"/>
                    <a:pt x="2112976" y="9441037"/>
                  </a:cubicBezTo>
                  <a:cubicBezTo>
                    <a:pt x="2118322" y="9779167"/>
                    <a:pt x="2117920" y="9754502"/>
                    <a:pt x="2118389" y="9783035"/>
                  </a:cubicBezTo>
                  <a:cubicBezTo>
                    <a:pt x="1707829" y="9783594"/>
                    <a:pt x="1765359" y="9794172"/>
                    <a:pt x="1764599" y="9745871"/>
                  </a:cubicBezTo>
                  <a:close/>
                  <a:moveTo>
                    <a:pt x="2105080" y="10209850"/>
                  </a:moveTo>
                  <a:cubicBezTo>
                    <a:pt x="1729839" y="10209850"/>
                    <a:pt x="1768960" y="10211483"/>
                    <a:pt x="1768871" y="10204394"/>
                  </a:cubicBezTo>
                  <a:cubicBezTo>
                    <a:pt x="1762340" y="9720937"/>
                    <a:pt x="1745698" y="9803183"/>
                    <a:pt x="1836824" y="9803116"/>
                  </a:cubicBezTo>
                  <a:cubicBezTo>
                    <a:pt x="1971366" y="9803116"/>
                    <a:pt x="1970852" y="9803831"/>
                    <a:pt x="2105080" y="9803831"/>
                  </a:cubicBezTo>
                  <a:cubicBezTo>
                    <a:pt x="2123556" y="9803831"/>
                    <a:pt x="2118210" y="9789230"/>
                    <a:pt x="2120715" y="9899114"/>
                  </a:cubicBezTo>
                  <a:cubicBezTo>
                    <a:pt x="2128947" y="10257481"/>
                    <a:pt x="2131407" y="10209850"/>
                    <a:pt x="2105080" y="10209850"/>
                  </a:cubicBezTo>
                  <a:close/>
                  <a:moveTo>
                    <a:pt x="2123467" y="8982693"/>
                  </a:moveTo>
                  <a:cubicBezTo>
                    <a:pt x="2123131" y="8928779"/>
                    <a:pt x="2072535" y="8952974"/>
                    <a:pt x="2476228" y="8947563"/>
                  </a:cubicBezTo>
                  <a:cubicBezTo>
                    <a:pt x="2480299" y="9196962"/>
                    <a:pt x="2480210" y="9202664"/>
                    <a:pt x="2482804" y="9288487"/>
                  </a:cubicBezTo>
                  <a:cubicBezTo>
                    <a:pt x="2485712" y="9384530"/>
                    <a:pt x="2541833" y="9355304"/>
                    <a:pt x="2129752" y="9354320"/>
                  </a:cubicBezTo>
                  <a:cubicBezTo>
                    <a:pt x="2128007" y="9271470"/>
                    <a:pt x="2124652" y="9173772"/>
                    <a:pt x="2123467" y="8982693"/>
                  </a:cubicBezTo>
                  <a:close/>
                  <a:moveTo>
                    <a:pt x="2130155" y="9375071"/>
                  </a:moveTo>
                  <a:cubicBezTo>
                    <a:pt x="2551787" y="9376122"/>
                    <a:pt x="2485063" y="9359821"/>
                    <a:pt x="2486316" y="9440971"/>
                  </a:cubicBezTo>
                  <a:cubicBezTo>
                    <a:pt x="2488687" y="9593946"/>
                    <a:pt x="2490029" y="9587730"/>
                    <a:pt x="2492601" y="9746206"/>
                  </a:cubicBezTo>
                  <a:cubicBezTo>
                    <a:pt x="2493339" y="9793321"/>
                    <a:pt x="2550377" y="9781313"/>
                    <a:pt x="2136708" y="9782968"/>
                  </a:cubicBezTo>
                  <a:cubicBezTo>
                    <a:pt x="2135679" y="9722033"/>
                    <a:pt x="2131251" y="9431579"/>
                    <a:pt x="2130155" y="9375071"/>
                  </a:cubicBezTo>
                  <a:close/>
                  <a:moveTo>
                    <a:pt x="2143419" y="10209783"/>
                  </a:moveTo>
                  <a:cubicBezTo>
                    <a:pt x="2142904" y="10033373"/>
                    <a:pt x="2138878" y="9903095"/>
                    <a:pt x="2137089" y="9803742"/>
                  </a:cubicBezTo>
                  <a:cubicBezTo>
                    <a:pt x="2260044" y="9803228"/>
                    <a:pt x="2300798" y="9798979"/>
                    <a:pt x="2493295" y="9801707"/>
                  </a:cubicBezTo>
                  <a:cubicBezTo>
                    <a:pt x="2494413" y="9945268"/>
                    <a:pt x="2490074" y="9870066"/>
                    <a:pt x="2496337" y="10204640"/>
                  </a:cubicBezTo>
                  <a:cubicBezTo>
                    <a:pt x="2496426" y="10209649"/>
                    <a:pt x="2527450" y="10208934"/>
                    <a:pt x="2143419" y="10209783"/>
                  </a:cubicBezTo>
                  <a:close/>
                  <a:moveTo>
                    <a:pt x="2501146" y="9287816"/>
                  </a:moveTo>
                  <a:cubicBezTo>
                    <a:pt x="2498260" y="9192534"/>
                    <a:pt x="2498439" y="9186071"/>
                    <a:pt x="2494547" y="8947317"/>
                  </a:cubicBezTo>
                  <a:cubicBezTo>
                    <a:pt x="2740212" y="8943471"/>
                    <a:pt x="2742516" y="8948614"/>
                    <a:pt x="2849344" y="8950067"/>
                  </a:cubicBezTo>
                  <a:cubicBezTo>
                    <a:pt x="2851290" y="9059080"/>
                    <a:pt x="2856323" y="9353470"/>
                    <a:pt x="2856345" y="9355125"/>
                  </a:cubicBezTo>
                  <a:cubicBezTo>
                    <a:pt x="2442766" y="9356936"/>
                    <a:pt x="2503986" y="9381668"/>
                    <a:pt x="2501146" y="9287816"/>
                  </a:cubicBezTo>
                  <a:close/>
                  <a:moveTo>
                    <a:pt x="2503494" y="9377464"/>
                  </a:moveTo>
                  <a:cubicBezTo>
                    <a:pt x="2652732" y="9377531"/>
                    <a:pt x="2694291" y="9377777"/>
                    <a:pt x="2775844" y="9376681"/>
                  </a:cubicBezTo>
                  <a:cubicBezTo>
                    <a:pt x="2877975" y="9375295"/>
                    <a:pt x="2856390" y="9305974"/>
                    <a:pt x="2863302" y="9746273"/>
                  </a:cubicBezTo>
                  <a:cubicBezTo>
                    <a:pt x="2864040" y="9792874"/>
                    <a:pt x="2920608" y="9787240"/>
                    <a:pt x="2511413" y="9781224"/>
                  </a:cubicBezTo>
                  <a:cubicBezTo>
                    <a:pt x="2511010" y="9746139"/>
                    <a:pt x="2503539" y="9379231"/>
                    <a:pt x="2503494" y="9377464"/>
                  </a:cubicBezTo>
                  <a:close/>
                  <a:moveTo>
                    <a:pt x="2514745" y="10208084"/>
                  </a:moveTo>
                  <a:cubicBezTo>
                    <a:pt x="2508236" y="9890751"/>
                    <a:pt x="2512732" y="9943189"/>
                    <a:pt x="2511614" y="9801998"/>
                  </a:cubicBezTo>
                  <a:cubicBezTo>
                    <a:pt x="2614483" y="9803519"/>
                    <a:pt x="2627456" y="9802423"/>
                    <a:pt x="2775687" y="9803429"/>
                  </a:cubicBezTo>
                  <a:cubicBezTo>
                    <a:pt x="2900790" y="9804279"/>
                    <a:pt x="2854086" y="9734153"/>
                    <a:pt x="2870706" y="10205244"/>
                  </a:cubicBezTo>
                  <a:cubicBezTo>
                    <a:pt x="2871108" y="10216827"/>
                    <a:pt x="2882247" y="10205647"/>
                    <a:pt x="2514745" y="10208084"/>
                  </a:cubicBezTo>
                  <a:close/>
                  <a:moveTo>
                    <a:pt x="2873457" y="9287995"/>
                  </a:moveTo>
                  <a:cubicBezTo>
                    <a:pt x="2866523" y="8895774"/>
                    <a:pt x="2853415" y="8950447"/>
                    <a:pt x="2909871" y="8950447"/>
                  </a:cubicBezTo>
                  <a:cubicBezTo>
                    <a:pt x="3271580" y="8950447"/>
                    <a:pt x="3223042" y="8932692"/>
                    <a:pt x="3224630" y="8983163"/>
                  </a:cubicBezTo>
                  <a:cubicBezTo>
                    <a:pt x="3237693" y="9414628"/>
                    <a:pt x="3239124" y="9353716"/>
                    <a:pt x="3178172" y="9353716"/>
                  </a:cubicBezTo>
                  <a:cubicBezTo>
                    <a:pt x="2819931" y="9353694"/>
                    <a:pt x="2875112" y="9375765"/>
                    <a:pt x="2873457" y="9287995"/>
                  </a:cubicBezTo>
                  <a:close/>
                  <a:moveTo>
                    <a:pt x="2881621" y="9745915"/>
                  </a:moveTo>
                  <a:cubicBezTo>
                    <a:pt x="2874933" y="9318742"/>
                    <a:pt x="2860550" y="9375765"/>
                    <a:pt x="2909894" y="9375765"/>
                  </a:cubicBezTo>
                  <a:cubicBezTo>
                    <a:pt x="3289273" y="9375765"/>
                    <a:pt x="3230558" y="9353694"/>
                    <a:pt x="3231922" y="9440971"/>
                  </a:cubicBezTo>
                  <a:cubicBezTo>
                    <a:pt x="3238207" y="9842741"/>
                    <a:pt x="3253239" y="9780777"/>
                    <a:pt x="3178172" y="9780777"/>
                  </a:cubicBezTo>
                  <a:cubicBezTo>
                    <a:pt x="2835186" y="9780799"/>
                    <a:pt x="2882448" y="9798912"/>
                    <a:pt x="2881621" y="9745915"/>
                  </a:cubicBezTo>
                  <a:close/>
                  <a:moveTo>
                    <a:pt x="2889226" y="10210342"/>
                  </a:moveTo>
                  <a:cubicBezTo>
                    <a:pt x="2883231" y="10030891"/>
                    <a:pt x="2884216" y="9937688"/>
                    <a:pt x="2882448" y="9803831"/>
                  </a:cubicBezTo>
                  <a:cubicBezTo>
                    <a:pt x="3062039" y="9804011"/>
                    <a:pt x="2991916" y="9801819"/>
                    <a:pt x="3237245" y="9801506"/>
                  </a:cubicBezTo>
                  <a:lnTo>
                    <a:pt x="3243777" y="10210432"/>
                  </a:lnTo>
                  <a:cubicBezTo>
                    <a:pt x="3186717" y="10210745"/>
                    <a:pt x="2890993" y="10210365"/>
                    <a:pt x="2889226" y="10210342"/>
                  </a:cubicBezTo>
                  <a:close/>
                  <a:moveTo>
                    <a:pt x="3248385" y="9289069"/>
                  </a:moveTo>
                  <a:cubicBezTo>
                    <a:pt x="3245074" y="8889110"/>
                    <a:pt x="3218859" y="8948524"/>
                    <a:pt x="3312356" y="8948256"/>
                  </a:cubicBezTo>
                  <a:cubicBezTo>
                    <a:pt x="3644495" y="8947361"/>
                    <a:pt x="3596024" y="8938439"/>
                    <a:pt x="3597366" y="8983140"/>
                  </a:cubicBezTo>
                  <a:cubicBezTo>
                    <a:pt x="3610272" y="9409598"/>
                    <a:pt x="3602287" y="9356153"/>
                    <a:pt x="3580836" y="9355818"/>
                  </a:cubicBezTo>
                  <a:cubicBezTo>
                    <a:pt x="3191638" y="9349020"/>
                    <a:pt x="3249145" y="9378358"/>
                    <a:pt x="3248385" y="9289069"/>
                  </a:cubicBezTo>
                  <a:close/>
                  <a:moveTo>
                    <a:pt x="3254692" y="9745915"/>
                  </a:moveTo>
                  <a:cubicBezTo>
                    <a:pt x="3247803" y="9305773"/>
                    <a:pt x="3231587" y="9374423"/>
                    <a:pt x="3312289" y="9374959"/>
                  </a:cubicBezTo>
                  <a:cubicBezTo>
                    <a:pt x="3651518" y="9377709"/>
                    <a:pt x="3601258" y="9356064"/>
                    <a:pt x="3602600" y="9441037"/>
                  </a:cubicBezTo>
                  <a:cubicBezTo>
                    <a:pt x="3608662" y="9828407"/>
                    <a:pt x="3627182" y="9781224"/>
                    <a:pt x="3580836" y="9780844"/>
                  </a:cubicBezTo>
                  <a:cubicBezTo>
                    <a:pt x="3205282" y="9777803"/>
                    <a:pt x="3255498" y="9796475"/>
                    <a:pt x="3254692" y="9745915"/>
                  </a:cubicBezTo>
                  <a:close/>
                  <a:moveTo>
                    <a:pt x="3616334" y="10204416"/>
                  </a:moveTo>
                  <a:cubicBezTo>
                    <a:pt x="3616312" y="10216738"/>
                    <a:pt x="3649751" y="10206742"/>
                    <a:pt x="3312289" y="10209917"/>
                  </a:cubicBezTo>
                  <a:cubicBezTo>
                    <a:pt x="3241831" y="10210588"/>
                    <a:pt x="3263080" y="10272150"/>
                    <a:pt x="3255587" y="9801484"/>
                  </a:cubicBezTo>
                  <a:cubicBezTo>
                    <a:pt x="3405563" y="9801193"/>
                    <a:pt x="3402141" y="9800455"/>
                    <a:pt x="3611145" y="9801864"/>
                  </a:cubicBezTo>
                  <a:cubicBezTo>
                    <a:pt x="3615193" y="10051598"/>
                    <a:pt x="3616580" y="10083552"/>
                    <a:pt x="3616334" y="10204416"/>
                  </a:cubicBezTo>
                  <a:close/>
                  <a:moveTo>
                    <a:pt x="3714886" y="8949486"/>
                  </a:moveTo>
                  <a:cubicBezTo>
                    <a:pt x="3850591" y="8949486"/>
                    <a:pt x="3845849" y="8947652"/>
                    <a:pt x="3967351" y="8947473"/>
                  </a:cubicBezTo>
                  <a:cubicBezTo>
                    <a:pt x="3970974" y="9179363"/>
                    <a:pt x="3970952" y="9195374"/>
                    <a:pt x="3973949" y="9288979"/>
                  </a:cubicBezTo>
                  <a:cubicBezTo>
                    <a:pt x="3976454" y="9368877"/>
                    <a:pt x="4046600" y="9361900"/>
                    <a:pt x="3620025" y="9356421"/>
                  </a:cubicBezTo>
                  <a:cubicBezTo>
                    <a:pt x="3617922" y="8873613"/>
                    <a:pt x="3583073" y="8949486"/>
                    <a:pt x="3714886" y="8949486"/>
                  </a:cubicBezTo>
                  <a:close/>
                  <a:moveTo>
                    <a:pt x="3628547" y="9745871"/>
                  </a:moveTo>
                  <a:cubicBezTo>
                    <a:pt x="3621747" y="9310043"/>
                    <a:pt x="3588285" y="9377709"/>
                    <a:pt x="3714886" y="9377709"/>
                  </a:cubicBezTo>
                  <a:cubicBezTo>
                    <a:pt x="3847146" y="9377709"/>
                    <a:pt x="3847214" y="9376323"/>
                    <a:pt x="3976365" y="9376278"/>
                  </a:cubicBezTo>
                  <a:cubicBezTo>
                    <a:pt x="3978177" y="9456870"/>
                    <a:pt x="3979071" y="9552666"/>
                    <a:pt x="3982605" y="9781716"/>
                  </a:cubicBezTo>
                  <a:cubicBezTo>
                    <a:pt x="3572851" y="9781694"/>
                    <a:pt x="3629285" y="9793568"/>
                    <a:pt x="3628547" y="9745871"/>
                  </a:cubicBezTo>
                  <a:close/>
                  <a:moveTo>
                    <a:pt x="3983232" y="10207726"/>
                  </a:moveTo>
                  <a:cubicBezTo>
                    <a:pt x="3811783" y="10207726"/>
                    <a:pt x="3634653" y="10218683"/>
                    <a:pt x="3634675" y="10204484"/>
                  </a:cubicBezTo>
                  <a:cubicBezTo>
                    <a:pt x="3635659" y="9731201"/>
                    <a:pt x="3594212" y="9802199"/>
                    <a:pt x="3714886" y="9802199"/>
                  </a:cubicBezTo>
                  <a:cubicBezTo>
                    <a:pt x="3831064" y="9802199"/>
                    <a:pt x="3856407" y="9802468"/>
                    <a:pt x="3982941" y="9802468"/>
                  </a:cubicBezTo>
                  <a:cubicBezTo>
                    <a:pt x="3989517" y="10242006"/>
                    <a:pt x="3990322" y="10207726"/>
                    <a:pt x="3983232" y="10207726"/>
                  </a:cubicBezTo>
                  <a:close/>
                  <a:moveTo>
                    <a:pt x="3985670" y="8947451"/>
                  </a:moveTo>
                  <a:cubicBezTo>
                    <a:pt x="4117438" y="8947496"/>
                    <a:pt x="4117885" y="8950335"/>
                    <a:pt x="4251578" y="8950335"/>
                  </a:cubicBezTo>
                  <a:cubicBezTo>
                    <a:pt x="4374734" y="8950335"/>
                    <a:pt x="4331855" y="8891972"/>
                    <a:pt x="4347401" y="9288554"/>
                  </a:cubicBezTo>
                  <a:cubicBezTo>
                    <a:pt x="4350644" y="9371203"/>
                    <a:pt x="4417233" y="9355080"/>
                    <a:pt x="3994259" y="9355482"/>
                  </a:cubicBezTo>
                  <a:cubicBezTo>
                    <a:pt x="3990278" y="9196403"/>
                    <a:pt x="3992022" y="9354230"/>
                    <a:pt x="3985670" y="8947451"/>
                  </a:cubicBezTo>
                  <a:close/>
                  <a:moveTo>
                    <a:pt x="4000388" y="9745915"/>
                  </a:moveTo>
                  <a:cubicBezTo>
                    <a:pt x="3998039" y="9595400"/>
                    <a:pt x="3998308" y="9592873"/>
                    <a:pt x="3995937" y="9440635"/>
                  </a:cubicBezTo>
                  <a:cubicBezTo>
                    <a:pt x="3994684" y="9361363"/>
                    <a:pt x="3924494" y="9372164"/>
                    <a:pt x="4350242" y="9374423"/>
                  </a:cubicBezTo>
                  <a:cubicBezTo>
                    <a:pt x="4352434" y="9462236"/>
                    <a:pt x="4352702" y="9546696"/>
                    <a:pt x="4356124" y="9782051"/>
                  </a:cubicBezTo>
                  <a:cubicBezTo>
                    <a:pt x="3941203" y="9789364"/>
                    <a:pt x="4001059" y="9787597"/>
                    <a:pt x="4000388" y="9745915"/>
                  </a:cubicBezTo>
                  <a:close/>
                  <a:moveTo>
                    <a:pt x="4006270" y="10207726"/>
                  </a:moveTo>
                  <a:cubicBezTo>
                    <a:pt x="4006270" y="10134469"/>
                    <a:pt x="4002378" y="9876037"/>
                    <a:pt x="4001260" y="9802468"/>
                  </a:cubicBezTo>
                  <a:cubicBezTo>
                    <a:pt x="4109654" y="9802557"/>
                    <a:pt x="4241266" y="9804815"/>
                    <a:pt x="4356393" y="9802825"/>
                  </a:cubicBezTo>
                  <a:cubicBezTo>
                    <a:pt x="4358272" y="9939231"/>
                    <a:pt x="4357847" y="9996365"/>
                    <a:pt x="4362164" y="10204685"/>
                  </a:cubicBezTo>
                  <a:cubicBezTo>
                    <a:pt x="4362365" y="10213138"/>
                    <a:pt x="4390705" y="10208285"/>
                    <a:pt x="4006270" y="10207726"/>
                  </a:cubicBezTo>
                  <a:close/>
                  <a:moveTo>
                    <a:pt x="4365675" y="9287660"/>
                  </a:moveTo>
                  <a:cubicBezTo>
                    <a:pt x="4350331" y="8897093"/>
                    <a:pt x="4357959" y="8950067"/>
                    <a:pt x="4385695" y="8949844"/>
                  </a:cubicBezTo>
                  <a:cubicBezTo>
                    <a:pt x="4767892" y="8947272"/>
                    <a:pt x="4716267" y="8935979"/>
                    <a:pt x="4716603" y="8982827"/>
                  </a:cubicBezTo>
                  <a:cubicBezTo>
                    <a:pt x="4717363" y="9087815"/>
                    <a:pt x="4718012" y="9113665"/>
                    <a:pt x="4721882" y="9356869"/>
                  </a:cubicBezTo>
                  <a:cubicBezTo>
                    <a:pt x="4306714" y="9352710"/>
                    <a:pt x="4369142" y="9375943"/>
                    <a:pt x="4365675" y="9287660"/>
                  </a:cubicBezTo>
                  <a:close/>
                  <a:moveTo>
                    <a:pt x="4373884" y="9745871"/>
                  </a:moveTo>
                  <a:cubicBezTo>
                    <a:pt x="4367353" y="9328716"/>
                    <a:pt x="4362947" y="9374490"/>
                    <a:pt x="4385583" y="9374646"/>
                  </a:cubicBezTo>
                  <a:cubicBezTo>
                    <a:pt x="4785943" y="9377329"/>
                    <a:pt x="4721926" y="9360066"/>
                    <a:pt x="4723224" y="9440993"/>
                  </a:cubicBezTo>
                  <a:cubicBezTo>
                    <a:pt x="4725595" y="9592291"/>
                    <a:pt x="4723827" y="9589407"/>
                    <a:pt x="4726288" y="9746273"/>
                  </a:cubicBezTo>
                  <a:cubicBezTo>
                    <a:pt x="4727004" y="9791488"/>
                    <a:pt x="4764962" y="9780173"/>
                    <a:pt x="4519700" y="9780128"/>
                  </a:cubicBezTo>
                  <a:cubicBezTo>
                    <a:pt x="4346707" y="9780128"/>
                    <a:pt x="4374645" y="9794104"/>
                    <a:pt x="4373884" y="9745871"/>
                  </a:cubicBezTo>
                  <a:close/>
                  <a:moveTo>
                    <a:pt x="4380528" y="10204193"/>
                  </a:moveTo>
                  <a:cubicBezTo>
                    <a:pt x="4371155" y="9753742"/>
                    <a:pt x="4372811" y="9802535"/>
                    <a:pt x="4385784" y="9802288"/>
                  </a:cubicBezTo>
                  <a:cubicBezTo>
                    <a:pt x="4478699" y="9800410"/>
                    <a:pt x="4494961" y="9800880"/>
                    <a:pt x="4727160" y="9800925"/>
                  </a:cubicBezTo>
                  <a:cubicBezTo>
                    <a:pt x="4727205" y="9803451"/>
                    <a:pt x="4732104" y="10100771"/>
                    <a:pt x="4734430" y="10208374"/>
                  </a:cubicBezTo>
                  <a:cubicBezTo>
                    <a:pt x="4394776" y="10209716"/>
                    <a:pt x="4380774" y="10215016"/>
                    <a:pt x="4380528" y="10204193"/>
                  </a:cubicBezTo>
                  <a:close/>
                  <a:moveTo>
                    <a:pt x="4733177" y="8829874"/>
                  </a:moveTo>
                  <a:cubicBezTo>
                    <a:pt x="4727384" y="8459232"/>
                    <a:pt x="4702533" y="8520882"/>
                    <a:pt x="4787956" y="8520882"/>
                  </a:cubicBezTo>
                  <a:cubicBezTo>
                    <a:pt x="4789633" y="8520882"/>
                    <a:pt x="5081152" y="8521016"/>
                    <a:pt x="5081219" y="8524952"/>
                  </a:cubicBezTo>
                  <a:cubicBezTo>
                    <a:pt x="5088444" y="8985958"/>
                    <a:pt x="5103833" y="8925336"/>
                    <a:pt x="5056346" y="8925336"/>
                  </a:cubicBezTo>
                  <a:cubicBezTo>
                    <a:pt x="4668490" y="8925336"/>
                    <a:pt x="4735190" y="8958274"/>
                    <a:pt x="4733177" y="8829874"/>
                  </a:cubicBezTo>
                  <a:close/>
                  <a:moveTo>
                    <a:pt x="4734654" y="8948345"/>
                  </a:moveTo>
                  <a:cubicBezTo>
                    <a:pt x="4984501" y="8947608"/>
                    <a:pt x="4940012" y="8945707"/>
                    <a:pt x="5089026" y="8946154"/>
                  </a:cubicBezTo>
                  <a:cubicBezTo>
                    <a:pt x="5089607" y="9011718"/>
                    <a:pt x="5089898" y="9008096"/>
                    <a:pt x="5092470" y="9355751"/>
                  </a:cubicBezTo>
                  <a:cubicBezTo>
                    <a:pt x="4920529" y="9355706"/>
                    <a:pt x="4858795" y="9357852"/>
                    <a:pt x="4740201" y="9357025"/>
                  </a:cubicBezTo>
                  <a:cubicBezTo>
                    <a:pt x="4734519" y="8999397"/>
                    <a:pt x="4735861" y="9089246"/>
                    <a:pt x="4734654" y="8948345"/>
                  </a:cubicBezTo>
                  <a:close/>
                  <a:moveTo>
                    <a:pt x="4744607" y="9745915"/>
                  </a:moveTo>
                  <a:cubicBezTo>
                    <a:pt x="4737897" y="9317535"/>
                    <a:pt x="4729621" y="9377933"/>
                    <a:pt x="4787956" y="9377933"/>
                  </a:cubicBezTo>
                  <a:cubicBezTo>
                    <a:pt x="5148188" y="9377933"/>
                    <a:pt x="5092202" y="9356891"/>
                    <a:pt x="5093499" y="9441037"/>
                  </a:cubicBezTo>
                  <a:cubicBezTo>
                    <a:pt x="5099673" y="9835853"/>
                    <a:pt x="5120877" y="9782163"/>
                    <a:pt x="5056324" y="9782163"/>
                  </a:cubicBezTo>
                  <a:cubicBezTo>
                    <a:pt x="4695018" y="9782163"/>
                    <a:pt x="4745301" y="9788112"/>
                    <a:pt x="4744607" y="9745915"/>
                  </a:cubicBezTo>
                  <a:close/>
                  <a:moveTo>
                    <a:pt x="5056324" y="10210521"/>
                  </a:moveTo>
                  <a:cubicBezTo>
                    <a:pt x="4717498" y="10210521"/>
                    <a:pt x="4752794" y="10208665"/>
                    <a:pt x="4752682" y="10203075"/>
                  </a:cubicBezTo>
                  <a:cubicBezTo>
                    <a:pt x="4741878" y="9736635"/>
                    <a:pt x="4732596" y="9800925"/>
                    <a:pt x="4787956" y="9800925"/>
                  </a:cubicBezTo>
                  <a:cubicBezTo>
                    <a:pt x="4921961" y="9800925"/>
                    <a:pt x="4922028" y="9802915"/>
                    <a:pt x="5056324" y="9802915"/>
                  </a:cubicBezTo>
                  <a:cubicBezTo>
                    <a:pt x="5113205" y="9802915"/>
                    <a:pt x="5101909" y="9783997"/>
                    <a:pt x="5102491" y="9898913"/>
                  </a:cubicBezTo>
                  <a:cubicBezTo>
                    <a:pt x="5104034" y="10270629"/>
                    <a:pt x="5130585" y="10210521"/>
                    <a:pt x="5056324" y="10210521"/>
                  </a:cubicBezTo>
                  <a:close/>
                  <a:moveTo>
                    <a:pt x="5105891" y="8829874"/>
                  </a:moveTo>
                  <a:cubicBezTo>
                    <a:pt x="5103497" y="8677077"/>
                    <a:pt x="5101909" y="8676832"/>
                    <a:pt x="5099516" y="8524594"/>
                  </a:cubicBezTo>
                  <a:cubicBezTo>
                    <a:pt x="5099471" y="8522470"/>
                    <a:pt x="5265686" y="8518355"/>
                    <a:pt x="5452344" y="8520860"/>
                  </a:cubicBezTo>
                  <a:cubicBezTo>
                    <a:pt x="5452367" y="8522693"/>
                    <a:pt x="5458026" y="8873569"/>
                    <a:pt x="5459144" y="8927102"/>
                  </a:cubicBezTo>
                  <a:cubicBezTo>
                    <a:pt x="5034224" y="8927259"/>
                    <a:pt x="5107837" y="8950850"/>
                    <a:pt x="5105891" y="8829874"/>
                  </a:cubicBezTo>
                  <a:close/>
                  <a:moveTo>
                    <a:pt x="5190396" y="8947004"/>
                  </a:moveTo>
                  <a:cubicBezTo>
                    <a:pt x="5269332" y="8948055"/>
                    <a:pt x="5288277" y="8947920"/>
                    <a:pt x="5459592" y="8947853"/>
                  </a:cubicBezTo>
                  <a:cubicBezTo>
                    <a:pt x="5469702" y="9399356"/>
                    <a:pt x="5469232" y="9355147"/>
                    <a:pt x="5458809" y="9355237"/>
                  </a:cubicBezTo>
                  <a:cubicBezTo>
                    <a:pt x="5358244" y="9356041"/>
                    <a:pt x="5352294" y="9355840"/>
                    <a:pt x="5110812" y="9355751"/>
                  </a:cubicBezTo>
                  <a:cubicBezTo>
                    <a:pt x="5107456" y="8875290"/>
                    <a:pt x="5082024" y="8945528"/>
                    <a:pt x="5190396" y="8947004"/>
                  </a:cubicBezTo>
                  <a:close/>
                  <a:moveTo>
                    <a:pt x="5119267" y="9745871"/>
                  </a:moveTo>
                  <a:cubicBezTo>
                    <a:pt x="5116851" y="9591128"/>
                    <a:pt x="5114189" y="9592045"/>
                    <a:pt x="5111818" y="9440680"/>
                  </a:cubicBezTo>
                  <a:cubicBezTo>
                    <a:pt x="5110387" y="9349154"/>
                    <a:pt x="5052029" y="9379208"/>
                    <a:pt x="5467018" y="9375988"/>
                  </a:cubicBezTo>
                  <a:cubicBezTo>
                    <a:pt x="5470507" y="9607341"/>
                    <a:pt x="5469590" y="9644818"/>
                    <a:pt x="5472207" y="9784221"/>
                  </a:cubicBezTo>
                  <a:cubicBezTo>
                    <a:pt x="5062743" y="9784399"/>
                    <a:pt x="5120005" y="9793858"/>
                    <a:pt x="5119267" y="9745871"/>
                  </a:cubicBezTo>
                  <a:close/>
                  <a:moveTo>
                    <a:pt x="5458943" y="10209940"/>
                  </a:moveTo>
                  <a:cubicBezTo>
                    <a:pt x="5095199" y="10207972"/>
                    <a:pt x="5125574" y="10215195"/>
                    <a:pt x="5125328" y="10204260"/>
                  </a:cubicBezTo>
                  <a:cubicBezTo>
                    <a:pt x="5114346" y="9724604"/>
                    <a:pt x="5103587" y="9802624"/>
                    <a:pt x="5190418" y="9804011"/>
                  </a:cubicBezTo>
                  <a:cubicBezTo>
                    <a:pt x="5267788" y="9805263"/>
                    <a:pt x="5288814" y="9805062"/>
                    <a:pt x="5472655" y="9804972"/>
                  </a:cubicBezTo>
                  <a:cubicBezTo>
                    <a:pt x="5482273" y="10257234"/>
                    <a:pt x="5491309" y="10210096"/>
                    <a:pt x="5458943" y="10209940"/>
                  </a:cubicBezTo>
                  <a:close/>
                  <a:moveTo>
                    <a:pt x="5477933" y="8947831"/>
                  </a:moveTo>
                  <a:cubicBezTo>
                    <a:pt x="5886502" y="8947652"/>
                    <a:pt x="5832484" y="8933542"/>
                    <a:pt x="5833669" y="8983051"/>
                  </a:cubicBezTo>
                  <a:cubicBezTo>
                    <a:pt x="5836689" y="9114358"/>
                    <a:pt x="5836332" y="9131800"/>
                    <a:pt x="5839284" y="9286117"/>
                  </a:cubicBezTo>
                  <a:cubicBezTo>
                    <a:pt x="5841074" y="9378313"/>
                    <a:pt x="5903345" y="9352016"/>
                    <a:pt x="5485023" y="9355013"/>
                  </a:cubicBezTo>
                  <a:cubicBezTo>
                    <a:pt x="5480081" y="9027618"/>
                    <a:pt x="5481266" y="9098436"/>
                    <a:pt x="5477933" y="8947831"/>
                  </a:cubicBezTo>
                  <a:close/>
                  <a:moveTo>
                    <a:pt x="5486321" y="9440680"/>
                  </a:moveTo>
                  <a:cubicBezTo>
                    <a:pt x="5485023" y="9355348"/>
                    <a:pt x="5421522" y="9375138"/>
                    <a:pt x="5840917" y="9374892"/>
                  </a:cubicBezTo>
                  <a:cubicBezTo>
                    <a:pt x="5841253" y="9394056"/>
                    <a:pt x="5846777" y="9733326"/>
                    <a:pt x="5846978" y="9746251"/>
                  </a:cubicBezTo>
                  <a:cubicBezTo>
                    <a:pt x="5847649" y="9788693"/>
                    <a:pt x="5905739" y="9783997"/>
                    <a:pt x="5490549" y="9784221"/>
                  </a:cubicBezTo>
                  <a:cubicBezTo>
                    <a:pt x="5488043" y="9655575"/>
                    <a:pt x="5488513" y="9581200"/>
                    <a:pt x="5486321" y="9440680"/>
                  </a:cubicBezTo>
                  <a:close/>
                  <a:moveTo>
                    <a:pt x="5499250" y="10210141"/>
                  </a:moveTo>
                  <a:cubicBezTo>
                    <a:pt x="5496096" y="9900612"/>
                    <a:pt x="5494061" y="9947729"/>
                    <a:pt x="5490951" y="9804950"/>
                  </a:cubicBezTo>
                  <a:cubicBezTo>
                    <a:pt x="5713823" y="9804838"/>
                    <a:pt x="5756121" y="9801081"/>
                    <a:pt x="5847761" y="9800857"/>
                  </a:cubicBezTo>
                  <a:cubicBezTo>
                    <a:pt x="5849595" y="9942048"/>
                    <a:pt x="5845994" y="9697078"/>
                    <a:pt x="5852749" y="10207211"/>
                  </a:cubicBezTo>
                  <a:cubicBezTo>
                    <a:pt x="5852749" y="10208822"/>
                    <a:pt x="5594156" y="10210588"/>
                    <a:pt x="5499250" y="10210141"/>
                  </a:cubicBezTo>
                  <a:close/>
                  <a:moveTo>
                    <a:pt x="5861495" y="8947675"/>
                  </a:moveTo>
                  <a:cubicBezTo>
                    <a:pt x="6257247" y="8947675"/>
                    <a:pt x="6204773" y="8930121"/>
                    <a:pt x="6205421" y="8982872"/>
                  </a:cubicBezTo>
                  <a:cubicBezTo>
                    <a:pt x="6210924" y="9423193"/>
                    <a:pt x="6239577" y="9355952"/>
                    <a:pt x="6129841" y="9355952"/>
                  </a:cubicBezTo>
                  <a:cubicBezTo>
                    <a:pt x="6000533" y="9355952"/>
                    <a:pt x="5996104" y="9354096"/>
                    <a:pt x="5861495" y="9354096"/>
                  </a:cubicBezTo>
                  <a:cubicBezTo>
                    <a:pt x="5858341" y="9354096"/>
                    <a:pt x="5844608" y="8947697"/>
                    <a:pt x="5861495" y="8947675"/>
                  </a:cubicBezTo>
                  <a:close/>
                  <a:moveTo>
                    <a:pt x="5865275" y="9745871"/>
                  </a:moveTo>
                  <a:cubicBezTo>
                    <a:pt x="5857670" y="9279543"/>
                    <a:pt x="5859728" y="9402889"/>
                    <a:pt x="5859236" y="9374870"/>
                  </a:cubicBezTo>
                  <a:cubicBezTo>
                    <a:pt x="6007959" y="9374870"/>
                    <a:pt x="5990042" y="9377262"/>
                    <a:pt x="6213272" y="9376614"/>
                  </a:cubicBezTo>
                  <a:cubicBezTo>
                    <a:pt x="6213317" y="9378358"/>
                    <a:pt x="6220050" y="9742963"/>
                    <a:pt x="6220609" y="9783818"/>
                  </a:cubicBezTo>
                  <a:cubicBezTo>
                    <a:pt x="6112506" y="9785271"/>
                    <a:pt x="6044821" y="9783795"/>
                    <a:pt x="5995881" y="9782186"/>
                  </a:cubicBezTo>
                  <a:cubicBezTo>
                    <a:pt x="5842147" y="9777378"/>
                    <a:pt x="5866014" y="9793321"/>
                    <a:pt x="5865275" y="9745871"/>
                  </a:cubicBezTo>
                  <a:close/>
                  <a:moveTo>
                    <a:pt x="5871113" y="10207994"/>
                  </a:moveTo>
                  <a:cubicBezTo>
                    <a:pt x="5866147" y="9867003"/>
                    <a:pt x="5867467" y="9905442"/>
                    <a:pt x="5866080" y="9800857"/>
                  </a:cubicBezTo>
                  <a:cubicBezTo>
                    <a:pt x="5995366" y="9800969"/>
                    <a:pt x="5996194" y="9805129"/>
                    <a:pt x="6129841" y="9805129"/>
                  </a:cubicBezTo>
                  <a:cubicBezTo>
                    <a:pt x="6250985" y="9805129"/>
                    <a:pt x="6218484" y="9727847"/>
                    <a:pt x="6225754" y="10208911"/>
                  </a:cubicBezTo>
                  <a:cubicBezTo>
                    <a:pt x="5978903" y="10208978"/>
                    <a:pt x="6003284" y="10208039"/>
                    <a:pt x="5871113" y="10207994"/>
                  </a:cubicBezTo>
                  <a:close/>
                  <a:moveTo>
                    <a:pt x="6229355" y="9287816"/>
                  </a:moveTo>
                  <a:cubicBezTo>
                    <a:pt x="6217746" y="8891368"/>
                    <a:pt x="6213339" y="8946422"/>
                    <a:pt x="6263958" y="8947093"/>
                  </a:cubicBezTo>
                  <a:cubicBezTo>
                    <a:pt x="6366111" y="8948614"/>
                    <a:pt x="6397515" y="8947585"/>
                    <a:pt x="6532684" y="8948502"/>
                  </a:cubicBezTo>
                  <a:cubicBezTo>
                    <a:pt x="6597818" y="8948949"/>
                    <a:pt x="6579857" y="8885800"/>
                    <a:pt x="6584532" y="9355997"/>
                  </a:cubicBezTo>
                  <a:cubicBezTo>
                    <a:pt x="6170818" y="9354409"/>
                    <a:pt x="6232017" y="9379521"/>
                    <a:pt x="6229355" y="9287816"/>
                  </a:cubicBezTo>
                  <a:close/>
                  <a:moveTo>
                    <a:pt x="6238391" y="9745871"/>
                  </a:moveTo>
                  <a:cubicBezTo>
                    <a:pt x="6231726" y="9320308"/>
                    <a:pt x="6218126" y="9376659"/>
                    <a:pt x="6264115" y="9376413"/>
                  </a:cubicBezTo>
                  <a:cubicBezTo>
                    <a:pt x="6645574" y="9374892"/>
                    <a:pt x="6584398" y="9361073"/>
                    <a:pt x="6585673" y="9441037"/>
                  </a:cubicBezTo>
                  <a:cubicBezTo>
                    <a:pt x="6591936" y="9840571"/>
                    <a:pt x="6611619" y="9781291"/>
                    <a:pt x="6532684" y="9781604"/>
                  </a:cubicBezTo>
                  <a:cubicBezTo>
                    <a:pt x="6187169" y="9782543"/>
                    <a:pt x="6239152" y="9795178"/>
                    <a:pt x="6238391" y="9745871"/>
                  </a:cubicBezTo>
                  <a:close/>
                  <a:moveTo>
                    <a:pt x="6597886" y="10204416"/>
                  </a:moveTo>
                  <a:cubicBezTo>
                    <a:pt x="6597886" y="10209537"/>
                    <a:pt x="6627948" y="10208754"/>
                    <a:pt x="6244073" y="10208889"/>
                  </a:cubicBezTo>
                  <a:cubicBezTo>
                    <a:pt x="6237184" y="9753138"/>
                    <a:pt x="6230362" y="9804480"/>
                    <a:pt x="6264226" y="9803854"/>
                  </a:cubicBezTo>
                  <a:cubicBezTo>
                    <a:pt x="6365552" y="9801953"/>
                    <a:pt x="6389396" y="9802937"/>
                    <a:pt x="6532751" y="9802356"/>
                  </a:cubicBezTo>
                  <a:cubicBezTo>
                    <a:pt x="6605356" y="9802177"/>
                    <a:pt x="6599362" y="9736635"/>
                    <a:pt x="6597886" y="102044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8" name="Google Shape;1098;p9"/>
          <p:cNvSpPr txBox="1"/>
          <p:nvPr/>
        </p:nvSpPr>
        <p:spPr>
          <a:xfrm>
            <a:off x="2561665" y="2070972"/>
            <a:ext cx="4020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Click to edit theme title text</a:t>
            </a:r>
            <a:endParaRPr sz="7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0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101" name="Google Shape;1101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b="1"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Relationship Id="rId4" Type="http://schemas.openxmlformats.org/officeDocument/2006/relationships/image" Target="../media/image13.jpg"/><Relationship Id="rId9" Type="http://schemas.openxmlformats.org/officeDocument/2006/relationships/image" Target="../media/image12.jpg"/><Relationship Id="rId5" Type="http://schemas.openxmlformats.org/officeDocument/2006/relationships/image" Target="../media/image16.jpg"/><Relationship Id="rId6" Type="http://schemas.openxmlformats.org/officeDocument/2006/relationships/image" Target="../media/image10.jpg"/><Relationship Id="rId7" Type="http://schemas.openxmlformats.org/officeDocument/2006/relationships/image" Target="../media/image17.jpg"/><Relationship Id="rId8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jpg"/><Relationship Id="rId5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5" Type="http://schemas.openxmlformats.org/officeDocument/2006/relationships/image" Target="../media/image4.jpg"/><Relationship Id="rId6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12"/>
          <p:cNvGrpSpPr/>
          <p:nvPr/>
        </p:nvGrpSpPr>
        <p:grpSpPr>
          <a:xfrm rot="-1494576">
            <a:off x="426945" y="2547597"/>
            <a:ext cx="3304553" cy="4868236"/>
            <a:chOff x="441790" y="5094926"/>
            <a:chExt cx="6608913" cy="9736187"/>
          </a:xfrm>
        </p:grpSpPr>
        <p:sp>
          <p:nvSpPr>
            <p:cNvPr id="1109" name="Google Shape;1109;p12"/>
            <p:cNvSpPr/>
            <p:nvPr/>
          </p:nvSpPr>
          <p:spPr>
            <a:xfrm>
              <a:off x="533411" y="13945794"/>
              <a:ext cx="5961426" cy="875128"/>
            </a:xfrm>
            <a:custGeom>
              <a:rect b="b" l="l" r="r" t="t"/>
              <a:pathLst>
                <a:path extrusionOk="0" h="875128" w="5961426">
                  <a:moveTo>
                    <a:pt x="5961402" y="569909"/>
                  </a:moveTo>
                  <a:cubicBezTo>
                    <a:pt x="5961597" y="637770"/>
                    <a:pt x="5960701" y="705728"/>
                    <a:pt x="5957234" y="773569"/>
                  </a:cubicBezTo>
                  <a:cubicBezTo>
                    <a:pt x="5959512" y="817947"/>
                    <a:pt x="5944359" y="880160"/>
                    <a:pt x="5888362" y="874805"/>
                  </a:cubicBezTo>
                  <a:cubicBezTo>
                    <a:pt x="5850322" y="869548"/>
                    <a:pt x="5838227" y="842306"/>
                    <a:pt x="5835656" y="810119"/>
                  </a:cubicBezTo>
                  <a:cubicBezTo>
                    <a:pt x="5832773" y="810722"/>
                    <a:pt x="5829812" y="810917"/>
                    <a:pt x="5826832" y="810917"/>
                  </a:cubicBezTo>
                  <a:cubicBezTo>
                    <a:pt x="5825742" y="810917"/>
                    <a:pt x="5824651" y="810917"/>
                    <a:pt x="5823560" y="810820"/>
                  </a:cubicBezTo>
                  <a:cubicBezTo>
                    <a:pt x="5588818" y="797053"/>
                    <a:pt x="5353998" y="783480"/>
                    <a:pt x="5119159" y="769713"/>
                  </a:cubicBezTo>
                  <a:cubicBezTo>
                    <a:pt x="4864102" y="754662"/>
                    <a:pt x="4608967" y="739902"/>
                    <a:pt x="4353812" y="725045"/>
                  </a:cubicBezTo>
                  <a:cubicBezTo>
                    <a:pt x="4103021" y="710382"/>
                    <a:pt x="3852229" y="695719"/>
                    <a:pt x="3601457" y="681154"/>
                  </a:cubicBezTo>
                  <a:cubicBezTo>
                    <a:pt x="3356217" y="666784"/>
                    <a:pt x="3110977" y="652530"/>
                    <a:pt x="2865736" y="638160"/>
                  </a:cubicBezTo>
                  <a:cubicBezTo>
                    <a:pt x="2614263" y="623400"/>
                    <a:pt x="2362771" y="608932"/>
                    <a:pt x="2111297" y="594074"/>
                  </a:cubicBezTo>
                  <a:cubicBezTo>
                    <a:pt x="1859221" y="579120"/>
                    <a:pt x="1607144" y="563756"/>
                    <a:pt x="1355067" y="548217"/>
                  </a:cubicBezTo>
                  <a:cubicBezTo>
                    <a:pt x="1105366" y="532854"/>
                    <a:pt x="855665" y="517704"/>
                    <a:pt x="606081" y="502458"/>
                  </a:cubicBezTo>
                  <a:cubicBezTo>
                    <a:pt x="507389" y="496421"/>
                    <a:pt x="408794" y="489489"/>
                    <a:pt x="310200" y="482751"/>
                  </a:cubicBezTo>
                  <a:cubicBezTo>
                    <a:pt x="261545" y="479383"/>
                    <a:pt x="212793" y="476112"/>
                    <a:pt x="164138" y="472548"/>
                  </a:cubicBezTo>
                  <a:cubicBezTo>
                    <a:pt x="139869" y="470757"/>
                    <a:pt x="115581" y="468693"/>
                    <a:pt x="91410" y="465811"/>
                  </a:cubicBezTo>
                  <a:cubicBezTo>
                    <a:pt x="70004" y="463338"/>
                    <a:pt x="45638" y="462053"/>
                    <a:pt x="25810" y="452940"/>
                  </a:cubicBezTo>
                  <a:cubicBezTo>
                    <a:pt x="9663" y="445501"/>
                    <a:pt x="-738" y="428678"/>
                    <a:pt x="41" y="410841"/>
                  </a:cubicBezTo>
                  <a:cubicBezTo>
                    <a:pt x="840" y="393705"/>
                    <a:pt x="12429" y="376764"/>
                    <a:pt x="29082" y="371312"/>
                  </a:cubicBezTo>
                  <a:cubicBezTo>
                    <a:pt x="30270" y="370923"/>
                    <a:pt x="31458" y="370612"/>
                    <a:pt x="32549" y="370319"/>
                  </a:cubicBezTo>
                  <a:cubicBezTo>
                    <a:pt x="21544" y="273036"/>
                    <a:pt x="27796" y="164284"/>
                    <a:pt x="19577" y="64820"/>
                  </a:cubicBezTo>
                  <a:cubicBezTo>
                    <a:pt x="19674" y="64820"/>
                    <a:pt x="19674" y="64917"/>
                    <a:pt x="19772" y="64917"/>
                  </a:cubicBezTo>
                  <a:cubicBezTo>
                    <a:pt x="20668" y="51053"/>
                    <a:pt x="27212" y="37383"/>
                    <a:pt x="38392" y="28660"/>
                  </a:cubicBezTo>
                  <a:cubicBezTo>
                    <a:pt x="45930" y="11719"/>
                    <a:pt x="63167" y="-159"/>
                    <a:pt x="82392" y="425"/>
                  </a:cubicBezTo>
                  <a:cubicBezTo>
                    <a:pt x="110731" y="-471"/>
                    <a:pt x="139071" y="327"/>
                    <a:pt x="167313" y="327"/>
                  </a:cubicBezTo>
                  <a:cubicBezTo>
                    <a:pt x="195848" y="327"/>
                    <a:pt x="224382" y="230"/>
                    <a:pt x="252819" y="1029"/>
                  </a:cubicBezTo>
                  <a:cubicBezTo>
                    <a:pt x="314446" y="2703"/>
                    <a:pt x="376092" y="4689"/>
                    <a:pt x="437621" y="7260"/>
                  </a:cubicBezTo>
                  <a:cubicBezTo>
                    <a:pt x="565744" y="12420"/>
                    <a:pt x="693866" y="18359"/>
                    <a:pt x="821969" y="24298"/>
                  </a:cubicBezTo>
                  <a:cubicBezTo>
                    <a:pt x="1067112" y="35689"/>
                    <a:pt x="1312255" y="48268"/>
                    <a:pt x="1557379" y="60555"/>
                  </a:cubicBezTo>
                  <a:cubicBezTo>
                    <a:pt x="1810741" y="73232"/>
                    <a:pt x="2064006" y="85908"/>
                    <a:pt x="2317271" y="98604"/>
                  </a:cubicBezTo>
                  <a:cubicBezTo>
                    <a:pt x="2567167" y="111183"/>
                    <a:pt x="2817062" y="123665"/>
                    <a:pt x="3066958" y="136146"/>
                  </a:cubicBezTo>
                  <a:cubicBezTo>
                    <a:pt x="3325268" y="149115"/>
                    <a:pt x="3583694" y="162103"/>
                    <a:pt x="3842121" y="175071"/>
                  </a:cubicBezTo>
                  <a:cubicBezTo>
                    <a:pt x="4088354" y="187358"/>
                    <a:pt x="4334686" y="199742"/>
                    <a:pt x="4581017" y="212127"/>
                  </a:cubicBezTo>
                  <a:cubicBezTo>
                    <a:pt x="4823784" y="224219"/>
                    <a:pt x="5066531" y="236389"/>
                    <a:pt x="5309297" y="248579"/>
                  </a:cubicBezTo>
                  <a:cubicBezTo>
                    <a:pt x="5479725" y="257205"/>
                    <a:pt x="5650250" y="265714"/>
                    <a:pt x="5820677" y="274243"/>
                  </a:cubicBezTo>
                  <a:cubicBezTo>
                    <a:pt x="5842472" y="275431"/>
                    <a:pt x="5861502" y="288302"/>
                    <a:pt x="5871416" y="306528"/>
                  </a:cubicBezTo>
                  <a:cubicBezTo>
                    <a:pt x="5878954" y="297512"/>
                    <a:pt x="5889647" y="291476"/>
                    <a:pt x="5904898" y="290289"/>
                  </a:cubicBezTo>
                  <a:cubicBezTo>
                    <a:pt x="5950981" y="289198"/>
                    <a:pt x="5956630" y="341500"/>
                    <a:pt x="5956824" y="376862"/>
                  </a:cubicBezTo>
                  <a:cubicBezTo>
                    <a:pt x="5960214" y="441139"/>
                    <a:pt x="5961110" y="505417"/>
                    <a:pt x="5961402" y="5699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12"/>
            <p:cNvSpPr/>
            <p:nvPr/>
          </p:nvSpPr>
          <p:spPr>
            <a:xfrm>
              <a:off x="818165" y="14064209"/>
              <a:ext cx="5590449" cy="413394"/>
            </a:xfrm>
            <a:custGeom>
              <a:rect b="b" l="l" r="r" t="t"/>
              <a:pathLst>
                <a:path extrusionOk="0" h="413394" w="5590449">
                  <a:moveTo>
                    <a:pt x="5565802" y="413348"/>
                  </a:moveTo>
                  <a:cubicBezTo>
                    <a:pt x="5318614" y="396719"/>
                    <a:pt x="5071329" y="379992"/>
                    <a:pt x="4824140" y="363285"/>
                  </a:cubicBezTo>
                  <a:cubicBezTo>
                    <a:pt x="4584081" y="347123"/>
                    <a:pt x="4344119" y="330883"/>
                    <a:pt x="4104060" y="314721"/>
                  </a:cubicBezTo>
                  <a:cubicBezTo>
                    <a:pt x="3856287" y="297995"/>
                    <a:pt x="3608612" y="281248"/>
                    <a:pt x="3360820" y="264522"/>
                  </a:cubicBezTo>
                  <a:cubicBezTo>
                    <a:pt x="3115112" y="247931"/>
                    <a:pt x="2869327" y="231244"/>
                    <a:pt x="2623619" y="214751"/>
                  </a:cubicBezTo>
                  <a:cubicBezTo>
                    <a:pt x="2377911" y="198160"/>
                    <a:pt x="2132125" y="181473"/>
                    <a:pt x="1886417" y="164883"/>
                  </a:cubicBezTo>
                  <a:cubicBezTo>
                    <a:pt x="1654870" y="149227"/>
                    <a:pt x="1423322" y="133591"/>
                    <a:pt x="1191677" y="117935"/>
                  </a:cubicBezTo>
                  <a:cubicBezTo>
                    <a:pt x="941820" y="100955"/>
                    <a:pt x="691866" y="84365"/>
                    <a:pt x="442127" y="66275"/>
                  </a:cubicBezTo>
                  <a:cubicBezTo>
                    <a:pt x="359815" y="60297"/>
                    <a:pt x="277503" y="53949"/>
                    <a:pt x="195192" y="47485"/>
                  </a:cubicBezTo>
                  <a:cubicBezTo>
                    <a:pt x="155224" y="44427"/>
                    <a:pt x="115256" y="41273"/>
                    <a:pt x="75308" y="37729"/>
                  </a:cubicBezTo>
                  <a:cubicBezTo>
                    <a:pt x="55422" y="35957"/>
                    <a:pt x="35438" y="34574"/>
                    <a:pt x="15688" y="31712"/>
                  </a:cubicBezTo>
                  <a:cubicBezTo>
                    <a:pt x="9669" y="30778"/>
                    <a:pt x="4274" y="28071"/>
                    <a:pt x="1547" y="22443"/>
                  </a:cubicBezTo>
                  <a:cubicBezTo>
                    <a:pt x="-907" y="17536"/>
                    <a:pt x="-362" y="11695"/>
                    <a:pt x="2618" y="7216"/>
                  </a:cubicBezTo>
                  <a:cubicBezTo>
                    <a:pt x="7663" y="-300"/>
                    <a:pt x="16272" y="109"/>
                    <a:pt x="24297" y="11"/>
                  </a:cubicBezTo>
                  <a:cubicBezTo>
                    <a:pt x="38866" y="-125"/>
                    <a:pt x="53708" y="1024"/>
                    <a:pt x="68257" y="1686"/>
                  </a:cubicBezTo>
                  <a:cubicBezTo>
                    <a:pt x="97571" y="3088"/>
                    <a:pt x="126865" y="4606"/>
                    <a:pt x="156159" y="6203"/>
                  </a:cubicBezTo>
                  <a:cubicBezTo>
                    <a:pt x="214961" y="9514"/>
                    <a:pt x="273744" y="12824"/>
                    <a:pt x="332527" y="16349"/>
                  </a:cubicBezTo>
                  <a:cubicBezTo>
                    <a:pt x="451495" y="23514"/>
                    <a:pt x="570444" y="31167"/>
                    <a:pt x="689393" y="39014"/>
                  </a:cubicBezTo>
                  <a:cubicBezTo>
                    <a:pt x="946670" y="56091"/>
                    <a:pt x="1203948" y="73441"/>
                    <a:pt x="1461225" y="90810"/>
                  </a:cubicBezTo>
                  <a:cubicBezTo>
                    <a:pt x="1690591" y="106213"/>
                    <a:pt x="1920074" y="121712"/>
                    <a:pt x="2149441" y="137212"/>
                  </a:cubicBezTo>
                  <a:cubicBezTo>
                    <a:pt x="2402063" y="154270"/>
                    <a:pt x="2654685" y="171328"/>
                    <a:pt x="2907327" y="188366"/>
                  </a:cubicBezTo>
                  <a:cubicBezTo>
                    <a:pt x="3149763" y="204684"/>
                    <a:pt x="3392296" y="221079"/>
                    <a:pt x="3634731" y="237494"/>
                  </a:cubicBezTo>
                  <a:cubicBezTo>
                    <a:pt x="3882406" y="254221"/>
                    <a:pt x="4130101" y="270870"/>
                    <a:pt x="4377776" y="287596"/>
                  </a:cubicBezTo>
                  <a:cubicBezTo>
                    <a:pt x="4615264" y="303680"/>
                    <a:pt x="4852850" y="319686"/>
                    <a:pt x="5090339" y="335771"/>
                  </a:cubicBezTo>
                  <a:cubicBezTo>
                    <a:pt x="5250151" y="346500"/>
                    <a:pt x="5409866" y="357326"/>
                    <a:pt x="5569658" y="368055"/>
                  </a:cubicBezTo>
                  <a:cubicBezTo>
                    <a:pt x="5582027" y="368951"/>
                    <a:pt x="5591454" y="380479"/>
                    <a:pt x="5590363" y="392629"/>
                  </a:cubicBezTo>
                  <a:cubicBezTo>
                    <a:pt x="5589292" y="404721"/>
                    <a:pt x="5578793" y="413679"/>
                    <a:pt x="5566893" y="413387"/>
                  </a:cubicBezTo>
                  <a:cubicBezTo>
                    <a:pt x="5566562" y="413406"/>
                    <a:pt x="5566172" y="413387"/>
                    <a:pt x="5565802" y="4133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12"/>
            <p:cNvSpPr/>
            <p:nvPr/>
          </p:nvSpPr>
          <p:spPr>
            <a:xfrm>
              <a:off x="1531867" y="14243670"/>
              <a:ext cx="4489729" cy="339637"/>
            </a:xfrm>
            <a:custGeom>
              <a:rect b="b" l="l" r="r" t="t"/>
              <a:pathLst>
                <a:path extrusionOk="0" h="339637" w="4489729">
                  <a:moveTo>
                    <a:pt x="4464538" y="339601"/>
                  </a:moveTo>
                  <a:cubicBezTo>
                    <a:pt x="4372117" y="333389"/>
                    <a:pt x="4279600" y="327178"/>
                    <a:pt x="4187179" y="320849"/>
                  </a:cubicBezTo>
                  <a:cubicBezTo>
                    <a:pt x="4168072" y="319583"/>
                    <a:pt x="4148984" y="318435"/>
                    <a:pt x="4129896" y="316877"/>
                  </a:cubicBezTo>
                  <a:cubicBezTo>
                    <a:pt x="4108841" y="314968"/>
                    <a:pt x="4087883" y="312476"/>
                    <a:pt x="4066809" y="310588"/>
                  </a:cubicBezTo>
                  <a:cubicBezTo>
                    <a:pt x="4022692" y="306537"/>
                    <a:pt x="3978361" y="303967"/>
                    <a:pt x="3934128" y="300812"/>
                  </a:cubicBezTo>
                  <a:cubicBezTo>
                    <a:pt x="3737621" y="286812"/>
                    <a:pt x="3541210" y="273298"/>
                    <a:pt x="3344780" y="259998"/>
                  </a:cubicBezTo>
                  <a:cubicBezTo>
                    <a:pt x="3151233" y="246855"/>
                    <a:pt x="2957783" y="233633"/>
                    <a:pt x="2764333" y="220587"/>
                  </a:cubicBezTo>
                  <a:cubicBezTo>
                    <a:pt x="2570884" y="207560"/>
                    <a:pt x="2377414" y="194806"/>
                    <a:pt x="2183964" y="182168"/>
                  </a:cubicBezTo>
                  <a:cubicBezTo>
                    <a:pt x="1987242" y="169258"/>
                    <a:pt x="1790520" y="156134"/>
                    <a:pt x="1593798" y="142523"/>
                  </a:cubicBezTo>
                  <a:cubicBezTo>
                    <a:pt x="1400445" y="129087"/>
                    <a:pt x="1206996" y="116060"/>
                    <a:pt x="1013663" y="102527"/>
                  </a:cubicBezTo>
                  <a:cubicBezTo>
                    <a:pt x="822998" y="89072"/>
                    <a:pt x="632217" y="76084"/>
                    <a:pt x="441532" y="63426"/>
                  </a:cubicBezTo>
                  <a:cubicBezTo>
                    <a:pt x="366525" y="58325"/>
                    <a:pt x="291517" y="53437"/>
                    <a:pt x="216412" y="48238"/>
                  </a:cubicBezTo>
                  <a:cubicBezTo>
                    <a:pt x="177827" y="45610"/>
                    <a:pt x="139126" y="42883"/>
                    <a:pt x="100541" y="40255"/>
                  </a:cubicBezTo>
                  <a:cubicBezTo>
                    <a:pt x="82933" y="39028"/>
                    <a:pt x="65326" y="37606"/>
                    <a:pt x="47718" y="36185"/>
                  </a:cubicBezTo>
                  <a:cubicBezTo>
                    <a:pt x="39012" y="35484"/>
                    <a:pt x="30403" y="34881"/>
                    <a:pt x="21716" y="33771"/>
                  </a:cubicBezTo>
                  <a:cubicBezTo>
                    <a:pt x="18424" y="33342"/>
                    <a:pt x="15074" y="32816"/>
                    <a:pt x="12347" y="31959"/>
                  </a:cubicBezTo>
                  <a:cubicBezTo>
                    <a:pt x="4556" y="30187"/>
                    <a:pt x="-703" y="22632"/>
                    <a:pt x="76" y="14707"/>
                  </a:cubicBezTo>
                  <a:cubicBezTo>
                    <a:pt x="972" y="6412"/>
                    <a:pt x="7634" y="1135"/>
                    <a:pt x="13594" y="570"/>
                  </a:cubicBezTo>
                  <a:cubicBezTo>
                    <a:pt x="16691" y="-150"/>
                    <a:pt x="19943" y="25"/>
                    <a:pt x="23118" y="6"/>
                  </a:cubicBezTo>
                  <a:cubicBezTo>
                    <a:pt x="33928" y="-33"/>
                    <a:pt x="44816" y="726"/>
                    <a:pt x="55587" y="1388"/>
                  </a:cubicBezTo>
                  <a:cubicBezTo>
                    <a:pt x="78940" y="2557"/>
                    <a:pt x="102294" y="4114"/>
                    <a:pt x="125647" y="5672"/>
                  </a:cubicBezTo>
                  <a:cubicBezTo>
                    <a:pt x="174146" y="8827"/>
                    <a:pt x="222723" y="12000"/>
                    <a:pt x="271222" y="15252"/>
                  </a:cubicBezTo>
                  <a:cubicBezTo>
                    <a:pt x="363934" y="21483"/>
                    <a:pt x="456666" y="27890"/>
                    <a:pt x="549282" y="34218"/>
                  </a:cubicBezTo>
                  <a:cubicBezTo>
                    <a:pt x="743725" y="47479"/>
                    <a:pt x="938188" y="59746"/>
                    <a:pt x="1132631" y="72909"/>
                  </a:cubicBezTo>
                  <a:cubicBezTo>
                    <a:pt x="1328846" y="86112"/>
                    <a:pt x="1525101" y="98827"/>
                    <a:pt x="1721317" y="111932"/>
                  </a:cubicBezTo>
                  <a:cubicBezTo>
                    <a:pt x="1917552" y="124940"/>
                    <a:pt x="2113670" y="138531"/>
                    <a:pt x="2309866" y="152337"/>
                  </a:cubicBezTo>
                  <a:cubicBezTo>
                    <a:pt x="2505985" y="166026"/>
                    <a:pt x="2702200" y="179325"/>
                    <a:pt x="2898435" y="192527"/>
                  </a:cubicBezTo>
                  <a:cubicBezTo>
                    <a:pt x="3090600" y="205437"/>
                    <a:pt x="3282764" y="218231"/>
                    <a:pt x="3474948" y="231238"/>
                  </a:cubicBezTo>
                  <a:cubicBezTo>
                    <a:pt x="3570543" y="237625"/>
                    <a:pt x="3666022" y="244012"/>
                    <a:pt x="3761617" y="250301"/>
                  </a:cubicBezTo>
                  <a:cubicBezTo>
                    <a:pt x="3809025" y="253437"/>
                    <a:pt x="3856433" y="256280"/>
                    <a:pt x="3903821" y="259317"/>
                  </a:cubicBezTo>
                  <a:cubicBezTo>
                    <a:pt x="3950431" y="262335"/>
                    <a:pt x="3997138" y="265548"/>
                    <a:pt x="4043748" y="268274"/>
                  </a:cubicBezTo>
                  <a:cubicBezTo>
                    <a:pt x="4055726" y="268956"/>
                    <a:pt x="4067705" y="269559"/>
                    <a:pt x="4077015" y="269969"/>
                  </a:cubicBezTo>
                  <a:cubicBezTo>
                    <a:pt x="4105939" y="271059"/>
                    <a:pt x="4134844" y="271877"/>
                    <a:pt x="4163748" y="273765"/>
                  </a:cubicBezTo>
                  <a:cubicBezTo>
                    <a:pt x="4197580" y="276083"/>
                    <a:pt x="4231432" y="278283"/>
                    <a:pt x="4265284" y="280600"/>
                  </a:cubicBezTo>
                  <a:cubicBezTo>
                    <a:pt x="4333358" y="285235"/>
                    <a:pt x="4401334" y="289869"/>
                    <a:pt x="4469329" y="294387"/>
                  </a:cubicBezTo>
                  <a:cubicBezTo>
                    <a:pt x="4481698" y="295185"/>
                    <a:pt x="4490813" y="307394"/>
                    <a:pt x="4489625" y="319350"/>
                  </a:cubicBezTo>
                  <a:cubicBezTo>
                    <a:pt x="4488281" y="331598"/>
                    <a:pt x="4477646" y="339893"/>
                    <a:pt x="4465746" y="339601"/>
                  </a:cubicBezTo>
                  <a:cubicBezTo>
                    <a:pt x="4465337" y="339659"/>
                    <a:pt x="4464947" y="339640"/>
                    <a:pt x="4464538" y="3396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12"/>
            <p:cNvSpPr/>
            <p:nvPr/>
          </p:nvSpPr>
          <p:spPr>
            <a:xfrm>
              <a:off x="1145550" y="5280008"/>
              <a:ext cx="5905153" cy="8993361"/>
            </a:xfrm>
            <a:custGeom>
              <a:rect b="b" l="l" r="r" t="t"/>
              <a:pathLst>
                <a:path extrusionOk="0" h="8993361" w="5905153">
                  <a:moveTo>
                    <a:pt x="5904253" y="540223"/>
                  </a:moveTo>
                  <a:cubicBezTo>
                    <a:pt x="5908908" y="700908"/>
                    <a:pt x="5894534" y="861183"/>
                    <a:pt x="5883841" y="1021265"/>
                  </a:cubicBezTo>
                  <a:cubicBezTo>
                    <a:pt x="5852638" y="1567577"/>
                    <a:pt x="5839257" y="2114882"/>
                    <a:pt x="5813196" y="2661390"/>
                  </a:cubicBezTo>
                  <a:cubicBezTo>
                    <a:pt x="5744421" y="3938475"/>
                    <a:pt x="5657241" y="5214566"/>
                    <a:pt x="5568462" y="6490347"/>
                  </a:cubicBezTo>
                  <a:cubicBezTo>
                    <a:pt x="5527540" y="7160581"/>
                    <a:pt x="5481554" y="7831028"/>
                    <a:pt x="5410714" y="8498691"/>
                  </a:cubicBezTo>
                  <a:cubicBezTo>
                    <a:pt x="5392776" y="8640741"/>
                    <a:pt x="5369890" y="8783200"/>
                    <a:pt x="5374448" y="8926827"/>
                  </a:cubicBezTo>
                  <a:cubicBezTo>
                    <a:pt x="5374642" y="8935355"/>
                    <a:pt x="5373064" y="8943573"/>
                    <a:pt x="5369987" y="8951206"/>
                  </a:cubicBezTo>
                  <a:cubicBezTo>
                    <a:pt x="5369987" y="8951206"/>
                    <a:pt x="5369987" y="8951206"/>
                    <a:pt x="5369987" y="8951303"/>
                  </a:cubicBezTo>
                  <a:cubicBezTo>
                    <a:pt x="5362449" y="8978448"/>
                    <a:pt x="5333233" y="9000627"/>
                    <a:pt x="5291006" y="8991124"/>
                  </a:cubicBezTo>
                  <a:cubicBezTo>
                    <a:pt x="5047655" y="8984679"/>
                    <a:pt x="4801421" y="8934168"/>
                    <a:pt x="4553512" y="8929105"/>
                  </a:cubicBezTo>
                  <a:cubicBezTo>
                    <a:pt x="3142119" y="8861050"/>
                    <a:pt x="1729460" y="8805768"/>
                    <a:pt x="320735" y="8693842"/>
                  </a:cubicBezTo>
                  <a:cubicBezTo>
                    <a:pt x="246019" y="8688390"/>
                    <a:pt x="174674" y="8689675"/>
                    <a:pt x="101068" y="8688097"/>
                  </a:cubicBezTo>
                  <a:cubicBezTo>
                    <a:pt x="57381" y="8695224"/>
                    <a:pt x="2571" y="8682353"/>
                    <a:pt x="0" y="8629058"/>
                  </a:cubicBezTo>
                  <a:cubicBezTo>
                    <a:pt x="97" y="8621327"/>
                    <a:pt x="896" y="8614492"/>
                    <a:pt x="2474" y="8608359"/>
                  </a:cubicBezTo>
                  <a:cubicBezTo>
                    <a:pt x="-2688" y="8565461"/>
                    <a:pt x="24172" y="8505838"/>
                    <a:pt x="23685" y="8467107"/>
                  </a:cubicBezTo>
                  <a:cubicBezTo>
                    <a:pt x="24775" y="8462940"/>
                    <a:pt x="25769" y="8458286"/>
                    <a:pt x="26567" y="8453243"/>
                  </a:cubicBezTo>
                  <a:cubicBezTo>
                    <a:pt x="32216" y="8176368"/>
                    <a:pt x="78494" y="7902959"/>
                    <a:pt x="101380" y="7627193"/>
                  </a:cubicBezTo>
                  <a:cubicBezTo>
                    <a:pt x="125065" y="7271669"/>
                    <a:pt x="121403" y="6914764"/>
                    <a:pt x="138348" y="6558733"/>
                  </a:cubicBezTo>
                  <a:cubicBezTo>
                    <a:pt x="155878" y="5987555"/>
                    <a:pt x="190470" y="5416863"/>
                    <a:pt x="212168" y="4845782"/>
                  </a:cubicBezTo>
                  <a:cubicBezTo>
                    <a:pt x="247052" y="3915205"/>
                    <a:pt x="272314" y="2984453"/>
                    <a:pt x="282812" y="2053292"/>
                  </a:cubicBezTo>
                  <a:cubicBezTo>
                    <a:pt x="293213" y="1465776"/>
                    <a:pt x="299660" y="875165"/>
                    <a:pt x="381699" y="292400"/>
                  </a:cubicBezTo>
                  <a:cubicBezTo>
                    <a:pt x="396658" y="224851"/>
                    <a:pt x="399638" y="149961"/>
                    <a:pt x="430257" y="87552"/>
                  </a:cubicBezTo>
                  <a:cubicBezTo>
                    <a:pt x="427491" y="79627"/>
                    <a:pt x="426303" y="71001"/>
                    <a:pt x="426984" y="61888"/>
                  </a:cubicBezTo>
                  <a:cubicBezTo>
                    <a:pt x="429653" y="26234"/>
                    <a:pt x="462258" y="-3188"/>
                    <a:pt x="498525" y="278"/>
                  </a:cubicBezTo>
                  <a:cubicBezTo>
                    <a:pt x="631692" y="12273"/>
                    <a:pt x="765268" y="21775"/>
                    <a:pt x="898338" y="36146"/>
                  </a:cubicBezTo>
                  <a:cubicBezTo>
                    <a:pt x="1597286" y="101728"/>
                    <a:pt x="2296643" y="165032"/>
                    <a:pt x="2997285" y="208416"/>
                  </a:cubicBezTo>
                  <a:cubicBezTo>
                    <a:pt x="3840307" y="258343"/>
                    <a:pt x="4684420" y="285293"/>
                    <a:pt x="5522398" y="396440"/>
                  </a:cubicBezTo>
                  <a:cubicBezTo>
                    <a:pt x="5605625" y="404463"/>
                    <a:pt x="5688872" y="412680"/>
                    <a:pt x="5772099" y="420216"/>
                  </a:cubicBezTo>
                  <a:cubicBezTo>
                    <a:pt x="5803321" y="424071"/>
                    <a:pt x="5836413" y="422786"/>
                    <a:pt x="5864344" y="438929"/>
                  </a:cubicBezTo>
                  <a:cubicBezTo>
                    <a:pt x="5873654" y="444673"/>
                    <a:pt x="5880199" y="452987"/>
                    <a:pt x="5883958" y="462412"/>
                  </a:cubicBezTo>
                  <a:cubicBezTo>
                    <a:pt x="5901877" y="480093"/>
                    <a:pt x="5906629" y="511794"/>
                    <a:pt x="5904253" y="5402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12"/>
            <p:cNvSpPr/>
            <p:nvPr/>
          </p:nvSpPr>
          <p:spPr>
            <a:xfrm>
              <a:off x="6143321" y="14168000"/>
              <a:ext cx="417264" cy="113265"/>
            </a:xfrm>
            <a:custGeom>
              <a:rect b="b" l="l" r="r" t="t"/>
              <a:pathLst>
                <a:path extrusionOk="0" h="113265" w="417264">
                  <a:moveTo>
                    <a:pt x="342435" y="110220"/>
                  </a:moveTo>
                  <a:cubicBezTo>
                    <a:pt x="251164" y="100212"/>
                    <a:pt x="159892" y="90846"/>
                    <a:pt x="69458" y="74353"/>
                  </a:cubicBezTo>
                  <a:cubicBezTo>
                    <a:pt x="41859" y="69816"/>
                    <a:pt x="-3348" y="68745"/>
                    <a:pt x="197" y="29976"/>
                  </a:cubicBezTo>
                  <a:cubicBezTo>
                    <a:pt x="12526" y="-23398"/>
                    <a:pt x="81301" y="10854"/>
                    <a:pt x="118600" y="10464"/>
                  </a:cubicBezTo>
                  <a:cubicBezTo>
                    <a:pt x="210163" y="23822"/>
                    <a:pt x="303188" y="28827"/>
                    <a:pt x="393368" y="49993"/>
                  </a:cubicBezTo>
                  <a:cubicBezTo>
                    <a:pt x="429051" y="59515"/>
                    <a:pt x="423208" y="111876"/>
                    <a:pt x="386240" y="113102"/>
                  </a:cubicBezTo>
                  <a:cubicBezTo>
                    <a:pt x="371709" y="113881"/>
                    <a:pt x="356712" y="111701"/>
                    <a:pt x="342435" y="110220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12"/>
            <p:cNvSpPr/>
            <p:nvPr/>
          </p:nvSpPr>
          <p:spPr>
            <a:xfrm>
              <a:off x="6496263" y="5768661"/>
              <a:ext cx="530536" cy="8540559"/>
            </a:xfrm>
            <a:custGeom>
              <a:rect b="b" l="l" r="r" t="t"/>
              <a:pathLst>
                <a:path extrusionOk="0" h="8540559" w="530536">
                  <a:moveTo>
                    <a:pt x="42763" y="8540540"/>
                  </a:moveTo>
                  <a:cubicBezTo>
                    <a:pt x="19371" y="8540053"/>
                    <a:pt x="-1139" y="8519646"/>
                    <a:pt x="49" y="8495871"/>
                  </a:cubicBezTo>
                  <a:cubicBezTo>
                    <a:pt x="9262" y="8310535"/>
                    <a:pt x="20072" y="8125393"/>
                    <a:pt x="29967" y="7940056"/>
                  </a:cubicBezTo>
                  <a:cubicBezTo>
                    <a:pt x="39881" y="7754915"/>
                    <a:pt x="49580" y="7569675"/>
                    <a:pt x="59299" y="7384534"/>
                  </a:cubicBezTo>
                  <a:cubicBezTo>
                    <a:pt x="79225" y="7007415"/>
                    <a:pt x="100222" y="6630491"/>
                    <a:pt x="120439" y="6253373"/>
                  </a:cubicBezTo>
                  <a:cubicBezTo>
                    <a:pt x="139566" y="5895961"/>
                    <a:pt x="158381" y="5538451"/>
                    <a:pt x="177508" y="5180961"/>
                  </a:cubicBezTo>
                  <a:cubicBezTo>
                    <a:pt x="197823" y="4798896"/>
                    <a:pt x="218333" y="4416812"/>
                    <a:pt x="238843" y="4034845"/>
                  </a:cubicBezTo>
                  <a:cubicBezTo>
                    <a:pt x="257872" y="3679419"/>
                    <a:pt x="277681" y="3324090"/>
                    <a:pt x="297002" y="2968664"/>
                  </a:cubicBezTo>
                  <a:cubicBezTo>
                    <a:pt x="317804" y="2585801"/>
                    <a:pt x="338314" y="2202841"/>
                    <a:pt x="359233" y="1819959"/>
                  </a:cubicBezTo>
                  <a:cubicBezTo>
                    <a:pt x="378944" y="1457211"/>
                    <a:pt x="399765" y="1094444"/>
                    <a:pt x="420275" y="731793"/>
                  </a:cubicBezTo>
                  <a:cubicBezTo>
                    <a:pt x="427306" y="608554"/>
                    <a:pt x="434455" y="485334"/>
                    <a:pt x="441778" y="362191"/>
                  </a:cubicBezTo>
                  <a:cubicBezTo>
                    <a:pt x="445245" y="304826"/>
                    <a:pt x="448712" y="247383"/>
                    <a:pt x="452568" y="190018"/>
                  </a:cubicBezTo>
                  <a:cubicBezTo>
                    <a:pt x="454652" y="158609"/>
                    <a:pt x="456736" y="127123"/>
                    <a:pt x="459405" y="95714"/>
                  </a:cubicBezTo>
                  <a:cubicBezTo>
                    <a:pt x="460593" y="81052"/>
                    <a:pt x="461879" y="66389"/>
                    <a:pt x="463164" y="51726"/>
                  </a:cubicBezTo>
                  <a:cubicBezTo>
                    <a:pt x="464158" y="40822"/>
                    <a:pt x="464644" y="29742"/>
                    <a:pt x="468306" y="20279"/>
                  </a:cubicBezTo>
                  <a:cubicBezTo>
                    <a:pt x="473214" y="8264"/>
                    <a:pt x="484862" y="-303"/>
                    <a:pt x="498730" y="8"/>
                  </a:cubicBezTo>
                  <a:cubicBezTo>
                    <a:pt x="514584" y="378"/>
                    <a:pt x="528784" y="13347"/>
                    <a:pt x="529991" y="29178"/>
                  </a:cubicBezTo>
                  <a:cubicBezTo>
                    <a:pt x="530536" y="33423"/>
                    <a:pt x="530536" y="37784"/>
                    <a:pt x="530536" y="41912"/>
                  </a:cubicBezTo>
                  <a:cubicBezTo>
                    <a:pt x="530536" y="53596"/>
                    <a:pt x="530245" y="65182"/>
                    <a:pt x="530050" y="76885"/>
                  </a:cubicBezTo>
                  <a:cubicBezTo>
                    <a:pt x="529563" y="98771"/>
                    <a:pt x="528959" y="120561"/>
                    <a:pt x="528258" y="142467"/>
                  </a:cubicBezTo>
                  <a:cubicBezTo>
                    <a:pt x="526875" y="185948"/>
                    <a:pt x="524693" y="229449"/>
                    <a:pt x="522707" y="272931"/>
                  </a:cubicBezTo>
                  <a:cubicBezTo>
                    <a:pt x="518247" y="369610"/>
                    <a:pt x="513689" y="466290"/>
                    <a:pt x="508936" y="562969"/>
                  </a:cubicBezTo>
                  <a:cubicBezTo>
                    <a:pt x="500307" y="739699"/>
                    <a:pt x="491290" y="916507"/>
                    <a:pt x="482486" y="1093334"/>
                  </a:cubicBezTo>
                  <a:cubicBezTo>
                    <a:pt x="464449" y="1456082"/>
                    <a:pt x="445031" y="1818752"/>
                    <a:pt x="425709" y="2181500"/>
                  </a:cubicBezTo>
                  <a:cubicBezTo>
                    <a:pt x="405492" y="2560604"/>
                    <a:pt x="385274" y="2939806"/>
                    <a:pt x="365368" y="3319008"/>
                  </a:cubicBezTo>
                  <a:cubicBezTo>
                    <a:pt x="346144" y="3685533"/>
                    <a:pt x="326627" y="4051942"/>
                    <a:pt x="306916" y="4418370"/>
                  </a:cubicBezTo>
                  <a:cubicBezTo>
                    <a:pt x="286991" y="4789549"/>
                    <a:pt x="266987" y="5160729"/>
                    <a:pt x="246867" y="5531811"/>
                  </a:cubicBezTo>
                  <a:cubicBezTo>
                    <a:pt x="226357" y="5908832"/>
                    <a:pt x="206042" y="6285755"/>
                    <a:pt x="185922" y="6662776"/>
                  </a:cubicBezTo>
                  <a:cubicBezTo>
                    <a:pt x="166601" y="7026517"/>
                    <a:pt x="147279" y="7390278"/>
                    <a:pt x="127451" y="7754116"/>
                  </a:cubicBezTo>
                  <a:cubicBezTo>
                    <a:pt x="120615" y="7878329"/>
                    <a:pt x="113875" y="8002562"/>
                    <a:pt x="107233" y="8126873"/>
                  </a:cubicBezTo>
                  <a:cubicBezTo>
                    <a:pt x="100591" y="8250599"/>
                    <a:pt x="94554" y="8374326"/>
                    <a:pt x="87425" y="8497954"/>
                  </a:cubicBezTo>
                  <a:cubicBezTo>
                    <a:pt x="86062" y="8521282"/>
                    <a:pt x="67675" y="8540559"/>
                    <a:pt x="43815" y="8540559"/>
                  </a:cubicBezTo>
                  <a:cubicBezTo>
                    <a:pt x="43484" y="8540540"/>
                    <a:pt x="43133" y="8540540"/>
                    <a:pt x="42763" y="8540540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12"/>
            <p:cNvSpPr/>
            <p:nvPr/>
          </p:nvSpPr>
          <p:spPr>
            <a:xfrm>
              <a:off x="3704236" y="14040047"/>
              <a:ext cx="2872222" cy="271921"/>
            </a:xfrm>
            <a:custGeom>
              <a:rect b="b" l="l" r="r" t="t"/>
              <a:pathLst>
                <a:path extrusionOk="0" h="271921" w="2872222">
                  <a:moveTo>
                    <a:pt x="2808340" y="271705"/>
                  </a:moveTo>
                  <a:cubicBezTo>
                    <a:pt x="2789019" y="271315"/>
                    <a:pt x="2769600" y="269913"/>
                    <a:pt x="2750278" y="268725"/>
                  </a:cubicBezTo>
                  <a:cubicBezTo>
                    <a:pt x="2713310" y="266544"/>
                    <a:pt x="2676361" y="264169"/>
                    <a:pt x="2639393" y="261793"/>
                  </a:cubicBezTo>
                  <a:cubicBezTo>
                    <a:pt x="2564678" y="256847"/>
                    <a:pt x="2489963" y="251882"/>
                    <a:pt x="2415266" y="246332"/>
                  </a:cubicBezTo>
                  <a:cubicBezTo>
                    <a:pt x="2267627" y="235330"/>
                    <a:pt x="2119794" y="226919"/>
                    <a:pt x="1972154" y="215430"/>
                  </a:cubicBezTo>
                  <a:cubicBezTo>
                    <a:pt x="1819569" y="203435"/>
                    <a:pt x="1667060" y="190856"/>
                    <a:pt x="1514377" y="179562"/>
                  </a:cubicBezTo>
                  <a:cubicBezTo>
                    <a:pt x="1367341" y="168658"/>
                    <a:pt x="1220287" y="156877"/>
                    <a:pt x="1073135" y="146674"/>
                  </a:cubicBezTo>
                  <a:cubicBezTo>
                    <a:pt x="929761" y="136665"/>
                    <a:pt x="786388" y="125780"/>
                    <a:pt x="643092" y="114681"/>
                  </a:cubicBezTo>
                  <a:cubicBezTo>
                    <a:pt x="498433" y="103484"/>
                    <a:pt x="353658" y="93690"/>
                    <a:pt x="208902" y="83681"/>
                  </a:cubicBezTo>
                  <a:cubicBezTo>
                    <a:pt x="149846" y="79611"/>
                    <a:pt x="90596" y="76457"/>
                    <a:pt x="31637" y="71004"/>
                  </a:cubicBezTo>
                  <a:cubicBezTo>
                    <a:pt x="12316" y="69213"/>
                    <a:pt x="-1961" y="50500"/>
                    <a:pt x="220" y="31476"/>
                  </a:cubicBezTo>
                  <a:cubicBezTo>
                    <a:pt x="2499" y="11264"/>
                    <a:pt x="20341" y="-1023"/>
                    <a:pt x="39759" y="67"/>
                  </a:cubicBezTo>
                  <a:cubicBezTo>
                    <a:pt x="110307" y="3826"/>
                    <a:pt x="180757" y="10660"/>
                    <a:pt x="251207" y="15820"/>
                  </a:cubicBezTo>
                  <a:cubicBezTo>
                    <a:pt x="322844" y="21175"/>
                    <a:pt x="394385" y="26627"/>
                    <a:pt x="466023" y="32060"/>
                  </a:cubicBezTo>
                  <a:cubicBezTo>
                    <a:pt x="608500" y="43062"/>
                    <a:pt x="751192" y="52272"/>
                    <a:pt x="893787" y="62378"/>
                  </a:cubicBezTo>
                  <a:cubicBezTo>
                    <a:pt x="1040822" y="72679"/>
                    <a:pt x="1187779" y="83973"/>
                    <a:pt x="1334814" y="94274"/>
                  </a:cubicBezTo>
                  <a:cubicBezTo>
                    <a:pt x="1484732" y="104769"/>
                    <a:pt x="1634552" y="115771"/>
                    <a:pt x="1784568" y="125468"/>
                  </a:cubicBezTo>
                  <a:cubicBezTo>
                    <a:pt x="1936862" y="135380"/>
                    <a:pt x="2089058" y="145973"/>
                    <a:pt x="2241157" y="158454"/>
                  </a:cubicBezTo>
                  <a:cubicBezTo>
                    <a:pt x="2387511" y="170332"/>
                    <a:pt x="2533962" y="180146"/>
                    <a:pt x="2680315" y="192044"/>
                  </a:cubicBezTo>
                  <a:cubicBezTo>
                    <a:pt x="2715199" y="194809"/>
                    <a:pt x="2750064" y="197788"/>
                    <a:pt x="2784851" y="200962"/>
                  </a:cubicBezTo>
                  <a:cubicBezTo>
                    <a:pt x="2801601" y="202442"/>
                    <a:pt x="2818332" y="204233"/>
                    <a:pt x="2834888" y="206804"/>
                  </a:cubicBezTo>
                  <a:cubicBezTo>
                    <a:pt x="2844997" y="208381"/>
                    <a:pt x="2854911" y="209686"/>
                    <a:pt x="2862624" y="217105"/>
                  </a:cubicBezTo>
                  <a:cubicBezTo>
                    <a:pt x="2874408" y="228204"/>
                    <a:pt x="2874914" y="245242"/>
                    <a:pt x="2866481" y="258405"/>
                  </a:cubicBezTo>
                  <a:cubicBezTo>
                    <a:pt x="2859936" y="268804"/>
                    <a:pt x="2847451" y="271685"/>
                    <a:pt x="2836057" y="271880"/>
                  </a:cubicBezTo>
                  <a:cubicBezTo>
                    <a:pt x="2833583" y="271900"/>
                    <a:pt x="2831109" y="271919"/>
                    <a:pt x="2828636" y="271919"/>
                  </a:cubicBezTo>
                  <a:cubicBezTo>
                    <a:pt x="2821877" y="271938"/>
                    <a:pt x="2815080" y="271860"/>
                    <a:pt x="2808340" y="271705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6" name="Google Shape;1116;p12"/>
            <p:cNvGrpSpPr/>
            <p:nvPr/>
          </p:nvGrpSpPr>
          <p:grpSpPr>
            <a:xfrm>
              <a:off x="1831156" y="12000261"/>
              <a:ext cx="4057012" cy="1338541"/>
              <a:chOff x="1831156" y="12000261"/>
              <a:chExt cx="4057012" cy="1338541"/>
            </a:xfrm>
          </p:grpSpPr>
          <p:sp>
            <p:nvSpPr>
              <p:cNvPr id="1117" name="Google Shape;1117;p12"/>
              <p:cNvSpPr/>
              <p:nvPr/>
            </p:nvSpPr>
            <p:spPr>
              <a:xfrm>
                <a:off x="1831156" y="12000261"/>
                <a:ext cx="4057012" cy="253316"/>
              </a:xfrm>
              <a:custGeom>
                <a:rect b="b" l="l" r="r" t="t"/>
                <a:pathLst>
                  <a:path extrusionOk="0" h="253316" w="4057012">
                    <a:moveTo>
                      <a:pt x="4022772" y="168379"/>
                    </a:moveTo>
                    <a:cubicBezTo>
                      <a:pt x="4017746" y="167561"/>
                      <a:pt x="4012721" y="166860"/>
                      <a:pt x="4007657" y="166159"/>
                    </a:cubicBezTo>
                    <a:cubicBezTo>
                      <a:pt x="3972890" y="161115"/>
                      <a:pt x="3938318" y="155605"/>
                      <a:pt x="3903472" y="151847"/>
                    </a:cubicBezTo>
                    <a:cubicBezTo>
                      <a:pt x="3885436" y="149861"/>
                      <a:pt x="3867302" y="148673"/>
                      <a:pt x="3849072" y="147894"/>
                    </a:cubicBezTo>
                    <a:cubicBezTo>
                      <a:pt x="3831542" y="147135"/>
                      <a:pt x="3814090" y="146648"/>
                      <a:pt x="3796658" y="144603"/>
                    </a:cubicBezTo>
                    <a:cubicBezTo>
                      <a:pt x="3783355" y="142442"/>
                      <a:pt x="3770130" y="140066"/>
                      <a:pt x="3756729" y="138781"/>
                    </a:cubicBezTo>
                    <a:cubicBezTo>
                      <a:pt x="3743153" y="137496"/>
                      <a:pt x="3729578" y="136113"/>
                      <a:pt x="3716002" y="134614"/>
                    </a:cubicBezTo>
                    <a:cubicBezTo>
                      <a:pt x="3696388" y="132530"/>
                      <a:pt x="3676852" y="130447"/>
                      <a:pt x="3657239" y="129064"/>
                    </a:cubicBezTo>
                    <a:cubicBezTo>
                      <a:pt x="3636729" y="127585"/>
                      <a:pt x="3616316" y="124605"/>
                      <a:pt x="3595709" y="124021"/>
                    </a:cubicBezTo>
                    <a:cubicBezTo>
                      <a:pt x="3554495" y="122930"/>
                      <a:pt x="3513164" y="122230"/>
                      <a:pt x="3471950" y="121139"/>
                    </a:cubicBezTo>
                    <a:cubicBezTo>
                      <a:pt x="3383658" y="118666"/>
                      <a:pt x="3295387" y="115687"/>
                      <a:pt x="3207096" y="112221"/>
                    </a:cubicBezTo>
                    <a:cubicBezTo>
                      <a:pt x="3032812" y="105386"/>
                      <a:pt x="2858410" y="100927"/>
                      <a:pt x="2684010" y="93294"/>
                    </a:cubicBezTo>
                    <a:cubicBezTo>
                      <a:pt x="2510816" y="85661"/>
                      <a:pt x="2337603" y="78339"/>
                      <a:pt x="2164313" y="71407"/>
                    </a:cubicBezTo>
                    <a:cubicBezTo>
                      <a:pt x="1981887" y="64085"/>
                      <a:pt x="1799481" y="57933"/>
                      <a:pt x="1616958" y="51994"/>
                    </a:cubicBezTo>
                    <a:cubicBezTo>
                      <a:pt x="1448517" y="46541"/>
                      <a:pt x="1280154" y="40310"/>
                      <a:pt x="1111713" y="34663"/>
                    </a:cubicBezTo>
                    <a:cubicBezTo>
                      <a:pt x="934644" y="28919"/>
                      <a:pt x="757672" y="23272"/>
                      <a:pt x="580817" y="14646"/>
                    </a:cubicBezTo>
                    <a:cubicBezTo>
                      <a:pt x="491143" y="10284"/>
                      <a:pt x="401566" y="5435"/>
                      <a:pt x="311892" y="1970"/>
                    </a:cubicBezTo>
                    <a:cubicBezTo>
                      <a:pt x="269080" y="295"/>
                      <a:pt x="226074" y="587"/>
                      <a:pt x="183380" y="392"/>
                    </a:cubicBezTo>
                    <a:cubicBezTo>
                      <a:pt x="162266" y="295"/>
                      <a:pt x="141269" y="-211"/>
                      <a:pt x="120156" y="100"/>
                    </a:cubicBezTo>
                    <a:cubicBezTo>
                      <a:pt x="106677" y="295"/>
                      <a:pt x="93199" y="489"/>
                      <a:pt x="79721" y="704"/>
                    </a:cubicBezTo>
                    <a:cubicBezTo>
                      <a:pt x="59503" y="996"/>
                      <a:pt x="37007" y="1891"/>
                      <a:pt x="18678" y="10907"/>
                    </a:cubicBezTo>
                    <a:cubicBezTo>
                      <a:pt x="1733" y="19222"/>
                      <a:pt x="-6292" y="43406"/>
                      <a:pt x="5804" y="59139"/>
                    </a:cubicBezTo>
                    <a:cubicBezTo>
                      <a:pt x="5804" y="59139"/>
                      <a:pt x="5804" y="59139"/>
                      <a:pt x="5804" y="59237"/>
                    </a:cubicBezTo>
                    <a:cubicBezTo>
                      <a:pt x="7576" y="61535"/>
                      <a:pt x="9524" y="63599"/>
                      <a:pt x="11628" y="65429"/>
                    </a:cubicBezTo>
                    <a:cubicBezTo>
                      <a:pt x="11569" y="65488"/>
                      <a:pt x="11511" y="65526"/>
                      <a:pt x="11452" y="65566"/>
                    </a:cubicBezTo>
                    <a:cubicBezTo>
                      <a:pt x="16614" y="70317"/>
                      <a:pt x="23743" y="73199"/>
                      <a:pt x="30774" y="73685"/>
                    </a:cubicBezTo>
                    <a:cubicBezTo>
                      <a:pt x="36130" y="74075"/>
                      <a:pt x="41272" y="72790"/>
                      <a:pt x="46628" y="72692"/>
                    </a:cubicBezTo>
                    <a:cubicBezTo>
                      <a:pt x="52511" y="72537"/>
                      <a:pt x="58412" y="72361"/>
                      <a:pt x="64353" y="72322"/>
                    </a:cubicBezTo>
                    <a:cubicBezTo>
                      <a:pt x="106171" y="73043"/>
                      <a:pt x="147892" y="75380"/>
                      <a:pt x="189612" y="77249"/>
                    </a:cubicBezTo>
                    <a:cubicBezTo>
                      <a:pt x="230340" y="79040"/>
                      <a:pt x="271164" y="80618"/>
                      <a:pt x="311892" y="83285"/>
                    </a:cubicBezTo>
                    <a:cubicBezTo>
                      <a:pt x="398995" y="88932"/>
                      <a:pt x="485981" y="94384"/>
                      <a:pt x="573084" y="99233"/>
                    </a:cubicBezTo>
                    <a:cubicBezTo>
                      <a:pt x="749861" y="108950"/>
                      <a:pt x="927028" y="114090"/>
                      <a:pt x="1103981" y="120127"/>
                    </a:cubicBezTo>
                    <a:cubicBezTo>
                      <a:pt x="1271545" y="125968"/>
                      <a:pt x="1439090" y="132122"/>
                      <a:pt x="1606654" y="137457"/>
                    </a:cubicBezTo>
                    <a:cubicBezTo>
                      <a:pt x="1789080" y="143299"/>
                      <a:pt x="1971583" y="149043"/>
                      <a:pt x="2154009" y="155878"/>
                    </a:cubicBezTo>
                    <a:cubicBezTo>
                      <a:pt x="2328410" y="162420"/>
                      <a:pt x="2502791" y="169839"/>
                      <a:pt x="2677192" y="176869"/>
                    </a:cubicBezTo>
                    <a:cubicBezTo>
                      <a:pt x="2850288" y="183801"/>
                      <a:pt x="3023501" y="189350"/>
                      <a:pt x="3196694" y="196088"/>
                    </a:cubicBezTo>
                    <a:cubicBezTo>
                      <a:pt x="3285083" y="199457"/>
                      <a:pt x="3373374" y="202436"/>
                      <a:pt x="3461743" y="204110"/>
                    </a:cubicBezTo>
                    <a:cubicBezTo>
                      <a:pt x="3503951" y="205006"/>
                      <a:pt x="3546061" y="205785"/>
                      <a:pt x="3588269" y="206992"/>
                    </a:cubicBezTo>
                    <a:cubicBezTo>
                      <a:pt x="3626191" y="208121"/>
                      <a:pt x="3664017" y="214255"/>
                      <a:pt x="3701588" y="219727"/>
                    </a:cubicBezTo>
                    <a:lnTo>
                      <a:pt x="3702076" y="219805"/>
                    </a:lnTo>
                    <a:cubicBezTo>
                      <a:pt x="3703614" y="220019"/>
                      <a:pt x="3705153" y="220253"/>
                      <a:pt x="3706672" y="220467"/>
                    </a:cubicBezTo>
                    <a:cubicBezTo>
                      <a:pt x="3709399" y="220779"/>
                      <a:pt x="3714483" y="221519"/>
                      <a:pt x="3719546" y="222258"/>
                    </a:cubicBezTo>
                    <a:cubicBezTo>
                      <a:pt x="3740018" y="225296"/>
                      <a:pt x="3761248" y="228470"/>
                      <a:pt x="3782673" y="230671"/>
                    </a:cubicBezTo>
                    <a:cubicBezTo>
                      <a:pt x="3804975" y="232949"/>
                      <a:pt x="3827257" y="233844"/>
                      <a:pt x="3849559" y="235324"/>
                    </a:cubicBezTo>
                    <a:cubicBezTo>
                      <a:pt x="3893188" y="238167"/>
                      <a:pt x="3936720" y="242568"/>
                      <a:pt x="3979960" y="248702"/>
                    </a:cubicBezTo>
                    <a:cubicBezTo>
                      <a:pt x="3988335" y="249948"/>
                      <a:pt x="3996769" y="251291"/>
                      <a:pt x="4005125" y="252655"/>
                    </a:cubicBezTo>
                    <a:cubicBezTo>
                      <a:pt x="4007774" y="253102"/>
                      <a:pt x="4010403" y="253317"/>
                      <a:pt x="4013033" y="253317"/>
                    </a:cubicBezTo>
                    <a:cubicBezTo>
                      <a:pt x="4033309" y="253317"/>
                      <a:pt x="4051773" y="240348"/>
                      <a:pt x="4056156" y="219376"/>
                    </a:cubicBezTo>
                    <a:cubicBezTo>
                      <a:pt x="4060811" y="197295"/>
                      <a:pt x="4046047" y="171942"/>
                      <a:pt x="4022772" y="168379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12"/>
              <p:cNvSpPr/>
              <p:nvPr/>
            </p:nvSpPr>
            <p:spPr>
              <a:xfrm>
                <a:off x="1850073" y="12556768"/>
                <a:ext cx="3980459" cy="235216"/>
              </a:xfrm>
              <a:custGeom>
                <a:rect b="b" l="l" r="r" t="t"/>
                <a:pathLst>
                  <a:path extrusionOk="0" h="235216" w="3980459">
                    <a:moveTo>
                      <a:pt x="3939170" y="146949"/>
                    </a:moveTo>
                    <a:cubicBezTo>
                      <a:pt x="3832356" y="141905"/>
                      <a:pt x="3725444" y="138634"/>
                      <a:pt x="3618630" y="134564"/>
                    </a:cubicBezTo>
                    <a:cubicBezTo>
                      <a:pt x="3454338" y="128333"/>
                      <a:pt x="3290065" y="119707"/>
                      <a:pt x="3125773" y="113359"/>
                    </a:cubicBezTo>
                    <a:cubicBezTo>
                      <a:pt x="2957020" y="106816"/>
                      <a:pt x="2788190" y="100390"/>
                      <a:pt x="2619437" y="93751"/>
                    </a:cubicBezTo>
                    <a:cubicBezTo>
                      <a:pt x="2445348" y="86818"/>
                      <a:pt x="2271142" y="79886"/>
                      <a:pt x="2097053" y="72448"/>
                    </a:cubicBezTo>
                    <a:cubicBezTo>
                      <a:pt x="1922554" y="64912"/>
                      <a:pt x="1748075" y="57396"/>
                      <a:pt x="1573480" y="50464"/>
                    </a:cubicBezTo>
                    <a:cubicBezTo>
                      <a:pt x="1397988" y="43532"/>
                      <a:pt x="1222516" y="37087"/>
                      <a:pt x="1047024" y="30349"/>
                    </a:cubicBezTo>
                    <a:cubicBezTo>
                      <a:pt x="881154" y="24001"/>
                      <a:pt x="715382" y="17965"/>
                      <a:pt x="549512" y="12707"/>
                    </a:cubicBezTo>
                    <a:cubicBezTo>
                      <a:pt x="458650" y="9728"/>
                      <a:pt x="367788" y="6768"/>
                      <a:pt x="276926" y="4490"/>
                    </a:cubicBezTo>
                    <a:cubicBezTo>
                      <a:pt x="235614" y="3399"/>
                      <a:pt x="194185" y="2114"/>
                      <a:pt x="152874" y="1511"/>
                    </a:cubicBezTo>
                    <a:cubicBezTo>
                      <a:pt x="131176" y="1121"/>
                      <a:pt x="109478" y="712"/>
                      <a:pt x="87780" y="517"/>
                    </a:cubicBezTo>
                    <a:cubicBezTo>
                      <a:pt x="76970" y="420"/>
                      <a:pt x="66082" y="323"/>
                      <a:pt x="55272" y="226"/>
                    </a:cubicBezTo>
                    <a:cubicBezTo>
                      <a:pt x="45767" y="226"/>
                      <a:pt x="35249" y="-767"/>
                      <a:pt x="25939" y="1413"/>
                    </a:cubicBezTo>
                    <a:cubicBezTo>
                      <a:pt x="11760" y="4879"/>
                      <a:pt x="969" y="16271"/>
                      <a:pt x="73" y="31031"/>
                    </a:cubicBezTo>
                    <a:cubicBezTo>
                      <a:pt x="-920" y="45498"/>
                      <a:pt x="8293" y="59362"/>
                      <a:pt x="22063" y="63822"/>
                    </a:cubicBezTo>
                    <a:cubicBezTo>
                      <a:pt x="34646" y="67989"/>
                      <a:pt x="49312" y="67580"/>
                      <a:pt x="62498" y="68573"/>
                    </a:cubicBezTo>
                    <a:cubicBezTo>
                      <a:pt x="76171" y="69566"/>
                      <a:pt x="89845" y="70559"/>
                      <a:pt x="103518" y="71552"/>
                    </a:cubicBezTo>
                    <a:cubicBezTo>
                      <a:pt x="128683" y="73344"/>
                      <a:pt x="153848" y="74726"/>
                      <a:pt x="179012" y="76109"/>
                    </a:cubicBezTo>
                    <a:cubicBezTo>
                      <a:pt x="230939" y="79088"/>
                      <a:pt x="282847" y="82243"/>
                      <a:pt x="334871" y="84930"/>
                    </a:cubicBezTo>
                    <a:cubicBezTo>
                      <a:pt x="511434" y="93945"/>
                      <a:pt x="688114" y="101968"/>
                      <a:pt x="864793" y="109990"/>
                    </a:cubicBezTo>
                    <a:cubicBezTo>
                      <a:pt x="1031462" y="117721"/>
                      <a:pt x="1198228" y="124361"/>
                      <a:pt x="1364974" y="131779"/>
                    </a:cubicBezTo>
                    <a:cubicBezTo>
                      <a:pt x="1535109" y="139413"/>
                      <a:pt x="1705342" y="146053"/>
                      <a:pt x="1875458" y="152479"/>
                    </a:cubicBezTo>
                    <a:cubicBezTo>
                      <a:pt x="2055098" y="159313"/>
                      <a:pt x="2234836" y="166148"/>
                      <a:pt x="2414496" y="173470"/>
                    </a:cubicBezTo>
                    <a:cubicBezTo>
                      <a:pt x="2586599" y="180402"/>
                      <a:pt x="2758721" y="187743"/>
                      <a:pt x="2930843" y="195064"/>
                    </a:cubicBezTo>
                    <a:cubicBezTo>
                      <a:pt x="3095817" y="201997"/>
                      <a:pt x="3260791" y="208831"/>
                      <a:pt x="3425784" y="214576"/>
                    </a:cubicBezTo>
                    <a:cubicBezTo>
                      <a:pt x="3508816" y="217555"/>
                      <a:pt x="3591848" y="220709"/>
                      <a:pt x="3674881" y="224292"/>
                    </a:cubicBezTo>
                    <a:cubicBezTo>
                      <a:pt x="3760990" y="228050"/>
                      <a:pt x="3847198" y="232315"/>
                      <a:pt x="3933405" y="235196"/>
                    </a:cubicBezTo>
                    <a:cubicBezTo>
                      <a:pt x="3933931" y="235216"/>
                      <a:pt x="3934456" y="235216"/>
                      <a:pt x="3934982" y="235216"/>
                    </a:cubicBezTo>
                    <a:cubicBezTo>
                      <a:pt x="3958414" y="235216"/>
                      <a:pt x="3978826" y="218003"/>
                      <a:pt x="3980365" y="193974"/>
                    </a:cubicBezTo>
                    <a:cubicBezTo>
                      <a:pt x="3981962" y="170218"/>
                      <a:pt x="3963244" y="148137"/>
                      <a:pt x="3939170" y="146949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2"/>
              <p:cNvSpPr/>
              <p:nvPr/>
            </p:nvSpPr>
            <p:spPr>
              <a:xfrm>
                <a:off x="1848948" y="13122645"/>
                <a:ext cx="3869312" cy="216157"/>
              </a:xfrm>
              <a:custGeom>
                <a:rect b="b" l="l" r="r" t="t"/>
                <a:pathLst>
                  <a:path extrusionOk="0" h="216157" w="3869312">
                    <a:moveTo>
                      <a:pt x="3822164" y="126138"/>
                    </a:moveTo>
                    <a:cubicBezTo>
                      <a:pt x="3813380" y="126060"/>
                      <a:pt x="3804674" y="126040"/>
                      <a:pt x="3795928" y="125904"/>
                    </a:cubicBezTo>
                    <a:cubicBezTo>
                      <a:pt x="3764842" y="125105"/>
                      <a:pt x="3733756" y="123840"/>
                      <a:pt x="3702670" y="122457"/>
                    </a:cubicBezTo>
                    <a:cubicBezTo>
                      <a:pt x="3533333" y="115428"/>
                      <a:pt x="3363997" y="109586"/>
                      <a:pt x="3194562" y="103433"/>
                    </a:cubicBezTo>
                    <a:cubicBezTo>
                      <a:pt x="3013033" y="96793"/>
                      <a:pt x="2831503" y="90348"/>
                      <a:pt x="2649876" y="83824"/>
                    </a:cubicBezTo>
                    <a:cubicBezTo>
                      <a:pt x="2483909" y="77886"/>
                      <a:pt x="2317942" y="72044"/>
                      <a:pt x="2151974" y="66085"/>
                    </a:cubicBezTo>
                    <a:cubicBezTo>
                      <a:pt x="1973327" y="59737"/>
                      <a:pt x="1794661" y="53409"/>
                      <a:pt x="1616014" y="47061"/>
                    </a:cubicBezTo>
                    <a:cubicBezTo>
                      <a:pt x="1429829" y="40421"/>
                      <a:pt x="1243742" y="33878"/>
                      <a:pt x="1057654" y="27355"/>
                    </a:cubicBezTo>
                    <a:cubicBezTo>
                      <a:pt x="890694" y="21611"/>
                      <a:pt x="723733" y="15672"/>
                      <a:pt x="556675" y="11213"/>
                    </a:cubicBezTo>
                    <a:cubicBezTo>
                      <a:pt x="467800" y="8837"/>
                      <a:pt x="378924" y="6461"/>
                      <a:pt x="290029" y="4572"/>
                    </a:cubicBezTo>
                    <a:cubicBezTo>
                      <a:pt x="241783" y="3482"/>
                      <a:pt x="193616" y="2489"/>
                      <a:pt x="145370" y="1593"/>
                    </a:cubicBezTo>
                    <a:cubicBezTo>
                      <a:pt x="124062" y="1106"/>
                      <a:pt x="102656" y="795"/>
                      <a:pt x="81367" y="406"/>
                    </a:cubicBezTo>
                    <a:cubicBezTo>
                      <a:pt x="70674" y="211"/>
                      <a:pt x="59864" y="-198"/>
                      <a:pt x="49171" y="113"/>
                    </a:cubicBezTo>
                    <a:cubicBezTo>
                      <a:pt x="40815" y="406"/>
                      <a:pt x="32927" y="542"/>
                      <a:pt x="25370" y="3093"/>
                    </a:cubicBezTo>
                    <a:cubicBezTo>
                      <a:pt x="25370" y="3093"/>
                      <a:pt x="25389" y="3093"/>
                      <a:pt x="25389" y="3073"/>
                    </a:cubicBezTo>
                    <a:cubicBezTo>
                      <a:pt x="25253" y="3112"/>
                      <a:pt x="25136" y="3171"/>
                      <a:pt x="25019" y="3209"/>
                    </a:cubicBezTo>
                    <a:cubicBezTo>
                      <a:pt x="25019" y="3209"/>
                      <a:pt x="25000" y="3209"/>
                      <a:pt x="25000" y="3209"/>
                    </a:cubicBezTo>
                    <a:cubicBezTo>
                      <a:pt x="24980" y="3209"/>
                      <a:pt x="24941" y="3229"/>
                      <a:pt x="24922" y="3229"/>
                    </a:cubicBezTo>
                    <a:cubicBezTo>
                      <a:pt x="24922" y="3229"/>
                      <a:pt x="24941" y="3229"/>
                      <a:pt x="24941" y="3229"/>
                    </a:cubicBezTo>
                    <a:cubicBezTo>
                      <a:pt x="24824" y="3268"/>
                      <a:pt x="24727" y="3307"/>
                      <a:pt x="24610" y="3346"/>
                    </a:cubicBezTo>
                    <a:cubicBezTo>
                      <a:pt x="11482" y="7337"/>
                      <a:pt x="1315" y="18261"/>
                      <a:pt x="107" y="33099"/>
                    </a:cubicBezTo>
                    <a:cubicBezTo>
                      <a:pt x="-1237" y="49242"/>
                      <a:pt x="10177" y="65949"/>
                      <a:pt x="26246" y="69493"/>
                    </a:cubicBezTo>
                    <a:cubicBezTo>
                      <a:pt x="33355" y="71849"/>
                      <a:pt x="41244" y="72355"/>
                      <a:pt x="48470" y="72823"/>
                    </a:cubicBezTo>
                    <a:cubicBezTo>
                      <a:pt x="58968" y="73523"/>
                      <a:pt x="69486" y="74205"/>
                      <a:pt x="79984" y="74809"/>
                    </a:cubicBezTo>
                    <a:cubicBezTo>
                      <a:pt x="100689" y="75899"/>
                      <a:pt x="121296" y="77087"/>
                      <a:pt x="141923" y="78177"/>
                    </a:cubicBezTo>
                    <a:cubicBezTo>
                      <a:pt x="315720" y="87193"/>
                      <a:pt x="489517" y="95508"/>
                      <a:pt x="663411" y="102537"/>
                    </a:cubicBezTo>
                    <a:cubicBezTo>
                      <a:pt x="847610" y="109975"/>
                      <a:pt x="1031905" y="116498"/>
                      <a:pt x="1216220" y="123236"/>
                    </a:cubicBezTo>
                    <a:cubicBezTo>
                      <a:pt x="1379012" y="129175"/>
                      <a:pt x="1541922" y="135017"/>
                      <a:pt x="1704714" y="140878"/>
                    </a:cubicBezTo>
                    <a:cubicBezTo>
                      <a:pt x="1886536" y="147421"/>
                      <a:pt x="2068358" y="153963"/>
                      <a:pt x="2250082" y="160389"/>
                    </a:cubicBezTo>
                    <a:cubicBezTo>
                      <a:pt x="2422789" y="166523"/>
                      <a:pt x="2595398" y="172773"/>
                      <a:pt x="2768007" y="178907"/>
                    </a:cubicBezTo>
                    <a:cubicBezTo>
                      <a:pt x="2951406" y="185450"/>
                      <a:pt x="3134923" y="191875"/>
                      <a:pt x="3318439" y="198224"/>
                    </a:cubicBezTo>
                    <a:cubicBezTo>
                      <a:pt x="3403263" y="201203"/>
                      <a:pt x="3488068" y="204065"/>
                      <a:pt x="3572892" y="207045"/>
                    </a:cubicBezTo>
                    <a:cubicBezTo>
                      <a:pt x="3655437" y="209926"/>
                      <a:pt x="3738061" y="210998"/>
                      <a:pt x="3820509" y="216060"/>
                    </a:cubicBezTo>
                    <a:cubicBezTo>
                      <a:pt x="3821502" y="216119"/>
                      <a:pt x="3822476" y="216157"/>
                      <a:pt x="3823450" y="216157"/>
                    </a:cubicBezTo>
                    <a:cubicBezTo>
                      <a:pt x="3848946" y="216157"/>
                      <a:pt x="3870507" y="195244"/>
                      <a:pt x="3869261" y="169015"/>
                    </a:cubicBezTo>
                    <a:cubicBezTo>
                      <a:pt x="3868053" y="143468"/>
                      <a:pt x="3846648" y="126429"/>
                      <a:pt x="3822164" y="126138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0" name="Google Shape;1120;p12"/>
            <p:cNvSpPr/>
            <p:nvPr/>
          </p:nvSpPr>
          <p:spPr>
            <a:xfrm>
              <a:off x="1272330" y="5280245"/>
              <a:ext cx="462750" cy="8669615"/>
            </a:xfrm>
            <a:custGeom>
              <a:rect b="b" l="l" r="r" t="t"/>
              <a:pathLst>
                <a:path extrusionOk="0" h="8669615" w="462750">
                  <a:moveTo>
                    <a:pt x="41680" y="8669440"/>
                  </a:moveTo>
                  <a:cubicBezTo>
                    <a:pt x="16321" y="8667357"/>
                    <a:pt x="-1131" y="8645178"/>
                    <a:pt x="57" y="8620409"/>
                  </a:cubicBezTo>
                  <a:cubicBezTo>
                    <a:pt x="16516" y="8258051"/>
                    <a:pt x="32468" y="7895693"/>
                    <a:pt x="48614" y="7533237"/>
                  </a:cubicBezTo>
                  <a:cubicBezTo>
                    <a:pt x="64956" y="7169885"/>
                    <a:pt x="81220" y="6806436"/>
                    <a:pt x="97464" y="6443085"/>
                  </a:cubicBezTo>
                  <a:cubicBezTo>
                    <a:pt x="114604" y="6059716"/>
                    <a:pt x="131744" y="5676367"/>
                    <a:pt x="148884" y="5292900"/>
                  </a:cubicBezTo>
                  <a:cubicBezTo>
                    <a:pt x="165635" y="4918956"/>
                    <a:pt x="182385" y="4544992"/>
                    <a:pt x="199117" y="4171048"/>
                  </a:cubicBezTo>
                  <a:cubicBezTo>
                    <a:pt x="216354" y="3785712"/>
                    <a:pt x="233592" y="3400357"/>
                    <a:pt x="251141" y="3015021"/>
                  </a:cubicBezTo>
                  <a:cubicBezTo>
                    <a:pt x="267794" y="2649100"/>
                    <a:pt x="285032" y="2283275"/>
                    <a:pt x="302172" y="1917528"/>
                  </a:cubicBezTo>
                  <a:cubicBezTo>
                    <a:pt x="319507" y="1547342"/>
                    <a:pt x="336160" y="1177156"/>
                    <a:pt x="353495" y="806970"/>
                  </a:cubicBezTo>
                  <a:cubicBezTo>
                    <a:pt x="360136" y="666205"/>
                    <a:pt x="367168" y="525441"/>
                    <a:pt x="374394" y="384676"/>
                  </a:cubicBezTo>
                  <a:cubicBezTo>
                    <a:pt x="377861" y="317127"/>
                    <a:pt x="381620" y="249558"/>
                    <a:pt x="385399" y="182009"/>
                  </a:cubicBezTo>
                  <a:cubicBezTo>
                    <a:pt x="387191" y="149607"/>
                    <a:pt x="389255" y="117322"/>
                    <a:pt x="391748" y="84940"/>
                  </a:cubicBezTo>
                  <a:cubicBezTo>
                    <a:pt x="393034" y="69577"/>
                    <a:pt x="394631" y="54232"/>
                    <a:pt x="396306" y="38869"/>
                  </a:cubicBezTo>
                  <a:cubicBezTo>
                    <a:pt x="397494" y="28568"/>
                    <a:pt x="399286" y="18365"/>
                    <a:pt x="406317" y="10342"/>
                  </a:cubicBezTo>
                  <a:cubicBezTo>
                    <a:pt x="420283" y="-5606"/>
                    <a:pt x="444162" y="-2140"/>
                    <a:pt x="455965" y="14100"/>
                  </a:cubicBezTo>
                  <a:cubicBezTo>
                    <a:pt x="463601" y="24498"/>
                    <a:pt x="462198" y="39550"/>
                    <a:pt x="462510" y="51740"/>
                  </a:cubicBezTo>
                  <a:cubicBezTo>
                    <a:pt x="462899" y="72945"/>
                    <a:pt x="462802" y="94131"/>
                    <a:pt x="462315" y="115336"/>
                  </a:cubicBezTo>
                  <a:cubicBezTo>
                    <a:pt x="461322" y="159227"/>
                    <a:pt x="459841" y="203000"/>
                    <a:pt x="458361" y="246891"/>
                  </a:cubicBezTo>
                  <a:cubicBezTo>
                    <a:pt x="454992" y="341292"/>
                    <a:pt x="451427" y="435790"/>
                    <a:pt x="447765" y="530309"/>
                  </a:cubicBezTo>
                  <a:cubicBezTo>
                    <a:pt x="440832" y="710096"/>
                    <a:pt x="433002" y="889902"/>
                    <a:pt x="425172" y="1069689"/>
                  </a:cubicBezTo>
                  <a:cubicBezTo>
                    <a:pt x="409122" y="1439583"/>
                    <a:pt x="393268" y="1809575"/>
                    <a:pt x="377413" y="2179547"/>
                  </a:cubicBezTo>
                  <a:cubicBezTo>
                    <a:pt x="361266" y="2558359"/>
                    <a:pt x="344808" y="2937249"/>
                    <a:pt x="328077" y="3316062"/>
                  </a:cubicBezTo>
                  <a:cubicBezTo>
                    <a:pt x="311638" y="3688429"/>
                    <a:pt x="294984" y="4060796"/>
                    <a:pt x="278331" y="4433163"/>
                  </a:cubicBezTo>
                  <a:cubicBezTo>
                    <a:pt x="261288" y="4813261"/>
                    <a:pt x="244343" y="5193242"/>
                    <a:pt x="227300" y="5573339"/>
                  </a:cubicBezTo>
                  <a:cubicBezTo>
                    <a:pt x="210258" y="5954430"/>
                    <a:pt x="193215" y="6335403"/>
                    <a:pt x="176172" y="6716494"/>
                  </a:cubicBezTo>
                  <a:cubicBezTo>
                    <a:pt x="159733" y="7085298"/>
                    <a:pt x="143080" y="7454102"/>
                    <a:pt x="126622" y="7823003"/>
                  </a:cubicBezTo>
                  <a:cubicBezTo>
                    <a:pt x="114740" y="8091252"/>
                    <a:pt x="102547" y="8359501"/>
                    <a:pt x="90647" y="8627867"/>
                  </a:cubicBezTo>
                  <a:cubicBezTo>
                    <a:pt x="89614" y="8651350"/>
                    <a:pt x="67936" y="8669616"/>
                    <a:pt x="45167" y="8669616"/>
                  </a:cubicBezTo>
                  <a:cubicBezTo>
                    <a:pt x="43998" y="8669576"/>
                    <a:pt x="42830" y="8669538"/>
                    <a:pt x="41680" y="8669440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12"/>
            <p:cNvSpPr/>
            <p:nvPr/>
          </p:nvSpPr>
          <p:spPr>
            <a:xfrm>
              <a:off x="2220166" y="6421753"/>
              <a:ext cx="3903589" cy="1313025"/>
            </a:xfrm>
            <a:custGeom>
              <a:rect b="b" l="l" r="r" t="t"/>
              <a:pathLst>
                <a:path extrusionOk="0" h="1313025" w="3903589">
                  <a:moveTo>
                    <a:pt x="3801423" y="290404"/>
                  </a:moveTo>
                  <a:cubicBezTo>
                    <a:pt x="3612258" y="273171"/>
                    <a:pt x="3422918" y="254244"/>
                    <a:pt x="3234045" y="233642"/>
                  </a:cubicBezTo>
                  <a:cubicBezTo>
                    <a:pt x="2807684" y="188175"/>
                    <a:pt x="2379434" y="165197"/>
                    <a:pt x="1952566" y="126370"/>
                  </a:cubicBezTo>
                  <a:cubicBezTo>
                    <a:pt x="1561070" y="85770"/>
                    <a:pt x="1169554" y="42756"/>
                    <a:pt x="776012" y="31949"/>
                  </a:cubicBezTo>
                  <a:cubicBezTo>
                    <a:pt x="735772" y="29788"/>
                    <a:pt x="695532" y="27704"/>
                    <a:pt x="655311" y="25426"/>
                  </a:cubicBezTo>
                  <a:cubicBezTo>
                    <a:pt x="580206" y="21161"/>
                    <a:pt x="505101" y="15709"/>
                    <a:pt x="430093" y="10958"/>
                  </a:cubicBezTo>
                  <a:cubicBezTo>
                    <a:pt x="395014" y="8680"/>
                    <a:pt x="360033" y="7102"/>
                    <a:pt x="325071" y="5019"/>
                  </a:cubicBezTo>
                  <a:cubicBezTo>
                    <a:pt x="293401" y="3169"/>
                    <a:pt x="261808" y="2468"/>
                    <a:pt x="230235" y="560"/>
                  </a:cubicBezTo>
                  <a:cubicBezTo>
                    <a:pt x="220769" y="-1076"/>
                    <a:pt x="211498" y="969"/>
                    <a:pt x="203726" y="5447"/>
                  </a:cubicBezTo>
                  <a:cubicBezTo>
                    <a:pt x="116799" y="-8690"/>
                    <a:pt x="67521" y="77261"/>
                    <a:pt x="47654" y="151664"/>
                  </a:cubicBezTo>
                  <a:cubicBezTo>
                    <a:pt x="33961" y="362607"/>
                    <a:pt x="15594" y="576665"/>
                    <a:pt x="11718" y="790508"/>
                  </a:cubicBezTo>
                  <a:cubicBezTo>
                    <a:pt x="-16252" y="1010019"/>
                    <a:pt x="-12278" y="1087323"/>
                    <a:pt x="233644" y="1103330"/>
                  </a:cubicBezTo>
                  <a:cubicBezTo>
                    <a:pt x="260951" y="1103894"/>
                    <a:pt x="288317" y="1104167"/>
                    <a:pt x="315683" y="1104284"/>
                  </a:cubicBezTo>
                  <a:cubicBezTo>
                    <a:pt x="315741" y="1104284"/>
                    <a:pt x="315800" y="1104284"/>
                    <a:pt x="315858" y="1104303"/>
                  </a:cubicBezTo>
                  <a:cubicBezTo>
                    <a:pt x="564858" y="1128176"/>
                    <a:pt x="815454" y="1130065"/>
                    <a:pt x="1065155" y="1142040"/>
                  </a:cubicBezTo>
                  <a:cubicBezTo>
                    <a:pt x="1270272" y="1156606"/>
                    <a:pt x="1475661" y="1167490"/>
                    <a:pt x="1681168" y="1175922"/>
                  </a:cubicBezTo>
                  <a:cubicBezTo>
                    <a:pt x="1961877" y="1180771"/>
                    <a:pt x="2242391" y="1212880"/>
                    <a:pt x="2523002" y="1229120"/>
                  </a:cubicBezTo>
                  <a:cubicBezTo>
                    <a:pt x="2864363" y="1249235"/>
                    <a:pt x="3204128" y="1286271"/>
                    <a:pt x="3545080" y="1311936"/>
                  </a:cubicBezTo>
                  <a:cubicBezTo>
                    <a:pt x="3561772" y="1312383"/>
                    <a:pt x="3579926" y="1313026"/>
                    <a:pt x="3598546" y="1313026"/>
                  </a:cubicBezTo>
                  <a:cubicBezTo>
                    <a:pt x="3674878" y="1313026"/>
                    <a:pt x="3759157" y="1302063"/>
                    <a:pt x="3783290" y="1220981"/>
                  </a:cubicBezTo>
                  <a:cubicBezTo>
                    <a:pt x="3853642" y="1033755"/>
                    <a:pt x="3850467" y="830874"/>
                    <a:pt x="3884065" y="635841"/>
                  </a:cubicBezTo>
                  <a:cubicBezTo>
                    <a:pt x="3894252" y="533397"/>
                    <a:pt x="3952529" y="312407"/>
                    <a:pt x="3801423" y="2904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12"/>
            <p:cNvSpPr/>
            <p:nvPr/>
          </p:nvSpPr>
          <p:spPr>
            <a:xfrm>
              <a:off x="1180592" y="14388281"/>
              <a:ext cx="5363818" cy="442832"/>
            </a:xfrm>
            <a:custGeom>
              <a:rect b="b" l="l" r="r" t="t"/>
              <a:pathLst>
                <a:path extrusionOk="0" h="442832" w="5363818">
                  <a:moveTo>
                    <a:pt x="5312974" y="442735"/>
                  </a:moveTo>
                  <a:cubicBezTo>
                    <a:pt x="5283349" y="441937"/>
                    <a:pt x="5253821" y="438665"/>
                    <a:pt x="5224293" y="436504"/>
                  </a:cubicBezTo>
                  <a:cubicBezTo>
                    <a:pt x="5197746" y="434518"/>
                    <a:pt x="5171276" y="432746"/>
                    <a:pt x="5144728" y="431051"/>
                  </a:cubicBezTo>
                  <a:cubicBezTo>
                    <a:pt x="5089140" y="427488"/>
                    <a:pt x="5033454" y="424120"/>
                    <a:pt x="4977865" y="420653"/>
                  </a:cubicBezTo>
                  <a:cubicBezTo>
                    <a:pt x="4864507" y="413527"/>
                    <a:pt x="4751362" y="405193"/>
                    <a:pt x="4638100" y="396683"/>
                  </a:cubicBezTo>
                  <a:cubicBezTo>
                    <a:pt x="4412377" y="379548"/>
                    <a:pt x="4186263" y="364885"/>
                    <a:pt x="3960344" y="351021"/>
                  </a:cubicBezTo>
                  <a:cubicBezTo>
                    <a:pt x="3729770" y="336962"/>
                    <a:pt x="3499489" y="320216"/>
                    <a:pt x="3269110" y="304463"/>
                  </a:cubicBezTo>
                  <a:cubicBezTo>
                    <a:pt x="3039821" y="288710"/>
                    <a:pt x="2810436" y="273950"/>
                    <a:pt x="2581147" y="258898"/>
                  </a:cubicBezTo>
                  <a:cubicBezTo>
                    <a:pt x="2352657" y="243943"/>
                    <a:pt x="2124265" y="227587"/>
                    <a:pt x="1895775" y="213138"/>
                  </a:cubicBezTo>
                  <a:cubicBezTo>
                    <a:pt x="1668376" y="198768"/>
                    <a:pt x="1440977" y="182236"/>
                    <a:pt x="1213656" y="166191"/>
                  </a:cubicBezTo>
                  <a:cubicBezTo>
                    <a:pt x="989120" y="150438"/>
                    <a:pt x="764390" y="136865"/>
                    <a:pt x="539873" y="122398"/>
                  </a:cubicBezTo>
                  <a:cubicBezTo>
                    <a:pt x="454367" y="116848"/>
                    <a:pt x="368959" y="111493"/>
                    <a:pt x="283433" y="105457"/>
                  </a:cubicBezTo>
                  <a:cubicBezTo>
                    <a:pt x="240037" y="102477"/>
                    <a:pt x="196642" y="99421"/>
                    <a:pt x="153227" y="95954"/>
                  </a:cubicBezTo>
                  <a:cubicBezTo>
                    <a:pt x="133106" y="94280"/>
                    <a:pt x="113006" y="92683"/>
                    <a:pt x="92885" y="91106"/>
                  </a:cubicBezTo>
                  <a:cubicBezTo>
                    <a:pt x="73953" y="89626"/>
                    <a:pt x="54846" y="89023"/>
                    <a:pt x="38290" y="86589"/>
                  </a:cubicBezTo>
                  <a:cubicBezTo>
                    <a:pt x="16242" y="83434"/>
                    <a:pt x="-898" y="64663"/>
                    <a:pt x="36" y="41686"/>
                  </a:cubicBezTo>
                  <a:cubicBezTo>
                    <a:pt x="1010" y="18688"/>
                    <a:pt x="21403" y="-1173"/>
                    <a:pt x="44854" y="54"/>
                  </a:cubicBezTo>
                  <a:cubicBezTo>
                    <a:pt x="53872" y="-121"/>
                    <a:pt x="63027" y="872"/>
                    <a:pt x="71967" y="1378"/>
                  </a:cubicBezTo>
                  <a:cubicBezTo>
                    <a:pt x="86341" y="2176"/>
                    <a:pt x="100793" y="2955"/>
                    <a:pt x="115265" y="3753"/>
                  </a:cubicBezTo>
                  <a:cubicBezTo>
                    <a:pt x="141034" y="5136"/>
                    <a:pt x="166783" y="6421"/>
                    <a:pt x="192552" y="7921"/>
                  </a:cubicBezTo>
                  <a:cubicBezTo>
                    <a:pt x="247945" y="11192"/>
                    <a:pt x="303339" y="14658"/>
                    <a:pt x="358713" y="18416"/>
                  </a:cubicBezTo>
                  <a:cubicBezTo>
                    <a:pt x="471780" y="26049"/>
                    <a:pt x="584730" y="33877"/>
                    <a:pt x="697796" y="41802"/>
                  </a:cubicBezTo>
                  <a:cubicBezTo>
                    <a:pt x="921241" y="57555"/>
                    <a:pt x="1144881" y="72120"/>
                    <a:pt x="1368404" y="86179"/>
                  </a:cubicBezTo>
                  <a:cubicBezTo>
                    <a:pt x="1598978" y="100745"/>
                    <a:pt x="1829357" y="115797"/>
                    <a:pt x="2059834" y="131550"/>
                  </a:cubicBezTo>
                  <a:cubicBezTo>
                    <a:pt x="2289512" y="147303"/>
                    <a:pt x="2519306" y="161264"/>
                    <a:pt x="2748984" y="176920"/>
                  </a:cubicBezTo>
                  <a:cubicBezTo>
                    <a:pt x="2979461" y="192673"/>
                    <a:pt x="3210035" y="207725"/>
                    <a:pt x="3440706" y="222485"/>
                  </a:cubicBezTo>
                  <a:cubicBezTo>
                    <a:pt x="3551883" y="229611"/>
                    <a:pt x="3663060" y="236349"/>
                    <a:pt x="3774237" y="243788"/>
                  </a:cubicBezTo>
                  <a:cubicBezTo>
                    <a:pt x="3890167" y="251615"/>
                    <a:pt x="4005999" y="260339"/>
                    <a:pt x="4121929" y="268050"/>
                  </a:cubicBezTo>
                  <a:cubicBezTo>
                    <a:pt x="4233009" y="275586"/>
                    <a:pt x="4344089" y="283102"/>
                    <a:pt x="4455246" y="290346"/>
                  </a:cubicBezTo>
                  <a:cubicBezTo>
                    <a:pt x="4568196" y="297667"/>
                    <a:pt x="4681263" y="303626"/>
                    <a:pt x="4794212" y="310460"/>
                  </a:cubicBezTo>
                  <a:cubicBezTo>
                    <a:pt x="4882094" y="315815"/>
                    <a:pt x="4969801" y="321949"/>
                    <a:pt x="5057586" y="328200"/>
                  </a:cubicBezTo>
                  <a:cubicBezTo>
                    <a:pt x="5100592" y="331276"/>
                    <a:pt x="5143696" y="334236"/>
                    <a:pt x="5186702" y="337118"/>
                  </a:cubicBezTo>
                  <a:cubicBezTo>
                    <a:pt x="5230098" y="339999"/>
                    <a:pt x="5273805" y="340681"/>
                    <a:pt x="5317104" y="345238"/>
                  </a:cubicBezTo>
                  <a:cubicBezTo>
                    <a:pt x="5329978" y="346620"/>
                    <a:pt x="5341470" y="350982"/>
                    <a:pt x="5350488" y="360601"/>
                  </a:cubicBezTo>
                  <a:cubicBezTo>
                    <a:pt x="5359506" y="370104"/>
                    <a:pt x="5364356" y="383092"/>
                    <a:pt x="5363772" y="396060"/>
                  </a:cubicBezTo>
                  <a:cubicBezTo>
                    <a:pt x="5362700" y="422465"/>
                    <a:pt x="5340243" y="442832"/>
                    <a:pt x="5314240" y="442832"/>
                  </a:cubicBezTo>
                  <a:cubicBezTo>
                    <a:pt x="5313851" y="442754"/>
                    <a:pt x="5313403" y="442754"/>
                    <a:pt x="5312974" y="442735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12"/>
            <p:cNvSpPr/>
            <p:nvPr/>
          </p:nvSpPr>
          <p:spPr>
            <a:xfrm>
              <a:off x="1336041" y="13885442"/>
              <a:ext cx="5195655" cy="443250"/>
            </a:xfrm>
            <a:custGeom>
              <a:rect b="b" l="l" r="r" t="t"/>
              <a:pathLst>
                <a:path extrusionOk="0" h="443250" w="5195655">
                  <a:moveTo>
                    <a:pt x="5148994" y="443153"/>
                  </a:moveTo>
                  <a:cubicBezTo>
                    <a:pt x="4934275" y="428101"/>
                    <a:pt x="4719653" y="412738"/>
                    <a:pt x="4504934" y="397880"/>
                  </a:cubicBezTo>
                  <a:cubicBezTo>
                    <a:pt x="4282989" y="382517"/>
                    <a:pt x="4061121" y="366783"/>
                    <a:pt x="3839273" y="351128"/>
                  </a:cubicBezTo>
                  <a:cubicBezTo>
                    <a:pt x="3613646" y="335180"/>
                    <a:pt x="3388137" y="319426"/>
                    <a:pt x="3162607" y="303576"/>
                  </a:cubicBezTo>
                  <a:cubicBezTo>
                    <a:pt x="2926989" y="286928"/>
                    <a:pt x="2691448" y="270493"/>
                    <a:pt x="2455927" y="253844"/>
                  </a:cubicBezTo>
                  <a:cubicBezTo>
                    <a:pt x="2232580" y="238188"/>
                    <a:pt x="2009349" y="222533"/>
                    <a:pt x="1786001" y="206799"/>
                  </a:cubicBezTo>
                  <a:cubicBezTo>
                    <a:pt x="1571184" y="191748"/>
                    <a:pt x="1356368" y="176578"/>
                    <a:pt x="1141551" y="161429"/>
                  </a:cubicBezTo>
                  <a:cubicBezTo>
                    <a:pt x="909691" y="145189"/>
                    <a:pt x="677735" y="128735"/>
                    <a:pt x="445856" y="111989"/>
                  </a:cubicBezTo>
                  <a:cubicBezTo>
                    <a:pt x="338477" y="104278"/>
                    <a:pt x="230903" y="96937"/>
                    <a:pt x="124615" y="87513"/>
                  </a:cubicBezTo>
                  <a:cubicBezTo>
                    <a:pt x="116746" y="86792"/>
                    <a:pt x="108507" y="86617"/>
                    <a:pt x="100579" y="85410"/>
                  </a:cubicBezTo>
                  <a:cubicBezTo>
                    <a:pt x="97619" y="85215"/>
                    <a:pt x="94678" y="84864"/>
                    <a:pt x="91717" y="84553"/>
                  </a:cubicBezTo>
                  <a:cubicBezTo>
                    <a:pt x="83887" y="83657"/>
                    <a:pt x="76155" y="82664"/>
                    <a:pt x="68325" y="81788"/>
                  </a:cubicBezTo>
                  <a:cubicBezTo>
                    <a:pt x="58216" y="80600"/>
                    <a:pt x="48107" y="78127"/>
                    <a:pt x="38193" y="75849"/>
                  </a:cubicBezTo>
                  <a:cubicBezTo>
                    <a:pt x="27792" y="73473"/>
                    <a:pt x="16495" y="69209"/>
                    <a:pt x="9055" y="61381"/>
                  </a:cubicBezTo>
                  <a:cubicBezTo>
                    <a:pt x="-5222" y="46134"/>
                    <a:pt x="-1852" y="23449"/>
                    <a:pt x="13808" y="10870"/>
                  </a:cubicBezTo>
                  <a:cubicBezTo>
                    <a:pt x="23020" y="3431"/>
                    <a:pt x="37395" y="1952"/>
                    <a:pt x="48886" y="1056"/>
                  </a:cubicBezTo>
                  <a:cubicBezTo>
                    <a:pt x="63358" y="-229"/>
                    <a:pt x="77713" y="-132"/>
                    <a:pt x="92185" y="258"/>
                  </a:cubicBezTo>
                  <a:cubicBezTo>
                    <a:pt x="116863" y="744"/>
                    <a:pt x="141521" y="2438"/>
                    <a:pt x="166199" y="3919"/>
                  </a:cubicBezTo>
                  <a:cubicBezTo>
                    <a:pt x="219801" y="7190"/>
                    <a:pt x="273305" y="10558"/>
                    <a:pt x="326927" y="14219"/>
                  </a:cubicBezTo>
                  <a:cubicBezTo>
                    <a:pt x="444843" y="22144"/>
                    <a:pt x="562760" y="30167"/>
                    <a:pt x="680656" y="38384"/>
                  </a:cubicBezTo>
                  <a:cubicBezTo>
                    <a:pt x="903206" y="53845"/>
                    <a:pt x="1125852" y="69384"/>
                    <a:pt x="1348401" y="85040"/>
                  </a:cubicBezTo>
                  <a:cubicBezTo>
                    <a:pt x="1566101" y="100403"/>
                    <a:pt x="1783683" y="115650"/>
                    <a:pt x="2001382" y="130897"/>
                  </a:cubicBezTo>
                  <a:cubicBezTo>
                    <a:pt x="2226600" y="146747"/>
                    <a:pt x="2451740" y="162598"/>
                    <a:pt x="2676860" y="178350"/>
                  </a:cubicBezTo>
                  <a:cubicBezTo>
                    <a:pt x="2906947" y="194590"/>
                    <a:pt x="3136917" y="210752"/>
                    <a:pt x="3367004" y="226895"/>
                  </a:cubicBezTo>
                  <a:cubicBezTo>
                    <a:pt x="3590936" y="242648"/>
                    <a:pt x="3814965" y="258304"/>
                    <a:pt x="4038917" y="274154"/>
                  </a:cubicBezTo>
                  <a:cubicBezTo>
                    <a:pt x="4266218" y="290102"/>
                    <a:pt x="4493423" y="306049"/>
                    <a:pt x="4720627" y="321997"/>
                  </a:cubicBezTo>
                  <a:cubicBezTo>
                    <a:pt x="4864195" y="332103"/>
                    <a:pt x="5007783" y="342209"/>
                    <a:pt x="5151351" y="352316"/>
                  </a:cubicBezTo>
                  <a:cubicBezTo>
                    <a:pt x="5176029" y="353990"/>
                    <a:pt x="5196247" y="373326"/>
                    <a:pt x="5195643" y="398873"/>
                  </a:cubicBezTo>
                  <a:cubicBezTo>
                    <a:pt x="5194981" y="421928"/>
                    <a:pt x="5175328" y="443250"/>
                    <a:pt x="5151779" y="443250"/>
                  </a:cubicBezTo>
                  <a:cubicBezTo>
                    <a:pt x="5150884" y="443250"/>
                    <a:pt x="5149949" y="443231"/>
                    <a:pt x="5148994" y="443153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12"/>
            <p:cNvSpPr/>
            <p:nvPr/>
          </p:nvSpPr>
          <p:spPr>
            <a:xfrm>
              <a:off x="441790" y="5094926"/>
              <a:ext cx="1217506" cy="9411880"/>
            </a:xfrm>
            <a:custGeom>
              <a:rect b="b" l="l" r="r" t="t"/>
              <a:pathLst>
                <a:path extrusionOk="0" h="9411880" w="1217506">
                  <a:moveTo>
                    <a:pt x="1215334" y="115299"/>
                  </a:moveTo>
                  <a:cubicBezTo>
                    <a:pt x="1209588" y="88953"/>
                    <a:pt x="1184716" y="70221"/>
                    <a:pt x="1157759" y="72304"/>
                  </a:cubicBezTo>
                  <a:cubicBezTo>
                    <a:pt x="1155967" y="72402"/>
                    <a:pt x="1154194" y="72694"/>
                    <a:pt x="1152403" y="73005"/>
                  </a:cubicBezTo>
                  <a:cubicBezTo>
                    <a:pt x="1126050" y="65976"/>
                    <a:pt x="1096522" y="66657"/>
                    <a:pt x="1070169" y="63094"/>
                  </a:cubicBezTo>
                  <a:cubicBezTo>
                    <a:pt x="958992" y="50612"/>
                    <a:pt x="847522" y="40214"/>
                    <a:pt x="736053" y="31296"/>
                  </a:cubicBezTo>
                  <a:cubicBezTo>
                    <a:pt x="707226" y="27733"/>
                    <a:pt x="676101" y="24559"/>
                    <a:pt x="643905" y="22670"/>
                  </a:cubicBezTo>
                  <a:cubicBezTo>
                    <a:pt x="577117" y="3548"/>
                    <a:pt x="509355" y="-8934"/>
                    <a:pt x="440872" y="7910"/>
                  </a:cubicBezTo>
                  <a:cubicBezTo>
                    <a:pt x="349523" y="36631"/>
                    <a:pt x="370909" y="151342"/>
                    <a:pt x="350302" y="226232"/>
                  </a:cubicBezTo>
                  <a:cubicBezTo>
                    <a:pt x="291539" y="543610"/>
                    <a:pt x="287488" y="867355"/>
                    <a:pt x="278470" y="1188997"/>
                  </a:cubicBezTo>
                  <a:cubicBezTo>
                    <a:pt x="261329" y="1490427"/>
                    <a:pt x="261427" y="1792460"/>
                    <a:pt x="245767" y="2094007"/>
                  </a:cubicBezTo>
                  <a:cubicBezTo>
                    <a:pt x="223076" y="2493012"/>
                    <a:pt x="195028" y="2891842"/>
                    <a:pt x="186224" y="3291451"/>
                  </a:cubicBezTo>
                  <a:cubicBezTo>
                    <a:pt x="165014" y="4071352"/>
                    <a:pt x="133713" y="4850649"/>
                    <a:pt x="92596" y="5629752"/>
                  </a:cubicBezTo>
                  <a:cubicBezTo>
                    <a:pt x="61686" y="6219662"/>
                    <a:pt x="62776" y="6810644"/>
                    <a:pt x="43747" y="7400847"/>
                  </a:cubicBezTo>
                  <a:cubicBezTo>
                    <a:pt x="20160" y="7794108"/>
                    <a:pt x="-4304" y="8187485"/>
                    <a:pt x="643" y="8581739"/>
                  </a:cubicBezTo>
                  <a:cubicBezTo>
                    <a:pt x="7188" y="8729241"/>
                    <a:pt x="-4615" y="8880306"/>
                    <a:pt x="6195" y="9027906"/>
                  </a:cubicBezTo>
                  <a:cubicBezTo>
                    <a:pt x="9369" y="9116466"/>
                    <a:pt x="14024" y="9205122"/>
                    <a:pt x="10460" y="9293390"/>
                  </a:cubicBezTo>
                  <a:cubicBezTo>
                    <a:pt x="11298" y="9299991"/>
                    <a:pt x="13206" y="9305735"/>
                    <a:pt x="15641" y="9311032"/>
                  </a:cubicBezTo>
                  <a:cubicBezTo>
                    <a:pt x="14687" y="9316678"/>
                    <a:pt x="14375" y="9322443"/>
                    <a:pt x="15427" y="9328167"/>
                  </a:cubicBezTo>
                  <a:cubicBezTo>
                    <a:pt x="20978" y="9368377"/>
                    <a:pt x="62699" y="9383352"/>
                    <a:pt x="97875" y="9387908"/>
                  </a:cubicBezTo>
                  <a:cubicBezTo>
                    <a:pt x="300226" y="9405472"/>
                    <a:pt x="502265" y="9391900"/>
                    <a:pt x="705571" y="9411197"/>
                  </a:cubicBezTo>
                  <a:cubicBezTo>
                    <a:pt x="705571" y="9411197"/>
                    <a:pt x="704870" y="9411080"/>
                    <a:pt x="704870" y="9411080"/>
                  </a:cubicBezTo>
                  <a:cubicBezTo>
                    <a:pt x="727385" y="9413261"/>
                    <a:pt x="752804" y="9411430"/>
                    <a:pt x="772768" y="9400000"/>
                  </a:cubicBezTo>
                  <a:cubicBezTo>
                    <a:pt x="805178" y="9378308"/>
                    <a:pt x="821072" y="9328342"/>
                    <a:pt x="799218" y="9294110"/>
                  </a:cubicBezTo>
                  <a:cubicBezTo>
                    <a:pt x="762932" y="9249500"/>
                    <a:pt x="697098" y="9269809"/>
                    <a:pt x="646788" y="9264415"/>
                  </a:cubicBezTo>
                  <a:cubicBezTo>
                    <a:pt x="484424" y="9250571"/>
                    <a:pt x="321593" y="9259820"/>
                    <a:pt x="159871" y="9244417"/>
                  </a:cubicBezTo>
                  <a:cubicBezTo>
                    <a:pt x="159852" y="9244398"/>
                    <a:pt x="159833" y="9244398"/>
                    <a:pt x="159833" y="9244398"/>
                  </a:cubicBezTo>
                  <a:cubicBezTo>
                    <a:pt x="159813" y="9244398"/>
                    <a:pt x="159813" y="9244378"/>
                    <a:pt x="159794" y="9244378"/>
                  </a:cubicBezTo>
                  <a:cubicBezTo>
                    <a:pt x="149159" y="9225744"/>
                    <a:pt x="145283" y="9203993"/>
                    <a:pt x="146510" y="9182729"/>
                  </a:cubicBezTo>
                  <a:cubicBezTo>
                    <a:pt x="151905" y="9121937"/>
                    <a:pt x="157768" y="9061223"/>
                    <a:pt x="165150" y="9000664"/>
                  </a:cubicBezTo>
                  <a:cubicBezTo>
                    <a:pt x="169844" y="8976577"/>
                    <a:pt x="176077" y="8952665"/>
                    <a:pt x="180810" y="8928578"/>
                  </a:cubicBezTo>
                  <a:cubicBezTo>
                    <a:pt x="206130" y="8908833"/>
                    <a:pt x="248065" y="8914753"/>
                    <a:pt x="279560" y="8907859"/>
                  </a:cubicBezTo>
                  <a:cubicBezTo>
                    <a:pt x="316119" y="8904881"/>
                    <a:pt x="352659" y="8903615"/>
                    <a:pt x="389238" y="8903050"/>
                  </a:cubicBezTo>
                  <a:cubicBezTo>
                    <a:pt x="436237" y="8906127"/>
                    <a:pt x="483879" y="8909787"/>
                    <a:pt x="534267" y="8912922"/>
                  </a:cubicBezTo>
                  <a:cubicBezTo>
                    <a:pt x="600159" y="8918375"/>
                    <a:pt x="666655" y="8924703"/>
                    <a:pt x="732937" y="8924703"/>
                  </a:cubicBezTo>
                  <a:cubicBezTo>
                    <a:pt x="753933" y="8926086"/>
                    <a:pt x="777520" y="8925501"/>
                    <a:pt x="797037" y="8919154"/>
                  </a:cubicBezTo>
                  <a:cubicBezTo>
                    <a:pt x="797134" y="8919154"/>
                    <a:pt x="797232" y="8919056"/>
                    <a:pt x="797232" y="8919056"/>
                  </a:cubicBezTo>
                  <a:cubicBezTo>
                    <a:pt x="821403" y="8912124"/>
                    <a:pt x="842224" y="8893508"/>
                    <a:pt x="847172" y="8865177"/>
                  </a:cubicBezTo>
                  <a:cubicBezTo>
                    <a:pt x="848262" y="8783451"/>
                    <a:pt x="849938" y="8701532"/>
                    <a:pt x="858469" y="8620002"/>
                  </a:cubicBezTo>
                  <a:cubicBezTo>
                    <a:pt x="878394" y="8061792"/>
                    <a:pt x="896216" y="7503407"/>
                    <a:pt x="910882" y="6945100"/>
                  </a:cubicBezTo>
                  <a:cubicBezTo>
                    <a:pt x="927730" y="5993142"/>
                    <a:pt x="1012944" y="5045040"/>
                    <a:pt x="1069117" y="4095147"/>
                  </a:cubicBezTo>
                  <a:cubicBezTo>
                    <a:pt x="1104897" y="3517426"/>
                    <a:pt x="1143930" y="2940016"/>
                    <a:pt x="1167205" y="2361692"/>
                  </a:cubicBezTo>
                  <a:cubicBezTo>
                    <a:pt x="1191377" y="1798535"/>
                    <a:pt x="1187326" y="1234484"/>
                    <a:pt x="1203667" y="671231"/>
                  </a:cubicBezTo>
                  <a:cubicBezTo>
                    <a:pt x="1206803" y="485972"/>
                    <a:pt x="1223359" y="300032"/>
                    <a:pt x="1215334" y="115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5" name="Google Shape;1125;p12"/>
          <p:cNvGrpSpPr/>
          <p:nvPr/>
        </p:nvGrpSpPr>
        <p:grpSpPr>
          <a:xfrm rot="939064">
            <a:off x="5834324" y="8384"/>
            <a:ext cx="3407054" cy="3439667"/>
            <a:chOff x="11255411" y="-650550"/>
            <a:chExt cx="6813559" cy="6878780"/>
          </a:xfrm>
        </p:grpSpPr>
        <p:sp>
          <p:nvSpPr>
            <p:cNvPr id="1126" name="Google Shape;1126;p12"/>
            <p:cNvSpPr/>
            <p:nvPr/>
          </p:nvSpPr>
          <p:spPr>
            <a:xfrm>
              <a:off x="11264406" y="-650550"/>
              <a:ext cx="6795191" cy="6878780"/>
            </a:xfrm>
            <a:custGeom>
              <a:rect b="b" l="l" r="r" t="t"/>
              <a:pathLst>
                <a:path extrusionOk="0" h="6878780" w="6795191">
                  <a:moveTo>
                    <a:pt x="2" y="6766568"/>
                  </a:moveTo>
                  <a:cubicBezTo>
                    <a:pt x="-343" y="6829261"/>
                    <a:pt x="51048" y="6879930"/>
                    <a:pt x="113785" y="6878760"/>
                  </a:cubicBezTo>
                  <a:cubicBezTo>
                    <a:pt x="6904732" y="6752012"/>
                    <a:pt x="6789090" y="6870974"/>
                    <a:pt x="6790178" y="6676263"/>
                  </a:cubicBezTo>
                  <a:cubicBezTo>
                    <a:pt x="6791748" y="6392789"/>
                    <a:pt x="6795190" y="113083"/>
                    <a:pt x="6795190" y="114005"/>
                  </a:cubicBezTo>
                  <a:cubicBezTo>
                    <a:pt x="6795534" y="51890"/>
                    <a:pt x="6745039" y="1454"/>
                    <a:pt x="6682881" y="1798"/>
                  </a:cubicBezTo>
                  <a:cubicBezTo>
                    <a:pt x="-104500" y="39178"/>
                    <a:pt x="6088" y="-79014"/>
                    <a:pt x="5000" y="117733"/>
                  </a:cubicBezTo>
                  <a:cubicBezTo>
                    <a:pt x="3430" y="405184"/>
                    <a:pt x="-12" y="6767476"/>
                    <a:pt x="2" y="67665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7" name="Google Shape;1127;p12"/>
            <p:cNvGrpSpPr/>
            <p:nvPr/>
          </p:nvGrpSpPr>
          <p:grpSpPr>
            <a:xfrm>
              <a:off x="11255411" y="-187208"/>
              <a:ext cx="6813559" cy="6026335"/>
              <a:chOff x="11255411" y="-187208"/>
              <a:chExt cx="6813559" cy="6026335"/>
            </a:xfrm>
          </p:grpSpPr>
          <p:sp>
            <p:nvSpPr>
              <p:cNvPr id="1128" name="Google Shape;1128;p12"/>
              <p:cNvSpPr/>
              <p:nvPr/>
            </p:nvSpPr>
            <p:spPr>
              <a:xfrm>
                <a:off x="11259041" y="1414886"/>
                <a:ext cx="6806471" cy="62724"/>
              </a:xfrm>
              <a:custGeom>
                <a:rect b="b" l="l" r="r" t="t"/>
                <a:pathLst>
                  <a:path extrusionOk="0" h="62724" w="6806471">
                    <a:moveTo>
                      <a:pt x="6798393" y="25502"/>
                    </a:moveTo>
                    <a:cubicBezTo>
                      <a:pt x="6798131" y="-15482"/>
                      <a:pt x="7320531" y="-3774"/>
                      <a:pt x="8079" y="37223"/>
                    </a:cubicBezTo>
                    <a:cubicBezTo>
                      <a:pt x="8341" y="78207"/>
                      <a:pt x="-514073" y="66499"/>
                      <a:pt x="6798393" y="255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12"/>
              <p:cNvSpPr/>
              <p:nvPr/>
            </p:nvSpPr>
            <p:spPr>
              <a:xfrm>
                <a:off x="11262529" y="1948387"/>
                <a:ext cx="6806441" cy="74158"/>
              </a:xfrm>
              <a:custGeom>
                <a:rect b="b" l="l" r="r" t="t"/>
                <a:pathLst>
                  <a:path extrusionOk="0" h="74158" w="6806441">
                    <a:moveTo>
                      <a:pt x="6798361" y="24872"/>
                    </a:moveTo>
                    <a:cubicBezTo>
                      <a:pt x="6798100" y="-16125"/>
                      <a:pt x="7320555" y="-5381"/>
                      <a:pt x="8075" y="49292"/>
                    </a:cubicBezTo>
                    <a:cubicBezTo>
                      <a:pt x="8350" y="90276"/>
                      <a:pt x="-514077" y="79545"/>
                      <a:pt x="6798361" y="248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12"/>
              <p:cNvSpPr/>
              <p:nvPr/>
            </p:nvSpPr>
            <p:spPr>
              <a:xfrm>
                <a:off x="11260224" y="2481827"/>
                <a:ext cx="6806681" cy="85793"/>
              </a:xfrm>
              <a:custGeom>
                <a:rect b="b" l="l" r="r" t="t"/>
                <a:pathLst>
                  <a:path extrusionOk="0" h="85793" w="6806681">
                    <a:moveTo>
                      <a:pt x="6798436" y="24345"/>
                    </a:moveTo>
                    <a:cubicBezTo>
                      <a:pt x="6798698" y="-16653"/>
                      <a:pt x="7320987" y="-6899"/>
                      <a:pt x="8246" y="61449"/>
                    </a:cubicBezTo>
                    <a:cubicBezTo>
                      <a:pt x="7984" y="102446"/>
                      <a:pt x="-514305" y="92692"/>
                      <a:pt x="6798436" y="243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12"/>
              <p:cNvSpPr/>
              <p:nvPr/>
            </p:nvSpPr>
            <p:spPr>
              <a:xfrm>
                <a:off x="11259265" y="-187208"/>
                <a:ext cx="6806470" cy="31440"/>
              </a:xfrm>
              <a:custGeom>
                <a:rect b="b" l="l" r="r" t="t"/>
                <a:pathLst>
                  <a:path extrusionOk="0" h="31440" w="6806470">
                    <a:moveTo>
                      <a:pt x="8090" y="28900"/>
                    </a:moveTo>
                    <a:cubicBezTo>
                      <a:pt x="7320610" y="28900"/>
                      <a:pt x="6798156" y="43538"/>
                      <a:pt x="6798376" y="2541"/>
                    </a:cubicBezTo>
                    <a:cubicBezTo>
                      <a:pt x="-514131" y="2541"/>
                      <a:pt x="8324" y="-12098"/>
                      <a:pt x="8090" y="289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12"/>
              <p:cNvSpPr/>
              <p:nvPr/>
            </p:nvSpPr>
            <p:spPr>
              <a:xfrm>
                <a:off x="11255557" y="881215"/>
                <a:ext cx="6806512" cy="51611"/>
              </a:xfrm>
              <a:custGeom>
                <a:rect b="b" l="l" r="r" t="t"/>
                <a:pathLst>
                  <a:path extrusionOk="0" h="51611" w="6806512">
                    <a:moveTo>
                      <a:pt x="6798434" y="26287"/>
                    </a:moveTo>
                    <a:cubicBezTo>
                      <a:pt x="6798173" y="-14697"/>
                      <a:pt x="7320586" y="-2012"/>
                      <a:pt x="8079" y="25324"/>
                    </a:cubicBezTo>
                    <a:cubicBezTo>
                      <a:pt x="8341" y="66308"/>
                      <a:pt x="-514073" y="53623"/>
                      <a:pt x="6798434" y="262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12"/>
              <p:cNvSpPr/>
              <p:nvPr/>
            </p:nvSpPr>
            <p:spPr>
              <a:xfrm>
                <a:off x="11256282" y="347262"/>
                <a:ext cx="6806518" cy="40999"/>
              </a:xfrm>
              <a:custGeom>
                <a:rect b="b" l="l" r="r" t="t"/>
                <a:pathLst>
                  <a:path extrusionOk="0" h="40999" w="6806518">
                    <a:moveTo>
                      <a:pt x="6798288" y="27328"/>
                    </a:moveTo>
                    <a:cubicBezTo>
                      <a:pt x="6798508" y="-13656"/>
                      <a:pt x="7320756" y="-9"/>
                      <a:pt x="8235" y="13666"/>
                    </a:cubicBezTo>
                    <a:cubicBezTo>
                      <a:pt x="8001" y="54664"/>
                      <a:pt x="-514247" y="41003"/>
                      <a:pt x="6798288" y="273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12"/>
              <p:cNvSpPr/>
              <p:nvPr/>
            </p:nvSpPr>
            <p:spPr>
              <a:xfrm>
                <a:off x="11258904" y="4081748"/>
                <a:ext cx="6806291" cy="121445"/>
              </a:xfrm>
              <a:custGeom>
                <a:rect b="b" l="l" r="r" t="t"/>
                <a:pathLst>
                  <a:path extrusionOk="0" h="121445" w="6806291">
                    <a:moveTo>
                      <a:pt x="6798213" y="23135"/>
                    </a:moveTo>
                    <a:cubicBezTo>
                      <a:pt x="6797951" y="-17863"/>
                      <a:pt x="7320338" y="-11039"/>
                      <a:pt x="8078" y="98320"/>
                    </a:cubicBezTo>
                    <a:cubicBezTo>
                      <a:pt x="8340" y="139304"/>
                      <a:pt x="-514046" y="132480"/>
                      <a:pt x="6798213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12"/>
              <p:cNvSpPr/>
              <p:nvPr/>
            </p:nvSpPr>
            <p:spPr>
              <a:xfrm>
                <a:off x="11260775" y="5148110"/>
                <a:ext cx="6806794" cy="145628"/>
              </a:xfrm>
              <a:custGeom>
                <a:rect b="b" l="l" r="r" t="t"/>
                <a:pathLst>
                  <a:path extrusionOk="0" h="145628" w="6806794">
                    <a:moveTo>
                      <a:pt x="6798559" y="22529"/>
                    </a:moveTo>
                    <a:cubicBezTo>
                      <a:pt x="6798793" y="-18468"/>
                      <a:pt x="7321055" y="-13584"/>
                      <a:pt x="8231" y="123097"/>
                    </a:cubicBezTo>
                    <a:cubicBezTo>
                      <a:pt x="8011" y="164094"/>
                      <a:pt x="-514265" y="159224"/>
                      <a:pt x="6798559" y="225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12"/>
              <p:cNvSpPr/>
              <p:nvPr/>
            </p:nvSpPr>
            <p:spPr>
              <a:xfrm>
                <a:off x="11256733" y="3015211"/>
                <a:ext cx="6806712" cy="97577"/>
              </a:xfrm>
              <a:custGeom>
                <a:rect b="b" l="l" r="r" t="t"/>
                <a:pathLst>
                  <a:path extrusionOk="0" h="97577" w="6806712">
                    <a:moveTo>
                      <a:pt x="6798470" y="23888"/>
                    </a:moveTo>
                    <a:cubicBezTo>
                      <a:pt x="6798732" y="-17110"/>
                      <a:pt x="7320952" y="-8333"/>
                      <a:pt x="8239" y="73690"/>
                    </a:cubicBezTo>
                    <a:cubicBezTo>
                      <a:pt x="7991" y="114687"/>
                      <a:pt x="-514243" y="105910"/>
                      <a:pt x="6798470" y="238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12"/>
              <p:cNvSpPr/>
              <p:nvPr/>
            </p:nvSpPr>
            <p:spPr>
              <a:xfrm>
                <a:off x="11257799" y="5681321"/>
                <a:ext cx="6806811" cy="157806"/>
              </a:xfrm>
              <a:custGeom>
                <a:rect b="b" l="l" r="r" t="t"/>
                <a:pathLst>
                  <a:path extrusionOk="0" h="157806" w="6806811">
                    <a:moveTo>
                      <a:pt x="6798575" y="22272"/>
                    </a:moveTo>
                    <a:cubicBezTo>
                      <a:pt x="6798809" y="-18726"/>
                      <a:pt x="7321112" y="-14832"/>
                      <a:pt x="8233" y="135538"/>
                    </a:cubicBezTo>
                    <a:cubicBezTo>
                      <a:pt x="8013" y="176536"/>
                      <a:pt x="-514304" y="172628"/>
                      <a:pt x="6798575" y="222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12"/>
              <p:cNvSpPr/>
              <p:nvPr/>
            </p:nvSpPr>
            <p:spPr>
              <a:xfrm>
                <a:off x="11262399" y="4614911"/>
                <a:ext cx="6806255" cy="133493"/>
              </a:xfrm>
              <a:custGeom>
                <a:rect b="b" l="l" r="r" t="t"/>
                <a:pathLst>
                  <a:path extrusionOk="0" h="133493" w="6806255">
                    <a:moveTo>
                      <a:pt x="6798175" y="22815"/>
                    </a:moveTo>
                    <a:cubicBezTo>
                      <a:pt x="6797913" y="-18182"/>
                      <a:pt x="7320368" y="-12322"/>
                      <a:pt x="8081" y="110685"/>
                    </a:cubicBezTo>
                    <a:cubicBezTo>
                      <a:pt x="8343" y="151668"/>
                      <a:pt x="-514112" y="145821"/>
                      <a:pt x="6798175" y="228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12"/>
              <p:cNvSpPr/>
              <p:nvPr/>
            </p:nvSpPr>
            <p:spPr>
              <a:xfrm>
                <a:off x="11255411" y="3548539"/>
                <a:ext cx="6806328" cy="109460"/>
              </a:xfrm>
              <a:custGeom>
                <a:rect b="b" l="l" r="r" t="t"/>
                <a:pathLst>
                  <a:path extrusionOk="0" h="109460" w="6806328">
                    <a:moveTo>
                      <a:pt x="6798250" y="23485"/>
                    </a:moveTo>
                    <a:cubicBezTo>
                      <a:pt x="6797989" y="-17512"/>
                      <a:pt x="7320389" y="-9698"/>
                      <a:pt x="8074" y="85972"/>
                    </a:cubicBezTo>
                    <a:cubicBezTo>
                      <a:pt x="8350" y="126970"/>
                      <a:pt x="-514050" y="119169"/>
                      <a:pt x="6798250" y="234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40" name="Google Shape;1140;p12"/>
          <p:cNvGrpSpPr/>
          <p:nvPr/>
        </p:nvGrpSpPr>
        <p:grpSpPr>
          <a:xfrm rot="5400000">
            <a:off x="2286270" y="-114797"/>
            <a:ext cx="4983648" cy="6701701"/>
            <a:chOff x="4160376" y="-897200"/>
            <a:chExt cx="9967296" cy="13403402"/>
          </a:xfrm>
        </p:grpSpPr>
        <p:sp>
          <p:nvSpPr>
            <p:cNvPr id="1141" name="Google Shape;1141;p12"/>
            <p:cNvSpPr/>
            <p:nvPr/>
          </p:nvSpPr>
          <p:spPr>
            <a:xfrm>
              <a:off x="4171033" y="-897200"/>
              <a:ext cx="9956639" cy="13403402"/>
            </a:xfrm>
            <a:custGeom>
              <a:rect b="b" l="l" r="r" t="t"/>
              <a:pathLst>
                <a:path extrusionOk="0" h="13403402" w="9956639">
                  <a:moveTo>
                    <a:pt x="9900803" y="12918160"/>
                  </a:moveTo>
                  <a:cubicBezTo>
                    <a:pt x="9881699" y="12593236"/>
                    <a:pt x="9933250" y="12211266"/>
                    <a:pt x="9912003" y="11815464"/>
                  </a:cubicBezTo>
                  <a:cubicBezTo>
                    <a:pt x="9859836" y="10898914"/>
                    <a:pt x="9889603" y="11564767"/>
                    <a:pt x="9889603" y="10661380"/>
                  </a:cubicBezTo>
                  <a:cubicBezTo>
                    <a:pt x="9891613" y="9643741"/>
                    <a:pt x="9755260" y="8999333"/>
                    <a:pt x="9803622" y="7354471"/>
                  </a:cubicBezTo>
                  <a:cubicBezTo>
                    <a:pt x="9821681" y="6969016"/>
                    <a:pt x="9828808" y="7172721"/>
                    <a:pt x="9776668" y="6253517"/>
                  </a:cubicBezTo>
                  <a:cubicBezTo>
                    <a:pt x="9686266" y="4951110"/>
                    <a:pt x="9677505" y="16762"/>
                    <a:pt x="9580779" y="14376"/>
                  </a:cubicBezTo>
                  <a:cubicBezTo>
                    <a:pt x="8762635" y="-8142"/>
                    <a:pt x="7820865" y="31693"/>
                    <a:pt x="7825956" y="31693"/>
                  </a:cubicBezTo>
                  <a:cubicBezTo>
                    <a:pt x="6903048" y="31693"/>
                    <a:pt x="7758141" y="-58940"/>
                    <a:pt x="6632834" y="66328"/>
                  </a:cubicBezTo>
                  <a:cubicBezTo>
                    <a:pt x="6132677" y="121737"/>
                    <a:pt x="4899365" y="53058"/>
                    <a:pt x="4841356" y="49573"/>
                  </a:cubicBezTo>
                  <a:cubicBezTo>
                    <a:pt x="4795057" y="53031"/>
                    <a:pt x="3755597" y="134444"/>
                    <a:pt x="3647725" y="125195"/>
                  </a:cubicBezTo>
                  <a:cubicBezTo>
                    <a:pt x="2583722" y="34481"/>
                    <a:pt x="538080" y="174198"/>
                    <a:pt x="665135" y="164494"/>
                  </a:cubicBezTo>
                  <a:cubicBezTo>
                    <a:pt x="632072" y="164494"/>
                    <a:pt x="91724" y="154093"/>
                    <a:pt x="96815" y="154683"/>
                  </a:cubicBezTo>
                  <a:cubicBezTo>
                    <a:pt x="93385" y="154683"/>
                    <a:pt x="90706" y="1758210"/>
                    <a:pt x="90706" y="2936823"/>
                  </a:cubicBezTo>
                  <a:cubicBezTo>
                    <a:pt x="90599" y="2938807"/>
                    <a:pt x="27446" y="3894816"/>
                    <a:pt x="22007" y="4326432"/>
                  </a:cubicBezTo>
                  <a:cubicBezTo>
                    <a:pt x="22007" y="4380716"/>
                    <a:pt x="89179" y="5017350"/>
                    <a:pt x="80524" y="5101791"/>
                  </a:cubicBezTo>
                  <a:cubicBezTo>
                    <a:pt x="-32867" y="6226469"/>
                    <a:pt x="142444" y="7335760"/>
                    <a:pt x="38297" y="9578359"/>
                  </a:cubicBezTo>
                  <a:cubicBezTo>
                    <a:pt x="-2884" y="10381463"/>
                    <a:pt x="52444" y="10261959"/>
                    <a:pt x="38806" y="10679313"/>
                  </a:cubicBezTo>
                  <a:cubicBezTo>
                    <a:pt x="-29758" y="12573988"/>
                    <a:pt x="8289" y="11592807"/>
                    <a:pt x="33716" y="12815410"/>
                  </a:cubicBezTo>
                  <a:cubicBezTo>
                    <a:pt x="44862" y="13336587"/>
                    <a:pt x="23588" y="13359239"/>
                    <a:pt x="57107" y="13359829"/>
                  </a:cubicBezTo>
                  <a:cubicBezTo>
                    <a:pt x="2204163" y="13392613"/>
                    <a:pt x="4046549" y="13412772"/>
                    <a:pt x="6837832" y="13363287"/>
                  </a:cubicBezTo>
                  <a:cubicBezTo>
                    <a:pt x="7945482" y="13341922"/>
                    <a:pt x="7961264" y="13411780"/>
                    <a:pt x="8079799" y="13402559"/>
                  </a:cubicBezTo>
                  <a:cubicBezTo>
                    <a:pt x="10334297" y="13230486"/>
                    <a:pt x="9952193" y="13681966"/>
                    <a:pt x="9900803" y="12918160"/>
                  </a:cubicBezTo>
                  <a:close/>
                  <a:moveTo>
                    <a:pt x="539473" y="1509068"/>
                  </a:moveTo>
                  <a:cubicBezTo>
                    <a:pt x="445347" y="1470975"/>
                    <a:pt x="395484" y="1343965"/>
                    <a:pt x="436183" y="1240598"/>
                  </a:cubicBezTo>
                  <a:cubicBezTo>
                    <a:pt x="504373" y="1065657"/>
                    <a:pt x="738925" y="1084154"/>
                    <a:pt x="799961" y="1253304"/>
                  </a:cubicBezTo>
                  <a:cubicBezTo>
                    <a:pt x="860005" y="1397659"/>
                    <a:pt x="712962" y="1580079"/>
                    <a:pt x="539473" y="1509068"/>
                  </a:cubicBezTo>
                  <a:close/>
                  <a:moveTo>
                    <a:pt x="521655" y="2606001"/>
                  </a:moveTo>
                  <a:cubicBezTo>
                    <a:pt x="446365" y="2565576"/>
                    <a:pt x="407166" y="2465131"/>
                    <a:pt x="429056" y="2374497"/>
                  </a:cubicBezTo>
                  <a:cubicBezTo>
                    <a:pt x="477392" y="2176476"/>
                    <a:pt x="735870" y="2175886"/>
                    <a:pt x="801997" y="2359486"/>
                  </a:cubicBezTo>
                  <a:cubicBezTo>
                    <a:pt x="866114" y="2513035"/>
                    <a:pt x="697207" y="2700682"/>
                    <a:pt x="521655" y="2606001"/>
                  </a:cubicBezTo>
                  <a:close/>
                  <a:moveTo>
                    <a:pt x="543546" y="3721966"/>
                  </a:moveTo>
                  <a:cubicBezTo>
                    <a:pt x="449419" y="3683874"/>
                    <a:pt x="399556" y="3558016"/>
                    <a:pt x="439747" y="3454086"/>
                  </a:cubicBezTo>
                  <a:cubicBezTo>
                    <a:pt x="507428" y="3277992"/>
                    <a:pt x="743507" y="3297052"/>
                    <a:pt x="804033" y="3466203"/>
                  </a:cubicBezTo>
                  <a:cubicBezTo>
                    <a:pt x="864587" y="3611120"/>
                    <a:pt x="716525" y="3792387"/>
                    <a:pt x="543546" y="3721966"/>
                  </a:cubicBezTo>
                  <a:close/>
                  <a:moveTo>
                    <a:pt x="546091" y="4828683"/>
                  </a:moveTo>
                  <a:cubicBezTo>
                    <a:pt x="451965" y="4790591"/>
                    <a:pt x="402102" y="4664733"/>
                    <a:pt x="442292" y="4561393"/>
                  </a:cubicBezTo>
                  <a:cubicBezTo>
                    <a:pt x="509973" y="4384737"/>
                    <a:pt x="746052" y="4403797"/>
                    <a:pt x="806579" y="4572947"/>
                  </a:cubicBezTo>
                  <a:cubicBezTo>
                    <a:pt x="867642" y="4718990"/>
                    <a:pt x="717544" y="4898542"/>
                    <a:pt x="546091" y="4828683"/>
                  </a:cubicBezTo>
                  <a:close/>
                  <a:moveTo>
                    <a:pt x="435674" y="5694676"/>
                  </a:moveTo>
                  <a:cubicBezTo>
                    <a:pt x="484010" y="5496654"/>
                    <a:pt x="742488" y="5495502"/>
                    <a:pt x="808615" y="5679664"/>
                  </a:cubicBezTo>
                  <a:cubicBezTo>
                    <a:pt x="941914" y="5998933"/>
                    <a:pt x="347148" y="6058980"/>
                    <a:pt x="435674" y="5694676"/>
                  </a:cubicBezTo>
                  <a:close/>
                  <a:moveTo>
                    <a:pt x="438220" y="6800830"/>
                  </a:moveTo>
                  <a:cubicBezTo>
                    <a:pt x="486555" y="6603398"/>
                    <a:pt x="744525" y="6601066"/>
                    <a:pt x="811161" y="6785819"/>
                  </a:cubicBezTo>
                  <a:cubicBezTo>
                    <a:pt x="944968" y="7106803"/>
                    <a:pt x="350202" y="7165134"/>
                    <a:pt x="438220" y="6800830"/>
                  </a:cubicBezTo>
                  <a:close/>
                  <a:moveTo>
                    <a:pt x="552709" y="8148299"/>
                  </a:moveTo>
                  <a:cubicBezTo>
                    <a:pt x="458583" y="8110207"/>
                    <a:pt x="408720" y="7984349"/>
                    <a:pt x="448910" y="7881009"/>
                  </a:cubicBezTo>
                  <a:cubicBezTo>
                    <a:pt x="516591" y="7704353"/>
                    <a:pt x="752670" y="7723412"/>
                    <a:pt x="813197" y="7892563"/>
                  </a:cubicBezTo>
                  <a:cubicBezTo>
                    <a:pt x="873751" y="8038043"/>
                    <a:pt x="724671" y="8218158"/>
                    <a:pt x="552709" y="8148299"/>
                  </a:cubicBezTo>
                  <a:close/>
                  <a:moveTo>
                    <a:pt x="442292" y="9014292"/>
                  </a:moveTo>
                  <a:cubicBezTo>
                    <a:pt x="490628" y="8815680"/>
                    <a:pt x="749107" y="8815680"/>
                    <a:pt x="815233" y="8999280"/>
                  </a:cubicBezTo>
                  <a:cubicBezTo>
                    <a:pt x="948532" y="9318548"/>
                    <a:pt x="353766" y="9378596"/>
                    <a:pt x="442292" y="9014292"/>
                  </a:cubicBezTo>
                  <a:close/>
                  <a:moveTo>
                    <a:pt x="537437" y="10351949"/>
                  </a:moveTo>
                  <a:cubicBezTo>
                    <a:pt x="462146" y="10311525"/>
                    <a:pt x="422947" y="10211079"/>
                    <a:pt x="444838" y="10120445"/>
                  </a:cubicBezTo>
                  <a:cubicBezTo>
                    <a:pt x="493173" y="9922424"/>
                    <a:pt x="751652" y="9921834"/>
                    <a:pt x="817779" y="10105434"/>
                  </a:cubicBezTo>
                  <a:cubicBezTo>
                    <a:pt x="881896" y="10259010"/>
                    <a:pt x="713471" y="10446630"/>
                    <a:pt x="537437" y="10351949"/>
                  </a:cubicBezTo>
                  <a:close/>
                  <a:moveTo>
                    <a:pt x="559300" y="11467915"/>
                  </a:moveTo>
                  <a:cubicBezTo>
                    <a:pt x="465174" y="11429822"/>
                    <a:pt x="415311" y="11303965"/>
                    <a:pt x="455502" y="11200624"/>
                  </a:cubicBezTo>
                  <a:cubicBezTo>
                    <a:pt x="523182" y="11023968"/>
                    <a:pt x="759261" y="11043027"/>
                    <a:pt x="819788" y="11212178"/>
                  </a:cubicBezTo>
                  <a:cubicBezTo>
                    <a:pt x="880369" y="11357658"/>
                    <a:pt x="731289" y="11537773"/>
                    <a:pt x="559300" y="11467915"/>
                  </a:cubicBezTo>
                  <a:close/>
                  <a:moveTo>
                    <a:pt x="561336" y="12574658"/>
                  </a:moveTo>
                  <a:cubicBezTo>
                    <a:pt x="362394" y="12493836"/>
                    <a:pt x="429056" y="12144544"/>
                    <a:pt x="667171" y="12184969"/>
                  </a:cubicBezTo>
                  <a:cubicBezTo>
                    <a:pt x="955659" y="12235177"/>
                    <a:pt x="833560" y="12685505"/>
                    <a:pt x="561336" y="125746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2" name="Google Shape;1142;p12"/>
            <p:cNvGrpSpPr/>
            <p:nvPr/>
          </p:nvGrpSpPr>
          <p:grpSpPr>
            <a:xfrm>
              <a:off x="4160376" y="-198607"/>
              <a:ext cx="9927543" cy="12219565"/>
              <a:chOff x="4160376" y="-198607"/>
              <a:chExt cx="9927543" cy="12219565"/>
            </a:xfrm>
          </p:grpSpPr>
          <p:sp>
            <p:nvSpPr>
              <p:cNvPr id="1143" name="Google Shape;1143;p12"/>
              <p:cNvSpPr/>
              <p:nvPr/>
            </p:nvSpPr>
            <p:spPr>
              <a:xfrm>
                <a:off x="4250708" y="-198607"/>
                <a:ext cx="9564189" cy="96905"/>
              </a:xfrm>
              <a:custGeom>
                <a:rect b="b" l="l" r="r" t="t"/>
                <a:pathLst>
                  <a:path extrusionOk="0" h="96905" w="9564189">
                    <a:moveTo>
                      <a:pt x="9559596" y="96905"/>
                    </a:moveTo>
                    <a:cubicBezTo>
                      <a:pt x="9557023" y="96932"/>
                      <a:pt x="16953" y="64603"/>
                      <a:pt x="13577" y="64576"/>
                    </a:cubicBezTo>
                    <a:cubicBezTo>
                      <a:pt x="13577" y="-33724"/>
                      <a:pt x="-674833" y="347"/>
                      <a:pt x="7752363" y="35705"/>
                    </a:cubicBezTo>
                    <a:cubicBezTo>
                      <a:pt x="9757869" y="43426"/>
                      <a:pt x="9557238" y="13724"/>
                      <a:pt x="9559596" y="969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12"/>
              <p:cNvSpPr/>
              <p:nvPr/>
            </p:nvSpPr>
            <p:spPr>
              <a:xfrm>
                <a:off x="4251339" y="899129"/>
                <a:ext cx="9591670" cy="101274"/>
              </a:xfrm>
              <a:custGeom>
                <a:rect b="b" l="l" r="r" t="t"/>
                <a:pathLst>
                  <a:path extrusionOk="0" h="101274" w="9591670">
                    <a:moveTo>
                      <a:pt x="9586455" y="101275"/>
                    </a:moveTo>
                    <a:cubicBezTo>
                      <a:pt x="9583400" y="101328"/>
                      <a:pt x="12865" y="68972"/>
                      <a:pt x="10909" y="68946"/>
                    </a:cubicBezTo>
                    <a:cubicBezTo>
                      <a:pt x="13187" y="-34019"/>
                      <a:pt x="-638194" y="-2307"/>
                      <a:pt x="7777668" y="40075"/>
                    </a:cubicBezTo>
                    <a:cubicBezTo>
                      <a:pt x="9782049" y="47768"/>
                      <a:pt x="9586455" y="17074"/>
                      <a:pt x="9586455" y="1012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12"/>
              <p:cNvSpPr/>
              <p:nvPr/>
            </p:nvSpPr>
            <p:spPr>
              <a:xfrm>
                <a:off x="4254104" y="2000913"/>
                <a:ext cx="9655407" cy="80177"/>
              </a:xfrm>
              <a:custGeom>
                <a:rect b="b" l="l" r="r" t="t"/>
                <a:pathLst>
                  <a:path extrusionOk="0" h="80177" w="9655407">
                    <a:moveTo>
                      <a:pt x="1281673" y="73906"/>
                    </a:moveTo>
                    <a:cubicBezTo>
                      <a:pt x="-178260" y="73906"/>
                      <a:pt x="7661" y="93234"/>
                      <a:pt x="7661" y="0"/>
                    </a:cubicBezTo>
                    <a:cubicBezTo>
                      <a:pt x="11762067" y="66910"/>
                      <a:pt x="13463733" y="93448"/>
                      <a:pt x="1281673" y="739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12"/>
              <p:cNvSpPr/>
              <p:nvPr/>
            </p:nvSpPr>
            <p:spPr>
              <a:xfrm>
                <a:off x="4190554" y="3106396"/>
                <a:ext cx="9693633" cy="98247"/>
              </a:xfrm>
              <a:custGeom>
                <a:rect b="b" l="l" r="r" t="t"/>
                <a:pathLst>
                  <a:path extrusionOk="0" h="98247" w="9693633">
                    <a:moveTo>
                      <a:pt x="9688448" y="98247"/>
                    </a:moveTo>
                    <a:cubicBezTo>
                      <a:pt x="9686358" y="98274"/>
                      <a:pt x="13043" y="65355"/>
                      <a:pt x="10122" y="65329"/>
                    </a:cubicBezTo>
                    <a:cubicBezTo>
                      <a:pt x="14865" y="-34527"/>
                      <a:pt x="-643590" y="671"/>
                      <a:pt x="7890862" y="36458"/>
                    </a:cubicBezTo>
                    <a:cubicBezTo>
                      <a:pt x="9882863" y="44151"/>
                      <a:pt x="9688448" y="14423"/>
                      <a:pt x="9688448" y="982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12"/>
              <p:cNvSpPr/>
              <p:nvPr/>
            </p:nvSpPr>
            <p:spPr>
              <a:xfrm>
                <a:off x="4235176" y="4208656"/>
                <a:ext cx="9673858" cy="97531"/>
              </a:xfrm>
              <a:custGeom>
                <a:rect b="b" l="l" r="r" t="t"/>
                <a:pathLst>
                  <a:path extrusionOk="0" h="97531" w="9673858">
                    <a:moveTo>
                      <a:pt x="9669254" y="97531"/>
                    </a:moveTo>
                    <a:cubicBezTo>
                      <a:pt x="9666896" y="97558"/>
                      <a:pt x="10032" y="64640"/>
                      <a:pt x="7218" y="64613"/>
                    </a:cubicBezTo>
                    <a:cubicBezTo>
                      <a:pt x="22035" y="-34143"/>
                      <a:pt x="-646922" y="571"/>
                      <a:pt x="7872686" y="36332"/>
                    </a:cubicBezTo>
                    <a:cubicBezTo>
                      <a:pt x="9867286" y="44025"/>
                      <a:pt x="9666842" y="14993"/>
                      <a:pt x="9669254" y="975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12"/>
              <p:cNvSpPr/>
              <p:nvPr/>
            </p:nvSpPr>
            <p:spPr>
              <a:xfrm>
                <a:off x="4200373" y="5310125"/>
                <a:ext cx="9754195" cy="98168"/>
              </a:xfrm>
              <a:custGeom>
                <a:rect b="b" l="l" r="r" t="t"/>
                <a:pathLst>
                  <a:path extrusionOk="0" h="98168" w="9754195">
                    <a:moveTo>
                      <a:pt x="9751374" y="98169"/>
                    </a:moveTo>
                    <a:cubicBezTo>
                      <a:pt x="9749418" y="98195"/>
                      <a:pt x="239249" y="66242"/>
                      <a:pt x="13030" y="64687"/>
                    </a:cubicBezTo>
                    <a:cubicBezTo>
                      <a:pt x="10833" y="-34685"/>
                      <a:pt x="-660375" y="914"/>
                      <a:pt x="7933451" y="36969"/>
                    </a:cubicBezTo>
                    <a:cubicBezTo>
                      <a:pt x="9950049" y="44689"/>
                      <a:pt x="9743818" y="14987"/>
                      <a:pt x="9751374" y="981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12"/>
              <p:cNvSpPr/>
              <p:nvPr/>
            </p:nvSpPr>
            <p:spPr>
              <a:xfrm>
                <a:off x="4229987" y="6408775"/>
                <a:ext cx="9774370" cy="89371"/>
              </a:xfrm>
              <a:custGeom>
                <a:rect b="b" l="l" r="r" t="t"/>
                <a:pathLst>
                  <a:path extrusionOk="0" h="89371" w="9774370">
                    <a:moveTo>
                      <a:pt x="3570953" y="77955"/>
                    </a:moveTo>
                    <a:cubicBezTo>
                      <a:pt x="-326346" y="62969"/>
                      <a:pt x="8682" y="107254"/>
                      <a:pt x="6324" y="0"/>
                    </a:cubicBezTo>
                    <a:cubicBezTo>
                      <a:pt x="10425522" y="28978"/>
                      <a:pt x="13865345" y="121381"/>
                      <a:pt x="3570953" y="779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12"/>
              <p:cNvSpPr/>
              <p:nvPr/>
            </p:nvSpPr>
            <p:spPr>
              <a:xfrm>
                <a:off x="4228250" y="7512161"/>
                <a:ext cx="9753097" cy="100345"/>
              </a:xfrm>
              <a:custGeom>
                <a:rect b="b" l="l" r="r" t="t"/>
                <a:pathLst>
                  <a:path extrusionOk="0" h="100345" w="9753097">
                    <a:moveTo>
                      <a:pt x="9747933" y="100346"/>
                    </a:moveTo>
                    <a:cubicBezTo>
                      <a:pt x="9745977" y="100372"/>
                      <a:pt x="220402" y="68284"/>
                      <a:pt x="11599" y="66863"/>
                    </a:cubicBezTo>
                    <a:cubicBezTo>
                      <a:pt x="11599" y="-37387"/>
                      <a:pt x="-646829" y="2474"/>
                      <a:pt x="7957983" y="38583"/>
                    </a:cubicBezTo>
                    <a:cubicBezTo>
                      <a:pt x="9941544" y="48179"/>
                      <a:pt x="9747933" y="13009"/>
                      <a:pt x="9747933" y="1003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12"/>
              <p:cNvSpPr/>
              <p:nvPr/>
            </p:nvSpPr>
            <p:spPr>
              <a:xfrm>
                <a:off x="4199315" y="8612755"/>
                <a:ext cx="9826392" cy="101858"/>
              </a:xfrm>
              <a:custGeom>
                <a:rect b="b" l="l" r="r" t="t"/>
                <a:pathLst>
                  <a:path extrusionOk="0" h="101858" w="9826392">
                    <a:moveTo>
                      <a:pt x="9824186" y="101858"/>
                    </a:moveTo>
                    <a:cubicBezTo>
                      <a:pt x="9822229" y="101885"/>
                      <a:pt x="183826" y="69502"/>
                      <a:pt x="10016" y="68377"/>
                    </a:cubicBezTo>
                    <a:cubicBezTo>
                      <a:pt x="15026" y="-39520"/>
                      <a:pt x="-649216" y="3745"/>
                      <a:pt x="8013363" y="40096"/>
                    </a:cubicBezTo>
                    <a:cubicBezTo>
                      <a:pt x="10021494" y="47816"/>
                      <a:pt x="9814942" y="18034"/>
                      <a:pt x="9824186" y="1018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12"/>
              <p:cNvSpPr/>
              <p:nvPr/>
            </p:nvSpPr>
            <p:spPr>
              <a:xfrm>
                <a:off x="4201257" y="9713969"/>
                <a:ext cx="9886662" cy="91106"/>
              </a:xfrm>
              <a:custGeom>
                <a:rect b="b" l="l" r="r" t="t"/>
                <a:pathLst>
                  <a:path extrusionOk="0" h="91106" w="9886662">
                    <a:moveTo>
                      <a:pt x="3678538" y="78517"/>
                    </a:moveTo>
                    <a:cubicBezTo>
                      <a:pt x="-386650" y="62916"/>
                      <a:pt x="10619" y="110873"/>
                      <a:pt x="10619" y="0"/>
                    </a:cubicBezTo>
                    <a:cubicBezTo>
                      <a:pt x="10366852" y="39916"/>
                      <a:pt x="14119626" y="122587"/>
                      <a:pt x="3678538" y="785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12"/>
              <p:cNvSpPr/>
              <p:nvPr/>
            </p:nvSpPr>
            <p:spPr>
              <a:xfrm>
                <a:off x="4160376" y="10818604"/>
                <a:ext cx="9926386" cy="99658"/>
              </a:xfrm>
              <a:custGeom>
                <a:rect b="b" l="l" r="r" t="t"/>
                <a:pathLst>
                  <a:path extrusionOk="0" h="99658" w="9926386">
                    <a:moveTo>
                      <a:pt x="9922659" y="99659"/>
                    </a:moveTo>
                    <a:cubicBezTo>
                      <a:pt x="9920623" y="99686"/>
                      <a:pt x="420931" y="68483"/>
                      <a:pt x="12327" y="65024"/>
                    </a:cubicBezTo>
                    <a:cubicBezTo>
                      <a:pt x="12327" y="-35930"/>
                      <a:pt x="-669304" y="1653"/>
                      <a:pt x="8104737" y="38459"/>
                    </a:cubicBezTo>
                    <a:cubicBezTo>
                      <a:pt x="10120745" y="46180"/>
                      <a:pt x="9917917" y="16451"/>
                      <a:pt x="9922659" y="996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12"/>
              <p:cNvSpPr/>
              <p:nvPr/>
            </p:nvSpPr>
            <p:spPr>
              <a:xfrm>
                <a:off x="4193593" y="11917947"/>
                <a:ext cx="9881809" cy="103011"/>
              </a:xfrm>
              <a:custGeom>
                <a:rect b="b" l="l" r="r" t="t"/>
                <a:pathLst>
                  <a:path extrusionOk="0" h="103011" w="9881809">
                    <a:moveTo>
                      <a:pt x="9878243" y="103012"/>
                    </a:moveTo>
                    <a:cubicBezTo>
                      <a:pt x="9876315" y="103039"/>
                      <a:pt x="271725" y="69959"/>
                      <a:pt x="12683" y="67788"/>
                    </a:cubicBezTo>
                    <a:cubicBezTo>
                      <a:pt x="10272" y="-33435"/>
                      <a:pt x="-660615" y="-2875"/>
                      <a:pt x="8097456" y="41222"/>
                    </a:cubicBezTo>
                    <a:cubicBezTo>
                      <a:pt x="10073167" y="48942"/>
                      <a:pt x="9873180" y="16962"/>
                      <a:pt x="9878243" y="1030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55" name="Google Shape;1155;p12"/>
            <p:cNvSpPr/>
            <p:nvPr/>
          </p:nvSpPr>
          <p:spPr>
            <a:xfrm>
              <a:off x="5468089" y="-779487"/>
              <a:ext cx="266604" cy="13274444"/>
            </a:xfrm>
            <a:custGeom>
              <a:rect b="b" l="l" r="r" t="t"/>
              <a:pathLst>
                <a:path extrusionOk="0" h="13274444" w="266604">
                  <a:moveTo>
                    <a:pt x="266604" y="13274444"/>
                  </a:moveTo>
                  <a:cubicBezTo>
                    <a:pt x="119454" y="13274444"/>
                    <a:pt x="-112231" y="5606236"/>
                    <a:pt x="62571" y="3"/>
                  </a:cubicBezTo>
                  <a:cubicBezTo>
                    <a:pt x="211543" y="-4527"/>
                    <a:pt x="-147358" y="5172261"/>
                    <a:pt x="266604" y="132744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6" name="Google Shape;1156;p12"/>
          <p:cNvSpPr txBox="1"/>
          <p:nvPr/>
        </p:nvSpPr>
        <p:spPr>
          <a:xfrm>
            <a:off x="1626113" y="1919919"/>
            <a:ext cx="5891700" cy="16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Back-to-School</a:t>
            </a:r>
            <a:endParaRPr sz="4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Math Presentation</a:t>
            </a:r>
            <a:endParaRPr sz="48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1157" name="Google Shape;1157;p12"/>
          <p:cNvGrpSpPr/>
          <p:nvPr/>
        </p:nvGrpSpPr>
        <p:grpSpPr>
          <a:xfrm rot="716754">
            <a:off x="3685777" y="4429263"/>
            <a:ext cx="1771214" cy="869337"/>
            <a:chOff x="7371431" y="8857811"/>
            <a:chExt cx="3542224" cy="1738573"/>
          </a:xfrm>
        </p:grpSpPr>
        <p:sp>
          <p:nvSpPr>
            <p:cNvPr id="1158" name="Google Shape;1158;p12"/>
            <p:cNvSpPr/>
            <p:nvPr/>
          </p:nvSpPr>
          <p:spPr>
            <a:xfrm>
              <a:off x="7371431" y="8857811"/>
              <a:ext cx="1551137" cy="869035"/>
            </a:xfrm>
            <a:custGeom>
              <a:rect b="b" l="l" r="r" t="t"/>
              <a:pathLst>
                <a:path extrusionOk="0" h="869035" w="1551137">
                  <a:moveTo>
                    <a:pt x="1519242" y="3378"/>
                  </a:moveTo>
                  <a:cubicBezTo>
                    <a:pt x="1458590" y="7981"/>
                    <a:pt x="1397697" y="636"/>
                    <a:pt x="1336871" y="1351"/>
                  </a:cubicBezTo>
                  <a:cubicBezTo>
                    <a:pt x="1022319" y="-10613"/>
                    <a:pt x="714888" y="60161"/>
                    <a:pt x="403104" y="83788"/>
                  </a:cubicBezTo>
                  <a:cubicBezTo>
                    <a:pt x="366793" y="83366"/>
                    <a:pt x="352627" y="111196"/>
                    <a:pt x="359740" y="143359"/>
                  </a:cubicBezTo>
                  <a:cubicBezTo>
                    <a:pt x="322237" y="350572"/>
                    <a:pt x="292307" y="559007"/>
                    <a:pt x="273563" y="768917"/>
                  </a:cubicBezTo>
                  <a:cubicBezTo>
                    <a:pt x="225078" y="724543"/>
                    <a:pt x="173997" y="683332"/>
                    <a:pt x="129698" y="634602"/>
                  </a:cubicBezTo>
                  <a:cubicBezTo>
                    <a:pt x="98516" y="606802"/>
                    <a:pt x="54066" y="531252"/>
                    <a:pt x="8756" y="575770"/>
                  </a:cubicBezTo>
                  <a:cubicBezTo>
                    <a:pt x="-10953" y="599607"/>
                    <a:pt x="5626" y="628116"/>
                    <a:pt x="28677" y="642008"/>
                  </a:cubicBezTo>
                  <a:cubicBezTo>
                    <a:pt x="94435" y="712895"/>
                    <a:pt x="165715" y="777898"/>
                    <a:pt x="238783" y="841258"/>
                  </a:cubicBezTo>
                  <a:cubicBezTo>
                    <a:pt x="375082" y="956475"/>
                    <a:pt x="351896" y="680627"/>
                    <a:pt x="367834" y="608279"/>
                  </a:cubicBezTo>
                  <a:cubicBezTo>
                    <a:pt x="382927" y="457585"/>
                    <a:pt x="410488" y="308827"/>
                    <a:pt x="435923" y="159685"/>
                  </a:cubicBezTo>
                  <a:cubicBezTo>
                    <a:pt x="662284" y="144150"/>
                    <a:pt x="885115" y="91111"/>
                    <a:pt x="1112290" y="82884"/>
                  </a:cubicBezTo>
                  <a:cubicBezTo>
                    <a:pt x="1207836" y="80254"/>
                    <a:pt x="1303336" y="76653"/>
                    <a:pt x="1398919" y="76585"/>
                  </a:cubicBezTo>
                  <a:cubicBezTo>
                    <a:pt x="1444945" y="74498"/>
                    <a:pt x="1495701" y="84488"/>
                    <a:pt x="1537805" y="62414"/>
                  </a:cubicBezTo>
                  <a:cubicBezTo>
                    <a:pt x="1563345" y="45493"/>
                    <a:pt x="1549459" y="2949"/>
                    <a:pt x="1519242" y="33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12"/>
            <p:cNvSpPr/>
            <p:nvPr/>
          </p:nvSpPr>
          <p:spPr>
            <a:xfrm>
              <a:off x="8147822" y="9093291"/>
              <a:ext cx="277984" cy="551149"/>
            </a:xfrm>
            <a:custGeom>
              <a:rect b="b" l="l" r="r" t="t"/>
              <a:pathLst>
                <a:path extrusionOk="0" h="551149" w="277984">
                  <a:moveTo>
                    <a:pt x="272697" y="132639"/>
                  </a:moveTo>
                  <a:cubicBezTo>
                    <a:pt x="264611" y="72367"/>
                    <a:pt x="220523" y="7658"/>
                    <a:pt x="156220" y="501"/>
                  </a:cubicBezTo>
                  <a:cubicBezTo>
                    <a:pt x="86668" y="-5850"/>
                    <a:pt x="21942" y="49110"/>
                    <a:pt x="4360" y="114414"/>
                  </a:cubicBezTo>
                  <a:cubicBezTo>
                    <a:pt x="-7128" y="136639"/>
                    <a:pt x="4707" y="168553"/>
                    <a:pt x="32548" y="168485"/>
                  </a:cubicBezTo>
                  <a:cubicBezTo>
                    <a:pt x="63964" y="168199"/>
                    <a:pt x="70926" y="134251"/>
                    <a:pt x="85861" y="113081"/>
                  </a:cubicBezTo>
                  <a:cubicBezTo>
                    <a:pt x="128870" y="58211"/>
                    <a:pt x="174383" y="67628"/>
                    <a:pt x="194741" y="133626"/>
                  </a:cubicBezTo>
                  <a:cubicBezTo>
                    <a:pt x="201228" y="182204"/>
                    <a:pt x="165400" y="222436"/>
                    <a:pt x="138992" y="259412"/>
                  </a:cubicBezTo>
                  <a:cubicBezTo>
                    <a:pt x="124125" y="277614"/>
                    <a:pt x="104620" y="301128"/>
                    <a:pt x="118513" y="325432"/>
                  </a:cubicBezTo>
                  <a:cubicBezTo>
                    <a:pt x="128040" y="344569"/>
                    <a:pt x="150012" y="344765"/>
                    <a:pt x="167919" y="350227"/>
                  </a:cubicBezTo>
                  <a:cubicBezTo>
                    <a:pt x="184536" y="356563"/>
                    <a:pt x="197291" y="370553"/>
                    <a:pt x="200512" y="388409"/>
                  </a:cubicBezTo>
                  <a:cubicBezTo>
                    <a:pt x="208651" y="433025"/>
                    <a:pt x="161055" y="458708"/>
                    <a:pt x="125106" y="470355"/>
                  </a:cubicBezTo>
                  <a:cubicBezTo>
                    <a:pt x="96111" y="474544"/>
                    <a:pt x="66294" y="486908"/>
                    <a:pt x="73498" y="521971"/>
                  </a:cubicBezTo>
                  <a:cubicBezTo>
                    <a:pt x="97605" y="584721"/>
                    <a:pt x="188986" y="530635"/>
                    <a:pt x="224951" y="504560"/>
                  </a:cubicBezTo>
                  <a:cubicBezTo>
                    <a:pt x="299059" y="452470"/>
                    <a:pt x="295348" y="330925"/>
                    <a:pt x="214768" y="286844"/>
                  </a:cubicBezTo>
                  <a:cubicBezTo>
                    <a:pt x="247790" y="242830"/>
                    <a:pt x="278618" y="189738"/>
                    <a:pt x="272697" y="1326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12"/>
            <p:cNvSpPr/>
            <p:nvPr/>
          </p:nvSpPr>
          <p:spPr>
            <a:xfrm>
              <a:off x="7836415" y="9768949"/>
              <a:ext cx="1070825" cy="113616"/>
            </a:xfrm>
            <a:custGeom>
              <a:rect b="b" l="l" r="r" t="t"/>
              <a:pathLst>
                <a:path extrusionOk="0" h="113616" w="1070825">
                  <a:moveTo>
                    <a:pt x="1049264" y="517"/>
                  </a:moveTo>
                  <a:cubicBezTo>
                    <a:pt x="776515" y="-3747"/>
                    <a:pt x="502128" y="19487"/>
                    <a:pt x="229062" y="29116"/>
                  </a:cubicBezTo>
                  <a:cubicBezTo>
                    <a:pt x="165680" y="32001"/>
                    <a:pt x="99785" y="33425"/>
                    <a:pt x="34095" y="37064"/>
                  </a:cubicBezTo>
                  <a:cubicBezTo>
                    <a:pt x="13208" y="38277"/>
                    <a:pt x="-2096" y="59643"/>
                    <a:pt x="235" y="79593"/>
                  </a:cubicBezTo>
                  <a:cubicBezTo>
                    <a:pt x="2362" y="98730"/>
                    <a:pt x="18684" y="113112"/>
                    <a:pt x="37843" y="113617"/>
                  </a:cubicBezTo>
                  <a:cubicBezTo>
                    <a:pt x="259958" y="106829"/>
                    <a:pt x="481582" y="92250"/>
                    <a:pt x="704586" y="85266"/>
                  </a:cubicBezTo>
                  <a:cubicBezTo>
                    <a:pt x="819667" y="74983"/>
                    <a:pt x="939388" y="85410"/>
                    <a:pt x="1051799" y="57933"/>
                  </a:cubicBezTo>
                  <a:cubicBezTo>
                    <a:pt x="1078478" y="48501"/>
                    <a:pt x="1076615" y="7192"/>
                    <a:pt x="1049264" y="5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12"/>
            <p:cNvSpPr/>
            <p:nvPr/>
          </p:nvSpPr>
          <p:spPr>
            <a:xfrm>
              <a:off x="8139383" y="10045731"/>
              <a:ext cx="399410" cy="550653"/>
            </a:xfrm>
            <a:custGeom>
              <a:rect b="b" l="l" r="r" t="t"/>
              <a:pathLst>
                <a:path extrusionOk="0" h="550653" w="399410">
                  <a:moveTo>
                    <a:pt x="334578" y="225075"/>
                  </a:moveTo>
                  <a:cubicBezTo>
                    <a:pt x="334457" y="200167"/>
                    <a:pt x="334299" y="175260"/>
                    <a:pt x="334155" y="150345"/>
                  </a:cubicBezTo>
                  <a:cubicBezTo>
                    <a:pt x="331742" y="109873"/>
                    <a:pt x="337987" y="67329"/>
                    <a:pt x="327774" y="28024"/>
                  </a:cubicBezTo>
                  <a:cubicBezTo>
                    <a:pt x="317561" y="5664"/>
                    <a:pt x="282261" y="9069"/>
                    <a:pt x="275766" y="32989"/>
                  </a:cubicBezTo>
                  <a:cubicBezTo>
                    <a:pt x="271406" y="44938"/>
                    <a:pt x="270494" y="58605"/>
                    <a:pt x="269679" y="71360"/>
                  </a:cubicBezTo>
                  <a:cubicBezTo>
                    <a:pt x="266707" y="122628"/>
                    <a:pt x="264739" y="173964"/>
                    <a:pt x="263305" y="225308"/>
                  </a:cubicBezTo>
                  <a:cubicBezTo>
                    <a:pt x="208673" y="226732"/>
                    <a:pt x="154092" y="231509"/>
                    <a:pt x="99739" y="236971"/>
                  </a:cubicBezTo>
                  <a:cubicBezTo>
                    <a:pt x="130566" y="170341"/>
                    <a:pt x="168658" y="107055"/>
                    <a:pt x="196958" y="39551"/>
                  </a:cubicBezTo>
                  <a:cubicBezTo>
                    <a:pt x="207405" y="8180"/>
                    <a:pt x="162193" y="-14791"/>
                    <a:pt x="142808" y="11404"/>
                  </a:cubicBezTo>
                  <a:cubicBezTo>
                    <a:pt x="142778" y="11337"/>
                    <a:pt x="142748" y="11269"/>
                    <a:pt x="142718" y="11201"/>
                  </a:cubicBezTo>
                  <a:cubicBezTo>
                    <a:pt x="88847" y="76799"/>
                    <a:pt x="56473" y="156719"/>
                    <a:pt x="16707" y="231026"/>
                  </a:cubicBezTo>
                  <a:cubicBezTo>
                    <a:pt x="-1509" y="257704"/>
                    <a:pt x="-13072" y="303842"/>
                    <a:pt x="27056" y="316484"/>
                  </a:cubicBezTo>
                  <a:cubicBezTo>
                    <a:pt x="65713" y="324643"/>
                    <a:pt x="105554" y="311022"/>
                    <a:pt x="144649" y="310208"/>
                  </a:cubicBezTo>
                  <a:cubicBezTo>
                    <a:pt x="183630" y="306102"/>
                    <a:pt x="222642" y="304204"/>
                    <a:pt x="261676" y="303307"/>
                  </a:cubicBezTo>
                  <a:cubicBezTo>
                    <a:pt x="260975" y="353340"/>
                    <a:pt x="260733" y="403381"/>
                    <a:pt x="261276" y="453391"/>
                  </a:cubicBezTo>
                  <a:cubicBezTo>
                    <a:pt x="265463" y="487181"/>
                    <a:pt x="247262" y="541809"/>
                    <a:pt x="294125" y="550391"/>
                  </a:cubicBezTo>
                  <a:cubicBezTo>
                    <a:pt x="340363" y="554602"/>
                    <a:pt x="341585" y="507432"/>
                    <a:pt x="338115" y="472120"/>
                  </a:cubicBezTo>
                  <a:cubicBezTo>
                    <a:pt x="336298" y="415631"/>
                    <a:pt x="335490" y="359126"/>
                    <a:pt x="335030" y="302599"/>
                  </a:cubicBezTo>
                  <a:cubicBezTo>
                    <a:pt x="345274" y="302599"/>
                    <a:pt x="355509" y="302569"/>
                    <a:pt x="365752" y="302607"/>
                  </a:cubicBezTo>
                  <a:cubicBezTo>
                    <a:pt x="384406" y="300173"/>
                    <a:pt x="399107" y="284683"/>
                    <a:pt x="399409" y="265645"/>
                  </a:cubicBezTo>
                  <a:cubicBezTo>
                    <a:pt x="399673" y="230100"/>
                    <a:pt x="363354" y="224630"/>
                    <a:pt x="334578" y="225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12"/>
            <p:cNvSpPr/>
            <p:nvPr/>
          </p:nvSpPr>
          <p:spPr>
            <a:xfrm>
              <a:off x="9177816" y="9582260"/>
              <a:ext cx="458794" cy="112427"/>
            </a:xfrm>
            <a:custGeom>
              <a:rect b="b" l="l" r="r" t="t"/>
              <a:pathLst>
                <a:path extrusionOk="0" h="112427" w="458794">
                  <a:moveTo>
                    <a:pt x="346449" y="76713"/>
                  </a:moveTo>
                  <a:cubicBezTo>
                    <a:pt x="380663" y="65857"/>
                    <a:pt x="460157" y="79222"/>
                    <a:pt x="458777" y="28210"/>
                  </a:cubicBezTo>
                  <a:cubicBezTo>
                    <a:pt x="456748" y="10791"/>
                    <a:pt x="440727" y="-1565"/>
                    <a:pt x="423393" y="161"/>
                  </a:cubicBezTo>
                  <a:cubicBezTo>
                    <a:pt x="372404" y="5126"/>
                    <a:pt x="321414" y="9073"/>
                    <a:pt x="270522" y="14437"/>
                  </a:cubicBezTo>
                  <a:cubicBezTo>
                    <a:pt x="192989" y="21188"/>
                    <a:pt x="116331" y="42728"/>
                    <a:pt x="38067" y="34591"/>
                  </a:cubicBezTo>
                  <a:cubicBezTo>
                    <a:pt x="-8601" y="32994"/>
                    <a:pt x="-14334" y="104476"/>
                    <a:pt x="31881" y="110533"/>
                  </a:cubicBezTo>
                  <a:cubicBezTo>
                    <a:pt x="137640" y="120877"/>
                    <a:pt x="241565" y="85912"/>
                    <a:pt x="346449" y="767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12"/>
            <p:cNvSpPr/>
            <p:nvPr/>
          </p:nvSpPr>
          <p:spPr>
            <a:xfrm>
              <a:off x="9240835" y="9777678"/>
              <a:ext cx="415966" cy="107814"/>
            </a:xfrm>
            <a:custGeom>
              <a:rect b="b" l="l" r="r" t="t"/>
              <a:pathLst>
                <a:path extrusionOk="0" h="107814" w="415966">
                  <a:moveTo>
                    <a:pt x="217166" y="10404"/>
                  </a:moveTo>
                  <a:cubicBezTo>
                    <a:pt x="163136" y="16560"/>
                    <a:pt x="109665" y="26904"/>
                    <a:pt x="55372" y="30158"/>
                  </a:cubicBezTo>
                  <a:cubicBezTo>
                    <a:pt x="31853" y="27265"/>
                    <a:pt x="-702" y="38996"/>
                    <a:pt x="22" y="68536"/>
                  </a:cubicBezTo>
                  <a:cubicBezTo>
                    <a:pt x="-2203" y="143808"/>
                    <a:pt x="163242" y="87778"/>
                    <a:pt x="210883" y="87575"/>
                  </a:cubicBezTo>
                  <a:cubicBezTo>
                    <a:pt x="269166" y="79054"/>
                    <a:pt x="328061" y="76168"/>
                    <a:pt x="386563" y="70051"/>
                  </a:cubicBezTo>
                  <a:cubicBezTo>
                    <a:pt x="402886" y="68227"/>
                    <a:pt x="415762" y="54056"/>
                    <a:pt x="415965" y="37647"/>
                  </a:cubicBezTo>
                  <a:cubicBezTo>
                    <a:pt x="416531" y="-26881"/>
                    <a:pt x="260945" y="11308"/>
                    <a:pt x="217166" y="10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12"/>
            <p:cNvSpPr/>
            <p:nvPr/>
          </p:nvSpPr>
          <p:spPr>
            <a:xfrm>
              <a:off x="9825551" y="9004088"/>
              <a:ext cx="266370" cy="1388694"/>
            </a:xfrm>
            <a:custGeom>
              <a:rect b="b" l="l" r="r" t="t"/>
              <a:pathLst>
                <a:path extrusionOk="0" h="1388694" w="266370">
                  <a:moveTo>
                    <a:pt x="141080" y="1022512"/>
                  </a:moveTo>
                  <a:cubicBezTo>
                    <a:pt x="40036" y="707405"/>
                    <a:pt x="47179" y="337014"/>
                    <a:pt x="239423" y="57293"/>
                  </a:cubicBezTo>
                  <a:cubicBezTo>
                    <a:pt x="262882" y="34315"/>
                    <a:pt x="247683" y="-5902"/>
                    <a:pt x="213310" y="728"/>
                  </a:cubicBezTo>
                  <a:cubicBezTo>
                    <a:pt x="182067" y="9731"/>
                    <a:pt x="166288" y="42775"/>
                    <a:pt x="148532" y="67456"/>
                  </a:cubicBezTo>
                  <a:cubicBezTo>
                    <a:pt x="98379" y="143934"/>
                    <a:pt x="61253" y="228382"/>
                    <a:pt x="36920" y="316446"/>
                  </a:cubicBezTo>
                  <a:cubicBezTo>
                    <a:pt x="-54612" y="673676"/>
                    <a:pt x="32975" y="1056136"/>
                    <a:pt x="201452" y="1376894"/>
                  </a:cubicBezTo>
                  <a:cubicBezTo>
                    <a:pt x="214147" y="1390787"/>
                    <a:pt x="236263" y="1392467"/>
                    <a:pt x="251333" y="1381648"/>
                  </a:cubicBezTo>
                  <a:cubicBezTo>
                    <a:pt x="277522" y="1362979"/>
                    <a:pt x="264209" y="1331050"/>
                    <a:pt x="251130" y="1308539"/>
                  </a:cubicBezTo>
                  <a:cubicBezTo>
                    <a:pt x="206280" y="1216504"/>
                    <a:pt x="173016" y="1119655"/>
                    <a:pt x="141080" y="10225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12"/>
            <p:cNvSpPr/>
            <p:nvPr/>
          </p:nvSpPr>
          <p:spPr>
            <a:xfrm>
              <a:off x="10140402" y="9568578"/>
              <a:ext cx="346439" cy="378963"/>
            </a:xfrm>
            <a:custGeom>
              <a:rect b="b" l="l" r="r" t="t"/>
              <a:pathLst>
                <a:path extrusionOk="0" h="378963" w="346439">
                  <a:moveTo>
                    <a:pt x="329638" y="135999"/>
                  </a:moveTo>
                  <a:cubicBezTo>
                    <a:pt x="331049" y="114828"/>
                    <a:pt x="330430" y="86960"/>
                    <a:pt x="307583" y="77362"/>
                  </a:cubicBezTo>
                  <a:cubicBezTo>
                    <a:pt x="257453" y="-855"/>
                    <a:pt x="141142" y="-32762"/>
                    <a:pt x="74826" y="43746"/>
                  </a:cubicBezTo>
                  <a:cubicBezTo>
                    <a:pt x="1328" y="123221"/>
                    <a:pt x="-44178" y="295281"/>
                    <a:pt x="65593" y="362190"/>
                  </a:cubicBezTo>
                  <a:cubicBezTo>
                    <a:pt x="139664" y="394097"/>
                    <a:pt x="222303" y="344418"/>
                    <a:pt x="263932" y="282850"/>
                  </a:cubicBezTo>
                  <a:cubicBezTo>
                    <a:pt x="272584" y="315698"/>
                    <a:pt x="256819" y="370455"/>
                    <a:pt x="301903" y="378690"/>
                  </a:cubicBezTo>
                  <a:cubicBezTo>
                    <a:pt x="352719" y="383496"/>
                    <a:pt x="349649" y="323865"/>
                    <a:pt x="342348" y="289284"/>
                  </a:cubicBezTo>
                  <a:cubicBezTo>
                    <a:pt x="336246" y="238265"/>
                    <a:pt x="331245" y="187343"/>
                    <a:pt x="329638" y="135999"/>
                  </a:cubicBezTo>
                  <a:close/>
                  <a:moveTo>
                    <a:pt x="117873" y="295304"/>
                  </a:moveTo>
                  <a:cubicBezTo>
                    <a:pt x="21430" y="300811"/>
                    <a:pt x="114078" y="-49849"/>
                    <a:pt x="255846" y="119997"/>
                  </a:cubicBezTo>
                  <a:cubicBezTo>
                    <a:pt x="242428" y="193099"/>
                    <a:pt x="200293" y="284470"/>
                    <a:pt x="117873" y="295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12"/>
            <p:cNvSpPr/>
            <p:nvPr/>
          </p:nvSpPr>
          <p:spPr>
            <a:xfrm>
              <a:off x="10414397" y="9374735"/>
              <a:ext cx="234170" cy="244747"/>
            </a:xfrm>
            <a:custGeom>
              <a:rect b="b" l="l" r="r" t="t"/>
              <a:pathLst>
                <a:path extrusionOk="0" h="244747" w="234170">
                  <a:moveTo>
                    <a:pt x="233963" y="199097"/>
                  </a:moveTo>
                  <a:cubicBezTo>
                    <a:pt x="230328" y="165782"/>
                    <a:pt x="192229" y="164396"/>
                    <a:pt x="165942" y="165631"/>
                  </a:cubicBezTo>
                  <a:cubicBezTo>
                    <a:pt x="184218" y="112849"/>
                    <a:pt x="186896" y="26344"/>
                    <a:pt x="122955" y="4684"/>
                  </a:cubicBezTo>
                  <a:cubicBezTo>
                    <a:pt x="80248" y="-8629"/>
                    <a:pt x="33625" y="7192"/>
                    <a:pt x="6577" y="42557"/>
                  </a:cubicBezTo>
                  <a:cubicBezTo>
                    <a:pt x="6630" y="42542"/>
                    <a:pt x="6675" y="42527"/>
                    <a:pt x="6728" y="42504"/>
                  </a:cubicBezTo>
                  <a:cubicBezTo>
                    <a:pt x="-9158" y="60480"/>
                    <a:pt x="5023" y="91091"/>
                    <a:pt x="29085" y="90849"/>
                  </a:cubicBezTo>
                  <a:cubicBezTo>
                    <a:pt x="52565" y="90412"/>
                    <a:pt x="71385" y="67803"/>
                    <a:pt x="96103" y="75653"/>
                  </a:cubicBezTo>
                  <a:cubicBezTo>
                    <a:pt x="104966" y="100026"/>
                    <a:pt x="97921" y="126907"/>
                    <a:pt x="89616" y="150481"/>
                  </a:cubicBezTo>
                  <a:cubicBezTo>
                    <a:pt x="70412" y="187743"/>
                    <a:pt x="57317" y="233030"/>
                    <a:pt x="111905" y="244354"/>
                  </a:cubicBezTo>
                  <a:cubicBezTo>
                    <a:pt x="143434" y="245853"/>
                    <a:pt x="175506" y="242915"/>
                    <a:pt x="206688" y="238176"/>
                  </a:cubicBezTo>
                  <a:cubicBezTo>
                    <a:pt x="224233" y="234740"/>
                    <a:pt x="235887" y="216214"/>
                    <a:pt x="233963" y="1990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12"/>
            <p:cNvSpPr/>
            <p:nvPr/>
          </p:nvSpPr>
          <p:spPr>
            <a:xfrm>
              <a:off x="10594538" y="8999086"/>
              <a:ext cx="319117" cy="1386852"/>
            </a:xfrm>
            <a:custGeom>
              <a:rect b="b" l="l" r="r" t="t"/>
              <a:pathLst>
                <a:path extrusionOk="0" h="1386852" w="319117">
                  <a:moveTo>
                    <a:pt x="249507" y="327836"/>
                  </a:moveTo>
                  <a:cubicBezTo>
                    <a:pt x="211807" y="229955"/>
                    <a:pt x="154376" y="52433"/>
                    <a:pt x="56809" y="4826"/>
                  </a:cubicBezTo>
                  <a:cubicBezTo>
                    <a:pt x="6928" y="-16164"/>
                    <a:pt x="-24714" y="36566"/>
                    <a:pt x="25039" y="62355"/>
                  </a:cubicBezTo>
                  <a:cubicBezTo>
                    <a:pt x="215270" y="295312"/>
                    <a:pt x="295148" y="721937"/>
                    <a:pt x="203095" y="1008468"/>
                  </a:cubicBezTo>
                  <a:cubicBezTo>
                    <a:pt x="183280" y="1070337"/>
                    <a:pt x="158562" y="1130458"/>
                    <a:pt x="127388" y="1187467"/>
                  </a:cubicBezTo>
                  <a:cubicBezTo>
                    <a:pt x="99985" y="1235436"/>
                    <a:pt x="69240" y="1281340"/>
                    <a:pt x="40788" y="1328744"/>
                  </a:cubicBezTo>
                  <a:cubicBezTo>
                    <a:pt x="30040" y="1346667"/>
                    <a:pt x="35418" y="1370565"/>
                    <a:pt x="53362" y="1381602"/>
                  </a:cubicBezTo>
                  <a:cubicBezTo>
                    <a:pt x="106864" y="1407873"/>
                    <a:pt x="126498" y="1328646"/>
                    <a:pt x="152309" y="1296657"/>
                  </a:cubicBezTo>
                  <a:cubicBezTo>
                    <a:pt x="182119" y="1250594"/>
                    <a:pt x="207712" y="1203854"/>
                    <a:pt x="230770" y="1153677"/>
                  </a:cubicBezTo>
                  <a:cubicBezTo>
                    <a:pt x="353485" y="894728"/>
                    <a:pt x="337396" y="594930"/>
                    <a:pt x="249507" y="327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8" name="Google Shape;1168;p12"/>
          <p:cNvGrpSpPr/>
          <p:nvPr/>
        </p:nvGrpSpPr>
        <p:grpSpPr>
          <a:xfrm rot="2794334">
            <a:off x="7589809" y="2159583"/>
            <a:ext cx="660499" cy="2317384"/>
            <a:chOff x="14766875" y="4320259"/>
            <a:chExt cx="1321074" cy="4635035"/>
          </a:xfrm>
        </p:grpSpPr>
        <p:sp>
          <p:nvSpPr>
            <p:cNvPr id="1169" name="Google Shape;1169;p12"/>
            <p:cNvSpPr/>
            <p:nvPr/>
          </p:nvSpPr>
          <p:spPr>
            <a:xfrm>
              <a:off x="14813958" y="4580220"/>
              <a:ext cx="395401" cy="116994"/>
            </a:xfrm>
            <a:custGeom>
              <a:rect b="b" l="l" r="r" t="t"/>
              <a:pathLst>
                <a:path extrusionOk="0" h="116994" w="395401">
                  <a:moveTo>
                    <a:pt x="393736" y="8423"/>
                  </a:moveTo>
                  <a:cubicBezTo>
                    <a:pt x="394272" y="10806"/>
                    <a:pt x="394865" y="13188"/>
                    <a:pt x="395401" y="15571"/>
                  </a:cubicBezTo>
                  <a:lnTo>
                    <a:pt x="395346" y="15571"/>
                  </a:lnTo>
                  <a:cubicBezTo>
                    <a:pt x="395225" y="15571"/>
                    <a:pt x="395050" y="15571"/>
                    <a:pt x="394929" y="15626"/>
                  </a:cubicBezTo>
                  <a:cubicBezTo>
                    <a:pt x="394874" y="15626"/>
                    <a:pt x="394809" y="15626"/>
                    <a:pt x="394754" y="15626"/>
                  </a:cubicBezTo>
                  <a:cubicBezTo>
                    <a:pt x="394513" y="15626"/>
                    <a:pt x="394282" y="15626"/>
                    <a:pt x="394041" y="15682"/>
                  </a:cubicBezTo>
                  <a:cubicBezTo>
                    <a:pt x="390118" y="15978"/>
                    <a:pt x="386140" y="16340"/>
                    <a:pt x="382161" y="16757"/>
                  </a:cubicBezTo>
                  <a:cubicBezTo>
                    <a:pt x="382041" y="16757"/>
                    <a:pt x="381921" y="16757"/>
                    <a:pt x="381800" y="16757"/>
                  </a:cubicBezTo>
                  <a:cubicBezTo>
                    <a:pt x="381504" y="16813"/>
                    <a:pt x="381143" y="16813"/>
                    <a:pt x="380847" y="16878"/>
                  </a:cubicBezTo>
                  <a:cubicBezTo>
                    <a:pt x="380255" y="16933"/>
                    <a:pt x="379718" y="16998"/>
                    <a:pt x="379126" y="17054"/>
                  </a:cubicBezTo>
                  <a:cubicBezTo>
                    <a:pt x="375620" y="16637"/>
                    <a:pt x="372057" y="16284"/>
                    <a:pt x="368551" y="15978"/>
                  </a:cubicBezTo>
                  <a:cubicBezTo>
                    <a:pt x="363740" y="15561"/>
                    <a:pt x="358928" y="15144"/>
                    <a:pt x="354173" y="14792"/>
                  </a:cubicBezTo>
                  <a:cubicBezTo>
                    <a:pt x="353932" y="14792"/>
                    <a:pt x="353756" y="14792"/>
                    <a:pt x="353580" y="14736"/>
                  </a:cubicBezTo>
                  <a:cubicBezTo>
                    <a:pt x="348945" y="14440"/>
                    <a:pt x="344310" y="14199"/>
                    <a:pt x="339739" y="13967"/>
                  </a:cubicBezTo>
                  <a:cubicBezTo>
                    <a:pt x="330052" y="13494"/>
                    <a:pt x="320429" y="13253"/>
                    <a:pt x="310751" y="13253"/>
                  </a:cubicBezTo>
                  <a:cubicBezTo>
                    <a:pt x="302674" y="13253"/>
                    <a:pt x="294652" y="13429"/>
                    <a:pt x="286575" y="13726"/>
                  </a:cubicBezTo>
                  <a:cubicBezTo>
                    <a:pt x="278617" y="14087"/>
                    <a:pt x="270651" y="14560"/>
                    <a:pt x="262694" y="15218"/>
                  </a:cubicBezTo>
                  <a:cubicBezTo>
                    <a:pt x="254672" y="15932"/>
                    <a:pt x="246650" y="16766"/>
                    <a:pt x="238693" y="17721"/>
                  </a:cubicBezTo>
                  <a:cubicBezTo>
                    <a:pt x="226813" y="19269"/>
                    <a:pt x="214989" y="21114"/>
                    <a:pt x="203284" y="23432"/>
                  </a:cubicBezTo>
                  <a:cubicBezTo>
                    <a:pt x="195438" y="24980"/>
                    <a:pt x="187602" y="26704"/>
                    <a:pt x="179876" y="28549"/>
                  </a:cubicBezTo>
                  <a:cubicBezTo>
                    <a:pt x="172150" y="30449"/>
                    <a:pt x="164489" y="32535"/>
                    <a:pt x="156884" y="34797"/>
                  </a:cubicBezTo>
                  <a:lnTo>
                    <a:pt x="156828" y="34797"/>
                  </a:lnTo>
                  <a:cubicBezTo>
                    <a:pt x="149223" y="37114"/>
                    <a:pt x="141682" y="39562"/>
                    <a:pt x="134197" y="42176"/>
                  </a:cubicBezTo>
                  <a:cubicBezTo>
                    <a:pt x="130450" y="43483"/>
                    <a:pt x="126712" y="44855"/>
                    <a:pt x="123029" y="46282"/>
                  </a:cubicBezTo>
                  <a:cubicBezTo>
                    <a:pt x="82393" y="61819"/>
                    <a:pt x="43958" y="83186"/>
                    <a:pt x="9206" y="110978"/>
                  </a:cubicBezTo>
                  <a:cubicBezTo>
                    <a:pt x="6652" y="112879"/>
                    <a:pt x="4154" y="114909"/>
                    <a:pt x="1721" y="116994"/>
                  </a:cubicBezTo>
                  <a:cubicBezTo>
                    <a:pt x="1129" y="114612"/>
                    <a:pt x="537" y="112174"/>
                    <a:pt x="0" y="109792"/>
                  </a:cubicBezTo>
                  <a:cubicBezTo>
                    <a:pt x="9743" y="100151"/>
                    <a:pt x="20318" y="91455"/>
                    <a:pt x="31190" y="83186"/>
                  </a:cubicBezTo>
                  <a:cubicBezTo>
                    <a:pt x="131051" y="15626"/>
                    <a:pt x="259076" y="-13296"/>
                    <a:pt x="378432" y="5744"/>
                  </a:cubicBezTo>
                  <a:cubicBezTo>
                    <a:pt x="378969" y="5151"/>
                    <a:pt x="379441" y="4669"/>
                    <a:pt x="379922" y="4252"/>
                  </a:cubicBezTo>
                  <a:cubicBezTo>
                    <a:pt x="380459" y="2648"/>
                    <a:pt x="381587" y="1276"/>
                    <a:pt x="383780" y="386"/>
                  </a:cubicBezTo>
                  <a:cubicBezTo>
                    <a:pt x="389720" y="-1106"/>
                    <a:pt x="391922" y="3241"/>
                    <a:pt x="393227" y="8303"/>
                  </a:cubicBezTo>
                  <a:cubicBezTo>
                    <a:pt x="393384" y="8358"/>
                    <a:pt x="393560" y="8358"/>
                    <a:pt x="393736" y="8423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12"/>
            <p:cNvSpPr/>
            <p:nvPr/>
          </p:nvSpPr>
          <p:spPr>
            <a:xfrm>
              <a:off x="15152902" y="4373068"/>
              <a:ext cx="27" cy="55"/>
            </a:xfrm>
            <a:custGeom>
              <a:rect b="b" l="l" r="r" t="t"/>
              <a:pathLst>
                <a:path extrusionOk="0" h="55" w="27">
                  <a:moveTo>
                    <a:pt x="0" y="0"/>
                  </a:moveTo>
                  <a:cubicBezTo>
                    <a:pt x="28" y="0"/>
                    <a:pt x="28" y="9"/>
                    <a:pt x="28" y="56"/>
                  </a:cubicBezTo>
                  <a:cubicBezTo>
                    <a:pt x="18" y="37"/>
                    <a:pt x="9" y="19"/>
                    <a:pt x="0" y="0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12"/>
            <p:cNvSpPr/>
            <p:nvPr/>
          </p:nvSpPr>
          <p:spPr>
            <a:xfrm>
              <a:off x="14767141" y="4469078"/>
              <a:ext cx="56" cy="658"/>
            </a:xfrm>
            <a:custGeom>
              <a:rect b="b" l="l" r="r" t="t"/>
              <a:pathLst>
                <a:path extrusionOk="0" h="658" w="56">
                  <a:moveTo>
                    <a:pt x="0" y="0"/>
                  </a:moveTo>
                  <a:cubicBezTo>
                    <a:pt x="56" y="241"/>
                    <a:pt x="56" y="473"/>
                    <a:pt x="56" y="658"/>
                  </a:cubicBezTo>
                  <a:cubicBezTo>
                    <a:pt x="65" y="473"/>
                    <a:pt x="0" y="241"/>
                    <a:pt x="0" y="0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12"/>
            <p:cNvSpPr/>
            <p:nvPr/>
          </p:nvSpPr>
          <p:spPr>
            <a:xfrm>
              <a:off x="15724080" y="8328118"/>
              <a:ext cx="363869" cy="409635"/>
            </a:xfrm>
            <a:custGeom>
              <a:rect b="b" l="l" r="r" t="t"/>
              <a:pathLst>
                <a:path extrusionOk="0" h="409635" w="363869">
                  <a:moveTo>
                    <a:pt x="363869" y="63565"/>
                  </a:moveTo>
                  <a:cubicBezTo>
                    <a:pt x="363869" y="64816"/>
                    <a:pt x="363814" y="66068"/>
                    <a:pt x="363814" y="67319"/>
                  </a:cubicBezTo>
                  <a:cubicBezTo>
                    <a:pt x="362685" y="75653"/>
                    <a:pt x="361797" y="83922"/>
                    <a:pt x="361380" y="92200"/>
                  </a:cubicBezTo>
                  <a:cubicBezTo>
                    <a:pt x="353775" y="184994"/>
                    <a:pt x="346169" y="277667"/>
                    <a:pt x="338388" y="370349"/>
                  </a:cubicBezTo>
                  <a:cubicBezTo>
                    <a:pt x="284086" y="377607"/>
                    <a:pt x="229080" y="387072"/>
                    <a:pt x="180301" y="409635"/>
                  </a:cubicBezTo>
                  <a:cubicBezTo>
                    <a:pt x="119226" y="305774"/>
                    <a:pt x="55607" y="203274"/>
                    <a:pt x="0" y="96724"/>
                  </a:cubicBezTo>
                  <a:cubicBezTo>
                    <a:pt x="15803" y="75477"/>
                    <a:pt x="30894" y="53989"/>
                    <a:pt x="47881" y="33039"/>
                  </a:cubicBezTo>
                  <a:cubicBezTo>
                    <a:pt x="97372" y="58633"/>
                    <a:pt x="114239" y="108933"/>
                    <a:pt x="139073" y="23398"/>
                  </a:cubicBezTo>
                  <a:cubicBezTo>
                    <a:pt x="169670" y="31073"/>
                    <a:pt x="196225" y="51254"/>
                    <a:pt x="227350" y="55361"/>
                  </a:cubicBezTo>
                  <a:cubicBezTo>
                    <a:pt x="247372" y="49651"/>
                    <a:pt x="249805" y="24288"/>
                    <a:pt x="255745" y="7323"/>
                  </a:cubicBezTo>
                  <a:cubicBezTo>
                    <a:pt x="294060" y="32556"/>
                    <a:pt x="320318" y="60237"/>
                    <a:pt x="344023" y="0"/>
                  </a:cubicBezTo>
                  <a:cubicBezTo>
                    <a:pt x="350740" y="3569"/>
                    <a:pt x="357328" y="7444"/>
                    <a:pt x="363684" y="11606"/>
                  </a:cubicBezTo>
                  <a:cubicBezTo>
                    <a:pt x="363397" y="28923"/>
                    <a:pt x="363758" y="46239"/>
                    <a:pt x="363869" y="635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12"/>
            <p:cNvSpPr/>
            <p:nvPr/>
          </p:nvSpPr>
          <p:spPr>
            <a:xfrm>
              <a:off x="14922600" y="5054720"/>
              <a:ext cx="1165293" cy="3370113"/>
            </a:xfrm>
            <a:custGeom>
              <a:rect b="b" l="l" r="r" t="t"/>
              <a:pathLst>
                <a:path extrusionOk="0" h="3370113" w="1165293">
                  <a:moveTo>
                    <a:pt x="1165053" y="3276727"/>
                  </a:moveTo>
                  <a:cubicBezTo>
                    <a:pt x="1165108" y="3277199"/>
                    <a:pt x="1165229" y="3277681"/>
                    <a:pt x="1165293" y="3278154"/>
                  </a:cubicBezTo>
                  <a:cubicBezTo>
                    <a:pt x="1165238" y="3280416"/>
                    <a:pt x="1165173" y="3282734"/>
                    <a:pt x="1165173" y="3284995"/>
                  </a:cubicBezTo>
                  <a:cubicBezTo>
                    <a:pt x="1158817" y="3280833"/>
                    <a:pt x="1152220" y="3276958"/>
                    <a:pt x="1145512" y="3273389"/>
                  </a:cubicBezTo>
                  <a:cubicBezTo>
                    <a:pt x="1121807" y="3333626"/>
                    <a:pt x="1095549" y="3305946"/>
                    <a:pt x="1057235" y="3280713"/>
                  </a:cubicBezTo>
                  <a:cubicBezTo>
                    <a:pt x="1051295" y="3297677"/>
                    <a:pt x="1048861" y="3323030"/>
                    <a:pt x="1028839" y="3328750"/>
                  </a:cubicBezTo>
                  <a:cubicBezTo>
                    <a:pt x="997705" y="3324644"/>
                    <a:pt x="971150" y="3304463"/>
                    <a:pt x="940562" y="3296787"/>
                  </a:cubicBezTo>
                  <a:cubicBezTo>
                    <a:pt x="915728" y="3382322"/>
                    <a:pt x="898861" y="3332022"/>
                    <a:pt x="849370" y="3306428"/>
                  </a:cubicBezTo>
                  <a:cubicBezTo>
                    <a:pt x="832383" y="3327378"/>
                    <a:pt x="817292" y="3348866"/>
                    <a:pt x="801489" y="3370113"/>
                  </a:cubicBezTo>
                  <a:cubicBezTo>
                    <a:pt x="799888" y="3367082"/>
                    <a:pt x="798278" y="3364041"/>
                    <a:pt x="796733" y="3361010"/>
                  </a:cubicBezTo>
                  <a:cubicBezTo>
                    <a:pt x="793763" y="3355235"/>
                    <a:pt x="790793" y="3349524"/>
                    <a:pt x="787879" y="3343749"/>
                  </a:cubicBezTo>
                  <a:cubicBezTo>
                    <a:pt x="787823" y="3343508"/>
                    <a:pt x="787759" y="3343211"/>
                    <a:pt x="787703" y="3342980"/>
                  </a:cubicBezTo>
                  <a:cubicBezTo>
                    <a:pt x="787111" y="3340301"/>
                    <a:pt x="786454" y="3337742"/>
                    <a:pt x="785806" y="3335184"/>
                  </a:cubicBezTo>
                  <a:cubicBezTo>
                    <a:pt x="785214" y="3330715"/>
                    <a:pt x="783910" y="3326312"/>
                    <a:pt x="782836" y="3321974"/>
                  </a:cubicBezTo>
                  <a:cubicBezTo>
                    <a:pt x="781828" y="3317923"/>
                    <a:pt x="780875" y="3313881"/>
                    <a:pt x="779866" y="3309830"/>
                  </a:cubicBezTo>
                  <a:cubicBezTo>
                    <a:pt x="777609" y="3300958"/>
                    <a:pt x="775647" y="3291911"/>
                    <a:pt x="772853" y="3283225"/>
                  </a:cubicBezTo>
                  <a:cubicBezTo>
                    <a:pt x="772853" y="3283225"/>
                    <a:pt x="772797" y="3283225"/>
                    <a:pt x="772733" y="3283280"/>
                  </a:cubicBezTo>
                  <a:cubicBezTo>
                    <a:pt x="772612" y="3282984"/>
                    <a:pt x="772557" y="3282743"/>
                    <a:pt x="772437" y="3282511"/>
                  </a:cubicBezTo>
                  <a:cubicBezTo>
                    <a:pt x="769106" y="3269774"/>
                    <a:pt x="765784" y="3257037"/>
                    <a:pt x="762518" y="3244300"/>
                  </a:cubicBezTo>
                  <a:cubicBezTo>
                    <a:pt x="751942" y="3202575"/>
                    <a:pt x="741608" y="3160851"/>
                    <a:pt x="731384" y="3119061"/>
                  </a:cubicBezTo>
                  <a:cubicBezTo>
                    <a:pt x="711954" y="3039774"/>
                    <a:pt x="692949" y="2960376"/>
                    <a:pt x="673815" y="2881033"/>
                  </a:cubicBezTo>
                  <a:cubicBezTo>
                    <a:pt x="634252" y="2716934"/>
                    <a:pt x="594679" y="2552771"/>
                    <a:pt x="555116" y="2388672"/>
                  </a:cubicBezTo>
                  <a:cubicBezTo>
                    <a:pt x="515192" y="2223257"/>
                    <a:pt x="475333" y="2057786"/>
                    <a:pt x="435464" y="1892380"/>
                  </a:cubicBezTo>
                  <a:cubicBezTo>
                    <a:pt x="394892" y="1724285"/>
                    <a:pt x="354432" y="1556200"/>
                    <a:pt x="313851" y="1388050"/>
                  </a:cubicBezTo>
                  <a:cubicBezTo>
                    <a:pt x="274935" y="1226862"/>
                    <a:pt x="236149" y="1065683"/>
                    <a:pt x="197289" y="904431"/>
                  </a:cubicBezTo>
                  <a:cubicBezTo>
                    <a:pt x="156597" y="735687"/>
                    <a:pt x="115840" y="567000"/>
                    <a:pt x="75268" y="398257"/>
                  </a:cubicBezTo>
                  <a:cubicBezTo>
                    <a:pt x="50194" y="294209"/>
                    <a:pt x="25130" y="190051"/>
                    <a:pt x="0" y="86003"/>
                  </a:cubicBezTo>
                  <a:cubicBezTo>
                    <a:pt x="115553" y="10888"/>
                    <a:pt x="258660" y="-8162"/>
                    <a:pt x="395716" y="2906"/>
                  </a:cubicBezTo>
                  <a:cubicBezTo>
                    <a:pt x="422687" y="117364"/>
                    <a:pt x="449657" y="231710"/>
                    <a:pt x="476693" y="346168"/>
                  </a:cubicBezTo>
                  <a:cubicBezTo>
                    <a:pt x="515729" y="511639"/>
                    <a:pt x="554580" y="677165"/>
                    <a:pt x="593726" y="842636"/>
                  </a:cubicBezTo>
                  <a:cubicBezTo>
                    <a:pt x="634363" y="1014420"/>
                    <a:pt x="674639" y="1186259"/>
                    <a:pt x="715099" y="1358099"/>
                  </a:cubicBezTo>
                  <a:cubicBezTo>
                    <a:pt x="754542" y="1525832"/>
                    <a:pt x="793754" y="1693685"/>
                    <a:pt x="833327" y="1861418"/>
                  </a:cubicBezTo>
                  <a:cubicBezTo>
                    <a:pt x="873371" y="2031292"/>
                    <a:pt x="913526" y="2201045"/>
                    <a:pt x="953395" y="2370929"/>
                  </a:cubicBezTo>
                  <a:cubicBezTo>
                    <a:pt x="973297" y="2455926"/>
                    <a:pt x="993199" y="2540924"/>
                    <a:pt x="1013156" y="2625865"/>
                  </a:cubicBezTo>
                  <a:cubicBezTo>
                    <a:pt x="1032466" y="2708359"/>
                    <a:pt x="1052127" y="2790798"/>
                    <a:pt x="1071613" y="2873237"/>
                  </a:cubicBezTo>
                  <a:cubicBezTo>
                    <a:pt x="1088896" y="2946035"/>
                    <a:pt x="1106189" y="3018824"/>
                    <a:pt x="1123297" y="3091687"/>
                  </a:cubicBezTo>
                  <a:cubicBezTo>
                    <a:pt x="1131966" y="3128711"/>
                    <a:pt x="1140700" y="3165736"/>
                    <a:pt x="1149314" y="3202816"/>
                  </a:cubicBezTo>
                  <a:cubicBezTo>
                    <a:pt x="1152645" y="3217101"/>
                    <a:pt x="1155911" y="3231331"/>
                    <a:pt x="1159113" y="3245616"/>
                  </a:cubicBezTo>
                  <a:cubicBezTo>
                    <a:pt x="1159409" y="3247044"/>
                    <a:pt x="1159705" y="3248471"/>
                    <a:pt x="1159946" y="3249899"/>
                  </a:cubicBezTo>
                  <a:cubicBezTo>
                    <a:pt x="1160417" y="3252161"/>
                    <a:pt x="1160834" y="3254367"/>
                    <a:pt x="1161250" y="3256564"/>
                  </a:cubicBezTo>
                  <a:cubicBezTo>
                    <a:pt x="1162499" y="3263276"/>
                    <a:pt x="1163804" y="3269996"/>
                    <a:pt x="1165053" y="32767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2"/>
            <p:cNvSpPr/>
            <p:nvPr/>
          </p:nvSpPr>
          <p:spPr>
            <a:xfrm>
              <a:off x="14815659" y="4593485"/>
              <a:ext cx="491764" cy="528355"/>
            </a:xfrm>
            <a:custGeom>
              <a:rect b="b" l="l" r="r" t="t"/>
              <a:pathLst>
                <a:path extrusionOk="0" h="528355" w="491764">
                  <a:moveTo>
                    <a:pt x="491765" y="417670"/>
                  </a:moveTo>
                  <a:cubicBezTo>
                    <a:pt x="440044" y="404229"/>
                    <a:pt x="385918" y="402189"/>
                    <a:pt x="333086" y="414704"/>
                  </a:cubicBezTo>
                  <a:cubicBezTo>
                    <a:pt x="251388" y="428516"/>
                    <a:pt x="153590" y="459293"/>
                    <a:pt x="102332" y="528355"/>
                  </a:cubicBezTo>
                  <a:cubicBezTo>
                    <a:pt x="99648" y="517046"/>
                    <a:pt x="96873" y="505736"/>
                    <a:pt x="94189" y="494427"/>
                  </a:cubicBezTo>
                  <a:cubicBezTo>
                    <a:pt x="92802" y="488494"/>
                    <a:pt x="91321" y="482746"/>
                    <a:pt x="89933" y="476814"/>
                  </a:cubicBezTo>
                  <a:cubicBezTo>
                    <a:pt x="87713" y="467729"/>
                    <a:pt x="85585" y="458737"/>
                    <a:pt x="83364" y="449745"/>
                  </a:cubicBezTo>
                  <a:cubicBezTo>
                    <a:pt x="76887" y="422676"/>
                    <a:pt x="70318" y="395608"/>
                    <a:pt x="63842" y="368446"/>
                  </a:cubicBezTo>
                  <a:cubicBezTo>
                    <a:pt x="45059" y="290856"/>
                    <a:pt x="26369" y="213265"/>
                    <a:pt x="7679" y="135675"/>
                  </a:cubicBezTo>
                  <a:cubicBezTo>
                    <a:pt x="7587" y="135304"/>
                    <a:pt x="7494" y="134933"/>
                    <a:pt x="7402" y="134562"/>
                  </a:cubicBezTo>
                  <a:cubicBezTo>
                    <a:pt x="5274" y="125941"/>
                    <a:pt x="3238" y="117320"/>
                    <a:pt x="1203" y="108699"/>
                  </a:cubicBezTo>
                  <a:cubicBezTo>
                    <a:pt x="740" y="107030"/>
                    <a:pt x="370" y="105362"/>
                    <a:pt x="0" y="103693"/>
                  </a:cubicBezTo>
                  <a:cubicBezTo>
                    <a:pt x="2406" y="101654"/>
                    <a:pt x="4904" y="99614"/>
                    <a:pt x="7494" y="97760"/>
                  </a:cubicBezTo>
                  <a:cubicBezTo>
                    <a:pt x="111121" y="14793"/>
                    <a:pt x="246947" y="-10514"/>
                    <a:pt x="377405" y="3762"/>
                  </a:cubicBezTo>
                  <a:cubicBezTo>
                    <a:pt x="383142" y="4410"/>
                    <a:pt x="388786" y="5059"/>
                    <a:pt x="394522" y="5894"/>
                  </a:cubicBezTo>
                  <a:cubicBezTo>
                    <a:pt x="396465" y="13959"/>
                    <a:pt x="398408" y="22024"/>
                    <a:pt x="400259" y="30181"/>
                  </a:cubicBezTo>
                  <a:cubicBezTo>
                    <a:pt x="400629" y="31665"/>
                    <a:pt x="400999" y="33148"/>
                    <a:pt x="401369" y="34631"/>
                  </a:cubicBezTo>
                  <a:cubicBezTo>
                    <a:pt x="421262" y="118989"/>
                    <a:pt x="441062" y="203254"/>
                    <a:pt x="461047" y="287611"/>
                  </a:cubicBezTo>
                  <a:cubicBezTo>
                    <a:pt x="465673" y="307449"/>
                    <a:pt x="470392" y="327287"/>
                    <a:pt x="475018" y="347125"/>
                  </a:cubicBezTo>
                  <a:cubicBezTo>
                    <a:pt x="477146" y="356024"/>
                    <a:pt x="479274" y="364831"/>
                    <a:pt x="481310" y="373730"/>
                  </a:cubicBezTo>
                  <a:cubicBezTo>
                    <a:pt x="482420" y="378458"/>
                    <a:pt x="483623" y="383279"/>
                    <a:pt x="484733" y="388099"/>
                  </a:cubicBezTo>
                  <a:cubicBezTo>
                    <a:pt x="487046" y="397925"/>
                    <a:pt x="489359" y="407844"/>
                    <a:pt x="491765" y="417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12"/>
            <p:cNvSpPr/>
            <p:nvPr/>
          </p:nvSpPr>
          <p:spPr>
            <a:xfrm>
              <a:off x="15904381" y="8698458"/>
              <a:ext cx="158086" cy="256836"/>
            </a:xfrm>
            <a:custGeom>
              <a:rect b="b" l="l" r="r" t="t"/>
              <a:pathLst>
                <a:path extrusionOk="0" h="256836" w="158086">
                  <a:moveTo>
                    <a:pt x="158086" y="0"/>
                  </a:moveTo>
                  <a:cubicBezTo>
                    <a:pt x="157550" y="6192"/>
                    <a:pt x="157013" y="12385"/>
                    <a:pt x="156486" y="18512"/>
                  </a:cubicBezTo>
                  <a:cubicBezTo>
                    <a:pt x="153692" y="51968"/>
                    <a:pt x="150842" y="85359"/>
                    <a:pt x="147992" y="118750"/>
                  </a:cubicBezTo>
                  <a:cubicBezTo>
                    <a:pt x="145559" y="151482"/>
                    <a:pt x="143532" y="184224"/>
                    <a:pt x="140923" y="216901"/>
                  </a:cubicBezTo>
                  <a:cubicBezTo>
                    <a:pt x="138370" y="230528"/>
                    <a:pt x="143597" y="256837"/>
                    <a:pt x="123936" y="256837"/>
                  </a:cubicBezTo>
                  <a:cubicBezTo>
                    <a:pt x="123640" y="256837"/>
                    <a:pt x="123279" y="256837"/>
                    <a:pt x="122983" y="256837"/>
                  </a:cubicBezTo>
                  <a:cubicBezTo>
                    <a:pt x="114841" y="255048"/>
                    <a:pt x="111815" y="248920"/>
                    <a:pt x="111158" y="240948"/>
                  </a:cubicBezTo>
                  <a:cubicBezTo>
                    <a:pt x="79672" y="177679"/>
                    <a:pt x="44976" y="116071"/>
                    <a:pt x="9271" y="54999"/>
                  </a:cubicBezTo>
                  <a:cubicBezTo>
                    <a:pt x="6181" y="49762"/>
                    <a:pt x="3090" y="44524"/>
                    <a:pt x="0" y="39287"/>
                  </a:cubicBezTo>
                  <a:cubicBezTo>
                    <a:pt x="48769" y="16723"/>
                    <a:pt x="103784" y="7258"/>
                    <a:pt x="1580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12"/>
            <p:cNvSpPr/>
            <p:nvPr/>
          </p:nvSpPr>
          <p:spPr>
            <a:xfrm>
              <a:off x="15204259" y="5105024"/>
              <a:ext cx="783584" cy="3155051"/>
            </a:xfrm>
            <a:custGeom>
              <a:rect b="b" l="l" r="r" t="t"/>
              <a:pathLst>
                <a:path extrusionOk="0" h="3155051" w="783584">
                  <a:moveTo>
                    <a:pt x="783356" y="3144159"/>
                  </a:moveTo>
                  <a:cubicBezTo>
                    <a:pt x="784540" y="3148980"/>
                    <a:pt x="780978" y="3153921"/>
                    <a:pt x="776287" y="3154875"/>
                  </a:cubicBezTo>
                  <a:cubicBezTo>
                    <a:pt x="775695" y="3154996"/>
                    <a:pt x="775103" y="3155052"/>
                    <a:pt x="774501" y="3155052"/>
                  </a:cubicBezTo>
                  <a:cubicBezTo>
                    <a:pt x="770226" y="3155052"/>
                    <a:pt x="766600" y="3151956"/>
                    <a:pt x="765591" y="3147728"/>
                  </a:cubicBezTo>
                  <a:cubicBezTo>
                    <a:pt x="732560" y="3012617"/>
                    <a:pt x="699529" y="2877496"/>
                    <a:pt x="666498" y="2742385"/>
                  </a:cubicBezTo>
                  <a:cubicBezTo>
                    <a:pt x="632218" y="2601851"/>
                    <a:pt x="597882" y="2461381"/>
                    <a:pt x="563546" y="2320847"/>
                  </a:cubicBezTo>
                  <a:cubicBezTo>
                    <a:pt x="530571" y="2185791"/>
                    <a:pt x="497540" y="2050735"/>
                    <a:pt x="464573" y="1915624"/>
                  </a:cubicBezTo>
                  <a:cubicBezTo>
                    <a:pt x="433800" y="1789671"/>
                    <a:pt x="403027" y="1663728"/>
                    <a:pt x="372253" y="1537776"/>
                  </a:cubicBezTo>
                  <a:cubicBezTo>
                    <a:pt x="339879" y="1405343"/>
                    <a:pt x="307496" y="1272902"/>
                    <a:pt x="275177" y="1140405"/>
                  </a:cubicBezTo>
                  <a:cubicBezTo>
                    <a:pt x="240897" y="999991"/>
                    <a:pt x="206561" y="859521"/>
                    <a:pt x="172225" y="719107"/>
                  </a:cubicBezTo>
                  <a:cubicBezTo>
                    <a:pt x="138362" y="580242"/>
                    <a:pt x="104442" y="441320"/>
                    <a:pt x="70579" y="302390"/>
                  </a:cubicBezTo>
                  <a:cubicBezTo>
                    <a:pt x="59115" y="255427"/>
                    <a:pt x="47651" y="208465"/>
                    <a:pt x="36243" y="161438"/>
                  </a:cubicBezTo>
                  <a:cubicBezTo>
                    <a:pt x="29415" y="133341"/>
                    <a:pt x="22577" y="105187"/>
                    <a:pt x="15804" y="77034"/>
                  </a:cubicBezTo>
                  <a:cubicBezTo>
                    <a:pt x="12659" y="64000"/>
                    <a:pt x="9503" y="50967"/>
                    <a:pt x="6422" y="37924"/>
                  </a:cubicBezTo>
                  <a:cubicBezTo>
                    <a:pt x="5053" y="32028"/>
                    <a:pt x="3693" y="26141"/>
                    <a:pt x="2324" y="20246"/>
                  </a:cubicBezTo>
                  <a:cubicBezTo>
                    <a:pt x="1491" y="16556"/>
                    <a:pt x="427" y="12746"/>
                    <a:pt x="122" y="8992"/>
                  </a:cubicBezTo>
                  <a:cubicBezTo>
                    <a:pt x="-646" y="4941"/>
                    <a:pt x="2324" y="899"/>
                    <a:pt x="6237" y="185"/>
                  </a:cubicBezTo>
                  <a:cubicBezTo>
                    <a:pt x="9985" y="-649"/>
                    <a:pt x="13426" y="1437"/>
                    <a:pt x="14731" y="4412"/>
                  </a:cubicBezTo>
                  <a:cubicBezTo>
                    <a:pt x="16868" y="9233"/>
                    <a:pt x="17942" y="14647"/>
                    <a:pt x="19246" y="19708"/>
                  </a:cubicBezTo>
                  <a:cubicBezTo>
                    <a:pt x="21504" y="28515"/>
                    <a:pt x="23706" y="37386"/>
                    <a:pt x="25963" y="46193"/>
                  </a:cubicBezTo>
                  <a:cubicBezTo>
                    <a:pt x="30358" y="63871"/>
                    <a:pt x="34698" y="81604"/>
                    <a:pt x="39093" y="99282"/>
                  </a:cubicBezTo>
                  <a:cubicBezTo>
                    <a:pt x="46337" y="128566"/>
                    <a:pt x="53526" y="157916"/>
                    <a:pt x="60716" y="187255"/>
                  </a:cubicBezTo>
                  <a:cubicBezTo>
                    <a:pt x="78480" y="259692"/>
                    <a:pt x="96245" y="332128"/>
                    <a:pt x="113945" y="404629"/>
                  </a:cubicBezTo>
                  <a:cubicBezTo>
                    <a:pt x="144959" y="531351"/>
                    <a:pt x="175908" y="658129"/>
                    <a:pt x="206922" y="784860"/>
                  </a:cubicBezTo>
                  <a:cubicBezTo>
                    <a:pt x="239241" y="916884"/>
                    <a:pt x="271494" y="1048900"/>
                    <a:pt x="303758" y="1180980"/>
                  </a:cubicBezTo>
                  <a:cubicBezTo>
                    <a:pt x="338510" y="1323359"/>
                    <a:pt x="373206" y="1465793"/>
                    <a:pt x="408078" y="1608108"/>
                  </a:cubicBezTo>
                  <a:cubicBezTo>
                    <a:pt x="442710" y="1749356"/>
                    <a:pt x="477166" y="1890660"/>
                    <a:pt x="511687" y="2031963"/>
                  </a:cubicBezTo>
                  <a:cubicBezTo>
                    <a:pt x="544126" y="2164998"/>
                    <a:pt x="576676" y="2298024"/>
                    <a:pt x="609179" y="2431059"/>
                  </a:cubicBezTo>
                  <a:cubicBezTo>
                    <a:pt x="641081" y="2561646"/>
                    <a:pt x="672984" y="2692243"/>
                    <a:pt x="704886" y="2822831"/>
                  </a:cubicBezTo>
                  <a:cubicBezTo>
                    <a:pt x="731070" y="2929937"/>
                    <a:pt x="757208" y="3037081"/>
                    <a:pt x="783356" y="31441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12"/>
            <p:cNvSpPr/>
            <p:nvPr/>
          </p:nvSpPr>
          <p:spPr>
            <a:xfrm>
              <a:off x="15046705" y="5151560"/>
              <a:ext cx="777167" cy="3154671"/>
            </a:xfrm>
            <a:custGeom>
              <a:rect b="b" l="l" r="r" t="t"/>
              <a:pathLst>
                <a:path extrusionOk="0" h="3154671" w="777167">
                  <a:moveTo>
                    <a:pt x="759240" y="3147673"/>
                  </a:moveTo>
                  <a:cubicBezTo>
                    <a:pt x="741541" y="3074643"/>
                    <a:pt x="723831" y="3001548"/>
                    <a:pt x="706132" y="2928509"/>
                  </a:cubicBezTo>
                  <a:cubicBezTo>
                    <a:pt x="690088" y="2862562"/>
                    <a:pt x="673989" y="2796606"/>
                    <a:pt x="658130" y="2730603"/>
                  </a:cubicBezTo>
                  <a:cubicBezTo>
                    <a:pt x="642503" y="2665545"/>
                    <a:pt x="626524" y="2600543"/>
                    <a:pt x="610841" y="2535486"/>
                  </a:cubicBezTo>
                  <a:cubicBezTo>
                    <a:pt x="593909" y="2465543"/>
                    <a:pt x="576922" y="2395665"/>
                    <a:pt x="559990" y="2325732"/>
                  </a:cubicBezTo>
                  <a:cubicBezTo>
                    <a:pt x="526718" y="2188535"/>
                    <a:pt x="493456" y="2051338"/>
                    <a:pt x="460184" y="1914141"/>
                  </a:cubicBezTo>
                  <a:cubicBezTo>
                    <a:pt x="428698" y="1784387"/>
                    <a:pt x="397213" y="1654625"/>
                    <a:pt x="365782" y="1524927"/>
                  </a:cubicBezTo>
                  <a:cubicBezTo>
                    <a:pt x="332631" y="1388082"/>
                    <a:pt x="299424" y="1251247"/>
                    <a:pt x="266273" y="1114402"/>
                  </a:cubicBezTo>
                  <a:cubicBezTo>
                    <a:pt x="232770" y="976074"/>
                    <a:pt x="199202" y="837801"/>
                    <a:pt x="165690" y="699538"/>
                  </a:cubicBezTo>
                  <a:cubicBezTo>
                    <a:pt x="133491" y="566800"/>
                    <a:pt x="101349" y="434071"/>
                    <a:pt x="69271" y="301277"/>
                  </a:cubicBezTo>
                  <a:cubicBezTo>
                    <a:pt x="57150" y="251274"/>
                    <a:pt x="45029" y="201225"/>
                    <a:pt x="33029" y="151167"/>
                  </a:cubicBezTo>
                  <a:cubicBezTo>
                    <a:pt x="26201" y="122717"/>
                    <a:pt x="19363" y="94202"/>
                    <a:pt x="12590" y="65752"/>
                  </a:cubicBezTo>
                  <a:cubicBezTo>
                    <a:pt x="9565" y="53191"/>
                    <a:pt x="6650" y="40630"/>
                    <a:pt x="3736" y="28079"/>
                  </a:cubicBezTo>
                  <a:cubicBezTo>
                    <a:pt x="3264" y="25993"/>
                    <a:pt x="2783" y="23852"/>
                    <a:pt x="2311" y="21766"/>
                  </a:cubicBezTo>
                  <a:cubicBezTo>
                    <a:pt x="1719" y="18911"/>
                    <a:pt x="942" y="16055"/>
                    <a:pt x="525" y="13135"/>
                  </a:cubicBezTo>
                  <a:cubicBezTo>
                    <a:pt x="53" y="9798"/>
                    <a:pt x="-659" y="6294"/>
                    <a:pt x="1293" y="3253"/>
                  </a:cubicBezTo>
                  <a:cubicBezTo>
                    <a:pt x="3255" y="157"/>
                    <a:pt x="7113" y="-974"/>
                    <a:pt x="10323" y="936"/>
                  </a:cubicBezTo>
                  <a:cubicBezTo>
                    <a:pt x="13950" y="2957"/>
                    <a:pt x="15135" y="7360"/>
                    <a:pt x="16208" y="11114"/>
                  </a:cubicBezTo>
                  <a:cubicBezTo>
                    <a:pt x="18410" y="19448"/>
                    <a:pt x="20603" y="27717"/>
                    <a:pt x="22685" y="36051"/>
                  </a:cubicBezTo>
                  <a:cubicBezTo>
                    <a:pt x="27200" y="53905"/>
                    <a:pt x="31595" y="71824"/>
                    <a:pt x="35990" y="89743"/>
                  </a:cubicBezTo>
                  <a:cubicBezTo>
                    <a:pt x="43179" y="118786"/>
                    <a:pt x="50248" y="147774"/>
                    <a:pt x="57316" y="176826"/>
                  </a:cubicBezTo>
                  <a:cubicBezTo>
                    <a:pt x="73295" y="242357"/>
                    <a:pt x="89219" y="307896"/>
                    <a:pt x="105142" y="373491"/>
                  </a:cubicBezTo>
                  <a:cubicBezTo>
                    <a:pt x="138173" y="509316"/>
                    <a:pt x="171149" y="645206"/>
                    <a:pt x="204059" y="781096"/>
                  </a:cubicBezTo>
                  <a:cubicBezTo>
                    <a:pt x="236970" y="916810"/>
                    <a:pt x="269881" y="1052459"/>
                    <a:pt x="302792" y="1188164"/>
                  </a:cubicBezTo>
                  <a:cubicBezTo>
                    <a:pt x="336360" y="1326613"/>
                    <a:pt x="369983" y="1465061"/>
                    <a:pt x="403550" y="1603510"/>
                  </a:cubicBezTo>
                  <a:cubicBezTo>
                    <a:pt x="437414" y="1743441"/>
                    <a:pt x="471333" y="1883438"/>
                    <a:pt x="505318" y="2023379"/>
                  </a:cubicBezTo>
                  <a:cubicBezTo>
                    <a:pt x="521657" y="2090699"/>
                    <a:pt x="537988" y="2158074"/>
                    <a:pt x="554328" y="2225458"/>
                  </a:cubicBezTo>
                  <a:cubicBezTo>
                    <a:pt x="568946" y="2285936"/>
                    <a:pt x="583500" y="2346349"/>
                    <a:pt x="598286" y="2406762"/>
                  </a:cubicBezTo>
                  <a:cubicBezTo>
                    <a:pt x="615689" y="2477947"/>
                    <a:pt x="632806" y="2549197"/>
                    <a:pt x="650090" y="2620446"/>
                  </a:cubicBezTo>
                  <a:cubicBezTo>
                    <a:pt x="666245" y="2687172"/>
                    <a:pt x="682464" y="2753954"/>
                    <a:pt x="698628" y="2820680"/>
                  </a:cubicBezTo>
                  <a:cubicBezTo>
                    <a:pt x="724710" y="2928296"/>
                    <a:pt x="750849" y="3035848"/>
                    <a:pt x="776931" y="3143408"/>
                  </a:cubicBezTo>
                  <a:cubicBezTo>
                    <a:pt x="778060" y="3148229"/>
                    <a:pt x="775034" y="3153225"/>
                    <a:pt x="770214" y="3154421"/>
                  </a:cubicBezTo>
                  <a:cubicBezTo>
                    <a:pt x="769511" y="3154597"/>
                    <a:pt x="768817" y="3154672"/>
                    <a:pt x="768123" y="3154672"/>
                  </a:cubicBezTo>
                  <a:cubicBezTo>
                    <a:pt x="764052" y="3154653"/>
                    <a:pt x="760258" y="3151789"/>
                    <a:pt x="759240" y="31476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12"/>
            <p:cNvSpPr/>
            <p:nvPr/>
          </p:nvSpPr>
          <p:spPr>
            <a:xfrm>
              <a:off x="14918030" y="4999858"/>
              <a:ext cx="400286" cy="140855"/>
            </a:xfrm>
            <a:custGeom>
              <a:rect b="b" l="l" r="r" t="t"/>
              <a:pathLst>
                <a:path extrusionOk="0" h="140855" w="400286">
                  <a:moveTo>
                    <a:pt x="395827" y="38774"/>
                  </a:moveTo>
                  <a:cubicBezTo>
                    <a:pt x="397317" y="45142"/>
                    <a:pt x="398797" y="51455"/>
                    <a:pt x="400287" y="57759"/>
                  </a:cubicBezTo>
                  <a:cubicBezTo>
                    <a:pt x="263231" y="46690"/>
                    <a:pt x="120115" y="65731"/>
                    <a:pt x="4571" y="140856"/>
                  </a:cubicBezTo>
                  <a:cubicBezTo>
                    <a:pt x="3026" y="134663"/>
                    <a:pt x="1545" y="128415"/>
                    <a:pt x="56" y="122223"/>
                  </a:cubicBezTo>
                  <a:cubicBezTo>
                    <a:pt x="56" y="122167"/>
                    <a:pt x="0" y="122047"/>
                    <a:pt x="0" y="121982"/>
                  </a:cubicBezTo>
                  <a:cubicBezTo>
                    <a:pt x="51268" y="52873"/>
                    <a:pt x="149056" y="22162"/>
                    <a:pt x="230681" y="8359"/>
                  </a:cubicBezTo>
                  <a:cubicBezTo>
                    <a:pt x="283558" y="-4202"/>
                    <a:pt x="337676" y="-2117"/>
                    <a:pt x="389359" y="11334"/>
                  </a:cubicBezTo>
                  <a:cubicBezTo>
                    <a:pt x="391497" y="20493"/>
                    <a:pt x="393690" y="29606"/>
                    <a:pt x="395827" y="387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12"/>
            <p:cNvSpPr/>
            <p:nvPr/>
          </p:nvSpPr>
          <p:spPr>
            <a:xfrm>
              <a:off x="14766875" y="4320259"/>
              <a:ext cx="447711" cy="398620"/>
            </a:xfrm>
            <a:custGeom>
              <a:rect b="b" l="l" r="r" t="t"/>
              <a:pathLst>
                <a:path extrusionOk="0" h="398620" w="447711">
                  <a:moveTo>
                    <a:pt x="443317" y="279101"/>
                  </a:moveTo>
                  <a:cubicBezTo>
                    <a:pt x="444806" y="285294"/>
                    <a:pt x="446287" y="291542"/>
                    <a:pt x="447712" y="297734"/>
                  </a:cubicBezTo>
                  <a:cubicBezTo>
                    <a:pt x="311313" y="267560"/>
                    <a:pt x="157325" y="303630"/>
                    <a:pt x="54013" y="398620"/>
                  </a:cubicBezTo>
                  <a:cubicBezTo>
                    <a:pt x="52588" y="393086"/>
                    <a:pt x="51283" y="387552"/>
                    <a:pt x="49969" y="381953"/>
                  </a:cubicBezTo>
                  <a:cubicBezTo>
                    <a:pt x="49553" y="380284"/>
                    <a:pt x="49137" y="378616"/>
                    <a:pt x="48785" y="376956"/>
                  </a:cubicBezTo>
                  <a:cubicBezTo>
                    <a:pt x="48193" y="374574"/>
                    <a:pt x="47601" y="372136"/>
                    <a:pt x="47064" y="369753"/>
                  </a:cubicBezTo>
                  <a:cubicBezTo>
                    <a:pt x="35064" y="320233"/>
                    <a:pt x="23119" y="270768"/>
                    <a:pt x="11239" y="221247"/>
                  </a:cubicBezTo>
                  <a:cubicBezTo>
                    <a:pt x="9573" y="210651"/>
                    <a:pt x="7612" y="200120"/>
                    <a:pt x="5956" y="189460"/>
                  </a:cubicBezTo>
                  <a:cubicBezTo>
                    <a:pt x="4883" y="182730"/>
                    <a:pt x="4059" y="175944"/>
                    <a:pt x="2986" y="169158"/>
                  </a:cubicBezTo>
                  <a:cubicBezTo>
                    <a:pt x="1977" y="162734"/>
                    <a:pt x="1024" y="156301"/>
                    <a:pt x="367" y="149812"/>
                  </a:cubicBezTo>
                  <a:cubicBezTo>
                    <a:pt x="367" y="149691"/>
                    <a:pt x="312" y="149571"/>
                    <a:pt x="312" y="149450"/>
                  </a:cubicBezTo>
                  <a:cubicBezTo>
                    <a:pt x="71" y="146178"/>
                    <a:pt x="-105" y="142961"/>
                    <a:pt x="71" y="139689"/>
                  </a:cubicBezTo>
                  <a:cubicBezTo>
                    <a:pt x="192" y="138196"/>
                    <a:pt x="247" y="136713"/>
                    <a:pt x="367" y="135220"/>
                  </a:cubicBezTo>
                  <a:lnTo>
                    <a:pt x="367" y="135165"/>
                  </a:lnTo>
                  <a:cubicBezTo>
                    <a:pt x="488" y="133617"/>
                    <a:pt x="663" y="132134"/>
                    <a:pt x="839" y="130641"/>
                  </a:cubicBezTo>
                  <a:cubicBezTo>
                    <a:pt x="839" y="130585"/>
                    <a:pt x="839" y="130465"/>
                    <a:pt x="895" y="130400"/>
                  </a:cubicBezTo>
                  <a:cubicBezTo>
                    <a:pt x="1663" y="126117"/>
                    <a:pt x="2791" y="122122"/>
                    <a:pt x="4105" y="118015"/>
                  </a:cubicBezTo>
                  <a:cubicBezTo>
                    <a:pt x="4050" y="118377"/>
                    <a:pt x="3930" y="118729"/>
                    <a:pt x="3809" y="119146"/>
                  </a:cubicBezTo>
                  <a:cubicBezTo>
                    <a:pt x="4762" y="116050"/>
                    <a:pt x="5947" y="113074"/>
                    <a:pt x="6955" y="110043"/>
                  </a:cubicBezTo>
                  <a:cubicBezTo>
                    <a:pt x="69103" y="9463"/>
                    <a:pt x="269899" y="-33449"/>
                    <a:pt x="365967" y="29467"/>
                  </a:cubicBezTo>
                  <a:cubicBezTo>
                    <a:pt x="366207" y="29644"/>
                    <a:pt x="366383" y="29829"/>
                    <a:pt x="366559" y="30005"/>
                  </a:cubicBezTo>
                  <a:cubicBezTo>
                    <a:pt x="366855" y="30246"/>
                    <a:pt x="367216" y="30543"/>
                    <a:pt x="367512" y="30839"/>
                  </a:cubicBezTo>
                  <a:cubicBezTo>
                    <a:pt x="368400" y="31553"/>
                    <a:pt x="369298" y="32267"/>
                    <a:pt x="370130" y="33046"/>
                  </a:cubicBezTo>
                  <a:cubicBezTo>
                    <a:pt x="370186" y="33046"/>
                    <a:pt x="370186" y="33046"/>
                    <a:pt x="370186" y="33166"/>
                  </a:cubicBezTo>
                  <a:cubicBezTo>
                    <a:pt x="370241" y="33166"/>
                    <a:pt x="370306" y="33222"/>
                    <a:pt x="370362" y="33287"/>
                  </a:cubicBezTo>
                  <a:cubicBezTo>
                    <a:pt x="371611" y="34000"/>
                    <a:pt x="372795" y="35076"/>
                    <a:pt x="373803" y="36383"/>
                  </a:cubicBezTo>
                  <a:cubicBezTo>
                    <a:pt x="373859" y="36383"/>
                    <a:pt x="373859" y="36439"/>
                    <a:pt x="373924" y="36559"/>
                  </a:cubicBezTo>
                  <a:cubicBezTo>
                    <a:pt x="373979" y="36559"/>
                    <a:pt x="373979" y="36559"/>
                    <a:pt x="373979" y="36615"/>
                  </a:cubicBezTo>
                  <a:cubicBezTo>
                    <a:pt x="375052" y="37569"/>
                    <a:pt x="376061" y="38580"/>
                    <a:pt x="377005" y="39590"/>
                  </a:cubicBezTo>
                  <a:lnTo>
                    <a:pt x="377060" y="39590"/>
                  </a:lnTo>
                  <a:cubicBezTo>
                    <a:pt x="377236" y="39831"/>
                    <a:pt x="377477" y="40063"/>
                    <a:pt x="377652" y="40304"/>
                  </a:cubicBezTo>
                  <a:cubicBezTo>
                    <a:pt x="378365" y="41379"/>
                    <a:pt x="379077" y="42446"/>
                    <a:pt x="379734" y="43576"/>
                  </a:cubicBezTo>
                  <a:cubicBezTo>
                    <a:pt x="379734" y="43632"/>
                    <a:pt x="379790" y="43697"/>
                    <a:pt x="379910" y="43817"/>
                  </a:cubicBezTo>
                  <a:cubicBezTo>
                    <a:pt x="379910" y="43817"/>
                    <a:pt x="379910" y="43873"/>
                    <a:pt x="379966" y="43873"/>
                  </a:cubicBezTo>
                  <a:cubicBezTo>
                    <a:pt x="382223" y="46728"/>
                    <a:pt x="384185" y="49704"/>
                    <a:pt x="386026" y="52800"/>
                  </a:cubicBezTo>
                  <a:cubicBezTo>
                    <a:pt x="398859" y="74344"/>
                    <a:pt x="402958" y="100893"/>
                    <a:pt x="407297" y="126488"/>
                  </a:cubicBezTo>
                  <a:cubicBezTo>
                    <a:pt x="418465" y="173747"/>
                    <a:pt x="429632" y="221126"/>
                    <a:pt x="440800" y="268385"/>
                  </a:cubicBezTo>
                  <a:cubicBezTo>
                    <a:pt x="441337" y="270768"/>
                    <a:pt x="441929" y="273150"/>
                    <a:pt x="442465" y="275532"/>
                  </a:cubicBezTo>
                  <a:lnTo>
                    <a:pt x="442410" y="275532"/>
                  </a:lnTo>
                  <a:cubicBezTo>
                    <a:pt x="442586" y="276422"/>
                    <a:pt x="442771" y="277321"/>
                    <a:pt x="442882" y="278211"/>
                  </a:cubicBezTo>
                  <a:cubicBezTo>
                    <a:pt x="442937" y="278211"/>
                    <a:pt x="442937" y="278211"/>
                    <a:pt x="442882" y="278267"/>
                  </a:cubicBezTo>
                  <a:cubicBezTo>
                    <a:pt x="443002" y="278564"/>
                    <a:pt x="443122" y="278805"/>
                    <a:pt x="443178" y="279101"/>
                  </a:cubicBezTo>
                  <a:cubicBezTo>
                    <a:pt x="443261" y="279101"/>
                    <a:pt x="443261" y="279101"/>
                    <a:pt x="443317" y="279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118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" name="Google Shape;2119;p21"/>
          <p:cNvGrpSpPr/>
          <p:nvPr/>
        </p:nvGrpSpPr>
        <p:grpSpPr>
          <a:xfrm rot="5117094">
            <a:off x="1527207" y="461179"/>
            <a:ext cx="3398544" cy="4907861"/>
            <a:chOff x="3054427" y="922504"/>
            <a:chExt cx="6797195" cy="9815877"/>
          </a:xfrm>
        </p:grpSpPr>
        <p:sp>
          <p:nvSpPr>
            <p:cNvPr id="2120" name="Google Shape;2120;p21"/>
            <p:cNvSpPr/>
            <p:nvPr/>
          </p:nvSpPr>
          <p:spPr>
            <a:xfrm>
              <a:off x="3054427" y="922504"/>
              <a:ext cx="6797195" cy="9815877"/>
            </a:xfrm>
            <a:custGeom>
              <a:rect b="b" l="l" r="r" t="t"/>
              <a:pathLst>
                <a:path extrusionOk="0" h="9815877" w="6797195">
                  <a:moveTo>
                    <a:pt x="1995152" y="9770231"/>
                  </a:moveTo>
                  <a:cubicBezTo>
                    <a:pt x="1946532" y="9770231"/>
                    <a:pt x="1900663" y="9764440"/>
                    <a:pt x="1848722" y="9748833"/>
                  </a:cubicBezTo>
                  <a:cubicBezTo>
                    <a:pt x="1758793" y="9719699"/>
                    <a:pt x="1558712" y="9400016"/>
                    <a:pt x="1478255" y="9158604"/>
                  </a:cubicBezTo>
                  <a:cubicBezTo>
                    <a:pt x="1366924" y="8821626"/>
                    <a:pt x="1428574" y="8713690"/>
                    <a:pt x="1361500" y="8699889"/>
                  </a:cubicBezTo>
                  <a:cubicBezTo>
                    <a:pt x="783190" y="8581647"/>
                    <a:pt x="290583" y="8159486"/>
                    <a:pt x="18614" y="7648668"/>
                  </a:cubicBezTo>
                  <a:cubicBezTo>
                    <a:pt x="-6482" y="7648668"/>
                    <a:pt x="1064" y="7533233"/>
                    <a:pt x="1064" y="160100"/>
                  </a:cubicBezTo>
                  <a:cubicBezTo>
                    <a:pt x="361410" y="114986"/>
                    <a:pt x="721108" y="80042"/>
                    <a:pt x="1083478" y="79963"/>
                  </a:cubicBezTo>
                  <a:cubicBezTo>
                    <a:pt x="3792932" y="79335"/>
                    <a:pt x="5175240" y="-35903"/>
                    <a:pt x="6608056" y="11390"/>
                  </a:cubicBezTo>
                  <a:cubicBezTo>
                    <a:pt x="6679453" y="14177"/>
                    <a:pt x="6804560" y="6892748"/>
                    <a:pt x="6796856" y="9763223"/>
                  </a:cubicBezTo>
                  <a:cubicBezTo>
                    <a:pt x="6796856" y="9877460"/>
                    <a:pt x="5656880" y="9770231"/>
                    <a:pt x="1995152" y="9770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21" name="Google Shape;2121;p21"/>
            <p:cNvGrpSpPr/>
            <p:nvPr/>
          </p:nvGrpSpPr>
          <p:grpSpPr>
            <a:xfrm>
              <a:off x="3554256" y="1617396"/>
              <a:ext cx="5600147" cy="8295108"/>
              <a:chOff x="3554256" y="1617396"/>
              <a:chExt cx="5600147" cy="8295108"/>
            </a:xfrm>
          </p:grpSpPr>
          <p:grpSp>
            <p:nvGrpSpPr>
              <p:cNvPr id="2122" name="Google Shape;2122;p21"/>
              <p:cNvGrpSpPr/>
              <p:nvPr/>
            </p:nvGrpSpPr>
            <p:grpSpPr>
              <a:xfrm>
                <a:off x="3554322" y="1617396"/>
                <a:ext cx="5600076" cy="112753"/>
                <a:chOff x="3554322" y="1617396"/>
                <a:chExt cx="5600076" cy="112753"/>
              </a:xfrm>
            </p:grpSpPr>
            <p:grpSp>
              <p:nvGrpSpPr>
                <p:cNvPr id="2123" name="Google Shape;2123;p21"/>
                <p:cNvGrpSpPr/>
                <p:nvPr/>
              </p:nvGrpSpPr>
              <p:grpSpPr>
                <a:xfrm>
                  <a:off x="3554322" y="1617396"/>
                  <a:ext cx="100320" cy="112703"/>
                  <a:chOff x="3554322" y="1617396"/>
                  <a:chExt cx="100320" cy="112703"/>
                </a:xfrm>
              </p:grpSpPr>
              <p:sp>
                <p:nvSpPr>
                  <p:cNvPr id="2124" name="Google Shape;2124;p21"/>
                  <p:cNvSpPr/>
                  <p:nvPr/>
                </p:nvSpPr>
                <p:spPr>
                  <a:xfrm>
                    <a:off x="3619143" y="1620081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5" name="Google Shape;2125;p21"/>
                  <p:cNvSpPr/>
                  <p:nvPr/>
                </p:nvSpPr>
                <p:spPr>
                  <a:xfrm>
                    <a:off x="3554322" y="1617396"/>
                    <a:ext cx="100320" cy="112703"/>
                  </a:xfrm>
                  <a:custGeom>
                    <a:rect b="b" l="l" r="r" t="t"/>
                    <a:pathLst>
                      <a:path extrusionOk="0" h="112703" w="100320">
                        <a:moveTo>
                          <a:pt x="100135" y="55535"/>
                        </a:moveTo>
                        <a:cubicBezTo>
                          <a:pt x="95772" y="3727"/>
                          <a:pt x="48312" y="-4813"/>
                          <a:pt x="69281" y="5238"/>
                        </a:cubicBezTo>
                        <a:cubicBezTo>
                          <a:pt x="53598" y="-2673"/>
                          <a:pt x="38328" y="-1417"/>
                          <a:pt x="24591" y="7614"/>
                        </a:cubicBezTo>
                        <a:cubicBezTo>
                          <a:pt x="-28863" y="43442"/>
                          <a:pt x="14293" y="131647"/>
                          <a:pt x="64151" y="109051"/>
                        </a:cubicBezTo>
                        <a:cubicBezTo>
                          <a:pt x="107072" y="89321"/>
                          <a:pt x="99585" y="48546"/>
                          <a:pt x="100135" y="55535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26" name="Google Shape;2126;p21"/>
                <p:cNvGrpSpPr/>
                <p:nvPr/>
              </p:nvGrpSpPr>
              <p:grpSpPr>
                <a:xfrm>
                  <a:off x="4241840" y="1617430"/>
                  <a:ext cx="100288" cy="112719"/>
                  <a:chOff x="4241840" y="1617430"/>
                  <a:chExt cx="100288" cy="112719"/>
                </a:xfrm>
              </p:grpSpPr>
              <p:sp>
                <p:nvSpPr>
                  <p:cNvPr id="2127" name="Google Shape;2127;p21"/>
                  <p:cNvSpPr/>
                  <p:nvPr/>
                </p:nvSpPr>
                <p:spPr>
                  <a:xfrm>
                    <a:off x="4306612" y="1620081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8" name="Google Shape;2128;p21"/>
                  <p:cNvSpPr/>
                  <p:nvPr/>
                </p:nvSpPr>
                <p:spPr>
                  <a:xfrm>
                    <a:off x="4241840" y="16174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29" name="Google Shape;2129;p21"/>
                <p:cNvGrpSpPr/>
                <p:nvPr/>
              </p:nvGrpSpPr>
              <p:grpSpPr>
                <a:xfrm>
                  <a:off x="4929319" y="1617430"/>
                  <a:ext cx="100288" cy="112719"/>
                  <a:chOff x="4929319" y="1617430"/>
                  <a:chExt cx="100288" cy="112719"/>
                </a:xfrm>
              </p:grpSpPr>
              <p:sp>
                <p:nvSpPr>
                  <p:cNvPr id="2130" name="Google Shape;2130;p21"/>
                  <p:cNvSpPr/>
                  <p:nvPr/>
                </p:nvSpPr>
                <p:spPr>
                  <a:xfrm>
                    <a:off x="4994083" y="1620081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1" name="Google Shape;2131;p21"/>
                  <p:cNvSpPr/>
                  <p:nvPr/>
                </p:nvSpPr>
                <p:spPr>
                  <a:xfrm>
                    <a:off x="4929319" y="16174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2" name="Google Shape;2132;p21"/>
                <p:cNvGrpSpPr/>
                <p:nvPr/>
              </p:nvGrpSpPr>
              <p:grpSpPr>
                <a:xfrm>
                  <a:off x="5616779" y="1617430"/>
                  <a:ext cx="100288" cy="112719"/>
                  <a:chOff x="5616779" y="1617430"/>
                  <a:chExt cx="100288" cy="112719"/>
                </a:xfrm>
              </p:grpSpPr>
              <p:sp>
                <p:nvSpPr>
                  <p:cNvPr id="2133" name="Google Shape;2133;p21"/>
                  <p:cNvSpPr/>
                  <p:nvPr/>
                </p:nvSpPr>
                <p:spPr>
                  <a:xfrm>
                    <a:off x="5681551" y="1620081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4" name="Google Shape;2134;p21"/>
                  <p:cNvSpPr/>
                  <p:nvPr/>
                </p:nvSpPr>
                <p:spPr>
                  <a:xfrm>
                    <a:off x="5616779" y="16174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5" name="Google Shape;2135;p21"/>
                <p:cNvGrpSpPr/>
                <p:nvPr/>
              </p:nvGrpSpPr>
              <p:grpSpPr>
                <a:xfrm>
                  <a:off x="6304259" y="1617430"/>
                  <a:ext cx="100288" cy="112719"/>
                  <a:chOff x="6304259" y="1617430"/>
                  <a:chExt cx="100288" cy="112719"/>
                </a:xfrm>
              </p:grpSpPr>
              <p:sp>
                <p:nvSpPr>
                  <p:cNvPr id="2136" name="Google Shape;2136;p21"/>
                  <p:cNvSpPr/>
                  <p:nvPr/>
                </p:nvSpPr>
                <p:spPr>
                  <a:xfrm>
                    <a:off x="6369015" y="1620081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4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7" name="Google Shape;2137;p21"/>
                  <p:cNvSpPr/>
                  <p:nvPr/>
                </p:nvSpPr>
                <p:spPr>
                  <a:xfrm>
                    <a:off x="6304259" y="16174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6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8" name="Google Shape;2138;p21"/>
                <p:cNvGrpSpPr/>
                <p:nvPr/>
              </p:nvGrpSpPr>
              <p:grpSpPr>
                <a:xfrm>
                  <a:off x="6991718" y="1617430"/>
                  <a:ext cx="100288" cy="112719"/>
                  <a:chOff x="6991718" y="1617430"/>
                  <a:chExt cx="100288" cy="112719"/>
                </a:xfrm>
              </p:grpSpPr>
              <p:sp>
                <p:nvSpPr>
                  <p:cNvPr id="2139" name="Google Shape;2139;p21"/>
                  <p:cNvSpPr/>
                  <p:nvPr/>
                </p:nvSpPr>
                <p:spPr>
                  <a:xfrm>
                    <a:off x="7056490" y="1620081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0" name="Google Shape;2140;p21"/>
                  <p:cNvSpPr/>
                  <p:nvPr/>
                </p:nvSpPr>
                <p:spPr>
                  <a:xfrm>
                    <a:off x="6991718" y="16174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41" name="Google Shape;2141;p21"/>
                <p:cNvGrpSpPr/>
                <p:nvPr/>
              </p:nvGrpSpPr>
              <p:grpSpPr>
                <a:xfrm>
                  <a:off x="7679198" y="1617430"/>
                  <a:ext cx="100288" cy="112719"/>
                  <a:chOff x="7679198" y="1617430"/>
                  <a:chExt cx="100288" cy="112719"/>
                </a:xfrm>
              </p:grpSpPr>
              <p:sp>
                <p:nvSpPr>
                  <p:cNvPr id="2142" name="Google Shape;2142;p21"/>
                  <p:cNvSpPr/>
                  <p:nvPr/>
                </p:nvSpPr>
                <p:spPr>
                  <a:xfrm>
                    <a:off x="7743955" y="1620081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5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3" name="Google Shape;2143;p21"/>
                  <p:cNvSpPr/>
                  <p:nvPr/>
                </p:nvSpPr>
                <p:spPr>
                  <a:xfrm>
                    <a:off x="7679198" y="16174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3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44" name="Google Shape;2144;p21"/>
                <p:cNvGrpSpPr/>
                <p:nvPr/>
              </p:nvGrpSpPr>
              <p:grpSpPr>
                <a:xfrm>
                  <a:off x="8366658" y="1617430"/>
                  <a:ext cx="100288" cy="112719"/>
                  <a:chOff x="8366658" y="1617430"/>
                  <a:chExt cx="100288" cy="112719"/>
                </a:xfrm>
              </p:grpSpPr>
              <p:sp>
                <p:nvSpPr>
                  <p:cNvPr id="2145" name="Google Shape;2145;p21"/>
                  <p:cNvSpPr/>
                  <p:nvPr/>
                </p:nvSpPr>
                <p:spPr>
                  <a:xfrm>
                    <a:off x="8431429" y="1620081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6" name="Google Shape;2146;p21"/>
                  <p:cNvSpPr/>
                  <p:nvPr/>
                </p:nvSpPr>
                <p:spPr>
                  <a:xfrm>
                    <a:off x="8366658" y="16174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5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47" name="Google Shape;2147;p21"/>
                <p:cNvGrpSpPr/>
                <p:nvPr/>
              </p:nvGrpSpPr>
              <p:grpSpPr>
                <a:xfrm>
                  <a:off x="9054079" y="1617396"/>
                  <a:ext cx="100319" cy="112703"/>
                  <a:chOff x="9054079" y="1617396"/>
                  <a:chExt cx="100319" cy="112703"/>
                </a:xfrm>
              </p:grpSpPr>
              <p:sp>
                <p:nvSpPr>
                  <p:cNvPr id="2148" name="Google Shape;2148;p21"/>
                  <p:cNvSpPr/>
                  <p:nvPr/>
                </p:nvSpPr>
                <p:spPr>
                  <a:xfrm>
                    <a:off x="9118894" y="1620081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3" y="60"/>
                        </a:moveTo>
                        <a:cubicBezTo>
                          <a:pt x="43" y="1"/>
                          <a:pt x="-54" y="-38"/>
                          <a:pt x="43" y="60"/>
                        </a:cubicBezTo>
                        <a:lnTo>
                          <a:pt x="43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9" name="Google Shape;2149;p21"/>
                  <p:cNvSpPr/>
                  <p:nvPr/>
                </p:nvSpPr>
                <p:spPr>
                  <a:xfrm>
                    <a:off x="9054079" y="1617396"/>
                    <a:ext cx="100319" cy="112703"/>
                  </a:xfrm>
                  <a:custGeom>
                    <a:rect b="b" l="l" r="r" t="t"/>
                    <a:pathLst>
                      <a:path extrusionOk="0" h="112703" w="100319">
                        <a:moveTo>
                          <a:pt x="100135" y="55535"/>
                        </a:moveTo>
                        <a:cubicBezTo>
                          <a:pt x="95772" y="3727"/>
                          <a:pt x="48312" y="-4813"/>
                          <a:pt x="69280" y="5238"/>
                        </a:cubicBezTo>
                        <a:cubicBezTo>
                          <a:pt x="53598" y="-2673"/>
                          <a:pt x="38328" y="-1417"/>
                          <a:pt x="24591" y="7614"/>
                        </a:cubicBezTo>
                        <a:cubicBezTo>
                          <a:pt x="-28863" y="43442"/>
                          <a:pt x="14293" y="131647"/>
                          <a:pt x="64151" y="109051"/>
                        </a:cubicBezTo>
                        <a:cubicBezTo>
                          <a:pt x="107072" y="89321"/>
                          <a:pt x="99584" y="48546"/>
                          <a:pt x="100135" y="55535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150" name="Google Shape;2150;p21"/>
              <p:cNvGrpSpPr/>
              <p:nvPr/>
            </p:nvGrpSpPr>
            <p:grpSpPr>
              <a:xfrm>
                <a:off x="3554256" y="2361223"/>
                <a:ext cx="5600147" cy="112773"/>
                <a:chOff x="3554256" y="2361223"/>
                <a:chExt cx="5600147" cy="112773"/>
              </a:xfrm>
            </p:grpSpPr>
            <p:grpSp>
              <p:nvGrpSpPr>
                <p:cNvPr id="2151" name="Google Shape;2151;p21"/>
                <p:cNvGrpSpPr/>
                <p:nvPr/>
              </p:nvGrpSpPr>
              <p:grpSpPr>
                <a:xfrm>
                  <a:off x="3554256" y="2361223"/>
                  <a:ext cx="100393" cy="112746"/>
                  <a:chOff x="3554256" y="2361223"/>
                  <a:chExt cx="100393" cy="112746"/>
                </a:xfrm>
              </p:grpSpPr>
              <p:sp>
                <p:nvSpPr>
                  <p:cNvPr id="2152" name="Google Shape;2152;p21"/>
                  <p:cNvSpPr/>
                  <p:nvPr/>
                </p:nvSpPr>
                <p:spPr>
                  <a:xfrm>
                    <a:off x="3619143" y="2363943"/>
                    <a:ext cx="57" cy="45"/>
                  </a:xfrm>
                  <a:custGeom>
                    <a:rect b="b" l="l" r="r" t="t"/>
                    <a:pathLst>
                      <a:path extrusionOk="0" h="45" w="57">
                        <a:moveTo>
                          <a:pt x="57" y="45"/>
                        </a:moveTo>
                        <a:cubicBezTo>
                          <a:pt x="37" y="6"/>
                          <a:pt x="-61" y="-33"/>
                          <a:pt x="57" y="45"/>
                        </a:cubicBezTo>
                        <a:lnTo>
                          <a:pt x="57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3" name="Google Shape;2153;p21"/>
                  <p:cNvSpPr/>
                  <p:nvPr/>
                </p:nvSpPr>
                <p:spPr>
                  <a:xfrm>
                    <a:off x="3554256" y="2361223"/>
                    <a:ext cx="100393" cy="112746"/>
                  </a:xfrm>
                  <a:custGeom>
                    <a:rect b="b" l="l" r="r" t="t"/>
                    <a:pathLst>
                      <a:path extrusionOk="0" h="112746" w="100393">
                        <a:moveTo>
                          <a:pt x="100201" y="55554"/>
                        </a:moveTo>
                        <a:cubicBezTo>
                          <a:pt x="95838" y="3746"/>
                          <a:pt x="48377" y="-4794"/>
                          <a:pt x="69347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1"/>
                        </a:cubicBezTo>
                        <a:cubicBezTo>
                          <a:pt x="107197" y="89459"/>
                          <a:pt x="99651" y="4858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54" name="Google Shape;2154;p21"/>
                <p:cNvGrpSpPr/>
                <p:nvPr/>
              </p:nvGrpSpPr>
              <p:grpSpPr>
                <a:xfrm>
                  <a:off x="4241840" y="2361276"/>
                  <a:ext cx="100288" cy="112720"/>
                  <a:chOff x="4241840" y="2361276"/>
                  <a:chExt cx="100288" cy="112720"/>
                </a:xfrm>
              </p:grpSpPr>
              <p:sp>
                <p:nvSpPr>
                  <p:cNvPr id="2155" name="Google Shape;2155;p21"/>
                  <p:cNvSpPr/>
                  <p:nvPr/>
                </p:nvSpPr>
                <p:spPr>
                  <a:xfrm>
                    <a:off x="4306612" y="2363943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6" name="Google Shape;2156;p21"/>
                  <p:cNvSpPr/>
                  <p:nvPr/>
                </p:nvSpPr>
                <p:spPr>
                  <a:xfrm>
                    <a:off x="4241840" y="2361276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57" name="Google Shape;2157;p21"/>
                <p:cNvGrpSpPr/>
                <p:nvPr/>
              </p:nvGrpSpPr>
              <p:grpSpPr>
                <a:xfrm>
                  <a:off x="4929319" y="2361276"/>
                  <a:ext cx="100288" cy="112720"/>
                  <a:chOff x="4929319" y="2361276"/>
                  <a:chExt cx="100288" cy="112720"/>
                </a:xfrm>
              </p:grpSpPr>
              <p:sp>
                <p:nvSpPr>
                  <p:cNvPr id="2158" name="Google Shape;2158;p21"/>
                  <p:cNvSpPr/>
                  <p:nvPr/>
                </p:nvSpPr>
                <p:spPr>
                  <a:xfrm>
                    <a:off x="4994083" y="2363943"/>
                    <a:ext cx="57" cy="45"/>
                  </a:xfrm>
                  <a:custGeom>
                    <a:rect b="b" l="l" r="r" t="t"/>
                    <a:pathLst>
                      <a:path extrusionOk="0" h="45" w="57">
                        <a:moveTo>
                          <a:pt x="57" y="45"/>
                        </a:moveTo>
                        <a:cubicBezTo>
                          <a:pt x="37" y="6"/>
                          <a:pt x="-61" y="-33"/>
                          <a:pt x="57" y="45"/>
                        </a:cubicBezTo>
                        <a:lnTo>
                          <a:pt x="57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9" name="Google Shape;2159;p21"/>
                  <p:cNvSpPr/>
                  <p:nvPr/>
                </p:nvSpPr>
                <p:spPr>
                  <a:xfrm>
                    <a:off x="4929319" y="2361276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0" name="Google Shape;2160;p21"/>
                <p:cNvGrpSpPr/>
                <p:nvPr/>
              </p:nvGrpSpPr>
              <p:grpSpPr>
                <a:xfrm>
                  <a:off x="5616779" y="2361276"/>
                  <a:ext cx="100288" cy="112720"/>
                  <a:chOff x="5616779" y="2361276"/>
                  <a:chExt cx="100288" cy="112720"/>
                </a:xfrm>
              </p:grpSpPr>
              <p:sp>
                <p:nvSpPr>
                  <p:cNvPr id="2161" name="Google Shape;2161;p21"/>
                  <p:cNvSpPr/>
                  <p:nvPr/>
                </p:nvSpPr>
                <p:spPr>
                  <a:xfrm>
                    <a:off x="5681551" y="2363943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2" name="Google Shape;2162;p21"/>
                  <p:cNvSpPr/>
                  <p:nvPr/>
                </p:nvSpPr>
                <p:spPr>
                  <a:xfrm>
                    <a:off x="5616779" y="2361276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3" name="Google Shape;2163;p21"/>
                <p:cNvGrpSpPr/>
                <p:nvPr/>
              </p:nvGrpSpPr>
              <p:grpSpPr>
                <a:xfrm>
                  <a:off x="6304259" y="2361276"/>
                  <a:ext cx="100288" cy="112720"/>
                  <a:chOff x="6304259" y="2361276"/>
                  <a:chExt cx="100288" cy="112720"/>
                </a:xfrm>
              </p:grpSpPr>
              <p:sp>
                <p:nvSpPr>
                  <p:cNvPr id="2164" name="Google Shape;2164;p21"/>
                  <p:cNvSpPr/>
                  <p:nvPr/>
                </p:nvSpPr>
                <p:spPr>
                  <a:xfrm>
                    <a:off x="6369015" y="2363943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5"/>
                        </a:moveTo>
                        <a:cubicBezTo>
                          <a:pt x="44" y="6"/>
                          <a:pt x="-54" y="-33"/>
                          <a:pt x="44" y="45"/>
                        </a:cubicBezTo>
                        <a:lnTo>
                          <a:pt x="44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5" name="Google Shape;2165;p21"/>
                  <p:cNvSpPr/>
                  <p:nvPr/>
                </p:nvSpPr>
                <p:spPr>
                  <a:xfrm>
                    <a:off x="6304259" y="2361276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6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6" name="Google Shape;2166;p21"/>
                <p:cNvGrpSpPr/>
                <p:nvPr/>
              </p:nvGrpSpPr>
              <p:grpSpPr>
                <a:xfrm>
                  <a:off x="6991718" y="2361276"/>
                  <a:ext cx="100288" cy="112720"/>
                  <a:chOff x="6991718" y="2361276"/>
                  <a:chExt cx="100288" cy="112720"/>
                </a:xfrm>
              </p:grpSpPr>
              <p:sp>
                <p:nvSpPr>
                  <p:cNvPr id="2167" name="Google Shape;2167;p21"/>
                  <p:cNvSpPr/>
                  <p:nvPr/>
                </p:nvSpPr>
                <p:spPr>
                  <a:xfrm>
                    <a:off x="7056490" y="2363943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8" name="Google Shape;2168;p21"/>
                  <p:cNvSpPr/>
                  <p:nvPr/>
                </p:nvSpPr>
                <p:spPr>
                  <a:xfrm>
                    <a:off x="6991718" y="2361276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9" name="Google Shape;2169;p21"/>
                <p:cNvGrpSpPr/>
                <p:nvPr/>
              </p:nvGrpSpPr>
              <p:grpSpPr>
                <a:xfrm>
                  <a:off x="7679198" y="2361276"/>
                  <a:ext cx="100288" cy="112720"/>
                  <a:chOff x="7679198" y="2361276"/>
                  <a:chExt cx="100288" cy="112720"/>
                </a:xfrm>
              </p:grpSpPr>
              <p:sp>
                <p:nvSpPr>
                  <p:cNvPr id="2170" name="Google Shape;2170;p21"/>
                  <p:cNvSpPr/>
                  <p:nvPr/>
                </p:nvSpPr>
                <p:spPr>
                  <a:xfrm>
                    <a:off x="7743955" y="2363943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5"/>
                        </a:moveTo>
                        <a:cubicBezTo>
                          <a:pt x="44" y="6"/>
                          <a:pt x="-55" y="-33"/>
                          <a:pt x="44" y="45"/>
                        </a:cubicBezTo>
                        <a:lnTo>
                          <a:pt x="44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1" name="Google Shape;2171;p21"/>
                  <p:cNvSpPr/>
                  <p:nvPr/>
                </p:nvSpPr>
                <p:spPr>
                  <a:xfrm>
                    <a:off x="7679198" y="2361276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3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72" name="Google Shape;2172;p21"/>
                <p:cNvGrpSpPr/>
                <p:nvPr/>
              </p:nvGrpSpPr>
              <p:grpSpPr>
                <a:xfrm>
                  <a:off x="8366658" y="2361276"/>
                  <a:ext cx="100288" cy="112720"/>
                  <a:chOff x="8366658" y="2361276"/>
                  <a:chExt cx="100288" cy="112720"/>
                </a:xfrm>
              </p:grpSpPr>
              <p:sp>
                <p:nvSpPr>
                  <p:cNvPr id="2173" name="Google Shape;2173;p21"/>
                  <p:cNvSpPr/>
                  <p:nvPr/>
                </p:nvSpPr>
                <p:spPr>
                  <a:xfrm>
                    <a:off x="8431429" y="2363943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4" name="Google Shape;2174;p21"/>
                  <p:cNvSpPr/>
                  <p:nvPr/>
                </p:nvSpPr>
                <p:spPr>
                  <a:xfrm>
                    <a:off x="8366658" y="2361276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5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75" name="Google Shape;2175;p21"/>
                <p:cNvGrpSpPr/>
                <p:nvPr/>
              </p:nvGrpSpPr>
              <p:grpSpPr>
                <a:xfrm>
                  <a:off x="9054013" y="2361223"/>
                  <a:ext cx="100390" cy="112746"/>
                  <a:chOff x="9054013" y="2361223"/>
                  <a:chExt cx="100390" cy="112746"/>
                </a:xfrm>
              </p:grpSpPr>
              <p:sp>
                <p:nvSpPr>
                  <p:cNvPr id="2176" name="Google Shape;2176;p21"/>
                  <p:cNvSpPr/>
                  <p:nvPr/>
                </p:nvSpPr>
                <p:spPr>
                  <a:xfrm>
                    <a:off x="9118894" y="2363943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7" name="Google Shape;2177;p21"/>
                  <p:cNvSpPr/>
                  <p:nvPr/>
                </p:nvSpPr>
                <p:spPr>
                  <a:xfrm>
                    <a:off x="9054013" y="2361223"/>
                    <a:ext cx="100390" cy="112746"/>
                  </a:xfrm>
                  <a:custGeom>
                    <a:rect b="b" l="l" r="r" t="t"/>
                    <a:pathLst>
                      <a:path extrusionOk="0" h="112746" w="100390">
                        <a:moveTo>
                          <a:pt x="100201" y="55554"/>
                        </a:moveTo>
                        <a:cubicBezTo>
                          <a:pt x="95838" y="3746"/>
                          <a:pt x="48378" y="-4794"/>
                          <a:pt x="69346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1"/>
                        </a:cubicBezTo>
                        <a:cubicBezTo>
                          <a:pt x="107178" y="89459"/>
                          <a:pt x="99650" y="4858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178" name="Google Shape;2178;p21"/>
              <p:cNvGrpSpPr/>
              <p:nvPr/>
            </p:nvGrpSpPr>
            <p:grpSpPr>
              <a:xfrm>
                <a:off x="3554256" y="3105070"/>
                <a:ext cx="5600147" cy="112773"/>
                <a:chOff x="3554256" y="3105070"/>
                <a:chExt cx="5600147" cy="112773"/>
              </a:xfrm>
            </p:grpSpPr>
            <p:grpSp>
              <p:nvGrpSpPr>
                <p:cNvPr id="2179" name="Google Shape;2179;p21"/>
                <p:cNvGrpSpPr/>
                <p:nvPr/>
              </p:nvGrpSpPr>
              <p:grpSpPr>
                <a:xfrm>
                  <a:off x="3554256" y="3105070"/>
                  <a:ext cx="100393" cy="112746"/>
                  <a:chOff x="3554256" y="3105070"/>
                  <a:chExt cx="100393" cy="112746"/>
                </a:xfrm>
              </p:grpSpPr>
              <p:sp>
                <p:nvSpPr>
                  <p:cNvPr id="2180" name="Google Shape;2180;p21"/>
                  <p:cNvSpPr/>
                  <p:nvPr/>
                </p:nvSpPr>
                <p:spPr>
                  <a:xfrm>
                    <a:off x="3619143" y="3107789"/>
                    <a:ext cx="57" cy="45"/>
                  </a:xfrm>
                  <a:custGeom>
                    <a:rect b="b" l="l" r="r" t="t"/>
                    <a:pathLst>
                      <a:path extrusionOk="0" h="45" w="57">
                        <a:moveTo>
                          <a:pt x="57" y="45"/>
                        </a:moveTo>
                        <a:cubicBezTo>
                          <a:pt x="37" y="6"/>
                          <a:pt x="-61" y="-33"/>
                          <a:pt x="57" y="45"/>
                        </a:cubicBezTo>
                        <a:lnTo>
                          <a:pt x="57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1" name="Google Shape;2181;p21"/>
                  <p:cNvSpPr/>
                  <p:nvPr/>
                </p:nvSpPr>
                <p:spPr>
                  <a:xfrm>
                    <a:off x="3554256" y="3105070"/>
                    <a:ext cx="100393" cy="112746"/>
                  </a:xfrm>
                  <a:custGeom>
                    <a:rect b="b" l="l" r="r" t="t"/>
                    <a:pathLst>
                      <a:path extrusionOk="0" h="112746" w="100393">
                        <a:moveTo>
                          <a:pt x="100201" y="55554"/>
                        </a:moveTo>
                        <a:cubicBezTo>
                          <a:pt x="95838" y="3746"/>
                          <a:pt x="48377" y="-4794"/>
                          <a:pt x="69347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1"/>
                        </a:cubicBezTo>
                        <a:cubicBezTo>
                          <a:pt x="107197" y="89459"/>
                          <a:pt x="99651" y="4858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82" name="Google Shape;2182;p21"/>
                <p:cNvGrpSpPr/>
                <p:nvPr/>
              </p:nvGrpSpPr>
              <p:grpSpPr>
                <a:xfrm>
                  <a:off x="4241840" y="3105123"/>
                  <a:ext cx="100288" cy="112720"/>
                  <a:chOff x="4241840" y="3105123"/>
                  <a:chExt cx="100288" cy="112720"/>
                </a:xfrm>
              </p:grpSpPr>
              <p:sp>
                <p:nvSpPr>
                  <p:cNvPr id="2183" name="Google Shape;2183;p21"/>
                  <p:cNvSpPr/>
                  <p:nvPr/>
                </p:nvSpPr>
                <p:spPr>
                  <a:xfrm>
                    <a:off x="4306612" y="3107789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4" name="Google Shape;2184;p21"/>
                  <p:cNvSpPr/>
                  <p:nvPr/>
                </p:nvSpPr>
                <p:spPr>
                  <a:xfrm>
                    <a:off x="4241840" y="3105123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85" name="Google Shape;2185;p21"/>
                <p:cNvGrpSpPr/>
                <p:nvPr/>
              </p:nvGrpSpPr>
              <p:grpSpPr>
                <a:xfrm>
                  <a:off x="4929319" y="3105123"/>
                  <a:ext cx="100288" cy="112720"/>
                  <a:chOff x="4929319" y="3105123"/>
                  <a:chExt cx="100288" cy="112720"/>
                </a:xfrm>
              </p:grpSpPr>
              <p:sp>
                <p:nvSpPr>
                  <p:cNvPr id="2186" name="Google Shape;2186;p21"/>
                  <p:cNvSpPr/>
                  <p:nvPr/>
                </p:nvSpPr>
                <p:spPr>
                  <a:xfrm>
                    <a:off x="4994083" y="3107789"/>
                    <a:ext cx="57" cy="45"/>
                  </a:xfrm>
                  <a:custGeom>
                    <a:rect b="b" l="l" r="r" t="t"/>
                    <a:pathLst>
                      <a:path extrusionOk="0" h="45" w="57">
                        <a:moveTo>
                          <a:pt x="57" y="45"/>
                        </a:moveTo>
                        <a:cubicBezTo>
                          <a:pt x="37" y="6"/>
                          <a:pt x="-61" y="-33"/>
                          <a:pt x="57" y="45"/>
                        </a:cubicBezTo>
                        <a:lnTo>
                          <a:pt x="57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7" name="Google Shape;2187;p21"/>
                  <p:cNvSpPr/>
                  <p:nvPr/>
                </p:nvSpPr>
                <p:spPr>
                  <a:xfrm>
                    <a:off x="4929319" y="3105123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88" name="Google Shape;2188;p21"/>
                <p:cNvGrpSpPr/>
                <p:nvPr/>
              </p:nvGrpSpPr>
              <p:grpSpPr>
                <a:xfrm>
                  <a:off x="5616779" y="3105123"/>
                  <a:ext cx="100288" cy="112720"/>
                  <a:chOff x="5616779" y="3105123"/>
                  <a:chExt cx="100288" cy="112720"/>
                </a:xfrm>
              </p:grpSpPr>
              <p:sp>
                <p:nvSpPr>
                  <p:cNvPr id="2189" name="Google Shape;2189;p21"/>
                  <p:cNvSpPr/>
                  <p:nvPr/>
                </p:nvSpPr>
                <p:spPr>
                  <a:xfrm>
                    <a:off x="5681551" y="3107789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0" name="Google Shape;2190;p21"/>
                  <p:cNvSpPr/>
                  <p:nvPr/>
                </p:nvSpPr>
                <p:spPr>
                  <a:xfrm>
                    <a:off x="5616779" y="3105123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1" name="Google Shape;2191;p21"/>
                <p:cNvGrpSpPr/>
                <p:nvPr/>
              </p:nvGrpSpPr>
              <p:grpSpPr>
                <a:xfrm>
                  <a:off x="6304259" y="3105123"/>
                  <a:ext cx="100288" cy="112720"/>
                  <a:chOff x="6304259" y="3105123"/>
                  <a:chExt cx="100288" cy="112720"/>
                </a:xfrm>
              </p:grpSpPr>
              <p:sp>
                <p:nvSpPr>
                  <p:cNvPr id="2192" name="Google Shape;2192;p21"/>
                  <p:cNvSpPr/>
                  <p:nvPr/>
                </p:nvSpPr>
                <p:spPr>
                  <a:xfrm>
                    <a:off x="6369015" y="3107789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5"/>
                        </a:moveTo>
                        <a:cubicBezTo>
                          <a:pt x="44" y="6"/>
                          <a:pt x="-54" y="-33"/>
                          <a:pt x="44" y="45"/>
                        </a:cubicBezTo>
                        <a:lnTo>
                          <a:pt x="44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3" name="Google Shape;2193;p21"/>
                  <p:cNvSpPr/>
                  <p:nvPr/>
                </p:nvSpPr>
                <p:spPr>
                  <a:xfrm>
                    <a:off x="6304259" y="3105123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6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4" name="Google Shape;2194;p21"/>
                <p:cNvGrpSpPr/>
                <p:nvPr/>
              </p:nvGrpSpPr>
              <p:grpSpPr>
                <a:xfrm>
                  <a:off x="6991718" y="3105123"/>
                  <a:ext cx="100288" cy="112720"/>
                  <a:chOff x="6991718" y="3105123"/>
                  <a:chExt cx="100288" cy="112720"/>
                </a:xfrm>
              </p:grpSpPr>
              <p:sp>
                <p:nvSpPr>
                  <p:cNvPr id="2195" name="Google Shape;2195;p21"/>
                  <p:cNvSpPr/>
                  <p:nvPr/>
                </p:nvSpPr>
                <p:spPr>
                  <a:xfrm>
                    <a:off x="7056490" y="3107789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6" name="Google Shape;2196;p21"/>
                  <p:cNvSpPr/>
                  <p:nvPr/>
                </p:nvSpPr>
                <p:spPr>
                  <a:xfrm>
                    <a:off x="6991718" y="3105123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7" name="Google Shape;2197;p21"/>
                <p:cNvGrpSpPr/>
                <p:nvPr/>
              </p:nvGrpSpPr>
              <p:grpSpPr>
                <a:xfrm>
                  <a:off x="7679198" y="3105123"/>
                  <a:ext cx="100288" cy="112720"/>
                  <a:chOff x="7679198" y="3105123"/>
                  <a:chExt cx="100288" cy="112720"/>
                </a:xfrm>
              </p:grpSpPr>
              <p:sp>
                <p:nvSpPr>
                  <p:cNvPr id="2198" name="Google Shape;2198;p21"/>
                  <p:cNvSpPr/>
                  <p:nvPr/>
                </p:nvSpPr>
                <p:spPr>
                  <a:xfrm>
                    <a:off x="7743955" y="3107789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5"/>
                        </a:moveTo>
                        <a:cubicBezTo>
                          <a:pt x="44" y="6"/>
                          <a:pt x="-55" y="-33"/>
                          <a:pt x="44" y="45"/>
                        </a:cubicBezTo>
                        <a:lnTo>
                          <a:pt x="44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9" name="Google Shape;2199;p21"/>
                  <p:cNvSpPr/>
                  <p:nvPr/>
                </p:nvSpPr>
                <p:spPr>
                  <a:xfrm>
                    <a:off x="7679198" y="3105123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3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00" name="Google Shape;2200;p21"/>
                <p:cNvGrpSpPr/>
                <p:nvPr/>
              </p:nvGrpSpPr>
              <p:grpSpPr>
                <a:xfrm>
                  <a:off x="8366658" y="3105123"/>
                  <a:ext cx="100288" cy="112720"/>
                  <a:chOff x="8366658" y="3105123"/>
                  <a:chExt cx="100288" cy="112720"/>
                </a:xfrm>
              </p:grpSpPr>
              <p:sp>
                <p:nvSpPr>
                  <p:cNvPr id="2201" name="Google Shape;2201;p21"/>
                  <p:cNvSpPr/>
                  <p:nvPr/>
                </p:nvSpPr>
                <p:spPr>
                  <a:xfrm>
                    <a:off x="8431429" y="3107789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2" name="Google Shape;2202;p21"/>
                  <p:cNvSpPr/>
                  <p:nvPr/>
                </p:nvSpPr>
                <p:spPr>
                  <a:xfrm>
                    <a:off x="8366658" y="3105123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5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03" name="Google Shape;2203;p21"/>
                <p:cNvGrpSpPr/>
                <p:nvPr/>
              </p:nvGrpSpPr>
              <p:grpSpPr>
                <a:xfrm>
                  <a:off x="9054013" y="3105070"/>
                  <a:ext cx="100390" cy="112746"/>
                  <a:chOff x="9054013" y="3105070"/>
                  <a:chExt cx="100390" cy="112746"/>
                </a:xfrm>
              </p:grpSpPr>
              <p:sp>
                <p:nvSpPr>
                  <p:cNvPr id="2204" name="Google Shape;2204;p21"/>
                  <p:cNvSpPr/>
                  <p:nvPr/>
                </p:nvSpPr>
                <p:spPr>
                  <a:xfrm>
                    <a:off x="9118894" y="3107789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5" name="Google Shape;2205;p21"/>
                  <p:cNvSpPr/>
                  <p:nvPr/>
                </p:nvSpPr>
                <p:spPr>
                  <a:xfrm>
                    <a:off x="9054013" y="3105070"/>
                    <a:ext cx="100390" cy="112746"/>
                  </a:xfrm>
                  <a:custGeom>
                    <a:rect b="b" l="l" r="r" t="t"/>
                    <a:pathLst>
                      <a:path extrusionOk="0" h="112746" w="100390">
                        <a:moveTo>
                          <a:pt x="100201" y="55554"/>
                        </a:moveTo>
                        <a:cubicBezTo>
                          <a:pt x="95838" y="3746"/>
                          <a:pt x="48378" y="-4794"/>
                          <a:pt x="69346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1"/>
                        </a:cubicBezTo>
                        <a:cubicBezTo>
                          <a:pt x="107178" y="89459"/>
                          <a:pt x="99650" y="4858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206" name="Google Shape;2206;p21"/>
              <p:cNvGrpSpPr/>
              <p:nvPr/>
            </p:nvGrpSpPr>
            <p:grpSpPr>
              <a:xfrm>
                <a:off x="3554256" y="3848936"/>
                <a:ext cx="5600147" cy="112773"/>
                <a:chOff x="3554256" y="3848936"/>
                <a:chExt cx="5600147" cy="112773"/>
              </a:xfrm>
            </p:grpSpPr>
            <p:grpSp>
              <p:nvGrpSpPr>
                <p:cNvPr id="2207" name="Google Shape;2207;p21"/>
                <p:cNvGrpSpPr/>
                <p:nvPr/>
              </p:nvGrpSpPr>
              <p:grpSpPr>
                <a:xfrm>
                  <a:off x="3554256" y="3848936"/>
                  <a:ext cx="100393" cy="112745"/>
                  <a:chOff x="3554256" y="3848936"/>
                  <a:chExt cx="100393" cy="112745"/>
                </a:xfrm>
              </p:grpSpPr>
              <p:sp>
                <p:nvSpPr>
                  <p:cNvPr id="2208" name="Google Shape;2208;p21"/>
                  <p:cNvSpPr/>
                  <p:nvPr/>
                </p:nvSpPr>
                <p:spPr>
                  <a:xfrm>
                    <a:off x="3619143" y="3851641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9" name="Google Shape;2209;p21"/>
                  <p:cNvSpPr/>
                  <p:nvPr/>
                </p:nvSpPr>
                <p:spPr>
                  <a:xfrm>
                    <a:off x="3554256" y="3848936"/>
                    <a:ext cx="100393" cy="112745"/>
                  </a:xfrm>
                  <a:custGeom>
                    <a:rect b="b" l="l" r="r" t="t"/>
                    <a:pathLst>
                      <a:path extrusionOk="0" h="112745" w="100393">
                        <a:moveTo>
                          <a:pt x="100201" y="55554"/>
                        </a:moveTo>
                        <a:cubicBezTo>
                          <a:pt x="95838" y="3746"/>
                          <a:pt x="48377" y="-4793"/>
                          <a:pt x="69347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0"/>
                        </a:cubicBezTo>
                        <a:cubicBezTo>
                          <a:pt x="107197" y="89439"/>
                          <a:pt x="99651" y="4856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10" name="Google Shape;2210;p21"/>
                <p:cNvGrpSpPr/>
                <p:nvPr/>
              </p:nvGrpSpPr>
              <p:grpSpPr>
                <a:xfrm>
                  <a:off x="4241840" y="3848990"/>
                  <a:ext cx="100288" cy="112719"/>
                  <a:chOff x="4241840" y="3848990"/>
                  <a:chExt cx="100288" cy="112719"/>
                </a:xfrm>
              </p:grpSpPr>
              <p:sp>
                <p:nvSpPr>
                  <p:cNvPr id="2211" name="Google Shape;2211;p21"/>
                  <p:cNvSpPr/>
                  <p:nvPr/>
                </p:nvSpPr>
                <p:spPr>
                  <a:xfrm>
                    <a:off x="4306612" y="3851641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2" name="Google Shape;2212;p21"/>
                  <p:cNvSpPr/>
                  <p:nvPr/>
                </p:nvSpPr>
                <p:spPr>
                  <a:xfrm>
                    <a:off x="4241840" y="384899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13" name="Google Shape;2213;p21"/>
                <p:cNvGrpSpPr/>
                <p:nvPr/>
              </p:nvGrpSpPr>
              <p:grpSpPr>
                <a:xfrm>
                  <a:off x="4929319" y="3848990"/>
                  <a:ext cx="100288" cy="112719"/>
                  <a:chOff x="4929319" y="3848990"/>
                  <a:chExt cx="100288" cy="112719"/>
                </a:xfrm>
              </p:grpSpPr>
              <p:sp>
                <p:nvSpPr>
                  <p:cNvPr id="2214" name="Google Shape;2214;p21"/>
                  <p:cNvSpPr/>
                  <p:nvPr/>
                </p:nvSpPr>
                <p:spPr>
                  <a:xfrm>
                    <a:off x="4994083" y="3851641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5" name="Google Shape;2215;p21"/>
                  <p:cNvSpPr/>
                  <p:nvPr/>
                </p:nvSpPr>
                <p:spPr>
                  <a:xfrm>
                    <a:off x="4929319" y="384899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16" name="Google Shape;2216;p21"/>
                <p:cNvGrpSpPr/>
                <p:nvPr/>
              </p:nvGrpSpPr>
              <p:grpSpPr>
                <a:xfrm>
                  <a:off x="5616779" y="3848990"/>
                  <a:ext cx="100288" cy="112719"/>
                  <a:chOff x="5616779" y="3848990"/>
                  <a:chExt cx="100288" cy="112719"/>
                </a:xfrm>
              </p:grpSpPr>
              <p:sp>
                <p:nvSpPr>
                  <p:cNvPr id="2217" name="Google Shape;2217;p21"/>
                  <p:cNvSpPr/>
                  <p:nvPr/>
                </p:nvSpPr>
                <p:spPr>
                  <a:xfrm>
                    <a:off x="5681551" y="3851641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8" name="Google Shape;2218;p21"/>
                  <p:cNvSpPr/>
                  <p:nvPr/>
                </p:nvSpPr>
                <p:spPr>
                  <a:xfrm>
                    <a:off x="5616779" y="384899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19" name="Google Shape;2219;p21"/>
                <p:cNvGrpSpPr/>
                <p:nvPr/>
              </p:nvGrpSpPr>
              <p:grpSpPr>
                <a:xfrm>
                  <a:off x="6304259" y="3848990"/>
                  <a:ext cx="100288" cy="112719"/>
                  <a:chOff x="6304259" y="3848990"/>
                  <a:chExt cx="100288" cy="112719"/>
                </a:xfrm>
              </p:grpSpPr>
              <p:sp>
                <p:nvSpPr>
                  <p:cNvPr id="2220" name="Google Shape;2220;p21"/>
                  <p:cNvSpPr/>
                  <p:nvPr/>
                </p:nvSpPr>
                <p:spPr>
                  <a:xfrm>
                    <a:off x="6369015" y="3851641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4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1" name="Google Shape;2221;p21"/>
                  <p:cNvSpPr/>
                  <p:nvPr/>
                </p:nvSpPr>
                <p:spPr>
                  <a:xfrm>
                    <a:off x="6304259" y="384899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6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2" name="Google Shape;2222;p21"/>
                <p:cNvGrpSpPr/>
                <p:nvPr/>
              </p:nvGrpSpPr>
              <p:grpSpPr>
                <a:xfrm>
                  <a:off x="6991718" y="3848990"/>
                  <a:ext cx="100288" cy="112719"/>
                  <a:chOff x="6991718" y="3848990"/>
                  <a:chExt cx="100288" cy="112719"/>
                </a:xfrm>
              </p:grpSpPr>
              <p:sp>
                <p:nvSpPr>
                  <p:cNvPr id="2223" name="Google Shape;2223;p21"/>
                  <p:cNvSpPr/>
                  <p:nvPr/>
                </p:nvSpPr>
                <p:spPr>
                  <a:xfrm>
                    <a:off x="7056490" y="3851641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4" name="Google Shape;2224;p21"/>
                  <p:cNvSpPr/>
                  <p:nvPr/>
                </p:nvSpPr>
                <p:spPr>
                  <a:xfrm>
                    <a:off x="6991718" y="384899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5" name="Google Shape;2225;p21"/>
                <p:cNvGrpSpPr/>
                <p:nvPr/>
              </p:nvGrpSpPr>
              <p:grpSpPr>
                <a:xfrm>
                  <a:off x="7679198" y="3848990"/>
                  <a:ext cx="100288" cy="112719"/>
                  <a:chOff x="7679198" y="3848990"/>
                  <a:chExt cx="100288" cy="112719"/>
                </a:xfrm>
              </p:grpSpPr>
              <p:sp>
                <p:nvSpPr>
                  <p:cNvPr id="2226" name="Google Shape;2226;p21"/>
                  <p:cNvSpPr/>
                  <p:nvPr/>
                </p:nvSpPr>
                <p:spPr>
                  <a:xfrm>
                    <a:off x="7743955" y="3851641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5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7" name="Google Shape;2227;p21"/>
                  <p:cNvSpPr/>
                  <p:nvPr/>
                </p:nvSpPr>
                <p:spPr>
                  <a:xfrm>
                    <a:off x="7679198" y="384899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3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8" name="Google Shape;2228;p21"/>
                <p:cNvGrpSpPr/>
                <p:nvPr/>
              </p:nvGrpSpPr>
              <p:grpSpPr>
                <a:xfrm>
                  <a:off x="8366658" y="3848990"/>
                  <a:ext cx="100288" cy="112719"/>
                  <a:chOff x="8366658" y="3848990"/>
                  <a:chExt cx="100288" cy="112719"/>
                </a:xfrm>
              </p:grpSpPr>
              <p:sp>
                <p:nvSpPr>
                  <p:cNvPr id="2229" name="Google Shape;2229;p21"/>
                  <p:cNvSpPr/>
                  <p:nvPr/>
                </p:nvSpPr>
                <p:spPr>
                  <a:xfrm>
                    <a:off x="8431429" y="3851641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0" name="Google Shape;2230;p21"/>
                  <p:cNvSpPr/>
                  <p:nvPr/>
                </p:nvSpPr>
                <p:spPr>
                  <a:xfrm>
                    <a:off x="8366658" y="384899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5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31" name="Google Shape;2231;p21"/>
                <p:cNvGrpSpPr/>
                <p:nvPr/>
              </p:nvGrpSpPr>
              <p:grpSpPr>
                <a:xfrm>
                  <a:off x="9054013" y="3848936"/>
                  <a:ext cx="100390" cy="112745"/>
                  <a:chOff x="9054013" y="3848936"/>
                  <a:chExt cx="100390" cy="112745"/>
                </a:xfrm>
              </p:grpSpPr>
              <p:sp>
                <p:nvSpPr>
                  <p:cNvPr id="2232" name="Google Shape;2232;p21"/>
                  <p:cNvSpPr/>
                  <p:nvPr/>
                </p:nvSpPr>
                <p:spPr>
                  <a:xfrm>
                    <a:off x="9118894" y="3851641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3" y="60"/>
                        </a:moveTo>
                        <a:cubicBezTo>
                          <a:pt x="43" y="1"/>
                          <a:pt x="-54" y="-38"/>
                          <a:pt x="43" y="60"/>
                        </a:cubicBezTo>
                        <a:lnTo>
                          <a:pt x="43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3" name="Google Shape;2233;p21"/>
                  <p:cNvSpPr/>
                  <p:nvPr/>
                </p:nvSpPr>
                <p:spPr>
                  <a:xfrm>
                    <a:off x="9054013" y="3848936"/>
                    <a:ext cx="100390" cy="112745"/>
                  </a:xfrm>
                  <a:custGeom>
                    <a:rect b="b" l="l" r="r" t="t"/>
                    <a:pathLst>
                      <a:path extrusionOk="0" h="112745" w="100390">
                        <a:moveTo>
                          <a:pt x="100201" y="55554"/>
                        </a:moveTo>
                        <a:cubicBezTo>
                          <a:pt x="95838" y="3746"/>
                          <a:pt x="48378" y="-4793"/>
                          <a:pt x="69346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0"/>
                        </a:cubicBezTo>
                        <a:cubicBezTo>
                          <a:pt x="107178" y="89439"/>
                          <a:pt x="99650" y="4856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234" name="Google Shape;2234;p21"/>
              <p:cNvGrpSpPr/>
              <p:nvPr/>
            </p:nvGrpSpPr>
            <p:grpSpPr>
              <a:xfrm>
                <a:off x="3554256" y="4592783"/>
                <a:ext cx="5600147" cy="112772"/>
                <a:chOff x="3554256" y="4592783"/>
                <a:chExt cx="5600147" cy="112772"/>
              </a:xfrm>
            </p:grpSpPr>
            <p:grpSp>
              <p:nvGrpSpPr>
                <p:cNvPr id="2235" name="Google Shape;2235;p21"/>
                <p:cNvGrpSpPr/>
                <p:nvPr/>
              </p:nvGrpSpPr>
              <p:grpSpPr>
                <a:xfrm>
                  <a:off x="3554256" y="4592783"/>
                  <a:ext cx="100393" cy="112745"/>
                  <a:chOff x="3554256" y="4592783"/>
                  <a:chExt cx="100393" cy="112745"/>
                </a:xfrm>
              </p:grpSpPr>
              <p:sp>
                <p:nvSpPr>
                  <p:cNvPr id="2236" name="Google Shape;2236;p21"/>
                  <p:cNvSpPr/>
                  <p:nvPr/>
                </p:nvSpPr>
                <p:spPr>
                  <a:xfrm>
                    <a:off x="3619143" y="4595488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7" name="Google Shape;2237;p21"/>
                  <p:cNvSpPr/>
                  <p:nvPr/>
                </p:nvSpPr>
                <p:spPr>
                  <a:xfrm>
                    <a:off x="3554256" y="4592783"/>
                    <a:ext cx="100393" cy="112745"/>
                  </a:xfrm>
                  <a:custGeom>
                    <a:rect b="b" l="l" r="r" t="t"/>
                    <a:pathLst>
                      <a:path extrusionOk="0" h="112745" w="100393">
                        <a:moveTo>
                          <a:pt x="100201" y="55554"/>
                        </a:moveTo>
                        <a:cubicBezTo>
                          <a:pt x="95838" y="3746"/>
                          <a:pt x="48377" y="-4793"/>
                          <a:pt x="69347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0"/>
                        </a:cubicBezTo>
                        <a:cubicBezTo>
                          <a:pt x="107197" y="89439"/>
                          <a:pt x="99651" y="4856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38" name="Google Shape;2238;p21"/>
                <p:cNvGrpSpPr/>
                <p:nvPr/>
              </p:nvGrpSpPr>
              <p:grpSpPr>
                <a:xfrm>
                  <a:off x="4241840" y="4592836"/>
                  <a:ext cx="100288" cy="112719"/>
                  <a:chOff x="4241840" y="4592836"/>
                  <a:chExt cx="100288" cy="112719"/>
                </a:xfrm>
              </p:grpSpPr>
              <p:sp>
                <p:nvSpPr>
                  <p:cNvPr id="2239" name="Google Shape;2239;p21"/>
                  <p:cNvSpPr/>
                  <p:nvPr/>
                </p:nvSpPr>
                <p:spPr>
                  <a:xfrm>
                    <a:off x="4306612" y="4595488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0" name="Google Shape;2240;p21"/>
                  <p:cNvSpPr/>
                  <p:nvPr/>
                </p:nvSpPr>
                <p:spPr>
                  <a:xfrm>
                    <a:off x="4241840" y="4592836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41" name="Google Shape;2241;p21"/>
                <p:cNvGrpSpPr/>
                <p:nvPr/>
              </p:nvGrpSpPr>
              <p:grpSpPr>
                <a:xfrm>
                  <a:off x="4929319" y="4592836"/>
                  <a:ext cx="100288" cy="112719"/>
                  <a:chOff x="4929319" y="4592836"/>
                  <a:chExt cx="100288" cy="112719"/>
                </a:xfrm>
              </p:grpSpPr>
              <p:sp>
                <p:nvSpPr>
                  <p:cNvPr id="2242" name="Google Shape;2242;p21"/>
                  <p:cNvSpPr/>
                  <p:nvPr/>
                </p:nvSpPr>
                <p:spPr>
                  <a:xfrm>
                    <a:off x="4994083" y="4595488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3" name="Google Shape;2243;p21"/>
                  <p:cNvSpPr/>
                  <p:nvPr/>
                </p:nvSpPr>
                <p:spPr>
                  <a:xfrm>
                    <a:off x="4929319" y="4592836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44" name="Google Shape;2244;p21"/>
                <p:cNvGrpSpPr/>
                <p:nvPr/>
              </p:nvGrpSpPr>
              <p:grpSpPr>
                <a:xfrm>
                  <a:off x="5616779" y="4592836"/>
                  <a:ext cx="100288" cy="112719"/>
                  <a:chOff x="5616779" y="4592836"/>
                  <a:chExt cx="100288" cy="112719"/>
                </a:xfrm>
              </p:grpSpPr>
              <p:sp>
                <p:nvSpPr>
                  <p:cNvPr id="2245" name="Google Shape;2245;p21"/>
                  <p:cNvSpPr/>
                  <p:nvPr/>
                </p:nvSpPr>
                <p:spPr>
                  <a:xfrm>
                    <a:off x="5681551" y="4595488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6" name="Google Shape;2246;p21"/>
                  <p:cNvSpPr/>
                  <p:nvPr/>
                </p:nvSpPr>
                <p:spPr>
                  <a:xfrm>
                    <a:off x="5616779" y="4592836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47" name="Google Shape;2247;p21"/>
                <p:cNvGrpSpPr/>
                <p:nvPr/>
              </p:nvGrpSpPr>
              <p:grpSpPr>
                <a:xfrm>
                  <a:off x="6304259" y="4592836"/>
                  <a:ext cx="100288" cy="112719"/>
                  <a:chOff x="6304259" y="4592836"/>
                  <a:chExt cx="100288" cy="112719"/>
                </a:xfrm>
              </p:grpSpPr>
              <p:sp>
                <p:nvSpPr>
                  <p:cNvPr id="2248" name="Google Shape;2248;p21"/>
                  <p:cNvSpPr/>
                  <p:nvPr/>
                </p:nvSpPr>
                <p:spPr>
                  <a:xfrm>
                    <a:off x="6369015" y="4595488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4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9" name="Google Shape;2249;p21"/>
                  <p:cNvSpPr/>
                  <p:nvPr/>
                </p:nvSpPr>
                <p:spPr>
                  <a:xfrm>
                    <a:off x="6304259" y="4592836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6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0" name="Google Shape;2250;p21"/>
                <p:cNvGrpSpPr/>
                <p:nvPr/>
              </p:nvGrpSpPr>
              <p:grpSpPr>
                <a:xfrm>
                  <a:off x="6991718" y="4592836"/>
                  <a:ext cx="100288" cy="112719"/>
                  <a:chOff x="6991718" y="4592836"/>
                  <a:chExt cx="100288" cy="112719"/>
                </a:xfrm>
              </p:grpSpPr>
              <p:sp>
                <p:nvSpPr>
                  <p:cNvPr id="2251" name="Google Shape;2251;p21"/>
                  <p:cNvSpPr/>
                  <p:nvPr/>
                </p:nvSpPr>
                <p:spPr>
                  <a:xfrm>
                    <a:off x="7056490" y="4595488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2" name="Google Shape;2252;p21"/>
                  <p:cNvSpPr/>
                  <p:nvPr/>
                </p:nvSpPr>
                <p:spPr>
                  <a:xfrm>
                    <a:off x="6991718" y="4592836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3" name="Google Shape;2253;p21"/>
                <p:cNvGrpSpPr/>
                <p:nvPr/>
              </p:nvGrpSpPr>
              <p:grpSpPr>
                <a:xfrm>
                  <a:off x="7679198" y="4592836"/>
                  <a:ext cx="100288" cy="112719"/>
                  <a:chOff x="7679198" y="4592836"/>
                  <a:chExt cx="100288" cy="112719"/>
                </a:xfrm>
              </p:grpSpPr>
              <p:sp>
                <p:nvSpPr>
                  <p:cNvPr id="2254" name="Google Shape;2254;p21"/>
                  <p:cNvSpPr/>
                  <p:nvPr/>
                </p:nvSpPr>
                <p:spPr>
                  <a:xfrm>
                    <a:off x="7743955" y="4595488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5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5" name="Google Shape;2255;p21"/>
                  <p:cNvSpPr/>
                  <p:nvPr/>
                </p:nvSpPr>
                <p:spPr>
                  <a:xfrm>
                    <a:off x="7679198" y="4592836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3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6" name="Google Shape;2256;p21"/>
                <p:cNvGrpSpPr/>
                <p:nvPr/>
              </p:nvGrpSpPr>
              <p:grpSpPr>
                <a:xfrm>
                  <a:off x="8366658" y="4592836"/>
                  <a:ext cx="100288" cy="112719"/>
                  <a:chOff x="8366658" y="4592836"/>
                  <a:chExt cx="100288" cy="112719"/>
                </a:xfrm>
              </p:grpSpPr>
              <p:sp>
                <p:nvSpPr>
                  <p:cNvPr id="2257" name="Google Shape;2257;p21"/>
                  <p:cNvSpPr/>
                  <p:nvPr/>
                </p:nvSpPr>
                <p:spPr>
                  <a:xfrm>
                    <a:off x="8431429" y="4595488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8" name="Google Shape;2258;p21"/>
                  <p:cNvSpPr/>
                  <p:nvPr/>
                </p:nvSpPr>
                <p:spPr>
                  <a:xfrm>
                    <a:off x="8366658" y="4592836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5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9" name="Google Shape;2259;p21"/>
                <p:cNvGrpSpPr/>
                <p:nvPr/>
              </p:nvGrpSpPr>
              <p:grpSpPr>
                <a:xfrm>
                  <a:off x="9054013" y="4592783"/>
                  <a:ext cx="100390" cy="112745"/>
                  <a:chOff x="9054013" y="4592783"/>
                  <a:chExt cx="100390" cy="112745"/>
                </a:xfrm>
              </p:grpSpPr>
              <p:sp>
                <p:nvSpPr>
                  <p:cNvPr id="2260" name="Google Shape;2260;p21"/>
                  <p:cNvSpPr/>
                  <p:nvPr/>
                </p:nvSpPr>
                <p:spPr>
                  <a:xfrm>
                    <a:off x="9118894" y="4595488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3" y="60"/>
                        </a:moveTo>
                        <a:cubicBezTo>
                          <a:pt x="43" y="1"/>
                          <a:pt x="-54" y="-38"/>
                          <a:pt x="43" y="60"/>
                        </a:cubicBezTo>
                        <a:lnTo>
                          <a:pt x="43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1" name="Google Shape;2261;p21"/>
                  <p:cNvSpPr/>
                  <p:nvPr/>
                </p:nvSpPr>
                <p:spPr>
                  <a:xfrm>
                    <a:off x="9054013" y="4592783"/>
                    <a:ext cx="100390" cy="112745"/>
                  </a:xfrm>
                  <a:custGeom>
                    <a:rect b="b" l="l" r="r" t="t"/>
                    <a:pathLst>
                      <a:path extrusionOk="0" h="112745" w="100390">
                        <a:moveTo>
                          <a:pt x="100201" y="55554"/>
                        </a:moveTo>
                        <a:cubicBezTo>
                          <a:pt x="95838" y="3746"/>
                          <a:pt x="48378" y="-4793"/>
                          <a:pt x="69346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0"/>
                        </a:cubicBezTo>
                        <a:cubicBezTo>
                          <a:pt x="107178" y="89439"/>
                          <a:pt x="99650" y="4856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262" name="Google Shape;2262;p21"/>
              <p:cNvGrpSpPr/>
              <p:nvPr/>
            </p:nvGrpSpPr>
            <p:grpSpPr>
              <a:xfrm>
                <a:off x="3554256" y="5336630"/>
                <a:ext cx="5600147" cy="112772"/>
                <a:chOff x="3554256" y="5336630"/>
                <a:chExt cx="5600147" cy="112772"/>
              </a:xfrm>
            </p:grpSpPr>
            <p:grpSp>
              <p:nvGrpSpPr>
                <p:cNvPr id="2263" name="Google Shape;2263;p21"/>
                <p:cNvGrpSpPr/>
                <p:nvPr/>
              </p:nvGrpSpPr>
              <p:grpSpPr>
                <a:xfrm>
                  <a:off x="3554256" y="5336630"/>
                  <a:ext cx="100393" cy="112745"/>
                  <a:chOff x="3554256" y="5336630"/>
                  <a:chExt cx="100393" cy="112745"/>
                </a:xfrm>
              </p:grpSpPr>
              <p:sp>
                <p:nvSpPr>
                  <p:cNvPr id="2264" name="Google Shape;2264;p21"/>
                  <p:cNvSpPr/>
                  <p:nvPr/>
                </p:nvSpPr>
                <p:spPr>
                  <a:xfrm>
                    <a:off x="3619143" y="5339335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5" name="Google Shape;2265;p21"/>
                  <p:cNvSpPr/>
                  <p:nvPr/>
                </p:nvSpPr>
                <p:spPr>
                  <a:xfrm>
                    <a:off x="3554256" y="5336630"/>
                    <a:ext cx="100393" cy="112745"/>
                  </a:xfrm>
                  <a:custGeom>
                    <a:rect b="b" l="l" r="r" t="t"/>
                    <a:pathLst>
                      <a:path extrusionOk="0" h="112745" w="100393">
                        <a:moveTo>
                          <a:pt x="100201" y="55554"/>
                        </a:moveTo>
                        <a:cubicBezTo>
                          <a:pt x="95838" y="3746"/>
                          <a:pt x="48377" y="-4793"/>
                          <a:pt x="69347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0"/>
                        </a:cubicBezTo>
                        <a:cubicBezTo>
                          <a:pt x="107197" y="89458"/>
                          <a:pt x="99651" y="48566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66" name="Google Shape;2266;p21"/>
                <p:cNvGrpSpPr/>
                <p:nvPr/>
              </p:nvGrpSpPr>
              <p:grpSpPr>
                <a:xfrm>
                  <a:off x="4241840" y="5336683"/>
                  <a:ext cx="100288" cy="112719"/>
                  <a:chOff x="4241840" y="5336683"/>
                  <a:chExt cx="100288" cy="112719"/>
                </a:xfrm>
              </p:grpSpPr>
              <p:sp>
                <p:nvSpPr>
                  <p:cNvPr id="2267" name="Google Shape;2267;p21"/>
                  <p:cNvSpPr/>
                  <p:nvPr/>
                </p:nvSpPr>
                <p:spPr>
                  <a:xfrm>
                    <a:off x="4306612" y="5339335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8" name="Google Shape;2268;p21"/>
                  <p:cNvSpPr/>
                  <p:nvPr/>
                </p:nvSpPr>
                <p:spPr>
                  <a:xfrm>
                    <a:off x="4241840" y="533668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69" name="Google Shape;2269;p21"/>
                <p:cNvGrpSpPr/>
                <p:nvPr/>
              </p:nvGrpSpPr>
              <p:grpSpPr>
                <a:xfrm>
                  <a:off x="4929319" y="5336683"/>
                  <a:ext cx="100288" cy="112719"/>
                  <a:chOff x="4929319" y="5336683"/>
                  <a:chExt cx="100288" cy="112719"/>
                </a:xfrm>
              </p:grpSpPr>
              <p:sp>
                <p:nvSpPr>
                  <p:cNvPr id="2270" name="Google Shape;2270;p21"/>
                  <p:cNvSpPr/>
                  <p:nvPr/>
                </p:nvSpPr>
                <p:spPr>
                  <a:xfrm>
                    <a:off x="4994083" y="5339335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1" name="Google Shape;2271;p21"/>
                  <p:cNvSpPr/>
                  <p:nvPr/>
                </p:nvSpPr>
                <p:spPr>
                  <a:xfrm>
                    <a:off x="4929319" y="533668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72" name="Google Shape;2272;p21"/>
                <p:cNvGrpSpPr/>
                <p:nvPr/>
              </p:nvGrpSpPr>
              <p:grpSpPr>
                <a:xfrm>
                  <a:off x="5616779" y="5336683"/>
                  <a:ext cx="100288" cy="112719"/>
                  <a:chOff x="5616779" y="5336683"/>
                  <a:chExt cx="100288" cy="112719"/>
                </a:xfrm>
              </p:grpSpPr>
              <p:sp>
                <p:nvSpPr>
                  <p:cNvPr id="2273" name="Google Shape;2273;p21"/>
                  <p:cNvSpPr/>
                  <p:nvPr/>
                </p:nvSpPr>
                <p:spPr>
                  <a:xfrm>
                    <a:off x="5681551" y="5339335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4" name="Google Shape;2274;p21"/>
                  <p:cNvSpPr/>
                  <p:nvPr/>
                </p:nvSpPr>
                <p:spPr>
                  <a:xfrm>
                    <a:off x="5616779" y="533668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75" name="Google Shape;2275;p21"/>
                <p:cNvGrpSpPr/>
                <p:nvPr/>
              </p:nvGrpSpPr>
              <p:grpSpPr>
                <a:xfrm>
                  <a:off x="6304259" y="5336683"/>
                  <a:ext cx="100288" cy="112719"/>
                  <a:chOff x="6304259" y="5336683"/>
                  <a:chExt cx="100288" cy="112719"/>
                </a:xfrm>
              </p:grpSpPr>
              <p:sp>
                <p:nvSpPr>
                  <p:cNvPr id="2276" name="Google Shape;2276;p21"/>
                  <p:cNvSpPr/>
                  <p:nvPr/>
                </p:nvSpPr>
                <p:spPr>
                  <a:xfrm>
                    <a:off x="6369015" y="5339335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4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7" name="Google Shape;2277;p21"/>
                  <p:cNvSpPr/>
                  <p:nvPr/>
                </p:nvSpPr>
                <p:spPr>
                  <a:xfrm>
                    <a:off x="6304259" y="533668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6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78" name="Google Shape;2278;p21"/>
                <p:cNvGrpSpPr/>
                <p:nvPr/>
              </p:nvGrpSpPr>
              <p:grpSpPr>
                <a:xfrm>
                  <a:off x="6991718" y="5336683"/>
                  <a:ext cx="100288" cy="112719"/>
                  <a:chOff x="6991718" y="5336683"/>
                  <a:chExt cx="100288" cy="112719"/>
                </a:xfrm>
              </p:grpSpPr>
              <p:sp>
                <p:nvSpPr>
                  <p:cNvPr id="2279" name="Google Shape;2279;p21"/>
                  <p:cNvSpPr/>
                  <p:nvPr/>
                </p:nvSpPr>
                <p:spPr>
                  <a:xfrm>
                    <a:off x="7056490" y="5339335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0" name="Google Shape;2280;p21"/>
                  <p:cNvSpPr/>
                  <p:nvPr/>
                </p:nvSpPr>
                <p:spPr>
                  <a:xfrm>
                    <a:off x="6991718" y="533668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1" name="Google Shape;2281;p21"/>
                <p:cNvGrpSpPr/>
                <p:nvPr/>
              </p:nvGrpSpPr>
              <p:grpSpPr>
                <a:xfrm>
                  <a:off x="7679198" y="5336683"/>
                  <a:ext cx="100288" cy="112719"/>
                  <a:chOff x="7679198" y="5336683"/>
                  <a:chExt cx="100288" cy="112719"/>
                </a:xfrm>
              </p:grpSpPr>
              <p:sp>
                <p:nvSpPr>
                  <p:cNvPr id="2282" name="Google Shape;2282;p21"/>
                  <p:cNvSpPr/>
                  <p:nvPr/>
                </p:nvSpPr>
                <p:spPr>
                  <a:xfrm>
                    <a:off x="7743955" y="5339335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5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3" name="Google Shape;2283;p21"/>
                  <p:cNvSpPr/>
                  <p:nvPr/>
                </p:nvSpPr>
                <p:spPr>
                  <a:xfrm>
                    <a:off x="7679198" y="533668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3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4" name="Google Shape;2284;p21"/>
                <p:cNvGrpSpPr/>
                <p:nvPr/>
              </p:nvGrpSpPr>
              <p:grpSpPr>
                <a:xfrm>
                  <a:off x="8366658" y="5336683"/>
                  <a:ext cx="100288" cy="112719"/>
                  <a:chOff x="8366658" y="5336683"/>
                  <a:chExt cx="100288" cy="112719"/>
                </a:xfrm>
              </p:grpSpPr>
              <p:sp>
                <p:nvSpPr>
                  <p:cNvPr id="2285" name="Google Shape;2285;p21"/>
                  <p:cNvSpPr/>
                  <p:nvPr/>
                </p:nvSpPr>
                <p:spPr>
                  <a:xfrm>
                    <a:off x="8431429" y="5339335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6" name="Google Shape;2286;p21"/>
                  <p:cNvSpPr/>
                  <p:nvPr/>
                </p:nvSpPr>
                <p:spPr>
                  <a:xfrm>
                    <a:off x="8366658" y="533668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5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7" name="Google Shape;2287;p21"/>
                <p:cNvGrpSpPr/>
                <p:nvPr/>
              </p:nvGrpSpPr>
              <p:grpSpPr>
                <a:xfrm>
                  <a:off x="9054013" y="5336630"/>
                  <a:ext cx="100390" cy="112745"/>
                  <a:chOff x="9054013" y="5336630"/>
                  <a:chExt cx="100390" cy="112745"/>
                </a:xfrm>
              </p:grpSpPr>
              <p:sp>
                <p:nvSpPr>
                  <p:cNvPr id="2288" name="Google Shape;2288;p21"/>
                  <p:cNvSpPr/>
                  <p:nvPr/>
                </p:nvSpPr>
                <p:spPr>
                  <a:xfrm>
                    <a:off x="9118894" y="5339335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3" y="60"/>
                        </a:moveTo>
                        <a:cubicBezTo>
                          <a:pt x="43" y="1"/>
                          <a:pt x="-54" y="-38"/>
                          <a:pt x="43" y="60"/>
                        </a:cubicBezTo>
                        <a:lnTo>
                          <a:pt x="43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9" name="Google Shape;2289;p21"/>
                  <p:cNvSpPr/>
                  <p:nvPr/>
                </p:nvSpPr>
                <p:spPr>
                  <a:xfrm>
                    <a:off x="9054013" y="5336630"/>
                    <a:ext cx="100390" cy="112745"/>
                  </a:xfrm>
                  <a:custGeom>
                    <a:rect b="b" l="l" r="r" t="t"/>
                    <a:pathLst>
                      <a:path extrusionOk="0" h="112745" w="100390">
                        <a:moveTo>
                          <a:pt x="100201" y="55554"/>
                        </a:moveTo>
                        <a:cubicBezTo>
                          <a:pt x="95838" y="3746"/>
                          <a:pt x="48378" y="-4793"/>
                          <a:pt x="69346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5"/>
                          <a:pt x="64217" y="109070"/>
                        </a:cubicBezTo>
                        <a:cubicBezTo>
                          <a:pt x="107178" y="89458"/>
                          <a:pt x="99650" y="48566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290" name="Google Shape;2290;p21"/>
              <p:cNvGrpSpPr/>
              <p:nvPr/>
            </p:nvGrpSpPr>
            <p:grpSpPr>
              <a:xfrm>
                <a:off x="3554256" y="6080477"/>
                <a:ext cx="5600147" cy="112772"/>
                <a:chOff x="3554256" y="6080477"/>
                <a:chExt cx="5600147" cy="112772"/>
              </a:xfrm>
            </p:grpSpPr>
            <p:grpSp>
              <p:nvGrpSpPr>
                <p:cNvPr id="2291" name="Google Shape;2291;p21"/>
                <p:cNvGrpSpPr/>
                <p:nvPr/>
              </p:nvGrpSpPr>
              <p:grpSpPr>
                <a:xfrm>
                  <a:off x="3554256" y="6080477"/>
                  <a:ext cx="100393" cy="112745"/>
                  <a:chOff x="3554256" y="6080477"/>
                  <a:chExt cx="100393" cy="112745"/>
                </a:xfrm>
              </p:grpSpPr>
              <p:sp>
                <p:nvSpPr>
                  <p:cNvPr id="2292" name="Google Shape;2292;p21"/>
                  <p:cNvSpPr/>
                  <p:nvPr/>
                </p:nvSpPr>
                <p:spPr>
                  <a:xfrm>
                    <a:off x="3619143" y="6083196"/>
                    <a:ext cx="57" cy="45"/>
                  </a:xfrm>
                  <a:custGeom>
                    <a:rect b="b" l="l" r="r" t="t"/>
                    <a:pathLst>
                      <a:path extrusionOk="0" h="45" w="57">
                        <a:moveTo>
                          <a:pt x="57" y="46"/>
                        </a:moveTo>
                        <a:cubicBezTo>
                          <a:pt x="37" y="6"/>
                          <a:pt x="-61" y="-33"/>
                          <a:pt x="57" y="46"/>
                        </a:cubicBezTo>
                        <a:lnTo>
                          <a:pt x="57" y="46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3" name="Google Shape;2293;p21"/>
                  <p:cNvSpPr/>
                  <p:nvPr/>
                </p:nvSpPr>
                <p:spPr>
                  <a:xfrm>
                    <a:off x="3554256" y="6080477"/>
                    <a:ext cx="100393" cy="112745"/>
                  </a:xfrm>
                  <a:custGeom>
                    <a:rect b="b" l="l" r="r" t="t"/>
                    <a:pathLst>
                      <a:path extrusionOk="0" h="112745" w="100393">
                        <a:moveTo>
                          <a:pt x="100201" y="55555"/>
                        </a:moveTo>
                        <a:cubicBezTo>
                          <a:pt x="95838" y="3746"/>
                          <a:pt x="48377" y="-4793"/>
                          <a:pt x="69347" y="5258"/>
                        </a:cubicBezTo>
                        <a:cubicBezTo>
                          <a:pt x="53664" y="-2653"/>
                          <a:pt x="38355" y="-1456"/>
                          <a:pt x="24657" y="7633"/>
                        </a:cubicBezTo>
                        <a:cubicBezTo>
                          <a:pt x="-28974" y="43225"/>
                          <a:pt x="14418" y="131785"/>
                          <a:pt x="64217" y="109070"/>
                        </a:cubicBezTo>
                        <a:cubicBezTo>
                          <a:pt x="107197" y="89458"/>
                          <a:pt x="99651" y="48585"/>
                          <a:pt x="100201" y="55555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94" name="Google Shape;2294;p21"/>
                <p:cNvGrpSpPr/>
                <p:nvPr/>
              </p:nvGrpSpPr>
              <p:grpSpPr>
                <a:xfrm>
                  <a:off x="4241840" y="6080530"/>
                  <a:ext cx="100288" cy="112719"/>
                  <a:chOff x="4241840" y="6080530"/>
                  <a:chExt cx="100288" cy="112719"/>
                </a:xfrm>
              </p:grpSpPr>
              <p:sp>
                <p:nvSpPr>
                  <p:cNvPr id="2295" name="Google Shape;2295;p21"/>
                  <p:cNvSpPr/>
                  <p:nvPr/>
                </p:nvSpPr>
                <p:spPr>
                  <a:xfrm>
                    <a:off x="4306612" y="6083196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6"/>
                        </a:moveTo>
                        <a:cubicBezTo>
                          <a:pt x="29" y="6"/>
                          <a:pt x="-50" y="-33"/>
                          <a:pt x="48" y="46"/>
                        </a:cubicBezTo>
                        <a:lnTo>
                          <a:pt x="48" y="46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6" name="Google Shape;2296;p21"/>
                  <p:cNvSpPr/>
                  <p:nvPr/>
                </p:nvSpPr>
                <p:spPr>
                  <a:xfrm>
                    <a:off x="4241840" y="60805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97" name="Google Shape;2297;p21"/>
                <p:cNvGrpSpPr/>
                <p:nvPr/>
              </p:nvGrpSpPr>
              <p:grpSpPr>
                <a:xfrm>
                  <a:off x="4929319" y="6080530"/>
                  <a:ext cx="100288" cy="112719"/>
                  <a:chOff x="4929319" y="6080530"/>
                  <a:chExt cx="100288" cy="112719"/>
                </a:xfrm>
              </p:grpSpPr>
              <p:sp>
                <p:nvSpPr>
                  <p:cNvPr id="2298" name="Google Shape;2298;p21"/>
                  <p:cNvSpPr/>
                  <p:nvPr/>
                </p:nvSpPr>
                <p:spPr>
                  <a:xfrm>
                    <a:off x="4994083" y="6083196"/>
                    <a:ext cx="57" cy="45"/>
                  </a:xfrm>
                  <a:custGeom>
                    <a:rect b="b" l="l" r="r" t="t"/>
                    <a:pathLst>
                      <a:path extrusionOk="0" h="45" w="57">
                        <a:moveTo>
                          <a:pt x="57" y="46"/>
                        </a:moveTo>
                        <a:cubicBezTo>
                          <a:pt x="37" y="6"/>
                          <a:pt x="-61" y="-33"/>
                          <a:pt x="57" y="46"/>
                        </a:cubicBezTo>
                        <a:lnTo>
                          <a:pt x="57" y="46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9" name="Google Shape;2299;p21"/>
                  <p:cNvSpPr/>
                  <p:nvPr/>
                </p:nvSpPr>
                <p:spPr>
                  <a:xfrm>
                    <a:off x="4929319" y="60805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00" name="Google Shape;2300;p21"/>
                <p:cNvGrpSpPr/>
                <p:nvPr/>
              </p:nvGrpSpPr>
              <p:grpSpPr>
                <a:xfrm>
                  <a:off x="5616779" y="6080530"/>
                  <a:ext cx="100288" cy="112719"/>
                  <a:chOff x="5616779" y="6080530"/>
                  <a:chExt cx="100288" cy="112719"/>
                </a:xfrm>
              </p:grpSpPr>
              <p:sp>
                <p:nvSpPr>
                  <p:cNvPr id="2301" name="Google Shape;2301;p21"/>
                  <p:cNvSpPr/>
                  <p:nvPr/>
                </p:nvSpPr>
                <p:spPr>
                  <a:xfrm>
                    <a:off x="5681551" y="6083196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6"/>
                        </a:moveTo>
                        <a:cubicBezTo>
                          <a:pt x="29" y="6"/>
                          <a:pt x="-50" y="-33"/>
                          <a:pt x="48" y="46"/>
                        </a:cubicBezTo>
                        <a:lnTo>
                          <a:pt x="48" y="46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2" name="Google Shape;2302;p21"/>
                  <p:cNvSpPr/>
                  <p:nvPr/>
                </p:nvSpPr>
                <p:spPr>
                  <a:xfrm>
                    <a:off x="5616779" y="60805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03" name="Google Shape;2303;p21"/>
                <p:cNvGrpSpPr/>
                <p:nvPr/>
              </p:nvGrpSpPr>
              <p:grpSpPr>
                <a:xfrm>
                  <a:off x="6304259" y="6080530"/>
                  <a:ext cx="100288" cy="112719"/>
                  <a:chOff x="6304259" y="6080530"/>
                  <a:chExt cx="100288" cy="112719"/>
                </a:xfrm>
              </p:grpSpPr>
              <p:sp>
                <p:nvSpPr>
                  <p:cNvPr id="2304" name="Google Shape;2304;p21"/>
                  <p:cNvSpPr/>
                  <p:nvPr/>
                </p:nvSpPr>
                <p:spPr>
                  <a:xfrm>
                    <a:off x="6369015" y="6083196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6"/>
                        </a:moveTo>
                        <a:cubicBezTo>
                          <a:pt x="44" y="6"/>
                          <a:pt x="-54" y="-33"/>
                          <a:pt x="44" y="46"/>
                        </a:cubicBezTo>
                        <a:lnTo>
                          <a:pt x="44" y="46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5" name="Google Shape;2305;p21"/>
                  <p:cNvSpPr/>
                  <p:nvPr/>
                </p:nvSpPr>
                <p:spPr>
                  <a:xfrm>
                    <a:off x="6304259" y="60805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6" y="55502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6" y="55502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06" name="Google Shape;2306;p21"/>
                <p:cNvGrpSpPr/>
                <p:nvPr/>
              </p:nvGrpSpPr>
              <p:grpSpPr>
                <a:xfrm>
                  <a:off x="6991718" y="6080530"/>
                  <a:ext cx="100288" cy="112719"/>
                  <a:chOff x="6991718" y="6080530"/>
                  <a:chExt cx="100288" cy="112719"/>
                </a:xfrm>
              </p:grpSpPr>
              <p:sp>
                <p:nvSpPr>
                  <p:cNvPr id="2307" name="Google Shape;2307;p21"/>
                  <p:cNvSpPr/>
                  <p:nvPr/>
                </p:nvSpPr>
                <p:spPr>
                  <a:xfrm>
                    <a:off x="7056490" y="6083196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6"/>
                        </a:moveTo>
                        <a:cubicBezTo>
                          <a:pt x="29" y="6"/>
                          <a:pt x="-50" y="-33"/>
                          <a:pt x="48" y="46"/>
                        </a:cubicBezTo>
                        <a:lnTo>
                          <a:pt x="48" y="46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8" name="Google Shape;2308;p21"/>
                  <p:cNvSpPr/>
                  <p:nvPr/>
                </p:nvSpPr>
                <p:spPr>
                  <a:xfrm>
                    <a:off x="6991718" y="60805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09" name="Google Shape;2309;p21"/>
                <p:cNvGrpSpPr/>
                <p:nvPr/>
              </p:nvGrpSpPr>
              <p:grpSpPr>
                <a:xfrm>
                  <a:off x="7679198" y="6080530"/>
                  <a:ext cx="100288" cy="112719"/>
                  <a:chOff x="7679198" y="6080530"/>
                  <a:chExt cx="100288" cy="112719"/>
                </a:xfrm>
              </p:grpSpPr>
              <p:sp>
                <p:nvSpPr>
                  <p:cNvPr id="2310" name="Google Shape;2310;p21"/>
                  <p:cNvSpPr/>
                  <p:nvPr/>
                </p:nvSpPr>
                <p:spPr>
                  <a:xfrm>
                    <a:off x="7743955" y="6083196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6"/>
                        </a:moveTo>
                        <a:cubicBezTo>
                          <a:pt x="44" y="6"/>
                          <a:pt x="-55" y="-33"/>
                          <a:pt x="44" y="46"/>
                        </a:cubicBezTo>
                        <a:lnTo>
                          <a:pt x="44" y="46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1" name="Google Shape;2311;p21"/>
                  <p:cNvSpPr/>
                  <p:nvPr/>
                </p:nvSpPr>
                <p:spPr>
                  <a:xfrm>
                    <a:off x="7679198" y="60805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3" y="8942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2" name="Google Shape;2312;p21"/>
                <p:cNvGrpSpPr/>
                <p:nvPr/>
              </p:nvGrpSpPr>
              <p:grpSpPr>
                <a:xfrm>
                  <a:off x="8366658" y="6080530"/>
                  <a:ext cx="100288" cy="112719"/>
                  <a:chOff x="8366658" y="6080530"/>
                  <a:chExt cx="100288" cy="112719"/>
                </a:xfrm>
              </p:grpSpPr>
              <p:sp>
                <p:nvSpPr>
                  <p:cNvPr id="2313" name="Google Shape;2313;p21"/>
                  <p:cNvSpPr/>
                  <p:nvPr/>
                </p:nvSpPr>
                <p:spPr>
                  <a:xfrm>
                    <a:off x="8431429" y="6083196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6"/>
                        </a:moveTo>
                        <a:cubicBezTo>
                          <a:pt x="29" y="6"/>
                          <a:pt x="-50" y="-33"/>
                          <a:pt x="48" y="46"/>
                        </a:cubicBezTo>
                        <a:lnTo>
                          <a:pt x="48" y="46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4" name="Google Shape;2314;p21"/>
                  <p:cNvSpPr/>
                  <p:nvPr/>
                </p:nvSpPr>
                <p:spPr>
                  <a:xfrm>
                    <a:off x="8366658" y="6080530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5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5" name="Google Shape;2315;p21"/>
                <p:cNvGrpSpPr/>
                <p:nvPr/>
              </p:nvGrpSpPr>
              <p:grpSpPr>
                <a:xfrm>
                  <a:off x="9054013" y="6080477"/>
                  <a:ext cx="100390" cy="112745"/>
                  <a:chOff x="9054013" y="6080477"/>
                  <a:chExt cx="100390" cy="112745"/>
                </a:xfrm>
              </p:grpSpPr>
              <p:sp>
                <p:nvSpPr>
                  <p:cNvPr id="2316" name="Google Shape;2316;p21"/>
                  <p:cNvSpPr/>
                  <p:nvPr/>
                </p:nvSpPr>
                <p:spPr>
                  <a:xfrm>
                    <a:off x="9118894" y="6083196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6"/>
                        </a:moveTo>
                        <a:cubicBezTo>
                          <a:pt x="43" y="6"/>
                          <a:pt x="-54" y="-33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7" name="Google Shape;2317;p21"/>
                  <p:cNvSpPr/>
                  <p:nvPr/>
                </p:nvSpPr>
                <p:spPr>
                  <a:xfrm>
                    <a:off x="9054013" y="6080477"/>
                    <a:ext cx="100390" cy="112745"/>
                  </a:xfrm>
                  <a:custGeom>
                    <a:rect b="b" l="l" r="r" t="t"/>
                    <a:pathLst>
                      <a:path extrusionOk="0" h="112745" w="100390">
                        <a:moveTo>
                          <a:pt x="100201" y="55555"/>
                        </a:moveTo>
                        <a:cubicBezTo>
                          <a:pt x="95838" y="3746"/>
                          <a:pt x="48378" y="-4793"/>
                          <a:pt x="69346" y="5258"/>
                        </a:cubicBezTo>
                        <a:cubicBezTo>
                          <a:pt x="53664" y="-2653"/>
                          <a:pt x="38355" y="-1456"/>
                          <a:pt x="24657" y="7633"/>
                        </a:cubicBezTo>
                        <a:cubicBezTo>
                          <a:pt x="-28974" y="43225"/>
                          <a:pt x="14418" y="131785"/>
                          <a:pt x="64217" y="109070"/>
                        </a:cubicBezTo>
                        <a:cubicBezTo>
                          <a:pt x="107178" y="89458"/>
                          <a:pt x="99650" y="48585"/>
                          <a:pt x="100201" y="55555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18" name="Google Shape;2318;p21"/>
              <p:cNvGrpSpPr/>
              <p:nvPr/>
            </p:nvGrpSpPr>
            <p:grpSpPr>
              <a:xfrm>
                <a:off x="3554256" y="6824324"/>
                <a:ext cx="5600147" cy="112772"/>
                <a:chOff x="3554256" y="6824324"/>
                <a:chExt cx="5600147" cy="112772"/>
              </a:xfrm>
            </p:grpSpPr>
            <p:grpSp>
              <p:nvGrpSpPr>
                <p:cNvPr id="2319" name="Google Shape;2319;p21"/>
                <p:cNvGrpSpPr/>
                <p:nvPr/>
              </p:nvGrpSpPr>
              <p:grpSpPr>
                <a:xfrm>
                  <a:off x="3554256" y="6824324"/>
                  <a:ext cx="100393" cy="112745"/>
                  <a:chOff x="3554256" y="6824324"/>
                  <a:chExt cx="100393" cy="112745"/>
                </a:xfrm>
              </p:grpSpPr>
              <p:sp>
                <p:nvSpPr>
                  <p:cNvPr id="2320" name="Google Shape;2320;p21"/>
                  <p:cNvSpPr/>
                  <p:nvPr/>
                </p:nvSpPr>
                <p:spPr>
                  <a:xfrm>
                    <a:off x="3619143" y="6827043"/>
                    <a:ext cx="57" cy="45"/>
                  </a:xfrm>
                  <a:custGeom>
                    <a:rect b="b" l="l" r="r" t="t"/>
                    <a:pathLst>
                      <a:path extrusionOk="0" h="45" w="57">
                        <a:moveTo>
                          <a:pt x="57" y="45"/>
                        </a:moveTo>
                        <a:cubicBezTo>
                          <a:pt x="37" y="6"/>
                          <a:pt x="-61" y="-33"/>
                          <a:pt x="57" y="45"/>
                        </a:cubicBezTo>
                        <a:lnTo>
                          <a:pt x="57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1" name="Google Shape;2321;p21"/>
                  <p:cNvSpPr/>
                  <p:nvPr/>
                </p:nvSpPr>
                <p:spPr>
                  <a:xfrm>
                    <a:off x="3554256" y="6824324"/>
                    <a:ext cx="100393" cy="112745"/>
                  </a:xfrm>
                  <a:custGeom>
                    <a:rect b="b" l="l" r="r" t="t"/>
                    <a:pathLst>
                      <a:path extrusionOk="0" h="112745" w="100393">
                        <a:moveTo>
                          <a:pt x="100201" y="55554"/>
                        </a:moveTo>
                        <a:cubicBezTo>
                          <a:pt x="95838" y="3746"/>
                          <a:pt x="48377" y="-4794"/>
                          <a:pt x="69347" y="5258"/>
                        </a:cubicBezTo>
                        <a:cubicBezTo>
                          <a:pt x="53664" y="-2654"/>
                          <a:pt x="38355" y="-1456"/>
                          <a:pt x="24657" y="7634"/>
                        </a:cubicBezTo>
                        <a:cubicBezTo>
                          <a:pt x="-28974" y="43226"/>
                          <a:pt x="14418" y="131784"/>
                          <a:pt x="64217" y="109071"/>
                        </a:cubicBezTo>
                        <a:cubicBezTo>
                          <a:pt x="107197" y="89459"/>
                          <a:pt x="99651" y="4858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22" name="Google Shape;2322;p21"/>
                <p:cNvGrpSpPr/>
                <p:nvPr/>
              </p:nvGrpSpPr>
              <p:grpSpPr>
                <a:xfrm>
                  <a:off x="4241840" y="6824377"/>
                  <a:ext cx="100288" cy="112719"/>
                  <a:chOff x="4241840" y="6824377"/>
                  <a:chExt cx="100288" cy="112719"/>
                </a:xfrm>
              </p:grpSpPr>
              <p:sp>
                <p:nvSpPr>
                  <p:cNvPr id="2323" name="Google Shape;2323;p21"/>
                  <p:cNvSpPr/>
                  <p:nvPr/>
                </p:nvSpPr>
                <p:spPr>
                  <a:xfrm>
                    <a:off x="4306612" y="6827043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4" name="Google Shape;2324;p21"/>
                  <p:cNvSpPr/>
                  <p:nvPr/>
                </p:nvSpPr>
                <p:spPr>
                  <a:xfrm>
                    <a:off x="4241840" y="682437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2"/>
                          <a:pt x="48116" y="-4926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25" name="Google Shape;2325;p21"/>
                <p:cNvGrpSpPr/>
                <p:nvPr/>
              </p:nvGrpSpPr>
              <p:grpSpPr>
                <a:xfrm>
                  <a:off x="4929319" y="6824377"/>
                  <a:ext cx="100288" cy="112719"/>
                  <a:chOff x="4929319" y="6824377"/>
                  <a:chExt cx="100288" cy="112719"/>
                </a:xfrm>
              </p:grpSpPr>
              <p:sp>
                <p:nvSpPr>
                  <p:cNvPr id="2326" name="Google Shape;2326;p21"/>
                  <p:cNvSpPr/>
                  <p:nvPr/>
                </p:nvSpPr>
                <p:spPr>
                  <a:xfrm>
                    <a:off x="4994083" y="6827043"/>
                    <a:ext cx="57" cy="45"/>
                  </a:xfrm>
                  <a:custGeom>
                    <a:rect b="b" l="l" r="r" t="t"/>
                    <a:pathLst>
                      <a:path extrusionOk="0" h="45" w="57">
                        <a:moveTo>
                          <a:pt x="57" y="45"/>
                        </a:moveTo>
                        <a:cubicBezTo>
                          <a:pt x="37" y="6"/>
                          <a:pt x="-61" y="-33"/>
                          <a:pt x="57" y="45"/>
                        </a:cubicBezTo>
                        <a:lnTo>
                          <a:pt x="57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7" name="Google Shape;2327;p21"/>
                  <p:cNvSpPr/>
                  <p:nvPr/>
                </p:nvSpPr>
                <p:spPr>
                  <a:xfrm>
                    <a:off x="4929319" y="682437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2"/>
                          <a:pt x="48116" y="-4926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28" name="Google Shape;2328;p21"/>
                <p:cNvGrpSpPr/>
                <p:nvPr/>
              </p:nvGrpSpPr>
              <p:grpSpPr>
                <a:xfrm>
                  <a:off x="5616779" y="6824377"/>
                  <a:ext cx="100288" cy="112719"/>
                  <a:chOff x="5616779" y="6824377"/>
                  <a:chExt cx="100288" cy="112719"/>
                </a:xfrm>
              </p:grpSpPr>
              <p:sp>
                <p:nvSpPr>
                  <p:cNvPr id="2329" name="Google Shape;2329;p21"/>
                  <p:cNvSpPr/>
                  <p:nvPr/>
                </p:nvSpPr>
                <p:spPr>
                  <a:xfrm>
                    <a:off x="5681551" y="6827043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0" name="Google Shape;2330;p21"/>
                  <p:cNvSpPr/>
                  <p:nvPr/>
                </p:nvSpPr>
                <p:spPr>
                  <a:xfrm>
                    <a:off x="5616779" y="682437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2"/>
                          <a:pt x="48116" y="-4926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31" name="Google Shape;2331;p21"/>
                <p:cNvGrpSpPr/>
                <p:nvPr/>
              </p:nvGrpSpPr>
              <p:grpSpPr>
                <a:xfrm>
                  <a:off x="6304259" y="6824377"/>
                  <a:ext cx="100288" cy="112719"/>
                  <a:chOff x="6304259" y="6824377"/>
                  <a:chExt cx="100288" cy="112719"/>
                </a:xfrm>
              </p:grpSpPr>
              <p:sp>
                <p:nvSpPr>
                  <p:cNvPr id="2332" name="Google Shape;2332;p21"/>
                  <p:cNvSpPr/>
                  <p:nvPr/>
                </p:nvSpPr>
                <p:spPr>
                  <a:xfrm>
                    <a:off x="6369015" y="6827043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5"/>
                        </a:moveTo>
                        <a:cubicBezTo>
                          <a:pt x="44" y="6"/>
                          <a:pt x="-54" y="-33"/>
                          <a:pt x="44" y="45"/>
                        </a:cubicBezTo>
                        <a:lnTo>
                          <a:pt x="44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3" name="Google Shape;2333;p21"/>
                  <p:cNvSpPr/>
                  <p:nvPr/>
                </p:nvSpPr>
                <p:spPr>
                  <a:xfrm>
                    <a:off x="6304259" y="682437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6" y="55501"/>
                        </a:moveTo>
                        <a:cubicBezTo>
                          <a:pt x="95871" y="3712"/>
                          <a:pt x="48116" y="-4926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34" name="Google Shape;2334;p21"/>
                <p:cNvGrpSpPr/>
                <p:nvPr/>
              </p:nvGrpSpPr>
              <p:grpSpPr>
                <a:xfrm>
                  <a:off x="6991718" y="6824377"/>
                  <a:ext cx="100288" cy="112719"/>
                  <a:chOff x="6991718" y="6824377"/>
                  <a:chExt cx="100288" cy="112719"/>
                </a:xfrm>
              </p:grpSpPr>
              <p:sp>
                <p:nvSpPr>
                  <p:cNvPr id="2335" name="Google Shape;2335;p21"/>
                  <p:cNvSpPr/>
                  <p:nvPr/>
                </p:nvSpPr>
                <p:spPr>
                  <a:xfrm>
                    <a:off x="7056490" y="6827043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6" name="Google Shape;2336;p21"/>
                  <p:cNvSpPr/>
                  <p:nvPr/>
                </p:nvSpPr>
                <p:spPr>
                  <a:xfrm>
                    <a:off x="6991718" y="682437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2"/>
                          <a:pt x="48116" y="-4926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37" name="Google Shape;2337;p21"/>
                <p:cNvGrpSpPr/>
                <p:nvPr/>
              </p:nvGrpSpPr>
              <p:grpSpPr>
                <a:xfrm>
                  <a:off x="7679198" y="6824377"/>
                  <a:ext cx="100288" cy="112719"/>
                  <a:chOff x="7679198" y="6824377"/>
                  <a:chExt cx="100288" cy="112719"/>
                </a:xfrm>
              </p:grpSpPr>
              <p:sp>
                <p:nvSpPr>
                  <p:cNvPr id="2338" name="Google Shape;2338;p21"/>
                  <p:cNvSpPr/>
                  <p:nvPr/>
                </p:nvSpPr>
                <p:spPr>
                  <a:xfrm>
                    <a:off x="7743955" y="6827043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5"/>
                        </a:moveTo>
                        <a:cubicBezTo>
                          <a:pt x="44" y="6"/>
                          <a:pt x="-55" y="-33"/>
                          <a:pt x="44" y="45"/>
                        </a:cubicBezTo>
                        <a:lnTo>
                          <a:pt x="44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9" name="Google Shape;2339;p21"/>
                  <p:cNvSpPr/>
                  <p:nvPr/>
                </p:nvSpPr>
                <p:spPr>
                  <a:xfrm>
                    <a:off x="7679198" y="682437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2"/>
                          <a:pt x="48116" y="-4926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3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0" name="Google Shape;2340;p21"/>
                <p:cNvGrpSpPr/>
                <p:nvPr/>
              </p:nvGrpSpPr>
              <p:grpSpPr>
                <a:xfrm>
                  <a:off x="8366658" y="6824377"/>
                  <a:ext cx="100288" cy="112719"/>
                  <a:chOff x="8366658" y="6824377"/>
                  <a:chExt cx="100288" cy="112719"/>
                </a:xfrm>
              </p:grpSpPr>
              <p:sp>
                <p:nvSpPr>
                  <p:cNvPr id="2341" name="Google Shape;2341;p21"/>
                  <p:cNvSpPr/>
                  <p:nvPr/>
                </p:nvSpPr>
                <p:spPr>
                  <a:xfrm>
                    <a:off x="8431429" y="6827043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2" name="Google Shape;2342;p21"/>
                  <p:cNvSpPr/>
                  <p:nvPr/>
                </p:nvSpPr>
                <p:spPr>
                  <a:xfrm>
                    <a:off x="8366658" y="682437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2"/>
                          <a:pt x="48115" y="-4926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3" name="Google Shape;2343;p21"/>
                <p:cNvGrpSpPr/>
                <p:nvPr/>
              </p:nvGrpSpPr>
              <p:grpSpPr>
                <a:xfrm>
                  <a:off x="9054013" y="6824324"/>
                  <a:ext cx="100390" cy="112745"/>
                  <a:chOff x="9054013" y="6824324"/>
                  <a:chExt cx="100390" cy="112745"/>
                </a:xfrm>
              </p:grpSpPr>
              <p:sp>
                <p:nvSpPr>
                  <p:cNvPr id="2344" name="Google Shape;2344;p21"/>
                  <p:cNvSpPr/>
                  <p:nvPr/>
                </p:nvSpPr>
                <p:spPr>
                  <a:xfrm>
                    <a:off x="9118894" y="6827043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5" name="Google Shape;2345;p21"/>
                  <p:cNvSpPr/>
                  <p:nvPr/>
                </p:nvSpPr>
                <p:spPr>
                  <a:xfrm>
                    <a:off x="9054013" y="6824324"/>
                    <a:ext cx="100390" cy="112745"/>
                  </a:xfrm>
                  <a:custGeom>
                    <a:rect b="b" l="l" r="r" t="t"/>
                    <a:pathLst>
                      <a:path extrusionOk="0" h="112745" w="100390">
                        <a:moveTo>
                          <a:pt x="100201" y="55554"/>
                        </a:moveTo>
                        <a:cubicBezTo>
                          <a:pt x="95838" y="3746"/>
                          <a:pt x="48378" y="-4794"/>
                          <a:pt x="69346" y="5258"/>
                        </a:cubicBezTo>
                        <a:cubicBezTo>
                          <a:pt x="53664" y="-2654"/>
                          <a:pt x="38355" y="-1456"/>
                          <a:pt x="24657" y="7634"/>
                        </a:cubicBezTo>
                        <a:cubicBezTo>
                          <a:pt x="-28974" y="43226"/>
                          <a:pt x="14418" y="131784"/>
                          <a:pt x="64217" y="109071"/>
                        </a:cubicBezTo>
                        <a:cubicBezTo>
                          <a:pt x="107178" y="89459"/>
                          <a:pt x="99650" y="48585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46" name="Google Shape;2346;p21"/>
              <p:cNvGrpSpPr/>
              <p:nvPr/>
            </p:nvGrpSpPr>
            <p:grpSpPr>
              <a:xfrm>
                <a:off x="3554256" y="7568190"/>
                <a:ext cx="5600147" cy="112772"/>
                <a:chOff x="3554256" y="7568190"/>
                <a:chExt cx="5600147" cy="112772"/>
              </a:xfrm>
            </p:grpSpPr>
            <p:grpSp>
              <p:nvGrpSpPr>
                <p:cNvPr id="2347" name="Google Shape;2347;p21"/>
                <p:cNvGrpSpPr/>
                <p:nvPr/>
              </p:nvGrpSpPr>
              <p:grpSpPr>
                <a:xfrm>
                  <a:off x="3554256" y="7568190"/>
                  <a:ext cx="100393" cy="112746"/>
                  <a:chOff x="3554256" y="7568190"/>
                  <a:chExt cx="100393" cy="112746"/>
                </a:xfrm>
              </p:grpSpPr>
              <p:sp>
                <p:nvSpPr>
                  <p:cNvPr id="2348" name="Google Shape;2348;p21"/>
                  <p:cNvSpPr/>
                  <p:nvPr/>
                </p:nvSpPr>
                <p:spPr>
                  <a:xfrm>
                    <a:off x="3619143" y="7570895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9" name="Google Shape;2349;p21"/>
                  <p:cNvSpPr/>
                  <p:nvPr/>
                </p:nvSpPr>
                <p:spPr>
                  <a:xfrm>
                    <a:off x="3554256" y="7568190"/>
                    <a:ext cx="100393" cy="112746"/>
                  </a:xfrm>
                  <a:custGeom>
                    <a:rect b="b" l="l" r="r" t="t"/>
                    <a:pathLst>
                      <a:path extrusionOk="0" h="112746" w="100393">
                        <a:moveTo>
                          <a:pt x="100201" y="55554"/>
                        </a:moveTo>
                        <a:cubicBezTo>
                          <a:pt x="95838" y="3747"/>
                          <a:pt x="48377" y="-4793"/>
                          <a:pt x="69347" y="5258"/>
                        </a:cubicBezTo>
                        <a:cubicBezTo>
                          <a:pt x="53664" y="-2654"/>
                          <a:pt x="38355" y="-1456"/>
                          <a:pt x="24657" y="7634"/>
                        </a:cubicBezTo>
                        <a:cubicBezTo>
                          <a:pt x="-28974" y="43226"/>
                          <a:pt x="14418" y="131785"/>
                          <a:pt x="64217" y="109071"/>
                        </a:cubicBezTo>
                        <a:cubicBezTo>
                          <a:pt x="107197" y="89439"/>
                          <a:pt x="99651" y="48566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50" name="Google Shape;2350;p21"/>
                <p:cNvGrpSpPr/>
                <p:nvPr/>
              </p:nvGrpSpPr>
              <p:grpSpPr>
                <a:xfrm>
                  <a:off x="4241840" y="7568243"/>
                  <a:ext cx="100288" cy="112719"/>
                  <a:chOff x="4241840" y="7568243"/>
                  <a:chExt cx="100288" cy="112719"/>
                </a:xfrm>
              </p:grpSpPr>
              <p:sp>
                <p:nvSpPr>
                  <p:cNvPr id="2351" name="Google Shape;2351;p21"/>
                  <p:cNvSpPr/>
                  <p:nvPr/>
                </p:nvSpPr>
                <p:spPr>
                  <a:xfrm>
                    <a:off x="4306612" y="7570895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2" name="Google Shape;2352;p21"/>
                  <p:cNvSpPr/>
                  <p:nvPr/>
                </p:nvSpPr>
                <p:spPr>
                  <a:xfrm>
                    <a:off x="4241840" y="756824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53" name="Google Shape;2353;p21"/>
                <p:cNvGrpSpPr/>
                <p:nvPr/>
              </p:nvGrpSpPr>
              <p:grpSpPr>
                <a:xfrm>
                  <a:off x="4929319" y="7568243"/>
                  <a:ext cx="100288" cy="112719"/>
                  <a:chOff x="4929319" y="7568243"/>
                  <a:chExt cx="100288" cy="112719"/>
                </a:xfrm>
              </p:grpSpPr>
              <p:sp>
                <p:nvSpPr>
                  <p:cNvPr id="2354" name="Google Shape;2354;p21"/>
                  <p:cNvSpPr/>
                  <p:nvPr/>
                </p:nvSpPr>
                <p:spPr>
                  <a:xfrm>
                    <a:off x="4994083" y="7570895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5" name="Google Shape;2355;p21"/>
                  <p:cNvSpPr/>
                  <p:nvPr/>
                </p:nvSpPr>
                <p:spPr>
                  <a:xfrm>
                    <a:off x="4929319" y="756824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56" name="Google Shape;2356;p21"/>
                <p:cNvGrpSpPr/>
                <p:nvPr/>
              </p:nvGrpSpPr>
              <p:grpSpPr>
                <a:xfrm>
                  <a:off x="5616779" y="7568243"/>
                  <a:ext cx="100288" cy="112719"/>
                  <a:chOff x="5616779" y="7568243"/>
                  <a:chExt cx="100288" cy="112719"/>
                </a:xfrm>
              </p:grpSpPr>
              <p:sp>
                <p:nvSpPr>
                  <p:cNvPr id="2357" name="Google Shape;2357;p21"/>
                  <p:cNvSpPr/>
                  <p:nvPr/>
                </p:nvSpPr>
                <p:spPr>
                  <a:xfrm>
                    <a:off x="5681551" y="7570895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8" name="Google Shape;2358;p21"/>
                  <p:cNvSpPr/>
                  <p:nvPr/>
                </p:nvSpPr>
                <p:spPr>
                  <a:xfrm>
                    <a:off x="5616779" y="756824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59" name="Google Shape;2359;p21"/>
                <p:cNvGrpSpPr/>
                <p:nvPr/>
              </p:nvGrpSpPr>
              <p:grpSpPr>
                <a:xfrm>
                  <a:off x="6304259" y="7568243"/>
                  <a:ext cx="100288" cy="112719"/>
                  <a:chOff x="6304259" y="7568243"/>
                  <a:chExt cx="100288" cy="112719"/>
                </a:xfrm>
              </p:grpSpPr>
              <p:sp>
                <p:nvSpPr>
                  <p:cNvPr id="2360" name="Google Shape;2360;p21"/>
                  <p:cNvSpPr/>
                  <p:nvPr/>
                </p:nvSpPr>
                <p:spPr>
                  <a:xfrm>
                    <a:off x="6369015" y="7570895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4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1" name="Google Shape;2361;p21"/>
                  <p:cNvSpPr/>
                  <p:nvPr/>
                </p:nvSpPr>
                <p:spPr>
                  <a:xfrm>
                    <a:off x="6304259" y="756824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6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62" name="Google Shape;2362;p21"/>
                <p:cNvGrpSpPr/>
                <p:nvPr/>
              </p:nvGrpSpPr>
              <p:grpSpPr>
                <a:xfrm>
                  <a:off x="6991718" y="7568243"/>
                  <a:ext cx="100288" cy="112719"/>
                  <a:chOff x="6991718" y="7568243"/>
                  <a:chExt cx="100288" cy="112719"/>
                </a:xfrm>
              </p:grpSpPr>
              <p:sp>
                <p:nvSpPr>
                  <p:cNvPr id="2363" name="Google Shape;2363;p21"/>
                  <p:cNvSpPr/>
                  <p:nvPr/>
                </p:nvSpPr>
                <p:spPr>
                  <a:xfrm>
                    <a:off x="7056490" y="7570895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4" name="Google Shape;2364;p21"/>
                  <p:cNvSpPr/>
                  <p:nvPr/>
                </p:nvSpPr>
                <p:spPr>
                  <a:xfrm>
                    <a:off x="6991718" y="756824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65" name="Google Shape;2365;p21"/>
                <p:cNvGrpSpPr/>
                <p:nvPr/>
              </p:nvGrpSpPr>
              <p:grpSpPr>
                <a:xfrm>
                  <a:off x="7679198" y="7568243"/>
                  <a:ext cx="100288" cy="112719"/>
                  <a:chOff x="7679198" y="7568243"/>
                  <a:chExt cx="100288" cy="112719"/>
                </a:xfrm>
              </p:grpSpPr>
              <p:sp>
                <p:nvSpPr>
                  <p:cNvPr id="2366" name="Google Shape;2366;p21"/>
                  <p:cNvSpPr/>
                  <p:nvPr/>
                </p:nvSpPr>
                <p:spPr>
                  <a:xfrm>
                    <a:off x="7743955" y="7570895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5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7" name="Google Shape;2367;p21"/>
                  <p:cNvSpPr/>
                  <p:nvPr/>
                </p:nvSpPr>
                <p:spPr>
                  <a:xfrm>
                    <a:off x="7679198" y="756824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3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68" name="Google Shape;2368;p21"/>
                <p:cNvGrpSpPr/>
                <p:nvPr/>
              </p:nvGrpSpPr>
              <p:grpSpPr>
                <a:xfrm>
                  <a:off x="8366658" y="7568243"/>
                  <a:ext cx="100288" cy="112719"/>
                  <a:chOff x="8366658" y="7568243"/>
                  <a:chExt cx="100288" cy="112719"/>
                </a:xfrm>
              </p:grpSpPr>
              <p:sp>
                <p:nvSpPr>
                  <p:cNvPr id="2369" name="Google Shape;2369;p21"/>
                  <p:cNvSpPr/>
                  <p:nvPr/>
                </p:nvSpPr>
                <p:spPr>
                  <a:xfrm>
                    <a:off x="8431429" y="7570895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0" name="Google Shape;2370;p21"/>
                  <p:cNvSpPr/>
                  <p:nvPr/>
                </p:nvSpPr>
                <p:spPr>
                  <a:xfrm>
                    <a:off x="8366658" y="7568243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1"/>
                        </a:moveTo>
                        <a:cubicBezTo>
                          <a:pt x="95871" y="3713"/>
                          <a:pt x="48115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71" name="Google Shape;2371;p21"/>
                <p:cNvGrpSpPr/>
                <p:nvPr/>
              </p:nvGrpSpPr>
              <p:grpSpPr>
                <a:xfrm>
                  <a:off x="9054013" y="7568190"/>
                  <a:ext cx="100390" cy="112746"/>
                  <a:chOff x="9054013" y="7568190"/>
                  <a:chExt cx="100390" cy="112746"/>
                </a:xfrm>
              </p:grpSpPr>
              <p:sp>
                <p:nvSpPr>
                  <p:cNvPr id="2372" name="Google Shape;2372;p21"/>
                  <p:cNvSpPr/>
                  <p:nvPr/>
                </p:nvSpPr>
                <p:spPr>
                  <a:xfrm>
                    <a:off x="9118894" y="7570895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3" y="60"/>
                        </a:moveTo>
                        <a:cubicBezTo>
                          <a:pt x="43" y="1"/>
                          <a:pt x="-54" y="-38"/>
                          <a:pt x="43" y="60"/>
                        </a:cubicBezTo>
                        <a:lnTo>
                          <a:pt x="43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3" name="Google Shape;2373;p21"/>
                  <p:cNvSpPr/>
                  <p:nvPr/>
                </p:nvSpPr>
                <p:spPr>
                  <a:xfrm>
                    <a:off x="9054013" y="7568190"/>
                    <a:ext cx="100390" cy="112746"/>
                  </a:xfrm>
                  <a:custGeom>
                    <a:rect b="b" l="l" r="r" t="t"/>
                    <a:pathLst>
                      <a:path extrusionOk="0" h="112746" w="100390">
                        <a:moveTo>
                          <a:pt x="100201" y="55554"/>
                        </a:moveTo>
                        <a:cubicBezTo>
                          <a:pt x="95838" y="3747"/>
                          <a:pt x="48378" y="-4793"/>
                          <a:pt x="69346" y="5258"/>
                        </a:cubicBezTo>
                        <a:cubicBezTo>
                          <a:pt x="53664" y="-2654"/>
                          <a:pt x="38355" y="-1456"/>
                          <a:pt x="24657" y="7634"/>
                        </a:cubicBezTo>
                        <a:cubicBezTo>
                          <a:pt x="-28974" y="43226"/>
                          <a:pt x="14418" y="131785"/>
                          <a:pt x="64217" y="109071"/>
                        </a:cubicBezTo>
                        <a:cubicBezTo>
                          <a:pt x="107178" y="89439"/>
                          <a:pt x="99650" y="48566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74" name="Google Shape;2374;p21"/>
              <p:cNvGrpSpPr/>
              <p:nvPr/>
            </p:nvGrpSpPr>
            <p:grpSpPr>
              <a:xfrm>
                <a:off x="3554256" y="8312037"/>
                <a:ext cx="5600147" cy="112773"/>
                <a:chOff x="3554256" y="8312037"/>
                <a:chExt cx="5600147" cy="112773"/>
              </a:xfrm>
            </p:grpSpPr>
            <p:grpSp>
              <p:nvGrpSpPr>
                <p:cNvPr id="2375" name="Google Shape;2375;p21"/>
                <p:cNvGrpSpPr/>
                <p:nvPr/>
              </p:nvGrpSpPr>
              <p:grpSpPr>
                <a:xfrm>
                  <a:off x="3554256" y="8312037"/>
                  <a:ext cx="100393" cy="112746"/>
                  <a:chOff x="3554256" y="8312037"/>
                  <a:chExt cx="100393" cy="112746"/>
                </a:xfrm>
              </p:grpSpPr>
              <p:sp>
                <p:nvSpPr>
                  <p:cNvPr id="2376" name="Google Shape;2376;p21"/>
                  <p:cNvSpPr/>
                  <p:nvPr/>
                </p:nvSpPr>
                <p:spPr>
                  <a:xfrm>
                    <a:off x="3619143" y="8314742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7" name="Google Shape;2377;p21"/>
                  <p:cNvSpPr/>
                  <p:nvPr/>
                </p:nvSpPr>
                <p:spPr>
                  <a:xfrm>
                    <a:off x="3554256" y="8312037"/>
                    <a:ext cx="100393" cy="112746"/>
                  </a:xfrm>
                  <a:custGeom>
                    <a:rect b="b" l="l" r="r" t="t"/>
                    <a:pathLst>
                      <a:path extrusionOk="0" h="112746" w="100393">
                        <a:moveTo>
                          <a:pt x="100201" y="55554"/>
                        </a:moveTo>
                        <a:cubicBezTo>
                          <a:pt x="95838" y="3746"/>
                          <a:pt x="48377" y="-4794"/>
                          <a:pt x="69347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4"/>
                          <a:pt x="64217" y="109071"/>
                        </a:cubicBezTo>
                        <a:cubicBezTo>
                          <a:pt x="107197" y="89439"/>
                          <a:pt x="99651" y="48566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78" name="Google Shape;2378;p21"/>
                <p:cNvGrpSpPr/>
                <p:nvPr/>
              </p:nvGrpSpPr>
              <p:grpSpPr>
                <a:xfrm>
                  <a:off x="4241840" y="8312090"/>
                  <a:ext cx="100288" cy="112720"/>
                  <a:chOff x="4241840" y="8312090"/>
                  <a:chExt cx="100288" cy="112720"/>
                </a:xfrm>
              </p:grpSpPr>
              <p:sp>
                <p:nvSpPr>
                  <p:cNvPr id="2379" name="Google Shape;2379;p21"/>
                  <p:cNvSpPr/>
                  <p:nvPr/>
                </p:nvSpPr>
                <p:spPr>
                  <a:xfrm>
                    <a:off x="4306612" y="8314742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0" name="Google Shape;2380;p21"/>
                  <p:cNvSpPr/>
                  <p:nvPr/>
                </p:nvSpPr>
                <p:spPr>
                  <a:xfrm>
                    <a:off x="4241840" y="8312090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81" name="Google Shape;2381;p21"/>
                <p:cNvGrpSpPr/>
                <p:nvPr/>
              </p:nvGrpSpPr>
              <p:grpSpPr>
                <a:xfrm>
                  <a:off x="4929319" y="8312090"/>
                  <a:ext cx="100288" cy="112720"/>
                  <a:chOff x="4929319" y="8312090"/>
                  <a:chExt cx="100288" cy="112720"/>
                </a:xfrm>
              </p:grpSpPr>
              <p:sp>
                <p:nvSpPr>
                  <p:cNvPr id="2382" name="Google Shape;2382;p21"/>
                  <p:cNvSpPr/>
                  <p:nvPr/>
                </p:nvSpPr>
                <p:spPr>
                  <a:xfrm>
                    <a:off x="4994083" y="8314742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3" name="Google Shape;2383;p21"/>
                  <p:cNvSpPr/>
                  <p:nvPr/>
                </p:nvSpPr>
                <p:spPr>
                  <a:xfrm>
                    <a:off x="4929319" y="8312090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84" name="Google Shape;2384;p21"/>
                <p:cNvGrpSpPr/>
                <p:nvPr/>
              </p:nvGrpSpPr>
              <p:grpSpPr>
                <a:xfrm>
                  <a:off x="5616779" y="8312090"/>
                  <a:ext cx="100288" cy="112720"/>
                  <a:chOff x="5616779" y="8312090"/>
                  <a:chExt cx="100288" cy="112720"/>
                </a:xfrm>
              </p:grpSpPr>
              <p:sp>
                <p:nvSpPr>
                  <p:cNvPr id="2385" name="Google Shape;2385;p21"/>
                  <p:cNvSpPr/>
                  <p:nvPr/>
                </p:nvSpPr>
                <p:spPr>
                  <a:xfrm>
                    <a:off x="5681551" y="8314742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6" name="Google Shape;2386;p21"/>
                  <p:cNvSpPr/>
                  <p:nvPr/>
                </p:nvSpPr>
                <p:spPr>
                  <a:xfrm>
                    <a:off x="5616779" y="8312090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87" name="Google Shape;2387;p21"/>
                <p:cNvGrpSpPr/>
                <p:nvPr/>
              </p:nvGrpSpPr>
              <p:grpSpPr>
                <a:xfrm>
                  <a:off x="6304259" y="8312090"/>
                  <a:ext cx="100288" cy="112720"/>
                  <a:chOff x="6304259" y="8312090"/>
                  <a:chExt cx="100288" cy="112720"/>
                </a:xfrm>
              </p:grpSpPr>
              <p:sp>
                <p:nvSpPr>
                  <p:cNvPr id="2388" name="Google Shape;2388;p21"/>
                  <p:cNvSpPr/>
                  <p:nvPr/>
                </p:nvSpPr>
                <p:spPr>
                  <a:xfrm>
                    <a:off x="6369015" y="8314742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4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9" name="Google Shape;2389;p21"/>
                  <p:cNvSpPr/>
                  <p:nvPr/>
                </p:nvSpPr>
                <p:spPr>
                  <a:xfrm>
                    <a:off x="6304259" y="8312090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6" y="55501"/>
                        </a:moveTo>
                        <a:cubicBezTo>
                          <a:pt x="95871" y="3713"/>
                          <a:pt x="48116" y="-4925"/>
                          <a:pt x="69222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05"/>
                          <a:pt x="99585" y="4941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90" name="Google Shape;2390;p21"/>
                <p:cNvGrpSpPr/>
                <p:nvPr/>
              </p:nvGrpSpPr>
              <p:grpSpPr>
                <a:xfrm>
                  <a:off x="6991718" y="8312090"/>
                  <a:ext cx="100288" cy="112720"/>
                  <a:chOff x="6991718" y="8312090"/>
                  <a:chExt cx="100288" cy="112720"/>
                </a:xfrm>
              </p:grpSpPr>
              <p:sp>
                <p:nvSpPr>
                  <p:cNvPr id="2391" name="Google Shape;2391;p21"/>
                  <p:cNvSpPr/>
                  <p:nvPr/>
                </p:nvSpPr>
                <p:spPr>
                  <a:xfrm>
                    <a:off x="7056490" y="8314742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2" name="Google Shape;2392;p21"/>
                  <p:cNvSpPr/>
                  <p:nvPr/>
                </p:nvSpPr>
                <p:spPr>
                  <a:xfrm>
                    <a:off x="6991718" y="8312090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93" name="Google Shape;2393;p21"/>
                <p:cNvGrpSpPr/>
                <p:nvPr/>
              </p:nvGrpSpPr>
              <p:grpSpPr>
                <a:xfrm>
                  <a:off x="7679198" y="8312090"/>
                  <a:ext cx="100288" cy="112720"/>
                  <a:chOff x="7679198" y="8312090"/>
                  <a:chExt cx="100288" cy="112720"/>
                </a:xfrm>
              </p:grpSpPr>
              <p:sp>
                <p:nvSpPr>
                  <p:cNvPr id="2394" name="Google Shape;2394;p21"/>
                  <p:cNvSpPr/>
                  <p:nvPr/>
                </p:nvSpPr>
                <p:spPr>
                  <a:xfrm>
                    <a:off x="7743955" y="8314742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5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5" name="Google Shape;2395;p21"/>
                  <p:cNvSpPr/>
                  <p:nvPr/>
                </p:nvSpPr>
                <p:spPr>
                  <a:xfrm>
                    <a:off x="7679198" y="8312090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3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96" name="Google Shape;2396;p21"/>
                <p:cNvGrpSpPr/>
                <p:nvPr/>
              </p:nvGrpSpPr>
              <p:grpSpPr>
                <a:xfrm>
                  <a:off x="8366658" y="8312090"/>
                  <a:ext cx="100288" cy="112720"/>
                  <a:chOff x="8366658" y="8312090"/>
                  <a:chExt cx="100288" cy="112720"/>
                </a:xfrm>
              </p:grpSpPr>
              <p:sp>
                <p:nvSpPr>
                  <p:cNvPr id="2397" name="Google Shape;2397;p21"/>
                  <p:cNvSpPr/>
                  <p:nvPr/>
                </p:nvSpPr>
                <p:spPr>
                  <a:xfrm>
                    <a:off x="8431429" y="8314742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8" name="Google Shape;2398;p21"/>
                  <p:cNvSpPr/>
                  <p:nvPr/>
                </p:nvSpPr>
                <p:spPr>
                  <a:xfrm>
                    <a:off x="8366658" y="8312090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5" y="-4925"/>
                          <a:pt x="69222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05"/>
                          <a:pt x="99585" y="4941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99" name="Google Shape;2399;p21"/>
                <p:cNvGrpSpPr/>
                <p:nvPr/>
              </p:nvGrpSpPr>
              <p:grpSpPr>
                <a:xfrm>
                  <a:off x="9054013" y="8312037"/>
                  <a:ext cx="100390" cy="112746"/>
                  <a:chOff x="9054013" y="8312037"/>
                  <a:chExt cx="100390" cy="112746"/>
                </a:xfrm>
              </p:grpSpPr>
              <p:sp>
                <p:nvSpPr>
                  <p:cNvPr id="2400" name="Google Shape;2400;p21"/>
                  <p:cNvSpPr/>
                  <p:nvPr/>
                </p:nvSpPr>
                <p:spPr>
                  <a:xfrm>
                    <a:off x="9118894" y="8314742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3" y="60"/>
                        </a:moveTo>
                        <a:cubicBezTo>
                          <a:pt x="43" y="1"/>
                          <a:pt x="-54" y="-38"/>
                          <a:pt x="43" y="60"/>
                        </a:cubicBezTo>
                        <a:lnTo>
                          <a:pt x="43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1" name="Google Shape;2401;p21"/>
                  <p:cNvSpPr/>
                  <p:nvPr/>
                </p:nvSpPr>
                <p:spPr>
                  <a:xfrm>
                    <a:off x="9054013" y="8312037"/>
                    <a:ext cx="100390" cy="112746"/>
                  </a:xfrm>
                  <a:custGeom>
                    <a:rect b="b" l="l" r="r" t="t"/>
                    <a:pathLst>
                      <a:path extrusionOk="0" h="112746" w="100390">
                        <a:moveTo>
                          <a:pt x="100201" y="55554"/>
                        </a:moveTo>
                        <a:cubicBezTo>
                          <a:pt x="95838" y="3746"/>
                          <a:pt x="48378" y="-4794"/>
                          <a:pt x="69346" y="5258"/>
                        </a:cubicBezTo>
                        <a:cubicBezTo>
                          <a:pt x="53664" y="-2654"/>
                          <a:pt x="38355" y="-1456"/>
                          <a:pt x="24657" y="7633"/>
                        </a:cubicBezTo>
                        <a:cubicBezTo>
                          <a:pt x="-28974" y="43226"/>
                          <a:pt x="14418" y="131784"/>
                          <a:pt x="64217" y="109071"/>
                        </a:cubicBezTo>
                        <a:cubicBezTo>
                          <a:pt x="107178" y="89439"/>
                          <a:pt x="99650" y="48566"/>
                          <a:pt x="100201" y="55554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02" name="Google Shape;2402;p21"/>
              <p:cNvGrpSpPr/>
              <p:nvPr/>
            </p:nvGrpSpPr>
            <p:grpSpPr>
              <a:xfrm>
                <a:off x="4241840" y="9055883"/>
                <a:ext cx="4912563" cy="112773"/>
                <a:chOff x="4241840" y="9055883"/>
                <a:chExt cx="4912563" cy="112773"/>
              </a:xfrm>
            </p:grpSpPr>
            <p:grpSp>
              <p:nvGrpSpPr>
                <p:cNvPr id="2403" name="Google Shape;2403;p21"/>
                <p:cNvGrpSpPr/>
                <p:nvPr/>
              </p:nvGrpSpPr>
              <p:grpSpPr>
                <a:xfrm>
                  <a:off x="4241840" y="9055937"/>
                  <a:ext cx="100288" cy="112719"/>
                  <a:chOff x="4241840" y="9055937"/>
                  <a:chExt cx="100288" cy="112719"/>
                </a:xfrm>
              </p:grpSpPr>
              <p:sp>
                <p:nvSpPr>
                  <p:cNvPr id="2404" name="Google Shape;2404;p21"/>
                  <p:cNvSpPr/>
                  <p:nvPr/>
                </p:nvSpPr>
                <p:spPr>
                  <a:xfrm>
                    <a:off x="4306612" y="9058588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5" name="Google Shape;2405;p21"/>
                  <p:cNvSpPr/>
                  <p:nvPr/>
                </p:nvSpPr>
                <p:spPr>
                  <a:xfrm>
                    <a:off x="4241840" y="905593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06" name="Google Shape;2406;p21"/>
                <p:cNvGrpSpPr/>
                <p:nvPr/>
              </p:nvGrpSpPr>
              <p:grpSpPr>
                <a:xfrm>
                  <a:off x="4929319" y="9055937"/>
                  <a:ext cx="100288" cy="112719"/>
                  <a:chOff x="4929319" y="9055937"/>
                  <a:chExt cx="100288" cy="112719"/>
                </a:xfrm>
              </p:grpSpPr>
              <p:sp>
                <p:nvSpPr>
                  <p:cNvPr id="2407" name="Google Shape;2407;p21"/>
                  <p:cNvSpPr/>
                  <p:nvPr/>
                </p:nvSpPr>
                <p:spPr>
                  <a:xfrm>
                    <a:off x="4994083" y="9058588"/>
                    <a:ext cx="57" cy="59"/>
                  </a:xfrm>
                  <a:custGeom>
                    <a:rect b="b" l="l" r="r" t="t"/>
                    <a:pathLst>
                      <a:path extrusionOk="0" h="59" w="57">
                        <a:moveTo>
                          <a:pt x="57" y="60"/>
                        </a:moveTo>
                        <a:cubicBezTo>
                          <a:pt x="37" y="1"/>
                          <a:pt x="-61" y="-38"/>
                          <a:pt x="57" y="60"/>
                        </a:cubicBezTo>
                        <a:lnTo>
                          <a:pt x="57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8" name="Google Shape;2408;p21"/>
                  <p:cNvSpPr/>
                  <p:nvPr/>
                </p:nvSpPr>
                <p:spPr>
                  <a:xfrm>
                    <a:off x="4929319" y="905593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09" name="Google Shape;2409;p21"/>
                <p:cNvGrpSpPr/>
                <p:nvPr/>
              </p:nvGrpSpPr>
              <p:grpSpPr>
                <a:xfrm>
                  <a:off x="5616779" y="9055937"/>
                  <a:ext cx="100288" cy="112719"/>
                  <a:chOff x="5616779" y="9055937"/>
                  <a:chExt cx="100288" cy="112719"/>
                </a:xfrm>
              </p:grpSpPr>
              <p:sp>
                <p:nvSpPr>
                  <p:cNvPr id="2410" name="Google Shape;2410;p21"/>
                  <p:cNvSpPr/>
                  <p:nvPr/>
                </p:nvSpPr>
                <p:spPr>
                  <a:xfrm>
                    <a:off x="5681551" y="9058588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1" name="Google Shape;2411;p21"/>
                  <p:cNvSpPr/>
                  <p:nvPr/>
                </p:nvSpPr>
                <p:spPr>
                  <a:xfrm>
                    <a:off x="5616779" y="905593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2" name="Google Shape;2412;p21"/>
                <p:cNvGrpSpPr/>
                <p:nvPr/>
              </p:nvGrpSpPr>
              <p:grpSpPr>
                <a:xfrm>
                  <a:off x="6304259" y="9055937"/>
                  <a:ext cx="100288" cy="112719"/>
                  <a:chOff x="6304259" y="9055937"/>
                  <a:chExt cx="100288" cy="112719"/>
                </a:xfrm>
              </p:grpSpPr>
              <p:sp>
                <p:nvSpPr>
                  <p:cNvPr id="2413" name="Google Shape;2413;p21"/>
                  <p:cNvSpPr/>
                  <p:nvPr/>
                </p:nvSpPr>
                <p:spPr>
                  <a:xfrm>
                    <a:off x="6369015" y="9058588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4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4" name="Google Shape;2414;p21"/>
                  <p:cNvSpPr/>
                  <p:nvPr/>
                </p:nvSpPr>
                <p:spPr>
                  <a:xfrm>
                    <a:off x="6304259" y="905593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6" y="55502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6" y="55502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5" name="Google Shape;2415;p21"/>
                <p:cNvGrpSpPr/>
                <p:nvPr/>
              </p:nvGrpSpPr>
              <p:grpSpPr>
                <a:xfrm>
                  <a:off x="6991718" y="9055937"/>
                  <a:ext cx="100288" cy="112719"/>
                  <a:chOff x="6991718" y="9055937"/>
                  <a:chExt cx="100288" cy="112719"/>
                </a:xfrm>
              </p:grpSpPr>
              <p:sp>
                <p:nvSpPr>
                  <p:cNvPr id="2416" name="Google Shape;2416;p21"/>
                  <p:cNvSpPr/>
                  <p:nvPr/>
                </p:nvSpPr>
                <p:spPr>
                  <a:xfrm>
                    <a:off x="7056490" y="9058588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7" name="Google Shape;2417;p21"/>
                  <p:cNvSpPr/>
                  <p:nvPr/>
                </p:nvSpPr>
                <p:spPr>
                  <a:xfrm>
                    <a:off x="6991718" y="905593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3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8" name="Google Shape;2418;p21"/>
                <p:cNvGrpSpPr/>
                <p:nvPr/>
              </p:nvGrpSpPr>
              <p:grpSpPr>
                <a:xfrm>
                  <a:off x="7679198" y="9055937"/>
                  <a:ext cx="100288" cy="112719"/>
                  <a:chOff x="7679198" y="9055937"/>
                  <a:chExt cx="100288" cy="112719"/>
                </a:xfrm>
              </p:grpSpPr>
              <p:sp>
                <p:nvSpPr>
                  <p:cNvPr id="2419" name="Google Shape;2419;p21"/>
                  <p:cNvSpPr/>
                  <p:nvPr/>
                </p:nvSpPr>
                <p:spPr>
                  <a:xfrm>
                    <a:off x="7743955" y="9058588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4" y="60"/>
                        </a:moveTo>
                        <a:cubicBezTo>
                          <a:pt x="44" y="1"/>
                          <a:pt x="-55" y="-38"/>
                          <a:pt x="44" y="60"/>
                        </a:cubicBezTo>
                        <a:lnTo>
                          <a:pt x="44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0" name="Google Shape;2420;p21"/>
                  <p:cNvSpPr/>
                  <p:nvPr/>
                </p:nvSpPr>
                <p:spPr>
                  <a:xfrm>
                    <a:off x="7679198" y="905593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6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3" y="8940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1" name="Google Shape;2421;p21"/>
                <p:cNvGrpSpPr/>
                <p:nvPr/>
              </p:nvGrpSpPr>
              <p:grpSpPr>
                <a:xfrm>
                  <a:off x="8366658" y="9055937"/>
                  <a:ext cx="100288" cy="112719"/>
                  <a:chOff x="8366658" y="9055937"/>
                  <a:chExt cx="100288" cy="112719"/>
                </a:xfrm>
              </p:grpSpPr>
              <p:sp>
                <p:nvSpPr>
                  <p:cNvPr id="2422" name="Google Shape;2422;p21"/>
                  <p:cNvSpPr/>
                  <p:nvPr/>
                </p:nvSpPr>
                <p:spPr>
                  <a:xfrm>
                    <a:off x="8431429" y="9058588"/>
                    <a:ext cx="48" cy="59"/>
                  </a:xfrm>
                  <a:custGeom>
                    <a:rect b="b" l="l" r="r" t="t"/>
                    <a:pathLst>
                      <a:path extrusionOk="0" h="59" w="48">
                        <a:moveTo>
                          <a:pt x="48" y="60"/>
                        </a:moveTo>
                        <a:cubicBezTo>
                          <a:pt x="29" y="1"/>
                          <a:pt x="-50" y="-38"/>
                          <a:pt x="48" y="60"/>
                        </a:cubicBezTo>
                        <a:lnTo>
                          <a:pt x="48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3" name="Google Shape;2423;p21"/>
                  <p:cNvSpPr/>
                  <p:nvPr/>
                </p:nvSpPr>
                <p:spPr>
                  <a:xfrm>
                    <a:off x="8366658" y="9055937"/>
                    <a:ext cx="100288" cy="112719"/>
                  </a:xfrm>
                  <a:custGeom>
                    <a:rect b="b" l="l" r="r" t="t"/>
                    <a:pathLst>
                      <a:path extrusionOk="0" h="112719" w="100288">
                        <a:moveTo>
                          <a:pt x="100077" y="55502"/>
                        </a:moveTo>
                        <a:cubicBezTo>
                          <a:pt x="95871" y="3713"/>
                          <a:pt x="48115" y="-4925"/>
                          <a:pt x="69222" y="5205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7"/>
                          <a:pt x="14019" y="131869"/>
                          <a:pt x="64093" y="109017"/>
                        </a:cubicBezTo>
                        <a:cubicBezTo>
                          <a:pt x="107034" y="89405"/>
                          <a:pt x="99585" y="49435"/>
                          <a:pt x="100077" y="55502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4" name="Google Shape;2424;p21"/>
                <p:cNvGrpSpPr/>
                <p:nvPr/>
              </p:nvGrpSpPr>
              <p:grpSpPr>
                <a:xfrm>
                  <a:off x="9054013" y="9055883"/>
                  <a:ext cx="100390" cy="112746"/>
                  <a:chOff x="9054013" y="9055883"/>
                  <a:chExt cx="100390" cy="112746"/>
                </a:xfrm>
              </p:grpSpPr>
              <p:sp>
                <p:nvSpPr>
                  <p:cNvPr id="2425" name="Google Shape;2425;p21"/>
                  <p:cNvSpPr/>
                  <p:nvPr/>
                </p:nvSpPr>
                <p:spPr>
                  <a:xfrm>
                    <a:off x="9118894" y="9058588"/>
                    <a:ext cx="43" cy="59"/>
                  </a:xfrm>
                  <a:custGeom>
                    <a:rect b="b" l="l" r="r" t="t"/>
                    <a:pathLst>
                      <a:path extrusionOk="0" h="59" w="43">
                        <a:moveTo>
                          <a:pt x="43" y="60"/>
                        </a:moveTo>
                        <a:cubicBezTo>
                          <a:pt x="43" y="1"/>
                          <a:pt x="-54" y="-38"/>
                          <a:pt x="43" y="60"/>
                        </a:cubicBezTo>
                        <a:lnTo>
                          <a:pt x="43" y="60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6" name="Google Shape;2426;p21"/>
                  <p:cNvSpPr/>
                  <p:nvPr/>
                </p:nvSpPr>
                <p:spPr>
                  <a:xfrm>
                    <a:off x="9054013" y="9055883"/>
                    <a:ext cx="100390" cy="112746"/>
                  </a:xfrm>
                  <a:custGeom>
                    <a:rect b="b" l="l" r="r" t="t"/>
                    <a:pathLst>
                      <a:path extrusionOk="0" h="112746" w="100390">
                        <a:moveTo>
                          <a:pt x="100201" y="55555"/>
                        </a:moveTo>
                        <a:cubicBezTo>
                          <a:pt x="95838" y="3747"/>
                          <a:pt x="48378" y="-4793"/>
                          <a:pt x="69346" y="5258"/>
                        </a:cubicBezTo>
                        <a:cubicBezTo>
                          <a:pt x="53664" y="-2654"/>
                          <a:pt x="38355" y="-1456"/>
                          <a:pt x="24657" y="7634"/>
                        </a:cubicBezTo>
                        <a:cubicBezTo>
                          <a:pt x="-28974" y="43226"/>
                          <a:pt x="14418" y="131785"/>
                          <a:pt x="64217" y="109071"/>
                        </a:cubicBezTo>
                        <a:cubicBezTo>
                          <a:pt x="107178" y="89459"/>
                          <a:pt x="99650" y="48566"/>
                          <a:pt x="100201" y="55555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27" name="Google Shape;2427;p21"/>
              <p:cNvGrpSpPr/>
              <p:nvPr/>
            </p:nvGrpSpPr>
            <p:grpSpPr>
              <a:xfrm>
                <a:off x="4929319" y="9799750"/>
                <a:ext cx="4225079" cy="112754"/>
                <a:chOff x="4929319" y="9799750"/>
                <a:chExt cx="4225079" cy="112754"/>
              </a:xfrm>
            </p:grpSpPr>
            <p:grpSp>
              <p:nvGrpSpPr>
                <p:cNvPr id="2428" name="Google Shape;2428;p21"/>
                <p:cNvGrpSpPr/>
                <p:nvPr/>
              </p:nvGrpSpPr>
              <p:grpSpPr>
                <a:xfrm>
                  <a:off x="4929319" y="9799784"/>
                  <a:ext cx="100288" cy="112720"/>
                  <a:chOff x="4929319" y="9799784"/>
                  <a:chExt cx="100288" cy="112720"/>
                </a:xfrm>
              </p:grpSpPr>
              <p:sp>
                <p:nvSpPr>
                  <p:cNvPr id="2429" name="Google Shape;2429;p21"/>
                  <p:cNvSpPr/>
                  <p:nvPr/>
                </p:nvSpPr>
                <p:spPr>
                  <a:xfrm>
                    <a:off x="4994083" y="9802450"/>
                    <a:ext cx="57" cy="45"/>
                  </a:xfrm>
                  <a:custGeom>
                    <a:rect b="b" l="l" r="r" t="t"/>
                    <a:pathLst>
                      <a:path extrusionOk="0" h="45" w="57">
                        <a:moveTo>
                          <a:pt x="57" y="45"/>
                        </a:moveTo>
                        <a:cubicBezTo>
                          <a:pt x="37" y="6"/>
                          <a:pt x="-61" y="-33"/>
                          <a:pt x="57" y="45"/>
                        </a:cubicBezTo>
                        <a:lnTo>
                          <a:pt x="57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0" name="Google Shape;2430;p21"/>
                  <p:cNvSpPr/>
                  <p:nvPr/>
                </p:nvSpPr>
                <p:spPr>
                  <a:xfrm>
                    <a:off x="4929319" y="9799784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1" name="Google Shape;2431;p21"/>
                <p:cNvGrpSpPr/>
                <p:nvPr/>
              </p:nvGrpSpPr>
              <p:grpSpPr>
                <a:xfrm>
                  <a:off x="5616779" y="9799784"/>
                  <a:ext cx="100288" cy="112720"/>
                  <a:chOff x="5616779" y="9799784"/>
                  <a:chExt cx="100288" cy="112720"/>
                </a:xfrm>
              </p:grpSpPr>
              <p:sp>
                <p:nvSpPr>
                  <p:cNvPr id="2432" name="Google Shape;2432;p21"/>
                  <p:cNvSpPr/>
                  <p:nvPr/>
                </p:nvSpPr>
                <p:spPr>
                  <a:xfrm>
                    <a:off x="5681551" y="9802450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3" name="Google Shape;2433;p21"/>
                  <p:cNvSpPr/>
                  <p:nvPr/>
                </p:nvSpPr>
                <p:spPr>
                  <a:xfrm>
                    <a:off x="5616779" y="9799784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4" name="Google Shape;2434;p21"/>
                <p:cNvGrpSpPr/>
                <p:nvPr/>
              </p:nvGrpSpPr>
              <p:grpSpPr>
                <a:xfrm>
                  <a:off x="6304259" y="9799784"/>
                  <a:ext cx="100288" cy="112720"/>
                  <a:chOff x="6304259" y="9799784"/>
                  <a:chExt cx="100288" cy="112720"/>
                </a:xfrm>
              </p:grpSpPr>
              <p:sp>
                <p:nvSpPr>
                  <p:cNvPr id="2435" name="Google Shape;2435;p21"/>
                  <p:cNvSpPr/>
                  <p:nvPr/>
                </p:nvSpPr>
                <p:spPr>
                  <a:xfrm>
                    <a:off x="6369015" y="9802450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5"/>
                        </a:moveTo>
                        <a:cubicBezTo>
                          <a:pt x="44" y="6"/>
                          <a:pt x="-54" y="-33"/>
                          <a:pt x="44" y="45"/>
                        </a:cubicBezTo>
                        <a:lnTo>
                          <a:pt x="44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6" name="Google Shape;2436;p21"/>
                  <p:cNvSpPr/>
                  <p:nvPr/>
                </p:nvSpPr>
                <p:spPr>
                  <a:xfrm>
                    <a:off x="6304259" y="9799784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6" y="55501"/>
                        </a:moveTo>
                        <a:cubicBezTo>
                          <a:pt x="95871" y="3713"/>
                          <a:pt x="48116" y="-4925"/>
                          <a:pt x="69222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6" y="5550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7" name="Google Shape;2437;p21"/>
                <p:cNvGrpSpPr/>
                <p:nvPr/>
              </p:nvGrpSpPr>
              <p:grpSpPr>
                <a:xfrm>
                  <a:off x="6991718" y="9799784"/>
                  <a:ext cx="100288" cy="112720"/>
                  <a:chOff x="6991718" y="9799784"/>
                  <a:chExt cx="100288" cy="112720"/>
                </a:xfrm>
              </p:grpSpPr>
              <p:sp>
                <p:nvSpPr>
                  <p:cNvPr id="2438" name="Google Shape;2438;p21"/>
                  <p:cNvSpPr/>
                  <p:nvPr/>
                </p:nvSpPr>
                <p:spPr>
                  <a:xfrm>
                    <a:off x="7056490" y="9802450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9" name="Google Shape;2439;p21"/>
                  <p:cNvSpPr/>
                  <p:nvPr/>
                </p:nvSpPr>
                <p:spPr>
                  <a:xfrm>
                    <a:off x="6991718" y="9799784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3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0" name="Google Shape;2440;p21"/>
                <p:cNvGrpSpPr/>
                <p:nvPr/>
              </p:nvGrpSpPr>
              <p:grpSpPr>
                <a:xfrm>
                  <a:off x="7679198" y="9799784"/>
                  <a:ext cx="100288" cy="112720"/>
                  <a:chOff x="7679198" y="9799784"/>
                  <a:chExt cx="100288" cy="112720"/>
                </a:xfrm>
              </p:grpSpPr>
              <p:sp>
                <p:nvSpPr>
                  <p:cNvPr id="2441" name="Google Shape;2441;p21"/>
                  <p:cNvSpPr/>
                  <p:nvPr/>
                </p:nvSpPr>
                <p:spPr>
                  <a:xfrm>
                    <a:off x="7743955" y="9802450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4" y="45"/>
                        </a:moveTo>
                        <a:cubicBezTo>
                          <a:pt x="44" y="6"/>
                          <a:pt x="-55" y="-33"/>
                          <a:pt x="44" y="45"/>
                        </a:cubicBezTo>
                        <a:lnTo>
                          <a:pt x="44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2" name="Google Shape;2442;p21"/>
                  <p:cNvSpPr/>
                  <p:nvPr/>
                </p:nvSpPr>
                <p:spPr>
                  <a:xfrm>
                    <a:off x="7679198" y="9799784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6" y="-4925"/>
                          <a:pt x="69222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3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3" name="Google Shape;2443;p21"/>
                <p:cNvGrpSpPr/>
                <p:nvPr/>
              </p:nvGrpSpPr>
              <p:grpSpPr>
                <a:xfrm>
                  <a:off x="8366658" y="9799784"/>
                  <a:ext cx="100288" cy="112720"/>
                  <a:chOff x="8366658" y="9799784"/>
                  <a:chExt cx="100288" cy="112720"/>
                </a:xfrm>
              </p:grpSpPr>
              <p:sp>
                <p:nvSpPr>
                  <p:cNvPr id="2444" name="Google Shape;2444;p21"/>
                  <p:cNvSpPr/>
                  <p:nvPr/>
                </p:nvSpPr>
                <p:spPr>
                  <a:xfrm>
                    <a:off x="8431429" y="9802450"/>
                    <a:ext cx="48" cy="45"/>
                  </a:xfrm>
                  <a:custGeom>
                    <a:rect b="b" l="l" r="r" t="t"/>
                    <a:pathLst>
                      <a:path extrusionOk="0" h="45" w="48">
                        <a:moveTo>
                          <a:pt x="48" y="45"/>
                        </a:moveTo>
                        <a:cubicBezTo>
                          <a:pt x="29" y="6"/>
                          <a:pt x="-50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5" name="Google Shape;2445;p21"/>
                  <p:cNvSpPr/>
                  <p:nvPr/>
                </p:nvSpPr>
                <p:spPr>
                  <a:xfrm>
                    <a:off x="8366658" y="9799784"/>
                    <a:ext cx="100288" cy="112720"/>
                  </a:xfrm>
                  <a:custGeom>
                    <a:rect b="b" l="l" r="r" t="t"/>
                    <a:pathLst>
                      <a:path extrusionOk="0" h="112720" w="100288">
                        <a:moveTo>
                          <a:pt x="100077" y="55501"/>
                        </a:moveTo>
                        <a:cubicBezTo>
                          <a:pt x="95871" y="3713"/>
                          <a:pt x="48115" y="-4925"/>
                          <a:pt x="69222" y="5204"/>
                        </a:cubicBezTo>
                        <a:cubicBezTo>
                          <a:pt x="53225" y="-2844"/>
                          <a:pt x="37720" y="-1176"/>
                          <a:pt x="24533" y="7580"/>
                        </a:cubicBezTo>
                        <a:cubicBezTo>
                          <a:pt x="-28686" y="42898"/>
                          <a:pt x="14019" y="131869"/>
                          <a:pt x="64093" y="109018"/>
                        </a:cubicBezTo>
                        <a:cubicBezTo>
                          <a:pt x="107034" y="89425"/>
                          <a:pt x="99585" y="49435"/>
                          <a:pt x="100077" y="5550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6" name="Google Shape;2446;p21"/>
                <p:cNvGrpSpPr/>
                <p:nvPr/>
              </p:nvGrpSpPr>
              <p:grpSpPr>
                <a:xfrm>
                  <a:off x="9054079" y="9799750"/>
                  <a:ext cx="100319" cy="112703"/>
                  <a:chOff x="9054079" y="9799750"/>
                  <a:chExt cx="100319" cy="112703"/>
                </a:xfrm>
              </p:grpSpPr>
              <p:sp>
                <p:nvSpPr>
                  <p:cNvPr id="2447" name="Google Shape;2447;p21"/>
                  <p:cNvSpPr/>
                  <p:nvPr/>
                </p:nvSpPr>
                <p:spPr>
                  <a:xfrm>
                    <a:off x="9118894" y="9802450"/>
                    <a:ext cx="43" cy="45"/>
                  </a:xfrm>
                  <a:custGeom>
                    <a:rect b="b" l="l" r="r" t="t"/>
                    <a:pathLst>
                      <a:path extrusionOk="0" h="45" w="43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rgbClr val="C7EAFB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8" name="Google Shape;2448;p21"/>
                  <p:cNvSpPr/>
                  <p:nvPr/>
                </p:nvSpPr>
                <p:spPr>
                  <a:xfrm>
                    <a:off x="9054079" y="9799750"/>
                    <a:ext cx="100319" cy="112703"/>
                  </a:xfrm>
                  <a:custGeom>
                    <a:rect b="b" l="l" r="r" t="t"/>
                    <a:pathLst>
                      <a:path extrusionOk="0" h="112703" w="100319">
                        <a:moveTo>
                          <a:pt x="100135" y="55535"/>
                        </a:moveTo>
                        <a:cubicBezTo>
                          <a:pt x="95772" y="3727"/>
                          <a:pt x="48312" y="-4813"/>
                          <a:pt x="69280" y="5238"/>
                        </a:cubicBezTo>
                        <a:cubicBezTo>
                          <a:pt x="53598" y="-2673"/>
                          <a:pt x="38328" y="-1417"/>
                          <a:pt x="24591" y="7614"/>
                        </a:cubicBezTo>
                        <a:cubicBezTo>
                          <a:pt x="-28863" y="43442"/>
                          <a:pt x="14293" y="131647"/>
                          <a:pt x="64151" y="109051"/>
                        </a:cubicBezTo>
                        <a:cubicBezTo>
                          <a:pt x="107072" y="89321"/>
                          <a:pt x="99584" y="48565"/>
                          <a:pt x="100135" y="55535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449" name="Google Shape;2449;p21"/>
            <p:cNvSpPr/>
            <p:nvPr/>
          </p:nvSpPr>
          <p:spPr>
            <a:xfrm>
              <a:off x="3073061" y="8571153"/>
              <a:ext cx="1801749" cy="2089445"/>
            </a:xfrm>
            <a:custGeom>
              <a:rect b="b" l="l" r="r" t="t"/>
              <a:pathLst>
                <a:path extrusionOk="0" h="2089445" w="1801749">
                  <a:moveTo>
                    <a:pt x="1222319" y="1670446"/>
                  </a:moveTo>
                  <a:cubicBezTo>
                    <a:pt x="1343161" y="1787372"/>
                    <a:pt x="1474695" y="1892834"/>
                    <a:pt x="1615759" y="1984397"/>
                  </a:cubicBezTo>
                  <a:cubicBezTo>
                    <a:pt x="1687785" y="2031159"/>
                    <a:pt x="1756903" y="2072504"/>
                    <a:pt x="1801749" y="2089446"/>
                  </a:cubicBezTo>
                  <a:cubicBezTo>
                    <a:pt x="1651939" y="1928132"/>
                    <a:pt x="1605501" y="1687447"/>
                    <a:pt x="1532630" y="1468789"/>
                  </a:cubicBezTo>
                  <a:cubicBezTo>
                    <a:pt x="1443074" y="1197694"/>
                    <a:pt x="1507082" y="938260"/>
                    <a:pt x="1429258" y="922241"/>
                  </a:cubicBezTo>
                  <a:cubicBezTo>
                    <a:pt x="796982" y="792965"/>
                    <a:pt x="292192" y="548845"/>
                    <a:pt x="0" y="0"/>
                  </a:cubicBezTo>
                  <a:cubicBezTo>
                    <a:pt x="16174" y="65983"/>
                    <a:pt x="40464" y="142213"/>
                    <a:pt x="72301" y="225137"/>
                  </a:cubicBezTo>
                  <a:cubicBezTo>
                    <a:pt x="208079" y="578803"/>
                    <a:pt x="422801" y="896896"/>
                    <a:pt x="695183" y="116041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0" name="Google Shape;2450;p21"/>
          <p:cNvGrpSpPr/>
          <p:nvPr/>
        </p:nvGrpSpPr>
        <p:grpSpPr>
          <a:xfrm rot="-434324">
            <a:off x="1158172" y="3012460"/>
            <a:ext cx="1590700" cy="780737"/>
            <a:chOff x="2316709" y="6024881"/>
            <a:chExt cx="3181496" cy="1561521"/>
          </a:xfrm>
        </p:grpSpPr>
        <p:sp>
          <p:nvSpPr>
            <p:cNvPr id="2451" name="Google Shape;2451;p21"/>
            <p:cNvSpPr/>
            <p:nvPr/>
          </p:nvSpPr>
          <p:spPr>
            <a:xfrm>
              <a:off x="2316709" y="6024881"/>
              <a:ext cx="1393174" cy="780535"/>
            </a:xfrm>
            <a:custGeom>
              <a:rect b="b" l="l" r="r" t="t"/>
              <a:pathLst>
                <a:path extrusionOk="0" h="780535" w="1393174">
                  <a:moveTo>
                    <a:pt x="1364527" y="3034"/>
                  </a:moveTo>
                  <a:cubicBezTo>
                    <a:pt x="1310052" y="7168"/>
                    <a:pt x="1255360" y="571"/>
                    <a:pt x="1200729" y="1214"/>
                  </a:cubicBezTo>
                  <a:cubicBezTo>
                    <a:pt x="918210" y="-9532"/>
                    <a:pt x="642086" y="54035"/>
                    <a:pt x="362053" y="75255"/>
                  </a:cubicBezTo>
                  <a:cubicBezTo>
                    <a:pt x="329440" y="74876"/>
                    <a:pt x="316717" y="99872"/>
                    <a:pt x="323105" y="128759"/>
                  </a:cubicBezTo>
                  <a:cubicBezTo>
                    <a:pt x="289422" y="314871"/>
                    <a:pt x="262539" y="502079"/>
                    <a:pt x="245704" y="690613"/>
                  </a:cubicBezTo>
                  <a:cubicBezTo>
                    <a:pt x="202156" y="650757"/>
                    <a:pt x="156278" y="613743"/>
                    <a:pt x="116490" y="569976"/>
                  </a:cubicBezTo>
                  <a:cubicBezTo>
                    <a:pt x="88484" y="545007"/>
                    <a:pt x="48560" y="477150"/>
                    <a:pt x="7865" y="517135"/>
                  </a:cubicBezTo>
                  <a:cubicBezTo>
                    <a:pt x="-9838" y="538545"/>
                    <a:pt x="5053" y="564150"/>
                    <a:pt x="25757" y="576628"/>
                  </a:cubicBezTo>
                  <a:cubicBezTo>
                    <a:pt x="84818" y="640296"/>
                    <a:pt x="148839" y="698679"/>
                    <a:pt x="214466" y="755587"/>
                  </a:cubicBezTo>
                  <a:cubicBezTo>
                    <a:pt x="336885" y="859070"/>
                    <a:pt x="316060" y="611314"/>
                    <a:pt x="330375" y="546333"/>
                  </a:cubicBezTo>
                  <a:cubicBezTo>
                    <a:pt x="343931" y="410985"/>
                    <a:pt x="368686" y="277377"/>
                    <a:pt x="391530" y="143423"/>
                  </a:cubicBezTo>
                  <a:cubicBezTo>
                    <a:pt x="594839" y="129470"/>
                    <a:pt x="794978" y="81832"/>
                    <a:pt x="999018" y="74443"/>
                  </a:cubicBezTo>
                  <a:cubicBezTo>
                    <a:pt x="1084834" y="72081"/>
                    <a:pt x="1170608" y="68847"/>
                    <a:pt x="1256457" y="68786"/>
                  </a:cubicBezTo>
                  <a:cubicBezTo>
                    <a:pt x="1297797" y="66912"/>
                    <a:pt x="1343384" y="75884"/>
                    <a:pt x="1381200" y="56058"/>
                  </a:cubicBezTo>
                  <a:cubicBezTo>
                    <a:pt x="1404139" y="40860"/>
                    <a:pt x="1391667" y="2648"/>
                    <a:pt x="1364527" y="30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2" name="Google Shape;2452;p21"/>
            <p:cNvSpPr/>
            <p:nvPr/>
          </p:nvSpPr>
          <p:spPr>
            <a:xfrm>
              <a:off x="3014036" y="6236381"/>
              <a:ext cx="249675" cy="495022"/>
            </a:xfrm>
            <a:custGeom>
              <a:rect b="b" l="l" r="r" t="t"/>
              <a:pathLst>
                <a:path extrusionOk="0" h="495022" w="249675">
                  <a:moveTo>
                    <a:pt x="244926" y="119131"/>
                  </a:moveTo>
                  <a:cubicBezTo>
                    <a:pt x="237664" y="64997"/>
                    <a:pt x="198066" y="6878"/>
                    <a:pt x="140311" y="450"/>
                  </a:cubicBezTo>
                  <a:cubicBezTo>
                    <a:pt x="77842" y="-5255"/>
                    <a:pt x="19708" y="44109"/>
                    <a:pt x="3916" y="102762"/>
                  </a:cubicBezTo>
                  <a:cubicBezTo>
                    <a:pt x="-6402" y="122724"/>
                    <a:pt x="4228" y="151388"/>
                    <a:pt x="29233" y="151327"/>
                  </a:cubicBezTo>
                  <a:cubicBezTo>
                    <a:pt x="57450" y="151070"/>
                    <a:pt x="63703" y="120579"/>
                    <a:pt x="77117" y="101565"/>
                  </a:cubicBezTo>
                  <a:cubicBezTo>
                    <a:pt x="115746" y="52283"/>
                    <a:pt x="156625" y="60741"/>
                    <a:pt x="174910" y="120018"/>
                  </a:cubicBezTo>
                  <a:cubicBezTo>
                    <a:pt x="180736" y="163649"/>
                    <a:pt x="148556" y="199783"/>
                    <a:pt x="124838" y="232995"/>
                  </a:cubicBezTo>
                  <a:cubicBezTo>
                    <a:pt x="111485" y="249343"/>
                    <a:pt x="93965" y="270462"/>
                    <a:pt x="106444" y="292291"/>
                  </a:cubicBezTo>
                  <a:cubicBezTo>
                    <a:pt x="115001" y="309479"/>
                    <a:pt x="134736" y="309655"/>
                    <a:pt x="150819" y="314560"/>
                  </a:cubicBezTo>
                  <a:cubicBezTo>
                    <a:pt x="165744" y="320251"/>
                    <a:pt x="177200" y="332817"/>
                    <a:pt x="180092" y="348854"/>
                  </a:cubicBezTo>
                  <a:cubicBezTo>
                    <a:pt x="187402" y="388927"/>
                    <a:pt x="144654" y="411994"/>
                    <a:pt x="112366" y="422456"/>
                  </a:cubicBezTo>
                  <a:cubicBezTo>
                    <a:pt x="86324" y="426218"/>
                    <a:pt x="59543" y="437322"/>
                    <a:pt x="66013" y="468814"/>
                  </a:cubicBezTo>
                  <a:cubicBezTo>
                    <a:pt x="87665" y="525174"/>
                    <a:pt x="169741" y="476596"/>
                    <a:pt x="202042" y="453176"/>
                  </a:cubicBezTo>
                  <a:cubicBezTo>
                    <a:pt x="268604" y="406391"/>
                    <a:pt x="265271" y="297224"/>
                    <a:pt x="192897" y="257632"/>
                  </a:cubicBezTo>
                  <a:cubicBezTo>
                    <a:pt x="222556" y="218101"/>
                    <a:pt x="250244" y="170416"/>
                    <a:pt x="244926" y="1191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3" name="Google Shape;2453;p21"/>
            <p:cNvSpPr/>
            <p:nvPr/>
          </p:nvSpPr>
          <p:spPr>
            <a:xfrm>
              <a:off x="2734342" y="6843232"/>
              <a:ext cx="961776" cy="102046"/>
            </a:xfrm>
            <a:custGeom>
              <a:rect b="b" l="l" r="r" t="t"/>
              <a:pathLst>
                <a:path extrusionOk="0" h="102046" w="961776">
                  <a:moveTo>
                    <a:pt x="942410" y="464"/>
                  </a:moveTo>
                  <a:cubicBezTo>
                    <a:pt x="697437" y="-3366"/>
                    <a:pt x="450993" y="17503"/>
                    <a:pt x="205735" y="26151"/>
                  </a:cubicBezTo>
                  <a:cubicBezTo>
                    <a:pt x="148807" y="28742"/>
                    <a:pt x="89623" y="30021"/>
                    <a:pt x="30622" y="33290"/>
                  </a:cubicBezTo>
                  <a:cubicBezTo>
                    <a:pt x="11863" y="34379"/>
                    <a:pt x="-1883" y="53570"/>
                    <a:pt x="211" y="71488"/>
                  </a:cubicBezTo>
                  <a:cubicBezTo>
                    <a:pt x="2121" y="88675"/>
                    <a:pt x="16782" y="101593"/>
                    <a:pt x="33989" y="102046"/>
                  </a:cubicBezTo>
                  <a:cubicBezTo>
                    <a:pt x="233484" y="95949"/>
                    <a:pt x="432539" y="82856"/>
                    <a:pt x="632833" y="76583"/>
                  </a:cubicBezTo>
                  <a:cubicBezTo>
                    <a:pt x="736195" y="67347"/>
                    <a:pt x="843723" y="76712"/>
                    <a:pt x="944687" y="52033"/>
                  </a:cubicBezTo>
                  <a:cubicBezTo>
                    <a:pt x="968649" y="43562"/>
                    <a:pt x="966976" y="6460"/>
                    <a:pt x="942410" y="4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4" name="Google Shape;2454;p21"/>
            <p:cNvSpPr/>
            <p:nvPr/>
          </p:nvSpPr>
          <p:spPr>
            <a:xfrm>
              <a:off x="3006456" y="7091826"/>
              <a:ext cx="358735" cy="494576"/>
            </a:xfrm>
            <a:custGeom>
              <a:rect b="b" l="l" r="r" t="t"/>
              <a:pathLst>
                <a:path extrusionOk="0" h="494576" w="358735">
                  <a:moveTo>
                    <a:pt x="300505" y="202154"/>
                  </a:moveTo>
                  <a:cubicBezTo>
                    <a:pt x="300397" y="179783"/>
                    <a:pt x="300255" y="157412"/>
                    <a:pt x="300126" y="135035"/>
                  </a:cubicBezTo>
                  <a:cubicBezTo>
                    <a:pt x="297958" y="98684"/>
                    <a:pt x="303568" y="60472"/>
                    <a:pt x="294395" y="25170"/>
                  </a:cubicBezTo>
                  <a:cubicBezTo>
                    <a:pt x="285222" y="5087"/>
                    <a:pt x="253516" y="8145"/>
                    <a:pt x="247683" y="29630"/>
                  </a:cubicBezTo>
                  <a:cubicBezTo>
                    <a:pt x="243767" y="40362"/>
                    <a:pt x="242948" y="52636"/>
                    <a:pt x="242216" y="64093"/>
                  </a:cubicBezTo>
                  <a:cubicBezTo>
                    <a:pt x="239547" y="110140"/>
                    <a:pt x="237778" y="156248"/>
                    <a:pt x="236491" y="202363"/>
                  </a:cubicBezTo>
                  <a:cubicBezTo>
                    <a:pt x="187422" y="203642"/>
                    <a:pt x="138400" y="207932"/>
                    <a:pt x="89582" y="212838"/>
                  </a:cubicBezTo>
                  <a:cubicBezTo>
                    <a:pt x="117270" y="152994"/>
                    <a:pt x="151482" y="96153"/>
                    <a:pt x="176901" y="35523"/>
                  </a:cubicBezTo>
                  <a:cubicBezTo>
                    <a:pt x="186284" y="7347"/>
                    <a:pt x="145676" y="-13285"/>
                    <a:pt x="128265" y="10243"/>
                  </a:cubicBezTo>
                  <a:cubicBezTo>
                    <a:pt x="128238" y="10182"/>
                    <a:pt x="128211" y="10121"/>
                    <a:pt x="128184" y="10060"/>
                  </a:cubicBezTo>
                  <a:cubicBezTo>
                    <a:pt x="79799" y="68978"/>
                    <a:pt x="50722" y="140759"/>
                    <a:pt x="15006" y="207499"/>
                  </a:cubicBezTo>
                  <a:cubicBezTo>
                    <a:pt x="-1355" y="231460"/>
                    <a:pt x="-11741" y="272900"/>
                    <a:pt x="24300" y="284254"/>
                  </a:cubicBezTo>
                  <a:cubicBezTo>
                    <a:pt x="59021" y="291583"/>
                    <a:pt x="94805" y="279348"/>
                    <a:pt x="129918" y="278618"/>
                  </a:cubicBezTo>
                  <a:cubicBezTo>
                    <a:pt x="164930" y="274930"/>
                    <a:pt x="199969" y="273224"/>
                    <a:pt x="235028" y="272419"/>
                  </a:cubicBezTo>
                  <a:cubicBezTo>
                    <a:pt x="234398" y="317357"/>
                    <a:pt x="234181" y="362301"/>
                    <a:pt x="234669" y="407219"/>
                  </a:cubicBezTo>
                  <a:cubicBezTo>
                    <a:pt x="238429" y="437567"/>
                    <a:pt x="222081" y="486633"/>
                    <a:pt x="264173" y="494340"/>
                  </a:cubicBezTo>
                  <a:cubicBezTo>
                    <a:pt x="305702" y="498123"/>
                    <a:pt x="306799" y="455756"/>
                    <a:pt x="303683" y="424041"/>
                  </a:cubicBezTo>
                  <a:cubicBezTo>
                    <a:pt x="302050" y="373304"/>
                    <a:pt x="301325" y="322554"/>
                    <a:pt x="300912" y="271783"/>
                  </a:cubicBezTo>
                  <a:cubicBezTo>
                    <a:pt x="310112" y="271783"/>
                    <a:pt x="319305" y="271756"/>
                    <a:pt x="328505" y="271790"/>
                  </a:cubicBezTo>
                  <a:cubicBezTo>
                    <a:pt x="345259" y="269604"/>
                    <a:pt x="358463" y="255692"/>
                    <a:pt x="358734" y="238592"/>
                  </a:cubicBezTo>
                  <a:cubicBezTo>
                    <a:pt x="358971" y="206667"/>
                    <a:pt x="326351" y="201754"/>
                    <a:pt x="300505" y="202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5" name="Google Shape;2455;p21"/>
            <p:cNvSpPr/>
            <p:nvPr/>
          </p:nvSpPr>
          <p:spPr>
            <a:xfrm>
              <a:off x="3939138" y="6675555"/>
              <a:ext cx="412072" cy="100978"/>
            </a:xfrm>
            <a:custGeom>
              <a:rect b="b" l="l" r="r" t="t"/>
              <a:pathLst>
                <a:path extrusionOk="0" h="100978" w="412072">
                  <a:moveTo>
                    <a:pt x="311167" y="68901"/>
                  </a:moveTo>
                  <a:cubicBezTo>
                    <a:pt x="341897" y="59150"/>
                    <a:pt x="413296" y="71154"/>
                    <a:pt x="412056" y="25337"/>
                  </a:cubicBezTo>
                  <a:cubicBezTo>
                    <a:pt x="410234" y="9692"/>
                    <a:pt x="395844" y="-1405"/>
                    <a:pt x="380276" y="144"/>
                  </a:cubicBezTo>
                  <a:cubicBezTo>
                    <a:pt x="334479" y="4604"/>
                    <a:pt x="288682" y="8149"/>
                    <a:pt x="242973" y="12967"/>
                  </a:cubicBezTo>
                  <a:cubicBezTo>
                    <a:pt x="173336" y="19030"/>
                    <a:pt x="104484" y="38376"/>
                    <a:pt x="34190" y="31068"/>
                  </a:cubicBezTo>
                  <a:cubicBezTo>
                    <a:pt x="-7725" y="29634"/>
                    <a:pt x="-12874" y="93836"/>
                    <a:pt x="28635" y="99277"/>
                  </a:cubicBezTo>
                  <a:cubicBezTo>
                    <a:pt x="123623" y="108567"/>
                    <a:pt x="216965" y="77163"/>
                    <a:pt x="311167" y="68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6" name="Google Shape;2456;p21"/>
            <p:cNvSpPr/>
            <p:nvPr/>
          </p:nvSpPr>
          <p:spPr>
            <a:xfrm>
              <a:off x="3995740" y="6851072"/>
              <a:ext cx="373605" cy="96834"/>
            </a:xfrm>
            <a:custGeom>
              <a:rect b="b" l="l" r="r" t="t"/>
              <a:pathLst>
                <a:path extrusionOk="0" h="96834" w="373605">
                  <a:moveTo>
                    <a:pt x="195050" y="9345"/>
                  </a:moveTo>
                  <a:cubicBezTo>
                    <a:pt x="146523" y="14873"/>
                    <a:pt x="98497" y="24164"/>
                    <a:pt x="49733" y="27087"/>
                  </a:cubicBezTo>
                  <a:cubicBezTo>
                    <a:pt x="28609" y="24489"/>
                    <a:pt x="-630" y="35024"/>
                    <a:pt x="20" y="61557"/>
                  </a:cubicBezTo>
                  <a:cubicBezTo>
                    <a:pt x="-1979" y="129163"/>
                    <a:pt x="146618" y="78839"/>
                    <a:pt x="189407" y="78656"/>
                  </a:cubicBezTo>
                  <a:cubicBezTo>
                    <a:pt x="241755" y="71003"/>
                    <a:pt x="294652" y="68411"/>
                    <a:pt x="347197" y="62917"/>
                  </a:cubicBezTo>
                  <a:cubicBezTo>
                    <a:pt x="361857" y="61279"/>
                    <a:pt x="373422" y="48551"/>
                    <a:pt x="373605" y="33813"/>
                  </a:cubicBezTo>
                  <a:cubicBezTo>
                    <a:pt x="374113" y="-24144"/>
                    <a:pt x="234371" y="10157"/>
                    <a:pt x="195050" y="9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7" name="Google Shape;2457;p21"/>
            <p:cNvSpPr/>
            <p:nvPr/>
          </p:nvSpPr>
          <p:spPr>
            <a:xfrm>
              <a:off x="4520910" y="6156261"/>
              <a:ext cx="239244" cy="1247273"/>
            </a:xfrm>
            <a:custGeom>
              <a:rect b="b" l="l" r="r" t="t"/>
              <a:pathLst>
                <a:path extrusionOk="0" h="1247273" w="239244">
                  <a:moveTo>
                    <a:pt x="126712" y="918382"/>
                  </a:moveTo>
                  <a:cubicBezTo>
                    <a:pt x="35958" y="635365"/>
                    <a:pt x="42374" y="302693"/>
                    <a:pt x="215041" y="51459"/>
                  </a:cubicBezTo>
                  <a:cubicBezTo>
                    <a:pt x="236111" y="30820"/>
                    <a:pt x="222459" y="-5301"/>
                    <a:pt x="191587" y="654"/>
                  </a:cubicBezTo>
                  <a:cubicBezTo>
                    <a:pt x="163526" y="8740"/>
                    <a:pt x="149354" y="38419"/>
                    <a:pt x="133406" y="60587"/>
                  </a:cubicBezTo>
                  <a:cubicBezTo>
                    <a:pt x="88361" y="129276"/>
                    <a:pt x="55016" y="205124"/>
                    <a:pt x="33161" y="284220"/>
                  </a:cubicBezTo>
                  <a:cubicBezTo>
                    <a:pt x="-49051" y="605070"/>
                    <a:pt x="29617" y="948582"/>
                    <a:pt x="180937" y="1236675"/>
                  </a:cubicBezTo>
                  <a:cubicBezTo>
                    <a:pt x="192339" y="1249153"/>
                    <a:pt x="212202" y="1250662"/>
                    <a:pt x="225738" y="1240945"/>
                  </a:cubicBezTo>
                  <a:cubicBezTo>
                    <a:pt x="249260" y="1224177"/>
                    <a:pt x="237303" y="1195500"/>
                    <a:pt x="225555" y="1175281"/>
                  </a:cubicBezTo>
                  <a:cubicBezTo>
                    <a:pt x="185273" y="1092618"/>
                    <a:pt x="155397" y="1005632"/>
                    <a:pt x="126712" y="9183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8" name="Google Shape;2458;p21"/>
            <p:cNvSpPr/>
            <p:nvPr/>
          </p:nvSpPr>
          <p:spPr>
            <a:xfrm>
              <a:off x="4803698" y="6663265"/>
              <a:ext cx="311158" cy="340370"/>
            </a:xfrm>
            <a:custGeom>
              <a:rect b="b" l="l" r="r" t="t"/>
              <a:pathLst>
                <a:path extrusionOk="0" h="340370" w="311158">
                  <a:moveTo>
                    <a:pt x="296069" y="122149"/>
                  </a:moveTo>
                  <a:cubicBezTo>
                    <a:pt x="297336" y="103134"/>
                    <a:pt x="296780" y="78104"/>
                    <a:pt x="276260" y="69484"/>
                  </a:cubicBezTo>
                  <a:cubicBezTo>
                    <a:pt x="231235" y="-768"/>
                    <a:pt x="126769" y="-29425"/>
                    <a:pt x="67206" y="39291"/>
                  </a:cubicBezTo>
                  <a:cubicBezTo>
                    <a:pt x="1193" y="110673"/>
                    <a:pt x="-39679" y="265211"/>
                    <a:pt x="58913" y="325306"/>
                  </a:cubicBezTo>
                  <a:cubicBezTo>
                    <a:pt x="125441" y="353963"/>
                    <a:pt x="199665" y="309343"/>
                    <a:pt x="237054" y="254046"/>
                  </a:cubicBezTo>
                  <a:cubicBezTo>
                    <a:pt x="244825" y="283548"/>
                    <a:pt x="230666" y="332729"/>
                    <a:pt x="271158" y="340125"/>
                  </a:cubicBezTo>
                  <a:cubicBezTo>
                    <a:pt x="316799" y="344442"/>
                    <a:pt x="314042" y="290884"/>
                    <a:pt x="307484" y="259824"/>
                  </a:cubicBezTo>
                  <a:cubicBezTo>
                    <a:pt x="302003" y="214000"/>
                    <a:pt x="297512" y="168264"/>
                    <a:pt x="296069" y="122149"/>
                  </a:cubicBezTo>
                  <a:close/>
                  <a:moveTo>
                    <a:pt x="105869" y="265231"/>
                  </a:moveTo>
                  <a:cubicBezTo>
                    <a:pt x="19247" y="270177"/>
                    <a:pt x="102461" y="-44772"/>
                    <a:pt x="229792" y="107776"/>
                  </a:cubicBezTo>
                  <a:cubicBezTo>
                    <a:pt x="217740" y="173434"/>
                    <a:pt x="179896" y="255501"/>
                    <a:pt x="105869" y="265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9" name="Google Shape;2459;p21"/>
            <p:cNvSpPr/>
            <p:nvPr/>
          </p:nvSpPr>
          <p:spPr>
            <a:xfrm>
              <a:off x="5049790" y="6489163"/>
              <a:ext cx="210323" cy="219822"/>
            </a:xfrm>
            <a:custGeom>
              <a:rect b="b" l="l" r="r" t="t"/>
              <a:pathLst>
                <a:path extrusionOk="0" h="219822" w="210323">
                  <a:moveTo>
                    <a:pt x="210137" y="178822"/>
                  </a:moveTo>
                  <a:cubicBezTo>
                    <a:pt x="206872" y="148899"/>
                    <a:pt x="172653" y="147654"/>
                    <a:pt x="149043" y="148764"/>
                  </a:cubicBezTo>
                  <a:cubicBezTo>
                    <a:pt x="165458" y="101356"/>
                    <a:pt x="167863" y="23661"/>
                    <a:pt x="110434" y="4207"/>
                  </a:cubicBezTo>
                  <a:cubicBezTo>
                    <a:pt x="72075" y="-7750"/>
                    <a:pt x="30201" y="6460"/>
                    <a:pt x="5907" y="38223"/>
                  </a:cubicBezTo>
                  <a:cubicBezTo>
                    <a:pt x="5954" y="38209"/>
                    <a:pt x="5995" y="38196"/>
                    <a:pt x="6042" y="38176"/>
                  </a:cubicBezTo>
                  <a:cubicBezTo>
                    <a:pt x="-8225" y="54321"/>
                    <a:pt x="4511" y="81814"/>
                    <a:pt x="26123" y="81598"/>
                  </a:cubicBezTo>
                  <a:cubicBezTo>
                    <a:pt x="47212" y="81205"/>
                    <a:pt x="64115" y="60898"/>
                    <a:pt x="86316" y="67949"/>
                  </a:cubicBezTo>
                  <a:cubicBezTo>
                    <a:pt x="94276" y="89839"/>
                    <a:pt x="87949" y="113983"/>
                    <a:pt x="80490" y="135156"/>
                  </a:cubicBezTo>
                  <a:cubicBezTo>
                    <a:pt x="63241" y="168624"/>
                    <a:pt x="51480" y="209299"/>
                    <a:pt x="100509" y="219469"/>
                  </a:cubicBezTo>
                  <a:cubicBezTo>
                    <a:pt x="128827" y="220816"/>
                    <a:pt x="157633" y="218177"/>
                    <a:pt x="185640" y="213921"/>
                  </a:cubicBezTo>
                  <a:cubicBezTo>
                    <a:pt x="201398" y="210835"/>
                    <a:pt x="211865" y="194196"/>
                    <a:pt x="210137" y="178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0" name="Google Shape;2460;p21"/>
            <p:cNvSpPr/>
            <p:nvPr/>
          </p:nvSpPr>
          <p:spPr>
            <a:xfrm>
              <a:off x="5211586" y="6151769"/>
              <a:ext cx="286619" cy="1245618"/>
            </a:xfrm>
            <a:custGeom>
              <a:rect b="b" l="l" r="r" t="t"/>
              <a:pathLst>
                <a:path extrusionOk="0" h="1245618" w="286619">
                  <a:moveTo>
                    <a:pt x="224098" y="294450"/>
                  </a:moveTo>
                  <a:cubicBezTo>
                    <a:pt x="190237" y="206537"/>
                    <a:pt x="138655" y="47093"/>
                    <a:pt x="51024" y="4334"/>
                  </a:cubicBezTo>
                  <a:cubicBezTo>
                    <a:pt x="6223" y="-14518"/>
                    <a:pt x="-22197" y="32842"/>
                    <a:pt x="22489" y="56005"/>
                  </a:cubicBezTo>
                  <a:cubicBezTo>
                    <a:pt x="193347" y="265238"/>
                    <a:pt x="265091" y="648417"/>
                    <a:pt x="182413" y="905768"/>
                  </a:cubicBezTo>
                  <a:cubicBezTo>
                    <a:pt x="164616" y="961337"/>
                    <a:pt x="142415" y="1015335"/>
                    <a:pt x="114415" y="1066539"/>
                  </a:cubicBezTo>
                  <a:cubicBezTo>
                    <a:pt x="89803" y="1109622"/>
                    <a:pt x="62189" y="1150852"/>
                    <a:pt x="36634" y="1193428"/>
                  </a:cubicBezTo>
                  <a:cubicBezTo>
                    <a:pt x="26981" y="1209526"/>
                    <a:pt x="31811" y="1230990"/>
                    <a:pt x="47928" y="1240903"/>
                  </a:cubicBezTo>
                  <a:cubicBezTo>
                    <a:pt x="95981" y="1264499"/>
                    <a:pt x="113616" y="1193340"/>
                    <a:pt x="136799" y="1164608"/>
                  </a:cubicBezTo>
                  <a:cubicBezTo>
                    <a:pt x="163572" y="1123237"/>
                    <a:pt x="186559" y="1081256"/>
                    <a:pt x="207269" y="1036190"/>
                  </a:cubicBezTo>
                  <a:cubicBezTo>
                    <a:pt x="317487" y="803611"/>
                    <a:pt x="303036" y="534344"/>
                    <a:pt x="224098" y="294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1" name="Google Shape;2461;p21"/>
          <p:cNvGrpSpPr/>
          <p:nvPr/>
        </p:nvGrpSpPr>
        <p:grpSpPr>
          <a:xfrm rot="-5400000">
            <a:off x="2732254" y="-109914"/>
            <a:ext cx="3678762" cy="5590387"/>
            <a:chOff x="5464508" y="-219828"/>
            <a:chExt cx="7357524" cy="11180775"/>
          </a:xfrm>
        </p:grpSpPr>
        <p:sp>
          <p:nvSpPr>
            <p:cNvPr id="2462" name="Google Shape;2462;p21"/>
            <p:cNvSpPr/>
            <p:nvPr/>
          </p:nvSpPr>
          <p:spPr>
            <a:xfrm>
              <a:off x="5464508" y="-219828"/>
              <a:ext cx="7357524" cy="11180775"/>
            </a:xfrm>
            <a:custGeom>
              <a:rect b="b" l="l" r="r" t="t"/>
              <a:pathLst>
                <a:path extrusionOk="0" h="11180775" w="7357524">
                  <a:moveTo>
                    <a:pt x="7354220" y="11098440"/>
                  </a:moveTo>
                  <a:cubicBezTo>
                    <a:pt x="7356635" y="11139429"/>
                    <a:pt x="7714832" y="11121964"/>
                    <a:pt x="208937" y="11180775"/>
                  </a:cubicBezTo>
                  <a:cubicBezTo>
                    <a:pt x="74775" y="11180775"/>
                    <a:pt x="48449" y="1665374"/>
                    <a:pt x="0" y="211537"/>
                  </a:cubicBezTo>
                  <a:cubicBezTo>
                    <a:pt x="0" y="107109"/>
                    <a:pt x="1176811" y="142507"/>
                    <a:pt x="1566860" y="123321"/>
                  </a:cubicBezTo>
                  <a:cubicBezTo>
                    <a:pt x="4204374" y="-6376"/>
                    <a:pt x="5532212" y="-55661"/>
                    <a:pt x="7160426" y="84121"/>
                  </a:cubicBezTo>
                  <a:cubicBezTo>
                    <a:pt x="7275575" y="94005"/>
                    <a:pt x="7045098" y="4232593"/>
                    <a:pt x="7354220" y="110984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3" name="Google Shape;2463;p21"/>
            <p:cNvSpPr/>
            <p:nvPr/>
          </p:nvSpPr>
          <p:spPr>
            <a:xfrm>
              <a:off x="5775486" y="125337"/>
              <a:ext cx="6726022" cy="10490414"/>
            </a:xfrm>
            <a:custGeom>
              <a:rect b="b" l="l" r="r" t="t"/>
              <a:pathLst>
                <a:path extrusionOk="0" h="10490414" w="6726022">
                  <a:moveTo>
                    <a:pt x="0" y="147815"/>
                  </a:moveTo>
                  <a:cubicBezTo>
                    <a:pt x="263201" y="124805"/>
                    <a:pt x="533627" y="128785"/>
                    <a:pt x="836397" y="129344"/>
                  </a:cubicBezTo>
                  <a:cubicBezTo>
                    <a:pt x="1873499" y="129344"/>
                    <a:pt x="4296707" y="-108717"/>
                    <a:pt x="6577612" y="61097"/>
                  </a:cubicBezTo>
                  <a:cubicBezTo>
                    <a:pt x="6644134" y="4696804"/>
                    <a:pt x="6451883" y="4424284"/>
                    <a:pt x="6726022" y="10439162"/>
                  </a:cubicBezTo>
                  <a:cubicBezTo>
                    <a:pt x="3678642" y="10463782"/>
                    <a:pt x="3896772" y="10460696"/>
                    <a:pt x="165946" y="10490414"/>
                  </a:cubicBezTo>
                  <a:cubicBezTo>
                    <a:pt x="16418" y="5984740"/>
                    <a:pt x="48001" y="2037053"/>
                    <a:pt x="0" y="1478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4" name="Google Shape;2464;p21"/>
            <p:cNvSpPr/>
            <p:nvPr/>
          </p:nvSpPr>
          <p:spPr>
            <a:xfrm>
              <a:off x="5779236" y="121596"/>
              <a:ext cx="6712758" cy="10494314"/>
            </a:xfrm>
            <a:custGeom>
              <a:rect b="b" l="l" r="r" t="t"/>
              <a:pathLst>
                <a:path extrusionOk="0" h="10494314" w="6712758">
                  <a:moveTo>
                    <a:pt x="6667069" y="10228925"/>
                  </a:moveTo>
                  <a:cubicBezTo>
                    <a:pt x="6721579" y="10228925"/>
                    <a:pt x="6712699" y="10234247"/>
                    <a:pt x="6711514" y="10208129"/>
                  </a:cubicBezTo>
                  <a:cubicBezTo>
                    <a:pt x="6672862" y="10208173"/>
                    <a:pt x="6658949" y="10208129"/>
                    <a:pt x="6616227" y="10208195"/>
                  </a:cubicBezTo>
                  <a:cubicBezTo>
                    <a:pt x="6618262" y="9729144"/>
                    <a:pt x="6575988" y="9801908"/>
                    <a:pt x="6692837" y="9802177"/>
                  </a:cubicBezTo>
                  <a:cubicBezTo>
                    <a:pt x="6691674" y="9776998"/>
                    <a:pt x="6698003" y="9781380"/>
                    <a:pt x="6667069" y="9781380"/>
                  </a:cubicBezTo>
                  <a:cubicBezTo>
                    <a:pt x="6595895" y="9781380"/>
                    <a:pt x="6610300" y="9844932"/>
                    <a:pt x="6603970" y="9440657"/>
                  </a:cubicBezTo>
                  <a:cubicBezTo>
                    <a:pt x="6602784" y="9363935"/>
                    <a:pt x="6586657" y="9376882"/>
                    <a:pt x="6667069" y="9376882"/>
                  </a:cubicBezTo>
                  <a:cubicBezTo>
                    <a:pt x="6678119" y="9376882"/>
                    <a:pt x="6675994" y="9381064"/>
                    <a:pt x="6675122" y="9356131"/>
                  </a:cubicBezTo>
                  <a:cubicBezTo>
                    <a:pt x="6579052" y="9356131"/>
                    <a:pt x="6604932" y="9396851"/>
                    <a:pt x="6600816" y="9135198"/>
                  </a:cubicBezTo>
                  <a:cubicBezTo>
                    <a:pt x="6597192" y="8912500"/>
                    <a:pt x="6576435" y="8948904"/>
                    <a:pt x="6661835" y="8948927"/>
                  </a:cubicBezTo>
                  <a:cubicBezTo>
                    <a:pt x="6660985" y="8921176"/>
                    <a:pt x="6672683" y="8928310"/>
                    <a:pt x="6597438" y="8928064"/>
                  </a:cubicBezTo>
                  <a:cubicBezTo>
                    <a:pt x="6593054" y="8659412"/>
                    <a:pt x="6596185" y="8840832"/>
                    <a:pt x="6592137" y="8522179"/>
                  </a:cubicBezTo>
                  <a:cubicBezTo>
                    <a:pt x="6659620" y="8522022"/>
                    <a:pt x="6649488" y="8529022"/>
                    <a:pt x="6648705" y="8501338"/>
                  </a:cubicBezTo>
                  <a:cubicBezTo>
                    <a:pt x="6581087" y="8501361"/>
                    <a:pt x="6585896" y="8569787"/>
                    <a:pt x="6583995" y="8093732"/>
                  </a:cubicBezTo>
                  <a:cubicBezTo>
                    <a:pt x="6648191" y="8094447"/>
                    <a:pt x="6637633" y="8099277"/>
                    <a:pt x="6636940" y="8073315"/>
                  </a:cubicBezTo>
                  <a:cubicBezTo>
                    <a:pt x="6575943" y="8073115"/>
                    <a:pt x="6583928" y="8074792"/>
                    <a:pt x="6583906" y="8066786"/>
                  </a:cubicBezTo>
                  <a:cubicBezTo>
                    <a:pt x="6583615" y="7970989"/>
                    <a:pt x="6583190" y="7959316"/>
                    <a:pt x="6578582" y="7667029"/>
                  </a:cubicBezTo>
                  <a:cubicBezTo>
                    <a:pt x="6635418" y="7667632"/>
                    <a:pt x="6626069" y="7672507"/>
                    <a:pt x="6625353" y="7646590"/>
                  </a:cubicBezTo>
                  <a:cubicBezTo>
                    <a:pt x="6559368" y="7646322"/>
                    <a:pt x="6579052" y="7698111"/>
                    <a:pt x="6572856" y="7303654"/>
                  </a:cubicBezTo>
                  <a:cubicBezTo>
                    <a:pt x="6571648" y="7226998"/>
                    <a:pt x="6561001" y="7240281"/>
                    <a:pt x="6613991" y="7240862"/>
                  </a:cubicBezTo>
                  <a:cubicBezTo>
                    <a:pt x="6613230" y="7214341"/>
                    <a:pt x="6621752" y="7220580"/>
                    <a:pt x="6571581" y="7219328"/>
                  </a:cubicBezTo>
                  <a:cubicBezTo>
                    <a:pt x="6566347" y="6863980"/>
                    <a:pt x="6567913" y="6952554"/>
                    <a:pt x="6562612" y="6810961"/>
                  </a:cubicBezTo>
                  <a:cubicBezTo>
                    <a:pt x="6608712" y="6810693"/>
                    <a:pt x="6601151" y="6816261"/>
                    <a:pt x="6600302" y="6790030"/>
                  </a:cubicBezTo>
                  <a:cubicBezTo>
                    <a:pt x="6552814" y="6790187"/>
                    <a:pt x="6561471" y="6809664"/>
                    <a:pt x="6559637" y="6693161"/>
                  </a:cubicBezTo>
                  <a:cubicBezTo>
                    <a:pt x="6553866" y="6323457"/>
                    <a:pt x="6543622" y="6383833"/>
                    <a:pt x="6586366" y="6383229"/>
                  </a:cubicBezTo>
                  <a:cubicBezTo>
                    <a:pt x="6585404" y="6357200"/>
                    <a:pt x="6591600" y="6362232"/>
                    <a:pt x="6555387" y="6362925"/>
                  </a:cubicBezTo>
                  <a:cubicBezTo>
                    <a:pt x="6548005" y="5906279"/>
                    <a:pt x="6537582" y="5958181"/>
                    <a:pt x="6571850" y="5958092"/>
                  </a:cubicBezTo>
                  <a:cubicBezTo>
                    <a:pt x="6571179" y="5931951"/>
                    <a:pt x="6576457" y="5937273"/>
                    <a:pt x="6548005" y="5937340"/>
                  </a:cubicBezTo>
                  <a:cubicBezTo>
                    <a:pt x="6540602" y="5478593"/>
                    <a:pt x="6533444" y="5530539"/>
                    <a:pt x="6564871" y="5530270"/>
                  </a:cubicBezTo>
                  <a:cubicBezTo>
                    <a:pt x="6564647" y="5505314"/>
                    <a:pt x="6570485" y="5509407"/>
                    <a:pt x="6541854" y="5509698"/>
                  </a:cubicBezTo>
                  <a:cubicBezTo>
                    <a:pt x="6538790" y="5303390"/>
                    <a:pt x="6542302" y="5282191"/>
                    <a:pt x="6538253" y="5103410"/>
                  </a:cubicBezTo>
                  <a:cubicBezTo>
                    <a:pt x="6569210" y="5103410"/>
                    <a:pt x="6563976" y="5108777"/>
                    <a:pt x="6564110" y="5082636"/>
                  </a:cubicBezTo>
                  <a:cubicBezTo>
                    <a:pt x="6529530" y="5082659"/>
                    <a:pt x="6536867" y="5141693"/>
                    <a:pt x="6529194" y="4709221"/>
                  </a:cubicBezTo>
                  <a:cubicBezTo>
                    <a:pt x="6528479" y="4669372"/>
                    <a:pt x="6527248" y="4674605"/>
                    <a:pt x="6532617" y="4674650"/>
                  </a:cubicBezTo>
                  <a:cubicBezTo>
                    <a:pt x="6574758" y="4675053"/>
                    <a:pt x="6567600" y="4680330"/>
                    <a:pt x="6567935" y="4654189"/>
                  </a:cubicBezTo>
                  <a:cubicBezTo>
                    <a:pt x="6518726" y="4653831"/>
                    <a:pt x="6524542" y="4692785"/>
                    <a:pt x="6525772" y="4403807"/>
                  </a:cubicBezTo>
                  <a:cubicBezTo>
                    <a:pt x="6526354" y="4217468"/>
                    <a:pt x="6510160" y="4248126"/>
                    <a:pt x="6574108" y="4246806"/>
                  </a:cubicBezTo>
                  <a:cubicBezTo>
                    <a:pt x="6574534" y="4220778"/>
                    <a:pt x="6582832" y="4225630"/>
                    <a:pt x="6532460" y="4227083"/>
                  </a:cubicBezTo>
                  <a:cubicBezTo>
                    <a:pt x="6520494" y="4227419"/>
                    <a:pt x="6525369" y="4275116"/>
                    <a:pt x="6515684" y="3820327"/>
                  </a:cubicBezTo>
                  <a:cubicBezTo>
                    <a:pt x="6534406" y="3819991"/>
                    <a:pt x="6556237" y="3819566"/>
                    <a:pt x="6580886" y="3819276"/>
                  </a:cubicBezTo>
                  <a:cubicBezTo>
                    <a:pt x="6581266" y="3793269"/>
                    <a:pt x="6590907" y="3798166"/>
                    <a:pt x="6532549" y="3799262"/>
                  </a:cubicBezTo>
                  <a:cubicBezTo>
                    <a:pt x="6512106" y="3799620"/>
                    <a:pt x="6515282" y="3801498"/>
                    <a:pt x="6515125" y="3793627"/>
                  </a:cubicBezTo>
                  <a:cubicBezTo>
                    <a:pt x="6505239" y="3342616"/>
                    <a:pt x="6501995" y="3393556"/>
                    <a:pt x="6532639" y="3393869"/>
                  </a:cubicBezTo>
                  <a:cubicBezTo>
                    <a:pt x="6596789" y="3394652"/>
                    <a:pt x="6585941" y="3399616"/>
                    <a:pt x="6586143" y="3373610"/>
                  </a:cubicBezTo>
                  <a:cubicBezTo>
                    <a:pt x="6555678" y="3373386"/>
                    <a:pt x="6527428" y="3373028"/>
                    <a:pt x="6508638" y="3372827"/>
                  </a:cubicBezTo>
                  <a:cubicBezTo>
                    <a:pt x="6507878" y="3322536"/>
                    <a:pt x="6503226" y="2967546"/>
                    <a:pt x="6503203" y="2965981"/>
                  </a:cubicBezTo>
                  <a:cubicBezTo>
                    <a:pt x="6541250" y="2965847"/>
                    <a:pt x="6560196" y="2965735"/>
                    <a:pt x="6587149" y="2965668"/>
                  </a:cubicBezTo>
                  <a:cubicBezTo>
                    <a:pt x="6587060" y="2939505"/>
                    <a:pt x="6598199" y="2944805"/>
                    <a:pt x="6532661" y="2945073"/>
                  </a:cubicBezTo>
                  <a:cubicBezTo>
                    <a:pt x="6489089" y="2945252"/>
                    <a:pt x="6507162" y="3002475"/>
                    <a:pt x="6498193" y="2573222"/>
                  </a:cubicBezTo>
                  <a:cubicBezTo>
                    <a:pt x="6497320" y="2531183"/>
                    <a:pt x="6488395" y="2537914"/>
                    <a:pt x="6532549" y="2538741"/>
                  </a:cubicBezTo>
                  <a:cubicBezTo>
                    <a:pt x="6592428" y="2539859"/>
                    <a:pt x="6582519" y="2544801"/>
                    <a:pt x="6582005" y="2518772"/>
                  </a:cubicBezTo>
                  <a:cubicBezTo>
                    <a:pt x="6548610" y="2518370"/>
                    <a:pt x="6529082" y="2517833"/>
                    <a:pt x="6497074" y="2517363"/>
                  </a:cubicBezTo>
                  <a:cubicBezTo>
                    <a:pt x="6489782" y="2134690"/>
                    <a:pt x="6489693" y="2119261"/>
                    <a:pt x="6489558" y="2110025"/>
                  </a:cubicBezTo>
                  <a:cubicBezTo>
                    <a:pt x="6518726" y="2110495"/>
                    <a:pt x="6541698" y="2111143"/>
                    <a:pt x="6570597" y="2111613"/>
                  </a:cubicBezTo>
                  <a:cubicBezTo>
                    <a:pt x="6569635" y="2085338"/>
                    <a:pt x="6578046" y="2091040"/>
                    <a:pt x="6532885" y="2090056"/>
                  </a:cubicBezTo>
                  <a:cubicBezTo>
                    <a:pt x="6472581" y="2088759"/>
                    <a:pt x="6491191" y="2152557"/>
                    <a:pt x="6483542" y="1682852"/>
                  </a:cubicBezTo>
                  <a:cubicBezTo>
                    <a:pt x="6515483" y="1683456"/>
                    <a:pt x="6535099" y="1684172"/>
                    <a:pt x="6562433" y="1684820"/>
                  </a:cubicBezTo>
                  <a:cubicBezTo>
                    <a:pt x="6562276" y="1658613"/>
                    <a:pt x="6568204" y="1664225"/>
                    <a:pt x="6532952" y="1663264"/>
                  </a:cubicBezTo>
                  <a:cubicBezTo>
                    <a:pt x="6462874" y="1661251"/>
                    <a:pt x="6484168" y="1724154"/>
                    <a:pt x="6474662" y="1255411"/>
                  </a:cubicBezTo>
                  <a:cubicBezTo>
                    <a:pt x="6510383" y="1256015"/>
                    <a:pt x="6528635" y="1256820"/>
                    <a:pt x="6563819" y="1257670"/>
                  </a:cubicBezTo>
                  <a:cubicBezTo>
                    <a:pt x="6564133" y="1231440"/>
                    <a:pt x="6570038" y="1237142"/>
                    <a:pt x="6532952" y="1236024"/>
                  </a:cubicBezTo>
                  <a:cubicBezTo>
                    <a:pt x="6462539" y="1234011"/>
                    <a:pt x="6474349" y="1243783"/>
                    <a:pt x="6473678" y="1200603"/>
                  </a:cubicBezTo>
                  <a:cubicBezTo>
                    <a:pt x="6466766" y="755921"/>
                    <a:pt x="6454442" y="828686"/>
                    <a:pt x="6532751" y="828484"/>
                  </a:cubicBezTo>
                  <a:cubicBezTo>
                    <a:pt x="6577710" y="828350"/>
                    <a:pt x="6570149" y="833784"/>
                    <a:pt x="6570552" y="807621"/>
                  </a:cubicBezTo>
                  <a:cubicBezTo>
                    <a:pt x="6534607" y="807688"/>
                    <a:pt x="6512910" y="807800"/>
                    <a:pt x="6469204" y="807845"/>
                  </a:cubicBezTo>
                  <a:cubicBezTo>
                    <a:pt x="6465983" y="646573"/>
                    <a:pt x="6464149" y="638612"/>
                    <a:pt x="6463455" y="401826"/>
                  </a:cubicBezTo>
                  <a:cubicBezTo>
                    <a:pt x="6511635" y="402094"/>
                    <a:pt x="6529731" y="402564"/>
                    <a:pt x="6574981" y="402966"/>
                  </a:cubicBezTo>
                  <a:cubicBezTo>
                    <a:pt x="6575115" y="376714"/>
                    <a:pt x="6583548" y="382349"/>
                    <a:pt x="6532862" y="381701"/>
                  </a:cubicBezTo>
                  <a:cubicBezTo>
                    <a:pt x="6441155" y="380605"/>
                    <a:pt x="6464820" y="440198"/>
                    <a:pt x="6458445" y="57301"/>
                  </a:cubicBezTo>
                  <a:cubicBezTo>
                    <a:pt x="6429434" y="55289"/>
                    <a:pt x="6442922" y="15083"/>
                    <a:pt x="6445047" y="380940"/>
                  </a:cubicBezTo>
                  <a:cubicBezTo>
                    <a:pt x="6408386" y="380806"/>
                    <a:pt x="6141293" y="379710"/>
                    <a:pt x="6088237" y="379889"/>
                  </a:cubicBezTo>
                  <a:cubicBezTo>
                    <a:pt x="6079648" y="-3567"/>
                    <a:pt x="6098571" y="34940"/>
                    <a:pt x="6066943" y="33307"/>
                  </a:cubicBezTo>
                  <a:cubicBezTo>
                    <a:pt x="6070991" y="443843"/>
                    <a:pt x="6092509" y="379397"/>
                    <a:pt x="5995545" y="380761"/>
                  </a:cubicBezTo>
                  <a:cubicBezTo>
                    <a:pt x="5895248" y="382170"/>
                    <a:pt x="5893235" y="381455"/>
                    <a:pt x="5727333" y="381879"/>
                  </a:cubicBezTo>
                  <a:cubicBezTo>
                    <a:pt x="5714136" y="381902"/>
                    <a:pt x="5717380" y="396504"/>
                    <a:pt x="5715635" y="285054"/>
                  </a:cubicBezTo>
                  <a:cubicBezTo>
                    <a:pt x="5711050" y="-18527"/>
                    <a:pt x="5719281" y="17207"/>
                    <a:pt x="5693245" y="16268"/>
                  </a:cubicBezTo>
                  <a:cubicBezTo>
                    <a:pt x="5696533" y="234114"/>
                    <a:pt x="5697585" y="308869"/>
                    <a:pt x="5698971" y="381947"/>
                  </a:cubicBezTo>
                  <a:cubicBezTo>
                    <a:pt x="5615517" y="382103"/>
                    <a:pt x="5595274" y="382036"/>
                    <a:pt x="5344308" y="381857"/>
                  </a:cubicBezTo>
                  <a:cubicBezTo>
                    <a:pt x="5335182" y="-35812"/>
                    <a:pt x="5349408" y="6675"/>
                    <a:pt x="5320285" y="6071"/>
                  </a:cubicBezTo>
                  <a:cubicBezTo>
                    <a:pt x="5326481" y="412246"/>
                    <a:pt x="5326325" y="381835"/>
                    <a:pt x="5324737" y="381835"/>
                  </a:cubicBezTo>
                  <a:cubicBezTo>
                    <a:pt x="5189322" y="381835"/>
                    <a:pt x="5190799" y="379822"/>
                    <a:pt x="5056369" y="379822"/>
                  </a:cubicBezTo>
                  <a:cubicBezTo>
                    <a:pt x="4944127" y="379822"/>
                    <a:pt x="4973787" y="452810"/>
                    <a:pt x="4966942" y="1666"/>
                  </a:cubicBezTo>
                  <a:cubicBezTo>
                    <a:pt x="4942025" y="1509"/>
                    <a:pt x="4946789" y="-46233"/>
                    <a:pt x="4953701" y="380739"/>
                  </a:cubicBezTo>
                  <a:cubicBezTo>
                    <a:pt x="4765208" y="384585"/>
                    <a:pt x="4780306" y="383042"/>
                    <a:pt x="4599306" y="381633"/>
                  </a:cubicBezTo>
                  <a:cubicBezTo>
                    <a:pt x="4590628" y="-43929"/>
                    <a:pt x="4600738" y="1666"/>
                    <a:pt x="4573740" y="1912"/>
                  </a:cubicBezTo>
                  <a:cubicBezTo>
                    <a:pt x="4581099" y="446124"/>
                    <a:pt x="4603511" y="381365"/>
                    <a:pt x="4519722" y="381365"/>
                  </a:cubicBezTo>
                  <a:cubicBezTo>
                    <a:pt x="4173581" y="381365"/>
                    <a:pt x="4226906" y="411844"/>
                    <a:pt x="4224915" y="285009"/>
                  </a:cubicBezTo>
                  <a:cubicBezTo>
                    <a:pt x="4222589" y="135567"/>
                    <a:pt x="4221761" y="140688"/>
                    <a:pt x="4219547" y="7592"/>
                  </a:cubicBezTo>
                  <a:cubicBezTo>
                    <a:pt x="4193332" y="8173"/>
                    <a:pt x="4200199" y="-39300"/>
                    <a:pt x="4208251" y="382371"/>
                  </a:cubicBezTo>
                  <a:cubicBezTo>
                    <a:pt x="4118199" y="381924"/>
                    <a:pt x="4017544" y="377810"/>
                    <a:pt x="3853790" y="381320"/>
                  </a:cubicBezTo>
                  <a:cubicBezTo>
                    <a:pt x="3852716" y="257818"/>
                    <a:pt x="3849025" y="99967"/>
                    <a:pt x="3847661" y="17364"/>
                  </a:cubicBezTo>
                  <a:cubicBezTo>
                    <a:pt x="3817688" y="18281"/>
                    <a:pt x="3832183" y="-22596"/>
                    <a:pt x="3835471" y="381701"/>
                  </a:cubicBezTo>
                  <a:cubicBezTo>
                    <a:pt x="3675698" y="385010"/>
                    <a:pt x="3595845" y="381007"/>
                    <a:pt x="3478750" y="380605"/>
                  </a:cubicBezTo>
                  <a:cubicBezTo>
                    <a:pt x="3474478" y="190151"/>
                    <a:pt x="3476401" y="158174"/>
                    <a:pt x="3474836" y="29573"/>
                  </a:cubicBezTo>
                  <a:cubicBezTo>
                    <a:pt x="3450030" y="30423"/>
                    <a:pt x="3456852" y="11930"/>
                    <a:pt x="3457232" y="132638"/>
                  </a:cubicBezTo>
                  <a:cubicBezTo>
                    <a:pt x="3457500" y="218595"/>
                    <a:pt x="3458753" y="305000"/>
                    <a:pt x="3460431" y="380582"/>
                  </a:cubicBezTo>
                  <a:cubicBezTo>
                    <a:pt x="3444102" y="380560"/>
                    <a:pt x="3189155" y="380426"/>
                    <a:pt x="3178195" y="380404"/>
                  </a:cubicBezTo>
                  <a:cubicBezTo>
                    <a:pt x="3082058" y="380404"/>
                    <a:pt x="3107289" y="439214"/>
                    <a:pt x="3103733" y="43057"/>
                  </a:cubicBezTo>
                  <a:cubicBezTo>
                    <a:pt x="3078994" y="43996"/>
                    <a:pt x="3085861" y="27762"/>
                    <a:pt x="3085637" y="132570"/>
                  </a:cubicBezTo>
                  <a:cubicBezTo>
                    <a:pt x="3085458" y="216449"/>
                    <a:pt x="3086554" y="299030"/>
                    <a:pt x="3088500" y="380694"/>
                  </a:cubicBezTo>
                  <a:cubicBezTo>
                    <a:pt x="2742896" y="383333"/>
                    <a:pt x="3080649" y="380538"/>
                    <a:pt x="2735045" y="382774"/>
                  </a:cubicBezTo>
                  <a:cubicBezTo>
                    <a:pt x="2734307" y="312111"/>
                    <a:pt x="2733077" y="244647"/>
                    <a:pt x="2730035" y="57838"/>
                  </a:cubicBezTo>
                  <a:cubicBezTo>
                    <a:pt x="2704402" y="58889"/>
                    <a:pt x="2711179" y="24855"/>
                    <a:pt x="2715429" y="285345"/>
                  </a:cubicBezTo>
                  <a:cubicBezTo>
                    <a:pt x="2717397" y="410256"/>
                    <a:pt x="2787319" y="383355"/>
                    <a:pt x="2373292" y="383355"/>
                  </a:cubicBezTo>
                  <a:cubicBezTo>
                    <a:pt x="2358194" y="383355"/>
                    <a:pt x="2366067" y="420386"/>
                    <a:pt x="2356449" y="73670"/>
                  </a:cubicBezTo>
                  <a:cubicBezTo>
                    <a:pt x="2326252" y="74967"/>
                    <a:pt x="2342603" y="29372"/>
                    <a:pt x="2345019" y="383288"/>
                  </a:cubicBezTo>
                  <a:cubicBezTo>
                    <a:pt x="2230966" y="382707"/>
                    <a:pt x="2156459" y="376110"/>
                    <a:pt x="1988343" y="380650"/>
                  </a:cubicBezTo>
                  <a:cubicBezTo>
                    <a:pt x="1986934" y="314683"/>
                    <a:pt x="1986889" y="290801"/>
                    <a:pt x="1983176" y="90374"/>
                  </a:cubicBezTo>
                  <a:cubicBezTo>
                    <a:pt x="1959086" y="91492"/>
                    <a:pt x="1962933" y="45942"/>
                    <a:pt x="1970002" y="381164"/>
                  </a:cubicBezTo>
                  <a:cubicBezTo>
                    <a:pt x="1882633" y="383691"/>
                    <a:pt x="1791373" y="383355"/>
                    <a:pt x="1702774" y="382260"/>
                  </a:cubicBezTo>
                  <a:cubicBezTo>
                    <a:pt x="1590153" y="380985"/>
                    <a:pt x="1614019" y="434340"/>
                    <a:pt x="1612610" y="107704"/>
                  </a:cubicBezTo>
                  <a:cubicBezTo>
                    <a:pt x="1590622" y="108755"/>
                    <a:pt x="1590622" y="66067"/>
                    <a:pt x="1597556" y="381499"/>
                  </a:cubicBezTo>
                  <a:cubicBezTo>
                    <a:pt x="1577985" y="381455"/>
                    <a:pt x="1589347" y="381477"/>
                    <a:pt x="1300334" y="381410"/>
                  </a:cubicBezTo>
                  <a:cubicBezTo>
                    <a:pt x="1223121" y="381410"/>
                    <a:pt x="1242334" y="426916"/>
                    <a:pt x="1238062" y="125594"/>
                  </a:cubicBezTo>
                  <a:cubicBezTo>
                    <a:pt x="1211422" y="126779"/>
                    <a:pt x="1218535" y="87736"/>
                    <a:pt x="1223635" y="381209"/>
                  </a:cubicBezTo>
                  <a:cubicBezTo>
                    <a:pt x="1128349" y="380650"/>
                    <a:pt x="1114816" y="379353"/>
                    <a:pt x="869889" y="380605"/>
                  </a:cubicBezTo>
                  <a:cubicBezTo>
                    <a:pt x="868100" y="318507"/>
                    <a:pt x="866624" y="228144"/>
                    <a:pt x="866713" y="132861"/>
                  </a:cubicBezTo>
                  <a:cubicBezTo>
                    <a:pt x="843518" y="132906"/>
                    <a:pt x="846761" y="109941"/>
                    <a:pt x="849512" y="285367"/>
                  </a:cubicBezTo>
                  <a:cubicBezTo>
                    <a:pt x="851369" y="405180"/>
                    <a:pt x="869934" y="380828"/>
                    <a:pt x="763889" y="380828"/>
                  </a:cubicBezTo>
                  <a:cubicBezTo>
                    <a:pt x="631002" y="380828"/>
                    <a:pt x="630040" y="382841"/>
                    <a:pt x="498406" y="382863"/>
                  </a:cubicBezTo>
                  <a:cubicBezTo>
                    <a:pt x="496281" y="273940"/>
                    <a:pt x="496527" y="248537"/>
                    <a:pt x="493642" y="132794"/>
                  </a:cubicBezTo>
                  <a:cubicBezTo>
                    <a:pt x="468299" y="132906"/>
                    <a:pt x="474629" y="100616"/>
                    <a:pt x="480065" y="382841"/>
                  </a:cubicBezTo>
                  <a:cubicBezTo>
                    <a:pt x="478454" y="382841"/>
                    <a:pt x="125827" y="380314"/>
                    <a:pt x="124216" y="380292"/>
                  </a:cubicBezTo>
                  <a:cubicBezTo>
                    <a:pt x="122427" y="318954"/>
                    <a:pt x="121376" y="240040"/>
                    <a:pt x="120056" y="142812"/>
                  </a:cubicBezTo>
                  <a:cubicBezTo>
                    <a:pt x="95675" y="144221"/>
                    <a:pt x="101289" y="123447"/>
                    <a:pt x="103839" y="285345"/>
                  </a:cubicBezTo>
                  <a:cubicBezTo>
                    <a:pt x="105539" y="394245"/>
                    <a:pt x="110482" y="380113"/>
                    <a:pt x="93617" y="379845"/>
                  </a:cubicBezTo>
                  <a:cubicBezTo>
                    <a:pt x="-16208" y="378212"/>
                    <a:pt x="702" y="372465"/>
                    <a:pt x="1238" y="399746"/>
                  </a:cubicBezTo>
                  <a:cubicBezTo>
                    <a:pt x="48636" y="399925"/>
                    <a:pt x="74761" y="400395"/>
                    <a:pt x="106523" y="400842"/>
                  </a:cubicBezTo>
                  <a:cubicBezTo>
                    <a:pt x="114285" y="639149"/>
                    <a:pt x="112317" y="650218"/>
                    <a:pt x="113927" y="809365"/>
                  </a:cubicBezTo>
                  <a:cubicBezTo>
                    <a:pt x="81270" y="809678"/>
                    <a:pt x="55010" y="810014"/>
                    <a:pt x="7837" y="810170"/>
                  </a:cubicBezTo>
                  <a:cubicBezTo>
                    <a:pt x="8172" y="837340"/>
                    <a:pt x="-7753" y="831414"/>
                    <a:pt x="93572" y="830340"/>
                  </a:cubicBezTo>
                  <a:cubicBezTo>
                    <a:pt x="123523" y="830050"/>
                    <a:pt x="112272" y="773699"/>
                    <a:pt x="119049" y="1200849"/>
                  </a:cubicBezTo>
                  <a:cubicBezTo>
                    <a:pt x="119765" y="1246332"/>
                    <a:pt x="139717" y="1234973"/>
                    <a:pt x="11863" y="1234906"/>
                  </a:cubicBezTo>
                  <a:cubicBezTo>
                    <a:pt x="12042" y="1262589"/>
                    <a:pt x="-7552" y="1255657"/>
                    <a:pt x="119966" y="1255724"/>
                  </a:cubicBezTo>
                  <a:cubicBezTo>
                    <a:pt x="121778" y="1357268"/>
                    <a:pt x="126140" y="1501433"/>
                    <a:pt x="126386" y="1662951"/>
                  </a:cubicBezTo>
                  <a:cubicBezTo>
                    <a:pt x="89054" y="1663107"/>
                    <a:pt x="60155" y="1663353"/>
                    <a:pt x="14010" y="1663465"/>
                  </a:cubicBezTo>
                  <a:cubicBezTo>
                    <a:pt x="14100" y="1690567"/>
                    <a:pt x="-887" y="1684440"/>
                    <a:pt x="93528" y="1683926"/>
                  </a:cubicBezTo>
                  <a:cubicBezTo>
                    <a:pt x="139672" y="1683680"/>
                    <a:pt x="125133" y="1620665"/>
                    <a:pt x="132671" y="2090012"/>
                  </a:cubicBezTo>
                  <a:cubicBezTo>
                    <a:pt x="92230" y="2090213"/>
                    <a:pt x="62750" y="2090526"/>
                    <a:pt x="15308" y="2090683"/>
                  </a:cubicBezTo>
                  <a:cubicBezTo>
                    <a:pt x="15375" y="2118254"/>
                    <a:pt x="1216" y="2111680"/>
                    <a:pt x="93528" y="2111076"/>
                  </a:cubicBezTo>
                  <a:cubicBezTo>
                    <a:pt x="149290" y="2110696"/>
                    <a:pt x="132940" y="2062932"/>
                    <a:pt x="138554" y="2421008"/>
                  </a:cubicBezTo>
                  <a:cubicBezTo>
                    <a:pt x="140343" y="2535141"/>
                    <a:pt x="152892" y="2515619"/>
                    <a:pt x="93326" y="2516737"/>
                  </a:cubicBezTo>
                  <a:cubicBezTo>
                    <a:pt x="2692" y="2518437"/>
                    <a:pt x="16672" y="2510655"/>
                    <a:pt x="16806" y="2538607"/>
                  </a:cubicBezTo>
                  <a:cubicBezTo>
                    <a:pt x="71809" y="2538204"/>
                    <a:pt x="94780" y="2537355"/>
                    <a:pt x="141014" y="2536751"/>
                  </a:cubicBezTo>
                  <a:cubicBezTo>
                    <a:pt x="146316" y="2723023"/>
                    <a:pt x="144437" y="2637713"/>
                    <a:pt x="148664" y="2943843"/>
                  </a:cubicBezTo>
                  <a:cubicBezTo>
                    <a:pt x="104264" y="2944492"/>
                    <a:pt x="74515" y="2945811"/>
                    <a:pt x="19625" y="2946392"/>
                  </a:cubicBezTo>
                  <a:cubicBezTo>
                    <a:pt x="19848" y="2971929"/>
                    <a:pt x="4840" y="2968038"/>
                    <a:pt x="93662" y="2965780"/>
                  </a:cubicBezTo>
                  <a:cubicBezTo>
                    <a:pt x="169019" y="2963946"/>
                    <a:pt x="148709" y="2901915"/>
                    <a:pt x="155330" y="3371329"/>
                  </a:cubicBezTo>
                  <a:cubicBezTo>
                    <a:pt x="100327" y="3371060"/>
                    <a:pt x="83999" y="3370613"/>
                    <a:pt x="25038" y="3370390"/>
                  </a:cubicBezTo>
                  <a:cubicBezTo>
                    <a:pt x="25463" y="3397872"/>
                    <a:pt x="12691" y="3390895"/>
                    <a:pt x="93371" y="3391678"/>
                  </a:cubicBezTo>
                  <a:cubicBezTo>
                    <a:pt x="171479" y="3392394"/>
                    <a:pt x="155665" y="3372626"/>
                    <a:pt x="156515" y="3488705"/>
                  </a:cubicBezTo>
                  <a:cubicBezTo>
                    <a:pt x="159244" y="3861919"/>
                    <a:pt x="190268" y="3799553"/>
                    <a:pt x="93461" y="3799799"/>
                  </a:cubicBezTo>
                  <a:cubicBezTo>
                    <a:pt x="23047" y="3799911"/>
                    <a:pt x="33716" y="3793001"/>
                    <a:pt x="34410" y="3820662"/>
                  </a:cubicBezTo>
                  <a:cubicBezTo>
                    <a:pt x="70109" y="3820617"/>
                    <a:pt x="102631" y="3820528"/>
                    <a:pt x="161749" y="3820461"/>
                  </a:cubicBezTo>
                  <a:cubicBezTo>
                    <a:pt x="172352" y="4308658"/>
                    <a:pt x="182082" y="4228134"/>
                    <a:pt x="93550" y="4227307"/>
                  </a:cubicBezTo>
                  <a:cubicBezTo>
                    <a:pt x="35707" y="4226770"/>
                    <a:pt x="45213" y="4221605"/>
                    <a:pt x="45974" y="4247679"/>
                  </a:cubicBezTo>
                  <a:cubicBezTo>
                    <a:pt x="91157" y="4247969"/>
                    <a:pt x="115359" y="4248394"/>
                    <a:pt x="166290" y="4248595"/>
                  </a:cubicBezTo>
                  <a:cubicBezTo>
                    <a:pt x="166312" y="4249445"/>
                    <a:pt x="171166" y="4448575"/>
                    <a:pt x="175259" y="4655754"/>
                  </a:cubicBezTo>
                  <a:cubicBezTo>
                    <a:pt x="121085" y="4655330"/>
                    <a:pt x="97800" y="4654346"/>
                    <a:pt x="55637" y="4653630"/>
                  </a:cubicBezTo>
                  <a:cubicBezTo>
                    <a:pt x="56106" y="4679905"/>
                    <a:pt x="48412" y="4674203"/>
                    <a:pt x="93282" y="4675209"/>
                  </a:cubicBezTo>
                  <a:cubicBezTo>
                    <a:pt x="198477" y="4677624"/>
                    <a:pt x="175192" y="4601729"/>
                    <a:pt x="182797" y="5083397"/>
                  </a:cubicBezTo>
                  <a:cubicBezTo>
                    <a:pt x="130949" y="5083285"/>
                    <a:pt x="110930" y="5083017"/>
                    <a:pt x="61743" y="5082748"/>
                  </a:cubicBezTo>
                  <a:cubicBezTo>
                    <a:pt x="62034" y="5108956"/>
                    <a:pt x="55659" y="5103500"/>
                    <a:pt x="93393" y="5103746"/>
                  </a:cubicBezTo>
                  <a:cubicBezTo>
                    <a:pt x="217780" y="5104596"/>
                    <a:pt x="178055" y="5041670"/>
                    <a:pt x="184989" y="5472399"/>
                  </a:cubicBezTo>
                  <a:cubicBezTo>
                    <a:pt x="185705" y="5519045"/>
                    <a:pt x="207983" y="5507372"/>
                    <a:pt x="65210" y="5507417"/>
                  </a:cubicBezTo>
                  <a:cubicBezTo>
                    <a:pt x="65367" y="5535100"/>
                    <a:pt x="43491" y="5528168"/>
                    <a:pt x="185862" y="5528145"/>
                  </a:cubicBezTo>
                  <a:cubicBezTo>
                    <a:pt x="185906" y="5530315"/>
                    <a:pt x="190693" y="5829557"/>
                    <a:pt x="193265" y="5938391"/>
                  </a:cubicBezTo>
                  <a:cubicBezTo>
                    <a:pt x="133320" y="5938078"/>
                    <a:pt x="102408" y="5936937"/>
                    <a:pt x="66888" y="5936177"/>
                  </a:cubicBezTo>
                  <a:cubicBezTo>
                    <a:pt x="66955" y="5961155"/>
                    <a:pt x="41478" y="5958405"/>
                    <a:pt x="193758" y="5959165"/>
                  </a:cubicBezTo>
                  <a:cubicBezTo>
                    <a:pt x="193802" y="5961155"/>
                    <a:pt x="201743" y="6362679"/>
                    <a:pt x="201765" y="6364311"/>
                  </a:cubicBezTo>
                  <a:cubicBezTo>
                    <a:pt x="135915" y="6364423"/>
                    <a:pt x="106635" y="6364915"/>
                    <a:pt x="67827" y="6365273"/>
                  </a:cubicBezTo>
                  <a:cubicBezTo>
                    <a:pt x="67872" y="6391391"/>
                    <a:pt x="62638" y="6386114"/>
                    <a:pt x="93572" y="6385779"/>
                  </a:cubicBezTo>
                  <a:cubicBezTo>
                    <a:pt x="214000" y="6384482"/>
                    <a:pt x="202101" y="6384147"/>
                    <a:pt x="202168" y="6388082"/>
                  </a:cubicBezTo>
                  <a:cubicBezTo>
                    <a:pt x="204360" y="6527707"/>
                    <a:pt x="208543" y="6669658"/>
                    <a:pt x="209035" y="6790009"/>
                  </a:cubicBezTo>
                  <a:cubicBezTo>
                    <a:pt x="41411" y="6790165"/>
                    <a:pt x="68901" y="6785849"/>
                    <a:pt x="68990" y="6811721"/>
                  </a:cubicBezTo>
                  <a:cubicBezTo>
                    <a:pt x="109029" y="6811364"/>
                    <a:pt x="138017" y="6810849"/>
                    <a:pt x="209102" y="6810760"/>
                  </a:cubicBezTo>
                  <a:cubicBezTo>
                    <a:pt x="209437" y="7066062"/>
                    <a:pt x="212636" y="7097659"/>
                    <a:pt x="215432" y="7215973"/>
                  </a:cubicBezTo>
                  <a:cubicBezTo>
                    <a:pt x="143833" y="7216041"/>
                    <a:pt x="114330" y="7216689"/>
                    <a:pt x="71317" y="7217271"/>
                  </a:cubicBezTo>
                  <a:cubicBezTo>
                    <a:pt x="71518" y="7242226"/>
                    <a:pt x="65859" y="7238134"/>
                    <a:pt x="93595" y="7237732"/>
                  </a:cubicBezTo>
                  <a:cubicBezTo>
                    <a:pt x="253412" y="7235361"/>
                    <a:pt x="212323" y="7161881"/>
                    <a:pt x="219301" y="7609313"/>
                  </a:cubicBezTo>
                  <a:cubicBezTo>
                    <a:pt x="220062" y="7658196"/>
                    <a:pt x="243973" y="7645986"/>
                    <a:pt x="93438" y="7646412"/>
                  </a:cubicBezTo>
                  <a:cubicBezTo>
                    <a:pt x="72167" y="7646456"/>
                    <a:pt x="75812" y="7641112"/>
                    <a:pt x="76193" y="7667252"/>
                  </a:cubicBezTo>
                  <a:cubicBezTo>
                    <a:pt x="113681" y="7667185"/>
                    <a:pt x="140075" y="7667029"/>
                    <a:pt x="220174" y="7667029"/>
                  </a:cubicBezTo>
                  <a:cubicBezTo>
                    <a:pt x="221315" y="7749454"/>
                    <a:pt x="222522" y="7905559"/>
                    <a:pt x="226280" y="8070833"/>
                  </a:cubicBezTo>
                  <a:cubicBezTo>
                    <a:pt x="156068" y="8070856"/>
                    <a:pt x="128309" y="8071527"/>
                    <a:pt x="83820" y="8072421"/>
                  </a:cubicBezTo>
                  <a:cubicBezTo>
                    <a:pt x="84514" y="8101715"/>
                    <a:pt x="61855" y="8091608"/>
                    <a:pt x="226705" y="8091585"/>
                  </a:cubicBezTo>
                  <a:cubicBezTo>
                    <a:pt x="226750" y="8093263"/>
                    <a:pt x="234668" y="8499303"/>
                    <a:pt x="234713" y="8501159"/>
                  </a:cubicBezTo>
                  <a:cubicBezTo>
                    <a:pt x="175237" y="8501226"/>
                    <a:pt x="141954" y="8500689"/>
                    <a:pt x="95988" y="8499638"/>
                  </a:cubicBezTo>
                  <a:cubicBezTo>
                    <a:pt x="96838" y="8525466"/>
                    <a:pt x="73934" y="8521933"/>
                    <a:pt x="227622" y="8521933"/>
                  </a:cubicBezTo>
                  <a:cubicBezTo>
                    <a:pt x="236413" y="8521933"/>
                    <a:pt x="235048" y="8521016"/>
                    <a:pt x="235093" y="8524818"/>
                  </a:cubicBezTo>
                  <a:cubicBezTo>
                    <a:pt x="242072" y="8977595"/>
                    <a:pt x="246232" y="8928891"/>
                    <a:pt x="227622" y="8928891"/>
                  </a:cubicBezTo>
                  <a:cubicBezTo>
                    <a:pt x="90061" y="8928891"/>
                    <a:pt x="110035" y="8922987"/>
                    <a:pt x="110930" y="8949799"/>
                  </a:cubicBezTo>
                  <a:cubicBezTo>
                    <a:pt x="145577" y="8949710"/>
                    <a:pt x="176780" y="8949665"/>
                    <a:pt x="241669" y="8949665"/>
                  </a:cubicBezTo>
                  <a:cubicBezTo>
                    <a:pt x="248223" y="9234238"/>
                    <a:pt x="246389" y="9236765"/>
                    <a:pt x="247485" y="9353023"/>
                  </a:cubicBezTo>
                  <a:cubicBezTo>
                    <a:pt x="194361" y="9352866"/>
                    <a:pt x="155844" y="9353246"/>
                    <a:pt x="124350" y="9353805"/>
                  </a:cubicBezTo>
                  <a:cubicBezTo>
                    <a:pt x="125267" y="9381131"/>
                    <a:pt x="107105" y="9373752"/>
                    <a:pt x="227645" y="9373752"/>
                  </a:cubicBezTo>
                  <a:cubicBezTo>
                    <a:pt x="255202" y="9373752"/>
                    <a:pt x="247194" y="9326905"/>
                    <a:pt x="253748" y="9746161"/>
                  </a:cubicBezTo>
                  <a:cubicBezTo>
                    <a:pt x="254464" y="9790526"/>
                    <a:pt x="261263" y="9782946"/>
                    <a:pt x="227645" y="9782946"/>
                  </a:cubicBezTo>
                  <a:cubicBezTo>
                    <a:pt x="120861" y="9782946"/>
                    <a:pt x="138330" y="9774851"/>
                    <a:pt x="139270" y="9803139"/>
                  </a:cubicBezTo>
                  <a:cubicBezTo>
                    <a:pt x="177071" y="9803698"/>
                    <a:pt x="216528" y="9803787"/>
                    <a:pt x="254710" y="9803675"/>
                  </a:cubicBezTo>
                  <a:cubicBezTo>
                    <a:pt x="262426" y="10274117"/>
                    <a:pt x="273409" y="10211326"/>
                    <a:pt x="227645" y="10211326"/>
                  </a:cubicBezTo>
                  <a:cubicBezTo>
                    <a:pt x="138755" y="10211326"/>
                    <a:pt x="152601" y="10204573"/>
                    <a:pt x="153496" y="10232123"/>
                  </a:cubicBezTo>
                  <a:cubicBezTo>
                    <a:pt x="191140" y="10232056"/>
                    <a:pt x="224133" y="10232077"/>
                    <a:pt x="260234" y="10232077"/>
                  </a:cubicBezTo>
                  <a:cubicBezTo>
                    <a:pt x="260525" y="10305021"/>
                    <a:pt x="262046" y="10393864"/>
                    <a:pt x="263791" y="10493238"/>
                  </a:cubicBezTo>
                  <a:cubicBezTo>
                    <a:pt x="292176" y="10493015"/>
                    <a:pt x="279761" y="10526848"/>
                    <a:pt x="278554" y="10232077"/>
                  </a:cubicBezTo>
                  <a:lnTo>
                    <a:pt x="632635" y="10232100"/>
                  </a:lnTo>
                  <a:cubicBezTo>
                    <a:pt x="634156" y="10340285"/>
                    <a:pt x="635118" y="10414011"/>
                    <a:pt x="637779" y="10490264"/>
                  </a:cubicBezTo>
                  <a:cubicBezTo>
                    <a:pt x="664621" y="10490041"/>
                    <a:pt x="655025" y="10525238"/>
                    <a:pt x="650976" y="10232100"/>
                  </a:cubicBezTo>
                  <a:cubicBezTo>
                    <a:pt x="952561" y="10232123"/>
                    <a:pt x="870672" y="10229439"/>
                    <a:pt x="1006534" y="10228947"/>
                  </a:cubicBezTo>
                  <a:cubicBezTo>
                    <a:pt x="1008905" y="10327360"/>
                    <a:pt x="1009151" y="10381073"/>
                    <a:pt x="1011388" y="10487312"/>
                  </a:cubicBezTo>
                  <a:cubicBezTo>
                    <a:pt x="1035925" y="10487111"/>
                    <a:pt x="1029729" y="10507661"/>
                    <a:pt x="1027358" y="10356989"/>
                  </a:cubicBezTo>
                  <a:cubicBezTo>
                    <a:pt x="1025099" y="10213808"/>
                    <a:pt x="1022012" y="10228902"/>
                    <a:pt x="1032145" y="10228902"/>
                  </a:cubicBezTo>
                  <a:cubicBezTo>
                    <a:pt x="1162504" y="10228902"/>
                    <a:pt x="1165121" y="10231116"/>
                    <a:pt x="1300289" y="10231116"/>
                  </a:cubicBezTo>
                  <a:cubicBezTo>
                    <a:pt x="1400497" y="10231138"/>
                    <a:pt x="1377816" y="10205736"/>
                    <a:pt x="1380187" y="10357392"/>
                  </a:cubicBezTo>
                  <a:cubicBezTo>
                    <a:pt x="1382468" y="10503703"/>
                    <a:pt x="1378062" y="10484473"/>
                    <a:pt x="1401548" y="10484271"/>
                  </a:cubicBezTo>
                  <a:cubicBezTo>
                    <a:pt x="1398842" y="10405067"/>
                    <a:pt x="1397410" y="10304104"/>
                    <a:pt x="1397388" y="10231138"/>
                  </a:cubicBezTo>
                  <a:cubicBezTo>
                    <a:pt x="1546715" y="10231183"/>
                    <a:pt x="1617195" y="10231385"/>
                    <a:pt x="1702752" y="10230691"/>
                  </a:cubicBezTo>
                  <a:cubicBezTo>
                    <a:pt x="1763391" y="10230199"/>
                    <a:pt x="1750373" y="10205043"/>
                    <a:pt x="1752744" y="10357370"/>
                  </a:cubicBezTo>
                  <a:cubicBezTo>
                    <a:pt x="1754981" y="10500349"/>
                    <a:pt x="1748807" y="10481543"/>
                    <a:pt x="1773143" y="10481364"/>
                  </a:cubicBezTo>
                  <a:cubicBezTo>
                    <a:pt x="1771577" y="10393014"/>
                    <a:pt x="1770191" y="10303724"/>
                    <a:pt x="1769184" y="10230266"/>
                  </a:cubicBezTo>
                  <a:cubicBezTo>
                    <a:pt x="1876102" y="10229864"/>
                    <a:pt x="1961904" y="10230535"/>
                    <a:pt x="2125122" y="10230468"/>
                  </a:cubicBezTo>
                  <a:cubicBezTo>
                    <a:pt x="2125457" y="10308264"/>
                    <a:pt x="2127135" y="10409338"/>
                    <a:pt x="2128813" y="10478614"/>
                  </a:cubicBezTo>
                  <a:cubicBezTo>
                    <a:pt x="2157354" y="10478413"/>
                    <a:pt x="2144582" y="10510770"/>
                    <a:pt x="2143463" y="10230423"/>
                  </a:cubicBezTo>
                  <a:cubicBezTo>
                    <a:pt x="2145119" y="10230423"/>
                    <a:pt x="2494972" y="10228880"/>
                    <a:pt x="2496762" y="10228858"/>
                  </a:cubicBezTo>
                  <a:cubicBezTo>
                    <a:pt x="2499066" y="10351287"/>
                    <a:pt x="2499222" y="10389592"/>
                    <a:pt x="2501191" y="10475707"/>
                  </a:cubicBezTo>
                  <a:cubicBezTo>
                    <a:pt x="2526712" y="10475528"/>
                    <a:pt x="2520293" y="10511172"/>
                    <a:pt x="2515126" y="10228746"/>
                  </a:cubicBezTo>
                  <a:cubicBezTo>
                    <a:pt x="2764996" y="10227047"/>
                    <a:pt x="2744552" y="10230311"/>
                    <a:pt x="2871578" y="10230915"/>
                  </a:cubicBezTo>
                  <a:cubicBezTo>
                    <a:pt x="2874083" y="10307347"/>
                    <a:pt x="2875470" y="10401020"/>
                    <a:pt x="2875828" y="10472822"/>
                  </a:cubicBezTo>
                  <a:cubicBezTo>
                    <a:pt x="2899649" y="10472644"/>
                    <a:pt x="2894997" y="10491897"/>
                    <a:pt x="2892894" y="10356989"/>
                  </a:cubicBezTo>
                  <a:cubicBezTo>
                    <a:pt x="2890613" y="10211840"/>
                    <a:pt x="2882382" y="10231027"/>
                    <a:pt x="2909894" y="10231027"/>
                  </a:cubicBezTo>
                  <a:cubicBezTo>
                    <a:pt x="3150995" y="10231228"/>
                    <a:pt x="3192040" y="10231340"/>
                    <a:pt x="3244135" y="10231116"/>
                  </a:cubicBezTo>
                  <a:cubicBezTo>
                    <a:pt x="3245745" y="10332436"/>
                    <a:pt x="3246953" y="10400505"/>
                    <a:pt x="3247602" y="10469982"/>
                  </a:cubicBezTo>
                  <a:cubicBezTo>
                    <a:pt x="3271423" y="10469803"/>
                    <a:pt x="3266525" y="10488833"/>
                    <a:pt x="3264467" y="10356989"/>
                  </a:cubicBezTo>
                  <a:cubicBezTo>
                    <a:pt x="3262118" y="10209180"/>
                    <a:pt x="3245790" y="10231250"/>
                    <a:pt x="3312468" y="10230625"/>
                  </a:cubicBezTo>
                  <a:cubicBezTo>
                    <a:pt x="3440568" y="10229417"/>
                    <a:pt x="3513845" y="10229953"/>
                    <a:pt x="3580635" y="10230937"/>
                  </a:cubicBezTo>
                  <a:cubicBezTo>
                    <a:pt x="3627339" y="10231630"/>
                    <a:pt x="3615036" y="10207748"/>
                    <a:pt x="3617385" y="10357392"/>
                  </a:cubicBezTo>
                  <a:cubicBezTo>
                    <a:pt x="3619398" y="10485971"/>
                    <a:pt x="3614433" y="10467165"/>
                    <a:pt x="3637919" y="10466986"/>
                  </a:cubicBezTo>
                  <a:cubicBezTo>
                    <a:pt x="3636264" y="10403479"/>
                    <a:pt x="3634608" y="10307772"/>
                    <a:pt x="3634653" y="10231608"/>
                  </a:cubicBezTo>
                  <a:cubicBezTo>
                    <a:pt x="3841577" y="10233464"/>
                    <a:pt x="3826009" y="10228366"/>
                    <a:pt x="3988018" y="10228366"/>
                  </a:cubicBezTo>
                  <a:cubicBezTo>
                    <a:pt x="3988332" y="10303389"/>
                    <a:pt x="3989897" y="10400102"/>
                    <a:pt x="3991396" y="10464280"/>
                  </a:cubicBezTo>
                  <a:cubicBezTo>
                    <a:pt x="4019445" y="10464057"/>
                    <a:pt x="4007456" y="10496771"/>
                    <a:pt x="4006360" y="10228388"/>
                  </a:cubicBezTo>
                  <a:cubicBezTo>
                    <a:pt x="4041164" y="10228433"/>
                    <a:pt x="3895729" y="10227807"/>
                    <a:pt x="4362723" y="10230065"/>
                  </a:cubicBezTo>
                  <a:cubicBezTo>
                    <a:pt x="4364065" y="10296099"/>
                    <a:pt x="4365743" y="10394065"/>
                    <a:pt x="4366234" y="10461418"/>
                  </a:cubicBezTo>
                  <a:cubicBezTo>
                    <a:pt x="4390190" y="10461239"/>
                    <a:pt x="4385202" y="10479352"/>
                    <a:pt x="4383301" y="10357012"/>
                  </a:cubicBezTo>
                  <a:cubicBezTo>
                    <a:pt x="4381109" y="10216089"/>
                    <a:pt x="4378984" y="10230154"/>
                    <a:pt x="4385605" y="10230177"/>
                  </a:cubicBezTo>
                  <a:cubicBezTo>
                    <a:pt x="4806946" y="10232436"/>
                    <a:pt x="4734631" y="10191022"/>
                    <a:pt x="4737293" y="10357370"/>
                  </a:cubicBezTo>
                  <a:cubicBezTo>
                    <a:pt x="4739127" y="10475461"/>
                    <a:pt x="4733378" y="10458600"/>
                    <a:pt x="4757379" y="10458421"/>
                  </a:cubicBezTo>
                  <a:cubicBezTo>
                    <a:pt x="4755478" y="10360344"/>
                    <a:pt x="4755321" y="10324386"/>
                    <a:pt x="4753264" y="10228970"/>
                  </a:cubicBezTo>
                  <a:cubicBezTo>
                    <a:pt x="4922140" y="10228545"/>
                    <a:pt x="4913842" y="10231564"/>
                    <a:pt x="5107568" y="10231116"/>
                  </a:cubicBezTo>
                  <a:cubicBezTo>
                    <a:pt x="5109761" y="10330178"/>
                    <a:pt x="5109805" y="10365532"/>
                    <a:pt x="5111662" y="10455693"/>
                  </a:cubicBezTo>
                  <a:cubicBezTo>
                    <a:pt x="5135841" y="10455514"/>
                    <a:pt x="5130093" y="10472062"/>
                    <a:pt x="5128236" y="10357012"/>
                  </a:cubicBezTo>
                  <a:cubicBezTo>
                    <a:pt x="5125888" y="10205780"/>
                    <a:pt x="5108776" y="10231273"/>
                    <a:pt x="5190575" y="10230736"/>
                  </a:cubicBezTo>
                  <a:cubicBezTo>
                    <a:pt x="5269936" y="10230199"/>
                    <a:pt x="5334802" y="10229976"/>
                    <a:pt x="5458876" y="10230646"/>
                  </a:cubicBezTo>
                  <a:cubicBezTo>
                    <a:pt x="5488826" y="10230803"/>
                    <a:pt x="5480461" y="10208218"/>
                    <a:pt x="5482832" y="10357392"/>
                  </a:cubicBezTo>
                  <a:cubicBezTo>
                    <a:pt x="5484688" y="10471928"/>
                    <a:pt x="5478269" y="10452898"/>
                    <a:pt x="5502694" y="10452719"/>
                  </a:cubicBezTo>
                  <a:cubicBezTo>
                    <a:pt x="5501419" y="10374409"/>
                    <a:pt x="5500234" y="10306363"/>
                    <a:pt x="5499451" y="10230848"/>
                  </a:cubicBezTo>
                  <a:cubicBezTo>
                    <a:pt x="5757776" y="10231854"/>
                    <a:pt x="5687362" y="10228813"/>
                    <a:pt x="5853018" y="10228679"/>
                  </a:cubicBezTo>
                  <a:cubicBezTo>
                    <a:pt x="5856328" y="10484383"/>
                    <a:pt x="5849394" y="10450036"/>
                    <a:pt x="5874894" y="10449834"/>
                  </a:cubicBezTo>
                  <a:cubicBezTo>
                    <a:pt x="5873484" y="10384360"/>
                    <a:pt x="5872231" y="10294936"/>
                    <a:pt x="5871382" y="10228679"/>
                  </a:cubicBezTo>
                  <a:cubicBezTo>
                    <a:pt x="5988678" y="10228723"/>
                    <a:pt x="5965930" y="10229685"/>
                    <a:pt x="6226067" y="10229596"/>
                  </a:cubicBezTo>
                  <a:cubicBezTo>
                    <a:pt x="6229869" y="10480537"/>
                    <a:pt x="6221817" y="10447017"/>
                    <a:pt x="6247853" y="10446794"/>
                  </a:cubicBezTo>
                  <a:cubicBezTo>
                    <a:pt x="6246578" y="10379686"/>
                    <a:pt x="6245773" y="10322217"/>
                    <a:pt x="6244386" y="10229573"/>
                  </a:cubicBezTo>
                  <a:cubicBezTo>
                    <a:pt x="6420196" y="10229506"/>
                    <a:pt x="6460481" y="10229596"/>
                    <a:pt x="6532751" y="10229215"/>
                  </a:cubicBezTo>
                  <a:cubicBezTo>
                    <a:pt x="6615914" y="10228768"/>
                    <a:pt x="6596432" y="10203253"/>
                    <a:pt x="6598825" y="10357437"/>
                  </a:cubicBezTo>
                  <a:cubicBezTo>
                    <a:pt x="6600413" y="10459674"/>
                    <a:pt x="6594620" y="10443864"/>
                    <a:pt x="6618733" y="10443663"/>
                  </a:cubicBezTo>
                  <a:cubicBezTo>
                    <a:pt x="6613341" y="10195137"/>
                    <a:pt x="6601129" y="10228925"/>
                    <a:pt x="6667069" y="10228925"/>
                  </a:cubicBezTo>
                  <a:close/>
                  <a:moveTo>
                    <a:pt x="6573885" y="8524907"/>
                  </a:moveTo>
                  <a:cubicBezTo>
                    <a:pt x="6581021" y="8991951"/>
                    <a:pt x="6594463" y="8928153"/>
                    <a:pt x="6532773" y="8927728"/>
                  </a:cubicBezTo>
                  <a:cubicBezTo>
                    <a:pt x="6159881" y="8925201"/>
                    <a:pt x="6223517" y="8952482"/>
                    <a:pt x="6221615" y="8829919"/>
                  </a:cubicBezTo>
                  <a:cubicBezTo>
                    <a:pt x="6215823" y="8459097"/>
                    <a:pt x="6199449" y="8520122"/>
                    <a:pt x="6263936" y="8521352"/>
                  </a:cubicBezTo>
                  <a:cubicBezTo>
                    <a:pt x="6492959" y="8525667"/>
                    <a:pt x="6573773" y="8518601"/>
                    <a:pt x="6573885" y="8524907"/>
                  </a:cubicBezTo>
                  <a:close/>
                  <a:moveTo>
                    <a:pt x="6573482" y="8501450"/>
                  </a:moveTo>
                  <a:cubicBezTo>
                    <a:pt x="6268163" y="8502188"/>
                    <a:pt x="6380673" y="8501920"/>
                    <a:pt x="6217187" y="8499818"/>
                  </a:cubicBezTo>
                  <a:cubicBezTo>
                    <a:pt x="6215532" y="8382554"/>
                    <a:pt x="6216739" y="8234856"/>
                    <a:pt x="6211438" y="8091675"/>
                  </a:cubicBezTo>
                  <a:cubicBezTo>
                    <a:pt x="6521724" y="8091831"/>
                    <a:pt x="6431067" y="8091585"/>
                    <a:pt x="6565654" y="8093531"/>
                  </a:cubicBezTo>
                  <a:cubicBezTo>
                    <a:pt x="6566526" y="8289507"/>
                    <a:pt x="6571223" y="8371730"/>
                    <a:pt x="6573482" y="8501450"/>
                  </a:cubicBezTo>
                  <a:close/>
                  <a:moveTo>
                    <a:pt x="6565587" y="8072712"/>
                  </a:moveTo>
                  <a:cubicBezTo>
                    <a:pt x="6195915" y="8067166"/>
                    <a:pt x="6210857" y="8076268"/>
                    <a:pt x="6210499" y="8066383"/>
                  </a:cubicBezTo>
                  <a:cubicBezTo>
                    <a:pt x="6206383" y="7961843"/>
                    <a:pt x="6205265" y="7869535"/>
                    <a:pt x="6204795" y="7761685"/>
                  </a:cubicBezTo>
                  <a:cubicBezTo>
                    <a:pt x="6204303" y="7646300"/>
                    <a:pt x="6188154" y="7665709"/>
                    <a:pt x="6264069" y="7665508"/>
                  </a:cubicBezTo>
                  <a:cubicBezTo>
                    <a:pt x="6371703" y="7665217"/>
                    <a:pt x="6447373" y="7665038"/>
                    <a:pt x="6532594" y="7666402"/>
                  </a:cubicBezTo>
                  <a:cubicBezTo>
                    <a:pt x="6569076" y="7667006"/>
                    <a:pt x="6563708" y="7609783"/>
                    <a:pt x="6565587" y="8072712"/>
                  </a:cubicBezTo>
                  <a:close/>
                  <a:moveTo>
                    <a:pt x="2864219" y="8524549"/>
                  </a:moveTo>
                  <a:cubicBezTo>
                    <a:pt x="2864107" y="8518288"/>
                    <a:pt x="2823085" y="8516880"/>
                    <a:pt x="3218076" y="8519160"/>
                  </a:cubicBezTo>
                  <a:cubicBezTo>
                    <a:pt x="3220783" y="8675758"/>
                    <a:pt x="3218367" y="8745123"/>
                    <a:pt x="3223020" y="8927616"/>
                  </a:cubicBezTo>
                  <a:cubicBezTo>
                    <a:pt x="3023857" y="8927795"/>
                    <a:pt x="2978160" y="8930478"/>
                    <a:pt x="2867305" y="8929472"/>
                  </a:cubicBezTo>
                  <a:cubicBezTo>
                    <a:pt x="2862318" y="8649864"/>
                    <a:pt x="2866881" y="8695302"/>
                    <a:pt x="2864219" y="8524549"/>
                  </a:cubicBezTo>
                  <a:close/>
                  <a:moveTo>
                    <a:pt x="619617" y="8094559"/>
                  </a:moveTo>
                  <a:cubicBezTo>
                    <a:pt x="982220" y="8094559"/>
                    <a:pt x="818198" y="8093531"/>
                    <a:pt x="973049" y="8092412"/>
                  </a:cubicBezTo>
                  <a:cubicBezTo>
                    <a:pt x="973363" y="8179757"/>
                    <a:pt x="974705" y="8220208"/>
                    <a:pt x="976449" y="8372312"/>
                  </a:cubicBezTo>
                  <a:cubicBezTo>
                    <a:pt x="978395" y="8541857"/>
                    <a:pt x="1050106" y="8496396"/>
                    <a:pt x="629816" y="8498677"/>
                  </a:cubicBezTo>
                  <a:cubicBezTo>
                    <a:pt x="614114" y="8498766"/>
                    <a:pt x="631360" y="8484813"/>
                    <a:pt x="619617" y="8094559"/>
                  </a:cubicBezTo>
                  <a:close/>
                  <a:moveTo>
                    <a:pt x="600291" y="6811029"/>
                  </a:moveTo>
                  <a:cubicBezTo>
                    <a:pt x="753622" y="6813309"/>
                    <a:pt x="710698" y="6812884"/>
                    <a:pt x="952024" y="6812124"/>
                  </a:cubicBezTo>
                  <a:cubicBezTo>
                    <a:pt x="960769" y="7233907"/>
                    <a:pt x="949407" y="6740053"/>
                    <a:pt x="960769" y="7216600"/>
                  </a:cubicBezTo>
                  <a:cubicBezTo>
                    <a:pt x="833497" y="7218277"/>
                    <a:pt x="911471" y="7220535"/>
                    <a:pt x="604496" y="7219059"/>
                  </a:cubicBezTo>
                  <a:cubicBezTo>
                    <a:pt x="603691" y="7064541"/>
                    <a:pt x="607024" y="7180620"/>
                    <a:pt x="600291" y="6811029"/>
                  </a:cubicBezTo>
                  <a:close/>
                  <a:moveTo>
                    <a:pt x="575172" y="5166940"/>
                  </a:moveTo>
                  <a:cubicBezTo>
                    <a:pt x="573830" y="5080356"/>
                    <a:pt x="516613" y="5104931"/>
                    <a:pt x="898073" y="5102359"/>
                  </a:cubicBezTo>
                  <a:cubicBezTo>
                    <a:pt x="940348" y="5102091"/>
                    <a:pt x="924131" y="5046634"/>
                    <a:pt x="930797" y="5472555"/>
                  </a:cubicBezTo>
                  <a:cubicBezTo>
                    <a:pt x="931512" y="5516875"/>
                    <a:pt x="980364" y="5511464"/>
                    <a:pt x="629906" y="5507708"/>
                  </a:cubicBezTo>
                  <a:cubicBezTo>
                    <a:pt x="555578" y="5506880"/>
                    <a:pt x="581346" y="5561577"/>
                    <a:pt x="575172" y="5166940"/>
                  </a:cubicBezTo>
                  <a:close/>
                  <a:moveTo>
                    <a:pt x="540435" y="3030986"/>
                  </a:moveTo>
                  <a:cubicBezTo>
                    <a:pt x="539160" y="2949411"/>
                    <a:pt x="473824" y="2963365"/>
                    <a:pt x="893621" y="2966719"/>
                  </a:cubicBezTo>
                  <a:cubicBezTo>
                    <a:pt x="900958" y="3402904"/>
                    <a:pt x="900220" y="3373274"/>
                    <a:pt x="898207" y="3373230"/>
                  </a:cubicBezTo>
                  <a:cubicBezTo>
                    <a:pt x="493440" y="3365068"/>
                    <a:pt x="543678" y="3398006"/>
                    <a:pt x="542694" y="3336087"/>
                  </a:cubicBezTo>
                  <a:cubicBezTo>
                    <a:pt x="540346" y="3181010"/>
                    <a:pt x="542851" y="3181882"/>
                    <a:pt x="540435" y="3030986"/>
                  </a:cubicBezTo>
                  <a:close/>
                  <a:moveTo>
                    <a:pt x="881297" y="2111032"/>
                  </a:moveTo>
                  <a:cubicBezTo>
                    <a:pt x="881767" y="2140213"/>
                    <a:pt x="886934" y="2516491"/>
                    <a:pt x="886934" y="2518079"/>
                  </a:cubicBezTo>
                  <a:cubicBezTo>
                    <a:pt x="463356" y="2510409"/>
                    <a:pt x="533837" y="2551979"/>
                    <a:pt x="531801" y="2420762"/>
                  </a:cubicBezTo>
                  <a:cubicBezTo>
                    <a:pt x="529408" y="2267808"/>
                    <a:pt x="527037" y="2268211"/>
                    <a:pt x="524643" y="2115884"/>
                  </a:cubicBezTo>
                  <a:cubicBezTo>
                    <a:pt x="524442" y="2103518"/>
                    <a:pt x="506078" y="2113715"/>
                    <a:pt x="881297" y="2111032"/>
                  </a:cubicBezTo>
                  <a:close/>
                  <a:moveTo>
                    <a:pt x="524218" y="2089207"/>
                  </a:moveTo>
                  <a:cubicBezTo>
                    <a:pt x="521065" y="1891531"/>
                    <a:pt x="518336" y="1789651"/>
                    <a:pt x="518492" y="1685066"/>
                  </a:cubicBezTo>
                  <a:cubicBezTo>
                    <a:pt x="651849" y="1685178"/>
                    <a:pt x="644848" y="1686319"/>
                    <a:pt x="872887" y="1685894"/>
                  </a:cubicBezTo>
                  <a:cubicBezTo>
                    <a:pt x="873222" y="1887013"/>
                    <a:pt x="878322" y="1942895"/>
                    <a:pt x="880961" y="2090235"/>
                  </a:cubicBezTo>
                  <a:cubicBezTo>
                    <a:pt x="689650" y="2091666"/>
                    <a:pt x="644423" y="2089430"/>
                    <a:pt x="524218" y="2089207"/>
                  </a:cubicBezTo>
                  <a:close/>
                  <a:moveTo>
                    <a:pt x="887157" y="2538853"/>
                  </a:moveTo>
                  <a:cubicBezTo>
                    <a:pt x="889349" y="2749052"/>
                    <a:pt x="890691" y="2797173"/>
                    <a:pt x="893264" y="2945967"/>
                  </a:cubicBezTo>
                  <a:cubicBezTo>
                    <a:pt x="804933" y="2945274"/>
                    <a:pt x="717341" y="2945363"/>
                    <a:pt x="629794" y="2945833"/>
                  </a:cubicBezTo>
                  <a:cubicBezTo>
                    <a:pt x="514958" y="2946459"/>
                    <a:pt x="538959" y="3017301"/>
                    <a:pt x="533859" y="2573357"/>
                  </a:cubicBezTo>
                  <a:cubicBezTo>
                    <a:pt x="533322" y="2526174"/>
                    <a:pt x="476665" y="2531697"/>
                    <a:pt x="887157" y="2538853"/>
                  </a:cubicBezTo>
                  <a:close/>
                  <a:moveTo>
                    <a:pt x="3865443" y="2421142"/>
                  </a:moveTo>
                  <a:cubicBezTo>
                    <a:pt x="3867434" y="2548334"/>
                    <a:pt x="3926776" y="2512533"/>
                    <a:pt x="3580657" y="2516693"/>
                  </a:cubicBezTo>
                  <a:cubicBezTo>
                    <a:pt x="3497628" y="2517699"/>
                    <a:pt x="3515589" y="2536371"/>
                    <a:pt x="3513778" y="2420739"/>
                  </a:cubicBezTo>
                  <a:cubicBezTo>
                    <a:pt x="3511384" y="2268054"/>
                    <a:pt x="3508678" y="2267943"/>
                    <a:pt x="3506307" y="2115862"/>
                  </a:cubicBezTo>
                  <a:cubicBezTo>
                    <a:pt x="3506128" y="2104502"/>
                    <a:pt x="3484364" y="2115370"/>
                    <a:pt x="3849115" y="2111434"/>
                  </a:cubicBezTo>
                  <a:cubicBezTo>
                    <a:pt x="3874793" y="2111166"/>
                    <a:pt x="3860053" y="2076751"/>
                    <a:pt x="3865443" y="2421142"/>
                  </a:cubicBezTo>
                  <a:close/>
                  <a:moveTo>
                    <a:pt x="4239723" y="2516871"/>
                  </a:moveTo>
                  <a:cubicBezTo>
                    <a:pt x="4130434" y="2516827"/>
                    <a:pt x="4265804" y="2516715"/>
                    <a:pt x="3885641" y="2516111"/>
                  </a:cubicBezTo>
                  <a:cubicBezTo>
                    <a:pt x="3880273" y="2303408"/>
                    <a:pt x="3884858" y="2286346"/>
                    <a:pt x="3882085" y="2111099"/>
                  </a:cubicBezTo>
                  <a:cubicBezTo>
                    <a:pt x="4093639" y="2109108"/>
                    <a:pt x="4236613" y="2114162"/>
                    <a:pt x="4236636" y="2116130"/>
                  </a:cubicBezTo>
                  <a:cubicBezTo>
                    <a:pt x="4239275" y="2284267"/>
                    <a:pt x="4233929" y="2310184"/>
                    <a:pt x="4239723" y="2516871"/>
                  </a:cubicBezTo>
                  <a:close/>
                  <a:moveTo>
                    <a:pt x="5724314" y="2090593"/>
                  </a:moveTo>
                  <a:cubicBezTo>
                    <a:pt x="5297403" y="2090750"/>
                    <a:pt x="5371396" y="2114542"/>
                    <a:pt x="5370121" y="1963401"/>
                  </a:cubicBezTo>
                  <a:cubicBezTo>
                    <a:pt x="5369450" y="1872098"/>
                    <a:pt x="5367839" y="1769347"/>
                    <a:pt x="5365983" y="1684373"/>
                  </a:cubicBezTo>
                  <a:cubicBezTo>
                    <a:pt x="5462701" y="1683881"/>
                    <a:pt x="5570715" y="1679073"/>
                    <a:pt x="5719795" y="1683501"/>
                  </a:cubicBezTo>
                  <a:cubicBezTo>
                    <a:pt x="5726126" y="1848798"/>
                    <a:pt x="5722860" y="1977801"/>
                    <a:pt x="5724314" y="2090593"/>
                  </a:cubicBezTo>
                  <a:close/>
                  <a:moveTo>
                    <a:pt x="5734871" y="2726243"/>
                  </a:moveTo>
                  <a:cubicBezTo>
                    <a:pt x="5738719" y="2975619"/>
                    <a:pt x="5742834" y="2945051"/>
                    <a:pt x="5727154" y="2945408"/>
                  </a:cubicBezTo>
                  <a:cubicBezTo>
                    <a:pt x="5633635" y="2947421"/>
                    <a:pt x="5553514" y="2947443"/>
                    <a:pt x="5459055" y="2945408"/>
                  </a:cubicBezTo>
                  <a:cubicBezTo>
                    <a:pt x="5356029" y="2943194"/>
                    <a:pt x="5391415" y="3009787"/>
                    <a:pt x="5378643" y="2573156"/>
                  </a:cubicBezTo>
                  <a:cubicBezTo>
                    <a:pt x="5377502" y="2534112"/>
                    <a:pt x="5320397" y="2533508"/>
                    <a:pt x="5727221" y="2538450"/>
                  </a:cubicBezTo>
                  <a:cubicBezTo>
                    <a:pt x="5738450" y="2538585"/>
                    <a:pt x="5731583" y="2516111"/>
                    <a:pt x="5734871" y="2726243"/>
                  </a:cubicBezTo>
                  <a:close/>
                  <a:moveTo>
                    <a:pt x="6129841" y="7217673"/>
                  </a:moveTo>
                  <a:cubicBezTo>
                    <a:pt x="5764352" y="7217673"/>
                    <a:pt x="5822866" y="7234355"/>
                    <a:pt x="5822173" y="7151192"/>
                  </a:cubicBezTo>
                  <a:cubicBezTo>
                    <a:pt x="5818907" y="6759395"/>
                    <a:pt x="5802869" y="6813421"/>
                    <a:pt x="5861495" y="6813421"/>
                  </a:cubicBezTo>
                  <a:cubicBezTo>
                    <a:pt x="6217455" y="6813421"/>
                    <a:pt x="6172943" y="6791976"/>
                    <a:pt x="6173302" y="6846046"/>
                  </a:cubicBezTo>
                  <a:cubicBezTo>
                    <a:pt x="6175516" y="7273689"/>
                    <a:pt x="6201798" y="7217673"/>
                    <a:pt x="6129841" y="7217673"/>
                  </a:cubicBezTo>
                  <a:close/>
                  <a:moveTo>
                    <a:pt x="6178647" y="7238358"/>
                  </a:moveTo>
                  <a:cubicBezTo>
                    <a:pt x="6182002" y="7453744"/>
                    <a:pt x="6184038" y="7538517"/>
                    <a:pt x="6185469" y="7644890"/>
                  </a:cubicBezTo>
                  <a:cubicBezTo>
                    <a:pt x="5961680" y="7645137"/>
                    <a:pt x="5975929" y="7646657"/>
                    <a:pt x="5830784" y="7646322"/>
                  </a:cubicBezTo>
                  <a:cubicBezTo>
                    <a:pt x="5825908" y="7374137"/>
                    <a:pt x="5825304" y="7415215"/>
                    <a:pt x="5823045" y="7238156"/>
                  </a:cubicBezTo>
                  <a:cubicBezTo>
                    <a:pt x="5933251" y="7237911"/>
                    <a:pt x="6075353" y="7238715"/>
                    <a:pt x="6178647" y="7238358"/>
                  </a:cubicBezTo>
                  <a:close/>
                  <a:moveTo>
                    <a:pt x="6129841" y="6789718"/>
                  </a:moveTo>
                  <a:cubicBezTo>
                    <a:pt x="5754779" y="6789718"/>
                    <a:pt x="5819377" y="6825094"/>
                    <a:pt x="5817319" y="6693138"/>
                  </a:cubicBezTo>
                  <a:cubicBezTo>
                    <a:pt x="5811526" y="6323054"/>
                    <a:pt x="5793117" y="6385018"/>
                    <a:pt x="5861495" y="6385018"/>
                  </a:cubicBezTo>
                  <a:cubicBezTo>
                    <a:pt x="6191039" y="6385018"/>
                    <a:pt x="6165853" y="6379741"/>
                    <a:pt x="6165965" y="6388216"/>
                  </a:cubicBezTo>
                  <a:cubicBezTo>
                    <a:pt x="6173167" y="6852419"/>
                    <a:pt x="6190122" y="6789718"/>
                    <a:pt x="6129841" y="6789718"/>
                  </a:cubicBezTo>
                  <a:close/>
                  <a:moveTo>
                    <a:pt x="5809423" y="6235151"/>
                  </a:moveTo>
                  <a:cubicBezTo>
                    <a:pt x="5807186" y="6128061"/>
                    <a:pt x="5805688" y="6028262"/>
                    <a:pt x="5804994" y="5956571"/>
                  </a:cubicBezTo>
                  <a:cubicBezTo>
                    <a:pt x="5880351" y="5956526"/>
                    <a:pt x="5821390" y="5956526"/>
                    <a:pt x="6129841" y="5956638"/>
                  </a:cubicBezTo>
                  <a:cubicBezTo>
                    <a:pt x="6169902" y="5956638"/>
                    <a:pt x="6157733" y="5893735"/>
                    <a:pt x="6165585" y="6362903"/>
                  </a:cubicBezTo>
                  <a:cubicBezTo>
                    <a:pt x="5741336" y="6361605"/>
                    <a:pt x="5813002" y="6405904"/>
                    <a:pt x="5809423" y="6235151"/>
                  </a:cubicBezTo>
                  <a:close/>
                  <a:moveTo>
                    <a:pt x="6129841" y="5935864"/>
                  </a:moveTo>
                  <a:cubicBezTo>
                    <a:pt x="5819041" y="5935753"/>
                    <a:pt x="5879568" y="5935774"/>
                    <a:pt x="5804793" y="5935797"/>
                  </a:cubicBezTo>
                  <a:cubicBezTo>
                    <a:pt x="5803093" y="5731524"/>
                    <a:pt x="5799156" y="5609318"/>
                    <a:pt x="5797658" y="5530874"/>
                  </a:cubicBezTo>
                  <a:cubicBezTo>
                    <a:pt x="6060188" y="5530069"/>
                    <a:pt x="6004246" y="5527274"/>
                    <a:pt x="6151515" y="5527721"/>
                  </a:cubicBezTo>
                  <a:cubicBezTo>
                    <a:pt x="6160820" y="5984456"/>
                    <a:pt x="6172272" y="5935864"/>
                    <a:pt x="6129841" y="5935864"/>
                  </a:cubicBezTo>
                  <a:close/>
                  <a:moveTo>
                    <a:pt x="4700923" y="6812258"/>
                  </a:moveTo>
                  <a:cubicBezTo>
                    <a:pt x="5104213" y="6815210"/>
                    <a:pt x="5052387" y="6791193"/>
                    <a:pt x="5053931" y="6845756"/>
                  </a:cubicBezTo>
                  <a:cubicBezTo>
                    <a:pt x="5058203" y="6997680"/>
                    <a:pt x="5060730" y="7217964"/>
                    <a:pt x="5056324" y="7217964"/>
                  </a:cubicBezTo>
                  <a:cubicBezTo>
                    <a:pt x="4923012" y="7217964"/>
                    <a:pt x="4919545" y="7219865"/>
                    <a:pt x="4787956" y="7219865"/>
                  </a:cubicBezTo>
                  <a:cubicBezTo>
                    <a:pt x="4672225" y="7219887"/>
                    <a:pt x="4711033" y="7293277"/>
                    <a:pt x="4700923" y="6812258"/>
                  </a:cubicBezTo>
                  <a:close/>
                  <a:moveTo>
                    <a:pt x="3209465" y="6810358"/>
                  </a:moveTo>
                  <a:cubicBezTo>
                    <a:pt x="3619734" y="6812079"/>
                    <a:pt x="3562002" y="6802374"/>
                    <a:pt x="3563412" y="6846359"/>
                  </a:cubicBezTo>
                  <a:cubicBezTo>
                    <a:pt x="3565760" y="6921024"/>
                    <a:pt x="3567729" y="7000878"/>
                    <a:pt x="3568668" y="7151326"/>
                  </a:cubicBezTo>
                  <a:cubicBezTo>
                    <a:pt x="3569272" y="7246989"/>
                    <a:pt x="3624207" y="7218970"/>
                    <a:pt x="3214565" y="7216644"/>
                  </a:cubicBezTo>
                  <a:cubicBezTo>
                    <a:pt x="3213894" y="7097524"/>
                    <a:pt x="3216444" y="7113602"/>
                    <a:pt x="3209465" y="6810358"/>
                  </a:cubicBezTo>
                  <a:close/>
                  <a:moveTo>
                    <a:pt x="966764" y="6387791"/>
                  </a:moveTo>
                  <a:cubicBezTo>
                    <a:pt x="966719" y="6385354"/>
                    <a:pt x="938670" y="6382827"/>
                    <a:pt x="1300334" y="6382827"/>
                  </a:cubicBezTo>
                  <a:cubicBezTo>
                    <a:pt x="1324424" y="6382827"/>
                    <a:pt x="1318049" y="6335175"/>
                    <a:pt x="1323664" y="6693518"/>
                  </a:cubicBezTo>
                  <a:cubicBezTo>
                    <a:pt x="1325632" y="6821024"/>
                    <a:pt x="1386517" y="6791238"/>
                    <a:pt x="1032190" y="6791238"/>
                  </a:cubicBezTo>
                  <a:cubicBezTo>
                    <a:pt x="941108" y="6791238"/>
                    <a:pt x="974034" y="6852643"/>
                    <a:pt x="966764" y="6387791"/>
                  </a:cubicBezTo>
                  <a:close/>
                  <a:moveTo>
                    <a:pt x="1274365" y="3392953"/>
                  </a:moveTo>
                  <a:cubicBezTo>
                    <a:pt x="1275304" y="3503911"/>
                    <a:pt x="1277452" y="3794722"/>
                    <a:pt x="1277519" y="3799776"/>
                  </a:cubicBezTo>
                  <a:cubicBezTo>
                    <a:pt x="987700" y="3800022"/>
                    <a:pt x="972423" y="3799955"/>
                    <a:pt x="923415" y="3800626"/>
                  </a:cubicBezTo>
                  <a:cubicBezTo>
                    <a:pt x="917398" y="3491947"/>
                    <a:pt x="920150" y="3540807"/>
                    <a:pt x="918427" y="3394406"/>
                  </a:cubicBezTo>
                  <a:cubicBezTo>
                    <a:pt x="1071535" y="3397246"/>
                    <a:pt x="1175477" y="3393221"/>
                    <a:pt x="1274365" y="3392953"/>
                  </a:cubicBezTo>
                  <a:close/>
                  <a:moveTo>
                    <a:pt x="918181" y="3373632"/>
                  </a:moveTo>
                  <a:cubicBezTo>
                    <a:pt x="911672" y="2882818"/>
                    <a:pt x="877181" y="2967323"/>
                    <a:pt x="1032212" y="2967323"/>
                  </a:cubicBezTo>
                  <a:cubicBezTo>
                    <a:pt x="1158388" y="2967323"/>
                    <a:pt x="1162728" y="2965981"/>
                    <a:pt x="1265686" y="2965713"/>
                  </a:cubicBezTo>
                  <a:cubicBezTo>
                    <a:pt x="1273448" y="3342393"/>
                    <a:pt x="1272866" y="3260259"/>
                    <a:pt x="1274141" y="3372223"/>
                  </a:cubicBezTo>
                  <a:cubicBezTo>
                    <a:pt x="1165434" y="3372469"/>
                    <a:pt x="1070058" y="3376472"/>
                    <a:pt x="918181" y="3373632"/>
                  </a:cubicBezTo>
                  <a:close/>
                  <a:moveTo>
                    <a:pt x="1277810" y="3820528"/>
                  </a:moveTo>
                  <a:cubicBezTo>
                    <a:pt x="1282194" y="4130973"/>
                    <a:pt x="1282731" y="4056196"/>
                    <a:pt x="1285706" y="4225272"/>
                  </a:cubicBezTo>
                  <a:cubicBezTo>
                    <a:pt x="1284117" y="4225272"/>
                    <a:pt x="955379" y="4226994"/>
                    <a:pt x="932049" y="4227329"/>
                  </a:cubicBezTo>
                  <a:cubicBezTo>
                    <a:pt x="930126" y="4112972"/>
                    <a:pt x="932586" y="4276435"/>
                    <a:pt x="923840" y="3821377"/>
                  </a:cubicBezTo>
                  <a:cubicBezTo>
                    <a:pt x="980833" y="3820640"/>
                    <a:pt x="991368" y="3820774"/>
                    <a:pt x="1277810" y="3820528"/>
                  </a:cubicBezTo>
                  <a:close/>
                  <a:moveTo>
                    <a:pt x="2015498" y="3336445"/>
                  </a:moveTo>
                  <a:cubicBezTo>
                    <a:pt x="2016124" y="3376875"/>
                    <a:pt x="2066809" y="3382375"/>
                    <a:pt x="1702931" y="3372425"/>
                  </a:cubicBezTo>
                  <a:cubicBezTo>
                    <a:pt x="1650836" y="3370926"/>
                    <a:pt x="1663519" y="3429670"/>
                    <a:pt x="1657278" y="3031031"/>
                  </a:cubicBezTo>
                  <a:cubicBezTo>
                    <a:pt x="1655936" y="2944648"/>
                    <a:pt x="1600420" y="2967971"/>
                    <a:pt x="1970963" y="2966495"/>
                  </a:cubicBezTo>
                  <a:cubicBezTo>
                    <a:pt x="2033325" y="2966317"/>
                    <a:pt x="2008877" y="2912805"/>
                    <a:pt x="2015498" y="3336445"/>
                  </a:cubicBezTo>
                  <a:close/>
                  <a:moveTo>
                    <a:pt x="2770319" y="3800581"/>
                  </a:moveTo>
                  <a:cubicBezTo>
                    <a:pt x="2417401" y="3793940"/>
                    <a:pt x="2416573" y="3811606"/>
                    <a:pt x="2415925" y="3793783"/>
                  </a:cubicBezTo>
                  <a:cubicBezTo>
                    <a:pt x="2412100" y="3690809"/>
                    <a:pt x="2410825" y="3592306"/>
                    <a:pt x="2410266" y="3488727"/>
                  </a:cubicBezTo>
                  <a:cubicBezTo>
                    <a:pt x="2409639" y="3365448"/>
                    <a:pt x="2339360" y="3391857"/>
                    <a:pt x="2764861" y="3391499"/>
                  </a:cubicBezTo>
                  <a:cubicBezTo>
                    <a:pt x="2765868" y="3504738"/>
                    <a:pt x="2762043" y="3602458"/>
                    <a:pt x="2770319" y="3800581"/>
                  </a:cubicBezTo>
                  <a:close/>
                  <a:moveTo>
                    <a:pt x="3141646" y="3801923"/>
                  </a:moveTo>
                  <a:cubicBezTo>
                    <a:pt x="2898531" y="3802012"/>
                    <a:pt x="2864912" y="3802348"/>
                    <a:pt x="2788683" y="3800939"/>
                  </a:cubicBezTo>
                  <a:cubicBezTo>
                    <a:pt x="2780362" y="3602279"/>
                    <a:pt x="2784143" y="3498879"/>
                    <a:pt x="2783180" y="3391499"/>
                  </a:cubicBezTo>
                  <a:cubicBezTo>
                    <a:pt x="3211657" y="3391141"/>
                    <a:pt x="3138783" y="3370949"/>
                    <a:pt x="3138157" y="3488705"/>
                  </a:cubicBezTo>
                  <a:cubicBezTo>
                    <a:pt x="3137754" y="3566076"/>
                    <a:pt x="3137977" y="3590204"/>
                    <a:pt x="3141646" y="3801923"/>
                  </a:cubicBezTo>
                  <a:close/>
                  <a:moveTo>
                    <a:pt x="5727266" y="5510480"/>
                  </a:moveTo>
                  <a:cubicBezTo>
                    <a:pt x="5375758" y="5512850"/>
                    <a:pt x="5423669" y="5520655"/>
                    <a:pt x="5422909" y="5472152"/>
                  </a:cubicBezTo>
                  <a:cubicBezTo>
                    <a:pt x="5416221" y="5045315"/>
                    <a:pt x="5404164" y="5103612"/>
                    <a:pt x="5459099" y="5102091"/>
                  </a:cubicBezTo>
                  <a:cubicBezTo>
                    <a:pt x="5541748" y="5099944"/>
                    <a:pt x="5620617" y="5099430"/>
                    <a:pt x="5727110" y="5101867"/>
                  </a:cubicBezTo>
                  <a:cubicBezTo>
                    <a:pt x="5784393" y="5103187"/>
                    <a:pt x="5773031" y="5089703"/>
                    <a:pt x="5774239" y="5167275"/>
                  </a:cubicBezTo>
                  <a:cubicBezTo>
                    <a:pt x="5780524" y="5569604"/>
                    <a:pt x="5795600" y="5510033"/>
                    <a:pt x="5727266" y="5510480"/>
                  </a:cubicBezTo>
                  <a:close/>
                  <a:moveTo>
                    <a:pt x="5779339" y="5530963"/>
                  </a:moveTo>
                  <a:cubicBezTo>
                    <a:pt x="5781642" y="5655383"/>
                    <a:pt x="5783969" y="5683760"/>
                    <a:pt x="5786474" y="5935842"/>
                  </a:cubicBezTo>
                  <a:cubicBezTo>
                    <a:pt x="5391348" y="5936043"/>
                    <a:pt x="5431610" y="5939822"/>
                    <a:pt x="5431498" y="5930073"/>
                  </a:cubicBezTo>
                  <a:cubicBezTo>
                    <a:pt x="5426711" y="5471526"/>
                    <a:pt x="5406200" y="5530807"/>
                    <a:pt x="5458809" y="5531231"/>
                  </a:cubicBezTo>
                  <a:cubicBezTo>
                    <a:pt x="5604870" y="5532372"/>
                    <a:pt x="5725477" y="5531187"/>
                    <a:pt x="5779339" y="5530963"/>
                  </a:cubicBezTo>
                  <a:close/>
                  <a:moveTo>
                    <a:pt x="4680233" y="5529935"/>
                  </a:moveTo>
                  <a:cubicBezTo>
                    <a:pt x="5101887" y="5529577"/>
                    <a:pt x="5033397" y="5505002"/>
                    <a:pt x="5036529" y="5625217"/>
                  </a:cubicBezTo>
                  <a:cubicBezTo>
                    <a:pt x="5039257" y="5733447"/>
                    <a:pt x="5041069" y="5828774"/>
                    <a:pt x="5040308" y="5930408"/>
                  </a:cubicBezTo>
                  <a:cubicBezTo>
                    <a:pt x="5040219" y="5940873"/>
                    <a:pt x="5078692" y="5937697"/>
                    <a:pt x="4684192" y="5937921"/>
                  </a:cubicBezTo>
                  <a:cubicBezTo>
                    <a:pt x="4677638" y="5510592"/>
                    <a:pt x="4682156" y="5714440"/>
                    <a:pt x="4680233" y="5529935"/>
                  </a:cubicBezTo>
                  <a:close/>
                  <a:moveTo>
                    <a:pt x="3561824" y="5529800"/>
                  </a:moveTo>
                  <a:cubicBezTo>
                    <a:pt x="3750406" y="5532462"/>
                    <a:pt x="3826657" y="5530248"/>
                    <a:pt x="3916621" y="5529756"/>
                  </a:cubicBezTo>
                  <a:cubicBezTo>
                    <a:pt x="3922190" y="5913033"/>
                    <a:pt x="3922369" y="5935573"/>
                    <a:pt x="3922391" y="5938301"/>
                  </a:cubicBezTo>
                  <a:cubicBezTo>
                    <a:pt x="3525677" y="5938235"/>
                    <a:pt x="3566454" y="5942394"/>
                    <a:pt x="3566141" y="5929916"/>
                  </a:cubicBezTo>
                  <a:cubicBezTo>
                    <a:pt x="3559989" y="5673831"/>
                    <a:pt x="3562964" y="5647802"/>
                    <a:pt x="3561824" y="5529800"/>
                  </a:cubicBezTo>
                  <a:close/>
                  <a:moveTo>
                    <a:pt x="1705190" y="5958158"/>
                  </a:moveTo>
                  <a:cubicBezTo>
                    <a:pt x="1931708" y="5960596"/>
                    <a:pt x="1943138" y="5956839"/>
                    <a:pt x="2056788" y="5956034"/>
                  </a:cubicBezTo>
                  <a:cubicBezTo>
                    <a:pt x="2063901" y="6338596"/>
                    <a:pt x="2063745" y="6219901"/>
                    <a:pt x="2066339" y="6365094"/>
                  </a:cubicBezTo>
                  <a:cubicBezTo>
                    <a:pt x="1902004" y="6364670"/>
                    <a:pt x="2048893" y="6363640"/>
                    <a:pt x="1708568" y="6363887"/>
                  </a:cubicBezTo>
                  <a:cubicBezTo>
                    <a:pt x="1706465" y="6199887"/>
                    <a:pt x="1711632" y="6226251"/>
                    <a:pt x="1705190" y="5958158"/>
                  </a:cubicBezTo>
                  <a:close/>
                  <a:moveTo>
                    <a:pt x="2034644" y="4557050"/>
                  </a:moveTo>
                  <a:cubicBezTo>
                    <a:pt x="2036501" y="4675455"/>
                    <a:pt x="2054060" y="4655374"/>
                    <a:pt x="1970829" y="4656023"/>
                  </a:cubicBezTo>
                  <a:cubicBezTo>
                    <a:pt x="1851810" y="4656984"/>
                    <a:pt x="1775022" y="4656671"/>
                    <a:pt x="1702774" y="4655889"/>
                  </a:cubicBezTo>
                  <a:cubicBezTo>
                    <a:pt x="1675665" y="4655598"/>
                    <a:pt x="1685775" y="4704346"/>
                    <a:pt x="1678461" y="4251413"/>
                  </a:cubicBezTo>
                  <a:cubicBezTo>
                    <a:pt x="1678438" y="4249825"/>
                    <a:pt x="1649472" y="4240523"/>
                    <a:pt x="1970717" y="4248305"/>
                  </a:cubicBezTo>
                  <a:cubicBezTo>
                    <a:pt x="2059361" y="4250429"/>
                    <a:pt x="2028873" y="4187235"/>
                    <a:pt x="2034644" y="4557050"/>
                  </a:cubicBezTo>
                  <a:close/>
                  <a:moveTo>
                    <a:pt x="1702618" y="4676640"/>
                  </a:moveTo>
                  <a:cubicBezTo>
                    <a:pt x="2088931" y="4680799"/>
                    <a:pt x="2036747" y="4660160"/>
                    <a:pt x="2038357" y="4709355"/>
                  </a:cubicBezTo>
                  <a:cubicBezTo>
                    <a:pt x="2041534" y="4804392"/>
                    <a:pt x="2041377" y="4817205"/>
                    <a:pt x="2045627" y="5083330"/>
                  </a:cubicBezTo>
                  <a:cubicBezTo>
                    <a:pt x="1739905" y="5082838"/>
                    <a:pt x="1761400" y="5082592"/>
                    <a:pt x="1690562" y="5081518"/>
                  </a:cubicBezTo>
                  <a:cubicBezTo>
                    <a:pt x="1685372" y="4625835"/>
                    <a:pt x="1676425" y="4676372"/>
                    <a:pt x="1702618" y="4676640"/>
                  </a:cubicBezTo>
                  <a:close/>
                  <a:moveTo>
                    <a:pt x="1702573" y="5102538"/>
                  </a:moveTo>
                  <a:cubicBezTo>
                    <a:pt x="2106311" y="5109045"/>
                    <a:pt x="2045493" y="5076353"/>
                    <a:pt x="2046947" y="5167298"/>
                  </a:cubicBezTo>
                  <a:cubicBezTo>
                    <a:pt x="2053366" y="5577408"/>
                    <a:pt x="2070724" y="5507819"/>
                    <a:pt x="1970919" y="5507685"/>
                  </a:cubicBezTo>
                  <a:cubicBezTo>
                    <a:pt x="1640368" y="5506768"/>
                    <a:pt x="1695617" y="5526536"/>
                    <a:pt x="1694744" y="5472175"/>
                  </a:cubicBezTo>
                  <a:cubicBezTo>
                    <a:pt x="1688235" y="5056451"/>
                    <a:pt x="1687721" y="5102292"/>
                    <a:pt x="1702573" y="5102538"/>
                  </a:cubicBezTo>
                  <a:close/>
                  <a:moveTo>
                    <a:pt x="1702909" y="5530024"/>
                  </a:moveTo>
                  <a:cubicBezTo>
                    <a:pt x="1783969" y="5527945"/>
                    <a:pt x="1808775" y="5528236"/>
                    <a:pt x="1970919" y="5528436"/>
                  </a:cubicBezTo>
                  <a:cubicBezTo>
                    <a:pt x="2076629" y="5528727"/>
                    <a:pt x="2047304" y="5451468"/>
                    <a:pt x="2056296" y="5930385"/>
                  </a:cubicBezTo>
                  <a:cubicBezTo>
                    <a:pt x="2056319" y="5932040"/>
                    <a:pt x="2097095" y="5941611"/>
                    <a:pt x="1704675" y="5937362"/>
                  </a:cubicBezTo>
                  <a:cubicBezTo>
                    <a:pt x="1704653" y="5935797"/>
                    <a:pt x="1693805" y="5530248"/>
                    <a:pt x="1702909" y="5530024"/>
                  </a:cubicBezTo>
                  <a:close/>
                  <a:moveTo>
                    <a:pt x="2373292" y="4654077"/>
                  </a:moveTo>
                  <a:cubicBezTo>
                    <a:pt x="1990490" y="4654077"/>
                    <a:pt x="2055066" y="4685585"/>
                    <a:pt x="2052963" y="4556670"/>
                  </a:cubicBezTo>
                  <a:cubicBezTo>
                    <a:pt x="2050637" y="4407988"/>
                    <a:pt x="2053791" y="4403225"/>
                    <a:pt x="2051420" y="4251391"/>
                  </a:cubicBezTo>
                  <a:cubicBezTo>
                    <a:pt x="2051398" y="4249803"/>
                    <a:pt x="2406396" y="4245308"/>
                    <a:pt x="2406485" y="4251703"/>
                  </a:cubicBezTo>
                  <a:cubicBezTo>
                    <a:pt x="2413800" y="4718478"/>
                    <a:pt x="2422725" y="4654077"/>
                    <a:pt x="2373292" y="4654077"/>
                  </a:cubicBezTo>
                  <a:close/>
                  <a:moveTo>
                    <a:pt x="2411250" y="4674896"/>
                  </a:moveTo>
                  <a:cubicBezTo>
                    <a:pt x="2418654" y="5144243"/>
                    <a:pt x="2432589" y="5080870"/>
                    <a:pt x="2373292" y="5080870"/>
                  </a:cubicBezTo>
                  <a:cubicBezTo>
                    <a:pt x="2238884" y="5080870"/>
                    <a:pt x="2239242" y="5083397"/>
                    <a:pt x="2105080" y="5083397"/>
                  </a:cubicBezTo>
                  <a:cubicBezTo>
                    <a:pt x="2042630" y="5083397"/>
                    <a:pt x="2070075" y="5145204"/>
                    <a:pt x="2055670" y="4676327"/>
                  </a:cubicBezTo>
                  <a:cubicBezTo>
                    <a:pt x="2345064" y="4675477"/>
                    <a:pt x="2258255" y="4674538"/>
                    <a:pt x="2411250" y="4674896"/>
                  </a:cubicBezTo>
                  <a:close/>
                  <a:moveTo>
                    <a:pt x="2105080" y="5104148"/>
                  </a:moveTo>
                  <a:cubicBezTo>
                    <a:pt x="2239466" y="5104148"/>
                    <a:pt x="2239130" y="5101621"/>
                    <a:pt x="2373292" y="5101621"/>
                  </a:cubicBezTo>
                  <a:cubicBezTo>
                    <a:pt x="2430777" y="5101621"/>
                    <a:pt x="2415589" y="5036885"/>
                    <a:pt x="2423642" y="5510972"/>
                  </a:cubicBezTo>
                  <a:cubicBezTo>
                    <a:pt x="2271988" y="5512470"/>
                    <a:pt x="2269371" y="5507931"/>
                    <a:pt x="2069695" y="5507819"/>
                  </a:cubicBezTo>
                  <a:cubicBezTo>
                    <a:pt x="2063409" y="5039680"/>
                    <a:pt x="2051778" y="5104148"/>
                    <a:pt x="2105080" y="5104148"/>
                  </a:cubicBezTo>
                  <a:close/>
                  <a:moveTo>
                    <a:pt x="2105080" y="5528593"/>
                  </a:moveTo>
                  <a:cubicBezTo>
                    <a:pt x="2238303" y="5528593"/>
                    <a:pt x="2237050" y="5531970"/>
                    <a:pt x="2373292" y="5531970"/>
                  </a:cubicBezTo>
                  <a:cubicBezTo>
                    <a:pt x="2439545" y="5531970"/>
                    <a:pt x="2425677" y="5467523"/>
                    <a:pt x="2430978" y="5930273"/>
                  </a:cubicBezTo>
                  <a:cubicBezTo>
                    <a:pt x="2431068" y="5937944"/>
                    <a:pt x="2074772" y="5937676"/>
                    <a:pt x="2074638" y="5929961"/>
                  </a:cubicBezTo>
                  <a:cubicBezTo>
                    <a:pt x="2065847" y="5464437"/>
                    <a:pt x="2060054" y="5528593"/>
                    <a:pt x="2105080" y="5528593"/>
                  </a:cubicBezTo>
                  <a:close/>
                  <a:moveTo>
                    <a:pt x="2424715" y="4246784"/>
                  </a:moveTo>
                  <a:cubicBezTo>
                    <a:pt x="2495711" y="4247388"/>
                    <a:pt x="2620589" y="4252710"/>
                    <a:pt x="2776269" y="4248059"/>
                  </a:cubicBezTo>
                  <a:cubicBezTo>
                    <a:pt x="2778796" y="4405573"/>
                    <a:pt x="2783091" y="4508683"/>
                    <a:pt x="2783784" y="4655151"/>
                  </a:cubicBezTo>
                  <a:cubicBezTo>
                    <a:pt x="2488396" y="4655799"/>
                    <a:pt x="2563328" y="4654592"/>
                    <a:pt x="2429234" y="4654167"/>
                  </a:cubicBezTo>
                  <a:cubicBezTo>
                    <a:pt x="2425297" y="4404030"/>
                    <a:pt x="2427042" y="4390256"/>
                    <a:pt x="2424715" y="4246784"/>
                  </a:cubicBezTo>
                  <a:close/>
                  <a:moveTo>
                    <a:pt x="2429569" y="4674941"/>
                  </a:moveTo>
                  <a:cubicBezTo>
                    <a:pt x="2559503" y="4675410"/>
                    <a:pt x="2501616" y="4676528"/>
                    <a:pt x="2783874" y="4675924"/>
                  </a:cubicBezTo>
                  <a:cubicBezTo>
                    <a:pt x="2784433" y="4956562"/>
                    <a:pt x="2788236" y="4969196"/>
                    <a:pt x="2791345" y="5082189"/>
                  </a:cubicBezTo>
                  <a:cubicBezTo>
                    <a:pt x="2490141" y="5082882"/>
                    <a:pt x="2558922" y="5081608"/>
                    <a:pt x="2435139" y="5081004"/>
                  </a:cubicBezTo>
                  <a:cubicBezTo>
                    <a:pt x="2433058" y="4911325"/>
                    <a:pt x="2435966" y="5080043"/>
                    <a:pt x="2429569" y="4674941"/>
                  </a:cubicBezTo>
                  <a:close/>
                  <a:moveTo>
                    <a:pt x="2793134" y="5167298"/>
                  </a:moveTo>
                  <a:cubicBezTo>
                    <a:pt x="2799151" y="5561107"/>
                    <a:pt x="2807785" y="5508803"/>
                    <a:pt x="2775866" y="5508333"/>
                  </a:cubicBezTo>
                  <a:cubicBezTo>
                    <a:pt x="2393087" y="5502162"/>
                    <a:pt x="2442274" y="5532596"/>
                    <a:pt x="2441335" y="5472130"/>
                  </a:cubicBezTo>
                  <a:cubicBezTo>
                    <a:pt x="2436816" y="5194735"/>
                    <a:pt x="2436145" y="5157436"/>
                    <a:pt x="2435407" y="5101778"/>
                  </a:cubicBezTo>
                  <a:cubicBezTo>
                    <a:pt x="2854824" y="5103880"/>
                    <a:pt x="2791747" y="5079730"/>
                    <a:pt x="2793134" y="5167298"/>
                  </a:cubicBezTo>
                  <a:close/>
                  <a:moveTo>
                    <a:pt x="2794588" y="4247544"/>
                  </a:moveTo>
                  <a:cubicBezTo>
                    <a:pt x="2938837" y="4243698"/>
                    <a:pt x="3148804" y="4248931"/>
                    <a:pt x="3148848" y="4251815"/>
                  </a:cubicBezTo>
                  <a:cubicBezTo>
                    <a:pt x="3150078" y="4331042"/>
                    <a:pt x="3151980" y="4433346"/>
                    <a:pt x="3155581" y="4656023"/>
                  </a:cubicBezTo>
                  <a:cubicBezTo>
                    <a:pt x="3016342" y="4655889"/>
                    <a:pt x="3042132" y="4654659"/>
                    <a:pt x="2802148" y="4655106"/>
                  </a:cubicBezTo>
                  <a:cubicBezTo>
                    <a:pt x="2801254" y="4483369"/>
                    <a:pt x="2796489" y="4388445"/>
                    <a:pt x="2794588" y="4247544"/>
                  </a:cubicBezTo>
                  <a:close/>
                  <a:moveTo>
                    <a:pt x="2507722" y="5530024"/>
                  </a:moveTo>
                  <a:cubicBezTo>
                    <a:pt x="2598960" y="5527274"/>
                    <a:pt x="2684427" y="5527721"/>
                    <a:pt x="2775620" y="5529085"/>
                  </a:cubicBezTo>
                  <a:cubicBezTo>
                    <a:pt x="2806085" y="5529577"/>
                    <a:pt x="2799867" y="5512202"/>
                    <a:pt x="2798793" y="5624815"/>
                  </a:cubicBezTo>
                  <a:cubicBezTo>
                    <a:pt x="2794991" y="5983091"/>
                    <a:pt x="2821743" y="5936043"/>
                    <a:pt x="2775822" y="5935596"/>
                  </a:cubicBezTo>
                  <a:cubicBezTo>
                    <a:pt x="2421382" y="5932287"/>
                    <a:pt x="2449387" y="5938995"/>
                    <a:pt x="2449275" y="5930005"/>
                  </a:cubicBezTo>
                  <a:cubicBezTo>
                    <a:pt x="2443907" y="5461173"/>
                    <a:pt x="2418519" y="5532596"/>
                    <a:pt x="2507722" y="5530024"/>
                  </a:cubicBezTo>
                  <a:close/>
                  <a:moveTo>
                    <a:pt x="2802238" y="4709377"/>
                  </a:moveTo>
                  <a:cubicBezTo>
                    <a:pt x="2802238" y="4661188"/>
                    <a:pt x="2748175" y="4676439"/>
                    <a:pt x="3155916" y="4676774"/>
                  </a:cubicBezTo>
                  <a:cubicBezTo>
                    <a:pt x="3159987" y="4929259"/>
                    <a:pt x="3159987" y="4932747"/>
                    <a:pt x="3161777" y="5014792"/>
                  </a:cubicBezTo>
                  <a:cubicBezTo>
                    <a:pt x="3163611" y="5098200"/>
                    <a:pt x="3230110" y="5081228"/>
                    <a:pt x="2809664" y="5082144"/>
                  </a:cubicBezTo>
                  <a:cubicBezTo>
                    <a:pt x="2807561" y="5005422"/>
                    <a:pt x="2802238" y="4917854"/>
                    <a:pt x="2802238" y="4709377"/>
                  </a:cubicBezTo>
                  <a:close/>
                  <a:moveTo>
                    <a:pt x="2909871" y="5102807"/>
                  </a:moveTo>
                  <a:cubicBezTo>
                    <a:pt x="3045442" y="5102807"/>
                    <a:pt x="3040723" y="5100794"/>
                    <a:pt x="3163544" y="5100615"/>
                  </a:cubicBezTo>
                  <a:cubicBezTo>
                    <a:pt x="3164461" y="5149967"/>
                    <a:pt x="3164640" y="5165643"/>
                    <a:pt x="3169404" y="5472488"/>
                  </a:cubicBezTo>
                  <a:cubicBezTo>
                    <a:pt x="3170209" y="5523807"/>
                    <a:pt x="3209465" y="5509116"/>
                    <a:pt x="2909871" y="5509362"/>
                  </a:cubicBezTo>
                  <a:cubicBezTo>
                    <a:pt x="2798346" y="5509362"/>
                    <a:pt x="2817358" y="5517859"/>
                    <a:pt x="2816643" y="5472085"/>
                  </a:cubicBezTo>
                  <a:cubicBezTo>
                    <a:pt x="2809753" y="5027560"/>
                    <a:pt x="2782733" y="5102807"/>
                    <a:pt x="2909871" y="5102807"/>
                  </a:cubicBezTo>
                  <a:close/>
                  <a:moveTo>
                    <a:pt x="3167100" y="4249087"/>
                  </a:moveTo>
                  <a:cubicBezTo>
                    <a:pt x="3550640" y="4249713"/>
                    <a:pt x="3521517" y="4246314"/>
                    <a:pt x="3521606" y="4251815"/>
                  </a:cubicBezTo>
                  <a:cubicBezTo>
                    <a:pt x="3528921" y="4719216"/>
                    <a:pt x="3563636" y="4653496"/>
                    <a:pt x="3446541" y="4653496"/>
                  </a:cubicBezTo>
                  <a:cubicBezTo>
                    <a:pt x="3312379" y="4653496"/>
                    <a:pt x="3312177" y="4656023"/>
                    <a:pt x="3178172" y="4656023"/>
                  </a:cubicBezTo>
                  <a:cubicBezTo>
                    <a:pt x="3172379" y="4656023"/>
                    <a:pt x="3174169" y="4701372"/>
                    <a:pt x="3167100" y="4249087"/>
                  </a:cubicBezTo>
                  <a:close/>
                  <a:moveTo>
                    <a:pt x="2817090" y="5625083"/>
                  </a:moveTo>
                  <a:cubicBezTo>
                    <a:pt x="2818410" y="5500395"/>
                    <a:pt x="2742203" y="5530270"/>
                    <a:pt x="3170411" y="5529912"/>
                  </a:cubicBezTo>
                  <a:cubicBezTo>
                    <a:pt x="3172424" y="5635526"/>
                    <a:pt x="3177434" y="5762472"/>
                    <a:pt x="3176741" y="5930095"/>
                  </a:cubicBezTo>
                  <a:cubicBezTo>
                    <a:pt x="3176741" y="5931683"/>
                    <a:pt x="3218703" y="5938637"/>
                    <a:pt x="2821094" y="5935976"/>
                  </a:cubicBezTo>
                  <a:cubicBezTo>
                    <a:pt x="2818052" y="5831928"/>
                    <a:pt x="2816084" y="5729623"/>
                    <a:pt x="2817090" y="5625083"/>
                  </a:cubicBezTo>
                  <a:close/>
                  <a:moveTo>
                    <a:pt x="3174235" y="4676774"/>
                  </a:moveTo>
                  <a:cubicBezTo>
                    <a:pt x="3266279" y="4676774"/>
                    <a:pt x="3301754" y="4674493"/>
                    <a:pt x="3530330" y="4674203"/>
                  </a:cubicBezTo>
                  <a:cubicBezTo>
                    <a:pt x="3529659" y="4940171"/>
                    <a:pt x="3533864" y="4966602"/>
                    <a:pt x="3536861" y="5082324"/>
                  </a:cubicBezTo>
                  <a:cubicBezTo>
                    <a:pt x="3114111" y="5081116"/>
                    <a:pt x="3181975" y="5098289"/>
                    <a:pt x="3180118" y="5014277"/>
                  </a:cubicBezTo>
                  <a:cubicBezTo>
                    <a:pt x="3177949" y="4914791"/>
                    <a:pt x="3178172" y="4921141"/>
                    <a:pt x="3174235" y="4676774"/>
                  </a:cubicBezTo>
                  <a:close/>
                  <a:moveTo>
                    <a:pt x="3537376" y="5103097"/>
                  </a:moveTo>
                  <a:cubicBezTo>
                    <a:pt x="3538763" y="5163764"/>
                    <a:pt x="3543258" y="5507036"/>
                    <a:pt x="3543281" y="5508759"/>
                  </a:cubicBezTo>
                  <a:cubicBezTo>
                    <a:pt x="3136389" y="5504152"/>
                    <a:pt x="3188663" y="5530114"/>
                    <a:pt x="3187746" y="5472130"/>
                  </a:cubicBezTo>
                  <a:cubicBezTo>
                    <a:pt x="3183451" y="5195316"/>
                    <a:pt x="3182847" y="5153746"/>
                    <a:pt x="3181885" y="5100593"/>
                  </a:cubicBezTo>
                  <a:cubicBezTo>
                    <a:pt x="3307928" y="5100638"/>
                    <a:pt x="3233242" y="5102270"/>
                    <a:pt x="3537376" y="5103097"/>
                  </a:cubicBezTo>
                  <a:close/>
                  <a:moveTo>
                    <a:pt x="3543482" y="5529555"/>
                  </a:moveTo>
                  <a:cubicBezTo>
                    <a:pt x="3544578" y="5644895"/>
                    <a:pt x="3541603" y="5680406"/>
                    <a:pt x="3548000" y="5938436"/>
                  </a:cubicBezTo>
                  <a:cubicBezTo>
                    <a:pt x="3387847" y="5938681"/>
                    <a:pt x="3195015" y="5935931"/>
                    <a:pt x="3195038" y="5930207"/>
                  </a:cubicBezTo>
                  <a:cubicBezTo>
                    <a:pt x="3195731" y="5763680"/>
                    <a:pt x="3190877" y="5640937"/>
                    <a:pt x="3188730" y="5529868"/>
                  </a:cubicBezTo>
                  <a:cubicBezTo>
                    <a:pt x="3318664" y="5529845"/>
                    <a:pt x="3431286" y="5528191"/>
                    <a:pt x="3543482" y="5529555"/>
                  </a:cubicBezTo>
                  <a:close/>
                  <a:moveTo>
                    <a:pt x="3194970" y="5954871"/>
                  </a:moveTo>
                  <a:cubicBezTo>
                    <a:pt x="3334232" y="5955341"/>
                    <a:pt x="3269343" y="5959701"/>
                    <a:pt x="3548515" y="5959232"/>
                  </a:cubicBezTo>
                  <a:cubicBezTo>
                    <a:pt x="3548739" y="5969272"/>
                    <a:pt x="3556187" y="6362254"/>
                    <a:pt x="3556232" y="6364915"/>
                  </a:cubicBezTo>
                  <a:cubicBezTo>
                    <a:pt x="3306250" y="6366101"/>
                    <a:pt x="3343381" y="6362880"/>
                    <a:pt x="3202643" y="6362523"/>
                  </a:cubicBezTo>
                  <a:cubicBezTo>
                    <a:pt x="3200361" y="6232669"/>
                    <a:pt x="3194546" y="6123254"/>
                    <a:pt x="3194970" y="5954871"/>
                  </a:cubicBezTo>
                  <a:close/>
                  <a:moveTo>
                    <a:pt x="3555695" y="5103164"/>
                  </a:moveTo>
                  <a:cubicBezTo>
                    <a:pt x="3842047" y="5104148"/>
                    <a:pt x="3795969" y="5102829"/>
                    <a:pt x="3907964" y="5101979"/>
                  </a:cubicBezTo>
                  <a:cubicBezTo>
                    <a:pt x="3909865" y="5287826"/>
                    <a:pt x="3913377" y="5311731"/>
                    <a:pt x="3916308" y="5508982"/>
                  </a:cubicBezTo>
                  <a:cubicBezTo>
                    <a:pt x="3811067" y="5509519"/>
                    <a:pt x="3759152" y="5511710"/>
                    <a:pt x="3561578" y="5509004"/>
                  </a:cubicBezTo>
                  <a:cubicBezTo>
                    <a:pt x="3561555" y="5507237"/>
                    <a:pt x="3557216" y="5170875"/>
                    <a:pt x="3555695" y="5103164"/>
                  </a:cubicBezTo>
                  <a:close/>
                  <a:moveTo>
                    <a:pt x="3920803" y="4709020"/>
                  </a:moveTo>
                  <a:cubicBezTo>
                    <a:pt x="3919126" y="4658662"/>
                    <a:pt x="3868910" y="4675388"/>
                    <a:pt x="4251555" y="4675388"/>
                  </a:cubicBezTo>
                  <a:cubicBezTo>
                    <a:pt x="4289916" y="4675388"/>
                    <a:pt x="4267727" y="4626081"/>
                    <a:pt x="4279493" y="5014881"/>
                  </a:cubicBezTo>
                  <a:cubicBezTo>
                    <a:pt x="4281864" y="5093392"/>
                    <a:pt x="4342323" y="5080959"/>
                    <a:pt x="3983209" y="5080959"/>
                  </a:cubicBezTo>
                  <a:cubicBezTo>
                    <a:pt x="3900180" y="5080959"/>
                    <a:pt x="3935320" y="5143907"/>
                    <a:pt x="3920803" y="4709020"/>
                  </a:cubicBezTo>
                  <a:close/>
                  <a:moveTo>
                    <a:pt x="3983232" y="5101711"/>
                  </a:moveTo>
                  <a:cubicBezTo>
                    <a:pt x="4335166" y="5101711"/>
                    <a:pt x="4281662" y="5080490"/>
                    <a:pt x="4283026" y="5167298"/>
                  </a:cubicBezTo>
                  <a:cubicBezTo>
                    <a:pt x="4289200" y="5560838"/>
                    <a:pt x="4297543" y="5507327"/>
                    <a:pt x="4251578" y="5507327"/>
                  </a:cubicBezTo>
                  <a:cubicBezTo>
                    <a:pt x="3885105" y="5507327"/>
                    <a:pt x="3934895" y="5522779"/>
                    <a:pt x="3934090" y="5472130"/>
                  </a:cubicBezTo>
                  <a:cubicBezTo>
                    <a:pt x="3927268" y="5040328"/>
                    <a:pt x="3904005" y="5101711"/>
                    <a:pt x="3983232" y="5101711"/>
                  </a:cubicBezTo>
                  <a:close/>
                  <a:moveTo>
                    <a:pt x="3983232" y="5529577"/>
                  </a:moveTo>
                  <a:cubicBezTo>
                    <a:pt x="4116432" y="5529577"/>
                    <a:pt x="4123522" y="5528079"/>
                    <a:pt x="4251578" y="5528079"/>
                  </a:cubicBezTo>
                  <a:cubicBezTo>
                    <a:pt x="4301480" y="5528079"/>
                    <a:pt x="4286471" y="5470565"/>
                    <a:pt x="4293316" y="5934858"/>
                  </a:cubicBezTo>
                  <a:cubicBezTo>
                    <a:pt x="4146158" y="5933941"/>
                    <a:pt x="4121800" y="5938324"/>
                    <a:pt x="3940756" y="5938301"/>
                  </a:cubicBezTo>
                  <a:cubicBezTo>
                    <a:pt x="3934358" y="5472577"/>
                    <a:pt x="3915502" y="5529577"/>
                    <a:pt x="3983232" y="5529577"/>
                  </a:cubicBezTo>
                  <a:close/>
                  <a:moveTo>
                    <a:pt x="4285957" y="4251391"/>
                  </a:moveTo>
                  <a:cubicBezTo>
                    <a:pt x="4285890" y="4246538"/>
                    <a:pt x="4642185" y="4245845"/>
                    <a:pt x="4642275" y="4251748"/>
                  </a:cubicBezTo>
                  <a:cubicBezTo>
                    <a:pt x="4644937" y="4421897"/>
                    <a:pt x="4641984" y="4361387"/>
                    <a:pt x="4646815" y="4653719"/>
                  </a:cubicBezTo>
                  <a:cubicBezTo>
                    <a:pt x="4482502" y="4651103"/>
                    <a:pt x="4389385" y="4654144"/>
                    <a:pt x="4293875" y="4654525"/>
                  </a:cubicBezTo>
                  <a:cubicBezTo>
                    <a:pt x="4293719" y="4503248"/>
                    <a:pt x="4288216" y="4395734"/>
                    <a:pt x="4285957" y="4251391"/>
                  </a:cubicBezTo>
                  <a:close/>
                  <a:moveTo>
                    <a:pt x="4293629" y="4709467"/>
                  </a:moveTo>
                  <a:cubicBezTo>
                    <a:pt x="4293920" y="4670871"/>
                    <a:pt x="4240505" y="4667964"/>
                    <a:pt x="4647128" y="4674561"/>
                  </a:cubicBezTo>
                  <a:cubicBezTo>
                    <a:pt x="4653526" y="5050995"/>
                    <a:pt x="4650909" y="4926598"/>
                    <a:pt x="4652743" y="5082033"/>
                  </a:cubicBezTo>
                  <a:cubicBezTo>
                    <a:pt x="4242563" y="5074810"/>
                    <a:pt x="4300630" y="5108039"/>
                    <a:pt x="4297789" y="5014210"/>
                  </a:cubicBezTo>
                  <a:cubicBezTo>
                    <a:pt x="4293830" y="4882925"/>
                    <a:pt x="4293114" y="4792003"/>
                    <a:pt x="4293629" y="4709467"/>
                  </a:cubicBezTo>
                  <a:close/>
                  <a:moveTo>
                    <a:pt x="4653011" y="5102784"/>
                  </a:moveTo>
                  <a:cubicBezTo>
                    <a:pt x="4655740" y="5311306"/>
                    <a:pt x="4659565" y="5338319"/>
                    <a:pt x="4661668" y="5509206"/>
                  </a:cubicBezTo>
                  <a:cubicBezTo>
                    <a:pt x="4520684" y="5509318"/>
                    <a:pt x="4475948" y="5509675"/>
                    <a:pt x="4385739" y="5508333"/>
                  </a:cubicBezTo>
                  <a:cubicBezTo>
                    <a:pt x="4281796" y="5506790"/>
                    <a:pt x="4307609" y="5570320"/>
                    <a:pt x="4301301" y="5166940"/>
                  </a:cubicBezTo>
                  <a:cubicBezTo>
                    <a:pt x="4300004" y="5083173"/>
                    <a:pt x="4233012" y="5095986"/>
                    <a:pt x="4653011" y="5102784"/>
                  </a:cubicBezTo>
                  <a:close/>
                  <a:moveTo>
                    <a:pt x="4661914" y="5529957"/>
                  </a:moveTo>
                  <a:cubicBezTo>
                    <a:pt x="4664285" y="5764105"/>
                    <a:pt x="4658916" y="5485256"/>
                    <a:pt x="4665895" y="5937921"/>
                  </a:cubicBezTo>
                  <a:cubicBezTo>
                    <a:pt x="4282557" y="5938123"/>
                    <a:pt x="4490711" y="5936803"/>
                    <a:pt x="4311657" y="5935014"/>
                  </a:cubicBezTo>
                  <a:cubicBezTo>
                    <a:pt x="4310561" y="5847133"/>
                    <a:pt x="4311121" y="5889508"/>
                    <a:pt x="4305573" y="5528213"/>
                  </a:cubicBezTo>
                  <a:cubicBezTo>
                    <a:pt x="4455996" y="5529018"/>
                    <a:pt x="4317003" y="5530248"/>
                    <a:pt x="4661914" y="5529957"/>
                  </a:cubicBezTo>
                  <a:close/>
                  <a:moveTo>
                    <a:pt x="4665492" y="4674851"/>
                  </a:moveTo>
                  <a:cubicBezTo>
                    <a:pt x="5069275" y="4681247"/>
                    <a:pt x="5019216" y="4652847"/>
                    <a:pt x="5020290" y="4709601"/>
                  </a:cubicBezTo>
                  <a:cubicBezTo>
                    <a:pt x="5022392" y="4820917"/>
                    <a:pt x="5023868" y="4907054"/>
                    <a:pt x="5024875" y="5014702"/>
                  </a:cubicBezTo>
                  <a:cubicBezTo>
                    <a:pt x="5025568" y="5089837"/>
                    <a:pt x="5097794" y="5088987"/>
                    <a:pt x="4671107" y="5082324"/>
                  </a:cubicBezTo>
                  <a:cubicBezTo>
                    <a:pt x="4669675" y="4959715"/>
                    <a:pt x="4671219" y="5003857"/>
                    <a:pt x="4665492" y="4674851"/>
                  </a:cubicBezTo>
                  <a:close/>
                  <a:moveTo>
                    <a:pt x="4666231" y="5958673"/>
                  </a:moveTo>
                  <a:cubicBezTo>
                    <a:pt x="4668423" y="6100803"/>
                    <a:pt x="4669049" y="6148657"/>
                    <a:pt x="4671040" y="6235688"/>
                  </a:cubicBezTo>
                  <a:cubicBezTo>
                    <a:pt x="4674820" y="6407514"/>
                    <a:pt x="4736555" y="6356552"/>
                    <a:pt x="4385471" y="6364088"/>
                  </a:cubicBezTo>
                  <a:cubicBezTo>
                    <a:pt x="4301793" y="6365787"/>
                    <a:pt x="4318233" y="6442778"/>
                    <a:pt x="4311926" y="5955766"/>
                  </a:cubicBezTo>
                  <a:cubicBezTo>
                    <a:pt x="4449979" y="5957174"/>
                    <a:pt x="4317943" y="5958852"/>
                    <a:pt x="4666231" y="5958673"/>
                  </a:cubicBezTo>
                  <a:close/>
                  <a:moveTo>
                    <a:pt x="4672270" y="5166984"/>
                  </a:moveTo>
                  <a:cubicBezTo>
                    <a:pt x="4670995" y="5085320"/>
                    <a:pt x="4602572" y="5102807"/>
                    <a:pt x="5025859" y="5101062"/>
                  </a:cubicBezTo>
                  <a:cubicBezTo>
                    <a:pt x="5028700" y="5310836"/>
                    <a:pt x="5029706" y="5263318"/>
                    <a:pt x="5034046" y="5510794"/>
                  </a:cubicBezTo>
                  <a:cubicBezTo>
                    <a:pt x="4623441" y="5510100"/>
                    <a:pt x="4680278" y="5522801"/>
                    <a:pt x="4679495" y="5472130"/>
                  </a:cubicBezTo>
                  <a:cubicBezTo>
                    <a:pt x="4677101" y="5319512"/>
                    <a:pt x="4674618" y="5315778"/>
                    <a:pt x="4672270" y="5166984"/>
                  </a:cubicBezTo>
                  <a:close/>
                  <a:moveTo>
                    <a:pt x="5056324" y="4653541"/>
                  </a:moveTo>
                  <a:cubicBezTo>
                    <a:pt x="5031473" y="4653541"/>
                    <a:pt x="5037736" y="4668299"/>
                    <a:pt x="5035992" y="4556648"/>
                  </a:cubicBezTo>
                  <a:cubicBezTo>
                    <a:pt x="5030355" y="4201994"/>
                    <a:pt x="5021005" y="4248662"/>
                    <a:pt x="5056324" y="4248662"/>
                  </a:cubicBezTo>
                  <a:cubicBezTo>
                    <a:pt x="5190754" y="4248662"/>
                    <a:pt x="5189971" y="4247947"/>
                    <a:pt x="5324692" y="4247947"/>
                  </a:cubicBezTo>
                  <a:cubicBezTo>
                    <a:pt x="5414073" y="4247947"/>
                    <a:pt x="5386852" y="4187078"/>
                    <a:pt x="5392645" y="4556983"/>
                  </a:cubicBezTo>
                  <a:cubicBezTo>
                    <a:pt x="5394681" y="4687083"/>
                    <a:pt x="5461672" y="4653541"/>
                    <a:pt x="5056324" y="4653541"/>
                  </a:cubicBezTo>
                  <a:close/>
                  <a:moveTo>
                    <a:pt x="5393831" y="4676036"/>
                  </a:moveTo>
                  <a:cubicBezTo>
                    <a:pt x="5394322" y="4892094"/>
                    <a:pt x="5396694" y="4942094"/>
                    <a:pt x="5399467" y="5082659"/>
                  </a:cubicBezTo>
                  <a:cubicBezTo>
                    <a:pt x="5255576" y="5084828"/>
                    <a:pt x="5192543" y="5080132"/>
                    <a:pt x="5043932" y="5080244"/>
                  </a:cubicBezTo>
                  <a:cubicBezTo>
                    <a:pt x="5042769" y="4983888"/>
                    <a:pt x="5043239" y="4953655"/>
                    <a:pt x="5038005" y="4674315"/>
                  </a:cubicBezTo>
                  <a:cubicBezTo>
                    <a:pt x="5195138" y="4674158"/>
                    <a:pt x="5150447" y="4676148"/>
                    <a:pt x="5393831" y="4676036"/>
                  </a:cubicBezTo>
                  <a:close/>
                  <a:moveTo>
                    <a:pt x="5040152" y="5958494"/>
                  </a:moveTo>
                  <a:cubicBezTo>
                    <a:pt x="5039302" y="6136648"/>
                    <a:pt x="5045923" y="6227682"/>
                    <a:pt x="5048383" y="6361360"/>
                  </a:cubicBezTo>
                  <a:cubicBezTo>
                    <a:pt x="4889818" y="6361494"/>
                    <a:pt x="4904783" y="6365698"/>
                    <a:pt x="4691864" y="6363819"/>
                  </a:cubicBezTo>
                  <a:cubicBezTo>
                    <a:pt x="4689337" y="6209637"/>
                    <a:pt x="4689538" y="6283653"/>
                    <a:pt x="4684528" y="5958673"/>
                  </a:cubicBezTo>
                  <a:lnTo>
                    <a:pt x="5040152" y="5958494"/>
                  </a:lnTo>
                  <a:close/>
                  <a:moveTo>
                    <a:pt x="5045140" y="5166984"/>
                  </a:moveTo>
                  <a:cubicBezTo>
                    <a:pt x="5043686" y="5074273"/>
                    <a:pt x="4988326" y="5103925"/>
                    <a:pt x="5324692" y="5103925"/>
                  </a:cubicBezTo>
                  <a:cubicBezTo>
                    <a:pt x="5422886" y="5103925"/>
                    <a:pt x="5397745" y="5035208"/>
                    <a:pt x="5404590" y="5472532"/>
                  </a:cubicBezTo>
                  <a:cubicBezTo>
                    <a:pt x="5405372" y="5522444"/>
                    <a:pt x="5460867" y="5510815"/>
                    <a:pt x="5056324" y="5510815"/>
                  </a:cubicBezTo>
                  <a:cubicBezTo>
                    <a:pt x="5052969" y="5510815"/>
                    <a:pt x="5051135" y="5550597"/>
                    <a:pt x="5045140" y="5166984"/>
                  </a:cubicBezTo>
                  <a:close/>
                  <a:moveTo>
                    <a:pt x="5056324" y="5531567"/>
                  </a:moveTo>
                  <a:cubicBezTo>
                    <a:pt x="5474130" y="5531567"/>
                    <a:pt x="5404410" y="5501558"/>
                    <a:pt x="5407900" y="5625262"/>
                  </a:cubicBezTo>
                  <a:cubicBezTo>
                    <a:pt x="5410897" y="5735549"/>
                    <a:pt x="5411993" y="5819293"/>
                    <a:pt x="5413156" y="5930273"/>
                  </a:cubicBezTo>
                  <a:cubicBezTo>
                    <a:pt x="5413268" y="5940291"/>
                    <a:pt x="5447133" y="5937720"/>
                    <a:pt x="5058628" y="5937720"/>
                  </a:cubicBezTo>
                  <a:cubicBezTo>
                    <a:pt x="5060976" y="5634833"/>
                    <a:pt x="5046661" y="5531567"/>
                    <a:pt x="5056324" y="5531567"/>
                  </a:cubicBezTo>
                  <a:close/>
                  <a:moveTo>
                    <a:pt x="5058494" y="5958494"/>
                  </a:moveTo>
                  <a:cubicBezTo>
                    <a:pt x="5070907" y="5958494"/>
                    <a:pt x="5364797" y="5958203"/>
                    <a:pt x="5413447" y="5957845"/>
                  </a:cubicBezTo>
                  <a:cubicBezTo>
                    <a:pt x="5415796" y="6173769"/>
                    <a:pt x="5418391" y="6223881"/>
                    <a:pt x="5420716" y="6363417"/>
                  </a:cubicBezTo>
                  <a:cubicBezTo>
                    <a:pt x="5213368" y="6365027"/>
                    <a:pt x="5215716" y="6361516"/>
                    <a:pt x="5066703" y="6361382"/>
                  </a:cubicBezTo>
                  <a:cubicBezTo>
                    <a:pt x="5064108" y="6219498"/>
                    <a:pt x="5057644" y="6133697"/>
                    <a:pt x="5058494" y="5958494"/>
                  </a:cubicBezTo>
                  <a:close/>
                  <a:moveTo>
                    <a:pt x="5727512" y="5081094"/>
                  </a:moveTo>
                  <a:cubicBezTo>
                    <a:pt x="5366766" y="5072865"/>
                    <a:pt x="5418592" y="5112087"/>
                    <a:pt x="5416355" y="5014255"/>
                  </a:cubicBezTo>
                  <a:cubicBezTo>
                    <a:pt x="5414006" y="4912242"/>
                    <a:pt x="5412217" y="4810586"/>
                    <a:pt x="5412217" y="4709377"/>
                  </a:cubicBezTo>
                  <a:cubicBezTo>
                    <a:pt x="5412217" y="4659332"/>
                    <a:pt x="5359787" y="4679502"/>
                    <a:pt x="5766298" y="4674136"/>
                  </a:cubicBezTo>
                  <a:cubicBezTo>
                    <a:pt x="5772181" y="5146054"/>
                    <a:pt x="5791260" y="5082547"/>
                    <a:pt x="5727512" y="5081094"/>
                  </a:cubicBezTo>
                  <a:close/>
                  <a:moveTo>
                    <a:pt x="5727200" y="4653988"/>
                  </a:moveTo>
                  <a:cubicBezTo>
                    <a:pt x="5646116" y="4655419"/>
                    <a:pt x="5637191" y="4655151"/>
                    <a:pt x="5412083" y="4655262"/>
                  </a:cubicBezTo>
                  <a:cubicBezTo>
                    <a:pt x="5411904" y="4622749"/>
                    <a:pt x="5407587" y="4291530"/>
                    <a:pt x="5406938" y="4247857"/>
                  </a:cubicBezTo>
                  <a:cubicBezTo>
                    <a:pt x="5409219" y="4247857"/>
                    <a:pt x="5662892" y="4247343"/>
                    <a:pt x="5759632" y="4246896"/>
                  </a:cubicBezTo>
                  <a:cubicBezTo>
                    <a:pt x="5766992" y="4716555"/>
                    <a:pt x="5781240" y="4653049"/>
                    <a:pt x="5727200" y="4653988"/>
                  </a:cubicBezTo>
                  <a:close/>
                  <a:moveTo>
                    <a:pt x="5727266" y="4226301"/>
                  </a:moveTo>
                  <a:cubicBezTo>
                    <a:pt x="5603997" y="4226972"/>
                    <a:pt x="5579192" y="4226413"/>
                    <a:pt x="5458854" y="4226882"/>
                  </a:cubicBezTo>
                  <a:cubicBezTo>
                    <a:pt x="5387277" y="4227173"/>
                    <a:pt x="5407386" y="4292066"/>
                    <a:pt x="5399109" y="3820528"/>
                  </a:cubicBezTo>
                  <a:cubicBezTo>
                    <a:pt x="5507772" y="3820953"/>
                    <a:pt x="5487976" y="3821668"/>
                    <a:pt x="5751535" y="3821109"/>
                  </a:cubicBezTo>
                  <a:cubicBezTo>
                    <a:pt x="5753951" y="4281892"/>
                    <a:pt x="5779092" y="4226010"/>
                    <a:pt x="5727266" y="4226301"/>
                  </a:cubicBezTo>
                  <a:close/>
                  <a:moveTo>
                    <a:pt x="5727311" y="3800380"/>
                  </a:moveTo>
                  <a:cubicBezTo>
                    <a:pt x="5360055" y="3801386"/>
                    <a:pt x="5398752" y="3801118"/>
                    <a:pt x="5398617" y="3793649"/>
                  </a:cubicBezTo>
                  <a:cubicBezTo>
                    <a:pt x="5390185" y="3319003"/>
                    <a:pt x="5369673" y="3390537"/>
                    <a:pt x="5458719" y="3392103"/>
                  </a:cubicBezTo>
                  <a:cubicBezTo>
                    <a:pt x="5795801" y="3397984"/>
                    <a:pt x="5747867" y="3360238"/>
                    <a:pt x="5748382" y="3489420"/>
                  </a:cubicBezTo>
                  <a:cubicBezTo>
                    <a:pt x="5749522" y="3847854"/>
                    <a:pt x="5765090" y="3800268"/>
                    <a:pt x="5727311" y="3800380"/>
                  </a:cubicBezTo>
                  <a:close/>
                  <a:moveTo>
                    <a:pt x="5727378" y="3373185"/>
                  </a:moveTo>
                  <a:cubicBezTo>
                    <a:pt x="5339119" y="3369003"/>
                    <a:pt x="5391214" y="3384858"/>
                    <a:pt x="5390453" y="3336042"/>
                  </a:cubicBezTo>
                  <a:cubicBezTo>
                    <a:pt x="5383631" y="2897666"/>
                    <a:pt x="5361957" y="2964125"/>
                    <a:pt x="5458719" y="2966227"/>
                  </a:cubicBezTo>
                  <a:cubicBezTo>
                    <a:pt x="5795130" y="2973450"/>
                    <a:pt x="5738093" y="2936084"/>
                    <a:pt x="5739547" y="3031388"/>
                  </a:cubicBezTo>
                  <a:cubicBezTo>
                    <a:pt x="5745541" y="3413503"/>
                    <a:pt x="5759543" y="3373498"/>
                    <a:pt x="5727378" y="3373185"/>
                  </a:cubicBezTo>
                  <a:close/>
                  <a:moveTo>
                    <a:pt x="5324714" y="4227173"/>
                  </a:moveTo>
                  <a:cubicBezTo>
                    <a:pt x="5190284" y="4227173"/>
                    <a:pt x="5191067" y="4227888"/>
                    <a:pt x="5056346" y="4227888"/>
                  </a:cubicBezTo>
                  <a:cubicBezTo>
                    <a:pt x="5020513" y="4227888"/>
                    <a:pt x="5031451" y="4270465"/>
                    <a:pt x="5026284" y="3946334"/>
                  </a:cubicBezTo>
                  <a:cubicBezTo>
                    <a:pt x="5023958" y="3797831"/>
                    <a:pt x="5014429" y="3820550"/>
                    <a:pt x="5056346" y="3820550"/>
                  </a:cubicBezTo>
                  <a:cubicBezTo>
                    <a:pt x="5329926" y="3820416"/>
                    <a:pt x="5336972" y="3820371"/>
                    <a:pt x="5380768" y="3820483"/>
                  </a:cubicBezTo>
                  <a:cubicBezTo>
                    <a:pt x="5389267" y="4297522"/>
                    <a:pt x="5409712" y="4227173"/>
                    <a:pt x="5324714" y="4227173"/>
                  </a:cubicBezTo>
                  <a:close/>
                  <a:moveTo>
                    <a:pt x="5324714" y="3799665"/>
                  </a:moveTo>
                  <a:cubicBezTo>
                    <a:pt x="5023063" y="3799821"/>
                    <a:pt x="5055608" y="3799821"/>
                    <a:pt x="5024428" y="3799776"/>
                  </a:cubicBezTo>
                  <a:cubicBezTo>
                    <a:pt x="5023667" y="3728085"/>
                    <a:pt x="5019059" y="3393154"/>
                    <a:pt x="5019037" y="3391544"/>
                  </a:cubicBezTo>
                  <a:cubicBezTo>
                    <a:pt x="5020670" y="3391544"/>
                    <a:pt x="5320979" y="3390783"/>
                    <a:pt x="5373051" y="3391052"/>
                  </a:cubicBezTo>
                  <a:cubicBezTo>
                    <a:pt x="5381260" y="3865139"/>
                    <a:pt x="5404321" y="3799665"/>
                    <a:pt x="5324714" y="3799665"/>
                  </a:cubicBezTo>
                  <a:close/>
                  <a:moveTo>
                    <a:pt x="5019283" y="4653585"/>
                  </a:moveTo>
                  <a:cubicBezTo>
                    <a:pt x="4922744" y="4653809"/>
                    <a:pt x="4810458" y="4656381"/>
                    <a:pt x="4665157" y="4654033"/>
                  </a:cubicBezTo>
                  <a:cubicBezTo>
                    <a:pt x="4660393" y="4374223"/>
                    <a:pt x="4663390" y="4430484"/>
                    <a:pt x="4660594" y="4251391"/>
                  </a:cubicBezTo>
                  <a:cubicBezTo>
                    <a:pt x="4660482" y="4244995"/>
                    <a:pt x="4633909" y="4247611"/>
                    <a:pt x="5012796" y="4248595"/>
                  </a:cubicBezTo>
                  <a:cubicBezTo>
                    <a:pt x="5018590" y="4614811"/>
                    <a:pt x="5018433" y="4606470"/>
                    <a:pt x="5019283" y="4653585"/>
                  </a:cubicBezTo>
                  <a:close/>
                  <a:moveTo>
                    <a:pt x="4660191" y="4226949"/>
                  </a:moveTo>
                  <a:cubicBezTo>
                    <a:pt x="4653414" y="3797071"/>
                    <a:pt x="4652184" y="3819164"/>
                    <a:pt x="4653772" y="3819164"/>
                  </a:cubicBezTo>
                  <a:cubicBezTo>
                    <a:pt x="4793391" y="3819745"/>
                    <a:pt x="4799386" y="3819030"/>
                    <a:pt x="4922073" y="3820014"/>
                  </a:cubicBezTo>
                  <a:cubicBezTo>
                    <a:pt x="5033531" y="3820908"/>
                    <a:pt x="5004789" y="3746310"/>
                    <a:pt x="5012438" y="4227821"/>
                  </a:cubicBezTo>
                  <a:cubicBezTo>
                    <a:pt x="4929588" y="4227575"/>
                    <a:pt x="4839290" y="4225764"/>
                    <a:pt x="4660191" y="4226949"/>
                  </a:cubicBezTo>
                  <a:close/>
                  <a:moveTo>
                    <a:pt x="4652542" y="3793605"/>
                  </a:moveTo>
                  <a:cubicBezTo>
                    <a:pt x="4642498" y="3357308"/>
                    <a:pt x="4649186" y="3393131"/>
                    <a:pt x="4653772" y="3393131"/>
                  </a:cubicBezTo>
                  <a:cubicBezTo>
                    <a:pt x="5071154" y="3394853"/>
                    <a:pt x="5000360" y="3358784"/>
                    <a:pt x="5001993" y="3488906"/>
                  </a:cubicBezTo>
                  <a:cubicBezTo>
                    <a:pt x="5003603" y="3629493"/>
                    <a:pt x="5004744" y="3658630"/>
                    <a:pt x="5006019" y="3794052"/>
                  </a:cubicBezTo>
                  <a:cubicBezTo>
                    <a:pt x="5006086" y="3802415"/>
                    <a:pt x="4652698" y="3801118"/>
                    <a:pt x="4652542" y="3793605"/>
                  </a:cubicBezTo>
                  <a:close/>
                  <a:moveTo>
                    <a:pt x="4922028" y="3371664"/>
                  </a:moveTo>
                  <a:cubicBezTo>
                    <a:pt x="4597047" y="3376472"/>
                    <a:pt x="4647665" y="3384656"/>
                    <a:pt x="4646883" y="3336020"/>
                  </a:cubicBezTo>
                  <a:cubicBezTo>
                    <a:pt x="4640530" y="2920431"/>
                    <a:pt x="4634580" y="2965713"/>
                    <a:pt x="4653772" y="2965824"/>
                  </a:cubicBezTo>
                  <a:cubicBezTo>
                    <a:pt x="5058113" y="2968530"/>
                    <a:pt x="4995238" y="2945543"/>
                    <a:pt x="4996580" y="3031366"/>
                  </a:cubicBezTo>
                  <a:cubicBezTo>
                    <a:pt x="4998861" y="3177141"/>
                    <a:pt x="4997497" y="3184073"/>
                    <a:pt x="4999890" y="3336423"/>
                  </a:cubicBezTo>
                  <a:cubicBezTo>
                    <a:pt x="5000561" y="3380206"/>
                    <a:pt x="5016062" y="3370256"/>
                    <a:pt x="4922028" y="3371664"/>
                  </a:cubicBezTo>
                  <a:close/>
                  <a:moveTo>
                    <a:pt x="4641872" y="4227061"/>
                  </a:moveTo>
                  <a:cubicBezTo>
                    <a:pt x="4570765" y="4227441"/>
                    <a:pt x="4576491" y="4227374"/>
                    <a:pt x="4285599" y="4227508"/>
                  </a:cubicBezTo>
                  <a:cubicBezTo>
                    <a:pt x="4283206" y="4060244"/>
                    <a:pt x="4286091" y="4115522"/>
                    <a:pt x="4280790" y="3822183"/>
                  </a:cubicBezTo>
                  <a:cubicBezTo>
                    <a:pt x="4425151" y="3821579"/>
                    <a:pt x="4360508" y="3817934"/>
                    <a:pt x="4634804" y="3819097"/>
                  </a:cubicBezTo>
                  <a:cubicBezTo>
                    <a:pt x="4636124" y="3877170"/>
                    <a:pt x="4641671" y="4214203"/>
                    <a:pt x="4641872" y="4227061"/>
                  </a:cubicBezTo>
                  <a:close/>
                  <a:moveTo>
                    <a:pt x="4280410" y="3801386"/>
                  </a:moveTo>
                  <a:cubicBezTo>
                    <a:pt x="4273252" y="3389554"/>
                    <a:pt x="4274773" y="3498432"/>
                    <a:pt x="4272916" y="3394071"/>
                  </a:cubicBezTo>
                  <a:cubicBezTo>
                    <a:pt x="4417725" y="3393914"/>
                    <a:pt x="4408890" y="3392125"/>
                    <a:pt x="4629346" y="3393042"/>
                  </a:cubicBezTo>
                  <a:cubicBezTo>
                    <a:pt x="4630442" y="3492037"/>
                    <a:pt x="4628899" y="3571890"/>
                    <a:pt x="4634245" y="3794164"/>
                  </a:cubicBezTo>
                  <a:cubicBezTo>
                    <a:pt x="4634312" y="3798345"/>
                    <a:pt x="4665448" y="3799731"/>
                    <a:pt x="4280410" y="3801386"/>
                  </a:cubicBezTo>
                  <a:close/>
                  <a:moveTo>
                    <a:pt x="4272536" y="3373319"/>
                  </a:moveTo>
                  <a:cubicBezTo>
                    <a:pt x="4269651" y="3201560"/>
                    <a:pt x="4271194" y="3204333"/>
                    <a:pt x="4267481" y="2965690"/>
                  </a:cubicBezTo>
                  <a:cubicBezTo>
                    <a:pt x="4685914" y="2965623"/>
                    <a:pt x="4621920" y="2943396"/>
                    <a:pt x="4623285" y="3031366"/>
                  </a:cubicBezTo>
                  <a:cubicBezTo>
                    <a:pt x="4625387" y="3166765"/>
                    <a:pt x="4626036" y="3178885"/>
                    <a:pt x="4628541" y="3336378"/>
                  </a:cubicBezTo>
                  <a:cubicBezTo>
                    <a:pt x="4629324" y="3384768"/>
                    <a:pt x="4686160" y="3372872"/>
                    <a:pt x="4272536" y="3373319"/>
                  </a:cubicBezTo>
                  <a:close/>
                  <a:moveTo>
                    <a:pt x="4267593" y="4248260"/>
                  </a:moveTo>
                  <a:cubicBezTo>
                    <a:pt x="4269852" y="4398216"/>
                    <a:pt x="4275422" y="4501102"/>
                    <a:pt x="4275533" y="4654592"/>
                  </a:cubicBezTo>
                  <a:cubicBezTo>
                    <a:pt x="4157946" y="4654815"/>
                    <a:pt x="4111399" y="4653205"/>
                    <a:pt x="3919081" y="4653205"/>
                  </a:cubicBezTo>
                  <a:cubicBezTo>
                    <a:pt x="3914518" y="4486232"/>
                    <a:pt x="3916844" y="4398261"/>
                    <a:pt x="3914384" y="4248170"/>
                  </a:cubicBezTo>
                  <a:cubicBezTo>
                    <a:pt x="3960215" y="4248461"/>
                    <a:pt x="3969901" y="4248394"/>
                    <a:pt x="4267593" y="4248260"/>
                  </a:cubicBezTo>
                  <a:close/>
                  <a:moveTo>
                    <a:pt x="3983232" y="4227620"/>
                  </a:moveTo>
                  <a:cubicBezTo>
                    <a:pt x="3895081" y="4227620"/>
                    <a:pt x="3915637" y="4252844"/>
                    <a:pt x="3910984" y="4098683"/>
                  </a:cubicBezTo>
                  <a:cubicBezTo>
                    <a:pt x="3908233" y="4007761"/>
                    <a:pt x="3906242" y="3905613"/>
                    <a:pt x="3906712" y="3821579"/>
                  </a:cubicBezTo>
                  <a:cubicBezTo>
                    <a:pt x="3918992" y="3821646"/>
                    <a:pt x="4217377" y="3822294"/>
                    <a:pt x="4262448" y="3822227"/>
                  </a:cubicBezTo>
                  <a:cubicBezTo>
                    <a:pt x="4267705" y="4114045"/>
                    <a:pt x="4264976" y="4067064"/>
                    <a:pt x="4267280" y="4227508"/>
                  </a:cubicBezTo>
                  <a:lnTo>
                    <a:pt x="3983232" y="4227620"/>
                  </a:lnTo>
                  <a:close/>
                  <a:moveTo>
                    <a:pt x="3907517" y="5014568"/>
                  </a:moveTo>
                  <a:cubicBezTo>
                    <a:pt x="3907606" y="5096680"/>
                    <a:pt x="3971533" y="5084068"/>
                    <a:pt x="3580792" y="5082502"/>
                  </a:cubicBezTo>
                  <a:cubicBezTo>
                    <a:pt x="3554688" y="5082390"/>
                    <a:pt x="3545741" y="5141760"/>
                    <a:pt x="3548515" y="4709780"/>
                  </a:cubicBezTo>
                  <a:cubicBezTo>
                    <a:pt x="3548806" y="4662172"/>
                    <a:pt x="3492327" y="4673979"/>
                    <a:pt x="3901366" y="4673979"/>
                  </a:cubicBezTo>
                  <a:cubicBezTo>
                    <a:pt x="3904453" y="4776417"/>
                    <a:pt x="3907338" y="4852648"/>
                    <a:pt x="3907517" y="5014568"/>
                  </a:cubicBezTo>
                  <a:close/>
                  <a:moveTo>
                    <a:pt x="3548671" y="4653407"/>
                  </a:moveTo>
                  <a:cubicBezTo>
                    <a:pt x="3548381" y="4462886"/>
                    <a:pt x="3541782" y="4398418"/>
                    <a:pt x="3539881" y="4248461"/>
                  </a:cubicBezTo>
                  <a:cubicBezTo>
                    <a:pt x="3707348" y="4246359"/>
                    <a:pt x="3637427" y="4245845"/>
                    <a:pt x="3896042" y="4248036"/>
                  </a:cubicBezTo>
                  <a:cubicBezTo>
                    <a:pt x="3898659" y="4408458"/>
                    <a:pt x="3896020" y="4479702"/>
                    <a:pt x="3900717" y="4653205"/>
                  </a:cubicBezTo>
                  <a:cubicBezTo>
                    <a:pt x="3583118" y="4653227"/>
                    <a:pt x="3678248" y="4653205"/>
                    <a:pt x="3548671" y="4653407"/>
                  </a:cubicBezTo>
                  <a:close/>
                  <a:moveTo>
                    <a:pt x="3849160" y="4226748"/>
                  </a:moveTo>
                  <a:cubicBezTo>
                    <a:pt x="3763178" y="4225585"/>
                    <a:pt x="3668719" y="4225473"/>
                    <a:pt x="3580635" y="4227016"/>
                  </a:cubicBezTo>
                  <a:cubicBezTo>
                    <a:pt x="3512950" y="4228202"/>
                    <a:pt x="3550304" y="4279387"/>
                    <a:pt x="3535161" y="3820550"/>
                  </a:cubicBezTo>
                  <a:cubicBezTo>
                    <a:pt x="3836298" y="3819857"/>
                    <a:pt x="3749019" y="3820237"/>
                    <a:pt x="3888393" y="3821422"/>
                  </a:cubicBezTo>
                  <a:cubicBezTo>
                    <a:pt x="3885887" y="4279007"/>
                    <a:pt x="3926574" y="4227687"/>
                    <a:pt x="3849160" y="4226748"/>
                  </a:cubicBezTo>
                  <a:close/>
                  <a:moveTo>
                    <a:pt x="3888572" y="3793783"/>
                  </a:moveTo>
                  <a:cubicBezTo>
                    <a:pt x="3888482" y="3805121"/>
                    <a:pt x="3924628" y="3798278"/>
                    <a:pt x="3580702" y="3799642"/>
                  </a:cubicBezTo>
                  <a:cubicBezTo>
                    <a:pt x="3517379" y="3799821"/>
                    <a:pt x="3533059" y="3862523"/>
                    <a:pt x="3528071" y="3485999"/>
                  </a:cubicBezTo>
                  <a:cubicBezTo>
                    <a:pt x="3526662" y="3374750"/>
                    <a:pt x="3512838" y="3392841"/>
                    <a:pt x="3580612" y="3393847"/>
                  </a:cubicBezTo>
                  <a:cubicBezTo>
                    <a:pt x="3664425" y="3395189"/>
                    <a:pt x="3695650" y="3394876"/>
                    <a:pt x="3884098" y="3394920"/>
                  </a:cubicBezTo>
                  <a:cubicBezTo>
                    <a:pt x="3888773" y="3690607"/>
                    <a:pt x="3889354" y="3699910"/>
                    <a:pt x="3888572" y="3793783"/>
                  </a:cubicBezTo>
                  <a:close/>
                  <a:moveTo>
                    <a:pt x="3526483" y="3372380"/>
                  </a:moveTo>
                  <a:cubicBezTo>
                    <a:pt x="3523843" y="3200733"/>
                    <a:pt x="3523150" y="3178147"/>
                    <a:pt x="3519884" y="2965020"/>
                  </a:cubicBezTo>
                  <a:cubicBezTo>
                    <a:pt x="3619018" y="2964371"/>
                    <a:pt x="3650601" y="2962381"/>
                    <a:pt x="3876023" y="2964729"/>
                  </a:cubicBezTo>
                  <a:cubicBezTo>
                    <a:pt x="3880810" y="3277477"/>
                    <a:pt x="3879267" y="3090490"/>
                    <a:pt x="3883763" y="3374169"/>
                  </a:cubicBezTo>
                  <a:cubicBezTo>
                    <a:pt x="3519146" y="3374102"/>
                    <a:pt x="3675720" y="3373766"/>
                    <a:pt x="3526483" y="3372380"/>
                  </a:cubicBezTo>
                  <a:close/>
                  <a:moveTo>
                    <a:pt x="3520667" y="4099019"/>
                  </a:moveTo>
                  <a:cubicBezTo>
                    <a:pt x="3520130" y="4264494"/>
                    <a:pt x="3595957" y="4228984"/>
                    <a:pt x="3166787" y="4228313"/>
                  </a:cubicBezTo>
                  <a:cubicBezTo>
                    <a:pt x="3162425" y="3950337"/>
                    <a:pt x="3161397" y="3882827"/>
                    <a:pt x="3160368" y="3822674"/>
                  </a:cubicBezTo>
                  <a:cubicBezTo>
                    <a:pt x="3325508" y="3822630"/>
                    <a:pt x="3249637" y="3821042"/>
                    <a:pt x="3516775" y="3820595"/>
                  </a:cubicBezTo>
                  <a:cubicBezTo>
                    <a:pt x="3519236" y="3894187"/>
                    <a:pt x="3521003" y="3991303"/>
                    <a:pt x="3520667" y="4099019"/>
                  </a:cubicBezTo>
                  <a:close/>
                  <a:moveTo>
                    <a:pt x="3446541" y="3799888"/>
                  </a:moveTo>
                  <a:cubicBezTo>
                    <a:pt x="3128292" y="3799888"/>
                    <a:pt x="3160122" y="3808452"/>
                    <a:pt x="3159853" y="3793716"/>
                  </a:cubicBezTo>
                  <a:cubicBezTo>
                    <a:pt x="3151823" y="3340492"/>
                    <a:pt x="3151622" y="3394384"/>
                    <a:pt x="3178172" y="3394384"/>
                  </a:cubicBezTo>
                  <a:cubicBezTo>
                    <a:pt x="3575669" y="3394384"/>
                    <a:pt x="3508141" y="3363570"/>
                    <a:pt x="3509729" y="3486357"/>
                  </a:cubicBezTo>
                  <a:cubicBezTo>
                    <a:pt x="3511675" y="3633250"/>
                    <a:pt x="3512659" y="3703890"/>
                    <a:pt x="3515858" y="3794342"/>
                  </a:cubicBezTo>
                  <a:cubicBezTo>
                    <a:pt x="3516126" y="3801655"/>
                    <a:pt x="3526550" y="3799888"/>
                    <a:pt x="3446541" y="3799888"/>
                  </a:cubicBezTo>
                  <a:close/>
                  <a:moveTo>
                    <a:pt x="3446541" y="3372067"/>
                  </a:moveTo>
                  <a:cubicBezTo>
                    <a:pt x="3109481" y="3372067"/>
                    <a:pt x="3156520" y="3388212"/>
                    <a:pt x="3155670" y="3335998"/>
                  </a:cubicBezTo>
                  <a:cubicBezTo>
                    <a:pt x="3149005" y="2910211"/>
                    <a:pt x="3131804" y="2965086"/>
                    <a:pt x="3178150" y="2965086"/>
                  </a:cubicBezTo>
                  <a:cubicBezTo>
                    <a:pt x="3417104" y="2965198"/>
                    <a:pt x="3456852" y="2965310"/>
                    <a:pt x="3501565" y="2965109"/>
                  </a:cubicBezTo>
                  <a:cubicBezTo>
                    <a:pt x="3508812" y="3439554"/>
                    <a:pt x="3533819" y="3372067"/>
                    <a:pt x="3446541" y="3372067"/>
                  </a:cubicBezTo>
                  <a:close/>
                  <a:moveTo>
                    <a:pt x="3148468" y="4228268"/>
                  </a:moveTo>
                  <a:cubicBezTo>
                    <a:pt x="3046963" y="4227866"/>
                    <a:pt x="2939330" y="4223036"/>
                    <a:pt x="2794275" y="4226748"/>
                  </a:cubicBezTo>
                  <a:cubicBezTo>
                    <a:pt x="2792530" y="4094792"/>
                    <a:pt x="2795953" y="3987546"/>
                    <a:pt x="2789511" y="3821758"/>
                  </a:cubicBezTo>
                  <a:cubicBezTo>
                    <a:pt x="2866992" y="3823166"/>
                    <a:pt x="2909357" y="3822764"/>
                    <a:pt x="3142004" y="3822674"/>
                  </a:cubicBezTo>
                  <a:cubicBezTo>
                    <a:pt x="3143413" y="3902796"/>
                    <a:pt x="3144084" y="3948011"/>
                    <a:pt x="3148468" y="4228268"/>
                  </a:cubicBezTo>
                  <a:close/>
                  <a:moveTo>
                    <a:pt x="2782979" y="3370725"/>
                  </a:moveTo>
                  <a:cubicBezTo>
                    <a:pt x="2781190" y="3219092"/>
                    <a:pt x="2777700" y="3170567"/>
                    <a:pt x="2775039" y="2965668"/>
                  </a:cubicBezTo>
                  <a:cubicBezTo>
                    <a:pt x="2799845" y="2965668"/>
                    <a:pt x="3028286" y="2965400"/>
                    <a:pt x="3129142" y="2965131"/>
                  </a:cubicBezTo>
                  <a:cubicBezTo>
                    <a:pt x="3132565" y="3205026"/>
                    <a:pt x="3135853" y="3197692"/>
                    <a:pt x="3137888" y="3373453"/>
                  </a:cubicBezTo>
                  <a:cubicBezTo>
                    <a:pt x="2971293" y="3372537"/>
                    <a:pt x="3131692" y="3370434"/>
                    <a:pt x="2782979" y="3370725"/>
                  </a:cubicBezTo>
                  <a:close/>
                  <a:moveTo>
                    <a:pt x="2775486" y="4227262"/>
                  </a:moveTo>
                  <a:cubicBezTo>
                    <a:pt x="2608444" y="4232070"/>
                    <a:pt x="2519107" y="4226793"/>
                    <a:pt x="2424380" y="4226010"/>
                  </a:cubicBezTo>
                  <a:cubicBezTo>
                    <a:pt x="2416797" y="3745572"/>
                    <a:pt x="2388099" y="3823211"/>
                    <a:pt x="2507588" y="3821288"/>
                  </a:cubicBezTo>
                  <a:cubicBezTo>
                    <a:pt x="2595851" y="3819857"/>
                    <a:pt x="2680043" y="3819723"/>
                    <a:pt x="2771147" y="3821445"/>
                  </a:cubicBezTo>
                  <a:cubicBezTo>
                    <a:pt x="2775307" y="3928087"/>
                    <a:pt x="2777074" y="4227195"/>
                    <a:pt x="2775486" y="4227262"/>
                  </a:cubicBezTo>
                  <a:close/>
                  <a:moveTo>
                    <a:pt x="2641615" y="3370837"/>
                  </a:moveTo>
                  <a:cubicBezTo>
                    <a:pt x="2516937" y="3370837"/>
                    <a:pt x="2513135" y="3372291"/>
                    <a:pt x="2409170" y="3372581"/>
                  </a:cubicBezTo>
                  <a:cubicBezTo>
                    <a:pt x="2405233" y="3088254"/>
                    <a:pt x="2404495" y="3038186"/>
                    <a:pt x="2403242" y="2967569"/>
                  </a:cubicBezTo>
                  <a:cubicBezTo>
                    <a:pt x="2814339" y="2966317"/>
                    <a:pt x="2756205" y="2939482"/>
                    <a:pt x="2757659" y="3031388"/>
                  </a:cubicBezTo>
                  <a:cubicBezTo>
                    <a:pt x="2764101" y="3442595"/>
                    <a:pt x="2798435" y="3370703"/>
                    <a:pt x="2641615" y="3370837"/>
                  </a:cubicBezTo>
                  <a:close/>
                  <a:moveTo>
                    <a:pt x="2406083" y="4225898"/>
                  </a:moveTo>
                  <a:cubicBezTo>
                    <a:pt x="2235350" y="4225048"/>
                    <a:pt x="2224770" y="4230482"/>
                    <a:pt x="2051040" y="4228939"/>
                  </a:cubicBezTo>
                  <a:cubicBezTo>
                    <a:pt x="2042607" y="3756820"/>
                    <a:pt x="2014603" y="3819566"/>
                    <a:pt x="2105080" y="3819566"/>
                  </a:cubicBezTo>
                  <a:cubicBezTo>
                    <a:pt x="2237095" y="3819566"/>
                    <a:pt x="2239824" y="3822362"/>
                    <a:pt x="2373292" y="3822362"/>
                  </a:cubicBezTo>
                  <a:cubicBezTo>
                    <a:pt x="2408991" y="3822362"/>
                    <a:pt x="2398836" y="3767017"/>
                    <a:pt x="2406083" y="4225898"/>
                  </a:cubicBezTo>
                  <a:close/>
                  <a:moveTo>
                    <a:pt x="2373292" y="3801610"/>
                  </a:moveTo>
                  <a:cubicBezTo>
                    <a:pt x="2371301" y="3801610"/>
                    <a:pt x="2042160" y="3800559"/>
                    <a:pt x="2042138" y="3793940"/>
                  </a:cubicBezTo>
                  <a:cubicBezTo>
                    <a:pt x="2041176" y="3332398"/>
                    <a:pt x="2002211" y="3394607"/>
                    <a:pt x="2105080" y="3394607"/>
                  </a:cubicBezTo>
                  <a:cubicBezTo>
                    <a:pt x="2448425" y="3394607"/>
                    <a:pt x="2391275" y="3362384"/>
                    <a:pt x="2391924" y="3488839"/>
                  </a:cubicBezTo>
                  <a:cubicBezTo>
                    <a:pt x="2393803" y="3849195"/>
                    <a:pt x="2411809" y="3801610"/>
                    <a:pt x="2373292" y="3801610"/>
                  </a:cubicBezTo>
                  <a:close/>
                  <a:moveTo>
                    <a:pt x="2373292" y="3372648"/>
                  </a:moveTo>
                  <a:cubicBezTo>
                    <a:pt x="1982304" y="3372648"/>
                    <a:pt x="2034667" y="3389911"/>
                    <a:pt x="2033817" y="3336087"/>
                  </a:cubicBezTo>
                  <a:cubicBezTo>
                    <a:pt x="2031423" y="3183760"/>
                    <a:pt x="2034465" y="3183671"/>
                    <a:pt x="2032072" y="3030986"/>
                  </a:cubicBezTo>
                  <a:cubicBezTo>
                    <a:pt x="2030797" y="2949657"/>
                    <a:pt x="2016057" y="2966272"/>
                    <a:pt x="2105080" y="2966272"/>
                  </a:cubicBezTo>
                  <a:cubicBezTo>
                    <a:pt x="2441469" y="2966272"/>
                    <a:pt x="2384677" y="2946951"/>
                    <a:pt x="2385997" y="3031344"/>
                  </a:cubicBezTo>
                  <a:cubicBezTo>
                    <a:pt x="2392237" y="3425310"/>
                    <a:pt x="2396465" y="3372648"/>
                    <a:pt x="2373292" y="3372648"/>
                  </a:cubicBezTo>
                  <a:close/>
                  <a:moveTo>
                    <a:pt x="2032698" y="4228738"/>
                  </a:moveTo>
                  <a:cubicBezTo>
                    <a:pt x="1899879" y="4227039"/>
                    <a:pt x="1991452" y="4225116"/>
                    <a:pt x="1678058" y="4226323"/>
                  </a:cubicBezTo>
                  <a:cubicBezTo>
                    <a:pt x="1670140" y="3760017"/>
                    <a:pt x="1654125" y="3819566"/>
                    <a:pt x="1702797" y="3819164"/>
                  </a:cubicBezTo>
                  <a:cubicBezTo>
                    <a:pt x="1783835" y="3818515"/>
                    <a:pt x="1850110" y="3818269"/>
                    <a:pt x="1970852" y="3819074"/>
                  </a:cubicBezTo>
                  <a:cubicBezTo>
                    <a:pt x="2036904" y="3819589"/>
                    <a:pt x="2024042" y="3750849"/>
                    <a:pt x="2032698" y="4228738"/>
                  </a:cubicBezTo>
                  <a:close/>
                  <a:moveTo>
                    <a:pt x="1666427" y="4676282"/>
                  </a:moveTo>
                  <a:cubicBezTo>
                    <a:pt x="1672332" y="4990484"/>
                    <a:pt x="1670855" y="4961303"/>
                    <a:pt x="1672198" y="5081250"/>
                  </a:cubicBezTo>
                  <a:cubicBezTo>
                    <a:pt x="1614981" y="5080467"/>
                    <a:pt x="1598809" y="5080647"/>
                    <a:pt x="1317311" y="5080579"/>
                  </a:cubicBezTo>
                  <a:cubicBezTo>
                    <a:pt x="1314828" y="4968615"/>
                    <a:pt x="1312457" y="4938270"/>
                    <a:pt x="1310578" y="4674561"/>
                  </a:cubicBezTo>
                  <a:cubicBezTo>
                    <a:pt x="1313061" y="4674583"/>
                    <a:pt x="1664570" y="4676282"/>
                    <a:pt x="1666427" y="4676282"/>
                  </a:cubicBezTo>
                  <a:close/>
                  <a:moveTo>
                    <a:pt x="1310422" y="4653809"/>
                  </a:moveTo>
                  <a:cubicBezTo>
                    <a:pt x="1309907" y="4597681"/>
                    <a:pt x="1309348" y="4568433"/>
                    <a:pt x="1304472" y="4251391"/>
                  </a:cubicBezTo>
                  <a:cubicBezTo>
                    <a:pt x="1304316" y="4240947"/>
                    <a:pt x="1285862" y="4248394"/>
                    <a:pt x="1660074" y="4247164"/>
                  </a:cubicBezTo>
                  <a:cubicBezTo>
                    <a:pt x="1662378" y="4386253"/>
                    <a:pt x="1662490" y="4458436"/>
                    <a:pt x="1666046" y="4655531"/>
                  </a:cubicBezTo>
                  <a:cubicBezTo>
                    <a:pt x="1664212" y="4655508"/>
                    <a:pt x="1312122" y="4653809"/>
                    <a:pt x="1310422" y="4653809"/>
                  </a:cubicBezTo>
                  <a:close/>
                  <a:moveTo>
                    <a:pt x="1568590" y="5101398"/>
                  </a:moveTo>
                  <a:cubicBezTo>
                    <a:pt x="1704631" y="5101398"/>
                    <a:pt x="1669469" y="5027493"/>
                    <a:pt x="1676425" y="5472532"/>
                  </a:cubicBezTo>
                  <a:cubicBezTo>
                    <a:pt x="1677320" y="5529420"/>
                    <a:pt x="1724314" y="5508557"/>
                    <a:pt x="1323238" y="5507104"/>
                  </a:cubicBezTo>
                  <a:cubicBezTo>
                    <a:pt x="1320599" y="5369692"/>
                    <a:pt x="1321046" y="5264481"/>
                    <a:pt x="1317759" y="5101353"/>
                  </a:cubicBezTo>
                  <a:lnTo>
                    <a:pt x="1568590" y="5101398"/>
                  </a:lnTo>
                  <a:close/>
                  <a:moveTo>
                    <a:pt x="1970963" y="3798300"/>
                  </a:moveTo>
                  <a:cubicBezTo>
                    <a:pt x="1888851" y="3797652"/>
                    <a:pt x="1796294" y="3797585"/>
                    <a:pt x="1702618" y="3798345"/>
                  </a:cubicBezTo>
                  <a:cubicBezTo>
                    <a:pt x="1655467" y="3798725"/>
                    <a:pt x="1670520" y="3860466"/>
                    <a:pt x="1663675" y="3392192"/>
                  </a:cubicBezTo>
                  <a:cubicBezTo>
                    <a:pt x="1802982" y="3395189"/>
                    <a:pt x="1720333" y="3395524"/>
                    <a:pt x="2016549" y="3394697"/>
                  </a:cubicBezTo>
                  <a:cubicBezTo>
                    <a:pt x="2025988" y="3862210"/>
                    <a:pt x="2044061" y="3798792"/>
                    <a:pt x="1970963" y="3798300"/>
                  </a:cubicBezTo>
                  <a:close/>
                  <a:moveTo>
                    <a:pt x="1659739" y="4226390"/>
                  </a:moveTo>
                  <a:cubicBezTo>
                    <a:pt x="1444472" y="4227173"/>
                    <a:pt x="1461001" y="4225294"/>
                    <a:pt x="1304047" y="4225272"/>
                  </a:cubicBezTo>
                  <a:cubicBezTo>
                    <a:pt x="1296621" y="3791100"/>
                    <a:pt x="1292393" y="3820528"/>
                    <a:pt x="1300334" y="3820505"/>
                  </a:cubicBezTo>
                  <a:cubicBezTo>
                    <a:pt x="1302973" y="3820505"/>
                    <a:pt x="1649740" y="3819522"/>
                    <a:pt x="1651686" y="3819499"/>
                  </a:cubicBezTo>
                  <a:cubicBezTo>
                    <a:pt x="1655176" y="4034930"/>
                    <a:pt x="1658777" y="4170911"/>
                    <a:pt x="1659739" y="4226390"/>
                  </a:cubicBezTo>
                  <a:close/>
                  <a:moveTo>
                    <a:pt x="1295771" y="3793828"/>
                  </a:moveTo>
                  <a:cubicBezTo>
                    <a:pt x="1294541" y="3703778"/>
                    <a:pt x="1287361" y="3392908"/>
                    <a:pt x="1300356" y="3392908"/>
                  </a:cubicBezTo>
                  <a:cubicBezTo>
                    <a:pt x="1714629" y="3392908"/>
                    <a:pt x="1645065" y="3360104"/>
                    <a:pt x="1646676" y="3488906"/>
                  </a:cubicBezTo>
                  <a:cubicBezTo>
                    <a:pt x="1648063" y="3599976"/>
                    <a:pt x="1648913" y="3646488"/>
                    <a:pt x="1651373" y="3798725"/>
                  </a:cubicBezTo>
                  <a:cubicBezTo>
                    <a:pt x="1251662" y="3801006"/>
                    <a:pt x="1295883" y="3802124"/>
                    <a:pt x="1295771" y="3793828"/>
                  </a:cubicBezTo>
                  <a:close/>
                  <a:moveTo>
                    <a:pt x="1568590" y="3370524"/>
                  </a:moveTo>
                  <a:cubicBezTo>
                    <a:pt x="1240836" y="3370524"/>
                    <a:pt x="1292796" y="3388614"/>
                    <a:pt x="1291969" y="3335998"/>
                  </a:cubicBezTo>
                  <a:cubicBezTo>
                    <a:pt x="1285482" y="2920945"/>
                    <a:pt x="1273918" y="2965623"/>
                    <a:pt x="1300334" y="2965623"/>
                  </a:cubicBezTo>
                  <a:cubicBezTo>
                    <a:pt x="1700470" y="2965623"/>
                    <a:pt x="1637617" y="2945543"/>
                    <a:pt x="1638959" y="3031388"/>
                  </a:cubicBezTo>
                  <a:cubicBezTo>
                    <a:pt x="1645289" y="3434679"/>
                    <a:pt x="1666248" y="3370524"/>
                    <a:pt x="1568590" y="3370524"/>
                  </a:cubicBezTo>
                  <a:close/>
                  <a:moveTo>
                    <a:pt x="1286063" y="4246046"/>
                  </a:moveTo>
                  <a:cubicBezTo>
                    <a:pt x="1286086" y="4248014"/>
                    <a:pt x="1291499" y="4589385"/>
                    <a:pt x="1292080" y="4653809"/>
                  </a:cubicBezTo>
                  <a:cubicBezTo>
                    <a:pt x="1181025" y="4653764"/>
                    <a:pt x="1313464" y="4653563"/>
                    <a:pt x="938603" y="4652579"/>
                  </a:cubicBezTo>
                  <a:cubicBezTo>
                    <a:pt x="937798" y="4590145"/>
                    <a:pt x="936881" y="4535002"/>
                    <a:pt x="932430" y="4251413"/>
                  </a:cubicBezTo>
                  <a:cubicBezTo>
                    <a:pt x="932385" y="4247276"/>
                    <a:pt x="901696" y="4246381"/>
                    <a:pt x="1286063" y="4246046"/>
                  </a:cubicBezTo>
                  <a:close/>
                  <a:moveTo>
                    <a:pt x="1292259" y="4674561"/>
                  </a:moveTo>
                  <a:cubicBezTo>
                    <a:pt x="1294272" y="4949742"/>
                    <a:pt x="1296532" y="4970158"/>
                    <a:pt x="1298970" y="5080579"/>
                  </a:cubicBezTo>
                  <a:cubicBezTo>
                    <a:pt x="1297046" y="5080579"/>
                    <a:pt x="947326" y="5081250"/>
                    <a:pt x="944687" y="5081273"/>
                  </a:cubicBezTo>
                  <a:cubicBezTo>
                    <a:pt x="938827" y="4700835"/>
                    <a:pt x="940840" y="4833350"/>
                    <a:pt x="938849" y="4673331"/>
                  </a:cubicBezTo>
                  <a:cubicBezTo>
                    <a:pt x="1276087" y="4674113"/>
                    <a:pt x="1167470" y="4674516"/>
                    <a:pt x="1292259" y="4674561"/>
                  </a:cubicBezTo>
                  <a:close/>
                  <a:moveTo>
                    <a:pt x="1299417" y="5101353"/>
                  </a:moveTo>
                  <a:cubicBezTo>
                    <a:pt x="1302906" y="5274186"/>
                    <a:pt x="1301900" y="5348694"/>
                    <a:pt x="1304919" y="5507059"/>
                  </a:cubicBezTo>
                  <a:cubicBezTo>
                    <a:pt x="1302683" y="5507059"/>
                    <a:pt x="1264076" y="5506902"/>
                    <a:pt x="949697" y="5507819"/>
                  </a:cubicBezTo>
                  <a:cubicBezTo>
                    <a:pt x="946633" y="5319445"/>
                    <a:pt x="948780" y="5347107"/>
                    <a:pt x="945023" y="5102046"/>
                  </a:cubicBezTo>
                  <a:cubicBezTo>
                    <a:pt x="949429" y="5102046"/>
                    <a:pt x="1277854" y="5101353"/>
                    <a:pt x="1299417" y="5101353"/>
                  </a:cubicBezTo>
                  <a:close/>
                  <a:moveTo>
                    <a:pt x="1300334" y="5527810"/>
                  </a:moveTo>
                  <a:cubicBezTo>
                    <a:pt x="1307872" y="5527810"/>
                    <a:pt x="1304405" y="5517032"/>
                    <a:pt x="1308140" y="5625306"/>
                  </a:cubicBezTo>
                  <a:cubicBezTo>
                    <a:pt x="1320107" y="5972872"/>
                    <a:pt x="1317445" y="5937809"/>
                    <a:pt x="1300334" y="5937809"/>
                  </a:cubicBezTo>
                  <a:cubicBezTo>
                    <a:pt x="1298120" y="5937809"/>
                    <a:pt x="957705" y="5937877"/>
                    <a:pt x="957481" y="5929826"/>
                  </a:cubicBezTo>
                  <a:cubicBezTo>
                    <a:pt x="954685" y="5830944"/>
                    <a:pt x="954909" y="5826851"/>
                    <a:pt x="950055" y="5528616"/>
                  </a:cubicBezTo>
                  <a:cubicBezTo>
                    <a:pt x="952538" y="5528616"/>
                    <a:pt x="1298343" y="5527810"/>
                    <a:pt x="1300334" y="5527810"/>
                  </a:cubicBezTo>
                  <a:close/>
                  <a:moveTo>
                    <a:pt x="1032212" y="5956057"/>
                  </a:moveTo>
                  <a:cubicBezTo>
                    <a:pt x="1165725" y="5956057"/>
                    <a:pt x="1166195" y="5958584"/>
                    <a:pt x="1300356" y="5958584"/>
                  </a:cubicBezTo>
                  <a:cubicBezTo>
                    <a:pt x="1321964" y="5958584"/>
                    <a:pt x="1311249" y="5913793"/>
                    <a:pt x="1317557" y="6362097"/>
                  </a:cubicBezTo>
                  <a:cubicBezTo>
                    <a:pt x="1308834" y="6362076"/>
                    <a:pt x="968039" y="6363999"/>
                    <a:pt x="966384" y="6364021"/>
                  </a:cubicBezTo>
                  <a:cubicBezTo>
                    <a:pt x="958398" y="5883471"/>
                    <a:pt x="932922" y="5956057"/>
                    <a:pt x="1032212" y="5956057"/>
                  </a:cubicBezTo>
                  <a:close/>
                  <a:moveTo>
                    <a:pt x="1323664" y="5527855"/>
                  </a:moveTo>
                  <a:cubicBezTo>
                    <a:pt x="1442839" y="5528325"/>
                    <a:pt x="1435681" y="5531702"/>
                    <a:pt x="1568590" y="5531702"/>
                  </a:cubicBezTo>
                  <a:cubicBezTo>
                    <a:pt x="1711520" y="5531702"/>
                    <a:pt x="1674054" y="5446974"/>
                    <a:pt x="1686133" y="5930453"/>
                  </a:cubicBezTo>
                  <a:cubicBezTo>
                    <a:pt x="1686356" y="5939464"/>
                    <a:pt x="1731025" y="5937094"/>
                    <a:pt x="1331895" y="5937787"/>
                  </a:cubicBezTo>
                  <a:cubicBezTo>
                    <a:pt x="1330955" y="5705294"/>
                    <a:pt x="1325632" y="5619404"/>
                    <a:pt x="1323664" y="5527855"/>
                  </a:cubicBezTo>
                  <a:close/>
                  <a:moveTo>
                    <a:pt x="1686826" y="5957957"/>
                  </a:moveTo>
                  <a:cubicBezTo>
                    <a:pt x="1692754" y="6200736"/>
                    <a:pt x="1688347" y="6217127"/>
                    <a:pt x="1690248" y="6363887"/>
                  </a:cubicBezTo>
                  <a:cubicBezTo>
                    <a:pt x="1361331" y="6364110"/>
                    <a:pt x="1488737" y="6362567"/>
                    <a:pt x="1335854" y="6362120"/>
                  </a:cubicBezTo>
                  <a:cubicBezTo>
                    <a:pt x="1335832" y="6360353"/>
                    <a:pt x="1332029" y="5960283"/>
                    <a:pt x="1332007" y="5958539"/>
                  </a:cubicBezTo>
                  <a:cubicBezTo>
                    <a:pt x="1432594" y="5958382"/>
                    <a:pt x="1538304" y="5956437"/>
                    <a:pt x="1686826" y="5957957"/>
                  </a:cubicBezTo>
                  <a:close/>
                  <a:moveTo>
                    <a:pt x="1690562" y="6384638"/>
                  </a:moveTo>
                  <a:cubicBezTo>
                    <a:pt x="1690584" y="6386293"/>
                    <a:pt x="1695930" y="6727955"/>
                    <a:pt x="1697518" y="6791440"/>
                  </a:cubicBezTo>
                  <a:cubicBezTo>
                    <a:pt x="1505446" y="6790187"/>
                    <a:pt x="1427070" y="6792155"/>
                    <a:pt x="1343727" y="6792401"/>
                  </a:cubicBezTo>
                  <a:cubicBezTo>
                    <a:pt x="1343705" y="6790813"/>
                    <a:pt x="1336301" y="6390094"/>
                    <a:pt x="1336189" y="6382894"/>
                  </a:cubicBezTo>
                  <a:cubicBezTo>
                    <a:pt x="1504417" y="6383431"/>
                    <a:pt x="1350438" y="6384884"/>
                    <a:pt x="1690562" y="6384638"/>
                  </a:cubicBezTo>
                  <a:close/>
                  <a:moveTo>
                    <a:pt x="1698032" y="6812236"/>
                  </a:moveTo>
                  <a:cubicBezTo>
                    <a:pt x="1705078" y="7071250"/>
                    <a:pt x="1703222" y="7098531"/>
                    <a:pt x="1704385" y="7218478"/>
                  </a:cubicBezTo>
                  <a:cubicBezTo>
                    <a:pt x="1567718" y="7216935"/>
                    <a:pt x="1400049" y="7218590"/>
                    <a:pt x="1349632" y="7218724"/>
                  </a:cubicBezTo>
                  <a:cubicBezTo>
                    <a:pt x="1348492" y="7104524"/>
                    <a:pt x="1350102" y="7109465"/>
                    <a:pt x="1344108" y="6813153"/>
                  </a:cubicBezTo>
                  <a:cubicBezTo>
                    <a:pt x="1454269" y="6812884"/>
                    <a:pt x="1495179" y="6810917"/>
                    <a:pt x="1698032" y="6812236"/>
                  </a:cubicBezTo>
                  <a:close/>
                  <a:moveTo>
                    <a:pt x="1702618" y="7239297"/>
                  </a:moveTo>
                  <a:cubicBezTo>
                    <a:pt x="1707158" y="7239319"/>
                    <a:pt x="1702327" y="7215705"/>
                    <a:pt x="1710760" y="7644510"/>
                  </a:cubicBezTo>
                  <a:cubicBezTo>
                    <a:pt x="1507392" y="7643370"/>
                    <a:pt x="1450354" y="7644600"/>
                    <a:pt x="1358468" y="7644846"/>
                  </a:cubicBezTo>
                  <a:cubicBezTo>
                    <a:pt x="1355292" y="7433328"/>
                    <a:pt x="1352182" y="7443570"/>
                    <a:pt x="1349834" y="7239520"/>
                  </a:cubicBezTo>
                  <a:cubicBezTo>
                    <a:pt x="1461404" y="7239275"/>
                    <a:pt x="1535844" y="7237709"/>
                    <a:pt x="1702618" y="7239297"/>
                  </a:cubicBezTo>
                  <a:close/>
                  <a:moveTo>
                    <a:pt x="1708903" y="6387881"/>
                  </a:moveTo>
                  <a:cubicBezTo>
                    <a:pt x="1708814" y="6382044"/>
                    <a:pt x="1680608" y="6384996"/>
                    <a:pt x="2066675" y="6385846"/>
                  </a:cubicBezTo>
                  <a:cubicBezTo>
                    <a:pt x="2067212" y="6419008"/>
                    <a:pt x="2071506" y="6781399"/>
                    <a:pt x="2071573" y="6791417"/>
                  </a:cubicBezTo>
                  <a:cubicBezTo>
                    <a:pt x="1965170" y="6791484"/>
                    <a:pt x="1850312" y="6792424"/>
                    <a:pt x="1715792" y="6791552"/>
                  </a:cubicBezTo>
                  <a:cubicBezTo>
                    <a:pt x="1714406" y="6734440"/>
                    <a:pt x="1714092" y="6705571"/>
                    <a:pt x="1708903" y="6387881"/>
                  </a:cubicBezTo>
                  <a:close/>
                  <a:moveTo>
                    <a:pt x="2071708" y="6812191"/>
                  </a:moveTo>
                  <a:cubicBezTo>
                    <a:pt x="2072535" y="7041732"/>
                    <a:pt x="2074996" y="7091510"/>
                    <a:pt x="2077523" y="7219350"/>
                  </a:cubicBezTo>
                  <a:cubicBezTo>
                    <a:pt x="1800253" y="7219127"/>
                    <a:pt x="1783790" y="7219216"/>
                    <a:pt x="1722726" y="7218657"/>
                  </a:cubicBezTo>
                  <a:cubicBezTo>
                    <a:pt x="1721675" y="7105999"/>
                    <a:pt x="1723263" y="7067873"/>
                    <a:pt x="1716374" y="6812348"/>
                  </a:cubicBezTo>
                  <a:cubicBezTo>
                    <a:pt x="1846263" y="6813153"/>
                    <a:pt x="1989551" y="6812258"/>
                    <a:pt x="2071708" y="6812191"/>
                  </a:cubicBezTo>
                  <a:close/>
                  <a:moveTo>
                    <a:pt x="1836802" y="7239923"/>
                  </a:moveTo>
                  <a:cubicBezTo>
                    <a:pt x="2124250" y="7240169"/>
                    <a:pt x="2077657" y="7218858"/>
                    <a:pt x="2078977" y="7304101"/>
                  </a:cubicBezTo>
                  <a:cubicBezTo>
                    <a:pt x="2081080" y="7438538"/>
                    <a:pt x="2080878" y="7458619"/>
                    <a:pt x="2083227" y="7609425"/>
                  </a:cubicBezTo>
                  <a:cubicBezTo>
                    <a:pt x="2083965" y="7656922"/>
                    <a:pt x="2141092" y="7646724"/>
                    <a:pt x="1729056" y="7644600"/>
                  </a:cubicBezTo>
                  <a:cubicBezTo>
                    <a:pt x="1728520" y="7617520"/>
                    <a:pt x="1728877" y="7639703"/>
                    <a:pt x="1723755" y="7303743"/>
                  </a:cubicBezTo>
                  <a:cubicBezTo>
                    <a:pt x="1722525" y="7222257"/>
                    <a:pt x="1700135" y="7239923"/>
                    <a:pt x="1836802" y="7239923"/>
                  </a:cubicBezTo>
                  <a:close/>
                  <a:moveTo>
                    <a:pt x="2075108" y="5955922"/>
                  </a:moveTo>
                  <a:cubicBezTo>
                    <a:pt x="2076696" y="5955922"/>
                    <a:pt x="2357590" y="5955296"/>
                    <a:pt x="2431269" y="5955408"/>
                  </a:cubicBezTo>
                  <a:cubicBezTo>
                    <a:pt x="2436950" y="6436830"/>
                    <a:pt x="2456142" y="6363059"/>
                    <a:pt x="2373292" y="6363059"/>
                  </a:cubicBezTo>
                  <a:cubicBezTo>
                    <a:pt x="2239757" y="6363059"/>
                    <a:pt x="2236826" y="6365139"/>
                    <a:pt x="2105080" y="6365139"/>
                  </a:cubicBezTo>
                  <a:cubicBezTo>
                    <a:pt x="2078396" y="6365139"/>
                    <a:pt x="2083674" y="6419432"/>
                    <a:pt x="2075108" y="5955922"/>
                  </a:cubicBezTo>
                  <a:close/>
                  <a:moveTo>
                    <a:pt x="2105080" y="6385890"/>
                  </a:moveTo>
                  <a:cubicBezTo>
                    <a:pt x="2463255" y="6385890"/>
                    <a:pt x="2436279" y="6379047"/>
                    <a:pt x="2436436" y="6388238"/>
                  </a:cubicBezTo>
                  <a:cubicBezTo>
                    <a:pt x="2443862" y="6860805"/>
                    <a:pt x="2471732" y="6792736"/>
                    <a:pt x="2373292" y="6792804"/>
                  </a:cubicBezTo>
                  <a:cubicBezTo>
                    <a:pt x="2242373" y="6792804"/>
                    <a:pt x="2242463" y="6791417"/>
                    <a:pt x="2105080" y="6791417"/>
                  </a:cubicBezTo>
                  <a:cubicBezTo>
                    <a:pt x="2084524" y="6791417"/>
                    <a:pt x="2090564" y="6806310"/>
                    <a:pt x="2088797" y="6693161"/>
                  </a:cubicBezTo>
                  <a:cubicBezTo>
                    <a:pt x="2083249" y="6338641"/>
                    <a:pt x="2077277" y="6385890"/>
                    <a:pt x="2105080" y="6385890"/>
                  </a:cubicBezTo>
                  <a:close/>
                  <a:moveTo>
                    <a:pt x="2105080" y="6812191"/>
                  </a:moveTo>
                  <a:cubicBezTo>
                    <a:pt x="2498797" y="6812191"/>
                    <a:pt x="2444667" y="6803045"/>
                    <a:pt x="2445741" y="6846270"/>
                  </a:cubicBezTo>
                  <a:cubicBezTo>
                    <a:pt x="2456388" y="7289946"/>
                    <a:pt x="2467505" y="7217047"/>
                    <a:pt x="2373292" y="7217047"/>
                  </a:cubicBezTo>
                  <a:cubicBezTo>
                    <a:pt x="2039498" y="7217047"/>
                    <a:pt x="2096581" y="7247682"/>
                    <a:pt x="2094366" y="7151013"/>
                  </a:cubicBezTo>
                  <a:cubicBezTo>
                    <a:pt x="2085620" y="6770509"/>
                    <a:pt x="2087790" y="6812191"/>
                    <a:pt x="2105080" y="6812191"/>
                  </a:cubicBezTo>
                  <a:close/>
                  <a:moveTo>
                    <a:pt x="2449566" y="5955453"/>
                  </a:moveTo>
                  <a:cubicBezTo>
                    <a:pt x="2809977" y="5956169"/>
                    <a:pt x="2647185" y="5955498"/>
                    <a:pt x="2803334" y="5956661"/>
                  </a:cubicBezTo>
                  <a:cubicBezTo>
                    <a:pt x="2816195" y="6429495"/>
                    <a:pt x="2815166" y="6364244"/>
                    <a:pt x="2775911" y="6363305"/>
                  </a:cubicBezTo>
                  <a:cubicBezTo>
                    <a:pt x="2386623" y="6353869"/>
                    <a:pt x="2454129" y="6407961"/>
                    <a:pt x="2453033" y="6235352"/>
                  </a:cubicBezTo>
                  <a:cubicBezTo>
                    <a:pt x="2452317" y="6118066"/>
                    <a:pt x="2451132" y="6086313"/>
                    <a:pt x="2449566" y="5955453"/>
                  </a:cubicBezTo>
                  <a:close/>
                  <a:moveTo>
                    <a:pt x="2507543" y="6383140"/>
                  </a:moveTo>
                  <a:cubicBezTo>
                    <a:pt x="2841001" y="6379987"/>
                    <a:pt x="2808725" y="6386606"/>
                    <a:pt x="2808769" y="6388238"/>
                  </a:cubicBezTo>
                  <a:cubicBezTo>
                    <a:pt x="2816016" y="6851413"/>
                    <a:pt x="2839972" y="6791395"/>
                    <a:pt x="2775643" y="6791999"/>
                  </a:cubicBezTo>
                  <a:cubicBezTo>
                    <a:pt x="2686440" y="6792714"/>
                    <a:pt x="2698787" y="6792536"/>
                    <a:pt x="2462808" y="6792736"/>
                  </a:cubicBezTo>
                  <a:cubicBezTo>
                    <a:pt x="2452518" y="6318157"/>
                    <a:pt x="2435139" y="6383923"/>
                    <a:pt x="2507543" y="6383140"/>
                  </a:cubicBezTo>
                  <a:close/>
                  <a:moveTo>
                    <a:pt x="2819014" y="6812437"/>
                  </a:moveTo>
                  <a:cubicBezTo>
                    <a:pt x="2824874" y="7124023"/>
                    <a:pt x="2823331" y="7096250"/>
                    <a:pt x="2824784" y="7219551"/>
                  </a:cubicBezTo>
                  <a:cubicBezTo>
                    <a:pt x="2445092" y="7217204"/>
                    <a:pt x="2751351" y="7219753"/>
                    <a:pt x="2469138" y="7217383"/>
                  </a:cubicBezTo>
                  <a:cubicBezTo>
                    <a:pt x="2468109" y="7108191"/>
                    <a:pt x="2469406" y="7077198"/>
                    <a:pt x="2463277" y="6813510"/>
                  </a:cubicBezTo>
                  <a:cubicBezTo>
                    <a:pt x="2804788" y="6813220"/>
                    <a:pt x="2668479" y="6813421"/>
                    <a:pt x="2819014" y="6812437"/>
                  </a:cubicBezTo>
                  <a:close/>
                  <a:moveTo>
                    <a:pt x="2821698" y="5956772"/>
                  </a:moveTo>
                  <a:cubicBezTo>
                    <a:pt x="3032111" y="5958025"/>
                    <a:pt x="3021308" y="5954871"/>
                    <a:pt x="3176674" y="5954827"/>
                  </a:cubicBezTo>
                  <a:cubicBezTo>
                    <a:pt x="3175868" y="6270975"/>
                    <a:pt x="3193069" y="6362478"/>
                    <a:pt x="3178195" y="6362478"/>
                  </a:cubicBezTo>
                  <a:cubicBezTo>
                    <a:pt x="3046829" y="6362478"/>
                    <a:pt x="2967558" y="6366525"/>
                    <a:pt x="2826753" y="6364356"/>
                  </a:cubicBezTo>
                  <a:cubicBezTo>
                    <a:pt x="2824941" y="6237343"/>
                    <a:pt x="2826552" y="6134189"/>
                    <a:pt x="2821698" y="5956772"/>
                  </a:cubicBezTo>
                  <a:close/>
                  <a:moveTo>
                    <a:pt x="2909871" y="6385667"/>
                  </a:moveTo>
                  <a:cubicBezTo>
                    <a:pt x="3206244" y="6385667"/>
                    <a:pt x="3184570" y="6377661"/>
                    <a:pt x="3184726" y="6388194"/>
                  </a:cubicBezTo>
                  <a:cubicBezTo>
                    <a:pt x="3191750" y="6837885"/>
                    <a:pt x="3194993" y="6789517"/>
                    <a:pt x="3178150" y="6789517"/>
                  </a:cubicBezTo>
                  <a:cubicBezTo>
                    <a:pt x="2767680" y="6789517"/>
                    <a:pt x="2837333" y="6823595"/>
                    <a:pt x="2835297" y="6693116"/>
                  </a:cubicBezTo>
                  <a:cubicBezTo>
                    <a:pt x="2829526" y="6322362"/>
                    <a:pt x="2794119" y="6385667"/>
                    <a:pt x="2909871" y="6385667"/>
                  </a:cubicBezTo>
                  <a:close/>
                  <a:moveTo>
                    <a:pt x="2909871" y="6812191"/>
                  </a:moveTo>
                  <a:cubicBezTo>
                    <a:pt x="3238990" y="6812191"/>
                    <a:pt x="3190721" y="6794391"/>
                    <a:pt x="3191973" y="6847120"/>
                  </a:cubicBezTo>
                  <a:cubicBezTo>
                    <a:pt x="3202575" y="7267182"/>
                    <a:pt x="3198169" y="7216533"/>
                    <a:pt x="3178150" y="7216533"/>
                  </a:cubicBezTo>
                  <a:cubicBezTo>
                    <a:pt x="2787475" y="7216533"/>
                    <a:pt x="2843283" y="7249673"/>
                    <a:pt x="2842455" y="7151125"/>
                  </a:cubicBezTo>
                  <a:cubicBezTo>
                    <a:pt x="2839167" y="6751524"/>
                    <a:pt x="2815054" y="6812191"/>
                    <a:pt x="2909871" y="6812191"/>
                  </a:cubicBezTo>
                  <a:close/>
                  <a:moveTo>
                    <a:pt x="2909871" y="7240549"/>
                  </a:moveTo>
                  <a:cubicBezTo>
                    <a:pt x="3245320" y="7240549"/>
                    <a:pt x="3195776" y="7210964"/>
                    <a:pt x="3197230" y="7304101"/>
                  </a:cubicBezTo>
                  <a:cubicBezTo>
                    <a:pt x="3203336" y="7694041"/>
                    <a:pt x="3219597" y="7645718"/>
                    <a:pt x="3178172" y="7645718"/>
                  </a:cubicBezTo>
                  <a:cubicBezTo>
                    <a:pt x="2796333" y="7645718"/>
                    <a:pt x="2848159" y="7657279"/>
                    <a:pt x="2847376" y="7609067"/>
                  </a:cubicBezTo>
                  <a:cubicBezTo>
                    <a:pt x="2840487" y="7168724"/>
                    <a:pt x="2827580" y="7240549"/>
                    <a:pt x="2909871" y="7240549"/>
                  </a:cubicBezTo>
                  <a:close/>
                  <a:moveTo>
                    <a:pt x="3203045" y="6387836"/>
                  </a:moveTo>
                  <a:cubicBezTo>
                    <a:pt x="3202889" y="6377124"/>
                    <a:pt x="3195664" y="6387299"/>
                    <a:pt x="3556567" y="6385689"/>
                  </a:cubicBezTo>
                  <a:cubicBezTo>
                    <a:pt x="3558804" y="6534997"/>
                    <a:pt x="3557999" y="6647811"/>
                    <a:pt x="3561801" y="6791999"/>
                  </a:cubicBezTo>
                  <a:cubicBezTo>
                    <a:pt x="3361901" y="6794235"/>
                    <a:pt x="3324524" y="6790075"/>
                    <a:pt x="3208995" y="6789583"/>
                  </a:cubicBezTo>
                  <a:cubicBezTo>
                    <a:pt x="3206266" y="6662033"/>
                    <a:pt x="3205371" y="6536697"/>
                    <a:pt x="3203045" y="6387836"/>
                  </a:cubicBezTo>
                  <a:close/>
                  <a:moveTo>
                    <a:pt x="3580747" y="5959165"/>
                  </a:moveTo>
                  <a:cubicBezTo>
                    <a:pt x="3700996" y="5959008"/>
                    <a:pt x="3614343" y="5959008"/>
                    <a:pt x="3922682" y="5959053"/>
                  </a:cubicBezTo>
                  <a:cubicBezTo>
                    <a:pt x="3926619" y="6244856"/>
                    <a:pt x="3927916" y="6211560"/>
                    <a:pt x="3930511" y="6364311"/>
                  </a:cubicBezTo>
                  <a:cubicBezTo>
                    <a:pt x="3646732" y="6364490"/>
                    <a:pt x="3636576" y="6364446"/>
                    <a:pt x="3574573" y="6364803"/>
                  </a:cubicBezTo>
                  <a:cubicBezTo>
                    <a:pt x="3567237" y="5912474"/>
                    <a:pt x="3559229" y="5959209"/>
                    <a:pt x="3580747" y="5959165"/>
                  </a:cubicBezTo>
                  <a:close/>
                  <a:moveTo>
                    <a:pt x="3580769" y="6385578"/>
                  </a:moveTo>
                  <a:cubicBezTo>
                    <a:pt x="3658027" y="6385175"/>
                    <a:pt x="3656820" y="6385264"/>
                    <a:pt x="3930824" y="6385063"/>
                  </a:cubicBezTo>
                  <a:cubicBezTo>
                    <a:pt x="3930847" y="6386919"/>
                    <a:pt x="3936170" y="6736967"/>
                    <a:pt x="3936528" y="6789025"/>
                  </a:cubicBezTo>
                  <a:cubicBezTo>
                    <a:pt x="3934828" y="6789025"/>
                    <a:pt x="3581731" y="6791753"/>
                    <a:pt x="3580121" y="6791775"/>
                  </a:cubicBezTo>
                  <a:cubicBezTo>
                    <a:pt x="3580098" y="6790187"/>
                    <a:pt x="3570547" y="6385644"/>
                    <a:pt x="3580769" y="6385578"/>
                  </a:cubicBezTo>
                  <a:close/>
                  <a:moveTo>
                    <a:pt x="3580859" y="6812549"/>
                  </a:moveTo>
                  <a:cubicBezTo>
                    <a:pt x="3993588" y="6807540"/>
                    <a:pt x="3936662" y="6798774"/>
                    <a:pt x="3936774" y="6846002"/>
                  </a:cubicBezTo>
                  <a:cubicBezTo>
                    <a:pt x="3937691" y="7285742"/>
                    <a:pt x="3972048" y="7219931"/>
                    <a:pt x="3849160" y="7218456"/>
                  </a:cubicBezTo>
                  <a:cubicBezTo>
                    <a:pt x="3764162" y="7217315"/>
                    <a:pt x="3671537" y="7217204"/>
                    <a:pt x="3587547" y="7218657"/>
                  </a:cubicBezTo>
                  <a:cubicBezTo>
                    <a:pt x="3586965" y="7162418"/>
                    <a:pt x="3584079" y="6812504"/>
                    <a:pt x="3580859" y="6812549"/>
                  </a:cubicBezTo>
                  <a:close/>
                  <a:moveTo>
                    <a:pt x="3941315" y="7239990"/>
                  </a:moveTo>
                  <a:cubicBezTo>
                    <a:pt x="3943618" y="7404794"/>
                    <a:pt x="3944647" y="7422907"/>
                    <a:pt x="3948271" y="7644198"/>
                  </a:cubicBezTo>
                  <a:cubicBezTo>
                    <a:pt x="3696567" y="7644242"/>
                    <a:pt x="3664939" y="7643840"/>
                    <a:pt x="3592781" y="7645606"/>
                  </a:cubicBezTo>
                  <a:cubicBezTo>
                    <a:pt x="3591886" y="7597708"/>
                    <a:pt x="3587792" y="7241130"/>
                    <a:pt x="3587770" y="7239454"/>
                  </a:cubicBezTo>
                  <a:cubicBezTo>
                    <a:pt x="3743025" y="7236725"/>
                    <a:pt x="3844619" y="7239677"/>
                    <a:pt x="3941315" y="7239990"/>
                  </a:cubicBezTo>
                  <a:close/>
                  <a:moveTo>
                    <a:pt x="3941024" y="5959076"/>
                  </a:moveTo>
                  <a:cubicBezTo>
                    <a:pt x="4147858" y="5959097"/>
                    <a:pt x="4127459" y="5954581"/>
                    <a:pt x="4293584" y="5955654"/>
                  </a:cubicBezTo>
                  <a:cubicBezTo>
                    <a:pt x="4294747" y="6045033"/>
                    <a:pt x="4296268" y="6146398"/>
                    <a:pt x="4298505" y="6235710"/>
                  </a:cubicBezTo>
                  <a:cubicBezTo>
                    <a:pt x="4302554" y="6403578"/>
                    <a:pt x="4368896" y="6364289"/>
                    <a:pt x="3983232" y="6364289"/>
                  </a:cubicBezTo>
                  <a:cubicBezTo>
                    <a:pt x="3936841" y="6364311"/>
                    <a:pt x="3947488" y="6430658"/>
                    <a:pt x="3941024" y="5959076"/>
                  </a:cubicBezTo>
                  <a:close/>
                  <a:moveTo>
                    <a:pt x="3983232" y="6385040"/>
                  </a:moveTo>
                  <a:cubicBezTo>
                    <a:pt x="3985222" y="6385040"/>
                    <a:pt x="4301525" y="6385376"/>
                    <a:pt x="4301570" y="6388194"/>
                  </a:cubicBezTo>
                  <a:cubicBezTo>
                    <a:pt x="4308884" y="6854365"/>
                    <a:pt x="4327203" y="6790791"/>
                    <a:pt x="4251578" y="6790791"/>
                  </a:cubicBezTo>
                  <a:cubicBezTo>
                    <a:pt x="4124104" y="6790791"/>
                    <a:pt x="4115514" y="6788935"/>
                    <a:pt x="3983232" y="6788935"/>
                  </a:cubicBezTo>
                  <a:cubicBezTo>
                    <a:pt x="3947108" y="6788935"/>
                    <a:pt x="3955541" y="6808211"/>
                    <a:pt x="3953729" y="6693116"/>
                  </a:cubicBezTo>
                  <a:cubicBezTo>
                    <a:pt x="3947980" y="6325336"/>
                    <a:pt x="3934940" y="6385086"/>
                    <a:pt x="3983232" y="6385040"/>
                  </a:cubicBezTo>
                  <a:close/>
                  <a:moveTo>
                    <a:pt x="3983232" y="6809709"/>
                  </a:moveTo>
                  <a:cubicBezTo>
                    <a:pt x="4359748" y="6809709"/>
                    <a:pt x="4307519" y="6804722"/>
                    <a:pt x="4307855" y="6846136"/>
                  </a:cubicBezTo>
                  <a:cubicBezTo>
                    <a:pt x="4308682" y="6944326"/>
                    <a:pt x="4309063" y="6960023"/>
                    <a:pt x="4313268" y="7219730"/>
                  </a:cubicBezTo>
                  <a:cubicBezTo>
                    <a:pt x="4238470" y="7220647"/>
                    <a:pt x="4184385" y="7219641"/>
                    <a:pt x="3959365" y="7219283"/>
                  </a:cubicBezTo>
                  <a:cubicBezTo>
                    <a:pt x="3953371" y="6758143"/>
                    <a:pt x="3943082" y="6809709"/>
                    <a:pt x="3983232" y="6809709"/>
                  </a:cubicBezTo>
                  <a:close/>
                  <a:moveTo>
                    <a:pt x="3983232" y="7240057"/>
                  </a:moveTo>
                  <a:cubicBezTo>
                    <a:pt x="4090284" y="7240057"/>
                    <a:pt x="4231178" y="7241488"/>
                    <a:pt x="4313603" y="7240482"/>
                  </a:cubicBezTo>
                  <a:cubicBezTo>
                    <a:pt x="4321410" y="7721143"/>
                    <a:pt x="4338901" y="7646478"/>
                    <a:pt x="4251555" y="7646478"/>
                  </a:cubicBezTo>
                  <a:cubicBezTo>
                    <a:pt x="3918343" y="7646478"/>
                    <a:pt x="3966702" y="7653120"/>
                    <a:pt x="3966031" y="7609067"/>
                  </a:cubicBezTo>
                  <a:cubicBezTo>
                    <a:pt x="3959365" y="7183080"/>
                    <a:pt x="3949322" y="7240057"/>
                    <a:pt x="3983232" y="7240057"/>
                  </a:cubicBezTo>
                  <a:close/>
                  <a:moveTo>
                    <a:pt x="4319866" y="6387836"/>
                  </a:moveTo>
                  <a:cubicBezTo>
                    <a:pt x="4319799" y="6384147"/>
                    <a:pt x="4506212" y="6382625"/>
                    <a:pt x="4653727" y="6384236"/>
                  </a:cubicBezTo>
                  <a:cubicBezTo>
                    <a:pt x="4680837" y="6384527"/>
                    <a:pt x="4674909" y="6338014"/>
                    <a:pt x="4680479" y="6693541"/>
                  </a:cubicBezTo>
                  <a:cubicBezTo>
                    <a:pt x="4682447" y="6818654"/>
                    <a:pt x="4744093" y="6789091"/>
                    <a:pt x="4385583" y="6790522"/>
                  </a:cubicBezTo>
                  <a:cubicBezTo>
                    <a:pt x="4304097" y="6790836"/>
                    <a:pt x="4327225" y="6857451"/>
                    <a:pt x="4319866" y="6387836"/>
                  </a:cubicBezTo>
                  <a:close/>
                  <a:moveTo>
                    <a:pt x="4385672" y="6811319"/>
                  </a:moveTo>
                  <a:cubicBezTo>
                    <a:pt x="4728726" y="6809933"/>
                    <a:pt x="4682380" y="6802151"/>
                    <a:pt x="4683342" y="6846158"/>
                  </a:cubicBezTo>
                  <a:cubicBezTo>
                    <a:pt x="4692803" y="7278027"/>
                    <a:pt x="4695241" y="7219127"/>
                    <a:pt x="4653995" y="7218053"/>
                  </a:cubicBezTo>
                  <a:cubicBezTo>
                    <a:pt x="4566180" y="7215638"/>
                    <a:pt x="4476776" y="7215526"/>
                    <a:pt x="4385381" y="7218143"/>
                  </a:cubicBezTo>
                  <a:cubicBezTo>
                    <a:pt x="4313603" y="7220110"/>
                    <a:pt x="4332169" y="7256962"/>
                    <a:pt x="4327986" y="6998485"/>
                  </a:cubicBezTo>
                  <a:cubicBezTo>
                    <a:pt x="4324474" y="6773618"/>
                    <a:pt x="4312172" y="6811632"/>
                    <a:pt x="4385672" y="6811319"/>
                  </a:cubicBezTo>
                  <a:close/>
                  <a:moveTo>
                    <a:pt x="4385873" y="7238916"/>
                  </a:moveTo>
                  <a:cubicBezTo>
                    <a:pt x="4481921" y="7236278"/>
                    <a:pt x="4562355" y="7236434"/>
                    <a:pt x="4653571" y="7238827"/>
                  </a:cubicBezTo>
                  <a:cubicBezTo>
                    <a:pt x="4696226" y="7239990"/>
                    <a:pt x="4686831" y="7226662"/>
                    <a:pt x="4688039" y="7304078"/>
                  </a:cubicBezTo>
                  <a:cubicBezTo>
                    <a:pt x="4694257" y="7700638"/>
                    <a:pt x="4706694" y="7647484"/>
                    <a:pt x="4653839" y="7647284"/>
                  </a:cubicBezTo>
                  <a:cubicBezTo>
                    <a:pt x="4288149" y="7645808"/>
                    <a:pt x="4338678" y="7659113"/>
                    <a:pt x="4337895" y="7609045"/>
                  </a:cubicBezTo>
                  <a:cubicBezTo>
                    <a:pt x="4331005" y="7183840"/>
                    <a:pt x="4310382" y="7241086"/>
                    <a:pt x="4385873" y="7238916"/>
                  </a:cubicBezTo>
                  <a:close/>
                  <a:moveTo>
                    <a:pt x="4692267" y="6387836"/>
                  </a:moveTo>
                  <a:cubicBezTo>
                    <a:pt x="4692222" y="6384593"/>
                    <a:pt x="5047086" y="6382112"/>
                    <a:pt x="5048741" y="6382112"/>
                  </a:cubicBezTo>
                  <a:cubicBezTo>
                    <a:pt x="5051738" y="6565364"/>
                    <a:pt x="5046974" y="6560020"/>
                    <a:pt x="5052454" y="6789897"/>
                  </a:cubicBezTo>
                  <a:cubicBezTo>
                    <a:pt x="4629481" y="6789986"/>
                    <a:pt x="4700833" y="6824065"/>
                    <a:pt x="4698776" y="6693161"/>
                  </a:cubicBezTo>
                  <a:cubicBezTo>
                    <a:pt x="4696405" y="6540431"/>
                    <a:pt x="4694638" y="6539671"/>
                    <a:pt x="4692267" y="6387836"/>
                  </a:cubicBezTo>
                  <a:close/>
                  <a:moveTo>
                    <a:pt x="4787956" y="7240638"/>
                  </a:moveTo>
                  <a:cubicBezTo>
                    <a:pt x="5113809" y="7240638"/>
                    <a:pt x="5058426" y="7213670"/>
                    <a:pt x="5059836" y="7304146"/>
                  </a:cubicBezTo>
                  <a:cubicBezTo>
                    <a:pt x="5065763" y="7684963"/>
                    <a:pt x="5077506" y="7646523"/>
                    <a:pt x="5056324" y="7646523"/>
                  </a:cubicBezTo>
                  <a:cubicBezTo>
                    <a:pt x="4658067" y="7646523"/>
                    <a:pt x="4711704" y="7663362"/>
                    <a:pt x="4710832" y="7609067"/>
                  </a:cubicBezTo>
                  <a:cubicBezTo>
                    <a:pt x="4703987" y="7170558"/>
                    <a:pt x="4682894" y="7240638"/>
                    <a:pt x="4787956" y="7240638"/>
                  </a:cubicBezTo>
                  <a:close/>
                  <a:moveTo>
                    <a:pt x="5067060" y="6382112"/>
                  </a:moveTo>
                  <a:cubicBezTo>
                    <a:pt x="5068648" y="6382112"/>
                    <a:pt x="5421052" y="6383609"/>
                    <a:pt x="5421119" y="6388194"/>
                  </a:cubicBezTo>
                  <a:cubicBezTo>
                    <a:pt x="5424698" y="6626456"/>
                    <a:pt x="5425794" y="6704207"/>
                    <a:pt x="5427315" y="6792736"/>
                  </a:cubicBezTo>
                  <a:cubicBezTo>
                    <a:pt x="5173419" y="6794592"/>
                    <a:pt x="5232962" y="6790187"/>
                    <a:pt x="5070818" y="6789897"/>
                  </a:cubicBezTo>
                  <a:cubicBezTo>
                    <a:pt x="5065159" y="6555861"/>
                    <a:pt x="5070080" y="6569971"/>
                    <a:pt x="5067060" y="6382112"/>
                  </a:cubicBezTo>
                  <a:close/>
                  <a:moveTo>
                    <a:pt x="5427673" y="6813555"/>
                  </a:moveTo>
                  <a:cubicBezTo>
                    <a:pt x="5432504" y="7087417"/>
                    <a:pt x="5426443" y="6747477"/>
                    <a:pt x="5434607" y="7218657"/>
                  </a:cubicBezTo>
                  <a:cubicBezTo>
                    <a:pt x="5362986" y="7218926"/>
                    <a:pt x="5274901" y="7218947"/>
                    <a:pt x="5190575" y="7218389"/>
                  </a:cubicBezTo>
                  <a:cubicBezTo>
                    <a:pt x="5037177" y="7217383"/>
                    <a:pt x="5084910" y="7293926"/>
                    <a:pt x="5072317" y="6845085"/>
                  </a:cubicBezTo>
                  <a:cubicBezTo>
                    <a:pt x="5070729" y="6789986"/>
                    <a:pt x="5021766" y="6816306"/>
                    <a:pt x="5427673" y="6813555"/>
                  </a:cubicBezTo>
                  <a:close/>
                  <a:moveTo>
                    <a:pt x="5433466" y="6082601"/>
                  </a:moveTo>
                  <a:cubicBezTo>
                    <a:pt x="5431162" y="5935238"/>
                    <a:pt x="5423110" y="5957778"/>
                    <a:pt x="5458988" y="5957398"/>
                  </a:cubicBezTo>
                  <a:cubicBezTo>
                    <a:pt x="5538371" y="5956549"/>
                    <a:pt x="5544075" y="5956705"/>
                    <a:pt x="5786698" y="5956571"/>
                  </a:cubicBezTo>
                  <a:cubicBezTo>
                    <a:pt x="5791417" y="6432380"/>
                    <a:pt x="5819108" y="6364558"/>
                    <a:pt x="5727445" y="6363328"/>
                  </a:cubicBezTo>
                  <a:cubicBezTo>
                    <a:pt x="5655668" y="6362366"/>
                    <a:pt x="5572929" y="6361986"/>
                    <a:pt x="5458831" y="6363059"/>
                  </a:cubicBezTo>
                  <a:cubicBezTo>
                    <a:pt x="5432325" y="6363328"/>
                    <a:pt x="5438455" y="6401454"/>
                    <a:pt x="5433466" y="6082601"/>
                  </a:cubicBezTo>
                  <a:close/>
                  <a:moveTo>
                    <a:pt x="5458966" y="6383878"/>
                  </a:moveTo>
                  <a:cubicBezTo>
                    <a:pt x="5822978" y="6380434"/>
                    <a:pt x="5793832" y="6386338"/>
                    <a:pt x="5793855" y="6388216"/>
                  </a:cubicBezTo>
                  <a:cubicBezTo>
                    <a:pt x="5801237" y="6860112"/>
                    <a:pt x="5826534" y="6792826"/>
                    <a:pt x="5727333" y="6792289"/>
                  </a:cubicBezTo>
                  <a:cubicBezTo>
                    <a:pt x="5652267" y="6791887"/>
                    <a:pt x="5551501" y="6791775"/>
                    <a:pt x="5458809" y="6792513"/>
                  </a:cubicBezTo>
                  <a:cubicBezTo>
                    <a:pt x="5441295" y="6792647"/>
                    <a:pt x="5445791" y="6807719"/>
                    <a:pt x="5444001" y="6693183"/>
                  </a:cubicBezTo>
                  <a:cubicBezTo>
                    <a:pt x="5438745" y="6342017"/>
                    <a:pt x="5431699" y="6384124"/>
                    <a:pt x="5458966" y="6383878"/>
                  </a:cubicBezTo>
                  <a:close/>
                  <a:moveTo>
                    <a:pt x="6129841" y="5506925"/>
                  </a:moveTo>
                  <a:cubicBezTo>
                    <a:pt x="5747956" y="5506925"/>
                    <a:pt x="5797546" y="5529197"/>
                    <a:pt x="5796651" y="5472130"/>
                  </a:cubicBezTo>
                  <a:cubicBezTo>
                    <a:pt x="5789762" y="5032301"/>
                    <a:pt x="5773143" y="5103433"/>
                    <a:pt x="5861495" y="5103433"/>
                  </a:cubicBezTo>
                  <a:cubicBezTo>
                    <a:pt x="6193813" y="5103433"/>
                    <a:pt x="6146773" y="5079573"/>
                    <a:pt x="6148138" y="5167298"/>
                  </a:cubicBezTo>
                  <a:cubicBezTo>
                    <a:pt x="6154266" y="5559564"/>
                    <a:pt x="6155407" y="5506925"/>
                    <a:pt x="6129841" y="5506925"/>
                  </a:cubicBezTo>
                  <a:close/>
                  <a:moveTo>
                    <a:pt x="6129841" y="5081854"/>
                  </a:moveTo>
                  <a:cubicBezTo>
                    <a:pt x="5731180" y="5081854"/>
                    <a:pt x="5791663" y="5104372"/>
                    <a:pt x="5789896" y="5014344"/>
                  </a:cubicBezTo>
                  <a:cubicBezTo>
                    <a:pt x="5781844" y="4609064"/>
                    <a:pt x="5766656" y="4673577"/>
                    <a:pt x="5861495" y="4673577"/>
                  </a:cubicBezTo>
                  <a:cubicBezTo>
                    <a:pt x="6182427" y="4673577"/>
                    <a:pt x="6140152" y="4657476"/>
                    <a:pt x="6140376" y="4709422"/>
                  </a:cubicBezTo>
                  <a:cubicBezTo>
                    <a:pt x="6142143" y="5126286"/>
                    <a:pt x="6158159" y="5081854"/>
                    <a:pt x="6129841" y="5081854"/>
                  </a:cubicBezTo>
                  <a:close/>
                  <a:moveTo>
                    <a:pt x="6129841" y="4652356"/>
                  </a:moveTo>
                  <a:cubicBezTo>
                    <a:pt x="5713130" y="4652356"/>
                    <a:pt x="5784885" y="4682208"/>
                    <a:pt x="5782917" y="4556626"/>
                  </a:cubicBezTo>
                  <a:cubicBezTo>
                    <a:pt x="5776117" y="4132248"/>
                    <a:pt x="5778421" y="4278381"/>
                    <a:pt x="5777951" y="4246829"/>
                  </a:cubicBezTo>
                  <a:cubicBezTo>
                    <a:pt x="5832238" y="4246627"/>
                    <a:pt x="5874558" y="4246695"/>
                    <a:pt x="6129841" y="4246739"/>
                  </a:cubicBezTo>
                  <a:cubicBezTo>
                    <a:pt x="6131406" y="4246739"/>
                    <a:pt x="6148518" y="4652356"/>
                    <a:pt x="6129841" y="4652356"/>
                  </a:cubicBezTo>
                  <a:close/>
                  <a:moveTo>
                    <a:pt x="6129841" y="4225988"/>
                  </a:moveTo>
                  <a:cubicBezTo>
                    <a:pt x="5881157" y="4225943"/>
                    <a:pt x="5832574" y="4225876"/>
                    <a:pt x="5777616" y="4226077"/>
                  </a:cubicBezTo>
                  <a:cubicBezTo>
                    <a:pt x="5775313" y="4092087"/>
                    <a:pt x="5770861" y="4010959"/>
                    <a:pt x="5769832" y="3821087"/>
                  </a:cubicBezTo>
                  <a:cubicBezTo>
                    <a:pt x="5772181" y="3821087"/>
                    <a:pt x="6122348" y="3820505"/>
                    <a:pt x="6125121" y="3820505"/>
                  </a:cubicBezTo>
                  <a:cubicBezTo>
                    <a:pt x="6127224" y="3920931"/>
                    <a:pt x="6131742" y="4225988"/>
                    <a:pt x="6129841" y="4225988"/>
                  </a:cubicBezTo>
                  <a:close/>
                  <a:moveTo>
                    <a:pt x="5769721" y="3800291"/>
                  </a:moveTo>
                  <a:cubicBezTo>
                    <a:pt x="5769721" y="3798278"/>
                    <a:pt x="5766052" y="3396016"/>
                    <a:pt x="5766030" y="3394317"/>
                  </a:cubicBezTo>
                  <a:cubicBezTo>
                    <a:pt x="5986732" y="3395994"/>
                    <a:pt x="5972260" y="3391745"/>
                    <a:pt x="6116980" y="3391477"/>
                  </a:cubicBezTo>
                  <a:cubicBezTo>
                    <a:pt x="6117002" y="3393064"/>
                    <a:pt x="6124539" y="3791838"/>
                    <a:pt x="6124584" y="3794186"/>
                  </a:cubicBezTo>
                  <a:cubicBezTo>
                    <a:pt x="6124741" y="3802549"/>
                    <a:pt x="6161894" y="3799799"/>
                    <a:pt x="5769721" y="3800291"/>
                  </a:cubicBezTo>
                  <a:close/>
                  <a:moveTo>
                    <a:pt x="5765761" y="3373543"/>
                  </a:moveTo>
                  <a:cubicBezTo>
                    <a:pt x="5763301" y="3197334"/>
                    <a:pt x="5760460" y="3198496"/>
                    <a:pt x="5756881" y="2965578"/>
                  </a:cubicBezTo>
                  <a:cubicBezTo>
                    <a:pt x="5817654" y="2964438"/>
                    <a:pt x="5899364" y="2964237"/>
                    <a:pt x="5995500" y="2965914"/>
                  </a:cubicBezTo>
                  <a:cubicBezTo>
                    <a:pt x="6146907" y="2968552"/>
                    <a:pt x="6108882" y="2889885"/>
                    <a:pt x="6116085" y="3336467"/>
                  </a:cubicBezTo>
                  <a:cubicBezTo>
                    <a:pt x="6116644" y="3373945"/>
                    <a:pt x="6175695" y="3376740"/>
                    <a:pt x="5765761" y="3373543"/>
                  </a:cubicBezTo>
                  <a:close/>
                  <a:moveTo>
                    <a:pt x="5756546" y="2944782"/>
                  </a:moveTo>
                  <a:cubicBezTo>
                    <a:pt x="5752430" y="2677584"/>
                    <a:pt x="5751938" y="2666224"/>
                    <a:pt x="5752139" y="2573513"/>
                  </a:cubicBezTo>
                  <a:cubicBezTo>
                    <a:pt x="5752229" y="2529148"/>
                    <a:pt x="5693401" y="2538495"/>
                    <a:pt x="6105147" y="2537869"/>
                  </a:cubicBezTo>
                  <a:cubicBezTo>
                    <a:pt x="6107250" y="2783041"/>
                    <a:pt x="6109375" y="2834965"/>
                    <a:pt x="6111544" y="2946280"/>
                  </a:cubicBezTo>
                  <a:cubicBezTo>
                    <a:pt x="5992078" y="2946079"/>
                    <a:pt x="5904352" y="2941987"/>
                    <a:pt x="5756546" y="2944782"/>
                  </a:cubicBezTo>
                  <a:close/>
                  <a:moveTo>
                    <a:pt x="5752139" y="2517923"/>
                  </a:moveTo>
                  <a:cubicBezTo>
                    <a:pt x="5751356" y="2315953"/>
                    <a:pt x="5745541" y="2280018"/>
                    <a:pt x="5742924" y="2111434"/>
                  </a:cubicBezTo>
                  <a:cubicBezTo>
                    <a:pt x="6140332" y="2111210"/>
                    <a:pt x="6100606" y="2109131"/>
                    <a:pt x="6100740" y="2116130"/>
                  </a:cubicBezTo>
                  <a:cubicBezTo>
                    <a:pt x="6101099" y="2140124"/>
                    <a:pt x="6100047" y="2033034"/>
                    <a:pt x="6104968" y="2517117"/>
                  </a:cubicBezTo>
                  <a:cubicBezTo>
                    <a:pt x="5989841" y="2517274"/>
                    <a:pt x="5898134" y="2519510"/>
                    <a:pt x="5752139" y="2517923"/>
                  </a:cubicBezTo>
                  <a:close/>
                  <a:moveTo>
                    <a:pt x="5742633" y="2090571"/>
                  </a:moveTo>
                  <a:cubicBezTo>
                    <a:pt x="5741201" y="1980775"/>
                    <a:pt x="5744422" y="1849334"/>
                    <a:pt x="5738182" y="1684015"/>
                  </a:cubicBezTo>
                  <a:cubicBezTo>
                    <a:pt x="5904106" y="1688689"/>
                    <a:pt x="5998922" y="1682629"/>
                    <a:pt x="6091972" y="1682025"/>
                  </a:cubicBezTo>
                  <a:cubicBezTo>
                    <a:pt x="6096245" y="1950185"/>
                    <a:pt x="6098817" y="2003204"/>
                    <a:pt x="6100337" y="2090459"/>
                  </a:cubicBezTo>
                  <a:lnTo>
                    <a:pt x="5742633" y="2090571"/>
                  </a:lnTo>
                  <a:close/>
                  <a:moveTo>
                    <a:pt x="5727378" y="2517632"/>
                  </a:moveTo>
                  <a:cubicBezTo>
                    <a:pt x="5308095" y="2512556"/>
                    <a:pt x="5377278" y="2555646"/>
                    <a:pt x="5375176" y="2420784"/>
                  </a:cubicBezTo>
                  <a:cubicBezTo>
                    <a:pt x="5372827" y="2271722"/>
                    <a:pt x="5374281" y="2267205"/>
                    <a:pt x="5371910" y="2115817"/>
                  </a:cubicBezTo>
                  <a:cubicBezTo>
                    <a:pt x="5371754" y="2105374"/>
                    <a:pt x="5336815" y="2111300"/>
                    <a:pt x="5724605" y="2111434"/>
                  </a:cubicBezTo>
                  <a:cubicBezTo>
                    <a:pt x="5726819" y="2265662"/>
                    <a:pt x="5740844" y="2517811"/>
                    <a:pt x="5727378" y="2517632"/>
                  </a:cubicBezTo>
                  <a:close/>
                  <a:moveTo>
                    <a:pt x="5366050" y="2964840"/>
                  </a:moveTo>
                  <a:cubicBezTo>
                    <a:pt x="5367146" y="3057686"/>
                    <a:pt x="5368622" y="3124882"/>
                    <a:pt x="5372693" y="3370278"/>
                  </a:cubicBezTo>
                  <a:cubicBezTo>
                    <a:pt x="5321292" y="3369987"/>
                    <a:pt x="5020379" y="3370748"/>
                    <a:pt x="5018724" y="3370748"/>
                  </a:cubicBezTo>
                  <a:cubicBezTo>
                    <a:pt x="5015369" y="3146081"/>
                    <a:pt x="5017605" y="3181121"/>
                    <a:pt x="5013825" y="2966987"/>
                  </a:cubicBezTo>
                  <a:cubicBezTo>
                    <a:pt x="5204488" y="2967233"/>
                    <a:pt x="5214911" y="2964013"/>
                    <a:pt x="5366050" y="2964840"/>
                  </a:cubicBezTo>
                  <a:close/>
                  <a:moveTo>
                    <a:pt x="5324714" y="2943977"/>
                  </a:moveTo>
                  <a:cubicBezTo>
                    <a:pt x="4957794" y="2943977"/>
                    <a:pt x="5014004" y="2968955"/>
                    <a:pt x="5012103" y="2878346"/>
                  </a:cubicBezTo>
                  <a:cubicBezTo>
                    <a:pt x="5003849" y="2482949"/>
                    <a:pt x="4991793" y="2540016"/>
                    <a:pt x="5056324" y="2540016"/>
                  </a:cubicBezTo>
                  <a:cubicBezTo>
                    <a:pt x="5406423" y="2540016"/>
                    <a:pt x="5358937" y="2527471"/>
                    <a:pt x="5360279" y="2573826"/>
                  </a:cubicBezTo>
                  <a:cubicBezTo>
                    <a:pt x="5372894" y="3003928"/>
                    <a:pt x="5370881" y="2943977"/>
                    <a:pt x="5324714" y="2943977"/>
                  </a:cubicBezTo>
                  <a:close/>
                  <a:moveTo>
                    <a:pt x="5324714" y="2518996"/>
                  </a:moveTo>
                  <a:cubicBezTo>
                    <a:pt x="4941354" y="2518996"/>
                    <a:pt x="5007249" y="2547194"/>
                    <a:pt x="5005258" y="2420739"/>
                  </a:cubicBezTo>
                  <a:cubicBezTo>
                    <a:pt x="4999465" y="2050342"/>
                    <a:pt x="4973765" y="2112306"/>
                    <a:pt x="5056324" y="2112306"/>
                  </a:cubicBezTo>
                  <a:cubicBezTo>
                    <a:pt x="5379001" y="2112306"/>
                    <a:pt x="5353390" y="2103272"/>
                    <a:pt x="5353591" y="2116197"/>
                  </a:cubicBezTo>
                  <a:cubicBezTo>
                    <a:pt x="5360928" y="2583330"/>
                    <a:pt x="5369606" y="2518996"/>
                    <a:pt x="5324714" y="2518996"/>
                  </a:cubicBezTo>
                  <a:close/>
                  <a:moveTo>
                    <a:pt x="5324714" y="2088916"/>
                  </a:moveTo>
                  <a:cubicBezTo>
                    <a:pt x="5189680" y="2088916"/>
                    <a:pt x="5189591" y="2091532"/>
                    <a:pt x="5056346" y="2091532"/>
                  </a:cubicBezTo>
                  <a:cubicBezTo>
                    <a:pt x="4974816" y="2091532"/>
                    <a:pt x="4999085" y="2153720"/>
                    <a:pt x="4991480" y="1682226"/>
                  </a:cubicBezTo>
                  <a:cubicBezTo>
                    <a:pt x="5121727" y="1680348"/>
                    <a:pt x="5207015" y="1684843"/>
                    <a:pt x="5347663" y="1684440"/>
                  </a:cubicBezTo>
                  <a:cubicBezTo>
                    <a:pt x="5358042" y="2154771"/>
                    <a:pt x="5360503" y="2088916"/>
                    <a:pt x="5324714" y="2088916"/>
                  </a:cubicBezTo>
                  <a:close/>
                  <a:moveTo>
                    <a:pt x="4993761" y="2878838"/>
                  </a:moveTo>
                  <a:cubicBezTo>
                    <a:pt x="4995528" y="2963924"/>
                    <a:pt x="5060417" y="2947779"/>
                    <a:pt x="4653861" y="2945051"/>
                  </a:cubicBezTo>
                  <a:cubicBezTo>
                    <a:pt x="4634043" y="2944916"/>
                    <a:pt x="4641425" y="2990892"/>
                    <a:pt x="4633171" y="2573245"/>
                  </a:cubicBezTo>
                  <a:cubicBezTo>
                    <a:pt x="4632254" y="2527516"/>
                    <a:pt x="4581994" y="2538987"/>
                    <a:pt x="4922162" y="2539881"/>
                  </a:cubicBezTo>
                  <a:cubicBezTo>
                    <a:pt x="5008502" y="2540127"/>
                    <a:pt x="4985396" y="2478387"/>
                    <a:pt x="4993761" y="2878838"/>
                  </a:cubicBezTo>
                  <a:close/>
                  <a:moveTo>
                    <a:pt x="4922140" y="2519085"/>
                  </a:moveTo>
                  <a:cubicBezTo>
                    <a:pt x="4571883" y="2518146"/>
                    <a:pt x="4632366" y="2544689"/>
                    <a:pt x="4630442" y="2420784"/>
                  </a:cubicBezTo>
                  <a:cubicBezTo>
                    <a:pt x="4624873" y="2065995"/>
                    <a:pt x="4611586" y="2113201"/>
                    <a:pt x="4653884" y="2112753"/>
                  </a:cubicBezTo>
                  <a:cubicBezTo>
                    <a:pt x="5009799" y="2108907"/>
                    <a:pt x="4980095" y="2112999"/>
                    <a:pt x="4980139" y="2116175"/>
                  </a:cubicBezTo>
                  <a:cubicBezTo>
                    <a:pt x="4987454" y="2585164"/>
                    <a:pt x="5014474" y="2519331"/>
                    <a:pt x="4922140" y="2519085"/>
                  </a:cubicBezTo>
                  <a:close/>
                  <a:moveTo>
                    <a:pt x="4922140" y="2091398"/>
                  </a:moveTo>
                  <a:cubicBezTo>
                    <a:pt x="4837411" y="2091175"/>
                    <a:pt x="4738434" y="2091063"/>
                    <a:pt x="4653727" y="2091979"/>
                  </a:cubicBezTo>
                  <a:cubicBezTo>
                    <a:pt x="4613823" y="2092404"/>
                    <a:pt x="4623575" y="2155665"/>
                    <a:pt x="4617961" y="1684753"/>
                  </a:cubicBezTo>
                  <a:cubicBezTo>
                    <a:pt x="4905744" y="1687459"/>
                    <a:pt x="4858817" y="1684820"/>
                    <a:pt x="4973138" y="1682539"/>
                  </a:cubicBezTo>
                  <a:cubicBezTo>
                    <a:pt x="4980743" y="2153384"/>
                    <a:pt x="5002776" y="2091488"/>
                    <a:pt x="4922140" y="2091398"/>
                  </a:cubicBezTo>
                  <a:close/>
                  <a:moveTo>
                    <a:pt x="4620399" y="2878838"/>
                  </a:moveTo>
                  <a:cubicBezTo>
                    <a:pt x="4622300" y="2965869"/>
                    <a:pt x="4685758" y="2944782"/>
                    <a:pt x="4267168" y="2944916"/>
                  </a:cubicBezTo>
                  <a:cubicBezTo>
                    <a:pt x="4262918" y="2670987"/>
                    <a:pt x="4263119" y="2663988"/>
                    <a:pt x="4259898" y="2573066"/>
                  </a:cubicBezTo>
                  <a:cubicBezTo>
                    <a:pt x="4258131" y="2523312"/>
                    <a:pt x="4219055" y="2537623"/>
                    <a:pt x="4519677" y="2537824"/>
                  </a:cubicBezTo>
                  <a:cubicBezTo>
                    <a:pt x="4640262" y="2537824"/>
                    <a:pt x="4611430" y="2469465"/>
                    <a:pt x="4620399" y="2878838"/>
                  </a:cubicBezTo>
                  <a:close/>
                  <a:moveTo>
                    <a:pt x="4258064" y="2516871"/>
                  </a:moveTo>
                  <a:cubicBezTo>
                    <a:pt x="4252316" y="2316758"/>
                    <a:pt x="4257527" y="2281024"/>
                    <a:pt x="4254933" y="2115772"/>
                  </a:cubicBezTo>
                  <a:cubicBezTo>
                    <a:pt x="4254843" y="2109310"/>
                    <a:pt x="4253747" y="2115772"/>
                    <a:pt x="4606509" y="2113201"/>
                  </a:cubicBezTo>
                  <a:cubicBezTo>
                    <a:pt x="4606553" y="2115459"/>
                    <a:pt x="4606598" y="2130285"/>
                    <a:pt x="4613756" y="2517498"/>
                  </a:cubicBezTo>
                  <a:cubicBezTo>
                    <a:pt x="4562512" y="2516938"/>
                    <a:pt x="4541754" y="2517073"/>
                    <a:pt x="4258064" y="2516871"/>
                  </a:cubicBezTo>
                  <a:close/>
                  <a:moveTo>
                    <a:pt x="4251555" y="3801454"/>
                  </a:moveTo>
                  <a:cubicBezTo>
                    <a:pt x="3866070" y="3801454"/>
                    <a:pt x="3906823" y="3803131"/>
                    <a:pt x="3906913" y="3794007"/>
                  </a:cubicBezTo>
                  <a:cubicBezTo>
                    <a:pt x="3907718" y="3699798"/>
                    <a:pt x="3906980" y="3683563"/>
                    <a:pt x="3902439" y="3394920"/>
                  </a:cubicBezTo>
                  <a:cubicBezTo>
                    <a:pt x="4113434" y="3394965"/>
                    <a:pt x="4143385" y="3394071"/>
                    <a:pt x="4254597" y="3394071"/>
                  </a:cubicBezTo>
                  <a:cubicBezTo>
                    <a:pt x="4262672" y="3850336"/>
                    <a:pt x="4268309" y="3801454"/>
                    <a:pt x="4251555" y="3801454"/>
                  </a:cubicBezTo>
                  <a:close/>
                  <a:moveTo>
                    <a:pt x="4251555" y="3373319"/>
                  </a:moveTo>
                  <a:cubicBezTo>
                    <a:pt x="3841174" y="3373319"/>
                    <a:pt x="3902350" y="3390291"/>
                    <a:pt x="3901500" y="3335998"/>
                  </a:cubicBezTo>
                  <a:cubicBezTo>
                    <a:pt x="3894611" y="2896481"/>
                    <a:pt x="3866942" y="2965221"/>
                    <a:pt x="3983232" y="2965221"/>
                  </a:cubicBezTo>
                  <a:cubicBezTo>
                    <a:pt x="4108871" y="2965221"/>
                    <a:pt x="4120569" y="2965668"/>
                    <a:pt x="4249184" y="2965668"/>
                  </a:cubicBezTo>
                  <a:cubicBezTo>
                    <a:pt x="4256051" y="3407510"/>
                    <a:pt x="4254284" y="3373319"/>
                    <a:pt x="4251555" y="3373319"/>
                  </a:cubicBezTo>
                  <a:close/>
                  <a:moveTo>
                    <a:pt x="3894051" y="2944134"/>
                  </a:moveTo>
                  <a:cubicBezTo>
                    <a:pt x="3890227" y="2693483"/>
                    <a:pt x="3890115" y="2667320"/>
                    <a:pt x="3887252" y="2573156"/>
                  </a:cubicBezTo>
                  <a:cubicBezTo>
                    <a:pt x="3885708" y="2521925"/>
                    <a:pt x="3830907" y="2537511"/>
                    <a:pt x="4240349" y="2537646"/>
                  </a:cubicBezTo>
                  <a:cubicBezTo>
                    <a:pt x="4245158" y="2689548"/>
                    <a:pt x="4243369" y="2590240"/>
                    <a:pt x="4248871" y="2944939"/>
                  </a:cubicBezTo>
                  <a:cubicBezTo>
                    <a:pt x="4221090" y="2944916"/>
                    <a:pt x="3922503" y="2944380"/>
                    <a:pt x="3894051" y="2944134"/>
                  </a:cubicBezTo>
                  <a:close/>
                  <a:moveTo>
                    <a:pt x="3881750" y="2090302"/>
                  </a:moveTo>
                  <a:cubicBezTo>
                    <a:pt x="3877119" y="1797142"/>
                    <a:pt x="3876649" y="1758054"/>
                    <a:pt x="3874905" y="1683970"/>
                  </a:cubicBezTo>
                  <a:cubicBezTo>
                    <a:pt x="4009805" y="1686453"/>
                    <a:pt x="4125759" y="1683210"/>
                    <a:pt x="4228852" y="1683009"/>
                  </a:cubicBezTo>
                  <a:cubicBezTo>
                    <a:pt x="4230463" y="1751100"/>
                    <a:pt x="4236211" y="2090392"/>
                    <a:pt x="4236256" y="2092427"/>
                  </a:cubicBezTo>
                  <a:cubicBezTo>
                    <a:pt x="4087756" y="2092181"/>
                    <a:pt x="4086414" y="2088491"/>
                    <a:pt x="3881750" y="2090302"/>
                  </a:cubicBezTo>
                  <a:close/>
                  <a:moveTo>
                    <a:pt x="3875732" y="2943955"/>
                  </a:moveTo>
                  <a:cubicBezTo>
                    <a:pt x="3651764" y="2941562"/>
                    <a:pt x="3616110" y="2943620"/>
                    <a:pt x="3519593" y="2944246"/>
                  </a:cubicBezTo>
                  <a:cubicBezTo>
                    <a:pt x="3512279" y="2465037"/>
                    <a:pt x="3497450" y="2538495"/>
                    <a:pt x="3580836" y="2537489"/>
                  </a:cubicBezTo>
                  <a:cubicBezTo>
                    <a:pt x="3913847" y="2533486"/>
                    <a:pt x="3867524" y="2527627"/>
                    <a:pt x="3868910" y="2573826"/>
                  </a:cubicBezTo>
                  <a:cubicBezTo>
                    <a:pt x="3872042" y="2677673"/>
                    <a:pt x="3872086" y="2705201"/>
                    <a:pt x="3875732" y="2943955"/>
                  </a:cubicBezTo>
                  <a:close/>
                  <a:moveTo>
                    <a:pt x="3848958" y="2090638"/>
                  </a:moveTo>
                  <a:cubicBezTo>
                    <a:pt x="3753694" y="2091666"/>
                    <a:pt x="3678762" y="2091689"/>
                    <a:pt x="3580814" y="2090638"/>
                  </a:cubicBezTo>
                  <a:cubicBezTo>
                    <a:pt x="3484700" y="2089475"/>
                    <a:pt x="3504719" y="2166779"/>
                    <a:pt x="3499172" y="1682606"/>
                  </a:cubicBezTo>
                  <a:cubicBezTo>
                    <a:pt x="3678449" y="1682360"/>
                    <a:pt x="3732087" y="1680996"/>
                    <a:pt x="3856541" y="1683613"/>
                  </a:cubicBezTo>
                  <a:cubicBezTo>
                    <a:pt x="3867166" y="2135652"/>
                    <a:pt x="3867412" y="2090437"/>
                    <a:pt x="3848958" y="2090638"/>
                  </a:cubicBezTo>
                  <a:close/>
                  <a:moveTo>
                    <a:pt x="3501274" y="2944357"/>
                  </a:moveTo>
                  <a:cubicBezTo>
                    <a:pt x="3084183" y="2946280"/>
                    <a:pt x="3147350" y="2962739"/>
                    <a:pt x="3146298" y="2878480"/>
                  </a:cubicBezTo>
                  <a:cubicBezTo>
                    <a:pt x="3141333" y="2480713"/>
                    <a:pt x="3124736" y="2536281"/>
                    <a:pt x="3178172" y="2536281"/>
                  </a:cubicBezTo>
                  <a:cubicBezTo>
                    <a:pt x="3547240" y="2536281"/>
                    <a:pt x="3496667" y="2530780"/>
                    <a:pt x="3496667" y="2573021"/>
                  </a:cubicBezTo>
                  <a:cubicBezTo>
                    <a:pt x="3496756" y="2666671"/>
                    <a:pt x="3496913" y="2659337"/>
                    <a:pt x="3501274" y="2944357"/>
                  </a:cubicBezTo>
                  <a:close/>
                  <a:moveTo>
                    <a:pt x="3446541" y="2517498"/>
                  </a:moveTo>
                  <a:cubicBezTo>
                    <a:pt x="3312535" y="2517498"/>
                    <a:pt x="3312468" y="2515507"/>
                    <a:pt x="3178172" y="2515507"/>
                  </a:cubicBezTo>
                  <a:cubicBezTo>
                    <a:pt x="3129813" y="2515507"/>
                    <a:pt x="3139476" y="2534805"/>
                    <a:pt x="3137687" y="2420829"/>
                  </a:cubicBezTo>
                  <a:cubicBezTo>
                    <a:pt x="3131849" y="2048643"/>
                    <a:pt x="3119010" y="2109220"/>
                    <a:pt x="3178172" y="2109220"/>
                  </a:cubicBezTo>
                  <a:cubicBezTo>
                    <a:pt x="3524022" y="2109220"/>
                    <a:pt x="3487876" y="2109399"/>
                    <a:pt x="3487988" y="2116219"/>
                  </a:cubicBezTo>
                  <a:cubicBezTo>
                    <a:pt x="3495213" y="2577673"/>
                    <a:pt x="3519817" y="2517498"/>
                    <a:pt x="3446541" y="2517498"/>
                  </a:cubicBezTo>
                  <a:close/>
                  <a:moveTo>
                    <a:pt x="3178172" y="2088469"/>
                  </a:moveTo>
                  <a:cubicBezTo>
                    <a:pt x="3113686" y="2088469"/>
                    <a:pt x="3138872" y="2150992"/>
                    <a:pt x="3127219" y="1682785"/>
                  </a:cubicBezTo>
                  <a:cubicBezTo>
                    <a:pt x="3163410" y="1682629"/>
                    <a:pt x="3186113" y="1682674"/>
                    <a:pt x="3446563" y="1682629"/>
                  </a:cubicBezTo>
                  <a:cubicBezTo>
                    <a:pt x="3492215" y="1682629"/>
                    <a:pt x="3479958" y="1618004"/>
                    <a:pt x="3487585" y="2089922"/>
                  </a:cubicBezTo>
                  <a:cubicBezTo>
                    <a:pt x="3264735" y="2089274"/>
                    <a:pt x="3292494" y="2088469"/>
                    <a:pt x="3178172" y="2088469"/>
                  </a:cubicBezTo>
                  <a:close/>
                  <a:moveTo>
                    <a:pt x="3127979" y="2878749"/>
                  </a:moveTo>
                  <a:cubicBezTo>
                    <a:pt x="3129008" y="2961419"/>
                    <a:pt x="3196648" y="2947175"/>
                    <a:pt x="2775777" y="2944916"/>
                  </a:cubicBezTo>
                  <a:cubicBezTo>
                    <a:pt x="2772735" y="2944894"/>
                    <a:pt x="2775777" y="2806677"/>
                    <a:pt x="2768731" y="2572619"/>
                  </a:cubicBezTo>
                  <a:cubicBezTo>
                    <a:pt x="2767098" y="2517386"/>
                    <a:pt x="2725449" y="2547373"/>
                    <a:pt x="3044279" y="2538227"/>
                  </a:cubicBezTo>
                  <a:cubicBezTo>
                    <a:pt x="3139387" y="2535476"/>
                    <a:pt x="3122879" y="2471545"/>
                    <a:pt x="3127979" y="2878749"/>
                  </a:cubicBezTo>
                  <a:close/>
                  <a:moveTo>
                    <a:pt x="3043787" y="2517408"/>
                  </a:moveTo>
                  <a:cubicBezTo>
                    <a:pt x="2975811" y="2519376"/>
                    <a:pt x="2899627" y="2520382"/>
                    <a:pt x="2775889" y="2518034"/>
                  </a:cubicBezTo>
                  <a:cubicBezTo>
                    <a:pt x="2764638" y="2517833"/>
                    <a:pt x="2767053" y="2531384"/>
                    <a:pt x="2765264" y="2420806"/>
                  </a:cubicBezTo>
                  <a:cubicBezTo>
                    <a:pt x="2759672" y="2064206"/>
                    <a:pt x="2756228" y="2112194"/>
                    <a:pt x="2775933" y="2111725"/>
                  </a:cubicBezTo>
                  <a:cubicBezTo>
                    <a:pt x="3157639" y="2102959"/>
                    <a:pt x="3116863" y="2112105"/>
                    <a:pt x="3116907" y="2116152"/>
                  </a:cubicBezTo>
                  <a:cubicBezTo>
                    <a:pt x="3119278" y="2266847"/>
                    <a:pt x="3116997" y="2268770"/>
                    <a:pt x="3119368" y="2421164"/>
                  </a:cubicBezTo>
                  <a:cubicBezTo>
                    <a:pt x="3121179" y="2535700"/>
                    <a:pt x="3140885" y="2514635"/>
                    <a:pt x="3043787" y="2517408"/>
                  </a:cubicBezTo>
                  <a:close/>
                  <a:moveTo>
                    <a:pt x="3043944" y="2088961"/>
                  </a:moveTo>
                  <a:cubicBezTo>
                    <a:pt x="2884663" y="2090034"/>
                    <a:pt x="2876186" y="2088648"/>
                    <a:pt x="2775531" y="2090951"/>
                  </a:cubicBezTo>
                  <a:cubicBezTo>
                    <a:pt x="2756451" y="2091398"/>
                    <a:pt x="2759985" y="2141063"/>
                    <a:pt x="2756116" y="1685245"/>
                  </a:cubicBezTo>
                  <a:cubicBezTo>
                    <a:pt x="2867350" y="1684261"/>
                    <a:pt x="2672080" y="1685715"/>
                    <a:pt x="3108877" y="1682875"/>
                  </a:cubicBezTo>
                  <a:cubicBezTo>
                    <a:pt x="3120732" y="2164766"/>
                    <a:pt x="3136568" y="2088223"/>
                    <a:pt x="3043944" y="2088961"/>
                  </a:cubicBezTo>
                  <a:close/>
                  <a:moveTo>
                    <a:pt x="2756429" y="2944805"/>
                  </a:moveTo>
                  <a:cubicBezTo>
                    <a:pt x="2344795" y="2942389"/>
                    <a:pt x="2403511" y="2975149"/>
                    <a:pt x="2401498" y="2878391"/>
                  </a:cubicBezTo>
                  <a:cubicBezTo>
                    <a:pt x="2398813" y="2749991"/>
                    <a:pt x="2397561" y="2654976"/>
                    <a:pt x="2396867" y="2573379"/>
                  </a:cubicBezTo>
                  <a:cubicBezTo>
                    <a:pt x="2396532" y="2532927"/>
                    <a:pt x="2340031" y="2531362"/>
                    <a:pt x="2749361" y="2538383"/>
                  </a:cubicBezTo>
                  <a:cubicBezTo>
                    <a:pt x="2755601" y="2762155"/>
                    <a:pt x="2754639" y="2796369"/>
                    <a:pt x="2756429" y="2944805"/>
                  </a:cubicBezTo>
                  <a:close/>
                  <a:moveTo>
                    <a:pt x="2396375" y="2518571"/>
                  </a:moveTo>
                  <a:cubicBezTo>
                    <a:pt x="2394139" y="2312174"/>
                    <a:pt x="2391454" y="2283797"/>
                    <a:pt x="2388726" y="2111143"/>
                  </a:cubicBezTo>
                  <a:cubicBezTo>
                    <a:pt x="2390761" y="2111143"/>
                    <a:pt x="2743142" y="2113066"/>
                    <a:pt x="2743210" y="2116219"/>
                  </a:cubicBezTo>
                  <a:cubicBezTo>
                    <a:pt x="2745245" y="2245425"/>
                    <a:pt x="2745692" y="2391356"/>
                    <a:pt x="2748846" y="2517565"/>
                  </a:cubicBezTo>
                  <a:cubicBezTo>
                    <a:pt x="2610457" y="2515306"/>
                    <a:pt x="2495979" y="2518392"/>
                    <a:pt x="2396375" y="2518571"/>
                  </a:cubicBezTo>
                  <a:close/>
                  <a:moveTo>
                    <a:pt x="2388412" y="2090369"/>
                  </a:moveTo>
                  <a:cubicBezTo>
                    <a:pt x="2383850" y="1801615"/>
                    <a:pt x="2383022" y="1763242"/>
                    <a:pt x="2382597" y="1683926"/>
                  </a:cubicBezTo>
                  <a:cubicBezTo>
                    <a:pt x="2525012" y="1684015"/>
                    <a:pt x="2547335" y="1686766"/>
                    <a:pt x="2737774" y="1685379"/>
                  </a:cubicBezTo>
                  <a:cubicBezTo>
                    <a:pt x="2737796" y="1687079"/>
                    <a:pt x="2742784" y="2089855"/>
                    <a:pt x="2742807" y="2091644"/>
                  </a:cubicBezTo>
                  <a:cubicBezTo>
                    <a:pt x="2610121" y="2094149"/>
                    <a:pt x="2497589" y="2090504"/>
                    <a:pt x="2388412" y="2090369"/>
                  </a:cubicBezTo>
                  <a:close/>
                  <a:moveTo>
                    <a:pt x="2383201" y="2878883"/>
                  </a:moveTo>
                  <a:cubicBezTo>
                    <a:pt x="2385169" y="2972689"/>
                    <a:pt x="2440731" y="2945498"/>
                    <a:pt x="2105080" y="2945498"/>
                  </a:cubicBezTo>
                  <a:cubicBezTo>
                    <a:pt x="2013865" y="2945498"/>
                    <a:pt x="2028135" y="3017860"/>
                    <a:pt x="2024422" y="2572373"/>
                  </a:cubicBezTo>
                  <a:cubicBezTo>
                    <a:pt x="2024042" y="2526822"/>
                    <a:pt x="1968592" y="2539323"/>
                    <a:pt x="2378280" y="2539323"/>
                  </a:cubicBezTo>
                  <a:cubicBezTo>
                    <a:pt x="2379152" y="2630356"/>
                    <a:pt x="2379622" y="2707056"/>
                    <a:pt x="2383201" y="2878883"/>
                  </a:cubicBezTo>
                  <a:close/>
                  <a:moveTo>
                    <a:pt x="2373292" y="2518593"/>
                  </a:moveTo>
                  <a:cubicBezTo>
                    <a:pt x="2141003" y="2518660"/>
                    <a:pt x="2086112" y="2518750"/>
                    <a:pt x="2023930" y="2518571"/>
                  </a:cubicBezTo>
                  <a:cubicBezTo>
                    <a:pt x="2023908" y="2517386"/>
                    <a:pt x="2019121" y="2149583"/>
                    <a:pt x="2018495" y="2110003"/>
                  </a:cubicBezTo>
                  <a:cubicBezTo>
                    <a:pt x="2020083" y="2109981"/>
                    <a:pt x="2370384" y="2107364"/>
                    <a:pt x="2370518" y="2116197"/>
                  </a:cubicBezTo>
                  <a:cubicBezTo>
                    <a:pt x="2377184" y="2547306"/>
                    <a:pt x="2382328" y="2518593"/>
                    <a:pt x="2373292" y="2518593"/>
                  </a:cubicBezTo>
                  <a:close/>
                  <a:moveTo>
                    <a:pt x="2018137" y="2089207"/>
                  </a:moveTo>
                  <a:cubicBezTo>
                    <a:pt x="2016974" y="2017560"/>
                    <a:pt x="2021268" y="2274852"/>
                    <a:pt x="2011114" y="1684865"/>
                  </a:cubicBezTo>
                  <a:cubicBezTo>
                    <a:pt x="2138856" y="1686609"/>
                    <a:pt x="2254228" y="1683993"/>
                    <a:pt x="2364255" y="1683926"/>
                  </a:cubicBezTo>
                  <a:cubicBezTo>
                    <a:pt x="2364703" y="1763309"/>
                    <a:pt x="2365821" y="1819728"/>
                    <a:pt x="2370093" y="2090347"/>
                  </a:cubicBezTo>
                  <a:cubicBezTo>
                    <a:pt x="2235999" y="2090325"/>
                    <a:pt x="2161715" y="2087753"/>
                    <a:pt x="2018137" y="2089207"/>
                  </a:cubicBezTo>
                  <a:close/>
                  <a:moveTo>
                    <a:pt x="2012254" y="2945609"/>
                  </a:moveTo>
                  <a:cubicBezTo>
                    <a:pt x="1710021" y="2946325"/>
                    <a:pt x="1797681" y="2945811"/>
                    <a:pt x="1656182" y="2944760"/>
                  </a:cubicBezTo>
                  <a:cubicBezTo>
                    <a:pt x="1655198" y="2837044"/>
                    <a:pt x="1656719" y="2817142"/>
                    <a:pt x="1650546" y="2539345"/>
                  </a:cubicBezTo>
                  <a:cubicBezTo>
                    <a:pt x="1756099" y="2539032"/>
                    <a:pt x="1764912" y="2538361"/>
                    <a:pt x="2005790" y="2539278"/>
                  </a:cubicBezTo>
                  <a:cubicBezTo>
                    <a:pt x="2008094" y="2788788"/>
                    <a:pt x="2010174" y="2838229"/>
                    <a:pt x="2012254" y="2945609"/>
                  </a:cubicBezTo>
                  <a:close/>
                  <a:moveTo>
                    <a:pt x="1970963" y="2518370"/>
                  </a:moveTo>
                  <a:cubicBezTo>
                    <a:pt x="1585008" y="2516268"/>
                    <a:pt x="1650322" y="2548066"/>
                    <a:pt x="1648331" y="2420784"/>
                  </a:cubicBezTo>
                  <a:cubicBezTo>
                    <a:pt x="1645938" y="2268569"/>
                    <a:pt x="1647705" y="2268345"/>
                    <a:pt x="1645312" y="2115817"/>
                  </a:cubicBezTo>
                  <a:cubicBezTo>
                    <a:pt x="1645177" y="2107208"/>
                    <a:pt x="1624398" y="2115079"/>
                    <a:pt x="2000176" y="2110204"/>
                  </a:cubicBezTo>
                  <a:cubicBezTo>
                    <a:pt x="2007378" y="2575571"/>
                    <a:pt x="2018182" y="2518549"/>
                    <a:pt x="1970963" y="2518370"/>
                  </a:cubicBezTo>
                  <a:close/>
                  <a:moveTo>
                    <a:pt x="1644909" y="2091040"/>
                  </a:moveTo>
                  <a:cubicBezTo>
                    <a:pt x="1637281" y="1618854"/>
                    <a:pt x="1612789" y="1683434"/>
                    <a:pt x="1702752" y="1683166"/>
                  </a:cubicBezTo>
                  <a:cubicBezTo>
                    <a:pt x="1816380" y="1682852"/>
                    <a:pt x="1882924" y="1682674"/>
                    <a:pt x="1970762" y="1684194"/>
                  </a:cubicBezTo>
                  <a:cubicBezTo>
                    <a:pt x="2001518" y="1684776"/>
                    <a:pt x="1992481" y="1635312"/>
                    <a:pt x="1999840" y="2089430"/>
                  </a:cubicBezTo>
                  <a:cubicBezTo>
                    <a:pt x="1868877" y="2091175"/>
                    <a:pt x="1938016" y="2090839"/>
                    <a:pt x="1644909" y="2091040"/>
                  </a:cubicBezTo>
                  <a:close/>
                  <a:moveTo>
                    <a:pt x="1637863" y="2944626"/>
                  </a:moveTo>
                  <a:cubicBezTo>
                    <a:pt x="1546424" y="2944156"/>
                    <a:pt x="1431454" y="2944805"/>
                    <a:pt x="1283581" y="2944872"/>
                  </a:cubicBezTo>
                  <a:cubicBezTo>
                    <a:pt x="1280807" y="2818819"/>
                    <a:pt x="1278839" y="2817746"/>
                    <a:pt x="1276758" y="2538182"/>
                  </a:cubicBezTo>
                  <a:cubicBezTo>
                    <a:pt x="1420784" y="2537824"/>
                    <a:pt x="1434652" y="2539770"/>
                    <a:pt x="1632182" y="2539367"/>
                  </a:cubicBezTo>
                  <a:cubicBezTo>
                    <a:pt x="1638713" y="2840466"/>
                    <a:pt x="1636789" y="2826221"/>
                    <a:pt x="1637863" y="2944626"/>
                  </a:cubicBezTo>
                  <a:close/>
                  <a:moveTo>
                    <a:pt x="1568590" y="2518683"/>
                  </a:moveTo>
                  <a:cubicBezTo>
                    <a:pt x="1434317" y="2518683"/>
                    <a:pt x="1434764" y="2517431"/>
                    <a:pt x="1300334" y="2517431"/>
                  </a:cubicBezTo>
                  <a:cubicBezTo>
                    <a:pt x="1269332" y="2517431"/>
                    <a:pt x="1277139" y="2536393"/>
                    <a:pt x="1275327" y="2420806"/>
                  </a:cubicBezTo>
                  <a:cubicBezTo>
                    <a:pt x="1269757" y="2065414"/>
                    <a:pt x="1259446" y="2112731"/>
                    <a:pt x="1300334" y="2112731"/>
                  </a:cubicBezTo>
                  <a:cubicBezTo>
                    <a:pt x="1655914" y="2112731"/>
                    <a:pt x="1626858" y="2108281"/>
                    <a:pt x="1626992" y="2116197"/>
                  </a:cubicBezTo>
                  <a:cubicBezTo>
                    <a:pt x="1634351" y="2584851"/>
                    <a:pt x="1651530" y="2518683"/>
                    <a:pt x="1568590" y="2518683"/>
                  </a:cubicBezTo>
                  <a:close/>
                  <a:moveTo>
                    <a:pt x="1568590" y="2091085"/>
                  </a:moveTo>
                  <a:cubicBezTo>
                    <a:pt x="1430291" y="2091085"/>
                    <a:pt x="1430671" y="2091935"/>
                    <a:pt x="1300334" y="2091935"/>
                  </a:cubicBezTo>
                  <a:cubicBezTo>
                    <a:pt x="1249090" y="2091935"/>
                    <a:pt x="1280427" y="2141354"/>
                    <a:pt x="1264680" y="1682047"/>
                  </a:cubicBezTo>
                  <a:cubicBezTo>
                    <a:pt x="1357819" y="1681511"/>
                    <a:pt x="1433914" y="1683434"/>
                    <a:pt x="1619477" y="1683322"/>
                  </a:cubicBezTo>
                  <a:cubicBezTo>
                    <a:pt x="1627529" y="2156940"/>
                    <a:pt x="1646363" y="2091040"/>
                    <a:pt x="1568590" y="2091085"/>
                  </a:cubicBezTo>
                  <a:close/>
                  <a:moveTo>
                    <a:pt x="1265239" y="2944916"/>
                  </a:moveTo>
                  <a:cubicBezTo>
                    <a:pt x="851906" y="2945967"/>
                    <a:pt x="912120" y="2969827"/>
                    <a:pt x="910397" y="2878391"/>
                  </a:cubicBezTo>
                  <a:cubicBezTo>
                    <a:pt x="908384" y="2770698"/>
                    <a:pt x="906818" y="2674185"/>
                    <a:pt x="905857" y="2573379"/>
                  </a:cubicBezTo>
                  <a:cubicBezTo>
                    <a:pt x="905432" y="2526576"/>
                    <a:pt x="848729" y="2539971"/>
                    <a:pt x="1258439" y="2538249"/>
                  </a:cubicBezTo>
                  <a:cubicBezTo>
                    <a:pt x="1260475" y="2815041"/>
                    <a:pt x="1262712" y="2832974"/>
                    <a:pt x="1265239" y="2944916"/>
                  </a:cubicBezTo>
                  <a:close/>
                  <a:moveTo>
                    <a:pt x="1166150" y="2518459"/>
                  </a:moveTo>
                  <a:cubicBezTo>
                    <a:pt x="1061245" y="2520024"/>
                    <a:pt x="981683" y="2519734"/>
                    <a:pt x="905275" y="2518392"/>
                  </a:cubicBezTo>
                  <a:cubicBezTo>
                    <a:pt x="905253" y="2516648"/>
                    <a:pt x="899929" y="2129994"/>
                    <a:pt x="899594" y="2110875"/>
                  </a:cubicBezTo>
                  <a:cubicBezTo>
                    <a:pt x="1290828" y="2107722"/>
                    <a:pt x="1252937" y="2114587"/>
                    <a:pt x="1252959" y="2116175"/>
                  </a:cubicBezTo>
                  <a:cubicBezTo>
                    <a:pt x="1260430" y="2591783"/>
                    <a:pt x="1285661" y="2516514"/>
                    <a:pt x="1166150" y="2518459"/>
                  </a:cubicBezTo>
                  <a:close/>
                  <a:moveTo>
                    <a:pt x="899258" y="2090079"/>
                  </a:moveTo>
                  <a:cubicBezTo>
                    <a:pt x="891698" y="1662884"/>
                    <a:pt x="885457" y="1685871"/>
                    <a:pt x="898050" y="1685826"/>
                  </a:cubicBezTo>
                  <a:cubicBezTo>
                    <a:pt x="1066300" y="1685379"/>
                    <a:pt x="1080795" y="1686251"/>
                    <a:pt x="1166508" y="1683792"/>
                  </a:cubicBezTo>
                  <a:cubicBezTo>
                    <a:pt x="1268885" y="1680974"/>
                    <a:pt x="1245555" y="1610982"/>
                    <a:pt x="1252601" y="2091823"/>
                  </a:cubicBezTo>
                  <a:cubicBezTo>
                    <a:pt x="1151835" y="2091286"/>
                    <a:pt x="1110767" y="2088357"/>
                    <a:pt x="899258" y="2090079"/>
                  </a:cubicBezTo>
                  <a:close/>
                  <a:moveTo>
                    <a:pt x="629995" y="3393914"/>
                  </a:moveTo>
                  <a:cubicBezTo>
                    <a:pt x="719824" y="3392214"/>
                    <a:pt x="805180" y="3392125"/>
                    <a:pt x="897894" y="3394003"/>
                  </a:cubicBezTo>
                  <a:cubicBezTo>
                    <a:pt x="900063" y="3394048"/>
                    <a:pt x="907646" y="3800850"/>
                    <a:pt x="897938" y="3801028"/>
                  </a:cubicBezTo>
                  <a:cubicBezTo>
                    <a:pt x="884205" y="3801230"/>
                    <a:pt x="552804" y="3806775"/>
                    <a:pt x="552648" y="3792688"/>
                  </a:cubicBezTo>
                  <a:cubicBezTo>
                    <a:pt x="548197" y="3319607"/>
                    <a:pt x="509657" y="3396173"/>
                    <a:pt x="629995" y="3393914"/>
                  </a:cubicBezTo>
                  <a:close/>
                  <a:moveTo>
                    <a:pt x="629749" y="3822004"/>
                  </a:moveTo>
                  <a:cubicBezTo>
                    <a:pt x="718728" y="3823077"/>
                    <a:pt x="809541" y="3823211"/>
                    <a:pt x="898162" y="3821780"/>
                  </a:cubicBezTo>
                  <a:cubicBezTo>
                    <a:pt x="907109" y="3821646"/>
                    <a:pt x="906013" y="3774597"/>
                    <a:pt x="913730" y="4227642"/>
                  </a:cubicBezTo>
                  <a:cubicBezTo>
                    <a:pt x="744384" y="4230572"/>
                    <a:pt x="665381" y="4228582"/>
                    <a:pt x="559470" y="4228224"/>
                  </a:cubicBezTo>
                  <a:cubicBezTo>
                    <a:pt x="551843" y="3750134"/>
                    <a:pt x="527216" y="3820751"/>
                    <a:pt x="629749" y="3822004"/>
                  </a:cubicBezTo>
                  <a:close/>
                  <a:moveTo>
                    <a:pt x="914133" y="4251771"/>
                  </a:moveTo>
                  <a:cubicBezTo>
                    <a:pt x="919098" y="4569171"/>
                    <a:pt x="919523" y="4593634"/>
                    <a:pt x="920262" y="4652534"/>
                  </a:cubicBezTo>
                  <a:cubicBezTo>
                    <a:pt x="643125" y="4651774"/>
                    <a:pt x="675290" y="4652780"/>
                    <a:pt x="566136" y="4653272"/>
                  </a:cubicBezTo>
                  <a:cubicBezTo>
                    <a:pt x="557792" y="4119815"/>
                    <a:pt x="560298" y="4279901"/>
                    <a:pt x="559805" y="4248998"/>
                  </a:cubicBezTo>
                  <a:cubicBezTo>
                    <a:pt x="945403" y="4250384"/>
                    <a:pt x="914043" y="4246493"/>
                    <a:pt x="914133" y="4251771"/>
                  </a:cubicBezTo>
                  <a:close/>
                  <a:moveTo>
                    <a:pt x="629906" y="4673577"/>
                  </a:moveTo>
                  <a:cubicBezTo>
                    <a:pt x="973877" y="4670781"/>
                    <a:pt x="920418" y="4664878"/>
                    <a:pt x="920933" y="4709467"/>
                  </a:cubicBezTo>
                  <a:cubicBezTo>
                    <a:pt x="922006" y="4803721"/>
                    <a:pt x="922252" y="4813851"/>
                    <a:pt x="926368" y="5081384"/>
                  </a:cubicBezTo>
                  <a:cubicBezTo>
                    <a:pt x="688263" y="5082681"/>
                    <a:pt x="678578" y="5081608"/>
                    <a:pt x="573696" y="5081205"/>
                  </a:cubicBezTo>
                  <a:cubicBezTo>
                    <a:pt x="564816" y="4611501"/>
                    <a:pt x="540882" y="4674426"/>
                    <a:pt x="629906" y="4673577"/>
                  </a:cubicBezTo>
                  <a:close/>
                  <a:moveTo>
                    <a:pt x="629749" y="5528459"/>
                  </a:moveTo>
                  <a:cubicBezTo>
                    <a:pt x="715239" y="5529376"/>
                    <a:pt x="812583" y="5529331"/>
                    <a:pt x="898095" y="5528861"/>
                  </a:cubicBezTo>
                  <a:cubicBezTo>
                    <a:pt x="951666" y="5528571"/>
                    <a:pt x="926144" y="5477206"/>
                    <a:pt x="939274" y="5935484"/>
                  </a:cubicBezTo>
                  <a:cubicBezTo>
                    <a:pt x="669631" y="5936825"/>
                    <a:pt x="726736" y="5936110"/>
                    <a:pt x="584589" y="5935171"/>
                  </a:cubicBezTo>
                  <a:cubicBezTo>
                    <a:pt x="572443" y="5460950"/>
                    <a:pt x="562490" y="5527744"/>
                    <a:pt x="629749" y="5528459"/>
                  </a:cubicBezTo>
                  <a:close/>
                  <a:moveTo>
                    <a:pt x="629749" y="5956370"/>
                  </a:moveTo>
                  <a:cubicBezTo>
                    <a:pt x="719466" y="5957219"/>
                    <a:pt x="807036" y="5957174"/>
                    <a:pt x="898095" y="5956549"/>
                  </a:cubicBezTo>
                  <a:cubicBezTo>
                    <a:pt x="952739" y="5956169"/>
                    <a:pt x="939923" y="5889933"/>
                    <a:pt x="948042" y="6364132"/>
                  </a:cubicBezTo>
                  <a:cubicBezTo>
                    <a:pt x="827368" y="6365117"/>
                    <a:pt x="868950" y="6366302"/>
                    <a:pt x="593939" y="6364826"/>
                  </a:cubicBezTo>
                  <a:cubicBezTo>
                    <a:pt x="585931" y="5893556"/>
                    <a:pt x="565800" y="5955766"/>
                    <a:pt x="629749" y="5956370"/>
                  </a:cubicBezTo>
                  <a:close/>
                  <a:moveTo>
                    <a:pt x="629794" y="6385846"/>
                  </a:moveTo>
                  <a:cubicBezTo>
                    <a:pt x="968844" y="6388104"/>
                    <a:pt x="948333" y="6380993"/>
                    <a:pt x="948445" y="6388149"/>
                  </a:cubicBezTo>
                  <a:cubicBezTo>
                    <a:pt x="950816" y="6539850"/>
                    <a:pt x="947505" y="6538687"/>
                    <a:pt x="949921" y="6693563"/>
                  </a:cubicBezTo>
                  <a:cubicBezTo>
                    <a:pt x="951755" y="6810983"/>
                    <a:pt x="965444" y="6791193"/>
                    <a:pt x="898006" y="6791552"/>
                  </a:cubicBezTo>
                  <a:cubicBezTo>
                    <a:pt x="807931" y="6792044"/>
                    <a:pt x="719511" y="6792312"/>
                    <a:pt x="629995" y="6790746"/>
                  </a:cubicBezTo>
                  <a:cubicBezTo>
                    <a:pt x="591008" y="6790075"/>
                    <a:pt x="600112" y="6808502"/>
                    <a:pt x="598300" y="6693116"/>
                  </a:cubicBezTo>
                  <a:cubicBezTo>
                    <a:pt x="592753" y="6338216"/>
                    <a:pt x="579780" y="6385510"/>
                    <a:pt x="629794" y="6385846"/>
                  </a:cubicBezTo>
                  <a:close/>
                  <a:moveTo>
                    <a:pt x="629794" y="7240012"/>
                  </a:moveTo>
                  <a:cubicBezTo>
                    <a:pt x="1018456" y="7242092"/>
                    <a:pt x="961038" y="7212933"/>
                    <a:pt x="962447" y="7304056"/>
                  </a:cubicBezTo>
                  <a:cubicBezTo>
                    <a:pt x="964796" y="7454549"/>
                    <a:pt x="962850" y="7457232"/>
                    <a:pt x="965243" y="7609425"/>
                  </a:cubicBezTo>
                  <a:cubicBezTo>
                    <a:pt x="966003" y="7657413"/>
                    <a:pt x="979536" y="7647775"/>
                    <a:pt x="898095" y="7647328"/>
                  </a:cubicBezTo>
                  <a:cubicBezTo>
                    <a:pt x="569043" y="7645561"/>
                    <a:pt x="614360" y="7657682"/>
                    <a:pt x="613600" y="7608956"/>
                  </a:cubicBezTo>
                  <a:cubicBezTo>
                    <a:pt x="607158" y="7196296"/>
                    <a:pt x="588324" y="7239789"/>
                    <a:pt x="629794" y="7240012"/>
                  </a:cubicBezTo>
                  <a:close/>
                  <a:moveTo>
                    <a:pt x="614293" y="7665910"/>
                  </a:moveTo>
                  <a:cubicBezTo>
                    <a:pt x="698955" y="7667767"/>
                    <a:pt x="677862" y="7667700"/>
                    <a:pt x="966250" y="7668393"/>
                  </a:cubicBezTo>
                  <a:cubicBezTo>
                    <a:pt x="968285" y="7773581"/>
                    <a:pt x="972647" y="7885032"/>
                    <a:pt x="972960" y="8071661"/>
                  </a:cubicBezTo>
                  <a:cubicBezTo>
                    <a:pt x="587116" y="8074367"/>
                    <a:pt x="619080" y="8078191"/>
                    <a:pt x="618700" y="8066495"/>
                  </a:cubicBezTo>
                  <a:cubicBezTo>
                    <a:pt x="611900" y="7855402"/>
                    <a:pt x="615233" y="7771323"/>
                    <a:pt x="614293" y="7665910"/>
                  </a:cubicBezTo>
                  <a:close/>
                  <a:moveTo>
                    <a:pt x="977344" y="7150924"/>
                  </a:moveTo>
                  <a:cubicBezTo>
                    <a:pt x="965713" y="6753559"/>
                    <a:pt x="952426" y="6812012"/>
                    <a:pt x="1032190" y="6812012"/>
                  </a:cubicBezTo>
                  <a:cubicBezTo>
                    <a:pt x="1372582" y="6812012"/>
                    <a:pt x="1325520" y="6803179"/>
                    <a:pt x="1326437" y="6847768"/>
                  </a:cubicBezTo>
                  <a:cubicBezTo>
                    <a:pt x="1335541" y="7277737"/>
                    <a:pt x="1340104" y="7218814"/>
                    <a:pt x="1300334" y="7218814"/>
                  </a:cubicBezTo>
                  <a:cubicBezTo>
                    <a:pt x="1167447" y="7218814"/>
                    <a:pt x="1166687" y="7216197"/>
                    <a:pt x="1032190" y="7216197"/>
                  </a:cubicBezTo>
                  <a:cubicBezTo>
                    <a:pt x="965176" y="7216175"/>
                    <a:pt x="979648" y="7229883"/>
                    <a:pt x="977344" y="7150924"/>
                  </a:cubicBezTo>
                  <a:close/>
                  <a:moveTo>
                    <a:pt x="1032212" y="7236949"/>
                  </a:moveTo>
                  <a:cubicBezTo>
                    <a:pt x="1164137" y="7236949"/>
                    <a:pt x="1166620" y="7239565"/>
                    <a:pt x="1300356" y="7239565"/>
                  </a:cubicBezTo>
                  <a:cubicBezTo>
                    <a:pt x="1339791" y="7239565"/>
                    <a:pt x="1331224" y="7226595"/>
                    <a:pt x="1332432" y="7304101"/>
                  </a:cubicBezTo>
                  <a:cubicBezTo>
                    <a:pt x="1338605" y="7698961"/>
                    <a:pt x="1357260" y="7644913"/>
                    <a:pt x="1300356" y="7644913"/>
                  </a:cubicBezTo>
                  <a:cubicBezTo>
                    <a:pt x="936791" y="7644913"/>
                    <a:pt x="984479" y="7666313"/>
                    <a:pt x="983585" y="7609067"/>
                  </a:cubicBezTo>
                  <a:cubicBezTo>
                    <a:pt x="976785" y="7176573"/>
                    <a:pt x="968263" y="7236949"/>
                    <a:pt x="1032212" y="7236949"/>
                  </a:cubicBezTo>
                  <a:close/>
                  <a:moveTo>
                    <a:pt x="1032212" y="7668460"/>
                  </a:moveTo>
                  <a:cubicBezTo>
                    <a:pt x="1403091" y="7668460"/>
                    <a:pt x="1340238" y="7634560"/>
                    <a:pt x="1341714" y="7761887"/>
                  </a:cubicBezTo>
                  <a:cubicBezTo>
                    <a:pt x="1346009" y="8135704"/>
                    <a:pt x="1363970" y="8074166"/>
                    <a:pt x="1300356" y="8074121"/>
                  </a:cubicBezTo>
                  <a:cubicBezTo>
                    <a:pt x="1282037" y="8074121"/>
                    <a:pt x="991346" y="8073182"/>
                    <a:pt x="991346" y="8066854"/>
                  </a:cubicBezTo>
                  <a:cubicBezTo>
                    <a:pt x="990362" y="7608442"/>
                    <a:pt x="960121" y="7668460"/>
                    <a:pt x="1032212" y="7668460"/>
                  </a:cubicBezTo>
                  <a:close/>
                  <a:moveTo>
                    <a:pt x="1032212" y="8092211"/>
                  </a:moveTo>
                  <a:cubicBezTo>
                    <a:pt x="1164853" y="8092211"/>
                    <a:pt x="1164204" y="8094872"/>
                    <a:pt x="1300356" y="8094872"/>
                  </a:cubicBezTo>
                  <a:cubicBezTo>
                    <a:pt x="1357931" y="8094917"/>
                    <a:pt x="1344555" y="8026759"/>
                    <a:pt x="1352540" y="8499952"/>
                  </a:cubicBezTo>
                  <a:cubicBezTo>
                    <a:pt x="1219296" y="8499460"/>
                    <a:pt x="1109246" y="8501361"/>
                    <a:pt x="996513" y="8500869"/>
                  </a:cubicBezTo>
                  <a:cubicBezTo>
                    <a:pt x="989288" y="8026021"/>
                    <a:pt x="977075" y="8092211"/>
                    <a:pt x="1032212" y="8092211"/>
                  </a:cubicBezTo>
                  <a:close/>
                  <a:moveTo>
                    <a:pt x="1032212" y="8521709"/>
                  </a:moveTo>
                  <a:cubicBezTo>
                    <a:pt x="1379382" y="8521709"/>
                    <a:pt x="1352831" y="8517215"/>
                    <a:pt x="1352943" y="8524952"/>
                  </a:cubicBezTo>
                  <a:cubicBezTo>
                    <a:pt x="1360347" y="8997697"/>
                    <a:pt x="1382312" y="8929271"/>
                    <a:pt x="1300356" y="8929271"/>
                  </a:cubicBezTo>
                  <a:cubicBezTo>
                    <a:pt x="1167984" y="8929271"/>
                    <a:pt x="1170020" y="8927504"/>
                    <a:pt x="1032212" y="8927504"/>
                  </a:cubicBezTo>
                  <a:cubicBezTo>
                    <a:pt x="997967" y="8927504"/>
                    <a:pt x="1007205" y="8946557"/>
                    <a:pt x="1005393" y="8829874"/>
                  </a:cubicBezTo>
                  <a:cubicBezTo>
                    <a:pt x="999824" y="8474549"/>
                    <a:pt x="974481" y="8521709"/>
                    <a:pt x="1032212" y="8521709"/>
                  </a:cubicBezTo>
                  <a:close/>
                  <a:moveTo>
                    <a:pt x="1360056" y="7761573"/>
                  </a:moveTo>
                  <a:cubicBezTo>
                    <a:pt x="1358692" y="7642230"/>
                    <a:pt x="1286690" y="7662981"/>
                    <a:pt x="1702662" y="7665217"/>
                  </a:cubicBezTo>
                  <a:cubicBezTo>
                    <a:pt x="1712683" y="7665285"/>
                    <a:pt x="1713712" y="7615619"/>
                    <a:pt x="1720825" y="8073897"/>
                  </a:cubicBezTo>
                  <a:cubicBezTo>
                    <a:pt x="1323865" y="8075820"/>
                    <a:pt x="1363545" y="8076760"/>
                    <a:pt x="1363523" y="8066854"/>
                  </a:cubicBezTo>
                  <a:cubicBezTo>
                    <a:pt x="1363277" y="7948918"/>
                    <a:pt x="1362069" y="7938520"/>
                    <a:pt x="1360056" y="7761573"/>
                  </a:cubicBezTo>
                  <a:close/>
                  <a:moveTo>
                    <a:pt x="1721138" y="8094694"/>
                  </a:moveTo>
                  <a:cubicBezTo>
                    <a:pt x="1728273" y="8554559"/>
                    <a:pt x="1736885" y="8500958"/>
                    <a:pt x="1702662" y="8501070"/>
                  </a:cubicBezTo>
                  <a:cubicBezTo>
                    <a:pt x="1609054" y="8501450"/>
                    <a:pt x="1527881" y="8501584"/>
                    <a:pt x="1434518" y="8500578"/>
                  </a:cubicBezTo>
                  <a:cubicBezTo>
                    <a:pt x="1358692" y="8499750"/>
                    <a:pt x="1365558" y="8569429"/>
                    <a:pt x="1363590" y="8094917"/>
                  </a:cubicBezTo>
                  <a:cubicBezTo>
                    <a:pt x="1592278" y="8095118"/>
                    <a:pt x="1611111" y="8095275"/>
                    <a:pt x="1721138" y="8094694"/>
                  </a:cubicBezTo>
                  <a:close/>
                  <a:moveTo>
                    <a:pt x="1434361" y="8521397"/>
                  </a:moveTo>
                  <a:cubicBezTo>
                    <a:pt x="1749366" y="8524795"/>
                    <a:pt x="1727267" y="8517952"/>
                    <a:pt x="1727379" y="8524907"/>
                  </a:cubicBezTo>
                  <a:cubicBezTo>
                    <a:pt x="1734693" y="8992510"/>
                    <a:pt x="1743976" y="8929070"/>
                    <a:pt x="1702819" y="8928444"/>
                  </a:cubicBezTo>
                  <a:cubicBezTo>
                    <a:pt x="1312368" y="8922674"/>
                    <a:pt x="1379561" y="8963372"/>
                    <a:pt x="1377480" y="8829874"/>
                  </a:cubicBezTo>
                  <a:cubicBezTo>
                    <a:pt x="1371687" y="8458963"/>
                    <a:pt x="1346434" y="8520457"/>
                    <a:pt x="1434361" y="8521397"/>
                  </a:cubicBezTo>
                  <a:close/>
                  <a:moveTo>
                    <a:pt x="1729526" y="7665374"/>
                  </a:moveTo>
                  <a:cubicBezTo>
                    <a:pt x="1780681" y="7665642"/>
                    <a:pt x="2081236" y="7665889"/>
                    <a:pt x="2084144" y="7665889"/>
                  </a:cubicBezTo>
                  <a:cubicBezTo>
                    <a:pt x="2084166" y="7667632"/>
                    <a:pt x="2090139" y="8019872"/>
                    <a:pt x="2091100" y="8071884"/>
                  </a:cubicBezTo>
                  <a:cubicBezTo>
                    <a:pt x="1971813" y="8072019"/>
                    <a:pt x="2089825" y="8072533"/>
                    <a:pt x="1739144" y="8073830"/>
                  </a:cubicBezTo>
                  <a:cubicBezTo>
                    <a:pt x="1733060" y="7682100"/>
                    <a:pt x="1733239" y="7826332"/>
                    <a:pt x="1729526" y="7665374"/>
                  </a:cubicBezTo>
                  <a:close/>
                  <a:moveTo>
                    <a:pt x="2091503" y="8092636"/>
                  </a:moveTo>
                  <a:cubicBezTo>
                    <a:pt x="2099220" y="8500578"/>
                    <a:pt x="2097923" y="8379401"/>
                    <a:pt x="2100003" y="8500130"/>
                  </a:cubicBezTo>
                  <a:cubicBezTo>
                    <a:pt x="2084972" y="8500130"/>
                    <a:pt x="2163818" y="8499907"/>
                    <a:pt x="1745340" y="8500936"/>
                  </a:cubicBezTo>
                  <a:cubicBezTo>
                    <a:pt x="1743551" y="8384119"/>
                    <a:pt x="1744624" y="8426762"/>
                    <a:pt x="1739480" y="8094604"/>
                  </a:cubicBezTo>
                  <a:cubicBezTo>
                    <a:pt x="2118165" y="8092994"/>
                    <a:pt x="1981096" y="8092748"/>
                    <a:pt x="2091503" y="8092636"/>
                  </a:cubicBezTo>
                  <a:close/>
                  <a:moveTo>
                    <a:pt x="2096223" y="7240124"/>
                  </a:moveTo>
                  <a:cubicBezTo>
                    <a:pt x="2256331" y="7240281"/>
                    <a:pt x="2255705" y="7236681"/>
                    <a:pt x="2451042" y="7238022"/>
                  </a:cubicBezTo>
                  <a:cubicBezTo>
                    <a:pt x="2453547" y="7456607"/>
                    <a:pt x="2456321" y="7425211"/>
                    <a:pt x="2459609" y="7643840"/>
                  </a:cubicBezTo>
                  <a:cubicBezTo>
                    <a:pt x="2220386" y="7643326"/>
                    <a:pt x="2269125" y="7645114"/>
                    <a:pt x="2102150" y="7645114"/>
                  </a:cubicBezTo>
                  <a:cubicBezTo>
                    <a:pt x="2099578" y="7488740"/>
                    <a:pt x="2098840" y="7382277"/>
                    <a:pt x="2096223" y="7240124"/>
                  </a:cubicBezTo>
                  <a:close/>
                  <a:moveTo>
                    <a:pt x="2105080" y="7665889"/>
                  </a:moveTo>
                  <a:cubicBezTo>
                    <a:pt x="2528032" y="7665889"/>
                    <a:pt x="2459519" y="7631675"/>
                    <a:pt x="2461264" y="7761797"/>
                  </a:cubicBezTo>
                  <a:cubicBezTo>
                    <a:pt x="2463031" y="7903524"/>
                    <a:pt x="2464306" y="7943865"/>
                    <a:pt x="2465201" y="8066898"/>
                  </a:cubicBezTo>
                  <a:cubicBezTo>
                    <a:pt x="2465268" y="8076670"/>
                    <a:pt x="2493832" y="8071929"/>
                    <a:pt x="2109464" y="8071863"/>
                  </a:cubicBezTo>
                  <a:cubicBezTo>
                    <a:pt x="2109397" y="8068195"/>
                    <a:pt x="2101390" y="7665889"/>
                    <a:pt x="2105080" y="7665889"/>
                  </a:cubicBezTo>
                  <a:close/>
                  <a:moveTo>
                    <a:pt x="2465402" y="8093284"/>
                  </a:moveTo>
                  <a:cubicBezTo>
                    <a:pt x="2465425" y="8095253"/>
                    <a:pt x="2470099" y="8496419"/>
                    <a:pt x="2470122" y="8498699"/>
                  </a:cubicBezTo>
                  <a:cubicBezTo>
                    <a:pt x="2325447" y="8496664"/>
                    <a:pt x="2227320" y="8499997"/>
                    <a:pt x="2118300" y="8500130"/>
                  </a:cubicBezTo>
                  <a:cubicBezTo>
                    <a:pt x="2115973" y="8364150"/>
                    <a:pt x="2117383" y="8499102"/>
                    <a:pt x="2109845" y="8092636"/>
                  </a:cubicBezTo>
                  <a:cubicBezTo>
                    <a:pt x="2235328" y="8092659"/>
                    <a:pt x="2324508" y="8094291"/>
                    <a:pt x="2465402" y="8093284"/>
                  </a:cubicBezTo>
                  <a:close/>
                  <a:moveTo>
                    <a:pt x="2470457" y="8519495"/>
                  </a:moveTo>
                  <a:cubicBezTo>
                    <a:pt x="2473119" y="8693066"/>
                    <a:pt x="2471397" y="8650915"/>
                    <a:pt x="2475893" y="8926811"/>
                  </a:cubicBezTo>
                  <a:cubicBezTo>
                    <a:pt x="2391701" y="8927952"/>
                    <a:pt x="2291404" y="8927192"/>
                    <a:pt x="2123042" y="8927147"/>
                  </a:cubicBezTo>
                  <a:cubicBezTo>
                    <a:pt x="2123019" y="8924597"/>
                    <a:pt x="2118747" y="8526674"/>
                    <a:pt x="2118725" y="8524549"/>
                  </a:cubicBezTo>
                  <a:cubicBezTo>
                    <a:pt x="2118613" y="8517103"/>
                    <a:pt x="2462897" y="8519384"/>
                    <a:pt x="2470457" y="8519495"/>
                  </a:cubicBezTo>
                  <a:close/>
                  <a:moveTo>
                    <a:pt x="2469361" y="7238179"/>
                  </a:moveTo>
                  <a:cubicBezTo>
                    <a:pt x="2675547" y="7240012"/>
                    <a:pt x="2516110" y="7238380"/>
                    <a:pt x="2825053" y="7240326"/>
                  </a:cubicBezTo>
                  <a:cubicBezTo>
                    <a:pt x="2827983" y="7466647"/>
                    <a:pt x="2827379" y="7512667"/>
                    <a:pt x="2829638" y="7644689"/>
                  </a:cubicBezTo>
                  <a:cubicBezTo>
                    <a:pt x="2540670" y="7643974"/>
                    <a:pt x="2707287" y="7644578"/>
                    <a:pt x="2477906" y="7643907"/>
                  </a:cubicBezTo>
                  <a:cubicBezTo>
                    <a:pt x="2474595" y="7427357"/>
                    <a:pt x="2471687" y="7443391"/>
                    <a:pt x="2469361" y="7238179"/>
                  </a:cubicBezTo>
                  <a:close/>
                  <a:moveTo>
                    <a:pt x="2507431" y="7664815"/>
                  </a:moveTo>
                  <a:cubicBezTo>
                    <a:pt x="2896294" y="7666380"/>
                    <a:pt x="2829124" y="7638003"/>
                    <a:pt x="2832099" y="7762893"/>
                  </a:cubicBezTo>
                  <a:cubicBezTo>
                    <a:pt x="2834626" y="7867209"/>
                    <a:pt x="2835789" y="7948471"/>
                    <a:pt x="2837400" y="8067054"/>
                  </a:cubicBezTo>
                  <a:cubicBezTo>
                    <a:pt x="2837489" y="8074926"/>
                    <a:pt x="2483610" y="8074635"/>
                    <a:pt x="2483565" y="8066786"/>
                  </a:cubicBezTo>
                  <a:cubicBezTo>
                    <a:pt x="2480187" y="7606831"/>
                    <a:pt x="2463501" y="7664614"/>
                    <a:pt x="2507431" y="7664815"/>
                  </a:cubicBezTo>
                  <a:close/>
                  <a:moveTo>
                    <a:pt x="2507543" y="8092904"/>
                  </a:moveTo>
                  <a:cubicBezTo>
                    <a:pt x="2601488" y="8092010"/>
                    <a:pt x="2681720" y="8092144"/>
                    <a:pt x="2775687" y="8092412"/>
                  </a:cubicBezTo>
                  <a:cubicBezTo>
                    <a:pt x="2855965" y="8092636"/>
                    <a:pt x="2837355" y="8020050"/>
                    <a:pt x="2845475" y="8498566"/>
                  </a:cubicBezTo>
                  <a:cubicBezTo>
                    <a:pt x="2747437" y="8499281"/>
                    <a:pt x="2692479" y="8502568"/>
                    <a:pt x="2488463" y="8498990"/>
                  </a:cubicBezTo>
                  <a:cubicBezTo>
                    <a:pt x="2481641" y="8032282"/>
                    <a:pt x="2475490" y="8093240"/>
                    <a:pt x="2507543" y="8092904"/>
                  </a:cubicBezTo>
                  <a:close/>
                  <a:moveTo>
                    <a:pt x="2507319" y="8520122"/>
                  </a:moveTo>
                  <a:cubicBezTo>
                    <a:pt x="2837668" y="8526338"/>
                    <a:pt x="2845699" y="8510908"/>
                    <a:pt x="2845922" y="8524907"/>
                  </a:cubicBezTo>
                  <a:cubicBezTo>
                    <a:pt x="2848248" y="8673120"/>
                    <a:pt x="2845005" y="8680566"/>
                    <a:pt x="2847353" y="8830322"/>
                  </a:cubicBezTo>
                  <a:cubicBezTo>
                    <a:pt x="2849188" y="8948167"/>
                    <a:pt x="2867708" y="8930478"/>
                    <a:pt x="2776023" y="8927437"/>
                  </a:cubicBezTo>
                  <a:cubicBezTo>
                    <a:pt x="2436995" y="8916324"/>
                    <a:pt x="2494905" y="8968404"/>
                    <a:pt x="2492646" y="8829941"/>
                  </a:cubicBezTo>
                  <a:cubicBezTo>
                    <a:pt x="2487032" y="8473252"/>
                    <a:pt x="2479650" y="8519607"/>
                    <a:pt x="2507319" y="8520122"/>
                  </a:cubicBezTo>
                  <a:close/>
                  <a:moveTo>
                    <a:pt x="2848360" y="7665486"/>
                  </a:moveTo>
                  <a:cubicBezTo>
                    <a:pt x="3139342" y="7665843"/>
                    <a:pt x="2910945" y="7665866"/>
                    <a:pt x="3205327" y="7666492"/>
                  </a:cubicBezTo>
                  <a:cubicBezTo>
                    <a:pt x="3212641" y="8137494"/>
                    <a:pt x="3222885" y="8074501"/>
                    <a:pt x="3178172" y="8074501"/>
                  </a:cubicBezTo>
                  <a:cubicBezTo>
                    <a:pt x="3176428" y="8074501"/>
                    <a:pt x="2855831" y="8073226"/>
                    <a:pt x="2855741" y="8066652"/>
                  </a:cubicBezTo>
                  <a:cubicBezTo>
                    <a:pt x="2851917" y="7784359"/>
                    <a:pt x="2850686" y="7791448"/>
                    <a:pt x="2848360" y="7665486"/>
                  </a:cubicBezTo>
                  <a:close/>
                  <a:moveTo>
                    <a:pt x="3178172" y="8095297"/>
                  </a:moveTo>
                  <a:cubicBezTo>
                    <a:pt x="3220783" y="8095297"/>
                    <a:pt x="3209442" y="8030225"/>
                    <a:pt x="3217741" y="8498409"/>
                  </a:cubicBezTo>
                  <a:cubicBezTo>
                    <a:pt x="3191839" y="8498252"/>
                    <a:pt x="3171619" y="8498297"/>
                    <a:pt x="2909894" y="8498342"/>
                  </a:cubicBezTo>
                  <a:cubicBezTo>
                    <a:pt x="2852118" y="8498342"/>
                    <a:pt x="2862586" y="8565538"/>
                    <a:pt x="2856099" y="8092524"/>
                  </a:cubicBezTo>
                  <a:cubicBezTo>
                    <a:pt x="3048305" y="8092636"/>
                    <a:pt x="3052801" y="8095297"/>
                    <a:pt x="3178172" y="8095297"/>
                  </a:cubicBezTo>
                  <a:close/>
                  <a:moveTo>
                    <a:pt x="3222751" y="7609022"/>
                  </a:moveTo>
                  <a:cubicBezTo>
                    <a:pt x="3215951" y="7172369"/>
                    <a:pt x="3182758" y="7235719"/>
                    <a:pt x="3312155" y="7239028"/>
                  </a:cubicBezTo>
                  <a:cubicBezTo>
                    <a:pt x="3400687" y="7241287"/>
                    <a:pt x="3491253" y="7241108"/>
                    <a:pt x="3569451" y="7239767"/>
                  </a:cubicBezTo>
                  <a:cubicBezTo>
                    <a:pt x="3574081" y="7622551"/>
                    <a:pt x="3572695" y="7548132"/>
                    <a:pt x="3574484" y="7646053"/>
                  </a:cubicBezTo>
                  <a:cubicBezTo>
                    <a:pt x="3165848" y="7656451"/>
                    <a:pt x="3223355" y="7647082"/>
                    <a:pt x="3222751" y="7609022"/>
                  </a:cubicBezTo>
                  <a:close/>
                  <a:moveTo>
                    <a:pt x="3574864" y="7666850"/>
                  </a:moveTo>
                  <a:cubicBezTo>
                    <a:pt x="3577593" y="7802607"/>
                    <a:pt x="3580076" y="7792566"/>
                    <a:pt x="3582603" y="8073070"/>
                  </a:cubicBezTo>
                  <a:cubicBezTo>
                    <a:pt x="3533886" y="8073517"/>
                    <a:pt x="3229999" y="8074478"/>
                    <a:pt x="3228410" y="8074478"/>
                  </a:cubicBezTo>
                  <a:cubicBezTo>
                    <a:pt x="3228634" y="7962604"/>
                    <a:pt x="3228589" y="7985100"/>
                    <a:pt x="3223624" y="7666559"/>
                  </a:cubicBezTo>
                  <a:cubicBezTo>
                    <a:pt x="3322400" y="7666984"/>
                    <a:pt x="3434059" y="7670405"/>
                    <a:pt x="3574864" y="7666850"/>
                  </a:cubicBezTo>
                  <a:close/>
                  <a:moveTo>
                    <a:pt x="3580814" y="8093843"/>
                  </a:moveTo>
                  <a:cubicBezTo>
                    <a:pt x="3583073" y="8093843"/>
                    <a:pt x="3589493" y="8498297"/>
                    <a:pt x="3589515" y="8500063"/>
                  </a:cubicBezTo>
                  <a:cubicBezTo>
                    <a:pt x="3381160" y="8503619"/>
                    <a:pt x="3332085" y="8499370"/>
                    <a:pt x="3236038" y="8498520"/>
                  </a:cubicBezTo>
                  <a:cubicBezTo>
                    <a:pt x="3233935" y="8378238"/>
                    <a:pt x="3228187" y="8261801"/>
                    <a:pt x="3228365" y="8095230"/>
                  </a:cubicBezTo>
                  <a:cubicBezTo>
                    <a:pt x="3229954" y="8095253"/>
                    <a:pt x="3547777" y="8094157"/>
                    <a:pt x="3580814" y="8093843"/>
                  </a:cubicBezTo>
                  <a:close/>
                  <a:moveTo>
                    <a:pt x="3589940" y="8524952"/>
                  </a:moveTo>
                  <a:cubicBezTo>
                    <a:pt x="3597075" y="8980032"/>
                    <a:pt x="3600811" y="8928220"/>
                    <a:pt x="3580814" y="8927996"/>
                  </a:cubicBezTo>
                  <a:cubicBezTo>
                    <a:pt x="3173520" y="8923636"/>
                    <a:pt x="3241428" y="8960712"/>
                    <a:pt x="3239393" y="8829919"/>
                  </a:cubicBezTo>
                  <a:cubicBezTo>
                    <a:pt x="3237022" y="8678218"/>
                    <a:pt x="3238945" y="8681215"/>
                    <a:pt x="3236485" y="8524549"/>
                  </a:cubicBezTo>
                  <a:cubicBezTo>
                    <a:pt x="3236373" y="8516432"/>
                    <a:pt x="3589917" y="8523208"/>
                    <a:pt x="3589940" y="8524952"/>
                  </a:cubicBezTo>
                  <a:close/>
                  <a:moveTo>
                    <a:pt x="3593183" y="7666380"/>
                  </a:moveTo>
                  <a:cubicBezTo>
                    <a:pt x="3661315" y="7664681"/>
                    <a:pt x="3673282" y="7664971"/>
                    <a:pt x="3948607" y="7664926"/>
                  </a:cubicBezTo>
                  <a:cubicBezTo>
                    <a:pt x="3951783" y="7850908"/>
                    <a:pt x="3949680" y="7684717"/>
                    <a:pt x="3955518" y="8074031"/>
                  </a:cubicBezTo>
                  <a:cubicBezTo>
                    <a:pt x="3560012" y="8073249"/>
                    <a:pt x="3600990" y="8074590"/>
                    <a:pt x="3600922" y="8066742"/>
                  </a:cubicBezTo>
                  <a:cubicBezTo>
                    <a:pt x="3598909" y="7825348"/>
                    <a:pt x="3595487" y="7778501"/>
                    <a:pt x="3593183" y="7666380"/>
                  </a:cubicBezTo>
                  <a:close/>
                  <a:moveTo>
                    <a:pt x="3955831" y="8094806"/>
                  </a:moveTo>
                  <a:cubicBezTo>
                    <a:pt x="3961580" y="8477993"/>
                    <a:pt x="3958829" y="8277141"/>
                    <a:pt x="3962385" y="8500913"/>
                  </a:cubicBezTo>
                  <a:cubicBezTo>
                    <a:pt x="3842673" y="8500712"/>
                    <a:pt x="3757698" y="8497492"/>
                    <a:pt x="3607856" y="8499750"/>
                  </a:cubicBezTo>
                  <a:cubicBezTo>
                    <a:pt x="3605911" y="8380742"/>
                    <a:pt x="3602466" y="8244136"/>
                    <a:pt x="3601169" y="8093643"/>
                  </a:cubicBezTo>
                  <a:cubicBezTo>
                    <a:pt x="3783421" y="8092055"/>
                    <a:pt x="3842159" y="8094604"/>
                    <a:pt x="3955831" y="8094806"/>
                  </a:cubicBezTo>
                  <a:close/>
                  <a:moveTo>
                    <a:pt x="3962721" y="8521687"/>
                  </a:moveTo>
                  <a:cubicBezTo>
                    <a:pt x="3965338" y="8710776"/>
                    <a:pt x="3962318" y="8625333"/>
                    <a:pt x="3967015" y="8926700"/>
                  </a:cubicBezTo>
                  <a:cubicBezTo>
                    <a:pt x="3832764" y="8926879"/>
                    <a:pt x="3798362" y="8929919"/>
                    <a:pt x="3614164" y="8928332"/>
                  </a:cubicBezTo>
                  <a:cubicBezTo>
                    <a:pt x="3611055" y="8808675"/>
                    <a:pt x="3610585" y="8674774"/>
                    <a:pt x="3608237" y="8524594"/>
                  </a:cubicBezTo>
                  <a:cubicBezTo>
                    <a:pt x="3608125" y="8515985"/>
                    <a:pt x="3593071" y="8521128"/>
                    <a:pt x="3962721" y="8521687"/>
                  </a:cubicBezTo>
                  <a:close/>
                  <a:moveTo>
                    <a:pt x="3966926" y="7664949"/>
                  </a:moveTo>
                  <a:cubicBezTo>
                    <a:pt x="4081270" y="7664926"/>
                    <a:pt x="4090373" y="7666738"/>
                    <a:pt x="4320515" y="7667320"/>
                  </a:cubicBezTo>
                  <a:cubicBezTo>
                    <a:pt x="4320537" y="7669108"/>
                    <a:pt x="4327606" y="8057416"/>
                    <a:pt x="4327941" y="8073763"/>
                  </a:cubicBezTo>
                  <a:cubicBezTo>
                    <a:pt x="4153763" y="8073718"/>
                    <a:pt x="4035975" y="8074121"/>
                    <a:pt x="3973815" y="8074054"/>
                  </a:cubicBezTo>
                  <a:cubicBezTo>
                    <a:pt x="3968245" y="7701801"/>
                    <a:pt x="3969632" y="7824566"/>
                    <a:pt x="3966926" y="7664949"/>
                  </a:cubicBezTo>
                  <a:close/>
                  <a:moveTo>
                    <a:pt x="3983232" y="8094827"/>
                  </a:moveTo>
                  <a:cubicBezTo>
                    <a:pt x="4400681" y="8094827"/>
                    <a:pt x="4328142" y="8064013"/>
                    <a:pt x="4330580" y="8219627"/>
                  </a:cubicBezTo>
                  <a:cubicBezTo>
                    <a:pt x="4332974" y="8372893"/>
                    <a:pt x="4333444" y="8362316"/>
                    <a:pt x="4335703" y="8502121"/>
                  </a:cubicBezTo>
                  <a:cubicBezTo>
                    <a:pt x="4164835" y="8503127"/>
                    <a:pt x="4130479" y="8500936"/>
                    <a:pt x="3980704" y="8500936"/>
                  </a:cubicBezTo>
                  <a:cubicBezTo>
                    <a:pt x="3973569" y="8046974"/>
                    <a:pt x="3969610" y="8094827"/>
                    <a:pt x="3983232" y="8094827"/>
                  </a:cubicBezTo>
                  <a:close/>
                  <a:moveTo>
                    <a:pt x="3983232" y="8521709"/>
                  </a:moveTo>
                  <a:cubicBezTo>
                    <a:pt x="3984820" y="8521709"/>
                    <a:pt x="4336038" y="8522559"/>
                    <a:pt x="4336083" y="8524952"/>
                  </a:cubicBezTo>
                  <a:cubicBezTo>
                    <a:pt x="4336128" y="8527635"/>
                    <a:pt x="4340981" y="8926677"/>
                    <a:pt x="4341004" y="8929361"/>
                  </a:cubicBezTo>
                  <a:cubicBezTo>
                    <a:pt x="4094891" y="8930635"/>
                    <a:pt x="4154859" y="8926722"/>
                    <a:pt x="3985334" y="8926700"/>
                  </a:cubicBezTo>
                  <a:cubicBezTo>
                    <a:pt x="3978289" y="8476651"/>
                    <a:pt x="3981644" y="8521709"/>
                    <a:pt x="3983232" y="8521709"/>
                  </a:cubicBezTo>
                  <a:close/>
                  <a:moveTo>
                    <a:pt x="4385583" y="7667565"/>
                  </a:moveTo>
                  <a:cubicBezTo>
                    <a:pt x="4518000" y="7668102"/>
                    <a:pt x="4522339" y="7667588"/>
                    <a:pt x="4653749" y="7668102"/>
                  </a:cubicBezTo>
                  <a:cubicBezTo>
                    <a:pt x="4707790" y="7668325"/>
                    <a:pt x="4693944" y="7604260"/>
                    <a:pt x="4699469" y="8073092"/>
                  </a:cubicBezTo>
                  <a:cubicBezTo>
                    <a:pt x="4309823" y="8074881"/>
                    <a:pt x="4346327" y="8076961"/>
                    <a:pt x="4346126" y="8066630"/>
                  </a:cubicBezTo>
                  <a:cubicBezTo>
                    <a:pt x="4336955" y="7604036"/>
                    <a:pt x="4322640" y="7667297"/>
                    <a:pt x="4385583" y="7667565"/>
                  </a:cubicBezTo>
                  <a:close/>
                  <a:moveTo>
                    <a:pt x="4699737" y="8093843"/>
                  </a:moveTo>
                  <a:cubicBezTo>
                    <a:pt x="4700968" y="8197042"/>
                    <a:pt x="4702265" y="8283627"/>
                    <a:pt x="4704949" y="8372446"/>
                  </a:cubicBezTo>
                  <a:cubicBezTo>
                    <a:pt x="4709937" y="8536647"/>
                    <a:pt x="4772880" y="8498610"/>
                    <a:pt x="4385538" y="8501763"/>
                  </a:cubicBezTo>
                  <a:cubicBezTo>
                    <a:pt x="4340176" y="8502121"/>
                    <a:pt x="4356102" y="8564264"/>
                    <a:pt x="4346707" y="8094537"/>
                  </a:cubicBezTo>
                  <a:cubicBezTo>
                    <a:pt x="4672427" y="8094582"/>
                    <a:pt x="4545422" y="8094582"/>
                    <a:pt x="4699737" y="8093843"/>
                  </a:cubicBezTo>
                  <a:close/>
                  <a:moveTo>
                    <a:pt x="4385717" y="8522559"/>
                  </a:moveTo>
                  <a:cubicBezTo>
                    <a:pt x="4387305" y="8522537"/>
                    <a:pt x="4708371" y="8519384"/>
                    <a:pt x="4708461" y="8524952"/>
                  </a:cubicBezTo>
                  <a:cubicBezTo>
                    <a:pt x="4715775" y="8993673"/>
                    <a:pt x="4740738" y="8927326"/>
                    <a:pt x="4653727" y="8928041"/>
                  </a:cubicBezTo>
                  <a:cubicBezTo>
                    <a:pt x="4519901" y="8929137"/>
                    <a:pt x="4511759" y="8928064"/>
                    <a:pt x="4385583" y="8929070"/>
                  </a:cubicBezTo>
                  <a:cubicBezTo>
                    <a:pt x="4351047" y="8929294"/>
                    <a:pt x="4359837" y="8947585"/>
                    <a:pt x="4358003" y="8829919"/>
                  </a:cubicBezTo>
                  <a:cubicBezTo>
                    <a:pt x="4352613" y="8475846"/>
                    <a:pt x="4341898" y="8522917"/>
                    <a:pt x="4385717" y="8522559"/>
                  </a:cubicBezTo>
                  <a:close/>
                  <a:moveTo>
                    <a:pt x="4711794" y="7668259"/>
                  </a:moveTo>
                  <a:cubicBezTo>
                    <a:pt x="4934353" y="7668661"/>
                    <a:pt x="4902367" y="7667275"/>
                    <a:pt x="5056346" y="7667275"/>
                  </a:cubicBezTo>
                  <a:cubicBezTo>
                    <a:pt x="5074598" y="7667275"/>
                    <a:pt x="5066210" y="7619041"/>
                    <a:pt x="5073480" y="8075105"/>
                  </a:cubicBezTo>
                  <a:cubicBezTo>
                    <a:pt x="4935225" y="8075485"/>
                    <a:pt x="4913103" y="8072310"/>
                    <a:pt x="4717833" y="8072980"/>
                  </a:cubicBezTo>
                  <a:cubicBezTo>
                    <a:pt x="4716312" y="7955001"/>
                    <a:pt x="4717989" y="8061554"/>
                    <a:pt x="4711794" y="7668259"/>
                  </a:cubicBezTo>
                  <a:close/>
                  <a:moveTo>
                    <a:pt x="4787956" y="8093665"/>
                  </a:moveTo>
                  <a:cubicBezTo>
                    <a:pt x="4920664" y="8093665"/>
                    <a:pt x="4922050" y="8095923"/>
                    <a:pt x="5056324" y="8095923"/>
                  </a:cubicBezTo>
                  <a:cubicBezTo>
                    <a:pt x="5082517" y="8095923"/>
                    <a:pt x="5073413" y="8045587"/>
                    <a:pt x="5080839" y="8501651"/>
                  </a:cubicBezTo>
                  <a:cubicBezTo>
                    <a:pt x="4947348" y="8502009"/>
                    <a:pt x="4897289" y="8499638"/>
                    <a:pt x="4726377" y="8500242"/>
                  </a:cubicBezTo>
                  <a:cubicBezTo>
                    <a:pt x="4718235" y="8028459"/>
                    <a:pt x="4689739" y="8093665"/>
                    <a:pt x="4787956" y="8093665"/>
                  </a:cubicBezTo>
                  <a:close/>
                  <a:moveTo>
                    <a:pt x="5078133" y="7303787"/>
                  </a:moveTo>
                  <a:cubicBezTo>
                    <a:pt x="5076745" y="7214654"/>
                    <a:pt x="5016397" y="7240951"/>
                    <a:pt x="5434943" y="7239431"/>
                  </a:cubicBezTo>
                  <a:cubicBezTo>
                    <a:pt x="5438700" y="7462621"/>
                    <a:pt x="5436374" y="7466558"/>
                    <a:pt x="5439550" y="7645852"/>
                  </a:cubicBezTo>
                  <a:cubicBezTo>
                    <a:pt x="5365245" y="7646724"/>
                    <a:pt x="5334645" y="7646478"/>
                    <a:pt x="5086297" y="7646523"/>
                  </a:cubicBezTo>
                  <a:cubicBezTo>
                    <a:pt x="5083680" y="7459200"/>
                    <a:pt x="5080526" y="7456293"/>
                    <a:pt x="5078133" y="7303787"/>
                  </a:cubicBezTo>
                  <a:close/>
                  <a:moveTo>
                    <a:pt x="5439930" y="7666626"/>
                  </a:moveTo>
                  <a:cubicBezTo>
                    <a:pt x="5442055" y="7778434"/>
                    <a:pt x="5445388" y="7840532"/>
                    <a:pt x="5447267" y="8066943"/>
                  </a:cubicBezTo>
                  <a:cubicBezTo>
                    <a:pt x="5447312" y="8073070"/>
                    <a:pt x="5488469" y="8072667"/>
                    <a:pt x="5091777" y="8075038"/>
                  </a:cubicBezTo>
                  <a:cubicBezTo>
                    <a:pt x="5085648" y="7690464"/>
                    <a:pt x="5088645" y="7828412"/>
                    <a:pt x="5086587" y="7667275"/>
                  </a:cubicBezTo>
                  <a:cubicBezTo>
                    <a:pt x="5334959" y="7667230"/>
                    <a:pt x="5374863" y="7667431"/>
                    <a:pt x="5439930" y="7666626"/>
                  </a:cubicBezTo>
                  <a:close/>
                  <a:moveTo>
                    <a:pt x="5447513" y="8093553"/>
                  </a:moveTo>
                  <a:cubicBezTo>
                    <a:pt x="5447535" y="8095319"/>
                    <a:pt x="5452009" y="8498475"/>
                    <a:pt x="5452032" y="8500086"/>
                  </a:cubicBezTo>
                  <a:cubicBezTo>
                    <a:pt x="5265373" y="8497604"/>
                    <a:pt x="5188875" y="8501114"/>
                    <a:pt x="5099158" y="8501561"/>
                  </a:cubicBezTo>
                  <a:cubicBezTo>
                    <a:pt x="5097324" y="8388100"/>
                    <a:pt x="5097167" y="8413367"/>
                    <a:pt x="5092112" y="8095811"/>
                  </a:cubicBezTo>
                  <a:cubicBezTo>
                    <a:pt x="5194982" y="8095207"/>
                    <a:pt x="5272150" y="8089818"/>
                    <a:pt x="5447513" y="8093553"/>
                  </a:cubicBezTo>
                  <a:close/>
                  <a:moveTo>
                    <a:pt x="5451718" y="7151013"/>
                  </a:moveTo>
                  <a:cubicBezTo>
                    <a:pt x="5444627" y="6772857"/>
                    <a:pt x="5441317" y="6813465"/>
                    <a:pt x="5458966" y="6813332"/>
                  </a:cubicBezTo>
                  <a:cubicBezTo>
                    <a:pt x="5854874" y="6810111"/>
                    <a:pt x="5800319" y="6804342"/>
                    <a:pt x="5800498" y="6846046"/>
                  </a:cubicBezTo>
                  <a:cubicBezTo>
                    <a:pt x="5802355" y="7284065"/>
                    <a:pt x="5829867" y="7217114"/>
                    <a:pt x="5727244" y="7217807"/>
                  </a:cubicBezTo>
                  <a:cubicBezTo>
                    <a:pt x="5598876" y="7218679"/>
                    <a:pt x="5602835" y="7218008"/>
                    <a:pt x="5458831" y="7218567"/>
                  </a:cubicBezTo>
                  <a:cubicBezTo>
                    <a:pt x="5450846" y="7218612"/>
                    <a:pt x="5453195" y="7228742"/>
                    <a:pt x="5451718" y="7151013"/>
                  </a:cubicBezTo>
                  <a:close/>
                  <a:moveTo>
                    <a:pt x="5458943" y="7239342"/>
                  </a:moveTo>
                  <a:cubicBezTo>
                    <a:pt x="5868966" y="7237664"/>
                    <a:pt x="5804368" y="7219551"/>
                    <a:pt x="5805710" y="7304101"/>
                  </a:cubicBezTo>
                  <a:cubicBezTo>
                    <a:pt x="5812130" y="7715419"/>
                    <a:pt x="5837293" y="7646881"/>
                    <a:pt x="5727401" y="7645539"/>
                  </a:cubicBezTo>
                  <a:cubicBezTo>
                    <a:pt x="5412508" y="7641715"/>
                    <a:pt x="5458138" y="7664144"/>
                    <a:pt x="5457265" y="7609067"/>
                  </a:cubicBezTo>
                  <a:cubicBezTo>
                    <a:pt x="5450779" y="7195356"/>
                    <a:pt x="5452859" y="7239342"/>
                    <a:pt x="5458943" y="7239342"/>
                  </a:cubicBezTo>
                  <a:close/>
                  <a:moveTo>
                    <a:pt x="5459010" y="7666380"/>
                  </a:moveTo>
                  <a:cubicBezTo>
                    <a:pt x="5887509" y="7661170"/>
                    <a:pt x="5811973" y="7646300"/>
                    <a:pt x="5815127" y="7762065"/>
                  </a:cubicBezTo>
                  <a:cubicBezTo>
                    <a:pt x="5818012" y="7868260"/>
                    <a:pt x="5819712" y="7962693"/>
                    <a:pt x="5819377" y="8066809"/>
                  </a:cubicBezTo>
                  <a:cubicBezTo>
                    <a:pt x="5819332" y="8080807"/>
                    <a:pt x="5467286" y="8073159"/>
                    <a:pt x="5465676" y="8073137"/>
                  </a:cubicBezTo>
                  <a:cubicBezTo>
                    <a:pt x="5463037" y="7769131"/>
                    <a:pt x="5456438" y="7666425"/>
                    <a:pt x="5459010" y="7666380"/>
                  </a:cubicBezTo>
                  <a:close/>
                  <a:moveTo>
                    <a:pt x="5819309" y="8095856"/>
                  </a:moveTo>
                  <a:cubicBezTo>
                    <a:pt x="5819220" y="8243510"/>
                    <a:pt x="5824186" y="8373632"/>
                    <a:pt x="5826288" y="8498051"/>
                  </a:cubicBezTo>
                  <a:cubicBezTo>
                    <a:pt x="5721205" y="8498566"/>
                    <a:pt x="5663362" y="8502859"/>
                    <a:pt x="5470328" y="8500332"/>
                  </a:cubicBezTo>
                  <a:cubicBezTo>
                    <a:pt x="5470306" y="8498342"/>
                    <a:pt x="5465854" y="8095543"/>
                    <a:pt x="5465833" y="8093955"/>
                  </a:cubicBezTo>
                  <a:cubicBezTo>
                    <a:pt x="5540339" y="8095543"/>
                    <a:pt x="5816715" y="8095856"/>
                    <a:pt x="5819309" y="8095856"/>
                  </a:cubicBezTo>
                  <a:close/>
                  <a:moveTo>
                    <a:pt x="5826646" y="8518825"/>
                  </a:moveTo>
                  <a:cubicBezTo>
                    <a:pt x="5829084" y="8668938"/>
                    <a:pt x="5828972" y="8760106"/>
                    <a:pt x="5832417" y="8926945"/>
                  </a:cubicBezTo>
                  <a:lnTo>
                    <a:pt x="5477486" y="8927102"/>
                  </a:lnTo>
                  <a:cubicBezTo>
                    <a:pt x="5476345" y="8873054"/>
                    <a:pt x="5470820" y="8530989"/>
                    <a:pt x="5470708" y="8524661"/>
                  </a:cubicBezTo>
                  <a:cubicBezTo>
                    <a:pt x="5470663" y="8520927"/>
                    <a:pt x="5439573" y="8520793"/>
                    <a:pt x="5826646" y="8518825"/>
                  </a:cubicBezTo>
                  <a:close/>
                  <a:moveTo>
                    <a:pt x="5831187" y="7667073"/>
                  </a:moveTo>
                  <a:cubicBezTo>
                    <a:pt x="5985278" y="7667364"/>
                    <a:pt x="5957788" y="7665732"/>
                    <a:pt x="6185738" y="7665642"/>
                  </a:cubicBezTo>
                  <a:cubicBezTo>
                    <a:pt x="6187012" y="7775281"/>
                    <a:pt x="6185738" y="7907125"/>
                    <a:pt x="6192269" y="8070901"/>
                  </a:cubicBezTo>
                  <a:cubicBezTo>
                    <a:pt x="5961434" y="8070789"/>
                    <a:pt x="6015519" y="8075239"/>
                    <a:pt x="5837696" y="8075105"/>
                  </a:cubicBezTo>
                  <a:cubicBezTo>
                    <a:pt x="5838255" y="7889303"/>
                    <a:pt x="5833289" y="7772329"/>
                    <a:pt x="5831187" y="7667073"/>
                  </a:cubicBezTo>
                  <a:close/>
                  <a:moveTo>
                    <a:pt x="5861495" y="8095878"/>
                  </a:moveTo>
                  <a:cubicBezTo>
                    <a:pt x="6257873" y="8095878"/>
                    <a:pt x="6193656" y="8047108"/>
                    <a:pt x="6196340" y="8219583"/>
                  </a:cubicBezTo>
                  <a:cubicBezTo>
                    <a:pt x="6198622" y="8365760"/>
                    <a:pt x="6196966" y="8364955"/>
                    <a:pt x="6198867" y="8499616"/>
                  </a:cubicBezTo>
                  <a:cubicBezTo>
                    <a:pt x="6197280" y="8499594"/>
                    <a:pt x="5888202" y="8497894"/>
                    <a:pt x="5844608" y="8498006"/>
                  </a:cubicBezTo>
                  <a:cubicBezTo>
                    <a:pt x="5837003" y="8049612"/>
                    <a:pt x="5825640" y="8095878"/>
                    <a:pt x="5861495" y="8095878"/>
                  </a:cubicBezTo>
                  <a:close/>
                  <a:moveTo>
                    <a:pt x="5861495" y="8518735"/>
                  </a:moveTo>
                  <a:cubicBezTo>
                    <a:pt x="6237027" y="8518735"/>
                    <a:pt x="6199181" y="8519540"/>
                    <a:pt x="6199248" y="8524975"/>
                  </a:cubicBezTo>
                  <a:cubicBezTo>
                    <a:pt x="6206629" y="8996669"/>
                    <a:pt x="6229422" y="8925403"/>
                    <a:pt x="6129819" y="8925403"/>
                  </a:cubicBezTo>
                  <a:cubicBezTo>
                    <a:pt x="5996059" y="8925403"/>
                    <a:pt x="5993062" y="8926945"/>
                    <a:pt x="5861473" y="8926945"/>
                  </a:cubicBezTo>
                  <a:cubicBezTo>
                    <a:pt x="5846934" y="8926945"/>
                    <a:pt x="5850736" y="8941905"/>
                    <a:pt x="5848969" y="8829963"/>
                  </a:cubicBezTo>
                  <a:cubicBezTo>
                    <a:pt x="5843534" y="8480475"/>
                    <a:pt x="5836353" y="8518735"/>
                    <a:pt x="5861495" y="8518735"/>
                  </a:cubicBezTo>
                  <a:close/>
                  <a:moveTo>
                    <a:pt x="6554559" y="7304056"/>
                  </a:moveTo>
                  <a:cubicBezTo>
                    <a:pt x="6560755" y="7697708"/>
                    <a:pt x="6570776" y="7646232"/>
                    <a:pt x="6532818" y="7645629"/>
                  </a:cubicBezTo>
                  <a:cubicBezTo>
                    <a:pt x="6455448" y="7644377"/>
                    <a:pt x="6388076" y="7644398"/>
                    <a:pt x="6264003" y="7644734"/>
                  </a:cubicBezTo>
                  <a:cubicBezTo>
                    <a:pt x="6183545" y="7644935"/>
                    <a:pt x="6204191" y="7702696"/>
                    <a:pt x="6197973" y="7303743"/>
                  </a:cubicBezTo>
                  <a:cubicBezTo>
                    <a:pt x="6196698" y="7221027"/>
                    <a:pt x="6179542" y="7238693"/>
                    <a:pt x="6264136" y="7237664"/>
                  </a:cubicBezTo>
                  <a:cubicBezTo>
                    <a:pt x="6604887" y="7233550"/>
                    <a:pt x="6553352" y="7225634"/>
                    <a:pt x="6554559" y="7304056"/>
                  </a:cubicBezTo>
                  <a:close/>
                  <a:moveTo>
                    <a:pt x="6545702" y="6846494"/>
                  </a:moveTo>
                  <a:cubicBezTo>
                    <a:pt x="6549415" y="6936119"/>
                    <a:pt x="6549549" y="6961745"/>
                    <a:pt x="6552300" y="7151416"/>
                  </a:cubicBezTo>
                  <a:cubicBezTo>
                    <a:pt x="6553396" y="7231739"/>
                    <a:pt x="6559212" y="7219082"/>
                    <a:pt x="6532997" y="7218255"/>
                  </a:cubicBezTo>
                  <a:cubicBezTo>
                    <a:pt x="6104968" y="7204256"/>
                    <a:pt x="6195289" y="7333774"/>
                    <a:pt x="6191397" y="6810581"/>
                  </a:cubicBezTo>
                  <a:cubicBezTo>
                    <a:pt x="6598802" y="6812169"/>
                    <a:pt x="6543599" y="6795890"/>
                    <a:pt x="6545702" y="6846494"/>
                  </a:cubicBezTo>
                  <a:close/>
                  <a:moveTo>
                    <a:pt x="6537493" y="6388238"/>
                  </a:moveTo>
                  <a:cubicBezTo>
                    <a:pt x="6544538" y="6839897"/>
                    <a:pt x="6546641" y="6790321"/>
                    <a:pt x="6532684" y="6790433"/>
                  </a:cubicBezTo>
                  <a:cubicBezTo>
                    <a:pt x="6120111" y="6793184"/>
                    <a:pt x="6191866" y="6813465"/>
                    <a:pt x="6189988" y="6693116"/>
                  </a:cubicBezTo>
                  <a:cubicBezTo>
                    <a:pt x="6187550" y="6539023"/>
                    <a:pt x="6186901" y="6550046"/>
                    <a:pt x="6184284" y="6387836"/>
                  </a:cubicBezTo>
                  <a:cubicBezTo>
                    <a:pt x="6184216" y="6382313"/>
                    <a:pt x="6537426" y="6384415"/>
                    <a:pt x="6537493" y="6388238"/>
                  </a:cubicBezTo>
                  <a:close/>
                  <a:moveTo>
                    <a:pt x="6537090" y="6363372"/>
                  </a:moveTo>
                  <a:cubicBezTo>
                    <a:pt x="6355151" y="6366973"/>
                    <a:pt x="6284178" y="6363507"/>
                    <a:pt x="6183881" y="6362970"/>
                  </a:cubicBezTo>
                  <a:cubicBezTo>
                    <a:pt x="6181801" y="6237879"/>
                    <a:pt x="6177417" y="6095951"/>
                    <a:pt x="6177171" y="5956727"/>
                  </a:cubicBezTo>
                  <a:cubicBezTo>
                    <a:pt x="6303661" y="5957242"/>
                    <a:pt x="6255480" y="5958941"/>
                    <a:pt x="6530044" y="5958270"/>
                  </a:cubicBezTo>
                  <a:cubicBezTo>
                    <a:pt x="6534921" y="6258810"/>
                    <a:pt x="6535413" y="6259726"/>
                    <a:pt x="6537090" y="6363372"/>
                  </a:cubicBezTo>
                  <a:close/>
                  <a:moveTo>
                    <a:pt x="6529731" y="5937452"/>
                  </a:moveTo>
                  <a:cubicBezTo>
                    <a:pt x="6131317" y="5938503"/>
                    <a:pt x="6177171" y="5936669"/>
                    <a:pt x="6177171" y="5930632"/>
                  </a:cubicBezTo>
                  <a:cubicBezTo>
                    <a:pt x="6176970" y="5733537"/>
                    <a:pt x="6171981" y="5628840"/>
                    <a:pt x="6169879" y="5527810"/>
                  </a:cubicBezTo>
                  <a:cubicBezTo>
                    <a:pt x="6286572" y="5528616"/>
                    <a:pt x="6297218" y="5533088"/>
                    <a:pt x="6523893" y="5530740"/>
                  </a:cubicBezTo>
                  <a:cubicBezTo>
                    <a:pt x="6526175" y="5692749"/>
                    <a:pt x="6523647" y="5562135"/>
                    <a:pt x="6529731" y="5937452"/>
                  </a:cubicBezTo>
                  <a:close/>
                  <a:moveTo>
                    <a:pt x="6521165" y="5167298"/>
                  </a:moveTo>
                  <a:cubicBezTo>
                    <a:pt x="6523535" y="5318372"/>
                    <a:pt x="6520605" y="5319736"/>
                    <a:pt x="6522999" y="5472532"/>
                  </a:cubicBezTo>
                  <a:cubicBezTo>
                    <a:pt x="6523893" y="5528101"/>
                    <a:pt x="6575495" y="5509698"/>
                    <a:pt x="6169454" y="5507059"/>
                  </a:cubicBezTo>
                  <a:cubicBezTo>
                    <a:pt x="6166166" y="5334428"/>
                    <a:pt x="6169432" y="5315935"/>
                    <a:pt x="6165338" y="5102650"/>
                  </a:cubicBezTo>
                  <a:cubicBezTo>
                    <a:pt x="6586389" y="5103276"/>
                    <a:pt x="6519844" y="5083374"/>
                    <a:pt x="6521165" y="5167298"/>
                  </a:cubicBezTo>
                  <a:close/>
                  <a:moveTo>
                    <a:pt x="6510249" y="4674493"/>
                  </a:moveTo>
                  <a:cubicBezTo>
                    <a:pt x="6517630" y="5106362"/>
                    <a:pt x="6514946" y="4914433"/>
                    <a:pt x="6519442" y="5082704"/>
                  </a:cubicBezTo>
                  <a:cubicBezTo>
                    <a:pt x="6099510" y="5082838"/>
                    <a:pt x="6165562" y="5102225"/>
                    <a:pt x="6163370" y="5014188"/>
                  </a:cubicBezTo>
                  <a:cubicBezTo>
                    <a:pt x="6160753" y="4909536"/>
                    <a:pt x="6159165" y="4816131"/>
                    <a:pt x="6158718" y="4709266"/>
                  </a:cubicBezTo>
                  <a:cubicBezTo>
                    <a:pt x="6158471" y="4660294"/>
                    <a:pt x="6103402" y="4671005"/>
                    <a:pt x="6510249" y="4674493"/>
                  </a:cubicBezTo>
                  <a:close/>
                  <a:moveTo>
                    <a:pt x="6506558" y="4251726"/>
                  </a:moveTo>
                  <a:cubicBezTo>
                    <a:pt x="6509310" y="4426660"/>
                    <a:pt x="6504925" y="4353024"/>
                    <a:pt x="6509891" y="4653742"/>
                  </a:cubicBezTo>
                  <a:cubicBezTo>
                    <a:pt x="6507632" y="4653719"/>
                    <a:pt x="6161066" y="4652400"/>
                    <a:pt x="6158360" y="4652378"/>
                  </a:cubicBezTo>
                  <a:cubicBezTo>
                    <a:pt x="6156436" y="4419706"/>
                    <a:pt x="6152119" y="4420377"/>
                    <a:pt x="6149569" y="4246784"/>
                  </a:cubicBezTo>
                  <a:cubicBezTo>
                    <a:pt x="6151202" y="4246784"/>
                    <a:pt x="6506536" y="4250138"/>
                    <a:pt x="6506558" y="4251726"/>
                  </a:cubicBezTo>
                  <a:close/>
                  <a:moveTo>
                    <a:pt x="6497387" y="3820662"/>
                  </a:moveTo>
                  <a:cubicBezTo>
                    <a:pt x="6509108" y="4369169"/>
                    <a:pt x="6505015" y="4160982"/>
                    <a:pt x="6506178" y="4227821"/>
                  </a:cubicBezTo>
                  <a:cubicBezTo>
                    <a:pt x="6359379" y="4231422"/>
                    <a:pt x="6259037" y="4226279"/>
                    <a:pt x="6149279" y="4226033"/>
                  </a:cubicBezTo>
                  <a:cubicBezTo>
                    <a:pt x="6147355" y="4096984"/>
                    <a:pt x="6147266" y="4005547"/>
                    <a:pt x="6143485" y="3820528"/>
                  </a:cubicBezTo>
                  <a:cubicBezTo>
                    <a:pt x="6251118" y="3820573"/>
                    <a:pt x="6395704" y="3822116"/>
                    <a:pt x="6497387" y="3820662"/>
                  </a:cubicBezTo>
                  <a:close/>
                  <a:moveTo>
                    <a:pt x="6496806" y="3794186"/>
                  </a:moveTo>
                  <a:cubicBezTo>
                    <a:pt x="6497030" y="3803891"/>
                    <a:pt x="6525392" y="3799888"/>
                    <a:pt x="6143060" y="3799754"/>
                  </a:cubicBezTo>
                  <a:cubicBezTo>
                    <a:pt x="6143016" y="3797697"/>
                    <a:pt x="6135321" y="3393131"/>
                    <a:pt x="6135299" y="3391477"/>
                  </a:cubicBezTo>
                  <a:cubicBezTo>
                    <a:pt x="6136909" y="3391477"/>
                    <a:pt x="6488932" y="3393467"/>
                    <a:pt x="6490632" y="3393489"/>
                  </a:cubicBezTo>
                  <a:cubicBezTo>
                    <a:pt x="6491930" y="3484120"/>
                    <a:pt x="6493048" y="3622539"/>
                    <a:pt x="6496806" y="3794186"/>
                  </a:cubicBezTo>
                  <a:close/>
                  <a:moveTo>
                    <a:pt x="6485779" y="3031388"/>
                  </a:moveTo>
                  <a:cubicBezTo>
                    <a:pt x="6488172" y="3183850"/>
                    <a:pt x="6487367" y="3183559"/>
                    <a:pt x="6489760" y="3336400"/>
                  </a:cubicBezTo>
                  <a:cubicBezTo>
                    <a:pt x="6490588" y="3388950"/>
                    <a:pt x="6544941" y="3370859"/>
                    <a:pt x="6134940" y="3370703"/>
                  </a:cubicBezTo>
                  <a:cubicBezTo>
                    <a:pt x="6131273" y="3151560"/>
                    <a:pt x="6134516" y="3202030"/>
                    <a:pt x="6130288" y="2967077"/>
                  </a:cubicBezTo>
                  <a:cubicBezTo>
                    <a:pt x="6545724" y="2967077"/>
                    <a:pt x="6484392" y="2942054"/>
                    <a:pt x="6485779" y="3031388"/>
                  </a:cubicBezTo>
                  <a:close/>
                  <a:moveTo>
                    <a:pt x="6479896" y="2573692"/>
                  </a:moveTo>
                  <a:cubicBezTo>
                    <a:pt x="6489156" y="3017278"/>
                    <a:pt x="6504925" y="2945408"/>
                    <a:pt x="6398321" y="2945408"/>
                  </a:cubicBezTo>
                  <a:cubicBezTo>
                    <a:pt x="6263846" y="2945408"/>
                    <a:pt x="6264427" y="2946303"/>
                    <a:pt x="6129886" y="2946303"/>
                  </a:cubicBezTo>
                  <a:cubicBezTo>
                    <a:pt x="6126329" y="2760590"/>
                    <a:pt x="6125725" y="2791606"/>
                    <a:pt x="6123488" y="2537846"/>
                  </a:cubicBezTo>
                  <a:cubicBezTo>
                    <a:pt x="6527852" y="2537869"/>
                    <a:pt x="6478844" y="2522954"/>
                    <a:pt x="6479896" y="2573692"/>
                  </a:cubicBezTo>
                  <a:close/>
                  <a:moveTo>
                    <a:pt x="6471329" y="2116175"/>
                  </a:moveTo>
                  <a:cubicBezTo>
                    <a:pt x="6478800" y="2592565"/>
                    <a:pt x="6505395" y="2516737"/>
                    <a:pt x="6398321" y="2516737"/>
                  </a:cubicBezTo>
                  <a:cubicBezTo>
                    <a:pt x="6265523" y="2516737"/>
                    <a:pt x="6264003" y="2517095"/>
                    <a:pt x="6129819" y="2517095"/>
                  </a:cubicBezTo>
                  <a:cubicBezTo>
                    <a:pt x="6120916" y="2517095"/>
                    <a:pt x="6123667" y="2529394"/>
                    <a:pt x="6121967" y="2420784"/>
                  </a:cubicBezTo>
                  <a:cubicBezTo>
                    <a:pt x="6116420" y="2064765"/>
                    <a:pt x="6114407" y="2111210"/>
                    <a:pt x="6129819" y="2111210"/>
                  </a:cubicBezTo>
                  <a:cubicBezTo>
                    <a:pt x="6495933" y="2111210"/>
                    <a:pt x="6471150" y="2104234"/>
                    <a:pt x="6471329" y="2116175"/>
                  </a:cubicBezTo>
                  <a:close/>
                  <a:moveTo>
                    <a:pt x="6470927" y="2089005"/>
                  </a:moveTo>
                  <a:cubicBezTo>
                    <a:pt x="6344593" y="2087552"/>
                    <a:pt x="6261564" y="2090414"/>
                    <a:pt x="6118635" y="2090437"/>
                  </a:cubicBezTo>
                  <a:cubicBezTo>
                    <a:pt x="6110739" y="1631779"/>
                    <a:pt x="6099286" y="1681891"/>
                    <a:pt x="6129841" y="1681891"/>
                  </a:cubicBezTo>
                  <a:cubicBezTo>
                    <a:pt x="6242709" y="1681891"/>
                    <a:pt x="6272905" y="1682159"/>
                    <a:pt x="6398343" y="1682159"/>
                  </a:cubicBezTo>
                  <a:cubicBezTo>
                    <a:pt x="6487971" y="1682182"/>
                    <a:pt x="6463657" y="1608523"/>
                    <a:pt x="6470927" y="2089005"/>
                  </a:cubicBezTo>
                  <a:close/>
                  <a:moveTo>
                    <a:pt x="6458825" y="1353646"/>
                  </a:moveTo>
                  <a:cubicBezTo>
                    <a:pt x="6461644" y="1446513"/>
                    <a:pt x="6461688" y="1467041"/>
                    <a:pt x="6464864" y="1661810"/>
                  </a:cubicBezTo>
                  <a:cubicBezTo>
                    <a:pt x="6425251" y="1661296"/>
                    <a:pt x="6137557" y="1661095"/>
                    <a:pt x="6109934" y="1661184"/>
                  </a:cubicBezTo>
                  <a:cubicBezTo>
                    <a:pt x="6102530" y="1195438"/>
                    <a:pt x="6090697" y="1257871"/>
                    <a:pt x="6129841" y="1257871"/>
                  </a:cubicBezTo>
                  <a:cubicBezTo>
                    <a:pt x="6523267" y="1257871"/>
                    <a:pt x="6454844" y="1221578"/>
                    <a:pt x="6458825" y="1353646"/>
                  </a:cubicBezTo>
                  <a:close/>
                  <a:moveTo>
                    <a:pt x="6452428" y="895770"/>
                  </a:moveTo>
                  <a:cubicBezTo>
                    <a:pt x="6458512" y="1295349"/>
                    <a:pt x="6471955" y="1234145"/>
                    <a:pt x="6398321" y="1234145"/>
                  </a:cubicBezTo>
                  <a:cubicBezTo>
                    <a:pt x="6058398" y="1234145"/>
                    <a:pt x="6102441" y="1254606"/>
                    <a:pt x="6101613" y="1200648"/>
                  </a:cubicBezTo>
                  <a:cubicBezTo>
                    <a:pt x="6094903" y="772536"/>
                    <a:pt x="6087387" y="829468"/>
                    <a:pt x="6129841" y="829468"/>
                  </a:cubicBezTo>
                  <a:cubicBezTo>
                    <a:pt x="6510338" y="829468"/>
                    <a:pt x="6451064" y="808694"/>
                    <a:pt x="6452428" y="895770"/>
                  </a:cubicBezTo>
                  <a:close/>
                  <a:moveTo>
                    <a:pt x="6129841" y="400686"/>
                  </a:moveTo>
                  <a:cubicBezTo>
                    <a:pt x="6494815" y="400686"/>
                    <a:pt x="6445136" y="391987"/>
                    <a:pt x="6445181" y="437873"/>
                  </a:cubicBezTo>
                  <a:cubicBezTo>
                    <a:pt x="6445181" y="870949"/>
                    <a:pt x="6473678" y="807934"/>
                    <a:pt x="6398321" y="807934"/>
                  </a:cubicBezTo>
                  <a:cubicBezTo>
                    <a:pt x="6041466" y="807934"/>
                    <a:pt x="6097653" y="827255"/>
                    <a:pt x="6095707" y="742773"/>
                  </a:cubicBezTo>
                  <a:cubicBezTo>
                    <a:pt x="6087007" y="345855"/>
                    <a:pt x="6075107" y="400686"/>
                    <a:pt x="6129841" y="400686"/>
                  </a:cubicBezTo>
                  <a:close/>
                  <a:moveTo>
                    <a:pt x="6091614" y="1661273"/>
                  </a:moveTo>
                  <a:cubicBezTo>
                    <a:pt x="5997178" y="1661877"/>
                    <a:pt x="5737690" y="1671940"/>
                    <a:pt x="5737131" y="1657897"/>
                  </a:cubicBezTo>
                  <a:cubicBezTo>
                    <a:pt x="5731359" y="1515096"/>
                    <a:pt x="5731650" y="1377930"/>
                    <a:pt x="5730040" y="1257379"/>
                  </a:cubicBezTo>
                  <a:cubicBezTo>
                    <a:pt x="6112774" y="1257513"/>
                    <a:pt x="5926406" y="1257737"/>
                    <a:pt x="6084233" y="1257871"/>
                  </a:cubicBezTo>
                  <a:cubicBezTo>
                    <a:pt x="6087633" y="1448146"/>
                    <a:pt x="6084837" y="1234637"/>
                    <a:pt x="6091614" y="1661273"/>
                  </a:cubicBezTo>
                  <a:close/>
                  <a:moveTo>
                    <a:pt x="6083293" y="1201006"/>
                  </a:moveTo>
                  <a:cubicBezTo>
                    <a:pt x="6084076" y="1251453"/>
                    <a:pt x="6139661" y="1236762"/>
                    <a:pt x="5729749" y="1236628"/>
                  </a:cubicBezTo>
                  <a:cubicBezTo>
                    <a:pt x="5725365" y="929827"/>
                    <a:pt x="5729705" y="1158295"/>
                    <a:pt x="5724784" y="828149"/>
                  </a:cubicBezTo>
                  <a:cubicBezTo>
                    <a:pt x="6219670" y="829960"/>
                    <a:pt x="6037395" y="829312"/>
                    <a:pt x="6079178" y="829424"/>
                  </a:cubicBezTo>
                  <a:cubicBezTo>
                    <a:pt x="6083204" y="1047583"/>
                    <a:pt x="6080520" y="1023992"/>
                    <a:pt x="6083293" y="1201006"/>
                  </a:cubicBezTo>
                  <a:close/>
                  <a:moveTo>
                    <a:pt x="5727356" y="402720"/>
                  </a:moveTo>
                  <a:cubicBezTo>
                    <a:pt x="6124518" y="401938"/>
                    <a:pt x="6069940" y="385502"/>
                    <a:pt x="6071327" y="438186"/>
                  </a:cubicBezTo>
                  <a:cubicBezTo>
                    <a:pt x="6082869" y="879938"/>
                    <a:pt x="6098817" y="808985"/>
                    <a:pt x="5995746" y="808135"/>
                  </a:cubicBezTo>
                  <a:cubicBezTo>
                    <a:pt x="5669692" y="805497"/>
                    <a:pt x="5724851" y="830005"/>
                    <a:pt x="5723621" y="747647"/>
                  </a:cubicBezTo>
                  <a:cubicBezTo>
                    <a:pt x="5718185" y="361597"/>
                    <a:pt x="5713399" y="402765"/>
                    <a:pt x="5727356" y="402720"/>
                  </a:cubicBezTo>
                  <a:close/>
                  <a:moveTo>
                    <a:pt x="5718833" y="1658836"/>
                  </a:moveTo>
                  <a:cubicBezTo>
                    <a:pt x="5719013" y="1663286"/>
                    <a:pt x="5761042" y="1661430"/>
                    <a:pt x="5365536" y="1663599"/>
                  </a:cubicBezTo>
                  <a:cubicBezTo>
                    <a:pt x="5360078" y="1428154"/>
                    <a:pt x="5361442" y="1370775"/>
                    <a:pt x="5359966" y="1255188"/>
                  </a:cubicBezTo>
                  <a:cubicBezTo>
                    <a:pt x="5535530" y="1255814"/>
                    <a:pt x="5362314" y="1257267"/>
                    <a:pt x="5711743" y="1257379"/>
                  </a:cubicBezTo>
                  <a:cubicBezTo>
                    <a:pt x="5713353" y="1379406"/>
                    <a:pt x="5713085" y="1516147"/>
                    <a:pt x="5718833" y="1658836"/>
                  </a:cubicBezTo>
                  <a:close/>
                  <a:moveTo>
                    <a:pt x="5707493" y="895770"/>
                  </a:moveTo>
                  <a:cubicBezTo>
                    <a:pt x="5709842" y="1045570"/>
                    <a:pt x="5708544" y="1048947"/>
                    <a:pt x="5710916" y="1201006"/>
                  </a:cubicBezTo>
                  <a:cubicBezTo>
                    <a:pt x="5711743" y="1253533"/>
                    <a:pt x="5765157" y="1235800"/>
                    <a:pt x="5359675" y="1234414"/>
                  </a:cubicBezTo>
                  <a:cubicBezTo>
                    <a:pt x="5357729" y="1094117"/>
                    <a:pt x="5356767" y="1092038"/>
                    <a:pt x="5352517" y="828462"/>
                  </a:cubicBezTo>
                  <a:cubicBezTo>
                    <a:pt x="5769094" y="828194"/>
                    <a:pt x="5706129" y="805139"/>
                    <a:pt x="5707493" y="895770"/>
                  </a:cubicBezTo>
                  <a:close/>
                  <a:moveTo>
                    <a:pt x="5593083" y="402899"/>
                  </a:moveTo>
                  <a:cubicBezTo>
                    <a:pt x="5718767" y="402899"/>
                    <a:pt x="5699150" y="393038"/>
                    <a:pt x="5700090" y="438074"/>
                  </a:cubicBezTo>
                  <a:cubicBezTo>
                    <a:pt x="5702304" y="544068"/>
                    <a:pt x="5703690" y="636153"/>
                    <a:pt x="5705256" y="747983"/>
                  </a:cubicBezTo>
                  <a:cubicBezTo>
                    <a:pt x="5706420" y="825801"/>
                    <a:pt x="5771018" y="807353"/>
                    <a:pt x="5352204" y="807688"/>
                  </a:cubicBezTo>
                  <a:cubicBezTo>
                    <a:pt x="5347798" y="533155"/>
                    <a:pt x="5347820" y="526156"/>
                    <a:pt x="5345606" y="437537"/>
                  </a:cubicBezTo>
                  <a:cubicBezTo>
                    <a:pt x="5344443" y="391092"/>
                    <a:pt x="5300893" y="402676"/>
                    <a:pt x="5593083" y="402899"/>
                  </a:cubicBezTo>
                  <a:close/>
                  <a:moveTo>
                    <a:pt x="5324714" y="1663711"/>
                  </a:moveTo>
                  <a:cubicBezTo>
                    <a:pt x="5191917" y="1663711"/>
                    <a:pt x="5192655" y="1661050"/>
                    <a:pt x="5056346" y="1661050"/>
                  </a:cubicBezTo>
                  <a:cubicBezTo>
                    <a:pt x="4967233" y="1661050"/>
                    <a:pt x="4992352" y="1737661"/>
                    <a:pt x="4984210" y="1256932"/>
                  </a:cubicBezTo>
                  <a:cubicBezTo>
                    <a:pt x="5135841" y="1258542"/>
                    <a:pt x="5190128" y="1254875"/>
                    <a:pt x="5341647" y="1255121"/>
                  </a:cubicBezTo>
                  <a:cubicBezTo>
                    <a:pt x="5347485" y="1724154"/>
                    <a:pt x="5357103" y="1663711"/>
                    <a:pt x="5324714" y="1663711"/>
                  </a:cubicBezTo>
                  <a:close/>
                  <a:moveTo>
                    <a:pt x="5335294" y="895726"/>
                  </a:moveTo>
                  <a:cubicBezTo>
                    <a:pt x="5341468" y="1286293"/>
                    <a:pt x="5348223" y="1234369"/>
                    <a:pt x="5324714" y="1234369"/>
                  </a:cubicBezTo>
                  <a:cubicBezTo>
                    <a:pt x="4933212" y="1234369"/>
                    <a:pt x="4984121" y="1253063"/>
                    <a:pt x="4983293" y="1200648"/>
                  </a:cubicBezTo>
                  <a:cubicBezTo>
                    <a:pt x="4980855" y="1044408"/>
                    <a:pt x="4982689" y="1047337"/>
                    <a:pt x="4980296" y="895413"/>
                  </a:cubicBezTo>
                  <a:cubicBezTo>
                    <a:pt x="4978999" y="814911"/>
                    <a:pt x="4959225" y="828842"/>
                    <a:pt x="5056324" y="828842"/>
                  </a:cubicBezTo>
                  <a:cubicBezTo>
                    <a:pt x="5390475" y="828842"/>
                    <a:pt x="5333796" y="803104"/>
                    <a:pt x="5335294" y="895726"/>
                  </a:cubicBezTo>
                  <a:close/>
                  <a:moveTo>
                    <a:pt x="5327287" y="438141"/>
                  </a:moveTo>
                  <a:cubicBezTo>
                    <a:pt x="5329590" y="529734"/>
                    <a:pt x="5329658" y="544381"/>
                    <a:pt x="5333885" y="807711"/>
                  </a:cubicBezTo>
                  <a:cubicBezTo>
                    <a:pt x="5294697" y="807711"/>
                    <a:pt x="5018410" y="808024"/>
                    <a:pt x="4978887" y="808449"/>
                  </a:cubicBezTo>
                  <a:lnTo>
                    <a:pt x="4972288" y="401289"/>
                  </a:lnTo>
                  <a:cubicBezTo>
                    <a:pt x="5394121" y="394581"/>
                    <a:pt x="5326191" y="394693"/>
                    <a:pt x="5327287" y="438141"/>
                  </a:cubicBezTo>
                  <a:close/>
                  <a:moveTo>
                    <a:pt x="4967636" y="1353467"/>
                  </a:moveTo>
                  <a:cubicBezTo>
                    <a:pt x="4969448" y="1449756"/>
                    <a:pt x="4968821" y="1413664"/>
                    <a:pt x="4972803" y="1661766"/>
                  </a:cubicBezTo>
                  <a:cubicBezTo>
                    <a:pt x="4857363" y="1664024"/>
                    <a:pt x="4904000" y="1666707"/>
                    <a:pt x="4617715" y="1663979"/>
                  </a:cubicBezTo>
                  <a:cubicBezTo>
                    <a:pt x="4612526" y="1246623"/>
                    <a:pt x="4615545" y="1384326"/>
                    <a:pt x="4614226" y="1254651"/>
                  </a:cubicBezTo>
                  <a:cubicBezTo>
                    <a:pt x="5038653" y="1254450"/>
                    <a:pt x="4965332" y="1237187"/>
                    <a:pt x="4967636" y="1353467"/>
                  </a:cubicBezTo>
                  <a:close/>
                  <a:moveTo>
                    <a:pt x="4961977" y="895770"/>
                  </a:moveTo>
                  <a:cubicBezTo>
                    <a:pt x="4967994" y="1290877"/>
                    <a:pt x="4978350" y="1236315"/>
                    <a:pt x="4922296" y="1235174"/>
                  </a:cubicBezTo>
                  <a:cubicBezTo>
                    <a:pt x="4838417" y="1233475"/>
                    <a:pt x="4822939" y="1233810"/>
                    <a:pt x="4613980" y="1233899"/>
                  </a:cubicBezTo>
                  <a:cubicBezTo>
                    <a:pt x="4611474" y="1037274"/>
                    <a:pt x="4607471" y="1038370"/>
                    <a:pt x="4605279" y="829737"/>
                  </a:cubicBezTo>
                  <a:cubicBezTo>
                    <a:pt x="5024114" y="833829"/>
                    <a:pt x="4960501" y="803663"/>
                    <a:pt x="4961977" y="895770"/>
                  </a:cubicBezTo>
                  <a:close/>
                  <a:moveTo>
                    <a:pt x="4653682" y="403123"/>
                  </a:moveTo>
                  <a:cubicBezTo>
                    <a:pt x="4744674" y="404330"/>
                    <a:pt x="4832423" y="404532"/>
                    <a:pt x="4922341" y="402363"/>
                  </a:cubicBezTo>
                  <a:cubicBezTo>
                    <a:pt x="4966764" y="401245"/>
                    <a:pt x="4953007" y="340757"/>
                    <a:pt x="4960567" y="808694"/>
                  </a:cubicBezTo>
                  <a:cubicBezTo>
                    <a:pt x="4801153" y="810975"/>
                    <a:pt x="4863715" y="811534"/>
                    <a:pt x="4605077" y="809008"/>
                  </a:cubicBezTo>
                  <a:cubicBezTo>
                    <a:pt x="4601230" y="334495"/>
                    <a:pt x="4579668" y="402161"/>
                    <a:pt x="4653682" y="403123"/>
                  </a:cubicBezTo>
                  <a:close/>
                  <a:moveTo>
                    <a:pt x="4606173" y="2092427"/>
                  </a:moveTo>
                  <a:cubicBezTo>
                    <a:pt x="4518514" y="2093053"/>
                    <a:pt x="4404819" y="2092427"/>
                    <a:pt x="4254575" y="2092427"/>
                  </a:cubicBezTo>
                  <a:cubicBezTo>
                    <a:pt x="4254329" y="2077579"/>
                    <a:pt x="4248312" y="1729812"/>
                    <a:pt x="4247194" y="1682987"/>
                  </a:cubicBezTo>
                  <a:cubicBezTo>
                    <a:pt x="4248826" y="1682987"/>
                    <a:pt x="4597159" y="1684574"/>
                    <a:pt x="4599620" y="1684597"/>
                  </a:cubicBezTo>
                  <a:cubicBezTo>
                    <a:pt x="4601454" y="1833502"/>
                    <a:pt x="4604607" y="1994327"/>
                    <a:pt x="4606173" y="2092427"/>
                  </a:cubicBezTo>
                  <a:close/>
                  <a:moveTo>
                    <a:pt x="4596197" y="1353243"/>
                  </a:moveTo>
                  <a:cubicBezTo>
                    <a:pt x="4595414" y="1726323"/>
                    <a:pt x="4635967" y="1663577"/>
                    <a:pt x="4519700" y="1663577"/>
                  </a:cubicBezTo>
                  <a:cubicBezTo>
                    <a:pt x="4215722" y="1663577"/>
                    <a:pt x="4246724" y="1663554"/>
                    <a:pt x="4246589" y="1658121"/>
                  </a:cubicBezTo>
                  <a:cubicBezTo>
                    <a:pt x="4244800" y="1583947"/>
                    <a:pt x="4233325" y="1255613"/>
                    <a:pt x="4251555" y="1255613"/>
                  </a:cubicBezTo>
                  <a:cubicBezTo>
                    <a:pt x="4666096" y="1255613"/>
                    <a:pt x="4596466" y="1225089"/>
                    <a:pt x="4596197" y="1353243"/>
                  </a:cubicBezTo>
                  <a:close/>
                  <a:moveTo>
                    <a:pt x="4587854" y="895770"/>
                  </a:moveTo>
                  <a:cubicBezTo>
                    <a:pt x="4594095" y="1293806"/>
                    <a:pt x="4620735" y="1233899"/>
                    <a:pt x="4519700" y="1233944"/>
                  </a:cubicBezTo>
                  <a:cubicBezTo>
                    <a:pt x="4199886" y="1233944"/>
                    <a:pt x="4240438" y="1249977"/>
                    <a:pt x="4239656" y="1200603"/>
                  </a:cubicBezTo>
                  <a:cubicBezTo>
                    <a:pt x="4239477" y="1188662"/>
                    <a:pt x="4234198" y="846038"/>
                    <a:pt x="4233907" y="827053"/>
                  </a:cubicBezTo>
                  <a:cubicBezTo>
                    <a:pt x="4658738" y="826159"/>
                    <a:pt x="4586534" y="812496"/>
                    <a:pt x="4587854" y="895770"/>
                  </a:cubicBezTo>
                  <a:close/>
                  <a:moveTo>
                    <a:pt x="4251555" y="403369"/>
                  </a:moveTo>
                  <a:cubicBezTo>
                    <a:pt x="4632075" y="403369"/>
                    <a:pt x="4581010" y="387537"/>
                    <a:pt x="4582105" y="437068"/>
                  </a:cubicBezTo>
                  <a:cubicBezTo>
                    <a:pt x="4592216" y="881683"/>
                    <a:pt x="4600626" y="808627"/>
                    <a:pt x="4519700" y="808627"/>
                  </a:cubicBezTo>
                  <a:cubicBezTo>
                    <a:pt x="4385985" y="808627"/>
                    <a:pt x="4385851" y="806279"/>
                    <a:pt x="4251555" y="806279"/>
                  </a:cubicBezTo>
                  <a:cubicBezTo>
                    <a:pt x="4227644" y="806279"/>
                    <a:pt x="4233751" y="817952"/>
                    <a:pt x="4232722" y="742817"/>
                  </a:cubicBezTo>
                  <a:cubicBezTo>
                    <a:pt x="4227420" y="351110"/>
                    <a:pt x="4217221" y="403369"/>
                    <a:pt x="4251555" y="403369"/>
                  </a:cubicBezTo>
                  <a:close/>
                  <a:moveTo>
                    <a:pt x="4222141" y="1255657"/>
                  </a:moveTo>
                  <a:cubicBezTo>
                    <a:pt x="4223685" y="1367823"/>
                    <a:pt x="4223707" y="1472184"/>
                    <a:pt x="4228360" y="1662257"/>
                  </a:cubicBezTo>
                  <a:cubicBezTo>
                    <a:pt x="3854617" y="1662928"/>
                    <a:pt x="3874524" y="1667334"/>
                    <a:pt x="3874301" y="1658993"/>
                  </a:cubicBezTo>
                  <a:cubicBezTo>
                    <a:pt x="3873451" y="1622924"/>
                    <a:pt x="3866651" y="1258564"/>
                    <a:pt x="3866629" y="1256932"/>
                  </a:cubicBezTo>
                  <a:cubicBezTo>
                    <a:pt x="4054026" y="1258520"/>
                    <a:pt x="4108514" y="1255903"/>
                    <a:pt x="4222141" y="1255657"/>
                  </a:cubicBezTo>
                  <a:close/>
                  <a:moveTo>
                    <a:pt x="4221851" y="1234883"/>
                  </a:moveTo>
                  <a:cubicBezTo>
                    <a:pt x="3812074" y="1235755"/>
                    <a:pt x="3866517" y="1251319"/>
                    <a:pt x="3865712" y="1200603"/>
                  </a:cubicBezTo>
                  <a:cubicBezTo>
                    <a:pt x="3863318" y="1047851"/>
                    <a:pt x="3863967" y="1047762"/>
                    <a:pt x="3861574" y="895413"/>
                  </a:cubicBezTo>
                  <a:cubicBezTo>
                    <a:pt x="3860232" y="810394"/>
                    <a:pt x="3790735" y="829513"/>
                    <a:pt x="4215566" y="827143"/>
                  </a:cubicBezTo>
                  <a:cubicBezTo>
                    <a:pt x="4215588" y="828842"/>
                    <a:pt x="4221292" y="1196064"/>
                    <a:pt x="4221851" y="1234883"/>
                  </a:cubicBezTo>
                  <a:close/>
                  <a:moveTo>
                    <a:pt x="4208654" y="403257"/>
                  </a:moveTo>
                  <a:cubicBezTo>
                    <a:pt x="4213172" y="631166"/>
                    <a:pt x="4212814" y="638456"/>
                    <a:pt x="4215275" y="806369"/>
                  </a:cubicBezTo>
                  <a:cubicBezTo>
                    <a:pt x="3804245" y="808538"/>
                    <a:pt x="3860768" y="835573"/>
                    <a:pt x="3858644" y="742728"/>
                  </a:cubicBezTo>
                  <a:cubicBezTo>
                    <a:pt x="3855311" y="597355"/>
                    <a:pt x="3854461" y="513992"/>
                    <a:pt x="3854148" y="437806"/>
                  </a:cubicBezTo>
                  <a:cubicBezTo>
                    <a:pt x="3853924" y="385905"/>
                    <a:pt x="3801718" y="401245"/>
                    <a:pt x="4208654" y="403257"/>
                  </a:cubicBezTo>
                  <a:close/>
                  <a:moveTo>
                    <a:pt x="3849204" y="1662682"/>
                  </a:moveTo>
                  <a:cubicBezTo>
                    <a:pt x="3630537" y="1657964"/>
                    <a:pt x="3498993" y="1666148"/>
                    <a:pt x="3498903" y="1658300"/>
                  </a:cubicBezTo>
                  <a:cubicBezTo>
                    <a:pt x="3493937" y="1182513"/>
                    <a:pt x="3464300" y="1253689"/>
                    <a:pt x="3580635" y="1255255"/>
                  </a:cubicBezTo>
                  <a:cubicBezTo>
                    <a:pt x="3690997" y="1256731"/>
                    <a:pt x="3720165" y="1255545"/>
                    <a:pt x="3848332" y="1256731"/>
                  </a:cubicBezTo>
                  <a:cubicBezTo>
                    <a:pt x="3856094" y="1715366"/>
                    <a:pt x="3860164" y="1662884"/>
                    <a:pt x="3849204" y="1662682"/>
                  </a:cubicBezTo>
                  <a:close/>
                  <a:moveTo>
                    <a:pt x="3843254" y="895770"/>
                  </a:moveTo>
                  <a:cubicBezTo>
                    <a:pt x="3845648" y="1048187"/>
                    <a:pt x="3844999" y="1048030"/>
                    <a:pt x="3847392" y="1200961"/>
                  </a:cubicBezTo>
                  <a:cubicBezTo>
                    <a:pt x="3848198" y="1251565"/>
                    <a:pt x="3903401" y="1235152"/>
                    <a:pt x="3493043" y="1233676"/>
                  </a:cubicBezTo>
                  <a:cubicBezTo>
                    <a:pt x="3489755" y="1017305"/>
                    <a:pt x="3492864" y="1019542"/>
                    <a:pt x="3488927" y="830430"/>
                  </a:cubicBezTo>
                  <a:cubicBezTo>
                    <a:pt x="3897228" y="827993"/>
                    <a:pt x="3841800" y="801874"/>
                    <a:pt x="3843254" y="895770"/>
                  </a:cubicBezTo>
                  <a:close/>
                  <a:moveTo>
                    <a:pt x="3835605" y="402609"/>
                  </a:moveTo>
                  <a:cubicBezTo>
                    <a:pt x="3837014" y="632799"/>
                    <a:pt x="3838803" y="665424"/>
                    <a:pt x="3841711" y="808001"/>
                  </a:cubicBezTo>
                  <a:cubicBezTo>
                    <a:pt x="3758637" y="806235"/>
                    <a:pt x="3669726" y="806212"/>
                    <a:pt x="3580546" y="808247"/>
                  </a:cubicBezTo>
                  <a:cubicBezTo>
                    <a:pt x="3460230" y="810998"/>
                    <a:pt x="3491634" y="876964"/>
                    <a:pt x="3480159" y="437582"/>
                  </a:cubicBezTo>
                  <a:cubicBezTo>
                    <a:pt x="3478549" y="376468"/>
                    <a:pt x="3434082" y="410927"/>
                    <a:pt x="3835605" y="402609"/>
                  </a:cubicBezTo>
                  <a:close/>
                  <a:moveTo>
                    <a:pt x="3446541" y="1661855"/>
                  </a:moveTo>
                  <a:cubicBezTo>
                    <a:pt x="3183831" y="1661900"/>
                    <a:pt x="3160077" y="1661855"/>
                    <a:pt x="3126682" y="1662012"/>
                  </a:cubicBezTo>
                  <a:cubicBezTo>
                    <a:pt x="3120464" y="1442153"/>
                    <a:pt x="3123282" y="1358565"/>
                    <a:pt x="3122275" y="1256418"/>
                  </a:cubicBezTo>
                  <a:cubicBezTo>
                    <a:pt x="3315644" y="1255836"/>
                    <a:pt x="3364876" y="1254137"/>
                    <a:pt x="3475015" y="1254383"/>
                  </a:cubicBezTo>
                  <a:cubicBezTo>
                    <a:pt x="3482038" y="1734754"/>
                    <a:pt x="3495615" y="1661855"/>
                    <a:pt x="3446541" y="1661855"/>
                  </a:cubicBezTo>
                  <a:close/>
                  <a:moveTo>
                    <a:pt x="3471794" y="895726"/>
                  </a:moveTo>
                  <a:cubicBezTo>
                    <a:pt x="3477900" y="1286650"/>
                    <a:pt x="3481412" y="1233586"/>
                    <a:pt x="3446563" y="1233586"/>
                  </a:cubicBezTo>
                  <a:cubicBezTo>
                    <a:pt x="3072306" y="1233586"/>
                    <a:pt x="3122365" y="1251699"/>
                    <a:pt x="3121582" y="1200603"/>
                  </a:cubicBezTo>
                  <a:cubicBezTo>
                    <a:pt x="3114715" y="762138"/>
                    <a:pt x="3093622" y="828753"/>
                    <a:pt x="3178195" y="828753"/>
                  </a:cubicBezTo>
                  <a:cubicBezTo>
                    <a:pt x="3312222" y="828753"/>
                    <a:pt x="3312267" y="830564"/>
                    <a:pt x="3446563" y="830564"/>
                  </a:cubicBezTo>
                  <a:cubicBezTo>
                    <a:pt x="3476692" y="830542"/>
                    <a:pt x="3470519" y="817438"/>
                    <a:pt x="3471794" y="895726"/>
                  </a:cubicBezTo>
                  <a:close/>
                  <a:moveTo>
                    <a:pt x="3178172" y="401312"/>
                  </a:moveTo>
                  <a:cubicBezTo>
                    <a:pt x="3188864" y="401312"/>
                    <a:pt x="3444393" y="401468"/>
                    <a:pt x="3460901" y="401491"/>
                  </a:cubicBezTo>
                  <a:cubicBezTo>
                    <a:pt x="3462287" y="459116"/>
                    <a:pt x="3456807" y="232862"/>
                    <a:pt x="3470116" y="809768"/>
                  </a:cubicBezTo>
                  <a:cubicBezTo>
                    <a:pt x="3320856" y="810193"/>
                    <a:pt x="3259032" y="806928"/>
                    <a:pt x="3114290" y="808247"/>
                  </a:cubicBezTo>
                  <a:cubicBezTo>
                    <a:pt x="3108698" y="327563"/>
                    <a:pt x="3082707" y="401312"/>
                    <a:pt x="3178172" y="401312"/>
                  </a:cubicBezTo>
                  <a:close/>
                  <a:moveTo>
                    <a:pt x="3103956" y="1256485"/>
                  </a:moveTo>
                  <a:cubicBezTo>
                    <a:pt x="3105298" y="1398637"/>
                    <a:pt x="3101451" y="1367353"/>
                    <a:pt x="3108340" y="1662101"/>
                  </a:cubicBezTo>
                  <a:cubicBezTo>
                    <a:pt x="2695231" y="1664695"/>
                    <a:pt x="2798950" y="1664024"/>
                    <a:pt x="2755937" y="1664426"/>
                  </a:cubicBezTo>
                  <a:cubicBezTo>
                    <a:pt x="2754617" y="1496223"/>
                    <a:pt x="2751776" y="1382514"/>
                    <a:pt x="2749651" y="1255389"/>
                  </a:cubicBezTo>
                  <a:cubicBezTo>
                    <a:pt x="2923024" y="1258676"/>
                    <a:pt x="2966932" y="1257088"/>
                    <a:pt x="3103956" y="1256485"/>
                  </a:cubicBezTo>
                  <a:close/>
                  <a:moveTo>
                    <a:pt x="3097201" y="895770"/>
                  </a:moveTo>
                  <a:cubicBezTo>
                    <a:pt x="3103442" y="1294388"/>
                    <a:pt x="3123685" y="1235420"/>
                    <a:pt x="3043944" y="1236069"/>
                  </a:cubicBezTo>
                  <a:cubicBezTo>
                    <a:pt x="2702165" y="1238841"/>
                    <a:pt x="2749450" y="1242576"/>
                    <a:pt x="2748779" y="1200603"/>
                  </a:cubicBezTo>
                  <a:cubicBezTo>
                    <a:pt x="2742963" y="838525"/>
                    <a:pt x="2743366" y="861356"/>
                    <a:pt x="2742717" y="829871"/>
                  </a:cubicBezTo>
                  <a:cubicBezTo>
                    <a:pt x="3158847" y="835886"/>
                    <a:pt x="3095702" y="799683"/>
                    <a:pt x="3097201" y="895770"/>
                  </a:cubicBezTo>
                  <a:close/>
                  <a:moveTo>
                    <a:pt x="2775822" y="403347"/>
                  </a:moveTo>
                  <a:cubicBezTo>
                    <a:pt x="3138962" y="400171"/>
                    <a:pt x="3088702" y="391584"/>
                    <a:pt x="3090044" y="438208"/>
                  </a:cubicBezTo>
                  <a:cubicBezTo>
                    <a:pt x="3102614" y="867662"/>
                    <a:pt x="3104359" y="808091"/>
                    <a:pt x="3043877" y="809388"/>
                  </a:cubicBezTo>
                  <a:cubicBezTo>
                    <a:pt x="2952594" y="811355"/>
                    <a:pt x="2866299" y="811244"/>
                    <a:pt x="2775866" y="809656"/>
                  </a:cubicBezTo>
                  <a:cubicBezTo>
                    <a:pt x="2733435" y="808918"/>
                    <a:pt x="2742807" y="822469"/>
                    <a:pt x="2740637" y="742683"/>
                  </a:cubicBezTo>
                  <a:cubicBezTo>
                    <a:pt x="2729990" y="350931"/>
                    <a:pt x="2725024" y="403816"/>
                    <a:pt x="2775822" y="403347"/>
                  </a:cubicBezTo>
                  <a:close/>
                  <a:moveTo>
                    <a:pt x="2737550" y="1657539"/>
                  </a:moveTo>
                  <a:cubicBezTo>
                    <a:pt x="2737662" y="1670129"/>
                    <a:pt x="2765510" y="1663420"/>
                    <a:pt x="2382507" y="1663197"/>
                  </a:cubicBezTo>
                  <a:cubicBezTo>
                    <a:pt x="2382149" y="1589292"/>
                    <a:pt x="2377765" y="1257379"/>
                    <a:pt x="2377721" y="1254830"/>
                  </a:cubicBezTo>
                  <a:cubicBezTo>
                    <a:pt x="2565296" y="1254830"/>
                    <a:pt x="2652553" y="1253913"/>
                    <a:pt x="2731332" y="1255121"/>
                  </a:cubicBezTo>
                  <a:cubicBezTo>
                    <a:pt x="2733569" y="1389424"/>
                    <a:pt x="2736432" y="1503871"/>
                    <a:pt x="2737550" y="1657539"/>
                  </a:cubicBezTo>
                  <a:close/>
                  <a:moveTo>
                    <a:pt x="2730997" y="1234324"/>
                  </a:moveTo>
                  <a:cubicBezTo>
                    <a:pt x="2327192" y="1228197"/>
                    <a:pt x="2377765" y="1254271"/>
                    <a:pt x="2376915" y="1200558"/>
                  </a:cubicBezTo>
                  <a:cubicBezTo>
                    <a:pt x="2371816" y="877322"/>
                    <a:pt x="2371726" y="867997"/>
                    <a:pt x="2370831" y="826986"/>
                  </a:cubicBezTo>
                  <a:cubicBezTo>
                    <a:pt x="2373337" y="826986"/>
                    <a:pt x="2722653" y="829625"/>
                    <a:pt x="2724398" y="829647"/>
                  </a:cubicBezTo>
                  <a:cubicBezTo>
                    <a:pt x="2725315" y="874393"/>
                    <a:pt x="2725427" y="887541"/>
                    <a:pt x="2730997" y="1234324"/>
                  </a:cubicBezTo>
                  <a:close/>
                  <a:moveTo>
                    <a:pt x="2373292" y="404263"/>
                  </a:moveTo>
                  <a:cubicBezTo>
                    <a:pt x="2770722" y="404263"/>
                    <a:pt x="2716815" y="390623"/>
                    <a:pt x="2717218" y="437962"/>
                  </a:cubicBezTo>
                  <a:cubicBezTo>
                    <a:pt x="2720394" y="875086"/>
                    <a:pt x="2752313" y="808493"/>
                    <a:pt x="2641615" y="808493"/>
                  </a:cubicBezTo>
                  <a:cubicBezTo>
                    <a:pt x="2510026" y="808493"/>
                    <a:pt x="2506648" y="806235"/>
                    <a:pt x="2373269" y="806235"/>
                  </a:cubicBezTo>
                  <a:cubicBezTo>
                    <a:pt x="2369221" y="806212"/>
                    <a:pt x="2352042" y="404263"/>
                    <a:pt x="2373292" y="404263"/>
                  </a:cubicBezTo>
                  <a:close/>
                  <a:moveTo>
                    <a:pt x="2364121" y="1658434"/>
                  </a:moveTo>
                  <a:cubicBezTo>
                    <a:pt x="2364166" y="1665545"/>
                    <a:pt x="2079111" y="1665030"/>
                    <a:pt x="2010756" y="1664091"/>
                  </a:cubicBezTo>
                  <a:cubicBezTo>
                    <a:pt x="2003799" y="1264826"/>
                    <a:pt x="2004940" y="1372698"/>
                    <a:pt x="2002748" y="1256641"/>
                  </a:cubicBezTo>
                  <a:cubicBezTo>
                    <a:pt x="2168046" y="1259213"/>
                    <a:pt x="2227186" y="1255009"/>
                    <a:pt x="2359424" y="1254830"/>
                  </a:cubicBezTo>
                  <a:cubicBezTo>
                    <a:pt x="2359424" y="1256440"/>
                    <a:pt x="2363897" y="1601948"/>
                    <a:pt x="2364121" y="1658434"/>
                  </a:cubicBezTo>
                  <a:close/>
                  <a:moveTo>
                    <a:pt x="2359111" y="1234056"/>
                  </a:moveTo>
                  <a:cubicBezTo>
                    <a:pt x="1950989" y="1234660"/>
                    <a:pt x="2002591" y="1252773"/>
                    <a:pt x="2001786" y="1200603"/>
                  </a:cubicBezTo>
                  <a:cubicBezTo>
                    <a:pt x="1999795" y="1072561"/>
                    <a:pt x="1999728" y="1045570"/>
                    <a:pt x="1997357" y="895413"/>
                  </a:cubicBezTo>
                  <a:cubicBezTo>
                    <a:pt x="1996015" y="807040"/>
                    <a:pt x="1934079" y="827143"/>
                    <a:pt x="2352512" y="826986"/>
                  </a:cubicBezTo>
                  <a:cubicBezTo>
                    <a:pt x="2353631" y="877725"/>
                    <a:pt x="2359088" y="1232379"/>
                    <a:pt x="2359111" y="1234056"/>
                  </a:cubicBezTo>
                  <a:close/>
                  <a:moveTo>
                    <a:pt x="2345131" y="404196"/>
                  </a:moveTo>
                  <a:cubicBezTo>
                    <a:pt x="2346428" y="678103"/>
                    <a:pt x="2349358" y="700509"/>
                    <a:pt x="2351998" y="806235"/>
                  </a:cubicBezTo>
                  <a:cubicBezTo>
                    <a:pt x="2095060" y="806346"/>
                    <a:pt x="2044240" y="806593"/>
                    <a:pt x="1995993" y="807778"/>
                  </a:cubicBezTo>
                  <a:cubicBezTo>
                    <a:pt x="1991094" y="487247"/>
                    <a:pt x="1992257" y="552789"/>
                    <a:pt x="1988790" y="401535"/>
                  </a:cubicBezTo>
                  <a:cubicBezTo>
                    <a:pt x="2162990" y="396839"/>
                    <a:pt x="2231190" y="403615"/>
                    <a:pt x="2345131" y="404196"/>
                  </a:cubicBezTo>
                  <a:close/>
                  <a:moveTo>
                    <a:pt x="1986643" y="1353556"/>
                  </a:moveTo>
                  <a:cubicBezTo>
                    <a:pt x="1996015" y="1712459"/>
                    <a:pt x="1999549" y="1663935"/>
                    <a:pt x="1971075" y="1663443"/>
                  </a:cubicBezTo>
                  <a:cubicBezTo>
                    <a:pt x="1638489" y="1657204"/>
                    <a:pt x="1637550" y="1668899"/>
                    <a:pt x="1637371" y="1658255"/>
                  </a:cubicBezTo>
                  <a:cubicBezTo>
                    <a:pt x="1629453" y="1184212"/>
                    <a:pt x="1602209" y="1255478"/>
                    <a:pt x="1702730" y="1255076"/>
                  </a:cubicBezTo>
                  <a:cubicBezTo>
                    <a:pt x="1825909" y="1254584"/>
                    <a:pt x="1883595" y="1254427"/>
                    <a:pt x="1970740" y="1256060"/>
                  </a:cubicBezTo>
                  <a:cubicBezTo>
                    <a:pt x="1989215" y="1256418"/>
                    <a:pt x="1983713" y="1241122"/>
                    <a:pt x="1986643" y="1353556"/>
                  </a:cubicBezTo>
                  <a:close/>
                  <a:moveTo>
                    <a:pt x="1979038" y="895770"/>
                  </a:moveTo>
                  <a:cubicBezTo>
                    <a:pt x="1984988" y="1276185"/>
                    <a:pt x="1988723" y="1235599"/>
                    <a:pt x="1971075" y="1235264"/>
                  </a:cubicBezTo>
                  <a:cubicBezTo>
                    <a:pt x="1579640" y="1227907"/>
                    <a:pt x="1628290" y="1253913"/>
                    <a:pt x="1627462" y="1200648"/>
                  </a:cubicBezTo>
                  <a:cubicBezTo>
                    <a:pt x="1625091" y="1049305"/>
                    <a:pt x="1628715" y="1049752"/>
                    <a:pt x="1626299" y="895368"/>
                  </a:cubicBezTo>
                  <a:cubicBezTo>
                    <a:pt x="1624778" y="799101"/>
                    <a:pt x="1571118" y="840180"/>
                    <a:pt x="1971142" y="829245"/>
                  </a:cubicBezTo>
                  <a:cubicBezTo>
                    <a:pt x="1980828" y="828976"/>
                    <a:pt x="1977875" y="819048"/>
                    <a:pt x="1979038" y="895770"/>
                  </a:cubicBezTo>
                  <a:close/>
                  <a:moveTo>
                    <a:pt x="1970471" y="402050"/>
                  </a:moveTo>
                  <a:cubicBezTo>
                    <a:pt x="1980693" y="853485"/>
                    <a:pt x="1979799" y="808203"/>
                    <a:pt x="1970673" y="808426"/>
                  </a:cubicBezTo>
                  <a:cubicBezTo>
                    <a:pt x="1882409" y="810975"/>
                    <a:pt x="1866931" y="810059"/>
                    <a:pt x="1702662" y="810506"/>
                  </a:cubicBezTo>
                  <a:cubicBezTo>
                    <a:pt x="1599659" y="810774"/>
                    <a:pt x="1628715" y="878373"/>
                    <a:pt x="1617240" y="437537"/>
                  </a:cubicBezTo>
                  <a:cubicBezTo>
                    <a:pt x="1615697" y="376423"/>
                    <a:pt x="1573668" y="413432"/>
                    <a:pt x="1970471" y="402050"/>
                  </a:cubicBezTo>
                  <a:close/>
                  <a:moveTo>
                    <a:pt x="1619074" y="1658657"/>
                  </a:moveTo>
                  <a:cubicBezTo>
                    <a:pt x="1619208" y="1667021"/>
                    <a:pt x="1263942" y="1661028"/>
                    <a:pt x="1263830" y="1657986"/>
                  </a:cubicBezTo>
                  <a:cubicBezTo>
                    <a:pt x="1246853" y="1188036"/>
                    <a:pt x="1252557" y="1254316"/>
                    <a:pt x="1300334" y="1254316"/>
                  </a:cubicBezTo>
                  <a:cubicBezTo>
                    <a:pt x="1428345" y="1254316"/>
                    <a:pt x="1431812" y="1255344"/>
                    <a:pt x="1568590" y="1255344"/>
                  </a:cubicBezTo>
                  <a:cubicBezTo>
                    <a:pt x="1622743" y="1255344"/>
                    <a:pt x="1610753" y="1190026"/>
                    <a:pt x="1619074" y="1658657"/>
                  </a:cubicBezTo>
                  <a:close/>
                  <a:moveTo>
                    <a:pt x="1608002" y="895726"/>
                  </a:moveTo>
                  <a:cubicBezTo>
                    <a:pt x="1614198" y="1290139"/>
                    <a:pt x="1619074" y="1234593"/>
                    <a:pt x="1568590" y="1234593"/>
                  </a:cubicBezTo>
                  <a:cubicBezTo>
                    <a:pt x="1208134" y="1234593"/>
                    <a:pt x="1257366" y="1242710"/>
                    <a:pt x="1256717" y="1200603"/>
                  </a:cubicBezTo>
                  <a:cubicBezTo>
                    <a:pt x="1249940" y="767996"/>
                    <a:pt x="1231799" y="829960"/>
                    <a:pt x="1300334" y="829960"/>
                  </a:cubicBezTo>
                  <a:cubicBezTo>
                    <a:pt x="1666136" y="829960"/>
                    <a:pt x="1606772" y="816745"/>
                    <a:pt x="1608002" y="895726"/>
                  </a:cubicBezTo>
                  <a:close/>
                  <a:moveTo>
                    <a:pt x="1300334" y="402318"/>
                  </a:moveTo>
                  <a:cubicBezTo>
                    <a:pt x="1574674" y="402385"/>
                    <a:pt x="1575412" y="402385"/>
                    <a:pt x="1598026" y="402430"/>
                  </a:cubicBezTo>
                  <a:cubicBezTo>
                    <a:pt x="1600173" y="491630"/>
                    <a:pt x="1606459" y="808963"/>
                    <a:pt x="1606503" y="810729"/>
                  </a:cubicBezTo>
                  <a:cubicBezTo>
                    <a:pt x="1490996" y="810841"/>
                    <a:pt x="1595946" y="810841"/>
                    <a:pt x="1249023" y="809097"/>
                  </a:cubicBezTo>
                  <a:cubicBezTo>
                    <a:pt x="1241440" y="328547"/>
                    <a:pt x="1226319" y="402318"/>
                    <a:pt x="1300334" y="402318"/>
                  </a:cubicBezTo>
                  <a:close/>
                  <a:moveTo>
                    <a:pt x="1239941" y="1353377"/>
                  </a:moveTo>
                  <a:cubicBezTo>
                    <a:pt x="1240478" y="1457113"/>
                    <a:pt x="1241775" y="1556376"/>
                    <a:pt x="1245466" y="1658791"/>
                  </a:cubicBezTo>
                  <a:cubicBezTo>
                    <a:pt x="1245555" y="1661184"/>
                    <a:pt x="891183" y="1675160"/>
                    <a:pt x="891183" y="1658881"/>
                  </a:cubicBezTo>
                  <a:cubicBezTo>
                    <a:pt x="891183" y="1221220"/>
                    <a:pt x="870449" y="1256149"/>
                    <a:pt x="897983" y="1256328"/>
                  </a:cubicBezTo>
                  <a:cubicBezTo>
                    <a:pt x="1307783" y="1259123"/>
                    <a:pt x="1239248" y="1219923"/>
                    <a:pt x="1239941" y="1353377"/>
                  </a:cubicBezTo>
                  <a:close/>
                  <a:moveTo>
                    <a:pt x="1232068" y="895815"/>
                  </a:moveTo>
                  <a:cubicBezTo>
                    <a:pt x="1238308" y="1295998"/>
                    <a:pt x="1261615" y="1232960"/>
                    <a:pt x="1166105" y="1234772"/>
                  </a:cubicBezTo>
                  <a:cubicBezTo>
                    <a:pt x="832423" y="1240608"/>
                    <a:pt x="883578" y="1242822"/>
                    <a:pt x="882930" y="1200648"/>
                  </a:cubicBezTo>
                  <a:cubicBezTo>
                    <a:pt x="876398" y="783381"/>
                    <a:pt x="872663" y="829513"/>
                    <a:pt x="898185" y="829111"/>
                  </a:cubicBezTo>
                  <a:cubicBezTo>
                    <a:pt x="1299372" y="822626"/>
                    <a:pt x="1230860" y="819316"/>
                    <a:pt x="1232068" y="895815"/>
                  </a:cubicBezTo>
                  <a:close/>
                  <a:moveTo>
                    <a:pt x="898095" y="401379"/>
                  </a:moveTo>
                  <a:cubicBezTo>
                    <a:pt x="1275439" y="399098"/>
                    <a:pt x="1223792" y="390779"/>
                    <a:pt x="1224709" y="441294"/>
                  </a:cubicBezTo>
                  <a:cubicBezTo>
                    <a:pt x="1226610" y="545052"/>
                    <a:pt x="1227728" y="620723"/>
                    <a:pt x="1230703" y="808963"/>
                  </a:cubicBezTo>
                  <a:cubicBezTo>
                    <a:pt x="1145124" y="808314"/>
                    <a:pt x="1076679" y="805631"/>
                    <a:pt x="878322" y="808650"/>
                  </a:cubicBezTo>
                  <a:cubicBezTo>
                    <a:pt x="872775" y="345609"/>
                    <a:pt x="857632" y="401602"/>
                    <a:pt x="898095" y="401379"/>
                  </a:cubicBezTo>
                  <a:close/>
                  <a:moveTo>
                    <a:pt x="872864" y="1658881"/>
                  </a:moveTo>
                  <a:cubicBezTo>
                    <a:pt x="872864" y="1669011"/>
                    <a:pt x="903777" y="1664672"/>
                    <a:pt x="518537" y="1664315"/>
                  </a:cubicBezTo>
                  <a:cubicBezTo>
                    <a:pt x="519074" y="1480369"/>
                    <a:pt x="514108" y="1360846"/>
                    <a:pt x="512095" y="1256529"/>
                  </a:cubicBezTo>
                  <a:cubicBezTo>
                    <a:pt x="623732" y="1256485"/>
                    <a:pt x="730024" y="1255389"/>
                    <a:pt x="865617" y="1256149"/>
                  </a:cubicBezTo>
                  <a:cubicBezTo>
                    <a:pt x="867764" y="1363932"/>
                    <a:pt x="872864" y="1463933"/>
                    <a:pt x="872864" y="1658881"/>
                  </a:cubicBezTo>
                  <a:close/>
                  <a:moveTo>
                    <a:pt x="864611" y="1201006"/>
                  </a:moveTo>
                  <a:cubicBezTo>
                    <a:pt x="865326" y="1246131"/>
                    <a:pt x="923214" y="1235554"/>
                    <a:pt x="511670" y="1235755"/>
                  </a:cubicBezTo>
                  <a:cubicBezTo>
                    <a:pt x="507219" y="984389"/>
                    <a:pt x="505541" y="954738"/>
                    <a:pt x="504244" y="830027"/>
                  </a:cubicBezTo>
                  <a:cubicBezTo>
                    <a:pt x="757156" y="830206"/>
                    <a:pt x="798827" y="830452"/>
                    <a:pt x="860249" y="829670"/>
                  </a:cubicBezTo>
                  <a:cubicBezTo>
                    <a:pt x="863380" y="1062722"/>
                    <a:pt x="863000" y="1097785"/>
                    <a:pt x="864611" y="1201006"/>
                  </a:cubicBezTo>
                  <a:close/>
                  <a:moveTo>
                    <a:pt x="852174" y="401602"/>
                  </a:moveTo>
                  <a:cubicBezTo>
                    <a:pt x="858705" y="606703"/>
                    <a:pt x="856692" y="544493"/>
                    <a:pt x="859980" y="808918"/>
                  </a:cubicBezTo>
                  <a:cubicBezTo>
                    <a:pt x="805470" y="809589"/>
                    <a:pt x="784914" y="809455"/>
                    <a:pt x="504065" y="809276"/>
                  </a:cubicBezTo>
                  <a:cubicBezTo>
                    <a:pt x="503036" y="681703"/>
                    <a:pt x="505251" y="715648"/>
                    <a:pt x="498853" y="403816"/>
                  </a:cubicBezTo>
                  <a:cubicBezTo>
                    <a:pt x="613197" y="403749"/>
                    <a:pt x="521601" y="402944"/>
                    <a:pt x="852174" y="401602"/>
                  </a:cubicBezTo>
                  <a:close/>
                  <a:moveTo>
                    <a:pt x="227667" y="401804"/>
                  </a:moveTo>
                  <a:cubicBezTo>
                    <a:pt x="359189" y="401804"/>
                    <a:pt x="358429" y="403637"/>
                    <a:pt x="480512" y="403771"/>
                  </a:cubicBezTo>
                  <a:cubicBezTo>
                    <a:pt x="487088" y="725934"/>
                    <a:pt x="484695" y="685169"/>
                    <a:pt x="485746" y="809231"/>
                  </a:cubicBezTo>
                  <a:cubicBezTo>
                    <a:pt x="233773" y="809052"/>
                    <a:pt x="194071" y="808896"/>
                    <a:pt x="132313" y="809365"/>
                  </a:cubicBezTo>
                  <a:cubicBezTo>
                    <a:pt x="127415" y="317635"/>
                    <a:pt x="92767" y="401804"/>
                    <a:pt x="227667" y="401804"/>
                  </a:cubicBezTo>
                  <a:close/>
                  <a:moveTo>
                    <a:pt x="227667" y="829826"/>
                  </a:moveTo>
                  <a:cubicBezTo>
                    <a:pt x="535290" y="830027"/>
                    <a:pt x="485433" y="808046"/>
                    <a:pt x="486797" y="895815"/>
                  </a:cubicBezTo>
                  <a:cubicBezTo>
                    <a:pt x="489213" y="1051071"/>
                    <a:pt x="490376" y="1048455"/>
                    <a:pt x="492769" y="1200961"/>
                  </a:cubicBezTo>
                  <a:cubicBezTo>
                    <a:pt x="493552" y="1250984"/>
                    <a:pt x="549002" y="1235331"/>
                    <a:pt x="137950" y="1235129"/>
                  </a:cubicBezTo>
                  <a:cubicBezTo>
                    <a:pt x="129763" y="755183"/>
                    <a:pt x="106411" y="829826"/>
                    <a:pt x="227667" y="829826"/>
                  </a:cubicBezTo>
                  <a:close/>
                  <a:moveTo>
                    <a:pt x="144750" y="1657807"/>
                  </a:moveTo>
                  <a:cubicBezTo>
                    <a:pt x="143251" y="1180858"/>
                    <a:pt x="103079" y="1255881"/>
                    <a:pt x="227667" y="1255948"/>
                  </a:cubicBezTo>
                  <a:cubicBezTo>
                    <a:pt x="344225" y="1255948"/>
                    <a:pt x="362992" y="1256529"/>
                    <a:pt x="493731" y="1256529"/>
                  </a:cubicBezTo>
                  <a:cubicBezTo>
                    <a:pt x="496080" y="1379853"/>
                    <a:pt x="500710" y="1474868"/>
                    <a:pt x="500151" y="1664315"/>
                  </a:cubicBezTo>
                  <a:cubicBezTo>
                    <a:pt x="497914" y="1664315"/>
                    <a:pt x="144772" y="1664315"/>
                    <a:pt x="144750" y="1657807"/>
                  </a:cubicBezTo>
                  <a:close/>
                  <a:moveTo>
                    <a:pt x="148821" y="1963311"/>
                  </a:moveTo>
                  <a:cubicBezTo>
                    <a:pt x="147255" y="1880104"/>
                    <a:pt x="145220" y="1767223"/>
                    <a:pt x="144862" y="1683814"/>
                  </a:cubicBezTo>
                  <a:cubicBezTo>
                    <a:pt x="348878" y="1682987"/>
                    <a:pt x="331386" y="1685066"/>
                    <a:pt x="500128" y="1685066"/>
                  </a:cubicBezTo>
                  <a:cubicBezTo>
                    <a:pt x="499591" y="2112709"/>
                    <a:pt x="516613" y="2089184"/>
                    <a:pt x="495767" y="2089184"/>
                  </a:cubicBezTo>
                  <a:cubicBezTo>
                    <a:pt x="78429" y="2089184"/>
                    <a:pt x="151773" y="2121966"/>
                    <a:pt x="148821" y="1963311"/>
                  </a:cubicBezTo>
                  <a:close/>
                  <a:moveTo>
                    <a:pt x="151438" y="2115862"/>
                  </a:moveTo>
                  <a:cubicBezTo>
                    <a:pt x="151304" y="2107789"/>
                    <a:pt x="506168" y="2107364"/>
                    <a:pt x="506302" y="2116219"/>
                  </a:cubicBezTo>
                  <a:cubicBezTo>
                    <a:pt x="513325" y="2564144"/>
                    <a:pt x="526970" y="2515642"/>
                    <a:pt x="495744" y="2515642"/>
                  </a:cubicBezTo>
                  <a:cubicBezTo>
                    <a:pt x="250415" y="2515597"/>
                    <a:pt x="206843" y="2515440"/>
                    <a:pt x="158774" y="2515888"/>
                  </a:cubicBezTo>
                  <a:cubicBezTo>
                    <a:pt x="157544" y="2466893"/>
                    <a:pt x="151639" y="2128518"/>
                    <a:pt x="151438" y="2115862"/>
                  </a:cubicBezTo>
                  <a:close/>
                  <a:moveTo>
                    <a:pt x="166200" y="2878435"/>
                  </a:moveTo>
                  <a:cubicBezTo>
                    <a:pt x="161145" y="2474273"/>
                    <a:pt x="138867" y="2536371"/>
                    <a:pt x="227667" y="2536371"/>
                  </a:cubicBezTo>
                  <a:cubicBezTo>
                    <a:pt x="246255" y="2536371"/>
                    <a:pt x="499278" y="2536415"/>
                    <a:pt x="515070" y="2536438"/>
                  </a:cubicBezTo>
                  <a:cubicBezTo>
                    <a:pt x="516345" y="2643728"/>
                    <a:pt x="515495" y="2590844"/>
                    <a:pt x="520796" y="2946213"/>
                  </a:cubicBezTo>
                  <a:cubicBezTo>
                    <a:pt x="101759" y="2946526"/>
                    <a:pt x="167229" y="2959608"/>
                    <a:pt x="166200" y="2878435"/>
                  </a:cubicBezTo>
                  <a:close/>
                  <a:moveTo>
                    <a:pt x="173179" y="3335998"/>
                  </a:moveTo>
                  <a:cubicBezTo>
                    <a:pt x="168952" y="3070476"/>
                    <a:pt x="168102" y="3019559"/>
                    <a:pt x="167341" y="2964528"/>
                  </a:cubicBezTo>
                  <a:cubicBezTo>
                    <a:pt x="307318" y="2963051"/>
                    <a:pt x="361158" y="2967099"/>
                    <a:pt x="521132" y="2966987"/>
                  </a:cubicBezTo>
                  <a:cubicBezTo>
                    <a:pt x="525091" y="3226493"/>
                    <a:pt x="521534" y="3196819"/>
                    <a:pt x="525068" y="3374370"/>
                  </a:cubicBezTo>
                  <a:cubicBezTo>
                    <a:pt x="112742" y="3375712"/>
                    <a:pt x="173828" y="3377926"/>
                    <a:pt x="173179" y="3335998"/>
                  </a:cubicBezTo>
                  <a:close/>
                  <a:moveTo>
                    <a:pt x="179554" y="3793649"/>
                  </a:moveTo>
                  <a:cubicBezTo>
                    <a:pt x="169354" y="3326561"/>
                    <a:pt x="158730" y="3392371"/>
                    <a:pt x="227689" y="3392371"/>
                  </a:cubicBezTo>
                  <a:cubicBezTo>
                    <a:pt x="359614" y="3392371"/>
                    <a:pt x="362075" y="3395166"/>
                    <a:pt x="495789" y="3395166"/>
                  </a:cubicBezTo>
                  <a:cubicBezTo>
                    <a:pt x="530616" y="3395166"/>
                    <a:pt x="529922" y="3330340"/>
                    <a:pt x="534329" y="3792889"/>
                  </a:cubicBezTo>
                  <a:cubicBezTo>
                    <a:pt x="534418" y="3803063"/>
                    <a:pt x="541352" y="3800425"/>
                    <a:pt x="495789" y="3800425"/>
                  </a:cubicBezTo>
                  <a:cubicBezTo>
                    <a:pt x="142356" y="3800425"/>
                    <a:pt x="179733" y="3801588"/>
                    <a:pt x="179554" y="3793649"/>
                  </a:cubicBezTo>
                  <a:close/>
                  <a:moveTo>
                    <a:pt x="180158" y="3820573"/>
                  </a:moveTo>
                  <a:cubicBezTo>
                    <a:pt x="235048" y="3820528"/>
                    <a:pt x="532897" y="3821243"/>
                    <a:pt x="534575" y="3821243"/>
                  </a:cubicBezTo>
                  <a:cubicBezTo>
                    <a:pt x="539317" y="4292223"/>
                    <a:pt x="561863" y="4228112"/>
                    <a:pt x="495767" y="4228112"/>
                  </a:cubicBezTo>
                  <a:cubicBezTo>
                    <a:pt x="229121" y="4228067"/>
                    <a:pt x="214313" y="4228090"/>
                    <a:pt x="184341" y="4228022"/>
                  </a:cubicBezTo>
                  <a:cubicBezTo>
                    <a:pt x="182238" y="4075919"/>
                    <a:pt x="185616" y="4069971"/>
                    <a:pt x="180158" y="3820573"/>
                  </a:cubicBezTo>
                  <a:close/>
                  <a:moveTo>
                    <a:pt x="193646" y="4655978"/>
                  </a:moveTo>
                  <a:cubicBezTo>
                    <a:pt x="185549" y="4258546"/>
                    <a:pt x="186287" y="4365837"/>
                    <a:pt x="184631" y="4248774"/>
                  </a:cubicBezTo>
                  <a:cubicBezTo>
                    <a:pt x="568932" y="4249758"/>
                    <a:pt x="541464" y="4246583"/>
                    <a:pt x="541531" y="4251748"/>
                  </a:cubicBezTo>
                  <a:cubicBezTo>
                    <a:pt x="548756" y="4714006"/>
                    <a:pt x="568551" y="4653384"/>
                    <a:pt x="495744" y="4653384"/>
                  </a:cubicBezTo>
                  <a:cubicBezTo>
                    <a:pt x="350108" y="4653407"/>
                    <a:pt x="348587" y="4656694"/>
                    <a:pt x="193646" y="4655978"/>
                  </a:cubicBezTo>
                  <a:close/>
                  <a:moveTo>
                    <a:pt x="194093" y="4676752"/>
                  </a:moveTo>
                  <a:cubicBezTo>
                    <a:pt x="316243" y="4677289"/>
                    <a:pt x="334227" y="4674739"/>
                    <a:pt x="548152" y="4674091"/>
                  </a:cubicBezTo>
                  <a:cubicBezTo>
                    <a:pt x="555757" y="5159202"/>
                    <a:pt x="573495" y="5081049"/>
                    <a:pt x="495767" y="5081049"/>
                  </a:cubicBezTo>
                  <a:cubicBezTo>
                    <a:pt x="361672" y="5081049"/>
                    <a:pt x="361538" y="5083576"/>
                    <a:pt x="227667" y="5083576"/>
                  </a:cubicBezTo>
                  <a:cubicBezTo>
                    <a:pt x="187248" y="5083576"/>
                    <a:pt x="203845" y="5135812"/>
                    <a:pt x="194093" y="4676752"/>
                  </a:cubicBezTo>
                  <a:close/>
                  <a:moveTo>
                    <a:pt x="203353" y="5472175"/>
                  </a:moveTo>
                  <a:cubicBezTo>
                    <a:pt x="196688" y="5045047"/>
                    <a:pt x="196621" y="5104327"/>
                    <a:pt x="227667" y="5104327"/>
                  </a:cubicBezTo>
                  <a:cubicBezTo>
                    <a:pt x="610960" y="5104327"/>
                    <a:pt x="555421" y="5077024"/>
                    <a:pt x="556875" y="5167298"/>
                  </a:cubicBezTo>
                  <a:cubicBezTo>
                    <a:pt x="559202" y="5316203"/>
                    <a:pt x="556361" y="5320183"/>
                    <a:pt x="558754" y="5472488"/>
                  </a:cubicBezTo>
                  <a:cubicBezTo>
                    <a:pt x="559448" y="5516250"/>
                    <a:pt x="571973" y="5506969"/>
                    <a:pt x="495789" y="5506969"/>
                  </a:cubicBezTo>
                  <a:cubicBezTo>
                    <a:pt x="156963" y="5506969"/>
                    <a:pt x="204091" y="5520118"/>
                    <a:pt x="203353" y="5472175"/>
                  </a:cubicBezTo>
                  <a:close/>
                  <a:moveTo>
                    <a:pt x="211473" y="5929916"/>
                  </a:moveTo>
                  <a:cubicBezTo>
                    <a:pt x="200289" y="5463879"/>
                    <a:pt x="196934" y="5528280"/>
                    <a:pt x="227667" y="5528280"/>
                  </a:cubicBezTo>
                  <a:cubicBezTo>
                    <a:pt x="628340" y="5528280"/>
                    <a:pt x="559291" y="5501848"/>
                    <a:pt x="560857" y="5625083"/>
                  </a:cubicBezTo>
                  <a:cubicBezTo>
                    <a:pt x="562087" y="5722826"/>
                    <a:pt x="563608" y="5833224"/>
                    <a:pt x="566158" y="5930497"/>
                  </a:cubicBezTo>
                  <a:cubicBezTo>
                    <a:pt x="566314" y="5936758"/>
                    <a:pt x="576850" y="5934925"/>
                    <a:pt x="495789" y="5934925"/>
                  </a:cubicBezTo>
                  <a:cubicBezTo>
                    <a:pt x="188098" y="5934925"/>
                    <a:pt x="211875" y="5947335"/>
                    <a:pt x="211473" y="5929916"/>
                  </a:cubicBezTo>
                  <a:close/>
                  <a:moveTo>
                    <a:pt x="220129" y="6364423"/>
                  </a:moveTo>
                  <a:cubicBezTo>
                    <a:pt x="212681" y="5912272"/>
                    <a:pt x="203599" y="5959388"/>
                    <a:pt x="227667" y="5959388"/>
                  </a:cubicBezTo>
                  <a:cubicBezTo>
                    <a:pt x="634245" y="5959388"/>
                    <a:pt x="566605" y="5911982"/>
                    <a:pt x="569289" y="6082914"/>
                  </a:cubicBezTo>
                  <a:cubicBezTo>
                    <a:pt x="571660" y="6234615"/>
                    <a:pt x="573338" y="6232133"/>
                    <a:pt x="575619" y="6364736"/>
                  </a:cubicBezTo>
                  <a:cubicBezTo>
                    <a:pt x="532181" y="6364558"/>
                    <a:pt x="241043" y="6364423"/>
                    <a:pt x="220129" y="6364423"/>
                  </a:cubicBezTo>
                  <a:close/>
                  <a:moveTo>
                    <a:pt x="227667" y="6385175"/>
                  </a:moveTo>
                  <a:cubicBezTo>
                    <a:pt x="542784" y="6385376"/>
                    <a:pt x="538444" y="6385354"/>
                    <a:pt x="575977" y="6385533"/>
                  </a:cubicBezTo>
                  <a:cubicBezTo>
                    <a:pt x="579064" y="6601143"/>
                    <a:pt x="578080" y="6591393"/>
                    <a:pt x="581592" y="6790030"/>
                  </a:cubicBezTo>
                  <a:cubicBezTo>
                    <a:pt x="491987" y="6788980"/>
                    <a:pt x="361963" y="6790142"/>
                    <a:pt x="227399" y="6790142"/>
                  </a:cubicBezTo>
                  <a:cubicBezTo>
                    <a:pt x="225341" y="6353712"/>
                    <a:pt x="211316" y="6385175"/>
                    <a:pt x="227667" y="6385175"/>
                  </a:cubicBezTo>
                  <a:close/>
                  <a:moveTo>
                    <a:pt x="227667" y="6810872"/>
                  </a:moveTo>
                  <a:cubicBezTo>
                    <a:pt x="637198" y="6810872"/>
                    <a:pt x="581703" y="6796985"/>
                    <a:pt x="582621" y="6846158"/>
                  </a:cubicBezTo>
                  <a:cubicBezTo>
                    <a:pt x="591008" y="7291422"/>
                    <a:pt x="607024" y="7218836"/>
                    <a:pt x="495767" y="7218836"/>
                  </a:cubicBezTo>
                  <a:cubicBezTo>
                    <a:pt x="366705" y="7218836"/>
                    <a:pt x="362634" y="7216175"/>
                    <a:pt x="233796" y="7216085"/>
                  </a:cubicBezTo>
                  <a:cubicBezTo>
                    <a:pt x="223574" y="6780102"/>
                    <a:pt x="229255" y="6810872"/>
                    <a:pt x="227667" y="6810872"/>
                  </a:cubicBezTo>
                  <a:close/>
                  <a:moveTo>
                    <a:pt x="237665" y="7609067"/>
                  </a:moveTo>
                  <a:cubicBezTo>
                    <a:pt x="235339" y="7460565"/>
                    <a:pt x="237867" y="7455958"/>
                    <a:pt x="235473" y="7303698"/>
                  </a:cubicBezTo>
                  <a:cubicBezTo>
                    <a:pt x="234064" y="7212083"/>
                    <a:pt x="174633" y="7237977"/>
                    <a:pt x="586311" y="7239789"/>
                  </a:cubicBezTo>
                  <a:cubicBezTo>
                    <a:pt x="588168" y="7449607"/>
                    <a:pt x="593514" y="7450524"/>
                    <a:pt x="595773" y="7644734"/>
                  </a:cubicBezTo>
                  <a:cubicBezTo>
                    <a:pt x="192147" y="7637489"/>
                    <a:pt x="238627" y="7670562"/>
                    <a:pt x="237665" y="7609067"/>
                  </a:cubicBezTo>
                  <a:close/>
                  <a:moveTo>
                    <a:pt x="244555" y="8066630"/>
                  </a:moveTo>
                  <a:cubicBezTo>
                    <a:pt x="242273" y="7957528"/>
                    <a:pt x="240886" y="7876199"/>
                    <a:pt x="239701" y="7761663"/>
                  </a:cubicBezTo>
                  <a:cubicBezTo>
                    <a:pt x="238448" y="7641201"/>
                    <a:pt x="213620" y="7668728"/>
                    <a:pt x="361873" y="7665933"/>
                  </a:cubicBezTo>
                  <a:cubicBezTo>
                    <a:pt x="458278" y="7664234"/>
                    <a:pt x="539384" y="7664479"/>
                    <a:pt x="595996" y="7665530"/>
                  </a:cubicBezTo>
                  <a:cubicBezTo>
                    <a:pt x="597003" y="7781632"/>
                    <a:pt x="593245" y="7838408"/>
                    <a:pt x="600604" y="8073807"/>
                  </a:cubicBezTo>
                  <a:cubicBezTo>
                    <a:pt x="212792" y="8073807"/>
                    <a:pt x="244644" y="8070543"/>
                    <a:pt x="244555" y="8066630"/>
                  </a:cubicBezTo>
                  <a:close/>
                  <a:moveTo>
                    <a:pt x="245091" y="8091741"/>
                  </a:moveTo>
                  <a:cubicBezTo>
                    <a:pt x="364401" y="8091988"/>
                    <a:pt x="327628" y="8094559"/>
                    <a:pt x="601253" y="8094559"/>
                  </a:cubicBezTo>
                  <a:cubicBezTo>
                    <a:pt x="607247" y="8289888"/>
                    <a:pt x="603825" y="8365782"/>
                    <a:pt x="605570" y="8498789"/>
                  </a:cubicBezTo>
                  <a:cubicBezTo>
                    <a:pt x="248290" y="8500242"/>
                    <a:pt x="368606" y="8500980"/>
                    <a:pt x="253077" y="8501271"/>
                  </a:cubicBezTo>
                  <a:cubicBezTo>
                    <a:pt x="253054" y="8498990"/>
                    <a:pt x="245136" y="8093463"/>
                    <a:pt x="245091" y="8091741"/>
                  </a:cubicBezTo>
                  <a:close/>
                  <a:moveTo>
                    <a:pt x="253457" y="8524594"/>
                  </a:moveTo>
                  <a:cubicBezTo>
                    <a:pt x="253412" y="8521709"/>
                    <a:pt x="222947" y="8521262"/>
                    <a:pt x="605861" y="8519563"/>
                  </a:cubicBezTo>
                  <a:cubicBezTo>
                    <a:pt x="608276" y="8676206"/>
                    <a:pt x="612168" y="8682958"/>
                    <a:pt x="615121" y="8928757"/>
                  </a:cubicBezTo>
                  <a:cubicBezTo>
                    <a:pt x="458166" y="8928198"/>
                    <a:pt x="372565" y="8928935"/>
                    <a:pt x="259586" y="8929025"/>
                  </a:cubicBezTo>
                  <a:cubicBezTo>
                    <a:pt x="256767" y="8796555"/>
                    <a:pt x="255582" y="8657310"/>
                    <a:pt x="253457" y="8524594"/>
                  </a:cubicBezTo>
                  <a:close/>
                  <a:moveTo>
                    <a:pt x="265446" y="9288084"/>
                  </a:moveTo>
                  <a:cubicBezTo>
                    <a:pt x="263769" y="8880746"/>
                    <a:pt x="228584" y="8950112"/>
                    <a:pt x="361739" y="8949575"/>
                  </a:cubicBezTo>
                  <a:cubicBezTo>
                    <a:pt x="452731" y="8949330"/>
                    <a:pt x="513213" y="8949240"/>
                    <a:pt x="615367" y="8949531"/>
                  </a:cubicBezTo>
                  <a:cubicBezTo>
                    <a:pt x="620243" y="9389517"/>
                    <a:pt x="615434" y="8853645"/>
                    <a:pt x="619125" y="9356332"/>
                  </a:cubicBezTo>
                  <a:cubicBezTo>
                    <a:pt x="195301" y="9358546"/>
                    <a:pt x="265782" y="9366842"/>
                    <a:pt x="265446" y="9288084"/>
                  </a:cubicBezTo>
                  <a:close/>
                  <a:moveTo>
                    <a:pt x="272089" y="9745915"/>
                  </a:moveTo>
                  <a:cubicBezTo>
                    <a:pt x="265088" y="9299243"/>
                    <a:pt x="238068" y="9372410"/>
                    <a:pt x="361493" y="9375630"/>
                  </a:cubicBezTo>
                  <a:cubicBezTo>
                    <a:pt x="437610" y="9377709"/>
                    <a:pt x="501851" y="9377709"/>
                    <a:pt x="619304" y="9377128"/>
                  </a:cubicBezTo>
                  <a:cubicBezTo>
                    <a:pt x="621473" y="9597009"/>
                    <a:pt x="626707" y="9584084"/>
                    <a:pt x="629034" y="9780866"/>
                  </a:cubicBezTo>
                  <a:cubicBezTo>
                    <a:pt x="219883" y="9775902"/>
                    <a:pt x="273029" y="9803384"/>
                    <a:pt x="272089" y="9745915"/>
                  </a:cubicBezTo>
                  <a:close/>
                  <a:moveTo>
                    <a:pt x="278531" y="10211416"/>
                  </a:moveTo>
                  <a:cubicBezTo>
                    <a:pt x="278151" y="10099429"/>
                    <a:pt x="278308" y="10124273"/>
                    <a:pt x="273051" y="9803675"/>
                  </a:cubicBezTo>
                  <a:cubicBezTo>
                    <a:pt x="381490" y="9803004"/>
                    <a:pt x="411172" y="9799024"/>
                    <a:pt x="629257" y="9801685"/>
                  </a:cubicBezTo>
                  <a:cubicBezTo>
                    <a:pt x="630241" y="9913448"/>
                    <a:pt x="631807" y="10165262"/>
                    <a:pt x="632411" y="10211438"/>
                  </a:cubicBezTo>
                  <a:lnTo>
                    <a:pt x="278531" y="10211416"/>
                  </a:lnTo>
                  <a:close/>
                  <a:moveTo>
                    <a:pt x="629884" y="8519451"/>
                  </a:moveTo>
                  <a:cubicBezTo>
                    <a:pt x="1007607" y="8517908"/>
                    <a:pt x="978507" y="8522492"/>
                    <a:pt x="978552" y="8524996"/>
                  </a:cubicBezTo>
                  <a:cubicBezTo>
                    <a:pt x="985844" y="8991034"/>
                    <a:pt x="1026754" y="8926700"/>
                    <a:pt x="897983" y="8928265"/>
                  </a:cubicBezTo>
                  <a:cubicBezTo>
                    <a:pt x="810883" y="8929204"/>
                    <a:pt x="758386" y="8929182"/>
                    <a:pt x="633485" y="8928824"/>
                  </a:cubicBezTo>
                  <a:cubicBezTo>
                    <a:pt x="628049" y="8487317"/>
                    <a:pt x="616843" y="8519518"/>
                    <a:pt x="629884" y="8519451"/>
                  </a:cubicBezTo>
                  <a:close/>
                  <a:moveTo>
                    <a:pt x="637287" y="9288130"/>
                  </a:moveTo>
                  <a:cubicBezTo>
                    <a:pt x="637287" y="8879293"/>
                    <a:pt x="594386" y="8949799"/>
                    <a:pt x="763911" y="8949799"/>
                  </a:cubicBezTo>
                  <a:cubicBezTo>
                    <a:pt x="890289" y="8949799"/>
                    <a:pt x="885278" y="8948681"/>
                    <a:pt x="987991" y="8948323"/>
                  </a:cubicBezTo>
                  <a:cubicBezTo>
                    <a:pt x="987544" y="9202976"/>
                    <a:pt x="991413" y="9240544"/>
                    <a:pt x="994343" y="9355326"/>
                  </a:cubicBezTo>
                  <a:cubicBezTo>
                    <a:pt x="574121" y="9355773"/>
                    <a:pt x="637287" y="9379052"/>
                    <a:pt x="637287" y="9288130"/>
                  </a:cubicBezTo>
                  <a:close/>
                  <a:moveTo>
                    <a:pt x="646883" y="9745871"/>
                  </a:moveTo>
                  <a:cubicBezTo>
                    <a:pt x="639971" y="9303111"/>
                    <a:pt x="596354" y="9376726"/>
                    <a:pt x="763911" y="9376726"/>
                  </a:cubicBezTo>
                  <a:cubicBezTo>
                    <a:pt x="897536" y="9376726"/>
                    <a:pt x="879127" y="9376257"/>
                    <a:pt x="994836" y="9376122"/>
                  </a:cubicBezTo>
                  <a:cubicBezTo>
                    <a:pt x="998951" y="9558682"/>
                    <a:pt x="995283" y="9581602"/>
                    <a:pt x="998526" y="9781023"/>
                  </a:cubicBezTo>
                  <a:cubicBezTo>
                    <a:pt x="591299" y="9781448"/>
                    <a:pt x="647621" y="9793948"/>
                    <a:pt x="646883" y="9745871"/>
                  </a:cubicBezTo>
                  <a:close/>
                  <a:moveTo>
                    <a:pt x="650753" y="10211460"/>
                  </a:moveTo>
                  <a:cubicBezTo>
                    <a:pt x="650082" y="10160588"/>
                    <a:pt x="648516" y="9908036"/>
                    <a:pt x="647576" y="9801908"/>
                  </a:cubicBezTo>
                  <a:cubicBezTo>
                    <a:pt x="770375" y="9803317"/>
                    <a:pt x="906013" y="9801886"/>
                    <a:pt x="998884" y="9801774"/>
                  </a:cubicBezTo>
                  <a:cubicBezTo>
                    <a:pt x="1004431" y="10142475"/>
                    <a:pt x="1003760" y="10109268"/>
                    <a:pt x="1006086" y="10208307"/>
                  </a:cubicBezTo>
                  <a:cubicBezTo>
                    <a:pt x="880402" y="10208733"/>
                    <a:pt x="935583" y="10211483"/>
                    <a:pt x="650753" y="10211460"/>
                  </a:cubicBezTo>
                  <a:close/>
                  <a:moveTo>
                    <a:pt x="1010717" y="9287749"/>
                  </a:moveTo>
                  <a:cubicBezTo>
                    <a:pt x="997989" y="8895058"/>
                    <a:pt x="1003962" y="8948256"/>
                    <a:pt x="1032212" y="8948256"/>
                  </a:cubicBezTo>
                  <a:cubicBezTo>
                    <a:pt x="1412240" y="8948256"/>
                    <a:pt x="1360481" y="8939580"/>
                    <a:pt x="1360660" y="8982782"/>
                  </a:cubicBezTo>
                  <a:cubicBezTo>
                    <a:pt x="1362516" y="9421583"/>
                    <a:pt x="1388306" y="9353694"/>
                    <a:pt x="1300356" y="9353694"/>
                  </a:cubicBezTo>
                  <a:cubicBezTo>
                    <a:pt x="964393" y="9353694"/>
                    <a:pt x="1013669" y="9379432"/>
                    <a:pt x="1010717" y="9287749"/>
                  </a:cubicBezTo>
                  <a:close/>
                  <a:moveTo>
                    <a:pt x="1016286" y="9745960"/>
                  </a:moveTo>
                  <a:cubicBezTo>
                    <a:pt x="1009732" y="9326837"/>
                    <a:pt x="1009911" y="9376100"/>
                    <a:pt x="1032212" y="9376100"/>
                  </a:cubicBezTo>
                  <a:cubicBezTo>
                    <a:pt x="1425504" y="9376100"/>
                    <a:pt x="1365111" y="9352575"/>
                    <a:pt x="1366498" y="9441037"/>
                  </a:cubicBezTo>
                  <a:cubicBezTo>
                    <a:pt x="1372738" y="9841578"/>
                    <a:pt x="1400497" y="9782923"/>
                    <a:pt x="1300334" y="9782923"/>
                  </a:cubicBezTo>
                  <a:cubicBezTo>
                    <a:pt x="969985" y="9782923"/>
                    <a:pt x="1017002" y="9790951"/>
                    <a:pt x="1016286" y="9745960"/>
                  </a:cubicBezTo>
                  <a:close/>
                  <a:moveTo>
                    <a:pt x="1379113" y="10204416"/>
                  </a:moveTo>
                  <a:cubicBezTo>
                    <a:pt x="1379091" y="10216469"/>
                    <a:pt x="1409623" y="10208241"/>
                    <a:pt x="1032190" y="10208241"/>
                  </a:cubicBezTo>
                  <a:cubicBezTo>
                    <a:pt x="1020379" y="10208241"/>
                    <a:pt x="1024540" y="10253903"/>
                    <a:pt x="1017181" y="9801729"/>
                  </a:cubicBezTo>
                  <a:cubicBezTo>
                    <a:pt x="1176529" y="9801640"/>
                    <a:pt x="1139890" y="9803966"/>
                    <a:pt x="1375042" y="9803608"/>
                  </a:cubicBezTo>
                  <a:cubicBezTo>
                    <a:pt x="1375087" y="9806225"/>
                    <a:pt x="1379203" y="10129908"/>
                    <a:pt x="1379113" y="10204416"/>
                  </a:cubicBezTo>
                  <a:close/>
                  <a:moveTo>
                    <a:pt x="1382670" y="9287995"/>
                  </a:moveTo>
                  <a:cubicBezTo>
                    <a:pt x="1377704" y="8893202"/>
                    <a:pt x="1359877" y="8950135"/>
                    <a:pt x="1434585" y="8949128"/>
                  </a:cubicBezTo>
                  <a:cubicBezTo>
                    <a:pt x="1780256" y="8944454"/>
                    <a:pt x="1733485" y="8942621"/>
                    <a:pt x="1734492" y="8983028"/>
                  </a:cubicBezTo>
                  <a:cubicBezTo>
                    <a:pt x="1744893" y="9415590"/>
                    <a:pt x="1744647" y="9355482"/>
                    <a:pt x="1702797" y="9355013"/>
                  </a:cubicBezTo>
                  <a:cubicBezTo>
                    <a:pt x="1326079" y="9350943"/>
                    <a:pt x="1383743" y="9375183"/>
                    <a:pt x="1382670" y="9287995"/>
                  </a:cubicBezTo>
                  <a:close/>
                  <a:moveTo>
                    <a:pt x="1392534" y="9745871"/>
                  </a:moveTo>
                  <a:cubicBezTo>
                    <a:pt x="1385846" y="9318563"/>
                    <a:pt x="1360637" y="9374490"/>
                    <a:pt x="1434406" y="9374781"/>
                  </a:cubicBezTo>
                  <a:cubicBezTo>
                    <a:pt x="1796428" y="9376234"/>
                    <a:pt x="1739077" y="9358770"/>
                    <a:pt x="1740352" y="9441037"/>
                  </a:cubicBezTo>
                  <a:cubicBezTo>
                    <a:pt x="1742723" y="9591978"/>
                    <a:pt x="1744020" y="9601929"/>
                    <a:pt x="1746279" y="9746228"/>
                  </a:cubicBezTo>
                  <a:cubicBezTo>
                    <a:pt x="1747018" y="9794440"/>
                    <a:pt x="1779831" y="9782364"/>
                    <a:pt x="1568590" y="9782521"/>
                  </a:cubicBezTo>
                  <a:cubicBezTo>
                    <a:pt x="1359877" y="9782521"/>
                    <a:pt x="1393317" y="9795021"/>
                    <a:pt x="1392534" y="9745871"/>
                  </a:cubicBezTo>
                  <a:close/>
                  <a:moveTo>
                    <a:pt x="1702618" y="10210029"/>
                  </a:moveTo>
                  <a:cubicBezTo>
                    <a:pt x="1618761" y="10210700"/>
                    <a:pt x="1605229" y="10210588"/>
                    <a:pt x="1397410" y="10210521"/>
                  </a:cubicBezTo>
                  <a:cubicBezTo>
                    <a:pt x="1397522" y="10132972"/>
                    <a:pt x="1393428" y="9806314"/>
                    <a:pt x="1393384" y="9803608"/>
                  </a:cubicBezTo>
                  <a:cubicBezTo>
                    <a:pt x="1561186" y="9803272"/>
                    <a:pt x="1363612" y="9803429"/>
                    <a:pt x="1747018" y="9803160"/>
                  </a:cubicBezTo>
                  <a:cubicBezTo>
                    <a:pt x="1751648" y="10286103"/>
                    <a:pt x="1770258" y="10209470"/>
                    <a:pt x="1702618" y="10210029"/>
                  </a:cubicBezTo>
                  <a:close/>
                  <a:moveTo>
                    <a:pt x="1749724" y="8829919"/>
                  </a:moveTo>
                  <a:cubicBezTo>
                    <a:pt x="1747398" y="8681304"/>
                    <a:pt x="1748203" y="8683898"/>
                    <a:pt x="1745698" y="8524549"/>
                  </a:cubicBezTo>
                  <a:cubicBezTo>
                    <a:pt x="1745653" y="8520905"/>
                    <a:pt x="1715904" y="8520971"/>
                    <a:pt x="2100338" y="8520905"/>
                  </a:cubicBezTo>
                  <a:cubicBezTo>
                    <a:pt x="2100361" y="8522559"/>
                    <a:pt x="2101613" y="8586446"/>
                    <a:pt x="2104700" y="8927147"/>
                  </a:cubicBezTo>
                  <a:cubicBezTo>
                    <a:pt x="1681301" y="8927147"/>
                    <a:pt x="1751804" y="8962791"/>
                    <a:pt x="1749724" y="8829919"/>
                  </a:cubicBezTo>
                  <a:close/>
                  <a:moveTo>
                    <a:pt x="1836802" y="8950246"/>
                  </a:moveTo>
                  <a:cubicBezTo>
                    <a:pt x="1970986" y="8950246"/>
                    <a:pt x="1971411" y="8947899"/>
                    <a:pt x="2104857" y="8947899"/>
                  </a:cubicBezTo>
                  <a:cubicBezTo>
                    <a:pt x="2106847" y="9213241"/>
                    <a:pt x="2109017" y="9240522"/>
                    <a:pt x="2111411" y="9354297"/>
                  </a:cubicBezTo>
                  <a:cubicBezTo>
                    <a:pt x="1965081" y="9354297"/>
                    <a:pt x="1914955" y="9356533"/>
                    <a:pt x="1757598" y="9355505"/>
                  </a:cubicBezTo>
                  <a:cubicBezTo>
                    <a:pt x="1753661" y="8880121"/>
                    <a:pt x="1724225" y="8950246"/>
                    <a:pt x="1836802" y="8950246"/>
                  </a:cubicBezTo>
                  <a:close/>
                  <a:moveTo>
                    <a:pt x="1764599" y="9745871"/>
                  </a:moveTo>
                  <a:cubicBezTo>
                    <a:pt x="1757776" y="9308591"/>
                    <a:pt x="1733508" y="9376502"/>
                    <a:pt x="1836802" y="9376502"/>
                  </a:cubicBezTo>
                  <a:cubicBezTo>
                    <a:pt x="2166457" y="9376502"/>
                    <a:pt x="2111522" y="9347477"/>
                    <a:pt x="2112976" y="9441037"/>
                  </a:cubicBezTo>
                  <a:cubicBezTo>
                    <a:pt x="2118322" y="9779167"/>
                    <a:pt x="2117920" y="9754502"/>
                    <a:pt x="2118389" y="9783035"/>
                  </a:cubicBezTo>
                  <a:cubicBezTo>
                    <a:pt x="1707829" y="9783594"/>
                    <a:pt x="1765359" y="9794172"/>
                    <a:pt x="1764599" y="9745871"/>
                  </a:cubicBezTo>
                  <a:close/>
                  <a:moveTo>
                    <a:pt x="2105080" y="10209850"/>
                  </a:moveTo>
                  <a:cubicBezTo>
                    <a:pt x="1729839" y="10209850"/>
                    <a:pt x="1768960" y="10211483"/>
                    <a:pt x="1768871" y="10204394"/>
                  </a:cubicBezTo>
                  <a:cubicBezTo>
                    <a:pt x="1762340" y="9720937"/>
                    <a:pt x="1745698" y="9803183"/>
                    <a:pt x="1836824" y="9803116"/>
                  </a:cubicBezTo>
                  <a:cubicBezTo>
                    <a:pt x="1971366" y="9803116"/>
                    <a:pt x="1970852" y="9803831"/>
                    <a:pt x="2105080" y="9803831"/>
                  </a:cubicBezTo>
                  <a:cubicBezTo>
                    <a:pt x="2123556" y="9803831"/>
                    <a:pt x="2118210" y="9789230"/>
                    <a:pt x="2120715" y="9899114"/>
                  </a:cubicBezTo>
                  <a:cubicBezTo>
                    <a:pt x="2128947" y="10257481"/>
                    <a:pt x="2131407" y="10209850"/>
                    <a:pt x="2105080" y="10209850"/>
                  </a:cubicBezTo>
                  <a:close/>
                  <a:moveTo>
                    <a:pt x="2123467" y="8982693"/>
                  </a:moveTo>
                  <a:cubicBezTo>
                    <a:pt x="2123131" y="8928779"/>
                    <a:pt x="2072535" y="8952974"/>
                    <a:pt x="2476228" y="8947563"/>
                  </a:cubicBezTo>
                  <a:cubicBezTo>
                    <a:pt x="2480299" y="9196962"/>
                    <a:pt x="2480210" y="9202664"/>
                    <a:pt x="2482804" y="9288487"/>
                  </a:cubicBezTo>
                  <a:cubicBezTo>
                    <a:pt x="2485712" y="9384530"/>
                    <a:pt x="2541833" y="9355304"/>
                    <a:pt x="2129752" y="9354320"/>
                  </a:cubicBezTo>
                  <a:cubicBezTo>
                    <a:pt x="2128007" y="9271470"/>
                    <a:pt x="2124652" y="9173772"/>
                    <a:pt x="2123467" y="8982693"/>
                  </a:cubicBezTo>
                  <a:close/>
                  <a:moveTo>
                    <a:pt x="2130155" y="9375071"/>
                  </a:moveTo>
                  <a:cubicBezTo>
                    <a:pt x="2551787" y="9376122"/>
                    <a:pt x="2485063" y="9359821"/>
                    <a:pt x="2486316" y="9440971"/>
                  </a:cubicBezTo>
                  <a:cubicBezTo>
                    <a:pt x="2488687" y="9593946"/>
                    <a:pt x="2490029" y="9587730"/>
                    <a:pt x="2492601" y="9746206"/>
                  </a:cubicBezTo>
                  <a:cubicBezTo>
                    <a:pt x="2493339" y="9793321"/>
                    <a:pt x="2550377" y="9781313"/>
                    <a:pt x="2136708" y="9782968"/>
                  </a:cubicBezTo>
                  <a:cubicBezTo>
                    <a:pt x="2135679" y="9722033"/>
                    <a:pt x="2131251" y="9431579"/>
                    <a:pt x="2130155" y="9375071"/>
                  </a:cubicBezTo>
                  <a:close/>
                  <a:moveTo>
                    <a:pt x="2143419" y="10209783"/>
                  </a:moveTo>
                  <a:cubicBezTo>
                    <a:pt x="2142904" y="10033373"/>
                    <a:pt x="2138878" y="9903095"/>
                    <a:pt x="2137089" y="9803742"/>
                  </a:cubicBezTo>
                  <a:cubicBezTo>
                    <a:pt x="2260044" y="9803228"/>
                    <a:pt x="2300798" y="9798979"/>
                    <a:pt x="2493295" y="9801707"/>
                  </a:cubicBezTo>
                  <a:cubicBezTo>
                    <a:pt x="2494413" y="9945268"/>
                    <a:pt x="2490074" y="9870066"/>
                    <a:pt x="2496337" y="10204640"/>
                  </a:cubicBezTo>
                  <a:cubicBezTo>
                    <a:pt x="2496426" y="10209649"/>
                    <a:pt x="2527450" y="10208934"/>
                    <a:pt x="2143419" y="10209783"/>
                  </a:cubicBezTo>
                  <a:close/>
                  <a:moveTo>
                    <a:pt x="2501146" y="9287816"/>
                  </a:moveTo>
                  <a:cubicBezTo>
                    <a:pt x="2498260" y="9192534"/>
                    <a:pt x="2498439" y="9186071"/>
                    <a:pt x="2494547" y="8947317"/>
                  </a:cubicBezTo>
                  <a:cubicBezTo>
                    <a:pt x="2740212" y="8943471"/>
                    <a:pt x="2742516" y="8948614"/>
                    <a:pt x="2849344" y="8950067"/>
                  </a:cubicBezTo>
                  <a:cubicBezTo>
                    <a:pt x="2851290" y="9059080"/>
                    <a:pt x="2856323" y="9353470"/>
                    <a:pt x="2856345" y="9355125"/>
                  </a:cubicBezTo>
                  <a:cubicBezTo>
                    <a:pt x="2442766" y="9356936"/>
                    <a:pt x="2503986" y="9381668"/>
                    <a:pt x="2501146" y="9287816"/>
                  </a:cubicBezTo>
                  <a:close/>
                  <a:moveTo>
                    <a:pt x="2503494" y="9377464"/>
                  </a:moveTo>
                  <a:cubicBezTo>
                    <a:pt x="2652732" y="9377531"/>
                    <a:pt x="2694291" y="9377777"/>
                    <a:pt x="2775844" y="9376681"/>
                  </a:cubicBezTo>
                  <a:cubicBezTo>
                    <a:pt x="2877975" y="9375295"/>
                    <a:pt x="2856390" y="9305974"/>
                    <a:pt x="2863302" y="9746273"/>
                  </a:cubicBezTo>
                  <a:cubicBezTo>
                    <a:pt x="2864040" y="9792874"/>
                    <a:pt x="2920608" y="9787240"/>
                    <a:pt x="2511413" y="9781224"/>
                  </a:cubicBezTo>
                  <a:cubicBezTo>
                    <a:pt x="2511010" y="9746139"/>
                    <a:pt x="2503539" y="9379231"/>
                    <a:pt x="2503494" y="9377464"/>
                  </a:cubicBezTo>
                  <a:close/>
                  <a:moveTo>
                    <a:pt x="2514745" y="10208084"/>
                  </a:moveTo>
                  <a:cubicBezTo>
                    <a:pt x="2508236" y="9890751"/>
                    <a:pt x="2512732" y="9943189"/>
                    <a:pt x="2511614" y="9801998"/>
                  </a:cubicBezTo>
                  <a:cubicBezTo>
                    <a:pt x="2614483" y="9803519"/>
                    <a:pt x="2627456" y="9802423"/>
                    <a:pt x="2775687" y="9803429"/>
                  </a:cubicBezTo>
                  <a:cubicBezTo>
                    <a:pt x="2900790" y="9804279"/>
                    <a:pt x="2854086" y="9734153"/>
                    <a:pt x="2870706" y="10205244"/>
                  </a:cubicBezTo>
                  <a:cubicBezTo>
                    <a:pt x="2871108" y="10216827"/>
                    <a:pt x="2882247" y="10205647"/>
                    <a:pt x="2514745" y="10208084"/>
                  </a:cubicBezTo>
                  <a:close/>
                  <a:moveTo>
                    <a:pt x="2873457" y="9287995"/>
                  </a:moveTo>
                  <a:cubicBezTo>
                    <a:pt x="2866523" y="8895774"/>
                    <a:pt x="2853415" y="8950447"/>
                    <a:pt x="2909871" y="8950447"/>
                  </a:cubicBezTo>
                  <a:cubicBezTo>
                    <a:pt x="3271580" y="8950447"/>
                    <a:pt x="3223042" y="8932692"/>
                    <a:pt x="3224630" y="8983163"/>
                  </a:cubicBezTo>
                  <a:cubicBezTo>
                    <a:pt x="3237693" y="9414628"/>
                    <a:pt x="3239124" y="9353716"/>
                    <a:pt x="3178172" y="9353716"/>
                  </a:cubicBezTo>
                  <a:cubicBezTo>
                    <a:pt x="2819931" y="9353694"/>
                    <a:pt x="2875112" y="9375765"/>
                    <a:pt x="2873457" y="9287995"/>
                  </a:cubicBezTo>
                  <a:close/>
                  <a:moveTo>
                    <a:pt x="2881621" y="9745915"/>
                  </a:moveTo>
                  <a:cubicBezTo>
                    <a:pt x="2874933" y="9318742"/>
                    <a:pt x="2860550" y="9375765"/>
                    <a:pt x="2909894" y="9375765"/>
                  </a:cubicBezTo>
                  <a:cubicBezTo>
                    <a:pt x="3289273" y="9375765"/>
                    <a:pt x="3230558" y="9353694"/>
                    <a:pt x="3231922" y="9440971"/>
                  </a:cubicBezTo>
                  <a:cubicBezTo>
                    <a:pt x="3238207" y="9842741"/>
                    <a:pt x="3253239" y="9780777"/>
                    <a:pt x="3178172" y="9780777"/>
                  </a:cubicBezTo>
                  <a:cubicBezTo>
                    <a:pt x="2835186" y="9780799"/>
                    <a:pt x="2882448" y="9798912"/>
                    <a:pt x="2881621" y="9745915"/>
                  </a:cubicBezTo>
                  <a:close/>
                  <a:moveTo>
                    <a:pt x="2889226" y="10210342"/>
                  </a:moveTo>
                  <a:cubicBezTo>
                    <a:pt x="2883231" y="10030891"/>
                    <a:pt x="2884216" y="9937688"/>
                    <a:pt x="2882448" y="9803831"/>
                  </a:cubicBezTo>
                  <a:cubicBezTo>
                    <a:pt x="3062039" y="9804011"/>
                    <a:pt x="2991916" y="9801819"/>
                    <a:pt x="3237245" y="9801506"/>
                  </a:cubicBezTo>
                  <a:lnTo>
                    <a:pt x="3243777" y="10210432"/>
                  </a:lnTo>
                  <a:cubicBezTo>
                    <a:pt x="3186717" y="10210745"/>
                    <a:pt x="2890993" y="10210365"/>
                    <a:pt x="2889226" y="10210342"/>
                  </a:cubicBezTo>
                  <a:close/>
                  <a:moveTo>
                    <a:pt x="3248385" y="9289069"/>
                  </a:moveTo>
                  <a:cubicBezTo>
                    <a:pt x="3245074" y="8889110"/>
                    <a:pt x="3218859" y="8948524"/>
                    <a:pt x="3312356" y="8948256"/>
                  </a:cubicBezTo>
                  <a:cubicBezTo>
                    <a:pt x="3644495" y="8947361"/>
                    <a:pt x="3596024" y="8938439"/>
                    <a:pt x="3597366" y="8983140"/>
                  </a:cubicBezTo>
                  <a:cubicBezTo>
                    <a:pt x="3610272" y="9409598"/>
                    <a:pt x="3602287" y="9356153"/>
                    <a:pt x="3580836" y="9355818"/>
                  </a:cubicBezTo>
                  <a:cubicBezTo>
                    <a:pt x="3191638" y="9349020"/>
                    <a:pt x="3249145" y="9378358"/>
                    <a:pt x="3248385" y="9289069"/>
                  </a:cubicBezTo>
                  <a:close/>
                  <a:moveTo>
                    <a:pt x="3254692" y="9745915"/>
                  </a:moveTo>
                  <a:cubicBezTo>
                    <a:pt x="3247803" y="9305773"/>
                    <a:pt x="3231587" y="9374423"/>
                    <a:pt x="3312289" y="9374959"/>
                  </a:cubicBezTo>
                  <a:cubicBezTo>
                    <a:pt x="3651518" y="9377709"/>
                    <a:pt x="3601258" y="9356064"/>
                    <a:pt x="3602600" y="9441037"/>
                  </a:cubicBezTo>
                  <a:cubicBezTo>
                    <a:pt x="3608662" y="9828407"/>
                    <a:pt x="3627182" y="9781224"/>
                    <a:pt x="3580836" y="9780844"/>
                  </a:cubicBezTo>
                  <a:cubicBezTo>
                    <a:pt x="3205282" y="9777803"/>
                    <a:pt x="3255498" y="9796475"/>
                    <a:pt x="3254692" y="9745915"/>
                  </a:cubicBezTo>
                  <a:close/>
                  <a:moveTo>
                    <a:pt x="3616334" y="10204416"/>
                  </a:moveTo>
                  <a:cubicBezTo>
                    <a:pt x="3616312" y="10216738"/>
                    <a:pt x="3649751" y="10206742"/>
                    <a:pt x="3312289" y="10209917"/>
                  </a:cubicBezTo>
                  <a:cubicBezTo>
                    <a:pt x="3241831" y="10210588"/>
                    <a:pt x="3263080" y="10272150"/>
                    <a:pt x="3255587" y="9801484"/>
                  </a:cubicBezTo>
                  <a:cubicBezTo>
                    <a:pt x="3405563" y="9801193"/>
                    <a:pt x="3402141" y="9800455"/>
                    <a:pt x="3611145" y="9801864"/>
                  </a:cubicBezTo>
                  <a:cubicBezTo>
                    <a:pt x="3615193" y="10051598"/>
                    <a:pt x="3616580" y="10083552"/>
                    <a:pt x="3616334" y="10204416"/>
                  </a:cubicBezTo>
                  <a:close/>
                  <a:moveTo>
                    <a:pt x="3714886" y="8949486"/>
                  </a:moveTo>
                  <a:cubicBezTo>
                    <a:pt x="3850591" y="8949486"/>
                    <a:pt x="3845849" y="8947652"/>
                    <a:pt x="3967351" y="8947473"/>
                  </a:cubicBezTo>
                  <a:cubicBezTo>
                    <a:pt x="3970974" y="9179363"/>
                    <a:pt x="3970952" y="9195374"/>
                    <a:pt x="3973949" y="9288979"/>
                  </a:cubicBezTo>
                  <a:cubicBezTo>
                    <a:pt x="3976454" y="9368877"/>
                    <a:pt x="4046600" y="9361900"/>
                    <a:pt x="3620025" y="9356421"/>
                  </a:cubicBezTo>
                  <a:cubicBezTo>
                    <a:pt x="3617922" y="8873613"/>
                    <a:pt x="3583073" y="8949486"/>
                    <a:pt x="3714886" y="8949486"/>
                  </a:cubicBezTo>
                  <a:close/>
                  <a:moveTo>
                    <a:pt x="3628547" y="9745871"/>
                  </a:moveTo>
                  <a:cubicBezTo>
                    <a:pt x="3621747" y="9310043"/>
                    <a:pt x="3588285" y="9377709"/>
                    <a:pt x="3714886" y="9377709"/>
                  </a:cubicBezTo>
                  <a:cubicBezTo>
                    <a:pt x="3847146" y="9377709"/>
                    <a:pt x="3847214" y="9376323"/>
                    <a:pt x="3976365" y="9376278"/>
                  </a:cubicBezTo>
                  <a:cubicBezTo>
                    <a:pt x="3978177" y="9456870"/>
                    <a:pt x="3979071" y="9552666"/>
                    <a:pt x="3982605" y="9781716"/>
                  </a:cubicBezTo>
                  <a:cubicBezTo>
                    <a:pt x="3572851" y="9781694"/>
                    <a:pt x="3629285" y="9793568"/>
                    <a:pt x="3628547" y="9745871"/>
                  </a:cubicBezTo>
                  <a:close/>
                  <a:moveTo>
                    <a:pt x="3983232" y="10207726"/>
                  </a:moveTo>
                  <a:cubicBezTo>
                    <a:pt x="3811783" y="10207726"/>
                    <a:pt x="3634653" y="10218683"/>
                    <a:pt x="3634675" y="10204484"/>
                  </a:cubicBezTo>
                  <a:cubicBezTo>
                    <a:pt x="3635659" y="9731201"/>
                    <a:pt x="3594212" y="9802199"/>
                    <a:pt x="3714886" y="9802199"/>
                  </a:cubicBezTo>
                  <a:cubicBezTo>
                    <a:pt x="3831064" y="9802199"/>
                    <a:pt x="3856407" y="9802468"/>
                    <a:pt x="3982941" y="9802468"/>
                  </a:cubicBezTo>
                  <a:cubicBezTo>
                    <a:pt x="3989517" y="10242006"/>
                    <a:pt x="3990322" y="10207726"/>
                    <a:pt x="3983232" y="10207726"/>
                  </a:cubicBezTo>
                  <a:close/>
                  <a:moveTo>
                    <a:pt x="3985670" y="8947451"/>
                  </a:moveTo>
                  <a:cubicBezTo>
                    <a:pt x="4117438" y="8947496"/>
                    <a:pt x="4117885" y="8950335"/>
                    <a:pt x="4251578" y="8950335"/>
                  </a:cubicBezTo>
                  <a:cubicBezTo>
                    <a:pt x="4374734" y="8950335"/>
                    <a:pt x="4331855" y="8891972"/>
                    <a:pt x="4347401" y="9288554"/>
                  </a:cubicBezTo>
                  <a:cubicBezTo>
                    <a:pt x="4350644" y="9371203"/>
                    <a:pt x="4417233" y="9355080"/>
                    <a:pt x="3994259" y="9355482"/>
                  </a:cubicBezTo>
                  <a:cubicBezTo>
                    <a:pt x="3990278" y="9196403"/>
                    <a:pt x="3992022" y="9354230"/>
                    <a:pt x="3985670" y="8947451"/>
                  </a:cubicBezTo>
                  <a:close/>
                  <a:moveTo>
                    <a:pt x="4000388" y="9745915"/>
                  </a:moveTo>
                  <a:cubicBezTo>
                    <a:pt x="3998039" y="9595400"/>
                    <a:pt x="3998308" y="9592873"/>
                    <a:pt x="3995937" y="9440635"/>
                  </a:cubicBezTo>
                  <a:cubicBezTo>
                    <a:pt x="3994684" y="9361363"/>
                    <a:pt x="3924494" y="9372164"/>
                    <a:pt x="4350242" y="9374423"/>
                  </a:cubicBezTo>
                  <a:cubicBezTo>
                    <a:pt x="4352434" y="9462236"/>
                    <a:pt x="4352702" y="9546696"/>
                    <a:pt x="4356124" y="9782051"/>
                  </a:cubicBezTo>
                  <a:cubicBezTo>
                    <a:pt x="3941203" y="9789364"/>
                    <a:pt x="4001059" y="9787597"/>
                    <a:pt x="4000388" y="9745915"/>
                  </a:cubicBezTo>
                  <a:close/>
                  <a:moveTo>
                    <a:pt x="4006270" y="10207726"/>
                  </a:moveTo>
                  <a:cubicBezTo>
                    <a:pt x="4006270" y="10134469"/>
                    <a:pt x="4002378" y="9876037"/>
                    <a:pt x="4001260" y="9802468"/>
                  </a:cubicBezTo>
                  <a:cubicBezTo>
                    <a:pt x="4109654" y="9802557"/>
                    <a:pt x="4241266" y="9804815"/>
                    <a:pt x="4356393" y="9802825"/>
                  </a:cubicBezTo>
                  <a:cubicBezTo>
                    <a:pt x="4358272" y="9939231"/>
                    <a:pt x="4357847" y="9996365"/>
                    <a:pt x="4362164" y="10204685"/>
                  </a:cubicBezTo>
                  <a:cubicBezTo>
                    <a:pt x="4362365" y="10213138"/>
                    <a:pt x="4390705" y="10208285"/>
                    <a:pt x="4006270" y="10207726"/>
                  </a:cubicBezTo>
                  <a:close/>
                  <a:moveTo>
                    <a:pt x="4365675" y="9287660"/>
                  </a:moveTo>
                  <a:cubicBezTo>
                    <a:pt x="4350331" y="8897093"/>
                    <a:pt x="4357959" y="8950067"/>
                    <a:pt x="4385695" y="8949844"/>
                  </a:cubicBezTo>
                  <a:cubicBezTo>
                    <a:pt x="4767892" y="8947272"/>
                    <a:pt x="4716267" y="8935979"/>
                    <a:pt x="4716603" y="8982827"/>
                  </a:cubicBezTo>
                  <a:cubicBezTo>
                    <a:pt x="4717363" y="9087815"/>
                    <a:pt x="4718012" y="9113665"/>
                    <a:pt x="4721882" y="9356869"/>
                  </a:cubicBezTo>
                  <a:cubicBezTo>
                    <a:pt x="4306714" y="9352710"/>
                    <a:pt x="4369142" y="9375943"/>
                    <a:pt x="4365675" y="9287660"/>
                  </a:cubicBezTo>
                  <a:close/>
                  <a:moveTo>
                    <a:pt x="4373884" y="9745871"/>
                  </a:moveTo>
                  <a:cubicBezTo>
                    <a:pt x="4367353" y="9328716"/>
                    <a:pt x="4362947" y="9374490"/>
                    <a:pt x="4385583" y="9374646"/>
                  </a:cubicBezTo>
                  <a:cubicBezTo>
                    <a:pt x="4785943" y="9377329"/>
                    <a:pt x="4721926" y="9360066"/>
                    <a:pt x="4723224" y="9440993"/>
                  </a:cubicBezTo>
                  <a:cubicBezTo>
                    <a:pt x="4725595" y="9592291"/>
                    <a:pt x="4723827" y="9589407"/>
                    <a:pt x="4726288" y="9746273"/>
                  </a:cubicBezTo>
                  <a:cubicBezTo>
                    <a:pt x="4727004" y="9791488"/>
                    <a:pt x="4764962" y="9780173"/>
                    <a:pt x="4519700" y="9780128"/>
                  </a:cubicBezTo>
                  <a:cubicBezTo>
                    <a:pt x="4346707" y="9780128"/>
                    <a:pt x="4374645" y="9794104"/>
                    <a:pt x="4373884" y="9745871"/>
                  </a:cubicBezTo>
                  <a:close/>
                  <a:moveTo>
                    <a:pt x="4380528" y="10204193"/>
                  </a:moveTo>
                  <a:cubicBezTo>
                    <a:pt x="4371155" y="9753742"/>
                    <a:pt x="4372811" y="9802535"/>
                    <a:pt x="4385784" y="9802288"/>
                  </a:cubicBezTo>
                  <a:cubicBezTo>
                    <a:pt x="4478699" y="9800410"/>
                    <a:pt x="4494961" y="9800880"/>
                    <a:pt x="4727160" y="9800925"/>
                  </a:cubicBezTo>
                  <a:cubicBezTo>
                    <a:pt x="4727205" y="9803451"/>
                    <a:pt x="4732104" y="10100771"/>
                    <a:pt x="4734430" y="10208374"/>
                  </a:cubicBezTo>
                  <a:cubicBezTo>
                    <a:pt x="4394776" y="10209716"/>
                    <a:pt x="4380774" y="10215016"/>
                    <a:pt x="4380528" y="10204193"/>
                  </a:cubicBezTo>
                  <a:close/>
                  <a:moveTo>
                    <a:pt x="4733177" y="8829874"/>
                  </a:moveTo>
                  <a:cubicBezTo>
                    <a:pt x="4727384" y="8459232"/>
                    <a:pt x="4702533" y="8520882"/>
                    <a:pt x="4787956" y="8520882"/>
                  </a:cubicBezTo>
                  <a:cubicBezTo>
                    <a:pt x="4789633" y="8520882"/>
                    <a:pt x="5081152" y="8521016"/>
                    <a:pt x="5081219" y="8524952"/>
                  </a:cubicBezTo>
                  <a:cubicBezTo>
                    <a:pt x="5088444" y="8985958"/>
                    <a:pt x="5103833" y="8925336"/>
                    <a:pt x="5056346" y="8925336"/>
                  </a:cubicBezTo>
                  <a:cubicBezTo>
                    <a:pt x="4668490" y="8925336"/>
                    <a:pt x="4735190" y="8958274"/>
                    <a:pt x="4733177" y="8829874"/>
                  </a:cubicBezTo>
                  <a:close/>
                  <a:moveTo>
                    <a:pt x="4734654" y="8948345"/>
                  </a:moveTo>
                  <a:cubicBezTo>
                    <a:pt x="4984501" y="8947608"/>
                    <a:pt x="4940012" y="8945707"/>
                    <a:pt x="5089026" y="8946154"/>
                  </a:cubicBezTo>
                  <a:cubicBezTo>
                    <a:pt x="5089607" y="9011718"/>
                    <a:pt x="5089898" y="9008096"/>
                    <a:pt x="5092470" y="9355751"/>
                  </a:cubicBezTo>
                  <a:cubicBezTo>
                    <a:pt x="4920529" y="9355706"/>
                    <a:pt x="4858795" y="9357852"/>
                    <a:pt x="4740201" y="9357025"/>
                  </a:cubicBezTo>
                  <a:cubicBezTo>
                    <a:pt x="4734519" y="8999397"/>
                    <a:pt x="4735861" y="9089246"/>
                    <a:pt x="4734654" y="8948345"/>
                  </a:cubicBezTo>
                  <a:close/>
                  <a:moveTo>
                    <a:pt x="4744607" y="9745915"/>
                  </a:moveTo>
                  <a:cubicBezTo>
                    <a:pt x="4737897" y="9317535"/>
                    <a:pt x="4729621" y="9377933"/>
                    <a:pt x="4787956" y="9377933"/>
                  </a:cubicBezTo>
                  <a:cubicBezTo>
                    <a:pt x="5148188" y="9377933"/>
                    <a:pt x="5092202" y="9356891"/>
                    <a:pt x="5093499" y="9441037"/>
                  </a:cubicBezTo>
                  <a:cubicBezTo>
                    <a:pt x="5099673" y="9835853"/>
                    <a:pt x="5120877" y="9782163"/>
                    <a:pt x="5056324" y="9782163"/>
                  </a:cubicBezTo>
                  <a:cubicBezTo>
                    <a:pt x="4695018" y="9782163"/>
                    <a:pt x="4745301" y="9788112"/>
                    <a:pt x="4744607" y="9745915"/>
                  </a:cubicBezTo>
                  <a:close/>
                  <a:moveTo>
                    <a:pt x="5056324" y="10210521"/>
                  </a:moveTo>
                  <a:cubicBezTo>
                    <a:pt x="4717498" y="10210521"/>
                    <a:pt x="4752794" y="10208665"/>
                    <a:pt x="4752682" y="10203075"/>
                  </a:cubicBezTo>
                  <a:cubicBezTo>
                    <a:pt x="4741878" y="9736635"/>
                    <a:pt x="4732596" y="9800925"/>
                    <a:pt x="4787956" y="9800925"/>
                  </a:cubicBezTo>
                  <a:cubicBezTo>
                    <a:pt x="4921961" y="9800925"/>
                    <a:pt x="4922028" y="9802915"/>
                    <a:pt x="5056324" y="9802915"/>
                  </a:cubicBezTo>
                  <a:cubicBezTo>
                    <a:pt x="5113205" y="9802915"/>
                    <a:pt x="5101909" y="9783997"/>
                    <a:pt x="5102491" y="9898913"/>
                  </a:cubicBezTo>
                  <a:cubicBezTo>
                    <a:pt x="5104034" y="10270629"/>
                    <a:pt x="5130585" y="10210521"/>
                    <a:pt x="5056324" y="10210521"/>
                  </a:cubicBezTo>
                  <a:close/>
                  <a:moveTo>
                    <a:pt x="5105891" y="8829874"/>
                  </a:moveTo>
                  <a:cubicBezTo>
                    <a:pt x="5103497" y="8677077"/>
                    <a:pt x="5101909" y="8676832"/>
                    <a:pt x="5099516" y="8524594"/>
                  </a:cubicBezTo>
                  <a:cubicBezTo>
                    <a:pt x="5099471" y="8522470"/>
                    <a:pt x="5265686" y="8518355"/>
                    <a:pt x="5452344" y="8520860"/>
                  </a:cubicBezTo>
                  <a:cubicBezTo>
                    <a:pt x="5452367" y="8522693"/>
                    <a:pt x="5458026" y="8873569"/>
                    <a:pt x="5459144" y="8927102"/>
                  </a:cubicBezTo>
                  <a:cubicBezTo>
                    <a:pt x="5034224" y="8927259"/>
                    <a:pt x="5107837" y="8950850"/>
                    <a:pt x="5105891" y="8829874"/>
                  </a:cubicBezTo>
                  <a:close/>
                  <a:moveTo>
                    <a:pt x="5190396" y="8947004"/>
                  </a:moveTo>
                  <a:cubicBezTo>
                    <a:pt x="5269332" y="8948055"/>
                    <a:pt x="5288277" y="8947920"/>
                    <a:pt x="5459592" y="8947853"/>
                  </a:cubicBezTo>
                  <a:cubicBezTo>
                    <a:pt x="5469702" y="9399356"/>
                    <a:pt x="5469232" y="9355147"/>
                    <a:pt x="5458809" y="9355237"/>
                  </a:cubicBezTo>
                  <a:cubicBezTo>
                    <a:pt x="5358244" y="9356041"/>
                    <a:pt x="5352294" y="9355840"/>
                    <a:pt x="5110812" y="9355751"/>
                  </a:cubicBezTo>
                  <a:cubicBezTo>
                    <a:pt x="5107456" y="8875290"/>
                    <a:pt x="5082024" y="8945528"/>
                    <a:pt x="5190396" y="8947004"/>
                  </a:cubicBezTo>
                  <a:close/>
                  <a:moveTo>
                    <a:pt x="5119267" y="9745871"/>
                  </a:moveTo>
                  <a:cubicBezTo>
                    <a:pt x="5116851" y="9591128"/>
                    <a:pt x="5114189" y="9592045"/>
                    <a:pt x="5111818" y="9440680"/>
                  </a:cubicBezTo>
                  <a:cubicBezTo>
                    <a:pt x="5110387" y="9349154"/>
                    <a:pt x="5052029" y="9379208"/>
                    <a:pt x="5467018" y="9375988"/>
                  </a:cubicBezTo>
                  <a:cubicBezTo>
                    <a:pt x="5470507" y="9607341"/>
                    <a:pt x="5469590" y="9644818"/>
                    <a:pt x="5472207" y="9784221"/>
                  </a:cubicBezTo>
                  <a:cubicBezTo>
                    <a:pt x="5062743" y="9784399"/>
                    <a:pt x="5120005" y="9793858"/>
                    <a:pt x="5119267" y="9745871"/>
                  </a:cubicBezTo>
                  <a:close/>
                  <a:moveTo>
                    <a:pt x="5458943" y="10209940"/>
                  </a:moveTo>
                  <a:cubicBezTo>
                    <a:pt x="5095199" y="10207972"/>
                    <a:pt x="5125574" y="10215195"/>
                    <a:pt x="5125328" y="10204260"/>
                  </a:cubicBezTo>
                  <a:cubicBezTo>
                    <a:pt x="5114346" y="9724604"/>
                    <a:pt x="5103587" y="9802624"/>
                    <a:pt x="5190418" y="9804011"/>
                  </a:cubicBezTo>
                  <a:cubicBezTo>
                    <a:pt x="5267788" y="9805263"/>
                    <a:pt x="5288814" y="9805062"/>
                    <a:pt x="5472655" y="9804972"/>
                  </a:cubicBezTo>
                  <a:cubicBezTo>
                    <a:pt x="5482273" y="10257234"/>
                    <a:pt x="5491309" y="10210096"/>
                    <a:pt x="5458943" y="10209940"/>
                  </a:cubicBezTo>
                  <a:close/>
                  <a:moveTo>
                    <a:pt x="5477933" y="8947831"/>
                  </a:moveTo>
                  <a:cubicBezTo>
                    <a:pt x="5886502" y="8947652"/>
                    <a:pt x="5832484" y="8933542"/>
                    <a:pt x="5833669" y="8983051"/>
                  </a:cubicBezTo>
                  <a:cubicBezTo>
                    <a:pt x="5836689" y="9114358"/>
                    <a:pt x="5836332" y="9131800"/>
                    <a:pt x="5839284" y="9286117"/>
                  </a:cubicBezTo>
                  <a:cubicBezTo>
                    <a:pt x="5841074" y="9378313"/>
                    <a:pt x="5903345" y="9352016"/>
                    <a:pt x="5485023" y="9355013"/>
                  </a:cubicBezTo>
                  <a:cubicBezTo>
                    <a:pt x="5480081" y="9027618"/>
                    <a:pt x="5481266" y="9098436"/>
                    <a:pt x="5477933" y="8947831"/>
                  </a:cubicBezTo>
                  <a:close/>
                  <a:moveTo>
                    <a:pt x="5486321" y="9440680"/>
                  </a:moveTo>
                  <a:cubicBezTo>
                    <a:pt x="5485023" y="9355348"/>
                    <a:pt x="5421522" y="9375138"/>
                    <a:pt x="5840917" y="9374892"/>
                  </a:cubicBezTo>
                  <a:cubicBezTo>
                    <a:pt x="5841253" y="9394056"/>
                    <a:pt x="5846777" y="9733326"/>
                    <a:pt x="5846978" y="9746251"/>
                  </a:cubicBezTo>
                  <a:cubicBezTo>
                    <a:pt x="5847649" y="9788693"/>
                    <a:pt x="5905739" y="9783997"/>
                    <a:pt x="5490549" y="9784221"/>
                  </a:cubicBezTo>
                  <a:cubicBezTo>
                    <a:pt x="5488043" y="9655575"/>
                    <a:pt x="5488513" y="9581200"/>
                    <a:pt x="5486321" y="9440680"/>
                  </a:cubicBezTo>
                  <a:close/>
                  <a:moveTo>
                    <a:pt x="5499250" y="10210141"/>
                  </a:moveTo>
                  <a:cubicBezTo>
                    <a:pt x="5496096" y="9900612"/>
                    <a:pt x="5494061" y="9947729"/>
                    <a:pt x="5490951" y="9804950"/>
                  </a:cubicBezTo>
                  <a:cubicBezTo>
                    <a:pt x="5713823" y="9804838"/>
                    <a:pt x="5756121" y="9801081"/>
                    <a:pt x="5847761" y="9800857"/>
                  </a:cubicBezTo>
                  <a:cubicBezTo>
                    <a:pt x="5849595" y="9942048"/>
                    <a:pt x="5845994" y="9697078"/>
                    <a:pt x="5852749" y="10207211"/>
                  </a:cubicBezTo>
                  <a:cubicBezTo>
                    <a:pt x="5852749" y="10208822"/>
                    <a:pt x="5594156" y="10210588"/>
                    <a:pt x="5499250" y="10210141"/>
                  </a:cubicBezTo>
                  <a:close/>
                  <a:moveTo>
                    <a:pt x="5861495" y="8947675"/>
                  </a:moveTo>
                  <a:cubicBezTo>
                    <a:pt x="6257247" y="8947675"/>
                    <a:pt x="6204773" y="8930121"/>
                    <a:pt x="6205421" y="8982872"/>
                  </a:cubicBezTo>
                  <a:cubicBezTo>
                    <a:pt x="6210924" y="9423193"/>
                    <a:pt x="6239577" y="9355952"/>
                    <a:pt x="6129841" y="9355952"/>
                  </a:cubicBezTo>
                  <a:cubicBezTo>
                    <a:pt x="6000533" y="9355952"/>
                    <a:pt x="5996104" y="9354096"/>
                    <a:pt x="5861495" y="9354096"/>
                  </a:cubicBezTo>
                  <a:cubicBezTo>
                    <a:pt x="5858341" y="9354096"/>
                    <a:pt x="5844608" y="8947697"/>
                    <a:pt x="5861495" y="8947675"/>
                  </a:cubicBezTo>
                  <a:close/>
                  <a:moveTo>
                    <a:pt x="5865275" y="9745871"/>
                  </a:moveTo>
                  <a:cubicBezTo>
                    <a:pt x="5857670" y="9279543"/>
                    <a:pt x="5859728" y="9402889"/>
                    <a:pt x="5859236" y="9374870"/>
                  </a:cubicBezTo>
                  <a:cubicBezTo>
                    <a:pt x="6007959" y="9374870"/>
                    <a:pt x="5990042" y="9377262"/>
                    <a:pt x="6213272" y="9376614"/>
                  </a:cubicBezTo>
                  <a:cubicBezTo>
                    <a:pt x="6213317" y="9378358"/>
                    <a:pt x="6220050" y="9742963"/>
                    <a:pt x="6220609" y="9783818"/>
                  </a:cubicBezTo>
                  <a:cubicBezTo>
                    <a:pt x="6112506" y="9785271"/>
                    <a:pt x="6044821" y="9783795"/>
                    <a:pt x="5995881" y="9782186"/>
                  </a:cubicBezTo>
                  <a:cubicBezTo>
                    <a:pt x="5842147" y="9777378"/>
                    <a:pt x="5866014" y="9793321"/>
                    <a:pt x="5865275" y="9745871"/>
                  </a:cubicBezTo>
                  <a:close/>
                  <a:moveTo>
                    <a:pt x="5871113" y="10207994"/>
                  </a:moveTo>
                  <a:cubicBezTo>
                    <a:pt x="5866147" y="9867003"/>
                    <a:pt x="5867467" y="9905442"/>
                    <a:pt x="5866080" y="9800857"/>
                  </a:cubicBezTo>
                  <a:cubicBezTo>
                    <a:pt x="5995366" y="9800969"/>
                    <a:pt x="5996194" y="9805129"/>
                    <a:pt x="6129841" y="9805129"/>
                  </a:cubicBezTo>
                  <a:cubicBezTo>
                    <a:pt x="6250985" y="9805129"/>
                    <a:pt x="6218484" y="9727847"/>
                    <a:pt x="6225754" y="10208911"/>
                  </a:cubicBezTo>
                  <a:cubicBezTo>
                    <a:pt x="5978903" y="10208978"/>
                    <a:pt x="6003284" y="10208039"/>
                    <a:pt x="5871113" y="10207994"/>
                  </a:cubicBezTo>
                  <a:close/>
                  <a:moveTo>
                    <a:pt x="6229355" y="9287816"/>
                  </a:moveTo>
                  <a:cubicBezTo>
                    <a:pt x="6217746" y="8891368"/>
                    <a:pt x="6213339" y="8946422"/>
                    <a:pt x="6263958" y="8947093"/>
                  </a:cubicBezTo>
                  <a:cubicBezTo>
                    <a:pt x="6366111" y="8948614"/>
                    <a:pt x="6397515" y="8947585"/>
                    <a:pt x="6532684" y="8948502"/>
                  </a:cubicBezTo>
                  <a:cubicBezTo>
                    <a:pt x="6597818" y="8948949"/>
                    <a:pt x="6579857" y="8885800"/>
                    <a:pt x="6584532" y="9355997"/>
                  </a:cubicBezTo>
                  <a:cubicBezTo>
                    <a:pt x="6170818" y="9354409"/>
                    <a:pt x="6232017" y="9379521"/>
                    <a:pt x="6229355" y="9287816"/>
                  </a:cubicBezTo>
                  <a:close/>
                  <a:moveTo>
                    <a:pt x="6238391" y="9745871"/>
                  </a:moveTo>
                  <a:cubicBezTo>
                    <a:pt x="6231726" y="9320308"/>
                    <a:pt x="6218126" y="9376659"/>
                    <a:pt x="6264115" y="9376413"/>
                  </a:cubicBezTo>
                  <a:cubicBezTo>
                    <a:pt x="6645574" y="9374892"/>
                    <a:pt x="6584398" y="9361073"/>
                    <a:pt x="6585673" y="9441037"/>
                  </a:cubicBezTo>
                  <a:cubicBezTo>
                    <a:pt x="6591936" y="9840571"/>
                    <a:pt x="6611619" y="9781291"/>
                    <a:pt x="6532684" y="9781604"/>
                  </a:cubicBezTo>
                  <a:cubicBezTo>
                    <a:pt x="6187169" y="9782543"/>
                    <a:pt x="6239152" y="9795178"/>
                    <a:pt x="6238391" y="9745871"/>
                  </a:cubicBezTo>
                  <a:close/>
                  <a:moveTo>
                    <a:pt x="6597886" y="10204416"/>
                  </a:moveTo>
                  <a:cubicBezTo>
                    <a:pt x="6597886" y="10209537"/>
                    <a:pt x="6627948" y="10208754"/>
                    <a:pt x="6244073" y="10208889"/>
                  </a:cubicBezTo>
                  <a:cubicBezTo>
                    <a:pt x="6237184" y="9753138"/>
                    <a:pt x="6230362" y="9804480"/>
                    <a:pt x="6264226" y="9803854"/>
                  </a:cubicBezTo>
                  <a:cubicBezTo>
                    <a:pt x="6365552" y="9801953"/>
                    <a:pt x="6389396" y="9802937"/>
                    <a:pt x="6532751" y="9802356"/>
                  </a:cubicBezTo>
                  <a:cubicBezTo>
                    <a:pt x="6605356" y="9802177"/>
                    <a:pt x="6599362" y="9736635"/>
                    <a:pt x="6597886" y="102044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65" name="Google Shape;2465;p21"/>
          <p:cNvSpPr txBox="1"/>
          <p:nvPr/>
        </p:nvSpPr>
        <p:spPr>
          <a:xfrm>
            <a:off x="2561665" y="2070972"/>
            <a:ext cx="4020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Add a Section Header</a:t>
            </a:r>
            <a:endParaRPr sz="40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466" name="Google Shape;2466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67" name="Google Shape;2467;p21"/>
          <p:cNvGrpSpPr/>
          <p:nvPr/>
        </p:nvGrpSpPr>
        <p:grpSpPr>
          <a:xfrm rot="1220487">
            <a:off x="6721153" y="2804861"/>
            <a:ext cx="1441710" cy="1812494"/>
            <a:chOff x="13442844" y="5609991"/>
            <a:chExt cx="2883536" cy="3625133"/>
          </a:xfrm>
        </p:grpSpPr>
        <p:sp>
          <p:nvSpPr>
            <p:cNvPr id="2468" name="Google Shape;2468;p21"/>
            <p:cNvSpPr/>
            <p:nvPr/>
          </p:nvSpPr>
          <p:spPr>
            <a:xfrm>
              <a:off x="13442844" y="5609991"/>
              <a:ext cx="2883536" cy="3625133"/>
            </a:xfrm>
            <a:custGeom>
              <a:rect b="b" l="l" r="r" t="t"/>
              <a:pathLst>
                <a:path extrusionOk="0" h="3625133" w="2883536">
                  <a:moveTo>
                    <a:pt x="0" y="1811177"/>
                  </a:moveTo>
                  <a:cubicBezTo>
                    <a:pt x="615" y="1708344"/>
                    <a:pt x="4790" y="1597133"/>
                    <a:pt x="5659" y="1476777"/>
                  </a:cubicBezTo>
                  <a:cubicBezTo>
                    <a:pt x="6411" y="1372367"/>
                    <a:pt x="12888" y="1261112"/>
                    <a:pt x="13850" y="1142434"/>
                  </a:cubicBezTo>
                  <a:cubicBezTo>
                    <a:pt x="14711" y="1036925"/>
                    <a:pt x="11665" y="925540"/>
                    <a:pt x="12707" y="808005"/>
                  </a:cubicBezTo>
                  <a:cubicBezTo>
                    <a:pt x="13655" y="701685"/>
                    <a:pt x="16260" y="590315"/>
                    <a:pt x="17374" y="473605"/>
                  </a:cubicBezTo>
                  <a:cubicBezTo>
                    <a:pt x="18503" y="359116"/>
                    <a:pt x="14096" y="273662"/>
                    <a:pt x="14654" y="209827"/>
                  </a:cubicBezTo>
                  <a:cubicBezTo>
                    <a:pt x="14654" y="209544"/>
                    <a:pt x="14219" y="209559"/>
                    <a:pt x="14219" y="209277"/>
                  </a:cubicBezTo>
                  <a:cubicBezTo>
                    <a:pt x="14502" y="104606"/>
                    <a:pt x="99521" y="20274"/>
                    <a:pt x="203088" y="15035"/>
                  </a:cubicBezTo>
                  <a:cubicBezTo>
                    <a:pt x="297320" y="11447"/>
                    <a:pt x="401885" y="9320"/>
                    <a:pt x="513296" y="7467"/>
                  </a:cubicBezTo>
                  <a:cubicBezTo>
                    <a:pt x="612173" y="5825"/>
                    <a:pt x="716406" y="3061"/>
                    <a:pt x="823583" y="2576"/>
                  </a:cubicBezTo>
                  <a:cubicBezTo>
                    <a:pt x="925109" y="2121"/>
                    <a:pt x="1029262" y="153"/>
                    <a:pt x="1133928" y="572"/>
                  </a:cubicBezTo>
                  <a:cubicBezTo>
                    <a:pt x="1237531" y="992"/>
                    <a:pt x="1341640" y="399"/>
                    <a:pt x="1444252" y="1520"/>
                  </a:cubicBezTo>
                  <a:cubicBezTo>
                    <a:pt x="1546871" y="406"/>
                    <a:pt x="1651002" y="4327"/>
                    <a:pt x="1754604" y="3908"/>
                  </a:cubicBezTo>
                  <a:cubicBezTo>
                    <a:pt x="1859278" y="3488"/>
                    <a:pt x="1963431" y="-419"/>
                    <a:pt x="2064957" y="37"/>
                  </a:cubicBezTo>
                  <a:cubicBezTo>
                    <a:pt x="2172134" y="514"/>
                    <a:pt x="2276381" y="4038"/>
                    <a:pt x="2375259" y="5680"/>
                  </a:cubicBezTo>
                  <a:cubicBezTo>
                    <a:pt x="2486662" y="7533"/>
                    <a:pt x="2591336" y="8227"/>
                    <a:pt x="2685560" y="11816"/>
                  </a:cubicBezTo>
                  <a:cubicBezTo>
                    <a:pt x="2789127" y="17047"/>
                    <a:pt x="2872707" y="104606"/>
                    <a:pt x="2872989" y="209277"/>
                  </a:cubicBezTo>
                  <a:cubicBezTo>
                    <a:pt x="2872989" y="209559"/>
                    <a:pt x="2874306" y="209537"/>
                    <a:pt x="2874306" y="209819"/>
                  </a:cubicBezTo>
                  <a:cubicBezTo>
                    <a:pt x="2874871" y="273648"/>
                    <a:pt x="2866882" y="359145"/>
                    <a:pt x="2868003" y="473627"/>
                  </a:cubicBezTo>
                  <a:cubicBezTo>
                    <a:pt x="2869110" y="590336"/>
                    <a:pt x="2875507" y="701671"/>
                    <a:pt x="2876455" y="807991"/>
                  </a:cubicBezTo>
                  <a:cubicBezTo>
                    <a:pt x="2877504" y="925540"/>
                    <a:pt x="2882584" y="1036867"/>
                    <a:pt x="2883446" y="1142391"/>
                  </a:cubicBezTo>
                  <a:cubicBezTo>
                    <a:pt x="2884415" y="1261069"/>
                    <a:pt x="2877295" y="1372425"/>
                    <a:pt x="2878047" y="1476835"/>
                  </a:cubicBezTo>
                  <a:cubicBezTo>
                    <a:pt x="2878916" y="1597177"/>
                    <a:pt x="2877758" y="1708351"/>
                    <a:pt x="2878373" y="1811170"/>
                  </a:cubicBezTo>
                  <a:cubicBezTo>
                    <a:pt x="2877758" y="1914003"/>
                    <a:pt x="2879740" y="2025185"/>
                    <a:pt x="2878872" y="2145541"/>
                  </a:cubicBezTo>
                  <a:cubicBezTo>
                    <a:pt x="2878119" y="2249951"/>
                    <a:pt x="2880934" y="2361278"/>
                    <a:pt x="2879972" y="2479956"/>
                  </a:cubicBezTo>
                  <a:cubicBezTo>
                    <a:pt x="2879111" y="2585466"/>
                    <a:pt x="2881781" y="2696851"/>
                    <a:pt x="2880732" y="2814385"/>
                  </a:cubicBezTo>
                  <a:cubicBezTo>
                    <a:pt x="2879784" y="2920705"/>
                    <a:pt x="2878872" y="3032097"/>
                    <a:pt x="2877758" y="3148807"/>
                  </a:cubicBezTo>
                  <a:cubicBezTo>
                    <a:pt x="2875674" y="3361527"/>
                    <a:pt x="2910654" y="3601118"/>
                    <a:pt x="2685633" y="3612492"/>
                  </a:cubicBezTo>
                  <a:cubicBezTo>
                    <a:pt x="2591401" y="3616081"/>
                    <a:pt x="2486684" y="3617926"/>
                    <a:pt x="2375273" y="3619778"/>
                  </a:cubicBezTo>
                  <a:cubicBezTo>
                    <a:pt x="2276396" y="3621420"/>
                    <a:pt x="2172105" y="3624640"/>
                    <a:pt x="2064928" y="3625117"/>
                  </a:cubicBezTo>
                  <a:cubicBezTo>
                    <a:pt x="1963402" y="3625573"/>
                    <a:pt x="1859249" y="3616117"/>
                    <a:pt x="1754583" y="3615697"/>
                  </a:cubicBezTo>
                  <a:cubicBezTo>
                    <a:pt x="1650980" y="3615278"/>
                    <a:pt x="1546842" y="3620038"/>
                    <a:pt x="1444230" y="3618917"/>
                  </a:cubicBezTo>
                  <a:cubicBezTo>
                    <a:pt x="1341612" y="3620031"/>
                    <a:pt x="1237481" y="3617491"/>
                    <a:pt x="1133870" y="3617911"/>
                  </a:cubicBezTo>
                  <a:cubicBezTo>
                    <a:pt x="1029197" y="3618331"/>
                    <a:pt x="925073" y="3618056"/>
                    <a:pt x="823547" y="3617600"/>
                  </a:cubicBezTo>
                  <a:cubicBezTo>
                    <a:pt x="716369" y="3617122"/>
                    <a:pt x="612173" y="3614091"/>
                    <a:pt x="513289" y="3612441"/>
                  </a:cubicBezTo>
                  <a:cubicBezTo>
                    <a:pt x="401885" y="3610589"/>
                    <a:pt x="297313" y="3610263"/>
                    <a:pt x="203088" y="3606675"/>
                  </a:cubicBezTo>
                  <a:cubicBezTo>
                    <a:pt x="99550" y="3601451"/>
                    <a:pt x="22353" y="3517726"/>
                    <a:pt x="22071" y="3413056"/>
                  </a:cubicBezTo>
                  <a:cubicBezTo>
                    <a:pt x="22071" y="3412774"/>
                    <a:pt x="16615" y="3412788"/>
                    <a:pt x="16607" y="3412513"/>
                  </a:cubicBezTo>
                  <a:cubicBezTo>
                    <a:pt x="16050" y="3348685"/>
                    <a:pt x="11050" y="3263310"/>
                    <a:pt x="9928" y="3148829"/>
                  </a:cubicBezTo>
                  <a:cubicBezTo>
                    <a:pt x="8821" y="3032119"/>
                    <a:pt x="14603" y="2920669"/>
                    <a:pt x="13655" y="2814349"/>
                  </a:cubicBezTo>
                  <a:cubicBezTo>
                    <a:pt x="12613" y="2696800"/>
                    <a:pt x="9646" y="2585451"/>
                    <a:pt x="8785" y="2479927"/>
                  </a:cubicBezTo>
                  <a:cubicBezTo>
                    <a:pt x="7815" y="2361249"/>
                    <a:pt x="4928" y="2249973"/>
                    <a:pt x="4175" y="2145563"/>
                  </a:cubicBezTo>
                  <a:cubicBezTo>
                    <a:pt x="3314" y="2025214"/>
                    <a:pt x="615" y="1913995"/>
                    <a:pt x="0" y="1811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9" name="Google Shape;2469;p21"/>
            <p:cNvGrpSpPr/>
            <p:nvPr/>
          </p:nvGrpSpPr>
          <p:grpSpPr>
            <a:xfrm>
              <a:off x="13674169" y="5877622"/>
              <a:ext cx="2475246" cy="3183291"/>
              <a:chOff x="13674169" y="5877622"/>
              <a:chExt cx="2475246" cy="3183291"/>
            </a:xfrm>
          </p:grpSpPr>
          <p:sp>
            <p:nvSpPr>
              <p:cNvPr id="2470" name="Google Shape;2470;p21"/>
              <p:cNvSpPr/>
              <p:nvPr/>
            </p:nvSpPr>
            <p:spPr>
              <a:xfrm>
                <a:off x="13674169" y="5877622"/>
                <a:ext cx="2454032" cy="526834"/>
              </a:xfrm>
              <a:custGeom>
                <a:rect b="b" l="l" r="r" t="t"/>
                <a:pathLst>
                  <a:path extrusionOk="0" h="526834" w="2454032">
                    <a:moveTo>
                      <a:pt x="2271605" y="526258"/>
                    </a:moveTo>
                    <a:cubicBezTo>
                      <a:pt x="2307222" y="525224"/>
                      <a:pt x="2344178" y="520463"/>
                      <a:pt x="2376148" y="503800"/>
                    </a:cubicBezTo>
                    <a:cubicBezTo>
                      <a:pt x="2412048" y="485127"/>
                      <a:pt x="2431608" y="451765"/>
                      <a:pt x="2437382" y="412319"/>
                    </a:cubicBezTo>
                    <a:cubicBezTo>
                      <a:pt x="2444713" y="361905"/>
                      <a:pt x="2448765" y="310854"/>
                      <a:pt x="2451146" y="259919"/>
                    </a:cubicBezTo>
                    <a:cubicBezTo>
                      <a:pt x="2453396" y="211639"/>
                      <a:pt x="2455806" y="162295"/>
                      <a:pt x="2452152" y="114117"/>
                    </a:cubicBezTo>
                    <a:cubicBezTo>
                      <a:pt x="2443678" y="2356"/>
                      <a:pt x="2339699" y="4280"/>
                      <a:pt x="2252190" y="3115"/>
                    </a:cubicBezTo>
                    <a:cubicBezTo>
                      <a:pt x="1931265" y="-1146"/>
                      <a:pt x="506218" y="-929"/>
                      <a:pt x="201843" y="3115"/>
                    </a:cubicBezTo>
                    <a:cubicBezTo>
                      <a:pt x="114334" y="4280"/>
                      <a:pt x="10355" y="2348"/>
                      <a:pt x="1881" y="114117"/>
                    </a:cubicBezTo>
                    <a:cubicBezTo>
                      <a:pt x="-1773" y="162288"/>
                      <a:pt x="636" y="211632"/>
                      <a:pt x="2887" y="259919"/>
                    </a:cubicBezTo>
                    <a:cubicBezTo>
                      <a:pt x="5268" y="310854"/>
                      <a:pt x="9320" y="361905"/>
                      <a:pt x="16651" y="412319"/>
                    </a:cubicBezTo>
                    <a:cubicBezTo>
                      <a:pt x="22425" y="451765"/>
                      <a:pt x="41985" y="485127"/>
                      <a:pt x="77884" y="503800"/>
                    </a:cubicBezTo>
                    <a:cubicBezTo>
                      <a:pt x="109855" y="520463"/>
                      <a:pt x="146811" y="525224"/>
                      <a:pt x="182428" y="526258"/>
                    </a:cubicBezTo>
                    <a:cubicBezTo>
                      <a:pt x="286262" y="528241"/>
                      <a:pt x="390307" y="524558"/>
                      <a:pt x="494163" y="523531"/>
                    </a:cubicBezTo>
                    <a:cubicBezTo>
                      <a:pt x="495168" y="523523"/>
                      <a:pt x="1958915" y="523523"/>
                      <a:pt x="1959870" y="523531"/>
                    </a:cubicBezTo>
                    <a:cubicBezTo>
                      <a:pt x="2063719" y="524558"/>
                      <a:pt x="2167770" y="528241"/>
                      <a:pt x="2271605" y="526258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1" name="Google Shape;2471;p21"/>
              <p:cNvSpPr/>
              <p:nvPr/>
            </p:nvSpPr>
            <p:spPr>
              <a:xfrm>
                <a:off x="13705330" y="7260249"/>
                <a:ext cx="486444" cy="496156"/>
              </a:xfrm>
              <a:custGeom>
                <a:rect b="b" l="l" r="r" t="t"/>
                <a:pathLst>
                  <a:path extrusionOk="0" h="496156" w="486444">
                    <a:moveTo>
                      <a:pt x="294735" y="1095"/>
                    </a:moveTo>
                    <a:cubicBezTo>
                      <a:pt x="128133" y="-1741"/>
                      <a:pt x="26998" y="-6813"/>
                      <a:pt x="4862" y="98009"/>
                    </a:cubicBezTo>
                    <a:cubicBezTo>
                      <a:pt x="-7324" y="156527"/>
                      <a:pt x="6678" y="360116"/>
                      <a:pt x="11309" y="390714"/>
                    </a:cubicBezTo>
                    <a:cubicBezTo>
                      <a:pt x="15977" y="421571"/>
                      <a:pt x="22996" y="452639"/>
                      <a:pt x="50863" y="470264"/>
                    </a:cubicBezTo>
                    <a:cubicBezTo>
                      <a:pt x="104239" y="504008"/>
                      <a:pt x="382324" y="503683"/>
                      <a:pt x="438341" y="475611"/>
                    </a:cubicBezTo>
                    <a:cubicBezTo>
                      <a:pt x="499488" y="444970"/>
                      <a:pt x="481571" y="346254"/>
                      <a:pt x="485087" y="241395"/>
                    </a:cubicBezTo>
                    <a:cubicBezTo>
                      <a:pt x="490848" y="70017"/>
                      <a:pt x="486759" y="3765"/>
                      <a:pt x="294735" y="10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2" name="Google Shape;2472;p21"/>
              <p:cNvSpPr/>
              <p:nvPr/>
            </p:nvSpPr>
            <p:spPr>
              <a:xfrm>
                <a:off x="13704638" y="7911665"/>
                <a:ext cx="486826" cy="496502"/>
              </a:xfrm>
              <a:custGeom>
                <a:rect b="b" l="l" r="r" t="t"/>
                <a:pathLst>
                  <a:path extrusionOk="0" h="496502" w="486826">
                    <a:moveTo>
                      <a:pt x="329727" y="3112"/>
                    </a:moveTo>
                    <a:cubicBezTo>
                      <a:pt x="147747" y="-3356"/>
                      <a:pt x="29614" y="-10280"/>
                      <a:pt x="5893" y="99838"/>
                    </a:cubicBezTo>
                    <a:cubicBezTo>
                      <a:pt x="-4730" y="149818"/>
                      <a:pt x="1826" y="374910"/>
                      <a:pt x="3975" y="394402"/>
                    </a:cubicBezTo>
                    <a:cubicBezTo>
                      <a:pt x="7680" y="428002"/>
                      <a:pt x="15546" y="459742"/>
                      <a:pt x="47900" y="475956"/>
                    </a:cubicBezTo>
                    <a:cubicBezTo>
                      <a:pt x="104380" y="504260"/>
                      <a:pt x="382407" y="504101"/>
                      <a:pt x="435377" y="470609"/>
                    </a:cubicBezTo>
                    <a:cubicBezTo>
                      <a:pt x="482956" y="440526"/>
                      <a:pt x="478796" y="351628"/>
                      <a:pt x="483195" y="263569"/>
                    </a:cubicBezTo>
                    <a:cubicBezTo>
                      <a:pt x="491611" y="95020"/>
                      <a:pt x="499832" y="8582"/>
                      <a:pt x="329727" y="31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3" name="Google Shape;2473;p21"/>
              <p:cNvSpPr/>
              <p:nvPr/>
            </p:nvSpPr>
            <p:spPr>
              <a:xfrm>
                <a:off x="13702138" y="6608343"/>
                <a:ext cx="491640" cy="497277"/>
              </a:xfrm>
              <a:custGeom>
                <a:rect b="b" l="l" r="r" t="t"/>
                <a:pathLst>
                  <a:path extrusionOk="0" h="497277" w="491640">
                    <a:moveTo>
                      <a:pt x="261434" y="2"/>
                    </a:moveTo>
                    <a:cubicBezTo>
                      <a:pt x="101206" y="240"/>
                      <a:pt x="26136" y="-3341"/>
                      <a:pt x="5527" y="97111"/>
                    </a:cubicBezTo>
                    <a:cubicBezTo>
                      <a:pt x="-8670" y="166330"/>
                      <a:pt x="7481" y="325467"/>
                      <a:pt x="20340" y="387956"/>
                    </a:cubicBezTo>
                    <a:cubicBezTo>
                      <a:pt x="35971" y="463238"/>
                      <a:pt x="52318" y="480211"/>
                      <a:pt x="137352" y="489205"/>
                    </a:cubicBezTo>
                    <a:cubicBezTo>
                      <a:pt x="227300" y="498617"/>
                      <a:pt x="294055" y="498791"/>
                      <a:pt x="349210" y="494841"/>
                    </a:cubicBezTo>
                    <a:cubicBezTo>
                      <a:pt x="532167" y="482064"/>
                      <a:pt x="485181" y="437474"/>
                      <a:pt x="488677" y="220138"/>
                    </a:cubicBezTo>
                    <a:cubicBezTo>
                      <a:pt x="491542" y="42117"/>
                      <a:pt x="462655" y="-295"/>
                      <a:pt x="261434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4" name="Google Shape;2474;p21"/>
              <p:cNvSpPr/>
              <p:nvPr/>
            </p:nvSpPr>
            <p:spPr>
              <a:xfrm>
                <a:off x="13702422" y="8563636"/>
                <a:ext cx="491644" cy="497277"/>
              </a:xfrm>
              <a:custGeom>
                <a:rect b="b" l="l" r="r" t="t"/>
                <a:pathLst>
                  <a:path extrusionOk="0" h="497277" w="491644">
                    <a:moveTo>
                      <a:pt x="230214" y="2"/>
                    </a:moveTo>
                    <a:cubicBezTo>
                      <a:pt x="28993" y="-295"/>
                      <a:pt x="105" y="42125"/>
                      <a:pt x="2964" y="220137"/>
                    </a:cubicBezTo>
                    <a:cubicBezTo>
                      <a:pt x="6459" y="437473"/>
                      <a:pt x="-40527" y="482064"/>
                      <a:pt x="142430" y="494841"/>
                    </a:cubicBezTo>
                    <a:cubicBezTo>
                      <a:pt x="197585" y="498791"/>
                      <a:pt x="264340" y="498618"/>
                      <a:pt x="354288" y="489205"/>
                    </a:cubicBezTo>
                    <a:cubicBezTo>
                      <a:pt x="439315" y="480211"/>
                      <a:pt x="455670" y="463238"/>
                      <a:pt x="471300" y="387956"/>
                    </a:cubicBezTo>
                    <a:cubicBezTo>
                      <a:pt x="484166" y="325467"/>
                      <a:pt x="500318" y="166323"/>
                      <a:pt x="486113" y="97111"/>
                    </a:cubicBezTo>
                    <a:cubicBezTo>
                      <a:pt x="465511" y="-3341"/>
                      <a:pt x="390441" y="240"/>
                      <a:pt x="230214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5" name="Google Shape;2475;p21"/>
              <p:cNvSpPr/>
              <p:nvPr/>
            </p:nvSpPr>
            <p:spPr>
              <a:xfrm>
                <a:off x="15657770" y="6608343"/>
                <a:ext cx="491644" cy="497277"/>
              </a:xfrm>
              <a:custGeom>
                <a:rect b="b" l="l" r="r" t="t"/>
                <a:pathLst>
                  <a:path extrusionOk="0" h="497277" w="491644">
                    <a:moveTo>
                      <a:pt x="230214" y="2"/>
                    </a:moveTo>
                    <a:cubicBezTo>
                      <a:pt x="28993" y="-295"/>
                      <a:pt x="105" y="42124"/>
                      <a:pt x="2964" y="220138"/>
                    </a:cubicBezTo>
                    <a:cubicBezTo>
                      <a:pt x="6459" y="437474"/>
                      <a:pt x="-40527" y="482064"/>
                      <a:pt x="142430" y="494841"/>
                    </a:cubicBezTo>
                    <a:cubicBezTo>
                      <a:pt x="197585" y="498791"/>
                      <a:pt x="264348" y="498617"/>
                      <a:pt x="354288" y="489205"/>
                    </a:cubicBezTo>
                    <a:cubicBezTo>
                      <a:pt x="439315" y="480211"/>
                      <a:pt x="455669" y="463238"/>
                      <a:pt x="471300" y="387956"/>
                    </a:cubicBezTo>
                    <a:cubicBezTo>
                      <a:pt x="484166" y="325467"/>
                      <a:pt x="500318" y="166330"/>
                      <a:pt x="486113" y="97111"/>
                    </a:cubicBezTo>
                    <a:cubicBezTo>
                      <a:pt x="465511" y="-3348"/>
                      <a:pt x="390441" y="233"/>
                      <a:pt x="230214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6" name="Google Shape;2476;p21"/>
              <p:cNvSpPr/>
              <p:nvPr/>
            </p:nvSpPr>
            <p:spPr>
              <a:xfrm>
                <a:off x="15660677" y="7912011"/>
                <a:ext cx="486441" cy="496176"/>
              </a:xfrm>
              <a:custGeom>
                <a:rect b="b" l="l" r="r" t="t"/>
                <a:pathLst>
                  <a:path extrusionOk="0" h="496176" w="486441">
                    <a:moveTo>
                      <a:pt x="136679" y="490508"/>
                    </a:moveTo>
                    <a:cubicBezTo>
                      <a:pt x="207928" y="497179"/>
                      <a:pt x="278606" y="498162"/>
                      <a:pt x="348538" y="492389"/>
                    </a:cubicBezTo>
                    <a:cubicBezTo>
                      <a:pt x="509749" y="479293"/>
                      <a:pt x="478647" y="433126"/>
                      <a:pt x="485087" y="241395"/>
                    </a:cubicBezTo>
                    <a:cubicBezTo>
                      <a:pt x="490840" y="70024"/>
                      <a:pt x="486759" y="3772"/>
                      <a:pt x="294735" y="1095"/>
                    </a:cubicBezTo>
                    <a:cubicBezTo>
                      <a:pt x="128133" y="-1741"/>
                      <a:pt x="26998" y="-6813"/>
                      <a:pt x="4862" y="98009"/>
                    </a:cubicBezTo>
                    <a:cubicBezTo>
                      <a:pt x="-7324" y="156527"/>
                      <a:pt x="6678" y="360116"/>
                      <a:pt x="11309" y="390714"/>
                    </a:cubicBezTo>
                    <a:cubicBezTo>
                      <a:pt x="23712" y="472659"/>
                      <a:pt x="54836" y="482882"/>
                      <a:pt x="136679" y="490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7" name="Google Shape;2477;p21"/>
              <p:cNvSpPr/>
              <p:nvPr/>
            </p:nvSpPr>
            <p:spPr>
              <a:xfrm>
                <a:off x="14356383" y="6608914"/>
                <a:ext cx="486441" cy="496156"/>
              </a:xfrm>
              <a:custGeom>
                <a:rect b="b" l="l" r="r" t="t"/>
                <a:pathLst>
                  <a:path extrusionOk="0" h="496156" w="486441">
                    <a:moveTo>
                      <a:pt x="294735" y="1095"/>
                    </a:moveTo>
                    <a:cubicBezTo>
                      <a:pt x="128133" y="-1741"/>
                      <a:pt x="26998" y="-6813"/>
                      <a:pt x="4862" y="98009"/>
                    </a:cubicBezTo>
                    <a:cubicBezTo>
                      <a:pt x="-7324" y="156527"/>
                      <a:pt x="6678" y="360116"/>
                      <a:pt x="11309" y="390714"/>
                    </a:cubicBezTo>
                    <a:cubicBezTo>
                      <a:pt x="15977" y="421571"/>
                      <a:pt x="22996" y="452639"/>
                      <a:pt x="50863" y="470264"/>
                    </a:cubicBezTo>
                    <a:cubicBezTo>
                      <a:pt x="104238" y="504008"/>
                      <a:pt x="382324" y="503683"/>
                      <a:pt x="438341" y="475611"/>
                    </a:cubicBezTo>
                    <a:cubicBezTo>
                      <a:pt x="499488" y="444963"/>
                      <a:pt x="481571" y="346254"/>
                      <a:pt x="485087" y="241395"/>
                    </a:cubicBezTo>
                    <a:cubicBezTo>
                      <a:pt x="490840" y="70024"/>
                      <a:pt x="486759" y="3772"/>
                      <a:pt x="294735" y="10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8" name="Google Shape;2478;p21"/>
              <p:cNvSpPr/>
              <p:nvPr/>
            </p:nvSpPr>
            <p:spPr>
              <a:xfrm>
                <a:off x="15659984" y="7259896"/>
                <a:ext cx="486822" cy="496527"/>
              </a:xfrm>
              <a:custGeom>
                <a:rect b="b" l="l" r="r" t="t"/>
                <a:pathLst>
                  <a:path extrusionOk="0" h="496527" w="486822">
                    <a:moveTo>
                      <a:pt x="137696" y="492734"/>
                    </a:moveTo>
                    <a:cubicBezTo>
                      <a:pt x="207621" y="498515"/>
                      <a:pt x="278291" y="497531"/>
                      <a:pt x="349554" y="490853"/>
                    </a:cubicBezTo>
                    <a:cubicBezTo>
                      <a:pt x="480286" y="478669"/>
                      <a:pt x="474171" y="443861"/>
                      <a:pt x="483188" y="263569"/>
                    </a:cubicBezTo>
                    <a:cubicBezTo>
                      <a:pt x="491611" y="95020"/>
                      <a:pt x="499832" y="8581"/>
                      <a:pt x="329727" y="3112"/>
                    </a:cubicBezTo>
                    <a:cubicBezTo>
                      <a:pt x="147747" y="-3356"/>
                      <a:pt x="29614" y="-10280"/>
                      <a:pt x="5893" y="99838"/>
                    </a:cubicBezTo>
                    <a:cubicBezTo>
                      <a:pt x="-4730" y="149818"/>
                      <a:pt x="1826" y="374910"/>
                      <a:pt x="3975" y="394402"/>
                    </a:cubicBezTo>
                    <a:cubicBezTo>
                      <a:pt x="13419" y="480022"/>
                      <a:pt x="53038" y="485854"/>
                      <a:pt x="137696" y="4927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9" name="Google Shape;2479;p21"/>
              <p:cNvSpPr/>
              <p:nvPr/>
            </p:nvSpPr>
            <p:spPr>
              <a:xfrm>
                <a:off x="15008575" y="7260170"/>
                <a:ext cx="486504" cy="496168"/>
              </a:xfrm>
              <a:custGeom>
                <a:rect b="b" l="l" r="r" t="t"/>
                <a:pathLst>
                  <a:path extrusionOk="0" h="496168" w="486504">
                    <a:moveTo>
                      <a:pt x="48748" y="473902"/>
                    </a:moveTo>
                    <a:cubicBezTo>
                      <a:pt x="103918" y="503849"/>
                      <a:pt x="382018" y="503914"/>
                      <a:pt x="436225" y="472123"/>
                    </a:cubicBezTo>
                    <a:cubicBezTo>
                      <a:pt x="488515" y="441576"/>
                      <a:pt x="479513" y="351339"/>
                      <a:pt x="483688" y="256024"/>
                    </a:cubicBezTo>
                    <a:cubicBezTo>
                      <a:pt x="491323" y="86686"/>
                      <a:pt x="496200" y="6868"/>
                      <a:pt x="317925" y="2288"/>
                    </a:cubicBezTo>
                    <a:cubicBezTo>
                      <a:pt x="139680" y="-2943"/>
                      <a:pt x="28435" y="-8463"/>
                      <a:pt x="5409" y="99080"/>
                    </a:cubicBezTo>
                    <a:cubicBezTo>
                      <a:pt x="-5619" y="151361"/>
                      <a:pt x="3115" y="367170"/>
                      <a:pt x="6278" y="393021"/>
                    </a:cubicBezTo>
                    <a:cubicBezTo>
                      <a:pt x="10308" y="425702"/>
                      <a:pt x="17885" y="457218"/>
                      <a:pt x="48748" y="4739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0" name="Google Shape;2480;p21"/>
              <p:cNvSpPr/>
              <p:nvPr/>
            </p:nvSpPr>
            <p:spPr>
              <a:xfrm>
                <a:off x="15008931" y="6608568"/>
                <a:ext cx="486829" cy="496502"/>
              </a:xfrm>
              <a:custGeom>
                <a:rect b="b" l="l" r="r" t="t"/>
                <a:pathLst>
                  <a:path extrusionOk="0" h="496502" w="486829">
                    <a:moveTo>
                      <a:pt x="329727" y="3112"/>
                    </a:moveTo>
                    <a:cubicBezTo>
                      <a:pt x="147747" y="-3356"/>
                      <a:pt x="29614" y="-10281"/>
                      <a:pt x="5893" y="99838"/>
                    </a:cubicBezTo>
                    <a:cubicBezTo>
                      <a:pt x="-4730" y="149818"/>
                      <a:pt x="1826" y="374910"/>
                      <a:pt x="3975" y="394402"/>
                    </a:cubicBezTo>
                    <a:cubicBezTo>
                      <a:pt x="7680" y="428002"/>
                      <a:pt x="15546" y="459742"/>
                      <a:pt x="47900" y="475956"/>
                    </a:cubicBezTo>
                    <a:cubicBezTo>
                      <a:pt x="104380" y="504260"/>
                      <a:pt x="382407" y="504101"/>
                      <a:pt x="435377" y="470609"/>
                    </a:cubicBezTo>
                    <a:cubicBezTo>
                      <a:pt x="482956" y="440526"/>
                      <a:pt x="478795" y="351628"/>
                      <a:pt x="483195" y="263569"/>
                    </a:cubicBezTo>
                    <a:cubicBezTo>
                      <a:pt x="491618" y="95020"/>
                      <a:pt x="499839" y="8582"/>
                      <a:pt x="329727" y="31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1" name="Google Shape;2481;p21"/>
              <p:cNvSpPr/>
              <p:nvPr/>
            </p:nvSpPr>
            <p:spPr>
              <a:xfrm>
                <a:off x="15008873" y="7912038"/>
                <a:ext cx="486242" cy="496064"/>
              </a:xfrm>
              <a:custGeom>
                <a:rect b="b" l="l" r="r" t="t"/>
                <a:pathLst>
                  <a:path extrusionOk="0" h="496064" w="486242">
                    <a:moveTo>
                      <a:pt x="306186" y="1624"/>
                    </a:moveTo>
                    <a:cubicBezTo>
                      <a:pt x="133440" y="-2384"/>
                      <a:pt x="27500" y="-7333"/>
                      <a:pt x="4995" y="98481"/>
                    </a:cubicBezTo>
                    <a:cubicBezTo>
                      <a:pt x="-6330" y="152520"/>
                      <a:pt x="4575" y="361811"/>
                      <a:pt x="8657" y="391800"/>
                    </a:cubicBezTo>
                    <a:cubicBezTo>
                      <a:pt x="13006" y="423570"/>
                      <a:pt x="20307" y="454869"/>
                      <a:pt x="49665" y="472016"/>
                    </a:cubicBezTo>
                    <a:cubicBezTo>
                      <a:pt x="103967" y="503865"/>
                      <a:pt x="382074" y="503692"/>
                      <a:pt x="437143" y="473796"/>
                    </a:cubicBezTo>
                    <a:cubicBezTo>
                      <a:pt x="494042" y="443032"/>
                      <a:pt x="480481" y="346733"/>
                      <a:pt x="484251" y="248639"/>
                    </a:cubicBezTo>
                    <a:cubicBezTo>
                      <a:pt x="491082" y="76161"/>
                      <a:pt x="490561" y="5249"/>
                      <a:pt x="306186" y="16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2" name="Google Shape;2482;p21"/>
              <p:cNvSpPr/>
              <p:nvPr/>
            </p:nvSpPr>
            <p:spPr>
              <a:xfrm>
                <a:off x="14357095" y="7260269"/>
                <a:ext cx="486246" cy="496064"/>
              </a:xfrm>
              <a:custGeom>
                <a:rect b="b" l="l" r="r" t="t"/>
                <a:pathLst>
                  <a:path extrusionOk="0" h="496064" w="486246">
                    <a:moveTo>
                      <a:pt x="306186" y="1624"/>
                    </a:moveTo>
                    <a:cubicBezTo>
                      <a:pt x="133440" y="-2384"/>
                      <a:pt x="27500" y="-7333"/>
                      <a:pt x="4995" y="98481"/>
                    </a:cubicBezTo>
                    <a:cubicBezTo>
                      <a:pt x="-6330" y="152520"/>
                      <a:pt x="4575" y="361811"/>
                      <a:pt x="8657" y="391800"/>
                    </a:cubicBezTo>
                    <a:cubicBezTo>
                      <a:pt x="13006" y="423570"/>
                      <a:pt x="20307" y="454869"/>
                      <a:pt x="49672" y="472016"/>
                    </a:cubicBezTo>
                    <a:cubicBezTo>
                      <a:pt x="103974" y="503865"/>
                      <a:pt x="382081" y="503692"/>
                      <a:pt x="437150" y="473796"/>
                    </a:cubicBezTo>
                    <a:cubicBezTo>
                      <a:pt x="494049" y="443032"/>
                      <a:pt x="480488" y="346733"/>
                      <a:pt x="484258" y="248639"/>
                    </a:cubicBezTo>
                    <a:cubicBezTo>
                      <a:pt x="491082" y="76161"/>
                      <a:pt x="490554" y="5249"/>
                      <a:pt x="306186" y="16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3" name="Google Shape;2483;p21"/>
              <p:cNvSpPr/>
              <p:nvPr/>
            </p:nvSpPr>
            <p:spPr>
              <a:xfrm>
                <a:off x="15657484" y="8563636"/>
                <a:ext cx="491642" cy="497277"/>
              </a:xfrm>
              <a:custGeom>
                <a:rect b="b" l="l" r="r" t="t"/>
                <a:pathLst>
                  <a:path extrusionOk="0" h="497277" w="491642">
                    <a:moveTo>
                      <a:pt x="488684" y="220137"/>
                    </a:moveTo>
                    <a:cubicBezTo>
                      <a:pt x="491549" y="42125"/>
                      <a:pt x="462662" y="-295"/>
                      <a:pt x="261433" y="2"/>
                    </a:cubicBezTo>
                    <a:cubicBezTo>
                      <a:pt x="101206" y="240"/>
                      <a:pt x="26136" y="-3341"/>
                      <a:pt x="5527" y="97111"/>
                    </a:cubicBezTo>
                    <a:cubicBezTo>
                      <a:pt x="-8670" y="166330"/>
                      <a:pt x="7481" y="325467"/>
                      <a:pt x="20340" y="387956"/>
                    </a:cubicBezTo>
                    <a:cubicBezTo>
                      <a:pt x="35971" y="463238"/>
                      <a:pt x="52317" y="480211"/>
                      <a:pt x="137352" y="489205"/>
                    </a:cubicBezTo>
                    <a:cubicBezTo>
                      <a:pt x="227300" y="498618"/>
                      <a:pt x="294055" y="498791"/>
                      <a:pt x="349210" y="494841"/>
                    </a:cubicBezTo>
                    <a:cubicBezTo>
                      <a:pt x="532167" y="482064"/>
                      <a:pt x="485181" y="437473"/>
                      <a:pt x="488684" y="2201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4" name="Google Shape;2484;p21"/>
              <p:cNvSpPr/>
              <p:nvPr/>
            </p:nvSpPr>
            <p:spPr>
              <a:xfrm>
                <a:off x="14356791" y="7911939"/>
                <a:ext cx="486504" cy="496168"/>
              </a:xfrm>
              <a:custGeom>
                <a:rect b="b" l="l" r="r" t="t"/>
                <a:pathLst>
                  <a:path extrusionOk="0" h="496168" w="486504">
                    <a:moveTo>
                      <a:pt x="48748" y="473902"/>
                    </a:moveTo>
                    <a:cubicBezTo>
                      <a:pt x="103918" y="503849"/>
                      <a:pt x="382018" y="503914"/>
                      <a:pt x="436225" y="472122"/>
                    </a:cubicBezTo>
                    <a:cubicBezTo>
                      <a:pt x="488515" y="441576"/>
                      <a:pt x="479513" y="351347"/>
                      <a:pt x="483688" y="256024"/>
                    </a:cubicBezTo>
                    <a:cubicBezTo>
                      <a:pt x="491323" y="86686"/>
                      <a:pt x="496200" y="6875"/>
                      <a:pt x="317925" y="2288"/>
                    </a:cubicBezTo>
                    <a:cubicBezTo>
                      <a:pt x="139680" y="-2943"/>
                      <a:pt x="28435" y="-8463"/>
                      <a:pt x="5409" y="99079"/>
                    </a:cubicBezTo>
                    <a:cubicBezTo>
                      <a:pt x="-5619" y="151361"/>
                      <a:pt x="3115" y="367170"/>
                      <a:pt x="6278" y="393021"/>
                    </a:cubicBezTo>
                    <a:cubicBezTo>
                      <a:pt x="10308" y="425702"/>
                      <a:pt x="17892" y="457218"/>
                      <a:pt x="48748" y="4739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5" name="Google Shape;2485;p21"/>
              <p:cNvSpPr/>
              <p:nvPr/>
            </p:nvSpPr>
            <p:spPr>
              <a:xfrm>
                <a:off x="14357153" y="8563861"/>
                <a:ext cx="486826" cy="496527"/>
              </a:xfrm>
              <a:custGeom>
                <a:rect b="b" l="l" r="r" t="t"/>
                <a:pathLst>
                  <a:path extrusionOk="0" h="496527" w="486826">
                    <a:moveTo>
                      <a:pt x="329727" y="3112"/>
                    </a:moveTo>
                    <a:cubicBezTo>
                      <a:pt x="147747" y="-3356"/>
                      <a:pt x="29614" y="-10280"/>
                      <a:pt x="5893" y="99838"/>
                    </a:cubicBezTo>
                    <a:cubicBezTo>
                      <a:pt x="-4730" y="149818"/>
                      <a:pt x="1826" y="374910"/>
                      <a:pt x="3975" y="394402"/>
                    </a:cubicBezTo>
                    <a:cubicBezTo>
                      <a:pt x="13426" y="480015"/>
                      <a:pt x="53038" y="485861"/>
                      <a:pt x="137703" y="492734"/>
                    </a:cubicBezTo>
                    <a:cubicBezTo>
                      <a:pt x="207628" y="498515"/>
                      <a:pt x="278298" y="497531"/>
                      <a:pt x="349562" y="490853"/>
                    </a:cubicBezTo>
                    <a:cubicBezTo>
                      <a:pt x="480293" y="478669"/>
                      <a:pt x="474179" y="443854"/>
                      <a:pt x="483195" y="263569"/>
                    </a:cubicBezTo>
                    <a:cubicBezTo>
                      <a:pt x="491611" y="95027"/>
                      <a:pt x="499832" y="8582"/>
                      <a:pt x="329727" y="31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6" name="Google Shape;2486;p21"/>
              <p:cNvSpPr/>
              <p:nvPr/>
            </p:nvSpPr>
            <p:spPr>
              <a:xfrm>
                <a:off x="15008159" y="8564214"/>
                <a:ext cx="486444" cy="496176"/>
              </a:xfrm>
              <a:custGeom>
                <a:rect b="b" l="l" r="r" t="t"/>
                <a:pathLst>
                  <a:path extrusionOk="0" h="496176" w="486444">
                    <a:moveTo>
                      <a:pt x="294735" y="1095"/>
                    </a:moveTo>
                    <a:cubicBezTo>
                      <a:pt x="128133" y="-1741"/>
                      <a:pt x="26998" y="-6813"/>
                      <a:pt x="4862" y="98009"/>
                    </a:cubicBezTo>
                    <a:cubicBezTo>
                      <a:pt x="-7324" y="156527"/>
                      <a:pt x="6678" y="360116"/>
                      <a:pt x="11309" y="390714"/>
                    </a:cubicBezTo>
                    <a:cubicBezTo>
                      <a:pt x="23712" y="472659"/>
                      <a:pt x="54829" y="482875"/>
                      <a:pt x="136679" y="490508"/>
                    </a:cubicBezTo>
                    <a:cubicBezTo>
                      <a:pt x="207928" y="497178"/>
                      <a:pt x="278606" y="498162"/>
                      <a:pt x="348538" y="492389"/>
                    </a:cubicBezTo>
                    <a:cubicBezTo>
                      <a:pt x="509749" y="479293"/>
                      <a:pt x="478647" y="433126"/>
                      <a:pt x="485087" y="241395"/>
                    </a:cubicBezTo>
                    <a:cubicBezTo>
                      <a:pt x="490848" y="70024"/>
                      <a:pt x="486766" y="3765"/>
                      <a:pt x="294735" y="10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87" name="Google Shape;2487;p21"/>
            <p:cNvSpPr/>
            <p:nvPr/>
          </p:nvSpPr>
          <p:spPr>
            <a:xfrm>
              <a:off x="13660933" y="5841236"/>
              <a:ext cx="2454032" cy="526834"/>
            </a:xfrm>
            <a:custGeom>
              <a:rect b="b" l="l" r="r" t="t"/>
              <a:pathLst>
                <a:path extrusionOk="0" h="526834" w="2454032">
                  <a:moveTo>
                    <a:pt x="494163" y="523531"/>
                  </a:moveTo>
                  <a:cubicBezTo>
                    <a:pt x="390307" y="524558"/>
                    <a:pt x="286262" y="528241"/>
                    <a:pt x="182428" y="526258"/>
                  </a:cubicBezTo>
                  <a:cubicBezTo>
                    <a:pt x="146811" y="525224"/>
                    <a:pt x="109855" y="520463"/>
                    <a:pt x="77884" y="503800"/>
                  </a:cubicBezTo>
                  <a:cubicBezTo>
                    <a:pt x="41985" y="485127"/>
                    <a:pt x="22425" y="451765"/>
                    <a:pt x="16651" y="412319"/>
                  </a:cubicBezTo>
                  <a:cubicBezTo>
                    <a:pt x="9320" y="361905"/>
                    <a:pt x="5268" y="310854"/>
                    <a:pt x="2887" y="259919"/>
                  </a:cubicBezTo>
                  <a:cubicBezTo>
                    <a:pt x="636" y="211639"/>
                    <a:pt x="-1773" y="162295"/>
                    <a:pt x="1881" y="114117"/>
                  </a:cubicBezTo>
                  <a:cubicBezTo>
                    <a:pt x="10355" y="2356"/>
                    <a:pt x="114334" y="4280"/>
                    <a:pt x="201843" y="3115"/>
                  </a:cubicBezTo>
                  <a:cubicBezTo>
                    <a:pt x="506218" y="-929"/>
                    <a:pt x="1931265" y="-1146"/>
                    <a:pt x="2252190" y="3115"/>
                  </a:cubicBezTo>
                  <a:cubicBezTo>
                    <a:pt x="2339699" y="4280"/>
                    <a:pt x="2443678" y="2348"/>
                    <a:pt x="2452152" y="114117"/>
                  </a:cubicBezTo>
                  <a:cubicBezTo>
                    <a:pt x="2455806" y="162288"/>
                    <a:pt x="2453396" y="211632"/>
                    <a:pt x="2451146" y="259919"/>
                  </a:cubicBezTo>
                  <a:cubicBezTo>
                    <a:pt x="2448765" y="310854"/>
                    <a:pt x="2444713" y="361905"/>
                    <a:pt x="2437382" y="412319"/>
                  </a:cubicBezTo>
                  <a:cubicBezTo>
                    <a:pt x="2431608" y="451765"/>
                    <a:pt x="2412048" y="485127"/>
                    <a:pt x="2376148" y="503800"/>
                  </a:cubicBezTo>
                  <a:cubicBezTo>
                    <a:pt x="2344178" y="520463"/>
                    <a:pt x="2307222" y="525224"/>
                    <a:pt x="2271605" y="526258"/>
                  </a:cubicBezTo>
                  <a:cubicBezTo>
                    <a:pt x="2167770" y="528241"/>
                    <a:pt x="2063726" y="524558"/>
                    <a:pt x="1959870" y="523531"/>
                  </a:cubicBezTo>
                  <a:cubicBezTo>
                    <a:pt x="1958908" y="523523"/>
                    <a:pt x="495168" y="523523"/>
                    <a:pt x="494163" y="5235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8" name="Google Shape;2488;p21"/>
            <p:cNvSpPr/>
            <p:nvPr/>
          </p:nvSpPr>
          <p:spPr>
            <a:xfrm>
              <a:off x="13674223" y="6570091"/>
              <a:ext cx="491642" cy="497277"/>
            </a:xfrm>
            <a:custGeom>
              <a:rect b="b" l="l" r="r" t="t"/>
              <a:pathLst>
                <a:path extrusionOk="0" h="497277" w="491642">
                  <a:moveTo>
                    <a:pt x="349215" y="494841"/>
                  </a:moveTo>
                  <a:cubicBezTo>
                    <a:pt x="294059" y="498791"/>
                    <a:pt x="227304" y="498617"/>
                    <a:pt x="137356" y="489205"/>
                  </a:cubicBezTo>
                  <a:cubicBezTo>
                    <a:pt x="52329" y="480211"/>
                    <a:pt x="35975" y="463238"/>
                    <a:pt x="20345" y="387956"/>
                  </a:cubicBezTo>
                  <a:cubicBezTo>
                    <a:pt x="7478" y="325466"/>
                    <a:pt x="-8673" y="166330"/>
                    <a:pt x="5532" y="97111"/>
                  </a:cubicBezTo>
                  <a:cubicBezTo>
                    <a:pt x="26141" y="-3341"/>
                    <a:pt x="101211" y="240"/>
                    <a:pt x="261438" y="2"/>
                  </a:cubicBezTo>
                  <a:cubicBezTo>
                    <a:pt x="462659" y="-295"/>
                    <a:pt x="491546" y="42124"/>
                    <a:pt x="488688" y="220137"/>
                  </a:cubicBezTo>
                  <a:cubicBezTo>
                    <a:pt x="485179" y="437473"/>
                    <a:pt x="532164" y="482063"/>
                    <a:pt x="349215" y="4948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9" name="Google Shape;2489;p21"/>
            <p:cNvSpPr/>
            <p:nvPr/>
          </p:nvSpPr>
          <p:spPr>
            <a:xfrm>
              <a:off x="13677416" y="7222003"/>
              <a:ext cx="486447" cy="496152"/>
            </a:xfrm>
            <a:custGeom>
              <a:rect b="b" l="l" r="r" t="t"/>
              <a:pathLst>
                <a:path extrusionOk="0" h="496152" w="486447">
                  <a:moveTo>
                    <a:pt x="11313" y="390714"/>
                  </a:moveTo>
                  <a:cubicBezTo>
                    <a:pt x="6681" y="360124"/>
                    <a:pt x="-7328" y="156528"/>
                    <a:pt x="4865" y="98010"/>
                  </a:cubicBezTo>
                  <a:cubicBezTo>
                    <a:pt x="26994" y="-6820"/>
                    <a:pt x="128129" y="-1741"/>
                    <a:pt x="294739" y="1095"/>
                  </a:cubicBezTo>
                  <a:cubicBezTo>
                    <a:pt x="486762" y="3773"/>
                    <a:pt x="490851" y="70025"/>
                    <a:pt x="485091" y="241388"/>
                  </a:cubicBezTo>
                  <a:cubicBezTo>
                    <a:pt x="481567" y="346247"/>
                    <a:pt x="499484" y="444963"/>
                    <a:pt x="438344" y="475604"/>
                  </a:cubicBezTo>
                  <a:cubicBezTo>
                    <a:pt x="382335" y="503676"/>
                    <a:pt x="104242" y="504009"/>
                    <a:pt x="50866" y="470257"/>
                  </a:cubicBezTo>
                  <a:cubicBezTo>
                    <a:pt x="22999" y="452640"/>
                    <a:pt x="15980" y="421572"/>
                    <a:pt x="11313" y="390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0" name="Google Shape;2490;p21"/>
            <p:cNvSpPr/>
            <p:nvPr/>
          </p:nvSpPr>
          <p:spPr>
            <a:xfrm>
              <a:off x="13676720" y="7873412"/>
              <a:ext cx="486822" cy="496502"/>
            </a:xfrm>
            <a:custGeom>
              <a:rect b="b" l="l" r="r" t="t"/>
              <a:pathLst>
                <a:path extrusionOk="0" h="496502" w="486822">
                  <a:moveTo>
                    <a:pt x="3975" y="394403"/>
                  </a:moveTo>
                  <a:cubicBezTo>
                    <a:pt x="1826" y="374919"/>
                    <a:pt x="-4730" y="149827"/>
                    <a:pt x="5893" y="99839"/>
                  </a:cubicBezTo>
                  <a:cubicBezTo>
                    <a:pt x="29614" y="-10287"/>
                    <a:pt x="147747" y="-3356"/>
                    <a:pt x="329727" y="3113"/>
                  </a:cubicBezTo>
                  <a:cubicBezTo>
                    <a:pt x="499832" y="8583"/>
                    <a:pt x="491611" y="95028"/>
                    <a:pt x="483188" y="263570"/>
                  </a:cubicBezTo>
                  <a:cubicBezTo>
                    <a:pt x="478788" y="351629"/>
                    <a:pt x="482949" y="440527"/>
                    <a:pt x="435370" y="470610"/>
                  </a:cubicBezTo>
                  <a:cubicBezTo>
                    <a:pt x="382407" y="504102"/>
                    <a:pt x="104372" y="504261"/>
                    <a:pt x="47893" y="475957"/>
                  </a:cubicBezTo>
                  <a:cubicBezTo>
                    <a:pt x="15546" y="459743"/>
                    <a:pt x="7680" y="428003"/>
                    <a:pt x="3975" y="3944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1" name="Google Shape;2491;p21"/>
            <p:cNvSpPr/>
            <p:nvPr/>
          </p:nvSpPr>
          <p:spPr>
            <a:xfrm>
              <a:off x="13674509" y="8525391"/>
              <a:ext cx="491646" cy="497277"/>
            </a:xfrm>
            <a:custGeom>
              <a:rect b="b" l="l" r="r" t="t"/>
              <a:pathLst>
                <a:path extrusionOk="0" h="497277" w="491646">
                  <a:moveTo>
                    <a:pt x="142432" y="494841"/>
                  </a:moveTo>
                  <a:cubicBezTo>
                    <a:pt x="197587" y="498791"/>
                    <a:pt x="264343" y="498617"/>
                    <a:pt x="354291" y="489205"/>
                  </a:cubicBezTo>
                  <a:cubicBezTo>
                    <a:pt x="439318" y="480211"/>
                    <a:pt x="455672" y="463238"/>
                    <a:pt x="471302" y="387956"/>
                  </a:cubicBezTo>
                  <a:cubicBezTo>
                    <a:pt x="484168" y="325466"/>
                    <a:pt x="500320" y="166330"/>
                    <a:pt x="486115" y="97111"/>
                  </a:cubicBezTo>
                  <a:cubicBezTo>
                    <a:pt x="465506" y="-3341"/>
                    <a:pt x="390436" y="240"/>
                    <a:pt x="230209" y="2"/>
                  </a:cubicBezTo>
                  <a:cubicBezTo>
                    <a:pt x="28988" y="-295"/>
                    <a:pt x="100" y="42124"/>
                    <a:pt x="2959" y="220137"/>
                  </a:cubicBezTo>
                  <a:cubicBezTo>
                    <a:pt x="6461" y="437473"/>
                    <a:pt x="-40525" y="482063"/>
                    <a:pt x="142432" y="4948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2" name="Google Shape;2492;p21"/>
            <p:cNvSpPr/>
            <p:nvPr/>
          </p:nvSpPr>
          <p:spPr>
            <a:xfrm>
              <a:off x="14328463" y="6570668"/>
              <a:ext cx="486447" cy="496160"/>
            </a:xfrm>
            <a:custGeom>
              <a:rect b="b" l="l" r="r" t="t"/>
              <a:pathLst>
                <a:path extrusionOk="0" h="496160" w="486447">
                  <a:moveTo>
                    <a:pt x="11313" y="390714"/>
                  </a:moveTo>
                  <a:cubicBezTo>
                    <a:pt x="6681" y="360124"/>
                    <a:pt x="-7328" y="156528"/>
                    <a:pt x="4865" y="98010"/>
                  </a:cubicBezTo>
                  <a:cubicBezTo>
                    <a:pt x="26994" y="-6820"/>
                    <a:pt x="128129" y="-1741"/>
                    <a:pt x="294739" y="1095"/>
                  </a:cubicBezTo>
                  <a:cubicBezTo>
                    <a:pt x="486762" y="3773"/>
                    <a:pt x="490851" y="70025"/>
                    <a:pt x="485091" y="241396"/>
                  </a:cubicBezTo>
                  <a:cubicBezTo>
                    <a:pt x="481567" y="346254"/>
                    <a:pt x="499484" y="444970"/>
                    <a:pt x="438344" y="475611"/>
                  </a:cubicBezTo>
                  <a:cubicBezTo>
                    <a:pt x="382335" y="503684"/>
                    <a:pt x="104242" y="504016"/>
                    <a:pt x="50866" y="470265"/>
                  </a:cubicBezTo>
                  <a:cubicBezTo>
                    <a:pt x="22999" y="452640"/>
                    <a:pt x="15987" y="421572"/>
                    <a:pt x="11313" y="390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3" name="Google Shape;2493;p21"/>
            <p:cNvSpPr/>
            <p:nvPr/>
          </p:nvSpPr>
          <p:spPr>
            <a:xfrm>
              <a:off x="14329180" y="7222028"/>
              <a:ext cx="486236" cy="496060"/>
            </a:xfrm>
            <a:custGeom>
              <a:rect b="b" l="l" r="r" t="t"/>
              <a:pathLst>
                <a:path extrusionOk="0" h="496060" w="486236">
                  <a:moveTo>
                    <a:pt x="8655" y="391797"/>
                  </a:moveTo>
                  <a:cubicBezTo>
                    <a:pt x="4581" y="361807"/>
                    <a:pt x="-6331" y="152510"/>
                    <a:pt x="4994" y="98478"/>
                  </a:cubicBezTo>
                  <a:cubicBezTo>
                    <a:pt x="27499" y="-7329"/>
                    <a:pt x="133439" y="-2380"/>
                    <a:pt x="306185" y="1621"/>
                  </a:cubicBezTo>
                  <a:cubicBezTo>
                    <a:pt x="490553" y="5246"/>
                    <a:pt x="491081" y="76157"/>
                    <a:pt x="484242" y="248635"/>
                  </a:cubicBezTo>
                  <a:cubicBezTo>
                    <a:pt x="480472" y="346737"/>
                    <a:pt x="494040" y="443029"/>
                    <a:pt x="437134" y="473792"/>
                  </a:cubicBezTo>
                  <a:cubicBezTo>
                    <a:pt x="382065" y="503688"/>
                    <a:pt x="103965" y="503862"/>
                    <a:pt x="49656" y="472013"/>
                  </a:cubicBezTo>
                  <a:cubicBezTo>
                    <a:pt x="20299" y="454865"/>
                    <a:pt x="13004" y="423574"/>
                    <a:pt x="8655" y="3917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4" name="Google Shape;2494;p21"/>
            <p:cNvSpPr/>
            <p:nvPr/>
          </p:nvSpPr>
          <p:spPr>
            <a:xfrm>
              <a:off x="14328869" y="7873687"/>
              <a:ext cx="486504" cy="496171"/>
            </a:xfrm>
            <a:custGeom>
              <a:rect b="b" l="l" r="r" t="t"/>
              <a:pathLst>
                <a:path extrusionOk="0" h="496171" w="486504">
                  <a:moveTo>
                    <a:pt x="6281" y="393021"/>
                  </a:moveTo>
                  <a:cubicBezTo>
                    <a:pt x="3119" y="367170"/>
                    <a:pt x="-5623" y="151361"/>
                    <a:pt x="5412" y="99080"/>
                  </a:cubicBezTo>
                  <a:cubicBezTo>
                    <a:pt x="28439" y="-8463"/>
                    <a:pt x="139683" y="-2943"/>
                    <a:pt x="317929" y="2288"/>
                  </a:cubicBezTo>
                  <a:cubicBezTo>
                    <a:pt x="496196" y="6875"/>
                    <a:pt x="491319" y="86693"/>
                    <a:pt x="483692" y="256024"/>
                  </a:cubicBezTo>
                  <a:cubicBezTo>
                    <a:pt x="479516" y="351347"/>
                    <a:pt x="488525" y="441576"/>
                    <a:pt x="436228" y="472123"/>
                  </a:cubicBezTo>
                  <a:cubicBezTo>
                    <a:pt x="382021" y="503914"/>
                    <a:pt x="103921" y="503856"/>
                    <a:pt x="48751" y="473902"/>
                  </a:cubicBezTo>
                  <a:cubicBezTo>
                    <a:pt x="17895" y="457218"/>
                    <a:pt x="10311" y="425702"/>
                    <a:pt x="6281" y="393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5" name="Google Shape;2495;p21"/>
            <p:cNvSpPr/>
            <p:nvPr/>
          </p:nvSpPr>
          <p:spPr>
            <a:xfrm>
              <a:off x="14329234" y="8525615"/>
              <a:ext cx="486822" cy="496523"/>
            </a:xfrm>
            <a:custGeom>
              <a:rect b="b" l="l" r="r" t="t"/>
              <a:pathLst>
                <a:path extrusionOk="0" h="496523" w="486822">
                  <a:moveTo>
                    <a:pt x="349562" y="490854"/>
                  </a:moveTo>
                  <a:cubicBezTo>
                    <a:pt x="278298" y="497525"/>
                    <a:pt x="207621" y="498509"/>
                    <a:pt x="137703" y="492735"/>
                  </a:cubicBezTo>
                  <a:cubicBezTo>
                    <a:pt x="53038" y="485855"/>
                    <a:pt x="13426" y="480016"/>
                    <a:pt x="3975" y="394403"/>
                  </a:cubicBezTo>
                  <a:cubicBezTo>
                    <a:pt x="1826" y="374918"/>
                    <a:pt x="-4730" y="149827"/>
                    <a:pt x="5893" y="99839"/>
                  </a:cubicBezTo>
                  <a:cubicBezTo>
                    <a:pt x="29614" y="-10287"/>
                    <a:pt x="147747" y="-3356"/>
                    <a:pt x="329727" y="3113"/>
                  </a:cubicBezTo>
                  <a:cubicBezTo>
                    <a:pt x="499832" y="8582"/>
                    <a:pt x="491611" y="95028"/>
                    <a:pt x="483188" y="263570"/>
                  </a:cubicBezTo>
                  <a:cubicBezTo>
                    <a:pt x="474179" y="443862"/>
                    <a:pt x="480286" y="478670"/>
                    <a:pt x="349562" y="4908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6" name="Google Shape;2496;p21"/>
            <p:cNvSpPr/>
            <p:nvPr/>
          </p:nvSpPr>
          <p:spPr>
            <a:xfrm>
              <a:off x="14981013" y="6570315"/>
              <a:ext cx="486822" cy="496502"/>
            </a:xfrm>
            <a:custGeom>
              <a:rect b="b" l="l" r="r" t="t"/>
              <a:pathLst>
                <a:path extrusionOk="0" h="496502" w="486822">
                  <a:moveTo>
                    <a:pt x="3975" y="394403"/>
                  </a:moveTo>
                  <a:cubicBezTo>
                    <a:pt x="1826" y="374919"/>
                    <a:pt x="-4730" y="149827"/>
                    <a:pt x="5893" y="99839"/>
                  </a:cubicBezTo>
                  <a:cubicBezTo>
                    <a:pt x="29614" y="-10287"/>
                    <a:pt x="147747" y="-3355"/>
                    <a:pt x="329727" y="3113"/>
                  </a:cubicBezTo>
                  <a:cubicBezTo>
                    <a:pt x="499832" y="8582"/>
                    <a:pt x="491611" y="95028"/>
                    <a:pt x="483188" y="263570"/>
                  </a:cubicBezTo>
                  <a:cubicBezTo>
                    <a:pt x="478788" y="351629"/>
                    <a:pt x="482949" y="440527"/>
                    <a:pt x="435370" y="470610"/>
                  </a:cubicBezTo>
                  <a:cubicBezTo>
                    <a:pt x="382407" y="504102"/>
                    <a:pt x="104372" y="504261"/>
                    <a:pt x="47893" y="475957"/>
                  </a:cubicBezTo>
                  <a:cubicBezTo>
                    <a:pt x="15554" y="459743"/>
                    <a:pt x="7688" y="428003"/>
                    <a:pt x="3975" y="3944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7" name="Google Shape;2497;p21"/>
            <p:cNvSpPr/>
            <p:nvPr/>
          </p:nvSpPr>
          <p:spPr>
            <a:xfrm>
              <a:off x="14980655" y="7221918"/>
              <a:ext cx="486504" cy="496171"/>
            </a:xfrm>
            <a:custGeom>
              <a:rect b="b" l="l" r="r" t="t"/>
              <a:pathLst>
                <a:path extrusionOk="0" h="496171" w="486504">
                  <a:moveTo>
                    <a:pt x="6281" y="393021"/>
                  </a:moveTo>
                  <a:cubicBezTo>
                    <a:pt x="3119" y="367170"/>
                    <a:pt x="-5623" y="151361"/>
                    <a:pt x="5412" y="99080"/>
                  </a:cubicBezTo>
                  <a:cubicBezTo>
                    <a:pt x="28439" y="-8463"/>
                    <a:pt x="139683" y="-2943"/>
                    <a:pt x="317929" y="2288"/>
                  </a:cubicBezTo>
                  <a:cubicBezTo>
                    <a:pt x="496196" y="6875"/>
                    <a:pt x="491319" y="86693"/>
                    <a:pt x="483692" y="256024"/>
                  </a:cubicBezTo>
                  <a:cubicBezTo>
                    <a:pt x="479516" y="351347"/>
                    <a:pt x="488526" y="441576"/>
                    <a:pt x="436229" y="472123"/>
                  </a:cubicBezTo>
                  <a:cubicBezTo>
                    <a:pt x="382021" y="503914"/>
                    <a:pt x="103921" y="503856"/>
                    <a:pt x="48751" y="473902"/>
                  </a:cubicBezTo>
                  <a:cubicBezTo>
                    <a:pt x="17895" y="457225"/>
                    <a:pt x="10311" y="425709"/>
                    <a:pt x="6281" y="393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8" name="Google Shape;2498;p21"/>
            <p:cNvSpPr/>
            <p:nvPr/>
          </p:nvSpPr>
          <p:spPr>
            <a:xfrm>
              <a:off x="14980956" y="7873797"/>
              <a:ext cx="486236" cy="496060"/>
            </a:xfrm>
            <a:custGeom>
              <a:rect b="b" l="l" r="r" t="t"/>
              <a:pathLst>
                <a:path extrusionOk="0" h="496060" w="486236">
                  <a:moveTo>
                    <a:pt x="8655" y="391797"/>
                  </a:moveTo>
                  <a:cubicBezTo>
                    <a:pt x="4581" y="361807"/>
                    <a:pt x="-6331" y="152509"/>
                    <a:pt x="4994" y="98478"/>
                  </a:cubicBezTo>
                  <a:cubicBezTo>
                    <a:pt x="27499" y="-7329"/>
                    <a:pt x="133439" y="-2380"/>
                    <a:pt x="306185" y="1621"/>
                  </a:cubicBezTo>
                  <a:cubicBezTo>
                    <a:pt x="490552" y="5246"/>
                    <a:pt x="491081" y="76157"/>
                    <a:pt x="484242" y="248635"/>
                  </a:cubicBezTo>
                  <a:cubicBezTo>
                    <a:pt x="480472" y="346736"/>
                    <a:pt x="494040" y="443029"/>
                    <a:pt x="437134" y="473792"/>
                  </a:cubicBezTo>
                  <a:cubicBezTo>
                    <a:pt x="382065" y="503688"/>
                    <a:pt x="103965" y="503862"/>
                    <a:pt x="49656" y="472013"/>
                  </a:cubicBezTo>
                  <a:cubicBezTo>
                    <a:pt x="20306" y="454865"/>
                    <a:pt x="13004" y="423566"/>
                    <a:pt x="8655" y="3917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9" name="Google Shape;2499;p21"/>
            <p:cNvSpPr/>
            <p:nvPr/>
          </p:nvSpPr>
          <p:spPr>
            <a:xfrm>
              <a:off x="14980247" y="8525961"/>
              <a:ext cx="486447" cy="496182"/>
            </a:xfrm>
            <a:custGeom>
              <a:rect b="b" l="l" r="r" t="t"/>
              <a:pathLst>
                <a:path extrusionOk="0" h="496182" w="486447">
                  <a:moveTo>
                    <a:pt x="348541" y="492390"/>
                  </a:moveTo>
                  <a:cubicBezTo>
                    <a:pt x="278609" y="498170"/>
                    <a:pt x="207931" y="497186"/>
                    <a:pt x="136682" y="490508"/>
                  </a:cubicBezTo>
                  <a:cubicBezTo>
                    <a:pt x="54832" y="482875"/>
                    <a:pt x="23716" y="472659"/>
                    <a:pt x="11313" y="390714"/>
                  </a:cubicBezTo>
                  <a:cubicBezTo>
                    <a:pt x="6681" y="360124"/>
                    <a:pt x="-7328" y="156528"/>
                    <a:pt x="4865" y="98010"/>
                  </a:cubicBezTo>
                  <a:cubicBezTo>
                    <a:pt x="26994" y="-6820"/>
                    <a:pt x="128129" y="-1741"/>
                    <a:pt x="294739" y="1095"/>
                  </a:cubicBezTo>
                  <a:cubicBezTo>
                    <a:pt x="486762" y="3772"/>
                    <a:pt x="490851" y="70025"/>
                    <a:pt x="485091" y="241389"/>
                  </a:cubicBezTo>
                  <a:cubicBezTo>
                    <a:pt x="478650" y="433127"/>
                    <a:pt x="509759" y="479294"/>
                    <a:pt x="348541" y="4923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0" name="Google Shape;2500;p21"/>
            <p:cNvSpPr/>
            <p:nvPr/>
          </p:nvSpPr>
          <p:spPr>
            <a:xfrm>
              <a:off x="15629858" y="6570091"/>
              <a:ext cx="491645" cy="497277"/>
            </a:xfrm>
            <a:custGeom>
              <a:rect b="b" l="l" r="r" t="t"/>
              <a:pathLst>
                <a:path extrusionOk="0" h="497277" w="491645">
                  <a:moveTo>
                    <a:pt x="142430" y="494841"/>
                  </a:moveTo>
                  <a:cubicBezTo>
                    <a:pt x="197586" y="498791"/>
                    <a:pt x="264348" y="498617"/>
                    <a:pt x="354289" y="489205"/>
                  </a:cubicBezTo>
                  <a:cubicBezTo>
                    <a:pt x="439316" y="480211"/>
                    <a:pt x="455670" y="463238"/>
                    <a:pt x="471301" y="387956"/>
                  </a:cubicBezTo>
                  <a:cubicBezTo>
                    <a:pt x="484167" y="325466"/>
                    <a:pt x="500318" y="166330"/>
                    <a:pt x="486114" y="97111"/>
                  </a:cubicBezTo>
                  <a:cubicBezTo>
                    <a:pt x="465504" y="-3341"/>
                    <a:pt x="390435" y="240"/>
                    <a:pt x="230207" y="2"/>
                  </a:cubicBezTo>
                  <a:cubicBezTo>
                    <a:pt x="28986" y="-295"/>
                    <a:pt x="99" y="42124"/>
                    <a:pt x="2957" y="220137"/>
                  </a:cubicBezTo>
                  <a:cubicBezTo>
                    <a:pt x="6459" y="437473"/>
                    <a:pt x="-40519" y="482063"/>
                    <a:pt x="142430" y="4948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1" name="Google Shape;2501;p21"/>
            <p:cNvSpPr/>
            <p:nvPr/>
          </p:nvSpPr>
          <p:spPr>
            <a:xfrm>
              <a:off x="15632067" y="7221650"/>
              <a:ext cx="486822" cy="496523"/>
            </a:xfrm>
            <a:custGeom>
              <a:rect b="b" l="l" r="r" t="t"/>
              <a:pathLst>
                <a:path extrusionOk="0" h="496523" w="486822">
                  <a:moveTo>
                    <a:pt x="349562" y="490854"/>
                  </a:moveTo>
                  <a:cubicBezTo>
                    <a:pt x="278298" y="497525"/>
                    <a:pt x="207621" y="498509"/>
                    <a:pt x="137703" y="492735"/>
                  </a:cubicBezTo>
                  <a:cubicBezTo>
                    <a:pt x="53038" y="485855"/>
                    <a:pt x="13426" y="480016"/>
                    <a:pt x="3975" y="394403"/>
                  </a:cubicBezTo>
                  <a:cubicBezTo>
                    <a:pt x="1826" y="374919"/>
                    <a:pt x="-4730" y="149827"/>
                    <a:pt x="5893" y="99839"/>
                  </a:cubicBezTo>
                  <a:cubicBezTo>
                    <a:pt x="29614" y="-10287"/>
                    <a:pt x="147747" y="-3356"/>
                    <a:pt x="329727" y="3113"/>
                  </a:cubicBezTo>
                  <a:cubicBezTo>
                    <a:pt x="499832" y="8582"/>
                    <a:pt x="491611" y="95028"/>
                    <a:pt x="483188" y="263570"/>
                  </a:cubicBezTo>
                  <a:cubicBezTo>
                    <a:pt x="474186" y="443862"/>
                    <a:pt x="480293" y="478670"/>
                    <a:pt x="349562" y="4908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2" name="Google Shape;2502;p21"/>
            <p:cNvSpPr/>
            <p:nvPr/>
          </p:nvSpPr>
          <p:spPr>
            <a:xfrm>
              <a:off x="15632763" y="7873758"/>
              <a:ext cx="486447" cy="496182"/>
            </a:xfrm>
            <a:custGeom>
              <a:rect b="b" l="l" r="r" t="t"/>
              <a:pathLst>
                <a:path extrusionOk="0" h="496182" w="486447">
                  <a:moveTo>
                    <a:pt x="348541" y="492389"/>
                  </a:moveTo>
                  <a:cubicBezTo>
                    <a:pt x="278609" y="498170"/>
                    <a:pt x="207931" y="497186"/>
                    <a:pt x="136682" y="490508"/>
                  </a:cubicBezTo>
                  <a:cubicBezTo>
                    <a:pt x="54832" y="482875"/>
                    <a:pt x="23716" y="472659"/>
                    <a:pt x="11313" y="390714"/>
                  </a:cubicBezTo>
                  <a:cubicBezTo>
                    <a:pt x="6681" y="360124"/>
                    <a:pt x="-7328" y="156528"/>
                    <a:pt x="4865" y="98010"/>
                  </a:cubicBezTo>
                  <a:cubicBezTo>
                    <a:pt x="26994" y="-6820"/>
                    <a:pt x="128129" y="-1741"/>
                    <a:pt x="294739" y="1095"/>
                  </a:cubicBezTo>
                  <a:cubicBezTo>
                    <a:pt x="486762" y="3772"/>
                    <a:pt x="490851" y="70024"/>
                    <a:pt x="485091" y="241396"/>
                  </a:cubicBezTo>
                  <a:cubicBezTo>
                    <a:pt x="478650" y="433134"/>
                    <a:pt x="509759" y="479294"/>
                    <a:pt x="348541" y="4923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3" name="Google Shape;2503;p21"/>
            <p:cNvSpPr/>
            <p:nvPr/>
          </p:nvSpPr>
          <p:spPr>
            <a:xfrm>
              <a:off x="15629570" y="8525391"/>
              <a:ext cx="491646" cy="497277"/>
            </a:xfrm>
            <a:custGeom>
              <a:rect b="b" l="l" r="r" t="t"/>
              <a:pathLst>
                <a:path extrusionOk="0" h="497277" w="491646">
                  <a:moveTo>
                    <a:pt x="349215" y="494841"/>
                  </a:moveTo>
                  <a:cubicBezTo>
                    <a:pt x="294059" y="498791"/>
                    <a:pt x="227297" y="498617"/>
                    <a:pt x="137356" y="489205"/>
                  </a:cubicBezTo>
                  <a:cubicBezTo>
                    <a:pt x="52329" y="480211"/>
                    <a:pt x="35975" y="463238"/>
                    <a:pt x="20344" y="387956"/>
                  </a:cubicBezTo>
                  <a:cubicBezTo>
                    <a:pt x="7478" y="325466"/>
                    <a:pt x="-8673" y="166330"/>
                    <a:pt x="5532" y="97111"/>
                  </a:cubicBezTo>
                  <a:cubicBezTo>
                    <a:pt x="26141" y="-3341"/>
                    <a:pt x="101211" y="240"/>
                    <a:pt x="261438" y="2"/>
                  </a:cubicBezTo>
                  <a:cubicBezTo>
                    <a:pt x="462659" y="-295"/>
                    <a:pt x="491547" y="42124"/>
                    <a:pt x="488688" y="220137"/>
                  </a:cubicBezTo>
                  <a:cubicBezTo>
                    <a:pt x="485186" y="437473"/>
                    <a:pt x="532171" y="482063"/>
                    <a:pt x="349215" y="4948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4" name="Google Shape;2504;p21"/>
            <p:cNvSpPr/>
            <p:nvPr/>
          </p:nvSpPr>
          <p:spPr>
            <a:xfrm>
              <a:off x="13833358" y="6711308"/>
              <a:ext cx="152003" cy="231258"/>
            </a:xfrm>
            <a:custGeom>
              <a:rect b="b" l="l" r="r" t="t"/>
              <a:pathLst>
                <a:path extrusionOk="0" h="231258" w="152003">
                  <a:moveTo>
                    <a:pt x="29960" y="225418"/>
                  </a:moveTo>
                  <a:cubicBezTo>
                    <a:pt x="29960" y="218428"/>
                    <a:pt x="31313" y="209739"/>
                    <a:pt x="34020" y="199357"/>
                  </a:cubicBezTo>
                  <a:cubicBezTo>
                    <a:pt x="36726" y="188982"/>
                    <a:pt x="40337" y="177753"/>
                    <a:pt x="44853" y="165677"/>
                  </a:cubicBezTo>
                  <a:cubicBezTo>
                    <a:pt x="49368" y="153609"/>
                    <a:pt x="54441" y="141085"/>
                    <a:pt x="60085" y="128105"/>
                  </a:cubicBezTo>
                  <a:cubicBezTo>
                    <a:pt x="65722" y="115133"/>
                    <a:pt x="71367" y="102666"/>
                    <a:pt x="77011" y="90707"/>
                  </a:cubicBezTo>
                  <a:cubicBezTo>
                    <a:pt x="82648" y="78747"/>
                    <a:pt x="88068" y="67692"/>
                    <a:pt x="93257" y="57541"/>
                  </a:cubicBezTo>
                  <a:cubicBezTo>
                    <a:pt x="98445" y="47390"/>
                    <a:pt x="102961" y="38925"/>
                    <a:pt x="106803" y="32153"/>
                  </a:cubicBezTo>
                  <a:cubicBezTo>
                    <a:pt x="106579" y="31480"/>
                    <a:pt x="105392" y="30916"/>
                    <a:pt x="103250" y="30467"/>
                  </a:cubicBezTo>
                  <a:cubicBezTo>
                    <a:pt x="101101" y="30019"/>
                    <a:pt x="98677" y="29679"/>
                    <a:pt x="95970" y="29454"/>
                  </a:cubicBezTo>
                  <a:cubicBezTo>
                    <a:pt x="93264" y="29230"/>
                    <a:pt x="90724" y="29063"/>
                    <a:pt x="88358" y="28948"/>
                  </a:cubicBezTo>
                  <a:cubicBezTo>
                    <a:pt x="85991" y="28832"/>
                    <a:pt x="84573" y="28774"/>
                    <a:pt x="84124" y="28774"/>
                  </a:cubicBezTo>
                  <a:cubicBezTo>
                    <a:pt x="74645" y="29454"/>
                    <a:pt x="65505" y="29845"/>
                    <a:pt x="56706" y="29961"/>
                  </a:cubicBezTo>
                  <a:cubicBezTo>
                    <a:pt x="47906" y="30076"/>
                    <a:pt x="38767" y="30699"/>
                    <a:pt x="29280" y="31820"/>
                  </a:cubicBezTo>
                  <a:cubicBezTo>
                    <a:pt x="24765" y="32276"/>
                    <a:pt x="20987" y="32782"/>
                    <a:pt x="17941" y="33339"/>
                  </a:cubicBezTo>
                  <a:cubicBezTo>
                    <a:pt x="14894" y="33904"/>
                    <a:pt x="11110" y="34077"/>
                    <a:pt x="6601" y="33846"/>
                  </a:cubicBezTo>
                  <a:cubicBezTo>
                    <a:pt x="4568" y="33846"/>
                    <a:pt x="3048" y="33166"/>
                    <a:pt x="2028" y="31813"/>
                  </a:cubicBezTo>
                  <a:cubicBezTo>
                    <a:pt x="1015" y="30460"/>
                    <a:pt x="393" y="28825"/>
                    <a:pt x="168" y="26908"/>
                  </a:cubicBezTo>
                  <a:cubicBezTo>
                    <a:pt x="-56" y="24990"/>
                    <a:pt x="-56" y="23015"/>
                    <a:pt x="168" y="20982"/>
                  </a:cubicBezTo>
                  <a:cubicBezTo>
                    <a:pt x="393" y="18949"/>
                    <a:pt x="617" y="17039"/>
                    <a:pt x="848" y="15230"/>
                  </a:cubicBezTo>
                  <a:cubicBezTo>
                    <a:pt x="1297" y="11395"/>
                    <a:pt x="1695" y="8581"/>
                    <a:pt x="2028" y="6772"/>
                  </a:cubicBezTo>
                  <a:cubicBezTo>
                    <a:pt x="2368" y="4971"/>
                    <a:pt x="2759" y="3726"/>
                    <a:pt x="3215" y="3046"/>
                  </a:cubicBezTo>
                  <a:cubicBezTo>
                    <a:pt x="3663" y="2149"/>
                    <a:pt x="4004" y="1925"/>
                    <a:pt x="4228" y="2373"/>
                  </a:cubicBezTo>
                  <a:lnTo>
                    <a:pt x="62792" y="340"/>
                  </a:lnTo>
                  <a:cubicBezTo>
                    <a:pt x="69782" y="116"/>
                    <a:pt x="76671" y="0"/>
                    <a:pt x="83444" y="0"/>
                  </a:cubicBezTo>
                  <a:cubicBezTo>
                    <a:pt x="90210" y="0"/>
                    <a:pt x="97099" y="0"/>
                    <a:pt x="104089" y="0"/>
                  </a:cubicBezTo>
                  <a:lnTo>
                    <a:pt x="147081" y="340"/>
                  </a:lnTo>
                  <a:cubicBezTo>
                    <a:pt x="148658" y="1469"/>
                    <a:pt x="149903" y="2938"/>
                    <a:pt x="150807" y="4739"/>
                  </a:cubicBezTo>
                  <a:cubicBezTo>
                    <a:pt x="151488" y="6548"/>
                    <a:pt x="151878" y="8747"/>
                    <a:pt x="151994" y="11337"/>
                  </a:cubicBezTo>
                  <a:cubicBezTo>
                    <a:pt x="152103" y="13935"/>
                    <a:pt x="151256" y="17379"/>
                    <a:pt x="149454" y="21662"/>
                  </a:cubicBezTo>
                  <a:cubicBezTo>
                    <a:pt x="148550" y="23471"/>
                    <a:pt x="147703" y="25214"/>
                    <a:pt x="146914" y="26908"/>
                  </a:cubicBezTo>
                  <a:cubicBezTo>
                    <a:pt x="146118" y="28593"/>
                    <a:pt x="145163" y="30236"/>
                    <a:pt x="144034" y="31813"/>
                  </a:cubicBezTo>
                  <a:cubicBezTo>
                    <a:pt x="135235" y="45357"/>
                    <a:pt x="127499" y="59010"/>
                    <a:pt x="120849" y="72771"/>
                  </a:cubicBezTo>
                  <a:cubicBezTo>
                    <a:pt x="114184" y="86539"/>
                    <a:pt x="107360" y="100756"/>
                    <a:pt x="100370" y="115422"/>
                  </a:cubicBezTo>
                  <a:cubicBezTo>
                    <a:pt x="93821" y="129415"/>
                    <a:pt x="88292" y="142901"/>
                    <a:pt x="83777" y="155866"/>
                  </a:cubicBezTo>
                  <a:cubicBezTo>
                    <a:pt x="79262" y="168846"/>
                    <a:pt x="74522" y="182665"/>
                    <a:pt x="69558" y="197331"/>
                  </a:cubicBezTo>
                  <a:cubicBezTo>
                    <a:pt x="69102" y="198235"/>
                    <a:pt x="68421" y="200203"/>
                    <a:pt x="67524" y="203256"/>
                  </a:cubicBezTo>
                  <a:cubicBezTo>
                    <a:pt x="66620" y="206302"/>
                    <a:pt x="65599" y="209515"/>
                    <a:pt x="64478" y="212901"/>
                  </a:cubicBezTo>
                  <a:cubicBezTo>
                    <a:pt x="63342" y="216287"/>
                    <a:pt x="62278" y="219449"/>
                    <a:pt x="61257" y="222379"/>
                  </a:cubicBezTo>
                  <a:cubicBezTo>
                    <a:pt x="60244" y="225316"/>
                    <a:pt x="59506" y="227234"/>
                    <a:pt x="59058" y="228131"/>
                  </a:cubicBezTo>
                  <a:cubicBezTo>
                    <a:pt x="57024" y="229708"/>
                    <a:pt x="54376" y="230670"/>
                    <a:pt x="51105" y="231003"/>
                  </a:cubicBezTo>
                  <a:cubicBezTo>
                    <a:pt x="47834" y="231343"/>
                    <a:pt x="44614" y="231343"/>
                    <a:pt x="41452" y="231003"/>
                  </a:cubicBezTo>
                  <a:cubicBezTo>
                    <a:pt x="38289" y="230663"/>
                    <a:pt x="35583" y="229990"/>
                    <a:pt x="33325" y="228970"/>
                  </a:cubicBezTo>
                  <a:cubicBezTo>
                    <a:pt x="31089" y="227957"/>
                    <a:pt x="29960" y="226771"/>
                    <a:pt x="29960" y="2254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5" name="Google Shape;2505;p21"/>
            <p:cNvSpPr/>
            <p:nvPr/>
          </p:nvSpPr>
          <p:spPr>
            <a:xfrm>
              <a:off x="13820477" y="7339927"/>
              <a:ext cx="171620" cy="242596"/>
            </a:xfrm>
            <a:custGeom>
              <a:rect b="b" l="l" r="r" t="t"/>
              <a:pathLst>
                <a:path extrusionOk="0" h="242596" w="171620">
                  <a:moveTo>
                    <a:pt x="146431" y="2240"/>
                  </a:moveTo>
                  <a:cubicBezTo>
                    <a:pt x="145526" y="27744"/>
                    <a:pt x="145070" y="53067"/>
                    <a:pt x="145070" y="78223"/>
                  </a:cubicBezTo>
                  <a:cubicBezTo>
                    <a:pt x="145070" y="103387"/>
                    <a:pt x="144846" y="128717"/>
                    <a:pt x="144397" y="154214"/>
                  </a:cubicBezTo>
                  <a:cubicBezTo>
                    <a:pt x="147328" y="153765"/>
                    <a:pt x="150541" y="153367"/>
                    <a:pt x="154043" y="153027"/>
                  </a:cubicBezTo>
                  <a:cubicBezTo>
                    <a:pt x="157538" y="152687"/>
                    <a:pt x="161092" y="152637"/>
                    <a:pt x="164710" y="152854"/>
                  </a:cubicBezTo>
                  <a:cubicBezTo>
                    <a:pt x="166743" y="152854"/>
                    <a:pt x="168263" y="153534"/>
                    <a:pt x="169283" y="154887"/>
                  </a:cubicBezTo>
                  <a:cubicBezTo>
                    <a:pt x="170296" y="156247"/>
                    <a:pt x="170976" y="157882"/>
                    <a:pt x="171316" y="159799"/>
                  </a:cubicBezTo>
                  <a:cubicBezTo>
                    <a:pt x="171657" y="161717"/>
                    <a:pt x="171707" y="163750"/>
                    <a:pt x="171490" y="165891"/>
                  </a:cubicBezTo>
                  <a:cubicBezTo>
                    <a:pt x="171266" y="168033"/>
                    <a:pt x="170926" y="169892"/>
                    <a:pt x="170477" y="171470"/>
                  </a:cubicBezTo>
                  <a:lnTo>
                    <a:pt x="167090" y="184334"/>
                  </a:lnTo>
                  <a:lnTo>
                    <a:pt x="143732" y="185347"/>
                  </a:lnTo>
                  <a:lnTo>
                    <a:pt x="143384" y="192791"/>
                  </a:lnTo>
                  <a:lnTo>
                    <a:pt x="141691" y="239162"/>
                  </a:lnTo>
                  <a:cubicBezTo>
                    <a:pt x="141011" y="239834"/>
                    <a:pt x="140222" y="240522"/>
                    <a:pt x="139325" y="241194"/>
                  </a:cubicBezTo>
                  <a:cubicBezTo>
                    <a:pt x="138420" y="241643"/>
                    <a:pt x="137291" y="242041"/>
                    <a:pt x="135938" y="242381"/>
                  </a:cubicBezTo>
                  <a:cubicBezTo>
                    <a:pt x="134585" y="242721"/>
                    <a:pt x="132667" y="242656"/>
                    <a:pt x="130185" y="242207"/>
                  </a:cubicBezTo>
                  <a:cubicBezTo>
                    <a:pt x="129512" y="242432"/>
                    <a:pt x="128152" y="242323"/>
                    <a:pt x="126125" y="241867"/>
                  </a:cubicBezTo>
                  <a:cubicBezTo>
                    <a:pt x="124092" y="241419"/>
                    <a:pt x="121950" y="240912"/>
                    <a:pt x="119692" y="240348"/>
                  </a:cubicBezTo>
                  <a:cubicBezTo>
                    <a:pt x="117435" y="239776"/>
                    <a:pt x="115293" y="239277"/>
                    <a:pt x="113259" y="238821"/>
                  </a:cubicBezTo>
                  <a:cubicBezTo>
                    <a:pt x="111226" y="238373"/>
                    <a:pt x="109873" y="238148"/>
                    <a:pt x="109192" y="238148"/>
                  </a:cubicBezTo>
                  <a:cubicBezTo>
                    <a:pt x="108064" y="232512"/>
                    <a:pt x="107557" y="225060"/>
                    <a:pt x="107666" y="215814"/>
                  </a:cubicBezTo>
                  <a:cubicBezTo>
                    <a:pt x="107781" y="206560"/>
                    <a:pt x="108056" y="196981"/>
                    <a:pt x="108512" y="187040"/>
                  </a:cubicBezTo>
                  <a:lnTo>
                    <a:pt x="89213" y="187712"/>
                  </a:lnTo>
                  <a:cubicBezTo>
                    <a:pt x="81991" y="187937"/>
                    <a:pt x="75051" y="188052"/>
                    <a:pt x="68394" y="188052"/>
                  </a:cubicBezTo>
                  <a:cubicBezTo>
                    <a:pt x="61736" y="188052"/>
                    <a:pt x="54905" y="188052"/>
                    <a:pt x="47915" y="188052"/>
                  </a:cubicBezTo>
                  <a:lnTo>
                    <a:pt x="4924" y="187712"/>
                  </a:lnTo>
                  <a:cubicBezTo>
                    <a:pt x="3346" y="186823"/>
                    <a:pt x="2102" y="185347"/>
                    <a:pt x="1197" y="183321"/>
                  </a:cubicBezTo>
                  <a:cubicBezTo>
                    <a:pt x="517" y="181736"/>
                    <a:pt x="126" y="179595"/>
                    <a:pt x="10" y="176889"/>
                  </a:cubicBezTo>
                  <a:cubicBezTo>
                    <a:pt x="-105" y="174175"/>
                    <a:pt x="741" y="170681"/>
                    <a:pt x="2550" y="166391"/>
                  </a:cubicBezTo>
                  <a:cubicBezTo>
                    <a:pt x="3448" y="164589"/>
                    <a:pt x="4294" y="162838"/>
                    <a:pt x="5090" y="161145"/>
                  </a:cubicBezTo>
                  <a:cubicBezTo>
                    <a:pt x="5879" y="159459"/>
                    <a:pt x="6834" y="157824"/>
                    <a:pt x="7963" y="156240"/>
                  </a:cubicBezTo>
                  <a:cubicBezTo>
                    <a:pt x="12247" y="149475"/>
                    <a:pt x="17045" y="142421"/>
                    <a:pt x="22349" y="135091"/>
                  </a:cubicBezTo>
                  <a:cubicBezTo>
                    <a:pt x="27646" y="127755"/>
                    <a:pt x="33015" y="120368"/>
                    <a:pt x="38428" y="112916"/>
                  </a:cubicBezTo>
                  <a:cubicBezTo>
                    <a:pt x="43841" y="105478"/>
                    <a:pt x="49254" y="98084"/>
                    <a:pt x="54674" y="90747"/>
                  </a:cubicBezTo>
                  <a:cubicBezTo>
                    <a:pt x="60087" y="83411"/>
                    <a:pt x="65282" y="76472"/>
                    <a:pt x="70246" y="69932"/>
                  </a:cubicBezTo>
                  <a:cubicBezTo>
                    <a:pt x="74986" y="63840"/>
                    <a:pt x="79162" y="58204"/>
                    <a:pt x="82773" y="53016"/>
                  </a:cubicBezTo>
                  <a:cubicBezTo>
                    <a:pt x="86376" y="47829"/>
                    <a:pt x="89937" y="42692"/>
                    <a:pt x="93439" y="37613"/>
                  </a:cubicBezTo>
                  <a:cubicBezTo>
                    <a:pt x="96934" y="32534"/>
                    <a:pt x="100603" y="27114"/>
                    <a:pt x="104445" y="21370"/>
                  </a:cubicBezTo>
                  <a:cubicBezTo>
                    <a:pt x="108281" y="15618"/>
                    <a:pt x="112789" y="9012"/>
                    <a:pt x="117985" y="1567"/>
                  </a:cubicBezTo>
                  <a:cubicBezTo>
                    <a:pt x="120915" y="670"/>
                    <a:pt x="123962" y="163"/>
                    <a:pt x="127124" y="40"/>
                  </a:cubicBezTo>
                  <a:cubicBezTo>
                    <a:pt x="130286" y="-68"/>
                    <a:pt x="133224" y="40"/>
                    <a:pt x="135924" y="381"/>
                  </a:cubicBezTo>
                  <a:cubicBezTo>
                    <a:pt x="138630" y="721"/>
                    <a:pt x="140946" y="1119"/>
                    <a:pt x="142863" y="1560"/>
                  </a:cubicBezTo>
                  <a:cubicBezTo>
                    <a:pt x="144795" y="2016"/>
                    <a:pt x="145975" y="2240"/>
                    <a:pt x="146431" y="2240"/>
                  </a:cubicBezTo>
                  <a:close/>
                  <a:moveTo>
                    <a:pt x="109873" y="157253"/>
                  </a:moveTo>
                  <a:cubicBezTo>
                    <a:pt x="110097" y="154547"/>
                    <a:pt x="110213" y="151956"/>
                    <a:pt x="110213" y="149475"/>
                  </a:cubicBezTo>
                  <a:cubicBezTo>
                    <a:pt x="110213" y="146986"/>
                    <a:pt x="110213" y="144844"/>
                    <a:pt x="110213" y="143043"/>
                  </a:cubicBezTo>
                  <a:lnTo>
                    <a:pt x="110553" y="143043"/>
                  </a:lnTo>
                  <a:cubicBezTo>
                    <a:pt x="111906" y="123407"/>
                    <a:pt x="112586" y="103561"/>
                    <a:pt x="112586" y="83469"/>
                  </a:cubicBezTo>
                  <a:cubicBezTo>
                    <a:pt x="112586" y="78737"/>
                    <a:pt x="112760" y="73940"/>
                    <a:pt x="113093" y="69085"/>
                  </a:cubicBezTo>
                  <a:cubicBezTo>
                    <a:pt x="113433" y="64238"/>
                    <a:pt x="113708" y="59332"/>
                    <a:pt x="113939" y="54362"/>
                  </a:cubicBezTo>
                  <a:cubicBezTo>
                    <a:pt x="108071" y="63398"/>
                    <a:pt x="101862" y="72479"/>
                    <a:pt x="95320" y="81617"/>
                  </a:cubicBezTo>
                  <a:cubicBezTo>
                    <a:pt x="88771" y="90755"/>
                    <a:pt x="82396" y="99719"/>
                    <a:pt x="76195" y="108524"/>
                  </a:cubicBezTo>
                  <a:cubicBezTo>
                    <a:pt x="69986" y="117322"/>
                    <a:pt x="64175" y="125729"/>
                    <a:pt x="58762" y="133738"/>
                  </a:cubicBezTo>
                  <a:cubicBezTo>
                    <a:pt x="53342" y="141748"/>
                    <a:pt x="48827" y="149142"/>
                    <a:pt x="45216" y="155907"/>
                  </a:cubicBezTo>
                  <a:cubicBezTo>
                    <a:pt x="45440" y="156587"/>
                    <a:pt x="46627" y="157151"/>
                    <a:pt x="48769" y="157607"/>
                  </a:cubicBezTo>
                  <a:cubicBezTo>
                    <a:pt x="50911" y="158063"/>
                    <a:pt x="53342" y="158454"/>
                    <a:pt x="56049" y="158794"/>
                  </a:cubicBezTo>
                  <a:cubicBezTo>
                    <a:pt x="58755" y="159126"/>
                    <a:pt x="61295" y="159300"/>
                    <a:pt x="63661" y="159300"/>
                  </a:cubicBezTo>
                  <a:cubicBezTo>
                    <a:pt x="66035" y="159300"/>
                    <a:pt x="67439" y="159300"/>
                    <a:pt x="67895" y="159300"/>
                  </a:cubicBezTo>
                  <a:cubicBezTo>
                    <a:pt x="73083" y="158852"/>
                    <a:pt x="79408" y="158512"/>
                    <a:pt x="86854" y="158287"/>
                  </a:cubicBezTo>
                  <a:cubicBezTo>
                    <a:pt x="94300" y="158049"/>
                    <a:pt x="101971" y="157708"/>
                    <a:pt x="109873" y="1572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6" name="Google Shape;2506;p21"/>
            <p:cNvSpPr/>
            <p:nvPr/>
          </p:nvSpPr>
          <p:spPr>
            <a:xfrm>
              <a:off x="14495898" y="7346197"/>
              <a:ext cx="160370" cy="237816"/>
            </a:xfrm>
            <a:custGeom>
              <a:rect b="b" l="l" r="r" t="t"/>
              <a:pathLst>
                <a:path extrusionOk="0" h="237816" w="160370">
                  <a:moveTo>
                    <a:pt x="151080" y="196672"/>
                  </a:moveTo>
                  <a:cubicBezTo>
                    <a:pt x="148829" y="201187"/>
                    <a:pt x="145942" y="205253"/>
                    <a:pt x="142447" y="208864"/>
                  </a:cubicBezTo>
                  <a:cubicBezTo>
                    <a:pt x="138944" y="212467"/>
                    <a:pt x="135174" y="215744"/>
                    <a:pt x="131107" y="218674"/>
                  </a:cubicBezTo>
                  <a:cubicBezTo>
                    <a:pt x="125919" y="222516"/>
                    <a:pt x="119877" y="226177"/>
                    <a:pt x="113002" y="229672"/>
                  </a:cubicBezTo>
                  <a:cubicBezTo>
                    <a:pt x="106113" y="233174"/>
                    <a:pt x="99405" y="235482"/>
                    <a:pt x="92856" y="236610"/>
                  </a:cubicBezTo>
                  <a:cubicBezTo>
                    <a:pt x="88116" y="237515"/>
                    <a:pt x="82414" y="237913"/>
                    <a:pt x="75757" y="237797"/>
                  </a:cubicBezTo>
                  <a:cubicBezTo>
                    <a:pt x="69099" y="237681"/>
                    <a:pt x="62326" y="237066"/>
                    <a:pt x="55444" y="235937"/>
                  </a:cubicBezTo>
                  <a:cubicBezTo>
                    <a:pt x="48555" y="234809"/>
                    <a:pt x="41905" y="233174"/>
                    <a:pt x="35472" y="231032"/>
                  </a:cubicBezTo>
                  <a:cubicBezTo>
                    <a:pt x="29039" y="228890"/>
                    <a:pt x="23792" y="226127"/>
                    <a:pt x="19733" y="222741"/>
                  </a:cubicBezTo>
                  <a:cubicBezTo>
                    <a:pt x="16346" y="219810"/>
                    <a:pt x="12902" y="216764"/>
                    <a:pt x="9407" y="213603"/>
                  </a:cubicBezTo>
                  <a:cubicBezTo>
                    <a:pt x="5904" y="210441"/>
                    <a:pt x="2915" y="206953"/>
                    <a:pt x="433" y="203105"/>
                  </a:cubicBezTo>
                  <a:cubicBezTo>
                    <a:pt x="-239" y="202200"/>
                    <a:pt x="-131" y="200963"/>
                    <a:pt x="774" y="199386"/>
                  </a:cubicBezTo>
                  <a:cubicBezTo>
                    <a:pt x="1671" y="197808"/>
                    <a:pt x="2807" y="196282"/>
                    <a:pt x="4160" y="194813"/>
                  </a:cubicBezTo>
                  <a:cubicBezTo>
                    <a:pt x="5521" y="193351"/>
                    <a:pt x="6867" y="192049"/>
                    <a:pt x="8220" y="190920"/>
                  </a:cubicBezTo>
                  <a:cubicBezTo>
                    <a:pt x="9580" y="189792"/>
                    <a:pt x="10470" y="189235"/>
                    <a:pt x="10926" y="189235"/>
                  </a:cubicBezTo>
                  <a:cubicBezTo>
                    <a:pt x="12048" y="187874"/>
                    <a:pt x="12960" y="186688"/>
                    <a:pt x="13633" y="185675"/>
                  </a:cubicBezTo>
                  <a:cubicBezTo>
                    <a:pt x="14306" y="184662"/>
                    <a:pt x="14986" y="183931"/>
                    <a:pt x="15666" y="183476"/>
                  </a:cubicBezTo>
                  <a:cubicBezTo>
                    <a:pt x="16339" y="183027"/>
                    <a:pt x="17244" y="182687"/>
                    <a:pt x="18372" y="182463"/>
                  </a:cubicBezTo>
                  <a:cubicBezTo>
                    <a:pt x="19501" y="182246"/>
                    <a:pt x="21079" y="182246"/>
                    <a:pt x="23112" y="182463"/>
                  </a:cubicBezTo>
                  <a:cubicBezTo>
                    <a:pt x="26716" y="186304"/>
                    <a:pt x="30566" y="189351"/>
                    <a:pt x="34625" y="191601"/>
                  </a:cubicBezTo>
                  <a:cubicBezTo>
                    <a:pt x="38685" y="193858"/>
                    <a:pt x="42578" y="195616"/>
                    <a:pt x="46305" y="196846"/>
                  </a:cubicBezTo>
                  <a:cubicBezTo>
                    <a:pt x="50031" y="198090"/>
                    <a:pt x="53353" y="198937"/>
                    <a:pt x="56291" y="199386"/>
                  </a:cubicBezTo>
                  <a:cubicBezTo>
                    <a:pt x="59229" y="199834"/>
                    <a:pt x="61371" y="200058"/>
                    <a:pt x="62724" y="200058"/>
                  </a:cubicBezTo>
                  <a:lnTo>
                    <a:pt x="73217" y="200058"/>
                  </a:lnTo>
                  <a:cubicBezTo>
                    <a:pt x="78405" y="200058"/>
                    <a:pt x="83767" y="199443"/>
                    <a:pt x="89296" y="198199"/>
                  </a:cubicBezTo>
                  <a:cubicBezTo>
                    <a:pt x="94824" y="196962"/>
                    <a:pt x="99846" y="194979"/>
                    <a:pt x="104362" y="192281"/>
                  </a:cubicBezTo>
                  <a:cubicBezTo>
                    <a:pt x="110904" y="188446"/>
                    <a:pt x="116656" y="182918"/>
                    <a:pt x="121628" y="175691"/>
                  </a:cubicBezTo>
                  <a:cubicBezTo>
                    <a:pt x="126592" y="168470"/>
                    <a:pt x="129074" y="160917"/>
                    <a:pt x="129074" y="153008"/>
                  </a:cubicBezTo>
                  <a:cubicBezTo>
                    <a:pt x="129074" y="148949"/>
                    <a:pt x="128510" y="144999"/>
                    <a:pt x="127388" y="141165"/>
                  </a:cubicBezTo>
                  <a:cubicBezTo>
                    <a:pt x="126252" y="137330"/>
                    <a:pt x="124117" y="133712"/>
                    <a:pt x="120955" y="130326"/>
                  </a:cubicBezTo>
                  <a:cubicBezTo>
                    <a:pt x="117112" y="126267"/>
                    <a:pt x="111757" y="123330"/>
                    <a:pt x="104876" y="121529"/>
                  </a:cubicBezTo>
                  <a:cubicBezTo>
                    <a:pt x="97987" y="119727"/>
                    <a:pt x="92060" y="118598"/>
                    <a:pt x="87103" y="118142"/>
                  </a:cubicBezTo>
                  <a:lnTo>
                    <a:pt x="87103" y="118482"/>
                  </a:lnTo>
                  <a:cubicBezTo>
                    <a:pt x="78977" y="118027"/>
                    <a:pt x="70293" y="118880"/>
                    <a:pt x="61038" y="121015"/>
                  </a:cubicBezTo>
                  <a:cubicBezTo>
                    <a:pt x="51783" y="123171"/>
                    <a:pt x="43548" y="125703"/>
                    <a:pt x="36326" y="128633"/>
                  </a:cubicBezTo>
                  <a:cubicBezTo>
                    <a:pt x="35877" y="128858"/>
                    <a:pt x="34748" y="128966"/>
                    <a:pt x="32939" y="128966"/>
                  </a:cubicBezTo>
                  <a:cubicBezTo>
                    <a:pt x="31130" y="128966"/>
                    <a:pt x="29668" y="129190"/>
                    <a:pt x="28539" y="129646"/>
                  </a:cubicBezTo>
                  <a:cubicBezTo>
                    <a:pt x="25833" y="130319"/>
                    <a:pt x="23293" y="128517"/>
                    <a:pt x="20920" y="124227"/>
                  </a:cubicBezTo>
                  <a:cubicBezTo>
                    <a:pt x="18553" y="119951"/>
                    <a:pt x="17591" y="115205"/>
                    <a:pt x="18047" y="110010"/>
                  </a:cubicBezTo>
                  <a:cubicBezTo>
                    <a:pt x="19176" y="90605"/>
                    <a:pt x="19849" y="74189"/>
                    <a:pt x="20080" y="60761"/>
                  </a:cubicBezTo>
                  <a:cubicBezTo>
                    <a:pt x="20304" y="47332"/>
                    <a:pt x="20587" y="36335"/>
                    <a:pt x="20927" y="27761"/>
                  </a:cubicBezTo>
                  <a:cubicBezTo>
                    <a:pt x="21267" y="19188"/>
                    <a:pt x="21940" y="12813"/>
                    <a:pt x="22960" y="8639"/>
                  </a:cubicBezTo>
                  <a:cubicBezTo>
                    <a:pt x="23973" y="4471"/>
                    <a:pt x="25833" y="2040"/>
                    <a:pt x="28547" y="1360"/>
                  </a:cubicBezTo>
                  <a:cubicBezTo>
                    <a:pt x="37795" y="2265"/>
                    <a:pt x="48012" y="2373"/>
                    <a:pt x="59185" y="1700"/>
                  </a:cubicBezTo>
                  <a:cubicBezTo>
                    <a:pt x="70358" y="1020"/>
                    <a:pt x="80453" y="572"/>
                    <a:pt x="89484" y="340"/>
                  </a:cubicBezTo>
                  <a:cubicBezTo>
                    <a:pt x="92871" y="340"/>
                    <a:pt x="96699" y="289"/>
                    <a:pt x="100990" y="174"/>
                  </a:cubicBezTo>
                  <a:cubicBezTo>
                    <a:pt x="105274" y="58"/>
                    <a:pt x="109681" y="0"/>
                    <a:pt x="114189" y="0"/>
                  </a:cubicBezTo>
                  <a:cubicBezTo>
                    <a:pt x="118704" y="0"/>
                    <a:pt x="123104" y="116"/>
                    <a:pt x="127395" y="340"/>
                  </a:cubicBezTo>
                  <a:cubicBezTo>
                    <a:pt x="131679" y="564"/>
                    <a:pt x="135522" y="796"/>
                    <a:pt x="138901" y="1020"/>
                  </a:cubicBezTo>
                  <a:cubicBezTo>
                    <a:pt x="141607" y="2597"/>
                    <a:pt x="143474" y="4124"/>
                    <a:pt x="144487" y="5593"/>
                  </a:cubicBezTo>
                  <a:cubicBezTo>
                    <a:pt x="145501" y="7061"/>
                    <a:pt x="146123" y="8588"/>
                    <a:pt x="146354" y="10165"/>
                  </a:cubicBezTo>
                  <a:cubicBezTo>
                    <a:pt x="146579" y="11750"/>
                    <a:pt x="146579" y="13276"/>
                    <a:pt x="146354" y="14738"/>
                  </a:cubicBezTo>
                  <a:cubicBezTo>
                    <a:pt x="146130" y="16207"/>
                    <a:pt x="146014" y="17733"/>
                    <a:pt x="146014" y="19303"/>
                  </a:cubicBezTo>
                  <a:cubicBezTo>
                    <a:pt x="146239" y="24042"/>
                    <a:pt x="146014" y="27595"/>
                    <a:pt x="145341" y="29968"/>
                  </a:cubicBezTo>
                  <a:cubicBezTo>
                    <a:pt x="144661" y="32334"/>
                    <a:pt x="143981" y="33976"/>
                    <a:pt x="143308" y="34873"/>
                  </a:cubicBezTo>
                  <a:cubicBezTo>
                    <a:pt x="142403" y="35778"/>
                    <a:pt x="141383" y="36110"/>
                    <a:pt x="140261" y="35886"/>
                  </a:cubicBezTo>
                  <a:cubicBezTo>
                    <a:pt x="138677" y="35886"/>
                    <a:pt x="135688" y="35886"/>
                    <a:pt x="131288" y="35886"/>
                  </a:cubicBezTo>
                  <a:cubicBezTo>
                    <a:pt x="126889" y="35886"/>
                    <a:pt x="121693" y="35836"/>
                    <a:pt x="115716" y="35713"/>
                  </a:cubicBezTo>
                  <a:cubicBezTo>
                    <a:pt x="109731" y="35604"/>
                    <a:pt x="103465" y="35546"/>
                    <a:pt x="96923" y="35546"/>
                  </a:cubicBezTo>
                  <a:cubicBezTo>
                    <a:pt x="90374" y="35546"/>
                    <a:pt x="84230" y="35604"/>
                    <a:pt x="78470" y="35713"/>
                  </a:cubicBezTo>
                  <a:cubicBezTo>
                    <a:pt x="72717" y="35828"/>
                    <a:pt x="67753" y="36002"/>
                    <a:pt x="63578" y="36219"/>
                  </a:cubicBezTo>
                  <a:cubicBezTo>
                    <a:pt x="59402" y="36443"/>
                    <a:pt x="56747" y="36791"/>
                    <a:pt x="55625" y="37232"/>
                  </a:cubicBezTo>
                  <a:cubicBezTo>
                    <a:pt x="54721" y="37688"/>
                    <a:pt x="54265" y="38534"/>
                    <a:pt x="54265" y="39771"/>
                  </a:cubicBezTo>
                  <a:cubicBezTo>
                    <a:pt x="54265" y="41009"/>
                    <a:pt x="54149" y="42188"/>
                    <a:pt x="53925" y="43324"/>
                  </a:cubicBezTo>
                  <a:cubicBezTo>
                    <a:pt x="52796" y="50545"/>
                    <a:pt x="52115" y="58554"/>
                    <a:pt x="51891" y="67359"/>
                  </a:cubicBezTo>
                  <a:cubicBezTo>
                    <a:pt x="51667" y="76157"/>
                    <a:pt x="51435" y="84166"/>
                    <a:pt x="51211" y="91387"/>
                  </a:cubicBezTo>
                  <a:lnTo>
                    <a:pt x="52904" y="93760"/>
                  </a:lnTo>
                  <a:cubicBezTo>
                    <a:pt x="60575" y="91503"/>
                    <a:pt x="68361" y="89868"/>
                    <a:pt x="76263" y="88855"/>
                  </a:cubicBezTo>
                  <a:cubicBezTo>
                    <a:pt x="84165" y="87842"/>
                    <a:pt x="91944" y="87900"/>
                    <a:pt x="99622" y="89014"/>
                  </a:cubicBezTo>
                  <a:cubicBezTo>
                    <a:pt x="107293" y="90150"/>
                    <a:pt x="114739" y="92516"/>
                    <a:pt x="121961" y="96133"/>
                  </a:cubicBezTo>
                  <a:cubicBezTo>
                    <a:pt x="129183" y="99736"/>
                    <a:pt x="135840" y="105047"/>
                    <a:pt x="141933" y="112036"/>
                  </a:cubicBezTo>
                  <a:cubicBezTo>
                    <a:pt x="147577" y="118352"/>
                    <a:pt x="151919" y="125124"/>
                    <a:pt x="154966" y="132345"/>
                  </a:cubicBezTo>
                  <a:cubicBezTo>
                    <a:pt x="158012" y="139566"/>
                    <a:pt x="159539" y="147358"/>
                    <a:pt x="159539" y="155700"/>
                  </a:cubicBezTo>
                  <a:cubicBezTo>
                    <a:pt x="160436" y="159086"/>
                    <a:pt x="160610" y="162978"/>
                    <a:pt x="160046" y="167385"/>
                  </a:cubicBezTo>
                  <a:cubicBezTo>
                    <a:pt x="159481" y="171791"/>
                    <a:pt x="158577" y="175965"/>
                    <a:pt x="157339" y="179909"/>
                  </a:cubicBezTo>
                  <a:cubicBezTo>
                    <a:pt x="156094" y="183859"/>
                    <a:pt x="154850" y="187411"/>
                    <a:pt x="153620" y="190566"/>
                  </a:cubicBezTo>
                  <a:cubicBezTo>
                    <a:pt x="152382" y="193749"/>
                    <a:pt x="151528" y="195783"/>
                    <a:pt x="151080" y="196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7" name="Google Shape;2507;p21"/>
            <p:cNvSpPr/>
            <p:nvPr/>
          </p:nvSpPr>
          <p:spPr>
            <a:xfrm>
              <a:off x="15148103" y="7338181"/>
              <a:ext cx="165282" cy="247518"/>
            </a:xfrm>
            <a:custGeom>
              <a:rect b="b" l="l" r="r" t="t"/>
              <a:pathLst>
                <a:path extrusionOk="0" h="247518" w="165282">
                  <a:moveTo>
                    <a:pt x="75157" y="43924"/>
                  </a:moveTo>
                  <a:cubicBezTo>
                    <a:pt x="70866" y="47983"/>
                    <a:pt x="67139" y="51652"/>
                    <a:pt x="63984" y="54929"/>
                  </a:cubicBezTo>
                  <a:cubicBezTo>
                    <a:pt x="60814" y="58199"/>
                    <a:pt x="58108" y="61578"/>
                    <a:pt x="55857" y="65080"/>
                  </a:cubicBezTo>
                  <a:cubicBezTo>
                    <a:pt x="53600" y="68582"/>
                    <a:pt x="51675" y="72416"/>
                    <a:pt x="50097" y="76584"/>
                  </a:cubicBezTo>
                  <a:cubicBezTo>
                    <a:pt x="48520" y="80766"/>
                    <a:pt x="47051" y="85787"/>
                    <a:pt x="45690" y="91655"/>
                  </a:cubicBezTo>
                  <a:cubicBezTo>
                    <a:pt x="45915" y="91655"/>
                    <a:pt x="45973" y="92212"/>
                    <a:pt x="45864" y="93340"/>
                  </a:cubicBezTo>
                  <a:cubicBezTo>
                    <a:pt x="45748" y="94469"/>
                    <a:pt x="45690" y="95656"/>
                    <a:pt x="45690" y="96900"/>
                  </a:cubicBezTo>
                  <a:cubicBezTo>
                    <a:pt x="45690" y="98145"/>
                    <a:pt x="45632" y="99266"/>
                    <a:pt x="45531" y="100279"/>
                  </a:cubicBezTo>
                  <a:cubicBezTo>
                    <a:pt x="45408" y="101292"/>
                    <a:pt x="45466" y="101690"/>
                    <a:pt x="45690" y="101465"/>
                  </a:cubicBezTo>
                  <a:cubicBezTo>
                    <a:pt x="48621" y="98304"/>
                    <a:pt x="52008" y="95547"/>
                    <a:pt x="55857" y="93174"/>
                  </a:cubicBezTo>
                  <a:cubicBezTo>
                    <a:pt x="59693" y="90808"/>
                    <a:pt x="63528" y="88724"/>
                    <a:pt x="67363" y="86908"/>
                  </a:cubicBezTo>
                  <a:cubicBezTo>
                    <a:pt x="72327" y="84434"/>
                    <a:pt x="78305" y="82632"/>
                    <a:pt x="85309" y="81496"/>
                  </a:cubicBezTo>
                  <a:cubicBezTo>
                    <a:pt x="92307" y="80368"/>
                    <a:pt x="99529" y="80252"/>
                    <a:pt x="106975" y="81156"/>
                  </a:cubicBezTo>
                  <a:cubicBezTo>
                    <a:pt x="114414" y="82061"/>
                    <a:pt x="121752" y="84087"/>
                    <a:pt x="128974" y="87248"/>
                  </a:cubicBezTo>
                  <a:cubicBezTo>
                    <a:pt x="136195" y="90410"/>
                    <a:pt x="142571" y="94983"/>
                    <a:pt x="148106" y="100959"/>
                  </a:cubicBezTo>
                  <a:cubicBezTo>
                    <a:pt x="153628" y="106935"/>
                    <a:pt x="157977" y="114445"/>
                    <a:pt x="161139" y="123467"/>
                  </a:cubicBezTo>
                  <a:cubicBezTo>
                    <a:pt x="164301" y="132490"/>
                    <a:pt x="165647" y="143429"/>
                    <a:pt x="165199" y="156301"/>
                  </a:cubicBezTo>
                  <a:cubicBezTo>
                    <a:pt x="164526" y="171190"/>
                    <a:pt x="161638" y="184344"/>
                    <a:pt x="156566" y="195725"/>
                  </a:cubicBezTo>
                  <a:cubicBezTo>
                    <a:pt x="151486" y="207120"/>
                    <a:pt x="144995" y="216656"/>
                    <a:pt x="137100" y="224325"/>
                  </a:cubicBezTo>
                  <a:cubicBezTo>
                    <a:pt x="129205" y="232002"/>
                    <a:pt x="120348" y="237811"/>
                    <a:pt x="110528" y="241754"/>
                  </a:cubicBezTo>
                  <a:cubicBezTo>
                    <a:pt x="100716" y="245705"/>
                    <a:pt x="90729" y="247622"/>
                    <a:pt x="80570" y="247514"/>
                  </a:cubicBezTo>
                  <a:cubicBezTo>
                    <a:pt x="70417" y="247391"/>
                    <a:pt x="60489" y="245314"/>
                    <a:pt x="50778" y="241248"/>
                  </a:cubicBezTo>
                  <a:cubicBezTo>
                    <a:pt x="41081" y="237189"/>
                    <a:pt x="32441" y="231039"/>
                    <a:pt x="24886" y="222798"/>
                  </a:cubicBezTo>
                  <a:cubicBezTo>
                    <a:pt x="17324" y="214565"/>
                    <a:pt x="11289" y="204240"/>
                    <a:pt x="6766" y="191825"/>
                  </a:cubicBezTo>
                  <a:cubicBezTo>
                    <a:pt x="2251" y="179417"/>
                    <a:pt x="0" y="164867"/>
                    <a:pt x="0" y="148168"/>
                  </a:cubicBezTo>
                  <a:lnTo>
                    <a:pt x="340" y="147828"/>
                  </a:lnTo>
                  <a:cubicBezTo>
                    <a:pt x="340" y="134740"/>
                    <a:pt x="1527" y="121717"/>
                    <a:pt x="3893" y="108737"/>
                  </a:cubicBezTo>
                  <a:cubicBezTo>
                    <a:pt x="6267" y="95764"/>
                    <a:pt x="9928" y="83464"/>
                    <a:pt x="14900" y="71845"/>
                  </a:cubicBezTo>
                  <a:cubicBezTo>
                    <a:pt x="19857" y="60232"/>
                    <a:pt x="26405" y="49510"/>
                    <a:pt x="34525" y="39692"/>
                  </a:cubicBezTo>
                  <a:cubicBezTo>
                    <a:pt x="42651" y="29881"/>
                    <a:pt x="52471" y="21590"/>
                    <a:pt x="63984" y="14818"/>
                  </a:cubicBezTo>
                  <a:cubicBezTo>
                    <a:pt x="65561" y="13913"/>
                    <a:pt x="67986" y="12784"/>
                    <a:pt x="71264" y="11432"/>
                  </a:cubicBezTo>
                  <a:cubicBezTo>
                    <a:pt x="74527" y="10071"/>
                    <a:pt x="77972" y="8776"/>
                    <a:pt x="81583" y="7539"/>
                  </a:cubicBezTo>
                  <a:cubicBezTo>
                    <a:pt x="85201" y="6302"/>
                    <a:pt x="88703" y="5231"/>
                    <a:pt x="92083" y="4319"/>
                  </a:cubicBezTo>
                  <a:cubicBezTo>
                    <a:pt x="95469" y="3422"/>
                    <a:pt x="98060" y="2742"/>
                    <a:pt x="99876" y="2286"/>
                  </a:cubicBezTo>
                  <a:cubicBezTo>
                    <a:pt x="103024" y="1613"/>
                    <a:pt x="106584" y="1107"/>
                    <a:pt x="110535" y="760"/>
                  </a:cubicBezTo>
                  <a:cubicBezTo>
                    <a:pt x="114486" y="420"/>
                    <a:pt x="118264" y="203"/>
                    <a:pt x="121875" y="87"/>
                  </a:cubicBezTo>
                  <a:cubicBezTo>
                    <a:pt x="125478" y="-29"/>
                    <a:pt x="128756" y="-29"/>
                    <a:pt x="131694" y="87"/>
                  </a:cubicBezTo>
                  <a:cubicBezTo>
                    <a:pt x="134618" y="203"/>
                    <a:pt x="136774" y="369"/>
                    <a:pt x="138120" y="593"/>
                  </a:cubicBezTo>
                  <a:cubicBezTo>
                    <a:pt x="141051" y="593"/>
                    <a:pt x="143258" y="1838"/>
                    <a:pt x="144727" y="4312"/>
                  </a:cubicBezTo>
                  <a:cubicBezTo>
                    <a:pt x="146189" y="6801"/>
                    <a:pt x="147100" y="9558"/>
                    <a:pt x="147433" y="12604"/>
                  </a:cubicBezTo>
                  <a:cubicBezTo>
                    <a:pt x="147773" y="15650"/>
                    <a:pt x="147607" y="18529"/>
                    <a:pt x="146927" y="21235"/>
                  </a:cubicBezTo>
                  <a:cubicBezTo>
                    <a:pt x="146247" y="23941"/>
                    <a:pt x="145226" y="25750"/>
                    <a:pt x="143880" y="26654"/>
                  </a:cubicBezTo>
                  <a:cubicBezTo>
                    <a:pt x="128981" y="26878"/>
                    <a:pt x="115666" y="28174"/>
                    <a:pt x="103936" y="30547"/>
                  </a:cubicBezTo>
                  <a:cubicBezTo>
                    <a:pt x="92191" y="32927"/>
                    <a:pt x="82596" y="37377"/>
                    <a:pt x="75157" y="43924"/>
                  </a:cubicBezTo>
                  <a:close/>
                  <a:moveTo>
                    <a:pt x="132027" y="143429"/>
                  </a:moveTo>
                  <a:cubicBezTo>
                    <a:pt x="132027" y="135977"/>
                    <a:pt x="130110" y="129668"/>
                    <a:pt x="126274" y="124480"/>
                  </a:cubicBezTo>
                  <a:cubicBezTo>
                    <a:pt x="122432" y="119293"/>
                    <a:pt x="117526" y="115342"/>
                    <a:pt x="111548" y="112629"/>
                  </a:cubicBezTo>
                  <a:cubicBezTo>
                    <a:pt x="105571" y="109923"/>
                    <a:pt x="98964" y="108520"/>
                    <a:pt x="91750" y="108397"/>
                  </a:cubicBezTo>
                  <a:cubicBezTo>
                    <a:pt x="84521" y="108295"/>
                    <a:pt x="77523" y="109482"/>
                    <a:pt x="70757" y="111956"/>
                  </a:cubicBezTo>
                  <a:cubicBezTo>
                    <a:pt x="63991" y="114445"/>
                    <a:pt x="57898" y="118388"/>
                    <a:pt x="52478" y="123800"/>
                  </a:cubicBezTo>
                  <a:cubicBezTo>
                    <a:pt x="47058" y="129219"/>
                    <a:pt x="43114" y="135984"/>
                    <a:pt x="40625" y="144116"/>
                  </a:cubicBezTo>
                  <a:cubicBezTo>
                    <a:pt x="39279" y="148631"/>
                    <a:pt x="38309" y="153587"/>
                    <a:pt x="37752" y="159006"/>
                  </a:cubicBezTo>
                  <a:cubicBezTo>
                    <a:pt x="37195" y="164425"/>
                    <a:pt x="37122" y="169389"/>
                    <a:pt x="37578" y="173896"/>
                  </a:cubicBezTo>
                  <a:cubicBezTo>
                    <a:pt x="38259" y="180213"/>
                    <a:pt x="39670" y="186029"/>
                    <a:pt x="41812" y="191326"/>
                  </a:cubicBezTo>
                  <a:cubicBezTo>
                    <a:pt x="43954" y="196629"/>
                    <a:pt x="46949" y="200977"/>
                    <a:pt x="50778" y="204363"/>
                  </a:cubicBezTo>
                  <a:cubicBezTo>
                    <a:pt x="54620" y="207742"/>
                    <a:pt x="59186" y="210115"/>
                    <a:pt x="64490" y="211468"/>
                  </a:cubicBezTo>
                  <a:cubicBezTo>
                    <a:pt x="69795" y="212814"/>
                    <a:pt x="75830" y="212713"/>
                    <a:pt x="82596" y="211128"/>
                  </a:cubicBezTo>
                  <a:cubicBezTo>
                    <a:pt x="85758" y="210455"/>
                    <a:pt x="88862" y="209768"/>
                    <a:pt x="91909" y="209095"/>
                  </a:cubicBezTo>
                  <a:cubicBezTo>
                    <a:pt x="94955" y="208422"/>
                    <a:pt x="97944" y="207178"/>
                    <a:pt x="100889" y="205376"/>
                  </a:cubicBezTo>
                  <a:cubicBezTo>
                    <a:pt x="105846" y="202446"/>
                    <a:pt x="110246" y="198604"/>
                    <a:pt x="114088" y="193865"/>
                  </a:cubicBezTo>
                  <a:cubicBezTo>
                    <a:pt x="117924" y="189133"/>
                    <a:pt x="121194" y="183939"/>
                    <a:pt x="123901" y="178295"/>
                  </a:cubicBezTo>
                  <a:cubicBezTo>
                    <a:pt x="126614" y="172659"/>
                    <a:pt x="128648" y="166849"/>
                    <a:pt x="129994" y="160866"/>
                  </a:cubicBezTo>
                  <a:cubicBezTo>
                    <a:pt x="131354" y="154882"/>
                    <a:pt x="132027" y="149072"/>
                    <a:pt x="132027" y="14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8" name="Google Shape;2508;p21"/>
            <p:cNvSpPr/>
            <p:nvPr/>
          </p:nvSpPr>
          <p:spPr>
            <a:xfrm>
              <a:off x="13860388" y="8003051"/>
              <a:ext cx="82248" cy="228300"/>
            </a:xfrm>
            <a:custGeom>
              <a:rect b="b" l="l" r="r" t="t"/>
              <a:pathLst>
                <a:path extrusionOk="0" h="228300" w="82248">
                  <a:moveTo>
                    <a:pt x="82248" y="1513"/>
                  </a:moveTo>
                  <a:cubicBezTo>
                    <a:pt x="80439" y="12793"/>
                    <a:pt x="78977" y="22893"/>
                    <a:pt x="77849" y="31799"/>
                  </a:cubicBezTo>
                  <a:cubicBezTo>
                    <a:pt x="76713" y="40720"/>
                    <a:pt x="75873" y="49012"/>
                    <a:pt x="75309" y="56681"/>
                  </a:cubicBezTo>
                  <a:cubicBezTo>
                    <a:pt x="74744" y="64357"/>
                    <a:pt x="74404" y="71629"/>
                    <a:pt x="74296" y="78517"/>
                  </a:cubicBezTo>
                  <a:cubicBezTo>
                    <a:pt x="74180" y="85397"/>
                    <a:pt x="74180" y="92502"/>
                    <a:pt x="74296" y="99838"/>
                  </a:cubicBezTo>
                  <a:cubicBezTo>
                    <a:pt x="74404" y="107175"/>
                    <a:pt x="74520" y="115068"/>
                    <a:pt x="74636" y="123534"/>
                  </a:cubicBezTo>
                  <a:cubicBezTo>
                    <a:pt x="74751" y="131991"/>
                    <a:pt x="74918" y="141527"/>
                    <a:pt x="75142" y="152134"/>
                  </a:cubicBezTo>
                  <a:lnTo>
                    <a:pt x="75822" y="224225"/>
                  </a:lnTo>
                  <a:cubicBezTo>
                    <a:pt x="74686" y="225137"/>
                    <a:pt x="73333" y="225925"/>
                    <a:pt x="71763" y="226598"/>
                  </a:cubicBezTo>
                  <a:cubicBezTo>
                    <a:pt x="70402" y="227054"/>
                    <a:pt x="68825" y="227502"/>
                    <a:pt x="67023" y="227958"/>
                  </a:cubicBezTo>
                  <a:cubicBezTo>
                    <a:pt x="65214" y="228414"/>
                    <a:pt x="63072" y="228414"/>
                    <a:pt x="60590" y="227958"/>
                  </a:cubicBezTo>
                  <a:cubicBezTo>
                    <a:pt x="59910" y="227958"/>
                    <a:pt x="58614" y="227785"/>
                    <a:pt x="56697" y="227445"/>
                  </a:cubicBezTo>
                  <a:cubicBezTo>
                    <a:pt x="54779" y="227112"/>
                    <a:pt x="52637" y="226714"/>
                    <a:pt x="50264" y="226258"/>
                  </a:cubicBezTo>
                  <a:cubicBezTo>
                    <a:pt x="47890" y="225809"/>
                    <a:pt x="45690" y="225310"/>
                    <a:pt x="43664" y="224738"/>
                  </a:cubicBezTo>
                  <a:cubicBezTo>
                    <a:pt x="41631" y="224181"/>
                    <a:pt x="40277" y="223892"/>
                    <a:pt x="39605" y="223892"/>
                  </a:cubicBezTo>
                  <a:cubicBezTo>
                    <a:pt x="38924" y="218704"/>
                    <a:pt x="38418" y="212612"/>
                    <a:pt x="38085" y="205616"/>
                  </a:cubicBezTo>
                  <a:cubicBezTo>
                    <a:pt x="37745" y="198620"/>
                    <a:pt x="37578" y="191392"/>
                    <a:pt x="37578" y="183954"/>
                  </a:cubicBezTo>
                  <a:cubicBezTo>
                    <a:pt x="37578" y="176502"/>
                    <a:pt x="37629" y="169231"/>
                    <a:pt x="37745" y="162118"/>
                  </a:cubicBezTo>
                  <a:cubicBezTo>
                    <a:pt x="37861" y="155014"/>
                    <a:pt x="38027" y="148748"/>
                    <a:pt x="38251" y="143329"/>
                  </a:cubicBezTo>
                  <a:lnTo>
                    <a:pt x="38591" y="143329"/>
                  </a:lnTo>
                  <a:cubicBezTo>
                    <a:pt x="39040" y="138373"/>
                    <a:pt x="39315" y="133916"/>
                    <a:pt x="39438" y="129958"/>
                  </a:cubicBezTo>
                  <a:cubicBezTo>
                    <a:pt x="39547" y="126022"/>
                    <a:pt x="39547" y="122181"/>
                    <a:pt x="39438" y="118455"/>
                  </a:cubicBezTo>
                  <a:cubicBezTo>
                    <a:pt x="39322" y="114728"/>
                    <a:pt x="39214" y="110894"/>
                    <a:pt x="39098" y="106944"/>
                  </a:cubicBezTo>
                  <a:cubicBezTo>
                    <a:pt x="38982" y="102993"/>
                    <a:pt x="39033" y="98536"/>
                    <a:pt x="39264" y="93573"/>
                  </a:cubicBezTo>
                  <a:cubicBezTo>
                    <a:pt x="39489" y="86801"/>
                    <a:pt x="39887" y="79074"/>
                    <a:pt x="40451" y="70384"/>
                  </a:cubicBezTo>
                  <a:cubicBezTo>
                    <a:pt x="41008" y="61702"/>
                    <a:pt x="41406" y="53751"/>
                    <a:pt x="41638" y="46530"/>
                  </a:cubicBezTo>
                  <a:cubicBezTo>
                    <a:pt x="36218" y="49692"/>
                    <a:pt x="31029" y="52506"/>
                    <a:pt x="26065" y="54995"/>
                  </a:cubicBezTo>
                  <a:cubicBezTo>
                    <a:pt x="21094" y="57470"/>
                    <a:pt x="17150" y="59503"/>
                    <a:pt x="14219" y="61087"/>
                  </a:cubicBezTo>
                  <a:cubicBezTo>
                    <a:pt x="11057" y="59727"/>
                    <a:pt x="8467" y="57310"/>
                    <a:pt x="6433" y="53809"/>
                  </a:cubicBezTo>
                  <a:cubicBezTo>
                    <a:pt x="4400" y="50307"/>
                    <a:pt x="2258" y="45973"/>
                    <a:pt x="0" y="40771"/>
                  </a:cubicBezTo>
                  <a:cubicBezTo>
                    <a:pt x="224" y="38969"/>
                    <a:pt x="1013" y="37218"/>
                    <a:pt x="2366" y="35533"/>
                  </a:cubicBezTo>
                  <a:cubicBezTo>
                    <a:pt x="3727" y="33832"/>
                    <a:pt x="5355" y="32262"/>
                    <a:pt x="7280" y="30787"/>
                  </a:cubicBezTo>
                  <a:cubicBezTo>
                    <a:pt x="9190" y="29325"/>
                    <a:pt x="11173" y="28023"/>
                    <a:pt x="13199" y="26894"/>
                  </a:cubicBezTo>
                  <a:cubicBezTo>
                    <a:pt x="15225" y="25765"/>
                    <a:pt x="17150" y="24752"/>
                    <a:pt x="18952" y="23848"/>
                  </a:cubicBezTo>
                  <a:cubicBezTo>
                    <a:pt x="25269" y="20462"/>
                    <a:pt x="32716" y="16396"/>
                    <a:pt x="41291" y="11664"/>
                  </a:cubicBezTo>
                  <a:cubicBezTo>
                    <a:pt x="49866" y="6918"/>
                    <a:pt x="57761" y="3315"/>
                    <a:pt x="64990" y="826"/>
                  </a:cubicBezTo>
                  <a:cubicBezTo>
                    <a:pt x="68145" y="-64"/>
                    <a:pt x="71589" y="-238"/>
                    <a:pt x="75316" y="319"/>
                  </a:cubicBezTo>
                  <a:cubicBezTo>
                    <a:pt x="79035" y="884"/>
                    <a:pt x="81344" y="1282"/>
                    <a:pt x="82248" y="1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9" name="Google Shape;2509;p21"/>
            <p:cNvSpPr/>
            <p:nvPr/>
          </p:nvSpPr>
          <p:spPr>
            <a:xfrm>
              <a:off x="13834319" y="8644602"/>
              <a:ext cx="164224" cy="237041"/>
            </a:xfrm>
            <a:custGeom>
              <a:rect b="b" l="l" r="r" t="t"/>
              <a:pathLst>
                <a:path extrusionOk="0" h="237041" w="164224">
                  <a:moveTo>
                    <a:pt x="99228" y="1125"/>
                  </a:moveTo>
                  <a:cubicBezTo>
                    <a:pt x="100581" y="908"/>
                    <a:pt x="102441" y="952"/>
                    <a:pt x="104815" y="1299"/>
                  </a:cubicBezTo>
                  <a:cubicBezTo>
                    <a:pt x="107181" y="1639"/>
                    <a:pt x="109663" y="2203"/>
                    <a:pt x="112261" y="2985"/>
                  </a:cubicBezTo>
                  <a:cubicBezTo>
                    <a:pt x="114851" y="3781"/>
                    <a:pt x="117341" y="4627"/>
                    <a:pt x="119714" y="5524"/>
                  </a:cubicBezTo>
                  <a:cubicBezTo>
                    <a:pt x="122081" y="6429"/>
                    <a:pt x="123832" y="7326"/>
                    <a:pt x="124961" y="8230"/>
                  </a:cubicBezTo>
                  <a:cubicBezTo>
                    <a:pt x="131734" y="14105"/>
                    <a:pt x="137711" y="20696"/>
                    <a:pt x="142899" y="28033"/>
                  </a:cubicBezTo>
                  <a:cubicBezTo>
                    <a:pt x="148088" y="35369"/>
                    <a:pt x="152263" y="43545"/>
                    <a:pt x="155426" y="52574"/>
                  </a:cubicBezTo>
                  <a:cubicBezTo>
                    <a:pt x="156779" y="56409"/>
                    <a:pt x="158016" y="60808"/>
                    <a:pt x="159152" y="65771"/>
                  </a:cubicBezTo>
                  <a:cubicBezTo>
                    <a:pt x="160274" y="70735"/>
                    <a:pt x="161236" y="75814"/>
                    <a:pt x="162025" y="81001"/>
                  </a:cubicBezTo>
                  <a:cubicBezTo>
                    <a:pt x="162814" y="86189"/>
                    <a:pt x="163378" y="91326"/>
                    <a:pt x="163718" y="96405"/>
                  </a:cubicBezTo>
                  <a:cubicBezTo>
                    <a:pt x="164059" y="101484"/>
                    <a:pt x="164225" y="106172"/>
                    <a:pt x="164225" y="110448"/>
                  </a:cubicBezTo>
                  <a:cubicBezTo>
                    <a:pt x="164225" y="124889"/>
                    <a:pt x="162416" y="139620"/>
                    <a:pt x="158805" y="154619"/>
                  </a:cubicBezTo>
                  <a:cubicBezTo>
                    <a:pt x="155194" y="169632"/>
                    <a:pt x="149839" y="183219"/>
                    <a:pt x="142726" y="195403"/>
                  </a:cubicBezTo>
                  <a:cubicBezTo>
                    <a:pt x="135620" y="207594"/>
                    <a:pt x="126813" y="217579"/>
                    <a:pt x="116320" y="225364"/>
                  </a:cubicBezTo>
                  <a:cubicBezTo>
                    <a:pt x="105828" y="233156"/>
                    <a:pt x="93808" y="237041"/>
                    <a:pt x="80269" y="237041"/>
                  </a:cubicBezTo>
                  <a:cubicBezTo>
                    <a:pt x="72591" y="237041"/>
                    <a:pt x="65029" y="235912"/>
                    <a:pt x="57583" y="233655"/>
                  </a:cubicBezTo>
                  <a:cubicBezTo>
                    <a:pt x="50129" y="231405"/>
                    <a:pt x="43139" y="227903"/>
                    <a:pt x="36598" y="223157"/>
                  </a:cubicBezTo>
                  <a:cubicBezTo>
                    <a:pt x="30280" y="218650"/>
                    <a:pt x="25367" y="213845"/>
                    <a:pt x="21872" y="208774"/>
                  </a:cubicBezTo>
                  <a:cubicBezTo>
                    <a:pt x="18376" y="203694"/>
                    <a:pt x="14816" y="197559"/>
                    <a:pt x="11212" y="190324"/>
                  </a:cubicBezTo>
                  <a:lnTo>
                    <a:pt x="10872" y="189991"/>
                  </a:lnTo>
                  <a:cubicBezTo>
                    <a:pt x="8615" y="185932"/>
                    <a:pt x="6813" y="181135"/>
                    <a:pt x="5452" y="175608"/>
                  </a:cubicBezTo>
                  <a:cubicBezTo>
                    <a:pt x="4099" y="170073"/>
                    <a:pt x="3028" y="164379"/>
                    <a:pt x="2239" y="158511"/>
                  </a:cubicBezTo>
                  <a:cubicBezTo>
                    <a:pt x="1443" y="152643"/>
                    <a:pt x="879" y="146783"/>
                    <a:pt x="546" y="140915"/>
                  </a:cubicBezTo>
                  <a:cubicBezTo>
                    <a:pt x="206" y="135048"/>
                    <a:pt x="39" y="129860"/>
                    <a:pt x="39" y="125345"/>
                  </a:cubicBezTo>
                  <a:cubicBezTo>
                    <a:pt x="-185" y="115867"/>
                    <a:pt x="546" y="105767"/>
                    <a:pt x="2239" y="95045"/>
                  </a:cubicBezTo>
                  <a:cubicBezTo>
                    <a:pt x="3925" y="84329"/>
                    <a:pt x="6581" y="74005"/>
                    <a:pt x="10192" y="64078"/>
                  </a:cubicBezTo>
                  <a:cubicBezTo>
                    <a:pt x="13796" y="54145"/>
                    <a:pt x="18376" y="44949"/>
                    <a:pt x="23898" y="36483"/>
                  </a:cubicBezTo>
                  <a:cubicBezTo>
                    <a:pt x="29426" y="28026"/>
                    <a:pt x="35917" y="21312"/>
                    <a:pt x="43371" y="16348"/>
                  </a:cubicBezTo>
                  <a:cubicBezTo>
                    <a:pt x="45846" y="14315"/>
                    <a:pt x="49348" y="12116"/>
                    <a:pt x="53863" y="9757"/>
                  </a:cubicBezTo>
                  <a:cubicBezTo>
                    <a:pt x="58379" y="7384"/>
                    <a:pt x="63285" y="5351"/>
                    <a:pt x="68589" y="3665"/>
                  </a:cubicBezTo>
                  <a:cubicBezTo>
                    <a:pt x="73886" y="1965"/>
                    <a:pt x="79249" y="836"/>
                    <a:pt x="84669" y="279"/>
                  </a:cubicBezTo>
                  <a:cubicBezTo>
                    <a:pt x="90081" y="-278"/>
                    <a:pt x="94937" y="-3"/>
                    <a:pt x="99228" y="1125"/>
                  </a:cubicBezTo>
                  <a:close/>
                  <a:moveTo>
                    <a:pt x="84669" y="32598"/>
                  </a:moveTo>
                  <a:cubicBezTo>
                    <a:pt x="75869" y="33054"/>
                    <a:pt x="68191" y="35818"/>
                    <a:pt x="61650" y="40890"/>
                  </a:cubicBezTo>
                  <a:cubicBezTo>
                    <a:pt x="55101" y="45969"/>
                    <a:pt x="49630" y="52574"/>
                    <a:pt x="45230" y="60692"/>
                  </a:cubicBezTo>
                  <a:cubicBezTo>
                    <a:pt x="40824" y="68817"/>
                    <a:pt x="37386" y="77955"/>
                    <a:pt x="34904" y="88106"/>
                  </a:cubicBezTo>
                  <a:cubicBezTo>
                    <a:pt x="32415" y="98257"/>
                    <a:pt x="30845" y="108415"/>
                    <a:pt x="30164" y="118566"/>
                  </a:cubicBezTo>
                  <a:cubicBezTo>
                    <a:pt x="29491" y="128717"/>
                    <a:pt x="29709" y="138766"/>
                    <a:pt x="30845" y="148693"/>
                  </a:cubicBezTo>
                  <a:cubicBezTo>
                    <a:pt x="31966" y="158627"/>
                    <a:pt x="34680" y="167982"/>
                    <a:pt x="38971" y="176787"/>
                  </a:cubicBezTo>
                  <a:cubicBezTo>
                    <a:pt x="43031" y="185585"/>
                    <a:pt x="49015" y="191735"/>
                    <a:pt x="56910" y="195237"/>
                  </a:cubicBezTo>
                  <a:cubicBezTo>
                    <a:pt x="64805" y="198738"/>
                    <a:pt x="72823" y="199918"/>
                    <a:pt x="80942" y="198789"/>
                  </a:cubicBezTo>
                  <a:cubicBezTo>
                    <a:pt x="90421" y="197429"/>
                    <a:pt x="98041" y="194282"/>
                    <a:pt x="103794" y="189311"/>
                  </a:cubicBezTo>
                  <a:cubicBezTo>
                    <a:pt x="109547" y="184355"/>
                    <a:pt x="114793" y="177026"/>
                    <a:pt x="119533" y="167316"/>
                  </a:cubicBezTo>
                  <a:cubicBezTo>
                    <a:pt x="123137" y="160096"/>
                    <a:pt x="125966" y="151746"/>
                    <a:pt x="127993" y="142268"/>
                  </a:cubicBezTo>
                  <a:cubicBezTo>
                    <a:pt x="130026" y="132798"/>
                    <a:pt x="131213" y="123037"/>
                    <a:pt x="131546" y="112995"/>
                  </a:cubicBezTo>
                  <a:cubicBezTo>
                    <a:pt x="131886" y="102953"/>
                    <a:pt x="131263" y="93019"/>
                    <a:pt x="129686" y="83208"/>
                  </a:cubicBezTo>
                  <a:cubicBezTo>
                    <a:pt x="128108" y="73390"/>
                    <a:pt x="125453" y="64708"/>
                    <a:pt x="121733" y="57140"/>
                  </a:cubicBezTo>
                  <a:cubicBezTo>
                    <a:pt x="118006" y="49586"/>
                    <a:pt x="113100" y="43552"/>
                    <a:pt x="107007" y="39037"/>
                  </a:cubicBezTo>
                  <a:cubicBezTo>
                    <a:pt x="100914" y="34530"/>
                    <a:pt x="93468" y="32381"/>
                    <a:pt x="84669" y="325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0" name="Google Shape;2510;p21"/>
            <p:cNvSpPr/>
            <p:nvPr/>
          </p:nvSpPr>
          <p:spPr>
            <a:xfrm>
              <a:off x="14548547" y="8754885"/>
              <a:ext cx="38586" cy="40259"/>
            </a:xfrm>
            <a:custGeom>
              <a:rect b="b" l="l" r="r" t="t"/>
              <a:pathLst>
                <a:path extrusionOk="0" h="40259" w="38586">
                  <a:moveTo>
                    <a:pt x="9997" y="37202"/>
                  </a:moveTo>
                  <a:cubicBezTo>
                    <a:pt x="5706" y="34951"/>
                    <a:pt x="2833" y="31905"/>
                    <a:pt x="1364" y="28064"/>
                  </a:cubicBezTo>
                  <a:cubicBezTo>
                    <a:pt x="-105" y="24229"/>
                    <a:pt x="-387" y="20336"/>
                    <a:pt x="517" y="16379"/>
                  </a:cubicBezTo>
                  <a:cubicBezTo>
                    <a:pt x="1422" y="12443"/>
                    <a:pt x="3281" y="8941"/>
                    <a:pt x="6104" y="5895"/>
                  </a:cubicBezTo>
                  <a:cubicBezTo>
                    <a:pt x="8926" y="2849"/>
                    <a:pt x="12479" y="982"/>
                    <a:pt x="16770" y="310"/>
                  </a:cubicBezTo>
                  <a:cubicBezTo>
                    <a:pt x="22863" y="-595"/>
                    <a:pt x="27769" y="483"/>
                    <a:pt x="31496" y="3529"/>
                  </a:cubicBezTo>
                  <a:cubicBezTo>
                    <a:pt x="35223" y="6575"/>
                    <a:pt x="37473" y="10294"/>
                    <a:pt x="38269" y="14700"/>
                  </a:cubicBezTo>
                  <a:cubicBezTo>
                    <a:pt x="39058" y="19106"/>
                    <a:pt x="38378" y="23621"/>
                    <a:pt x="36236" y="28244"/>
                  </a:cubicBezTo>
                  <a:cubicBezTo>
                    <a:pt x="34087" y="32868"/>
                    <a:pt x="30078" y="36427"/>
                    <a:pt x="24216" y="38902"/>
                  </a:cubicBezTo>
                  <a:cubicBezTo>
                    <a:pt x="21054" y="40262"/>
                    <a:pt x="18347" y="40602"/>
                    <a:pt x="16090" y="39915"/>
                  </a:cubicBezTo>
                  <a:cubicBezTo>
                    <a:pt x="13832" y="39235"/>
                    <a:pt x="11799" y="38330"/>
                    <a:pt x="9997" y="37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1" name="Google Shape;2511;p21"/>
            <p:cNvSpPr/>
            <p:nvPr/>
          </p:nvSpPr>
          <p:spPr>
            <a:xfrm>
              <a:off x="15154906" y="8697047"/>
              <a:ext cx="153742" cy="153703"/>
            </a:xfrm>
            <a:custGeom>
              <a:rect b="b" l="l" r="r" t="t"/>
              <a:pathLst>
                <a:path extrusionOk="0" h="153703" w="153742">
                  <a:moveTo>
                    <a:pt x="91445" y="910"/>
                  </a:moveTo>
                  <a:cubicBezTo>
                    <a:pt x="91662" y="2046"/>
                    <a:pt x="91836" y="4470"/>
                    <a:pt x="91952" y="8189"/>
                  </a:cubicBezTo>
                  <a:cubicBezTo>
                    <a:pt x="92067" y="11915"/>
                    <a:pt x="92125" y="16538"/>
                    <a:pt x="92125" y="22073"/>
                  </a:cubicBezTo>
                  <a:cubicBezTo>
                    <a:pt x="92125" y="27608"/>
                    <a:pt x="92010" y="33801"/>
                    <a:pt x="91785" y="40689"/>
                  </a:cubicBezTo>
                  <a:cubicBezTo>
                    <a:pt x="91561" y="47569"/>
                    <a:pt x="91329" y="54732"/>
                    <a:pt x="91112" y="62184"/>
                  </a:cubicBezTo>
                  <a:cubicBezTo>
                    <a:pt x="97205" y="62184"/>
                    <a:pt x="103356" y="62242"/>
                    <a:pt x="109565" y="62343"/>
                  </a:cubicBezTo>
                  <a:cubicBezTo>
                    <a:pt x="115774" y="62466"/>
                    <a:pt x="121577" y="62568"/>
                    <a:pt x="126997" y="62683"/>
                  </a:cubicBezTo>
                  <a:cubicBezTo>
                    <a:pt x="132417" y="62799"/>
                    <a:pt x="137266" y="62966"/>
                    <a:pt x="141557" y="63197"/>
                  </a:cubicBezTo>
                  <a:cubicBezTo>
                    <a:pt x="145833" y="63422"/>
                    <a:pt x="148996" y="63646"/>
                    <a:pt x="151029" y="63870"/>
                  </a:cubicBezTo>
                  <a:cubicBezTo>
                    <a:pt x="151934" y="64774"/>
                    <a:pt x="152607" y="66576"/>
                    <a:pt x="153063" y="69289"/>
                  </a:cubicBezTo>
                  <a:cubicBezTo>
                    <a:pt x="153519" y="71995"/>
                    <a:pt x="153743" y="74824"/>
                    <a:pt x="153743" y="77747"/>
                  </a:cubicBezTo>
                  <a:cubicBezTo>
                    <a:pt x="153743" y="80692"/>
                    <a:pt x="153620" y="83333"/>
                    <a:pt x="153403" y="85706"/>
                  </a:cubicBezTo>
                  <a:cubicBezTo>
                    <a:pt x="153178" y="88072"/>
                    <a:pt x="152947" y="89367"/>
                    <a:pt x="152730" y="89598"/>
                  </a:cubicBezTo>
                  <a:cubicBezTo>
                    <a:pt x="151594" y="90054"/>
                    <a:pt x="149112" y="90387"/>
                    <a:pt x="145276" y="90611"/>
                  </a:cubicBezTo>
                  <a:cubicBezTo>
                    <a:pt x="141434" y="90836"/>
                    <a:pt x="136694" y="91009"/>
                    <a:pt x="131057" y="91118"/>
                  </a:cubicBezTo>
                  <a:cubicBezTo>
                    <a:pt x="125413" y="91241"/>
                    <a:pt x="119088" y="91342"/>
                    <a:pt x="112098" y="91458"/>
                  </a:cubicBezTo>
                  <a:cubicBezTo>
                    <a:pt x="105107" y="91573"/>
                    <a:pt x="97770" y="91631"/>
                    <a:pt x="90099" y="91631"/>
                  </a:cubicBezTo>
                  <a:cubicBezTo>
                    <a:pt x="89643" y="105400"/>
                    <a:pt x="89195" y="117685"/>
                    <a:pt x="88739" y="128523"/>
                  </a:cubicBezTo>
                  <a:cubicBezTo>
                    <a:pt x="88283" y="139347"/>
                    <a:pt x="87950" y="146242"/>
                    <a:pt x="87726" y="149172"/>
                  </a:cubicBezTo>
                  <a:cubicBezTo>
                    <a:pt x="85236" y="151661"/>
                    <a:pt x="81973" y="153065"/>
                    <a:pt x="77913" y="153405"/>
                  </a:cubicBezTo>
                  <a:cubicBezTo>
                    <a:pt x="73854" y="153738"/>
                    <a:pt x="68875" y="153796"/>
                    <a:pt x="63014" y="153564"/>
                  </a:cubicBezTo>
                  <a:cubicBezTo>
                    <a:pt x="61668" y="152674"/>
                    <a:pt x="60698" y="150011"/>
                    <a:pt x="60141" y="145613"/>
                  </a:cubicBezTo>
                  <a:cubicBezTo>
                    <a:pt x="59569" y="141206"/>
                    <a:pt x="59294" y="136417"/>
                    <a:pt x="59294" y="131229"/>
                  </a:cubicBezTo>
                  <a:cubicBezTo>
                    <a:pt x="59294" y="126042"/>
                    <a:pt x="59468" y="121078"/>
                    <a:pt x="59801" y="116339"/>
                  </a:cubicBezTo>
                  <a:cubicBezTo>
                    <a:pt x="60141" y="111593"/>
                    <a:pt x="60314" y="108214"/>
                    <a:pt x="60314" y="106188"/>
                  </a:cubicBezTo>
                  <a:lnTo>
                    <a:pt x="60314" y="91964"/>
                  </a:lnTo>
                  <a:lnTo>
                    <a:pt x="4450" y="91964"/>
                  </a:lnTo>
                  <a:cubicBezTo>
                    <a:pt x="1960" y="89490"/>
                    <a:pt x="557" y="86270"/>
                    <a:pt x="224" y="82320"/>
                  </a:cubicBezTo>
                  <a:cubicBezTo>
                    <a:pt x="-116" y="78369"/>
                    <a:pt x="-73" y="73464"/>
                    <a:pt x="383" y="67596"/>
                  </a:cubicBezTo>
                  <a:cubicBezTo>
                    <a:pt x="1287" y="66019"/>
                    <a:pt x="3885" y="64890"/>
                    <a:pt x="8176" y="64217"/>
                  </a:cubicBezTo>
                  <a:cubicBezTo>
                    <a:pt x="12460" y="63537"/>
                    <a:pt x="17200" y="63089"/>
                    <a:pt x="22396" y="62857"/>
                  </a:cubicBezTo>
                  <a:cubicBezTo>
                    <a:pt x="27584" y="62633"/>
                    <a:pt x="32548" y="62517"/>
                    <a:pt x="37288" y="62517"/>
                  </a:cubicBezTo>
                  <a:cubicBezTo>
                    <a:pt x="42035" y="62517"/>
                    <a:pt x="45415" y="62517"/>
                    <a:pt x="47441" y="62517"/>
                  </a:cubicBezTo>
                  <a:cubicBezTo>
                    <a:pt x="49026" y="62517"/>
                    <a:pt x="51001" y="62466"/>
                    <a:pt x="53375" y="62343"/>
                  </a:cubicBezTo>
                  <a:cubicBezTo>
                    <a:pt x="55741" y="62242"/>
                    <a:pt x="58498" y="62184"/>
                    <a:pt x="61668" y="62184"/>
                  </a:cubicBezTo>
                  <a:cubicBezTo>
                    <a:pt x="61885" y="56085"/>
                    <a:pt x="62174" y="49943"/>
                    <a:pt x="62514" y="43735"/>
                  </a:cubicBezTo>
                  <a:cubicBezTo>
                    <a:pt x="62847" y="37527"/>
                    <a:pt x="63187" y="31768"/>
                    <a:pt x="63527" y="26465"/>
                  </a:cubicBezTo>
                  <a:cubicBezTo>
                    <a:pt x="63860" y="21168"/>
                    <a:pt x="64200" y="16437"/>
                    <a:pt x="64540" y="12248"/>
                  </a:cubicBezTo>
                  <a:cubicBezTo>
                    <a:pt x="64873" y="8080"/>
                    <a:pt x="65271" y="4969"/>
                    <a:pt x="65727" y="2936"/>
                  </a:cubicBezTo>
                  <a:cubicBezTo>
                    <a:pt x="66617" y="2046"/>
                    <a:pt x="68434" y="1359"/>
                    <a:pt x="71140" y="903"/>
                  </a:cubicBezTo>
                  <a:cubicBezTo>
                    <a:pt x="73854" y="454"/>
                    <a:pt x="76676" y="172"/>
                    <a:pt x="79606" y="56"/>
                  </a:cubicBezTo>
                  <a:cubicBezTo>
                    <a:pt x="82537" y="-60"/>
                    <a:pt x="85193" y="6"/>
                    <a:pt x="87559" y="230"/>
                  </a:cubicBezTo>
                  <a:cubicBezTo>
                    <a:pt x="89918" y="462"/>
                    <a:pt x="91221" y="693"/>
                    <a:pt x="91445" y="9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2" name="Google Shape;2512;p21"/>
            <p:cNvSpPr/>
            <p:nvPr/>
          </p:nvSpPr>
          <p:spPr>
            <a:xfrm>
              <a:off x="15809780" y="8732136"/>
              <a:ext cx="153744" cy="83949"/>
            </a:xfrm>
            <a:custGeom>
              <a:rect b="b" l="l" r="r" t="t"/>
              <a:pathLst>
                <a:path extrusionOk="0" h="83949" w="153744">
                  <a:moveTo>
                    <a:pt x="152724" y="27421"/>
                  </a:moveTo>
                  <a:cubicBezTo>
                    <a:pt x="151146" y="27877"/>
                    <a:pt x="146689" y="28268"/>
                    <a:pt x="139351" y="28608"/>
                  </a:cubicBezTo>
                  <a:cubicBezTo>
                    <a:pt x="132014" y="28948"/>
                    <a:pt x="123272" y="29179"/>
                    <a:pt x="113119" y="29281"/>
                  </a:cubicBezTo>
                  <a:cubicBezTo>
                    <a:pt x="102967" y="29404"/>
                    <a:pt x="92011" y="29505"/>
                    <a:pt x="80281" y="29621"/>
                  </a:cubicBezTo>
                  <a:cubicBezTo>
                    <a:pt x="68544" y="29736"/>
                    <a:pt x="57486" y="29794"/>
                    <a:pt x="47102" y="29794"/>
                  </a:cubicBezTo>
                  <a:cubicBezTo>
                    <a:pt x="36718" y="29794"/>
                    <a:pt x="27636" y="29794"/>
                    <a:pt x="19858" y="29794"/>
                  </a:cubicBezTo>
                  <a:cubicBezTo>
                    <a:pt x="12064" y="29794"/>
                    <a:pt x="6933" y="29794"/>
                    <a:pt x="4451" y="29794"/>
                  </a:cubicBezTo>
                  <a:cubicBezTo>
                    <a:pt x="1962" y="27320"/>
                    <a:pt x="558" y="24100"/>
                    <a:pt x="218" y="20143"/>
                  </a:cubicBezTo>
                  <a:cubicBezTo>
                    <a:pt x="-122" y="16207"/>
                    <a:pt x="-64" y="11287"/>
                    <a:pt x="392" y="5426"/>
                  </a:cubicBezTo>
                  <a:cubicBezTo>
                    <a:pt x="1296" y="3849"/>
                    <a:pt x="3887" y="2713"/>
                    <a:pt x="8171" y="2040"/>
                  </a:cubicBezTo>
                  <a:cubicBezTo>
                    <a:pt x="12462" y="1367"/>
                    <a:pt x="17194" y="912"/>
                    <a:pt x="22390" y="680"/>
                  </a:cubicBezTo>
                  <a:cubicBezTo>
                    <a:pt x="27579" y="463"/>
                    <a:pt x="32543" y="347"/>
                    <a:pt x="37290" y="347"/>
                  </a:cubicBezTo>
                  <a:cubicBezTo>
                    <a:pt x="42022" y="347"/>
                    <a:pt x="45416" y="347"/>
                    <a:pt x="47442" y="347"/>
                  </a:cubicBezTo>
                  <a:cubicBezTo>
                    <a:pt x="49917" y="347"/>
                    <a:pt x="53876" y="289"/>
                    <a:pt x="59288" y="174"/>
                  </a:cubicBezTo>
                  <a:cubicBezTo>
                    <a:pt x="64708" y="58"/>
                    <a:pt x="70859" y="0"/>
                    <a:pt x="77741" y="0"/>
                  </a:cubicBezTo>
                  <a:cubicBezTo>
                    <a:pt x="84630" y="0"/>
                    <a:pt x="91845" y="0"/>
                    <a:pt x="99407" y="0"/>
                  </a:cubicBezTo>
                  <a:cubicBezTo>
                    <a:pt x="106969" y="0"/>
                    <a:pt x="114133" y="58"/>
                    <a:pt x="120906" y="174"/>
                  </a:cubicBezTo>
                  <a:cubicBezTo>
                    <a:pt x="127679" y="289"/>
                    <a:pt x="133772" y="507"/>
                    <a:pt x="139185" y="847"/>
                  </a:cubicBezTo>
                  <a:cubicBezTo>
                    <a:pt x="144605" y="1187"/>
                    <a:pt x="148549" y="1476"/>
                    <a:pt x="151038" y="1693"/>
                  </a:cubicBezTo>
                  <a:cubicBezTo>
                    <a:pt x="151943" y="2605"/>
                    <a:pt x="152615" y="4406"/>
                    <a:pt x="153071" y="7112"/>
                  </a:cubicBezTo>
                  <a:cubicBezTo>
                    <a:pt x="153520" y="9818"/>
                    <a:pt x="153744" y="12647"/>
                    <a:pt x="153744" y="15577"/>
                  </a:cubicBezTo>
                  <a:cubicBezTo>
                    <a:pt x="153744" y="18508"/>
                    <a:pt x="153629" y="21156"/>
                    <a:pt x="153412" y="23529"/>
                  </a:cubicBezTo>
                  <a:cubicBezTo>
                    <a:pt x="153180" y="25902"/>
                    <a:pt x="152956" y="27204"/>
                    <a:pt x="152724" y="27421"/>
                  </a:cubicBezTo>
                  <a:close/>
                  <a:moveTo>
                    <a:pt x="152724" y="81576"/>
                  </a:moveTo>
                  <a:cubicBezTo>
                    <a:pt x="151146" y="82032"/>
                    <a:pt x="146689" y="82430"/>
                    <a:pt x="139351" y="82763"/>
                  </a:cubicBezTo>
                  <a:cubicBezTo>
                    <a:pt x="132014" y="83103"/>
                    <a:pt x="123272" y="83334"/>
                    <a:pt x="113119" y="83443"/>
                  </a:cubicBezTo>
                  <a:cubicBezTo>
                    <a:pt x="102967" y="83559"/>
                    <a:pt x="92011" y="83667"/>
                    <a:pt x="80281" y="83776"/>
                  </a:cubicBezTo>
                  <a:cubicBezTo>
                    <a:pt x="68544" y="83891"/>
                    <a:pt x="57486" y="83949"/>
                    <a:pt x="47102" y="83949"/>
                  </a:cubicBezTo>
                  <a:cubicBezTo>
                    <a:pt x="36718" y="83949"/>
                    <a:pt x="27636" y="83949"/>
                    <a:pt x="19858" y="83949"/>
                  </a:cubicBezTo>
                  <a:cubicBezTo>
                    <a:pt x="12064" y="83949"/>
                    <a:pt x="6933" y="83949"/>
                    <a:pt x="4451" y="83949"/>
                  </a:cubicBezTo>
                  <a:cubicBezTo>
                    <a:pt x="1962" y="81475"/>
                    <a:pt x="558" y="78255"/>
                    <a:pt x="218" y="74298"/>
                  </a:cubicBezTo>
                  <a:cubicBezTo>
                    <a:pt x="-122" y="70362"/>
                    <a:pt x="-64" y="65442"/>
                    <a:pt x="392" y="59581"/>
                  </a:cubicBezTo>
                  <a:cubicBezTo>
                    <a:pt x="1296" y="58004"/>
                    <a:pt x="3887" y="56868"/>
                    <a:pt x="8171" y="56195"/>
                  </a:cubicBezTo>
                  <a:cubicBezTo>
                    <a:pt x="12462" y="55522"/>
                    <a:pt x="17194" y="55066"/>
                    <a:pt x="22390" y="54835"/>
                  </a:cubicBezTo>
                  <a:cubicBezTo>
                    <a:pt x="27579" y="54618"/>
                    <a:pt x="32543" y="54502"/>
                    <a:pt x="37290" y="54502"/>
                  </a:cubicBezTo>
                  <a:cubicBezTo>
                    <a:pt x="42022" y="54502"/>
                    <a:pt x="45416" y="54502"/>
                    <a:pt x="47442" y="54502"/>
                  </a:cubicBezTo>
                  <a:cubicBezTo>
                    <a:pt x="49917" y="54502"/>
                    <a:pt x="53876" y="54444"/>
                    <a:pt x="59288" y="54329"/>
                  </a:cubicBezTo>
                  <a:cubicBezTo>
                    <a:pt x="64708" y="54213"/>
                    <a:pt x="70859" y="54155"/>
                    <a:pt x="77741" y="54155"/>
                  </a:cubicBezTo>
                  <a:cubicBezTo>
                    <a:pt x="84630" y="54155"/>
                    <a:pt x="91845" y="54155"/>
                    <a:pt x="99407" y="54155"/>
                  </a:cubicBezTo>
                  <a:cubicBezTo>
                    <a:pt x="106969" y="54155"/>
                    <a:pt x="114133" y="54213"/>
                    <a:pt x="120906" y="54329"/>
                  </a:cubicBezTo>
                  <a:cubicBezTo>
                    <a:pt x="127679" y="54444"/>
                    <a:pt x="133772" y="54669"/>
                    <a:pt x="139185" y="55002"/>
                  </a:cubicBezTo>
                  <a:cubicBezTo>
                    <a:pt x="144605" y="55342"/>
                    <a:pt x="148549" y="55631"/>
                    <a:pt x="151038" y="55848"/>
                  </a:cubicBezTo>
                  <a:cubicBezTo>
                    <a:pt x="151943" y="56760"/>
                    <a:pt x="152615" y="58561"/>
                    <a:pt x="153071" y="61267"/>
                  </a:cubicBezTo>
                  <a:cubicBezTo>
                    <a:pt x="153520" y="63980"/>
                    <a:pt x="153744" y="66802"/>
                    <a:pt x="153744" y="69732"/>
                  </a:cubicBezTo>
                  <a:cubicBezTo>
                    <a:pt x="153744" y="72662"/>
                    <a:pt x="153629" y="75310"/>
                    <a:pt x="153412" y="77684"/>
                  </a:cubicBezTo>
                  <a:cubicBezTo>
                    <a:pt x="153180" y="80057"/>
                    <a:pt x="152956" y="81359"/>
                    <a:pt x="152724" y="815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3" name="Google Shape;2513;p21"/>
            <p:cNvSpPr/>
            <p:nvPr/>
          </p:nvSpPr>
          <p:spPr>
            <a:xfrm>
              <a:off x="15830584" y="8121026"/>
              <a:ext cx="104658" cy="30679"/>
            </a:xfrm>
            <a:custGeom>
              <a:rect b="b" l="l" r="r" t="t"/>
              <a:pathLst>
                <a:path extrusionOk="0" h="30679" w="104658">
                  <a:moveTo>
                    <a:pt x="103646" y="26613"/>
                  </a:moveTo>
                  <a:cubicBezTo>
                    <a:pt x="102061" y="27069"/>
                    <a:pt x="98783" y="27518"/>
                    <a:pt x="93826" y="27973"/>
                  </a:cubicBezTo>
                  <a:cubicBezTo>
                    <a:pt x="88862" y="28422"/>
                    <a:pt x="83102" y="28762"/>
                    <a:pt x="76560" y="28986"/>
                  </a:cubicBezTo>
                  <a:cubicBezTo>
                    <a:pt x="70011" y="29211"/>
                    <a:pt x="63014" y="29435"/>
                    <a:pt x="55574" y="29659"/>
                  </a:cubicBezTo>
                  <a:cubicBezTo>
                    <a:pt x="48121" y="29884"/>
                    <a:pt x="41015" y="30057"/>
                    <a:pt x="34242" y="30166"/>
                  </a:cubicBezTo>
                  <a:cubicBezTo>
                    <a:pt x="27476" y="30289"/>
                    <a:pt x="21426" y="30390"/>
                    <a:pt x="16137" y="30506"/>
                  </a:cubicBezTo>
                  <a:cubicBezTo>
                    <a:pt x="10832" y="30621"/>
                    <a:pt x="6939" y="30679"/>
                    <a:pt x="4450" y="30679"/>
                  </a:cubicBezTo>
                  <a:cubicBezTo>
                    <a:pt x="1960" y="28205"/>
                    <a:pt x="557" y="24928"/>
                    <a:pt x="224" y="20861"/>
                  </a:cubicBezTo>
                  <a:cubicBezTo>
                    <a:pt x="-116" y="16802"/>
                    <a:pt x="-73" y="11846"/>
                    <a:pt x="383" y="5971"/>
                  </a:cubicBezTo>
                  <a:cubicBezTo>
                    <a:pt x="1288" y="4394"/>
                    <a:pt x="3885" y="3265"/>
                    <a:pt x="8177" y="2585"/>
                  </a:cubicBezTo>
                  <a:cubicBezTo>
                    <a:pt x="12453" y="1913"/>
                    <a:pt x="17200" y="1522"/>
                    <a:pt x="22396" y="1399"/>
                  </a:cubicBezTo>
                  <a:cubicBezTo>
                    <a:pt x="27584" y="1297"/>
                    <a:pt x="32549" y="1240"/>
                    <a:pt x="37288" y="1240"/>
                  </a:cubicBezTo>
                  <a:cubicBezTo>
                    <a:pt x="42035" y="1240"/>
                    <a:pt x="45415" y="1240"/>
                    <a:pt x="47441" y="1240"/>
                  </a:cubicBezTo>
                  <a:cubicBezTo>
                    <a:pt x="51283" y="1240"/>
                    <a:pt x="55574" y="1124"/>
                    <a:pt x="60307" y="900"/>
                  </a:cubicBezTo>
                  <a:cubicBezTo>
                    <a:pt x="65040" y="683"/>
                    <a:pt x="69895" y="451"/>
                    <a:pt x="74867" y="227"/>
                  </a:cubicBezTo>
                  <a:cubicBezTo>
                    <a:pt x="79824" y="2"/>
                    <a:pt x="84621" y="-55"/>
                    <a:pt x="89253" y="53"/>
                  </a:cubicBezTo>
                  <a:cubicBezTo>
                    <a:pt x="93876" y="169"/>
                    <a:pt x="98110" y="451"/>
                    <a:pt x="101945" y="900"/>
                  </a:cubicBezTo>
                  <a:cubicBezTo>
                    <a:pt x="102850" y="1804"/>
                    <a:pt x="103523" y="3605"/>
                    <a:pt x="103979" y="6319"/>
                  </a:cubicBezTo>
                  <a:cubicBezTo>
                    <a:pt x="104434" y="9025"/>
                    <a:pt x="104659" y="11854"/>
                    <a:pt x="104659" y="14777"/>
                  </a:cubicBezTo>
                  <a:cubicBezTo>
                    <a:pt x="104659" y="17721"/>
                    <a:pt x="104536" y="20362"/>
                    <a:pt x="104319" y="22735"/>
                  </a:cubicBezTo>
                  <a:cubicBezTo>
                    <a:pt x="104094" y="25087"/>
                    <a:pt x="103870" y="26382"/>
                    <a:pt x="103646" y="266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4" name="Google Shape;2514;p21"/>
            <p:cNvSpPr/>
            <p:nvPr/>
          </p:nvSpPr>
          <p:spPr>
            <a:xfrm>
              <a:off x="15790727" y="7365210"/>
              <a:ext cx="199737" cy="235620"/>
            </a:xfrm>
            <a:custGeom>
              <a:rect b="b" l="l" r="r" t="t"/>
              <a:pathLst>
                <a:path extrusionOk="0" h="235620" w="199737">
                  <a:moveTo>
                    <a:pt x="180286" y="29492"/>
                  </a:moveTo>
                  <a:cubicBezTo>
                    <a:pt x="175879" y="34904"/>
                    <a:pt x="171140" y="40887"/>
                    <a:pt x="166060" y="47428"/>
                  </a:cubicBezTo>
                  <a:cubicBezTo>
                    <a:pt x="160980" y="53975"/>
                    <a:pt x="155849" y="60748"/>
                    <a:pt x="150654" y="67737"/>
                  </a:cubicBezTo>
                  <a:cubicBezTo>
                    <a:pt x="145465" y="74740"/>
                    <a:pt x="140501" y="81505"/>
                    <a:pt x="135761" y="88053"/>
                  </a:cubicBezTo>
                  <a:cubicBezTo>
                    <a:pt x="131021" y="94601"/>
                    <a:pt x="126672" y="100635"/>
                    <a:pt x="122728" y="106155"/>
                  </a:cubicBezTo>
                  <a:cubicBezTo>
                    <a:pt x="118770" y="111690"/>
                    <a:pt x="115557" y="116140"/>
                    <a:pt x="113075" y="119526"/>
                  </a:cubicBezTo>
                  <a:cubicBezTo>
                    <a:pt x="116910" y="125401"/>
                    <a:pt x="121086" y="131369"/>
                    <a:pt x="125601" y="137462"/>
                  </a:cubicBezTo>
                  <a:cubicBezTo>
                    <a:pt x="130110" y="143554"/>
                    <a:pt x="134799" y="149544"/>
                    <a:pt x="139647" y="155405"/>
                  </a:cubicBezTo>
                  <a:cubicBezTo>
                    <a:pt x="144495" y="161280"/>
                    <a:pt x="149344" y="166858"/>
                    <a:pt x="154207" y="172161"/>
                  </a:cubicBezTo>
                  <a:cubicBezTo>
                    <a:pt x="159055" y="177464"/>
                    <a:pt x="163737" y="182254"/>
                    <a:pt x="168252" y="186545"/>
                  </a:cubicBezTo>
                  <a:cubicBezTo>
                    <a:pt x="171856" y="189923"/>
                    <a:pt x="175250" y="192919"/>
                    <a:pt x="178405" y="195509"/>
                  </a:cubicBezTo>
                  <a:cubicBezTo>
                    <a:pt x="181567" y="198099"/>
                    <a:pt x="184722" y="200414"/>
                    <a:pt x="187884" y="202447"/>
                  </a:cubicBezTo>
                  <a:cubicBezTo>
                    <a:pt x="190142" y="204032"/>
                    <a:pt x="192234" y="205378"/>
                    <a:pt x="194151" y="206506"/>
                  </a:cubicBezTo>
                  <a:cubicBezTo>
                    <a:pt x="196069" y="207635"/>
                    <a:pt x="197928" y="208764"/>
                    <a:pt x="199738" y="209892"/>
                  </a:cubicBezTo>
                  <a:cubicBezTo>
                    <a:pt x="197704" y="213271"/>
                    <a:pt x="195106" y="216440"/>
                    <a:pt x="191944" y="219363"/>
                  </a:cubicBezTo>
                  <a:cubicBezTo>
                    <a:pt x="188782" y="222308"/>
                    <a:pt x="185395" y="224667"/>
                    <a:pt x="181792" y="226482"/>
                  </a:cubicBezTo>
                  <a:cubicBezTo>
                    <a:pt x="178173" y="228284"/>
                    <a:pt x="174627" y="229355"/>
                    <a:pt x="171125" y="229688"/>
                  </a:cubicBezTo>
                  <a:cubicBezTo>
                    <a:pt x="167623" y="230028"/>
                    <a:pt x="164641" y="229413"/>
                    <a:pt x="162159" y="227828"/>
                  </a:cubicBezTo>
                  <a:lnTo>
                    <a:pt x="156066" y="222749"/>
                  </a:lnTo>
                  <a:cubicBezTo>
                    <a:pt x="154938" y="221845"/>
                    <a:pt x="153866" y="221006"/>
                    <a:pt x="152846" y="220217"/>
                  </a:cubicBezTo>
                  <a:cubicBezTo>
                    <a:pt x="151833" y="219428"/>
                    <a:pt x="150755" y="218575"/>
                    <a:pt x="149626" y="217670"/>
                  </a:cubicBezTo>
                  <a:cubicBezTo>
                    <a:pt x="148280" y="215869"/>
                    <a:pt x="146695" y="214118"/>
                    <a:pt x="144893" y="212425"/>
                  </a:cubicBezTo>
                  <a:cubicBezTo>
                    <a:pt x="143077" y="210739"/>
                    <a:pt x="141275" y="208988"/>
                    <a:pt x="139473" y="207179"/>
                  </a:cubicBezTo>
                  <a:cubicBezTo>
                    <a:pt x="137440" y="205378"/>
                    <a:pt x="135472" y="203627"/>
                    <a:pt x="133554" y="201934"/>
                  </a:cubicBezTo>
                  <a:cubicBezTo>
                    <a:pt x="131636" y="200248"/>
                    <a:pt x="130001" y="198613"/>
                    <a:pt x="128648" y="197028"/>
                  </a:cubicBezTo>
                  <a:cubicBezTo>
                    <a:pt x="127519" y="195683"/>
                    <a:pt x="125543" y="193534"/>
                    <a:pt x="122728" y="190604"/>
                  </a:cubicBezTo>
                  <a:cubicBezTo>
                    <a:pt x="119899" y="187673"/>
                    <a:pt x="118039" y="185416"/>
                    <a:pt x="117142" y="183831"/>
                  </a:cubicBezTo>
                  <a:lnTo>
                    <a:pt x="105969" y="169614"/>
                  </a:lnTo>
                  <a:cubicBezTo>
                    <a:pt x="103936" y="167140"/>
                    <a:pt x="101562" y="164369"/>
                    <a:pt x="98863" y="161323"/>
                  </a:cubicBezTo>
                  <a:cubicBezTo>
                    <a:pt x="96157" y="158277"/>
                    <a:pt x="93327" y="155513"/>
                    <a:pt x="90396" y="153032"/>
                  </a:cubicBezTo>
                  <a:cubicBezTo>
                    <a:pt x="89268" y="153712"/>
                    <a:pt x="87466" y="155463"/>
                    <a:pt x="84984" y="158277"/>
                  </a:cubicBezTo>
                  <a:cubicBezTo>
                    <a:pt x="82494" y="161106"/>
                    <a:pt x="79737" y="164427"/>
                    <a:pt x="76691" y="168261"/>
                  </a:cubicBezTo>
                  <a:cubicBezTo>
                    <a:pt x="73644" y="172103"/>
                    <a:pt x="70424" y="176278"/>
                    <a:pt x="67038" y="180786"/>
                  </a:cubicBezTo>
                  <a:cubicBezTo>
                    <a:pt x="63651" y="185300"/>
                    <a:pt x="60604" y="189706"/>
                    <a:pt x="57898" y="193982"/>
                  </a:cubicBezTo>
                  <a:cubicBezTo>
                    <a:pt x="54967" y="198497"/>
                    <a:pt x="52022" y="203019"/>
                    <a:pt x="49099" y="207526"/>
                  </a:cubicBezTo>
                  <a:cubicBezTo>
                    <a:pt x="46153" y="212041"/>
                    <a:pt x="43454" y="216216"/>
                    <a:pt x="40965" y="220051"/>
                  </a:cubicBezTo>
                  <a:cubicBezTo>
                    <a:pt x="38476" y="223436"/>
                    <a:pt x="36283" y="226482"/>
                    <a:pt x="34373" y="229189"/>
                  </a:cubicBezTo>
                  <a:cubicBezTo>
                    <a:pt x="32462" y="231894"/>
                    <a:pt x="30812" y="234036"/>
                    <a:pt x="29466" y="235620"/>
                  </a:cubicBezTo>
                  <a:cubicBezTo>
                    <a:pt x="28106" y="235620"/>
                    <a:pt x="26138" y="235165"/>
                    <a:pt x="23533" y="234260"/>
                  </a:cubicBezTo>
                  <a:cubicBezTo>
                    <a:pt x="20942" y="233356"/>
                    <a:pt x="18228" y="232278"/>
                    <a:pt x="15406" y="231041"/>
                  </a:cubicBezTo>
                  <a:cubicBezTo>
                    <a:pt x="12584" y="229803"/>
                    <a:pt x="9769" y="228508"/>
                    <a:pt x="6947" y="227148"/>
                  </a:cubicBezTo>
                  <a:cubicBezTo>
                    <a:pt x="4117" y="225788"/>
                    <a:pt x="1802" y="224659"/>
                    <a:pt x="0" y="223762"/>
                  </a:cubicBezTo>
                  <a:cubicBezTo>
                    <a:pt x="905" y="218575"/>
                    <a:pt x="3835" y="211462"/>
                    <a:pt x="8807" y="202440"/>
                  </a:cubicBezTo>
                  <a:cubicBezTo>
                    <a:pt x="13771" y="193418"/>
                    <a:pt x="19748" y="183708"/>
                    <a:pt x="26746" y="173326"/>
                  </a:cubicBezTo>
                  <a:cubicBezTo>
                    <a:pt x="34199" y="162502"/>
                    <a:pt x="41696" y="152004"/>
                    <a:pt x="49258" y="141853"/>
                  </a:cubicBezTo>
                  <a:cubicBezTo>
                    <a:pt x="56820" y="131702"/>
                    <a:pt x="62855" y="123360"/>
                    <a:pt x="67378" y="116812"/>
                  </a:cubicBezTo>
                  <a:cubicBezTo>
                    <a:pt x="62862" y="108007"/>
                    <a:pt x="58513" y="99716"/>
                    <a:pt x="54338" y="91931"/>
                  </a:cubicBezTo>
                  <a:cubicBezTo>
                    <a:pt x="50162" y="84139"/>
                    <a:pt x="46045" y="76477"/>
                    <a:pt x="41978" y="68909"/>
                  </a:cubicBezTo>
                  <a:cubicBezTo>
                    <a:pt x="37918" y="61355"/>
                    <a:pt x="34025" y="53737"/>
                    <a:pt x="30306" y="46067"/>
                  </a:cubicBezTo>
                  <a:cubicBezTo>
                    <a:pt x="26579" y="38391"/>
                    <a:pt x="23026" y="30157"/>
                    <a:pt x="19639" y="21359"/>
                  </a:cubicBezTo>
                  <a:cubicBezTo>
                    <a:pt x="21000" y="20231"/>
                    <a:pt x="22910" y="18986"/>
                    <a:pt x="25400" y="17633"/>
                  </a:cubicBezTo>
                  <a:cubicBezTo>
                    <a:pt x="27874" y="16288"/>
                    <a:pt x="30480" y="14877"/>
                    <a:pt x="33179" y="13408"/>
                  </a:cubicBezTo>
                  <a:cubicBezTo>
                    <a:pt x="35885" y="11947"/>
                    <a:pt x="38541" y="10536"/>
                    <a:pt x="41131" y="9183"/>
                  </a:cubicBezTo>
                  <a:cubicBezTo>
                    <a:pt x="43722" y="7823"/>
                    <a:pt x="46038" y="6701"/>
                    <a:pt x="48078" y="5797"/>
                  </a:cubicBezTo>
                  <a:cubicBezTo>
                    <a:pt x="50553" y="10992"/>
                    <a:pt x="53202" y="16628"/>
                    <a:pt x="56031" y="22712"/>
                  </a:cubicBezTo>
                  <a:cubicBezTo>
                    <a:pt x="58853" y="28804"/>
                    <a:pt x="61842" y="35121"/>
                    <a:pt x="64997" y="41668"/>
                  </a:cubicBezTo>
                  <a:cubicBezTo>
                    <a:pt x="68601" y="48889"/>
                    <a:pt x="72617" y="56725"/>
                    <a:pt x="77009" y="65190"/>
                  </a:cubicBezTo>
                  <a:cubicBezTo>
                    <a:pt x="81416" y="73655"/>
                    <a:pt x="86547" y="82062"/>
                    <a:pt x="92415" y="90404"/>
                  </a:cubicBezTo>
                  <a:cubicBezTo>
                    <a:pt x="94449" y="88371"/>
                    <a:pt x="96822" y="85955"/>
                    <a:pt x="99521" y="83126"/>
                  </a:cubicBezTo>
                  <a:cubicBezTo>
                    <a:pt x="102235" y="80304"/>
                    <a:pt x="105159" y="76983"/>
                    <a:pt x="108328" y="73141"/>
                  </a:cubicBezTo>
                  <a:cubicBezTo>
                    <a:pt x="111252" y="69307"/>
                    <a:pt x="114472" y="65074"/>
                    <a:pt x="117967" y="60451"/>
                  </a:cubicBezTo>
                  <a:cubicBezTo>
                    <a:pt x="121469" y="55820"/>
                    <a:pt x="125131" y="51031"/>
                    <a:pt x="128973" y="46067"/>
                  </a:cubicBezTo>
                  <a:cubicBezTo>
                    <a:pt x="132809" y="41104"/>
                    <a:pt x="136586" y="36199"/>
                    <a:pt x="140313" y="31344"/>
                  </a:cubicBezTo>
                  <a:cubicBezTo>
                    <a:pt x="144032" y="26496"/>
                    <a:pt x="147585" y="22032"/>
                    <a:pt x="150972" y="17973"/>
                  </a:cubicBezTo>
                  <a:cubicBezTo>
                    <a:pt x="154358" y="13914"/>
                    <a:pt x="157456" y="10304"/>
                    <a:pt x="160285" y="7150"/>
                  </a:cubicBezTo>
                  <a:cubicBezTo>
                    <a:pt x="163107" y="3988"/>
                    <a:pt x="165531" y="1622"/>
                    <a:pt x="167565" y="38"/>
                  </a:cubicBezTo>
                  <a:cubicBezTo>
                    <a:pt x="170040" y="-180"/>
                    <a:pt x="172753" y="544"/>
                    <a:pt x="175691" y="2237"/>
                  </a:cubicBezTo>
                  <a:cubicBezTo>
                    <a:pt x="178622" y="3930"/>
                    <a:pt x="181444" y="6470"/>
                    <a:pt x="184158" y="9848"/>
                  </a:cubicBezTo>
                  <a:cubicBezTo>
                    <a:pt x="184831" y="10984"/>
                    <a:pt x="185735" y="11997"/>
                    <a:pt x="186864" y="12894"/>
                  </a:cubicBezTo>
                  <a:cubicBezTo>
                    <a:pt x="187993" y="13799"/>
                    <a:pt x="189122" y="14587"/>
                    <a:pt x="190251" y="15267"/>
                  </a:cubicBezTo>
                  <a:lnTo>
                    <a:pt x="191937" y="16280"/>
                  </a:lnTo>
                  <a:cubicBezTo>
                    <a:pt x="188572" y="19666"/>
                    <a:pt x="184679" y="24073"/>
                    <a:pt x="180286" y="294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5" name="Google Shape;2515;p21"/>
            <p:cNvSpPr/>
            <p:nvPr/>
          </p:nvSpPr>
          <p:spPr>
            <a:xfrm>
              <a:off x="15782598" y="6740778"/>
              <a:ext cx="195346" cy="173208"/>
            </a:xfrm>
            <a:custGeom>
              <a:rect b="b" l="l" r="r" t="t"/>
              <a:pathLst>
                <a:path extrusionOk="0" h="173208" w="195346">
                  <a:moveTo>
                    <a:pt x="194066" y="101897"/>
                  </a:moveTo>
                  <a:cubicBezTo>
                    <a:pt x="192054" y="102476"/>
                    <a:pt x="186388" y="102975"/>
                    <a:pt x="177074" y="103410"/>
                  </a:cubicBezTo>
                  <a:cubicBezTo>
                    <a:pt x="167754" y="103836"/>
                    <a:pt x="156639" y="104126"/>
                    <a:pt x="143737" y="104271"/>
                  </a:cubicBezTo>
                  <a:cubicBezTo>
                    <a:pt x="130827" y="104415"/>
                    <a:pt x="116919" y="104560"/>
                    <a:pt x="102019" y="104705"/>
                  </a:cubicBezTo>
                  <a:cubicBezTo>
                    <a:pt x="87098" y="104849"/>
                    <a:pt x="73045" y="104922"/>
                    <a:pt x="59860" y="104922"/>
                  </a:cubicBezTo>
                  <a:cubicBezTo>
                    <a:pt x="46661" y="104922"/>
                    <a:pt x="35119" y="104922"/>
                    <a:pt x="25227" y="104922"/>
                  </a:cubicBezTo>
                  <a:cubicBezTo>
                    <a:pt x="15328" y="104922"/>
                    <a:pt x="8808" y="104922"/>
                    <a:pt x="5660" y="104922"/>
                  </a:cubicBezTo>
                  <a:cubicBezTo>
                    <a:pt x="2498" y="101774"/>
                    <a:pt x="703" y="97679"/>
                    <a:pt x="276" y="92665"/>
                  </a:cubicBezTo>
                  <a:cubicBezTo>
                    <a:pt x="-151" y="87659"/>
                    <a:pt x="-86" y="81415"/>
                    <a:pt x="493" y="73955"/>
                  </a:cubicBezTo>
                  <a:cubicBezTo>
                    <a:pt x="1629" y="71951"/>
                    <a:pt x="4936" y="70519"/>
                    <a:pt x="10385" y="69658"/>
                  </a:cubicBezTo>
                  <a:cubicBezTo>
                    <a:pt x="15834" y="68797"/>
                    <a:pt x="21848" y="68225"/>
                    <a:pt x="28454" y="67936"/>
                  </a:cubicBezTo>
                  <a:cubicBezTo>
                    <a:pt x="35054" y="67654"/>
                    <a:pt x="41364" y="67502"/>
                    <a:pt x="47378" y="67502"/>
                  </a:cubicBezTo>
                  <a:cubicBezTo>
                    <a:pt x="53405" y="67502"/>
                    <a:pt x="57704" y="67502"/>
                    <a:pt x="60287" y="67502"/>
                  </a:cubicBezTo>
                  <a:cubicBezTo>
                    <a:pt x="63435" y="67502"/>
                    <a:pt x="68457" y="67436"/>
                    <a:pt x="75339" y="67292"/>
                  </a:cubicBezTo>
                  <a:cubicBezTo>
                    <a:pt x="82228" y="67147"/>
                    <a:pt x="90028" y="67075"/>
                    <a:pt x="98792" y="67075"/>
                  </a:cubicBezTo>
                  <a:cubicBezTo>
                    <a:pt x="107533" y="67075"/>
                    <a:pt x="116709" y="67075"/>
                    <a:pt x="126312" y="67075"/>
                  </a:cubicBezTo>
                  <a:cubicBezTo>
                    <a:pt x="135914" y="67075"/>
                    <a:pt x="145025" y="67147"/>
                    <a:pt x="153636" y="67292"/>
                  </a:cubicBezTo>
                  <a:cubicBezTo>
                    <a:pt x="162233" y="67436"/>
                    <a:pt x="169976" y="67726"/>
                    <a:pt x="176857" y="68153"/>
                  </a:cubicBezTo>
                  <a:cubicBezTo>
                    <a:pt x="183739" y="68587"/>
                    <a:pt x="188761" y="68949"/>
                    <a:pt x="191916" y="69231"/>
                  </a:cubicBezTo>
                  <a:cubicBezTo>
                    <a:pt x="193052" y="70381"/>
                    <a:pt x="193921" y="72668"/>
                    <a:pt x="194485" y="76111"/>
                  </a:cubicBezTo>
                  <a:cubicBezTo>
                    <a:pt x="195064" y="79548"/>
                    <a:pt x="195346" y="83144"/>
                    <a:pt x="195346" y="86870"/>
                  </a:cubicBezTo>
                  <a:cubicBezTo>
                    <a:pt x="195346" y="90596"/>
                    <a:pt x="195202" y="93960"/>
                    <a:pt x="194919" y="96978"/>
                  </a:cubicBezTo>
                  <a:cubicBezTo>
                    <a:pt x="194637" y="99958"/>
                    <a:pt x="194355" y="101615"/>
                    <a:pt x="194066" y="101897"/>
                  </a:cubicBezTo>
                  <a:close/>
                  <a:moveTo>
                    <a:pt x="87380" y="169423"/>
                  </a:moveTo>
                  <a:cubicBezTo>
                    <a:pt x="81931" y="166558"/>
                    <a:pt x="78277" y="162615"/>
                    <a:pt x="76417" y="157593"/>
                  </a:cubicBezTo>
                  <a:cubicBezTo>
                    <a:pt x="74550" y="152579"/>
                    <a:pt x="74188" y="147638"/>
                    <a:pt x="75331" y="142754"/>
                  </a:cubicBezTo>
                  <a:cubicBezTo>
                    <a:pt x="76482" y="137885"/>
                    <a:pt x="78841" y="133508"/>
                    <a:pt x="82430" y="129637"/>
                  </a:cubicBezTo>
                  <a:cubicBezTo>
                    <a:pt x="86020" y="125766"/>
                    <a:pt x="90535" y="123400"/>
                    <a:pt x="95984" y="122546"/>
                  </a:cubicBezTo>
                  <a:cubicBezTo>
                    <a:pt x="103727" y="121403"/>
                    <a:pt x="109885" y="122764"/>
                    <a:pt x="114480" y="126634"/>
                  </a:cubicBezTo>
                  <a:cubicBezTo>
                    <a:pt x="119061" y="130505"/>
                    <a:pt x="121934" y="135237"/>
                    <a:pt x="123077" y="140822"/>
                  </a:cubicBezTo>
                  <a:cubicBezTo>
                    <a:pt x="124228" y="146415"/>
                    <a:pt x="123359" y="152153"/>
                    <a:pt x="120508" y="158028"/>
                  </a:cubicBezTo>
                  <a:cubicBezTo>
                    <a:pt x="117635" y="163910"/>
                    <a:pt x="112613" y="168424"/>
                    <a:pt x="105449" y="171579"/>
                  </a:cubicBezTo>
                  <a:cubicBezTo>
                    <a:pt x="101151" y="173294"/>
                    <a:pt x="97627" y="173663"/>
                    <a:pt x="94913" y="172650"/>
                  </a:cubicBezTo>
                  <a:cubicBezTo>
                    <a:pt x="92185" y="171644"/>
                    <a:pt x="89681" y="170573"/>
                    <a:pt x="87380" y="169423"/>
                  </a:cubicBezTo>
                  <a:close/>
                  <a:moveTo>
                    <a:pt x="89536" y="47706"/>
                  </a:moveTo>
                  <a:cubicBezTo>
                    <a:pt x="84088" y="44848"/>
                    <a:pt x="80426" y="40898"/>
                    <a:pt x="78566" y="35877"/>
                  </a:cubicBezTo>
                  <a:cubicBezTo>
                    <a:pt x="76699" y="30870"/>
                    <a:pt x="76345" y="25849"/>
                    <a:pt x="77495" y="20828"/>
                  </a:cubicBezTo>
                  <a:cubicBezTo>
                    <a:pt x="78631" y="15814"/>
                    <a:pt x="81005" y="11364"/>
                    <a:pt x="84594" y="7494"/>
                  </a:cubicBezTo>
                  <a:cubicBezTo>
                    <a:pt x="88169" y="3630"/>
                    <a:pt x="92692" y="1257"/>
                    <a:pt x="98148" y="403"/>
                  </a:cubicBezTo>
                  <a:cubicBezTo>
                    <a:pt x="105883" y="-740"/>
                    <a:pt x="112128" y="548"/>
                    <a:pt x="116854" y="4274"/>
                  </a:cubicBezTo>
                  <a:cubicBezTo>
                    <a:pt x="121586" y="8000"/>
                    <a:pt x="124459" y="12732"/>
                    <a:pt x="125465" y="18462"/>
                  </a:cubicBezTo>
                  <a:cubicBezTo>
                    <a:pt x="126464" y="24199"/>
                    <a:pt x="125610" y="30074"/>
                    <a:pt x="122882" y="36094"/>
                  </a:cubicBezTo>
                  <a:cubicBezTo>
                    <a:pt x="120146" y="42114"/>
                    <a:pt x="115059" y="46701"/>
                    <a:pt x="107613" y="49855"/>
                  </a:cubicBezTo>
                  <a:cubicBezTo>
                    <a:pt x="103589" y="51570"/>
                    <a:pt x="100152" y="51939"/>
                    <a:pt x="97287" y="50926"/>
                  </a:cubicBezTo>
                  <a:cubicBezTo>
                    <a:pt x="94414" y="49927"/>
                    <a:pt x="91838" y="48857"/>
                    <a:pt x="89536" y="477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6" name="Google Shape;2516;p21"/>
            <p:cNvSpPr/>
            <p:nvPr/>
          </p:nvSpPr>
          <p:spPr>
            <a:xfrm>
              <a:off x="14496573" y="7998019"/>
              <a:ext cx="161260" cy="234527"/>
            </a:xfrm>
            <a:custGeom>
              <a:rect b="b" l="l" r="r" t="t"/>
              <a:pathLst>
                <a:path extrusionOk="0" h="234527" w="161260">
                  <a:moveTo>
                    <a:pt x="5859" y="199803"/>
                  </a:moveTo>
                  <a:cubicBezTo>
                    <a:pt x="13529" y="192582"/>
                    <a:pt x="21598" y="185875"/>
                    <a:pt x="30057" y="179668"/>
                  </a:cubicBezTo>
                  <a:cubicBezTo>
                    <a:pt x="38524" y="173460"/>
                    <a:pt x="46701" y="166753"/>
                    <a:pt x="54603" y="159525"/>
                  </a:cubicBezTo>
                  <a:cubicBezTo>
                    <a:pt x="61376" y="153433"/>
                    <a:pt x="69162" y="146220"/>
                    <a:pt x="77962" y="137870"/>
                  </a:cubicBezTo>
                  <a:cubicBezTo>
                    <a:pt x="86761" y="129521"/>
                    <a:pt x="95112" y="120723"/>
                    <a:pt x="103014" y="111462"/>
                  </a:cubicBezTo>
                  <a:cubicBezTo>
                    <a:pt x="110909" y="102223"/>
                    <a:pt x="117624" y="92680"/>
                    <a:pt x="123160" y="82862"/>
                  </a:cubicBezTo>
                  <a:cubicBezTo>
                    <a:pt x="128689" y="73051"/>
                    <a:pt x="131453" y="63515"/>
                    <a:pt x="131453" y="54261"/>
                  </a:cubicBezTo>
                  <a:cubicBezTo>
                    <a:pt x="131453" y="51331"/>
                    <a:pt x="130780" y="48625"/>
                    <a:pt x="129420" y="46136"/>
                  </a:cubicBezTo>
                  <a:cubicBezTo>
                    <a:pt x="126937" y="41404"/>
                    <a:pt x="123377" y="38300"/>
                    <a:pt x="118760" y="36824"/>
                  </a:cubicBezTo>
                  <a:cubicBezTo>
                    <a:pt x="114136" y="35363"/>
                    <a:pt x="109339" y="34625"/>
                    <a:pt x="104374" y="34625"/>
                  </a:cubicBezTo>
                  <a:lnTo>
                    <a:pt x="104374" y="34965"/>
                  </a:lnTo>
                  <a:cubicBezTo>
                    <a:pt x="101444" y="34965"/>
                    <a:pt x="97211" y="35189"/>
                    <a:pt x="91682" y="35638"/>
                  </a:cubicBezTo>
                  <a:cubicBezTo>
                    <a:pt x="86146" y="36094"/>
                    <a:pt x="79720" y="37497"/>
                    <a:pt x="72390" y="39870"/>
                  </a:cubicBezTo>
                  <a:cubicBezTo>
                    <a:pt x="65052" y="42244"/>
                    <a:pt x="56933" y="45861"/>
                    <a:pt x="48011" y="50709"/>
                  </a:cubicBezTo>
                  <a:cubicBezTo>
                    <a:pt x="39088" y="55556"/>
                    <a:pt x="29782" y="62379"/>
                    <a:pt x="20086" y="71184"/>
                  </a:cubicBezTo>
                  <a:cubicBezTo>
                    <a:pt x="18949" y="70504"/>
                    <a:pt x="17770" y="69440"/>
                    <a:pt x="16532" y="67964"/>
                  </a:cubicBezTo>
                  <a:cubicBezTo>
                    <a:pt x="15288" y="66496"/>
                    <a:pt x="14043" y="64919"/>
                    <a:pt x="12806" y="63218"/>
                  </a:cubicBezTo>
                  <a:cubicBezTo>
                    <a:pt x="11561" y="61532"/>
                    <a:pt x="10374" y="59839"/>
                    <a:pt x="9253" y="58139"/>
                  </a:cubicBezTo>
                  <a:cubicBezTo>
                    <a:pt x="8117" y="56453"/>
                    <a:pt x="7219" y="55151"/>
                    <a:pt x="6546" y="54247"/>
                  </a:cubicBezTo>
                  <a:cubicBezTo>
                    <a:pt x="6546" y="51541"/>
                    <a:pt x="7277" y="48828"/>
                    <a:pt x="8746" y="46122"/>
                  </a:cubicBezTo>
                  <a:cubicBezTo>
                    <a:pt x="10215" y="43416"/>
                    <a:pt x="12075" y="40825"/>
                    <a:pt x="14333" y="38344"/>
                  </a:cubicBezTo>
                  <a:cubicBezTo>
                    <a:pt x="16583" y="35855"/>
                    <a:pt x="18957" y="33598"/>
                    <a:pt x="21439" y="31572"/>
                  </a:cubicBezTo>
                  <a:cubicBezTo>
                    <a:pt x="23921" y="29539"/>
                    <a:pt x="26178" y="27621"/>
                    <a:pt x="28212" y="25820"/>
                  </a:cubicBezTo>
                  <a:cubicBezTo>
                    <a:pt x="30014" y="24243"/>
                    <a:pt x="31874" y="22716"/>
                    <a:pt x="33798" y="21247"/>
                  </a:cubicBezTo>
                  <a:cubicBezTo>
                    <a:pt x="35716" y="19786"/>
                    <a:pt x="37692" y="18375"/>
                    <a:pt x="39718" y="17015"/>
                  </a:cubicBezTo>
                  <a:cubicBezTo>
                    <a:pt x="46491" y="12283"/>
                    <a:pt x="54610" y="8390"/>
                    <a:pt x="64097" y="5344"/>
                  </a:cubicBezTo>
                  <a:cubicBezTo>
                    <a:pt x="73577" y="2299"/>
                    <a:pt x="83281" y="555"/>
                    <a:pt x="93209" y="99"/>
                  </a:cubicBezTo>
                  <a:cubicBezTo>
                    <a:pt x="103137" y="-350"/>
                    <a:pt x="112675" y="728"/>
                    <a:pt x="121814" y="3319"/>
                  </a:cubicBezTo>
                  <a:cubicBezTo>
                    <a:pt x="130954" y="5909"/>
                    <a:pt x="138574" y="10481"/>
                    <a:pt x="144666" y="17022"/>
                  </a:cubicBezTo>
                  <a:cubicBezTo>
                    <a:pt x="148726" y="21537"/>
                    <a:pt x="151715" y="26225"/>
                    <a:pt x="153632" y="31073"/>
                  </a:cubicBezTo>
                  <a:cubicBezTo>
                    <a:pt x="155550" y="35920"/>
                    <a:pt x="157301" y="41165"/>
                    <a:pt x="158879" y="46809"/>
                  </a:cubicBezTo>
                  <a:cubicBezTo>
                    <a:pt x="161809" y="57416"/>
                    <a:pt x="162034" y="67740"/>
                    <a:pt x="159559" y="77782"/>
                  </a:cubicBezTo>
                  <a:cubicBezTo>
                    <a:pt x="157070" y="87832"/>
                    <a:pt x="153010" y="97303"/>
                    <a:pt x="147366" y="106209"/>
                  </a:cubicBezTo>
                  <a:cubicBezTo>
                    <a:pt x="141721" y="115130"/>
                    <a:pt x="135180" y="123537"/>
                    <a:pt x="127733" y="131431"/>
                  </a:cubicBezTo>
                  <a:cubicBezTo>
                    <a:pt x="120280" y="139325"/>
                    <a:pt x="112950" y="146321"/>
                    <a:pt x="105728" y="152413"/>
                  </a:cubicBezTo>
                  <a:cubicBezTo>
                    <a:pt x="97145" y="159641"/>
                    <a:pt x="88910" y="167086"/>
                    <a:pt x="81016" y="174762"/>
                  </a:cubicBezTo>
                  <a:cubicBezTo>
                    <a:pt x="73113" y="182431"/>
                    <a:pt x="65559" y="190448"/>
                    <a:pt x="58330" y="198790"/>
                  </a:cubicBezTo>
                  <a:cubicBezTo>
                    <a:pt x="62165" y="198790"/>
                    <a:pt x="65892" y="198616"/>
                    <a:pt x="69502" y="198283"/>
                  </a:cubicBezTo>
                  <a:cubicBezTo>
                    <a:pt x="73113" y="197943"/>
                    <a:pt x="76833" y="197770"/>
                    <a:pt x="80675" y="197770"/>
                  </a:cubicBezTo>
                  <a:cubicBezTo>
                    <a:pt x="91501" y="197770"/>
                    <a:pt x="103296" y="198052"/>
                    <a:pt x="116054" y="198616"/>
                  </a:cubicBezTo>
                  <a:cubicBezTo>
                    <a:pt x="128797" y="199188"/>
                    <a:pt x="140600" y="198566"/>
                    <a:pt x="151432" y="196757"/>
                  </a:cubicBezTo>
                  <a:cubicBezTo>
                    <a:pt x="153683" y="197886"/>
                    <a:pt x="154588" y="199304"/>
                    <a:pt x="154139" y="200989"/>
                  </a:cubicBezTo>
                  <a:cubicBezTo>
                    <a:pt x="153683" y="202675"/>
                    <a:pt x="154023" y="204665"/>
                    <a:pt x="155152" y="206908"/>
                  </a:cubicBezTo>
                  <a:cubicBezTo>
                    <a:pt x="155152" y="209397"/>
                    <a:pt x="155326" y="211878"/>
                    <a:pt x="155658" y="214360"/>
                  </a:cubicBezTo>
                  <a:cubicBezTo>
                    <a:pt x="155999" y="216849"/>
                    <a:pt x="156165" y="219265"/>
                    <a:pt x="156165" y="221638"/>
                  </a:cubicBezTo>
                  <a:cubicBezTo>
                    <a:pt x="156165" y="224004"/>
                    <a:pt x="155883" y="226262"/>
                    <a:pt x="155318" y="228403"/>
                  </a:cubicBezTo>
                  <a:cubicBezTo>
                    <a:pt x="154754" y="230545"/>
                    <a:pt x="153459" y="232419"/>
                    <a:pt x="151425" y="233989"/>
                  </a:cubicBezTo>
                  <a:cubicBezTo>
                    <a:pt x="146685" y="234437"/>
                    <a:pt x="141714" y="234604"/>
                    <a:pt x="136533" y="234495"/>
                  </a:cubicBezTo>
                  <a:cubicBezTo>
                    <a:pt x="131337" y="234380"/>
                    <a:pt x="126373" y="234213"/>
                    <a:pt x="121640" y="233989"/>
                  </a:cubicBezTo>
                  <a:cubicBezTo>
                    <a:pt x="115764" y="233764"/>
                    <a:pt x="109281" y="233533"/>
                    <a:pt x="102175" y="233309"/>
                  </a:cubicBezTo>
                  <a:cubicBezTo>
                    <a:pt x="95061" y="233092"/>
                    <a:pt x="88462" y="232752"/>
                    <a:pt x="82369" y="232296"/>
                  </a:cubicBezTo>
                  <a:cubicBezTo>
                    <a:pt x="80560" y="232079"/>
                    <a:pt x="78649" y="232195"/>
                    <a:pt x="76616" y="232636"/>
                  </a:cubicBezTo>
                  <a:cubicBezTo>
                    <a:pt x="74582" y="233092"/>
                    <a:pt x="72665" y="233207"/>
                    <a:pt x="70863" y="232976"/>
                  </a:cubicBezTo>
                  <a:cubicBezTo>
                    <a:pt x="65892" y="232520"/>
                    <a:pt x="60479" y="232361"/>
                    <a:pt x="54610" y="232462"/>
                  </a:cubicBezTo>
                  <a:cubicBezTo>
                    <a:pt x="48741" y="232578"/>
                    <a:pt x="42815" y="232744"/>
                    <a:pt x="36838" y="232976"/>
                  </a:cubicBezTo>
                  <a:cubicBezTo>
                    <a:pt x="30853" y="233200"/>
                    <a:pt x="24992" y="233432"/>
                    <a:pt x="19232" y="233649"/>
                  </a:cubicBezTo>
                  <a:cubicBezTo>
                    <a:pt x="13479" y="233873"/>
                    <a:pt x="8232" y="233989"/>
                    <a:pt x="3493" y="233989"/>
                  </a:cubicBezTo>
                  <a:cubicBezTo>
                    <a:pt x="330" y="224967"/>
                    <a:pt x="-683" y="217970"/>
                    <a:pt x="446" y="213000"/>
                  </a:cubicBezTo>
                  <a:cubicBezTo>
                    <a:pt x="1568" y="208044"/>
                    <a:pt x="3370" y="203652"/>
                    <a:pt x="5859" y="1998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7" name="Google Shape;2517;p21"/>
            <p:cNvSpPr/>
            <p:nvPr/>
          </p:nvSpPr>
          <p:spPr>
            <a:xfrm>
              <a:off x="15139969" y="7994399"/>
              <a:ext cx="172341" cy="237999"/>
            </a:xfrm>
            <a:custGeom>
              <a:rect b="b" l="l" r="r" t="t"/>
              <a:pathLst>
                <a:path extrusionOk="0" h="237999" w="172341">
                  <a:moveTo>
                    <a:pt x="126614" y="129299"/>
                  </a:moveTo>
                  <a:cubicBezTo>
                    <a:pt x="126166" y="129082"/>
                    <a:pt x="125826" y="128851"/>
                    <a:pt x="125601" y="128626"/>
                  </a:cubicBezTo>
                  <a:cubicBezTo>
                    <a:pt x="125377" y="128409"/>
                    <a:pt x="125044" y="128286"/>
                    <a:pt x="124588" y="128286"/>
                  </a:cubicBezTo>
                  <a:cubicBezTo>
                    <a:pt x="121657" y="125812"/>
                    <a:pt x="117880" y="123894"/>
                    <a:pt x="113249" y="122534"/>
                  </a:cubicBezTo>
                  <a:cubicBezTo>
                    <a:pt x="108625" y="121174"/>
                    <a:pt x="103719" y="120335"/>
                    <a:pt x="98530" y="120002"/>
                  </a:cubicBezTo>
                  <a:cubicBezTo>
                    <a:pt x="93342" y="119662"/>
                    <a:pt x="88262" y="119662"/>
                    <a:pt x="83298" y="120002"/>
                  </a:cubicBezTo>
                  <a:cubicBezTo>
                    <a:pt x="78326" y="120335"/>
                    <a:pt x="74158" y="120848"/>
                    <a:pt x="70771" y="121521"/>
                  </a:cubicBezTo>
                  <a:cubicBezTo>
                    <a:pt x="70098" y="121745"/>
                    <a:pt x="68789" y="121861"/>
                    <a:pt x="66878" y="121861"/>
                  </a:cubicBezTo>
                  <a:cubicBezTo>
                    <a:pt x="64953" y="121861"/>
                    <a:pt x="62985" y="121861"/>
                    <a:pt x="60959" y="121861"/>
                  </a:cubicBezTo>
                  <a:cubicBezTo>
                    <a:pt x="58918" y="121861"/>
                    <a:pt x="56943" y="121861"/>
                    <a:pt x="55025" y="121861"/>
                  </a:cubicBezTo>
                  <a:cubicBezTo>
                    <a:pt x="53108" y="121861"/>
                    <a:pt x="51805" y="121861"/>
                    <a:pt x="51132" y="121861"/>
                  </a:cubicBezTo>
                  <a:cubicBezTo>
                    <a:pt x="50676" y="121861"/>
                    <a:pt x="50459" y="120450"/>
                    <a:pt x="50459" y="117629"/>
                  </a:cubicBezTo>
                  <a:cubicBezTo>
                    <a:pt x="50459" y="114807"/>
                    <a:pt x="50560" y="111710"/>
                    <a:pt x="50792" y="108317"/>
                  </a:cubicBezTo>
                  <a:cubicBezTo>
                    <a:pt x="51023" y="104924"/>
                    <a:pt x="51190" y="101769"/>
                    <a:pt x="51306" y="98839"/>
                  </a:cubicBezTo>
                  <a:cubicBezTo>
                    <a:pt x="51422" y="95909"/>
                    <a:pt x="51248" y="94216"/>
                    <a:pt x="50792" y="93760"/>
                  </a:cubicBezTo>
                  <a:cubicBezTo>
                    <a:pt x="51696" y="93543"/>
                    <a:pt x="52883" y="93369"/>
                    <a:pt x="54352" y="93254"/>
                  </a:cubicBezTo>
                  <a:cubicBezTo>
                    <a:pt x="55814" y="93138"/>
                    <a:pt x="57399" y="93080"/>
                    <a:pt x="59085" y="93080"/>
                  </a:cubicBezTo>
                  <a:cubicBezTo>
                    <a:pt x="60785" y="93080"/>
                    <a:pt x="62413" y="93080"/>
                    <a:pt x="63998" y="93080"/>
                  </a:cubicBezTo>
                  <a:cubicBezTo>
                    <a:pt x="65576" y="93080"/>
                    <a:pt x="66820" y="92964"/>
                    <a:pt x="67718" y="92740"/>
                  </a:cubicBezTo>
                  <a:cubicBezTo>
                    <a:pt x="72682" y="91380"/>
                    <a:pt x="79057" y="89520"/>
                    <a:pt x="86843" y="87162"/>
                  </a:cubicBezTo>
                  <a:cubicBezTo>
                    <a:pt x="94637" y="84789"/>
                    <a:pt x="102192" y="81916"/>
                    <a:pt x="109529" y="78530"/>
                  </a:cubicBezTo>
                  <a:cubicBezTo>
                    <a:pt x="116867" y="75144"/>
                    <a:pt x="123119" y="71136"/>
                    <a:pt x="128322" y="66520"/>
                  </a:cubicBezTo>
                  <a:cubicBezTo>
                    <a:pt x="133511" y="61897"/>
                    <a:pt x="136101" y="56651"/>
                    <a:pt x="136101" y="50776"/>
                  </a:cubicBezTo>
                  <a:cubicBezTo>
                    <a:pt x="136101" y="47173"/>
                    <a:pt x="134972" y="44236"/>
                    <a:pt x="132715" y="41978"/>
                  </a:cubicBezTo>
                  <a:cubicBezTo>
                    <a:pt x="130464" y="39721"/>
                    <a:pt x="127751" y="37919"/>
                    <a:pt x="124588" y="36559"/>
                  </a:cubicBezTo>
                  <a:cubicBezTo>
                    <a:pt x="119400" y="34526"/>
                    <a:pt x="113705" y="33339"/>
                    <a:pt x="107496" y="32999"/>
                  </a:cubicBezTo>
                  <a:cubicBezTo>
                    <a:pt x="101287" y="32667"/>
                    <a:pt x="95592" y="33065"/>
                    <a:pt x="90404" y="34186"/>
                  </a:cubicBezTo>
                  <a:cubicBezTo>
                    <a:pt x="89043" y="34642"/>
                    <a:pt x="87357" y="34982"/>
                    <a:pt x="85324" y="35199"/>
                  </a:cubicBezTo>
                  <a:cubicBezTo>
                    <a:pt x="83290" y="35423"/>
                    <a:pt x="81206" y="35713"/>
                    <a:pt x="79057" y="36045"/>
                  </a:cubicBezTo>
                  <a:cubicBezTo>
                    <a:pt x="76915" y="36386"/>
                    <a:pt x="74882" y="36726"/>
                    <a:pt x="72964" y="37058"/>
                  </a:cubicBezTo>
                  <a:cubicBezTo>
                    <a:pt x="71039" y="37398"/>
                    <a:pt x="69635" y="37796"/>
                    <a:pt x="68731" y="38245"/>
                  </a:cubicBezTo>
                  <a:cubicBezTo>
                    <a:pt x="66242" y="39157"/>
                    <a:pt x="64042" y="40003"/>
                    <a:pt x="62124" y="40785"/>
                  </a:cubicBezTo>
                  <a:cubicBezTo>
                    <a:pt x="60206" y="41573"/>
                    <a:pt x="58347" y="42362"/>
                    <a:pt x="56545" y="43150"/>
                  </a:cubicBezTo>
                  <a:cubicBezTo>
                    <a:pt x="54729" y="43946"/>
                    <a:pt x="52869" y="44735"/>
                    <a:pt x="50958" y="45524"/>
                  </a:cubicBezTo>
                  <a:cubicBezTo>
                    <a:pt x="49041" y="46319"/>
                    <a:pt x="46841" y="47282"/>
                    <a:pt x="44359" y="48396"/>
                  </a:cubicBezTo>
                  <a:cubicBezTo>
                    <a:pt x="41645" y="49532"/>
                    <a:pt x="38939" y="50711"/>
                    <a:pt x="36232" y="51955"/>
                  </a:cubicBezTo>
                  <a:cubicBezTo>
                    <a:pt x="33519" y="53200"/>
                    <a:pt x="30588" y="54488"/>
                    <a:pt x="27426" y="55848"/>
                  </a:cubicBezTo>
                  <a:cubicBezTo>
                    <a:pt x="24719" y="56977"/>
                    <a:pt x="22577" y="56246"/>
                    <a:pt x="20993" y="53649"/>
                  </a:cubicBezTo>
                  <a:cubicBezTo>
                    <a:pt x="19415" y="51058"/>
                    <a:pt x="18170" y="47896"/>
                    <a:pt x="17273" y="44178"/>
                  </a:cubicBezTo>
                  <a:cubicBezTo>
                    <a:pt x="16369" y="40452"/>
                    <a:pt x="15754" y="36841"/>
                    <a:pt x="15413" y="33339"/>
                  </a:cubicBezTo>
                  <a:cubicBezTo>
                    <a:pt x="15073" y="29845"/>
                    <a:pt x="15015" y="27761"/>
                    <a:pt x="15240" y="27074"/>
                  </a:cubicBezTo>
                  <a:cubicBezTo>
                    <a:pt x="18626" y="24824"/>
                    <a:pt x="22693" y="22509"/>
                    <a:pt x="27426" y="20136"/>
                  </a:cubicBezTo>
                  <a:cubicBezTo>
                    <a:pt x="32173" y="17762"/>
                    <a:pt x="36963" y="15512"/>
                    <a:pt x="41812" y="13371"/>
                  </a:cubicBezTo>
                  <a:cubicBezTo>
                    <a:pt x="46660" y="11229"/>
                    <a:pt x="51233" y="9370"/>
                    <a:pt x="55525" y="7785"/>
                  </a:cubicBezTo>
                  <a:cubicBezTo>
                    <a:pt x="59801" y="6208"/>
                    <a:pt x="63195" y="5079"/>
                    <a:pt x="65677" y="4399"/>
                  </a:cubicBezTo>
                  <a:cubicBezTo>
                    <a:pt x="70866" y="2822"/>
                    <a:pt x="76177" y="1635"/>
                    <a:pt x="81583" y="847"/>
                  </a:cubicBezTo>
                  <a:cubicBezTo>
                    <a:pt x="87003" y="58"/>
                    <a:pt x="92640" y="-108"/>
                    <a:pt x="98516" y="333"/>
                  </a:cubicBezTo>
                  <a:lnTo>
                    <a:pt x="98856" y="0"/>
                  </a:lnTo>
                  <a:cubicBezTo>
                    <a:pt x="105397" y="673"/>
                    <a:pt x="111888" y="1686"/>
                    <a:pt x="118321" y="3046"/>
                  </a:cubicBezTo>
                  <a:cubicBezTo>
                    <a:pt x="124747" y="4392"/>
                    <a:pt x="130667" y="6483"/>
                    <a:pt x="136087" y="9312"/>
                  </a:cubicBezTo>
                  <a:cubicBezTo>
                    <a:pt x="141507" y="12133"/>
                    <a:pt x="146413" y="15794"/>
                    <a:pt x="150813" y="20309"/>
                  </a:cubicBezTo>
                  <a:cubicBezTo>
                    <a:pt x="155220" y="24824"/>
                    <a:pt x="158650" y="30351"/>
                    <a:pt x="161139" y="36899"/>
                  </a:cubicBezTo>
                  <a:cubicBezTo>
                    <a:pt x="163389" y="42535"/>
                    <a:pt x="164576" y="47506"/>
                    <a:pt x="164692" y="51789"/>
                  </a:cubicBezTo>
                  <a:cubicBezTo>
                    <a:pt x="164808" y="56080"/>
                    <a:pt x="164186" y="60927"/>
                    <a:pt x="162832" y="66346"/>
                  </a:cubicBezTo>
                  <a:cubicBezTo>
                    <a:pt x="161703" y="70637"/>
                    <a:pt x="159728" y="74580"/>
                    <a:pt x="156913" y="78190"/>
                  </a:cubicBezTo>
                  <a:cubicBezTo>
                    <a:pt x="154084" y="81808"/>
                    <a:pt x="150871" y="85020"/>
                    <a:pt x="147260" y="87842"/>
                  </a:cubicBezTo>
                  <a:cubicBezTo>
                    <a:pt x="143656" y="90671"/>
                    <a:pt x="139821" y="93261"/>
                    <a:pt x="135754" y="95619"/>
                  </a:cubicBezTo>
                  <a:cubicBezTo>
                    <a:pt x="131680" y="97993"/>
                    <a:pt x="127852" y="100076"/>
                    <a:pt x="124241" y="101885"/>
                  </a:cubicBezTo>
                  <a:cubicBezTo>
                    <a:pt x="131238" y="103918"/>
                    <a:pt x="137331" y="106233"/>
                    <a:pt x="142520" y="108824"/>
                  </a:cubicBezTo>
                  <a:cubicBezTo>
                    <a:pt x="147708" y="111421"/>
                    <a:pt x="152274" y="114409"/>
                    <a:pt x="156233" y="117802"/>
                  </a:cubicBezTo>
                  <a:cubicBezTo>
                    <a:pt x="160169" y="121181"/>
                    <a:pt x="163389" y="125139"/>
                    <a:pt x="165879" y="129646"/>
                  </a:cubicBezTo>
                  <a:cubicBezTo>
                    <a:pt x="168368" y="134161"/>
                    <a:pt x="170394" y="139464"/>
                    <a:pt x="171972" y="145556"/>
                  </a:cubicBezTo>
                  <a:cubicBezTo>
                    <a:pt x="173774" y="169020"/>
                    <a:pt x="168983" y="188707"/>
                    <a:pt x="157586" y="204617"/>
                  </a:cubicBezTo>
                  <a:cubicBezTo>
                    <a:pt x="146189" y="220519"/>
                    <a:pt x="128756" y="231076"/>
                    <a:pt x="105282" y="236263"/>
                  </a:cubicBezTo>
                  <a:cubicBezTo>
                    <a:pt x="98284" y="237623"/>
                    <a:pt x="91735" y="238180"/>
                    <a:pt x="85642" y="237949"/>
                  </a:cubicBezTo>
                  <a:cubicBezTo>
                    <a:pt x="83384" y="237949"/>
                    <a:pt x="81192" y="237833"/>
                    <a:pt x="79043" y="237616"/>
                  </a:cubicBezTo>
                  <a:cubicBezTo>
                    <a:pt x="76901" y="237392"/>
                    <a:pt x="74694" y="237160"/>
                    <a:pt x="72436" y="236936"/>
                  </a:cubicBezTo>
                  <a:cubicBezTo>
                    <a:pt x="66567" y="236487"/>
                    <a:pt x="59519" y="234744"/>
                    <a:pt x="51284" y="231698"/>
                  </a:cubicBezTo>
                  <a:cubicBezTo>
                    <a:pt x="43049" y="228652"/>
                    <a:pt x="35082" y="225432"/>
                    <a:pt x="27419" y="222046"/>
                  </a:cubicBezTo>
                  <a:cubicBezTo>
                    <a:pt x="18395" y="217987"/>
                    <a:pt x="9255" y="213581"/>
                    <a:pt x="0" y="208849"/>
                  </a:cubicBezTo>
                  <a:cubicBezTo>
                    <a:pt x="0" y="208393"/>
                    <a:pt x="116" y="207380"/>
                    <a:pt x="340" y="205803"/>
                  </a:cubicBezTo>
                  <a:cubicBezTo>
                    <a:pt x="557" y="204226"/>
                    <a:pt x="789" y="202533"/>
                    <a:pt x="1013" y="200724"/>
                  </a:cubicBezTo>
                  <a:cubicBezTo>
                    <a:pt x="1230" y="198923"/>
                    <a:pt x="1462" y="197280"/>
                    <a:pt x="1686" y="195819"/>
                  </a:cubicBezTo>
                  <a:cubicBezTo>
                    <a:pt x="1910" y="194350"/>
                    <a:pt x="2142" y="193388"/>
                    <a:pt x="2366" y="192932"/>
                  </a:cubicBezTo>
                  <a:cubicBezTo>
                    <a:pt x="3712" y="188873"/>
                    <a:pt x="5073" y="185885"/>
                    <a:pt x="6426" y="183968"/>
                  </a:cubicBezTo>
                  <a:cubicBezTo>
                    <a:pt x="7772" y="182050"/>
                    <a:pt x="9132" y="179851"/>
                    <a:pt x="10486" y="177369"/>
                  </a:cubicBezTo>
                  <a:cubicBezTo>
                    <a:pt x="11831" y="177818"/>
                    <a:pt x="14379" y="179113"/>
                    <a:pt x="18098" y="181262"/>
                  </a:cubicBezTo>
                  <a:cubicBezTo>
                    <a:pt x="21825" y="183403"/>
                    <a:pt x="26109" y="185827"/>
                    <a:pt x="30964" y="188540"/>
                  </a:cubicBezTo>
                  <a:cubicBezTo>
                    <a:pt x="35813" y="191246"/>
                    <a:pt x="40835" y="193844"/>
                    <a:pt x="46023" y="196318"/>
                  </a:cubicBezTo>
                  <a:cubicBezTo>
                    <a:pt x="51212" y="198807"/>
                    <a:pt x="56067" y="200608"/>
                    <a:pt x="60583" y="201737"/>
                  </a:cubicBezTo>
                  <a:cubicBezTo>
                    <a:pt x="70062" y="205340"/>
                    <a:pt x="79252" y="206700"/>
                    <a:pt x="88175" y="205796"/>
                  </a:cubicBezTo>
                  <a:cubicBezTo>
                    <a:pt x="97090" y="204892"/>
                    <a:pt x="105093" y="202526"/>
                    <a:pt x="112207" y="198691"/>
                  </a:cubicBezTo>
                  <a:cubicBezTo>
                    <a:pt x="119327" y="194856"/>
                    <a:pt x="125348" y="189944"/>
                    <a:pt x="130327" y="183968"/>
                  </a:cubicBezTo>
                  <a:cubicBezTo>
                    <a:pt x="135291" y="177991"/>
                    <a:pt x="138620" y="171726"/>
                    <a:pt x="140313" y="165178"/>
                  </a:cubicBezTo>
                  <a:cubicBezTo>
                    <a:pt x="141999" y="158637"/>
                    <a:pt x="141840" y="152205"/>
                    <a:pt x="139806" y="145889"/>
                  </a:cubicBezTo>
                  <a:cubicBezTo>
                    <a:pt x="137795" y="139573"/>
                    <a:pt x="133395" y="134045"/>
                    <a:pt x="126614" y="129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8" name="Google Shape;2518;p21"/>
            <p:cNvSpPr/>
            <p:nvPr/>
          </p:nvSpPr>
          <p:spPr>
            <a:xfrm>
              <a:off x="14509398" y="6692910"/>
              <a:ext cx="175745" cy="246304"/>
            </a:xfrm>
            <a:custGeom>
              <a:rect b="b" l="l" r="r" t="t"/>
              <a:pathLst>
                <a:path extrusionOk="0" h="246304" w="175745">
                  <a:moveTo>
                    <a:pt x="155765" y="43547"/>
                  </a:moveTo>
                  <a:cubicBezTo>
                    <a:pt x="158696" y="50319"/>
                    <a:pt x="159883" y="55905"/>
                    <a:pt x="159318" y="60304"/>
                  </a:cubicBezTo>
                  <a:cubicBezTo>
                    <a:pt x="158754" y="64710"/>
                    <a:pt x="158248" y="69051"/>
                    <a:pt x="157799" y="73334"/>
                  </a:cubicBezTo>
                  <a:cubicBezTo>
                    <a:pt x="157575" y="75823"/>
                    <a:pt x="156221" y="78695"/>
                    <a:pt x="153739" y="81966"/>
                  </a:cubicBezTo>
                  <a:cubicBezTo>
                    <a:pt x="151250" y="85236"/>
                    <a:pt x="148327" y="88564"/>
                    <a:pt x="144940" y="91950"/>
                  </a:cubicBezTo>
                  <a:cubicBezTo>
                    <a:pt x="141553" y="95336"/>
                    <a:pt x="138167" y="98498"/>
                    <a:pt x="134787" y="101428"/>
                  </a:cubicBezTo>
                  <a:cubicBezTo>
                    <a:pt x="131401" y="104366"/>
                    <a:pt x="128694" y="106623"/>
                    <a:pt x="126661" y="108200"/>
                  </a:cubicBezTo>
                  <a:cubicBezTo>
                    <a:pt x="127109" y="109105"/>
                    <a:pt x="129932" y="110740"/>
                    <a:pt x="135120" y="113106"/>
                  </a:cubicBezTo>
                  <a:cubicBezTo>
                    <a:pt x="140309" y="115479"/>
                    <a:pt x="145895" y="119031"/>
                    <a:pt x="151880" y="123770"/>
                  </a:cubicBezTo>
                  <a:cubicBezTo>
                    <a:pt x="157857" y="128502"/>
                    <a:pt x="163327" y="134826"/>
                    <a:pt x="168299" y="142726"/>
                  </a:cubicBezTo>
                  <a:cubicBezTo>
                    <a:pt x="173256" y="150627"/>
                    <a:pt x="175745" y="160554"/>
                    <a:pt x="175745" y="172513"/>
                  </a:cubicBezTo>
                  <a:cubicBezTo>
                    <a:pt x="175745" y="173642"/>
                    <a:pt x="175629" y="174829"/>
                    <a:pt x="175405" y="176066"/>
                  </a:cubicBezTo>
                  <a:cubicBezTo>
                    <a:pt x="175181" y="177310"/>
                    <a:pt x="175065" y="178490"/>
                    <a:pt x="175065" y="179618"/>
                  </a:cubicBezTo>
                  <a:lnTo>
                    <a:pt x="174725" y="179958"/>
                  </a:lnTo>
                  <a:cubicBezTo>
                    <a:pt x="174044" y="190341"/>
                    <a:pt x="170832" y="199703"/>
                    <a:pt x="165079" y="208052"/>
                  </a:cubicBezTo>
                  <a:cubicBezTo>
                    <a:pt x="159326" y="216402"/>
                    <a:pt x="152212" y="223456"/>
                    <a:pt x="143746" y="229208"/>
                  </a:cubicBezTo>
                  <a:cubicBezTo>
                    <a:pt x="135287" y="234960"/>
                    <a:pt x="125973" y="239301"/>
                    <a:pt x="115821" y="242238"/>
                  </a:cubicBezTo>
                  <a:cubicBezTo>
                    <a:pt x="105668" y="245169"/>
                    <a:pt x="95849" y="246413"/>
                    <a:pt x="86369" y="245964"/>
                  </a:cubicBezTo>
                  <a:lnTo>
                    <a:pt x="86369" y="246304"/>
                  </a:lnTo>
                  <a:cubicBezTo>
                    <a:pt x="82309" y="246080"/>
                    <a:pt x="77910" y="245624"/>
                    <a:pt x="73170" y="244944"/>
                  </a:cubicBezTo>
                  <a:cubicBezTo>
                    <a:pt x="68430" y="244264"/>
                    <a:pt x="63632" y="243367"/>
                    <a:pt x="58784" y="242238"/>
                  </a:cubicBezTo>
                  <a:cubicBezTo>
                    <a:pt x="53928" y="241110"/>
                    <a:pt x="49246" y="239641"/>
                    <a:pt x="44738" y="237839"/>
                  </a:cubicBezTo>
                  <a:cubicBezTo>
                    <a:pt x="40223" y="236031"/>
                    <a:pt x="36272" y="234005"/>
                    <a:pt x="32892" y="231747"/>
                  </a:cubicBezTo>
                  <a:cubicBezTo>
                    <a:pt x="31083" y="230619"/>
                    <a:pt x="29448" y="229382"/>
                    <a:pt x="27979" y="228021"/>
                  </a:cubicBezTo>
                  <a:cubicBezTo>
                    <a:pt x="26510" y="226668"/>
                    <a:pt x="24874" y="225431"/>
                    <a:pt x="23073" y="224295"/>
                  </a:cubicBezTo>
                  <a:cubicBezTo>
                    <a:pt x="19462" y="221821"/>
                    <a:pt x="16415" y="218999"/>
                    <a:pt x="13933" y="215837"/>
                  </a:cubicBezTo>
                  <a:cubicBezTo>
                    <a:pt x="11675" y="212907"/>
                    <a:pt x="9750" y="209745"/>
                    <a:pt x="8180" y="206359"/>
                  </a:cubicBezTo>
                  <a:cubicBezTo>
                    <a:pt x="6603" y="202973"/>
                    <a:pt x="5242" y="199595"/>
                    <a:pt x="4121" y="196208"/>
                  </a:cubicBezTo>
                  <a:cubicBezTo>
                    <a:pt x="-1075" y="180190"/>
                    <a:pt x="-1357" y="166031"/>
                    <a:pt x="3274" y="153731"/>
                  </a:cubicBezTo>
                  <a:cubicBezTo>
                    <a:pt x="7898" y="141439"/>
                    <a:pt x="15966" y="130101"/>
                    <a:pt x="27472" y="119719"/>
                  </a:cubicBezTo>
                  <a:cubicBezTo>
                    <a:pt x="29274" y="117910"/>
                    <a:pt x="31315" y="116166"/>
                    <a:pt x="33565" y="114473"/>
                  </a:cubicBezTo>
                  <a:cubicBezTo>
                    <a:pt x="35816" y="112780"/>
                    <a:pt x="38081" y="111485"/>
                    <a:pt x="40338" y="110581"/>
                  </a:cubicBezTo>
                  <a:cubicBezTo>
                    <a:pt x="37408" y="108106"/>
                    <a:pt x="34636" y="104995"/>
                    <a:pt x="32046" y="101276"/>
                  </a:cubicBezTo>
                  <a:cubicBezTo>
                    <a:pt x="29448" y="97550"/>
                    <a:pt x="27024" y="94114"/>
                    <a:pt x="24773" y="90952"/>
                  </a:cubicBezTo>
                  <a:cubicBezTo>
                    <a:pt x="18224" y="81250"/>
                    <a:pt x="15004" y="71547"/>
                    <a:pt x="15120" y="61845"/>
                  </a:cubicBezTo>
                  <a:cubicBezTo>
                    <a:pt x="15236" y="52143"/>
                    <a:pt x="17718" y="43229"/>
                    <a:pt x="22573" y="35104"/>
                  </a:cubicBezTo>
                  <a:cubicBezTo>
                    <a:pt x="27422" y="26979"/>
                    <a:pt x="34079" y="20040"/>
                    <a:pt x="42546" y="14288"/>
                  </a:cubicBezTo>
                  <a:cubicBezTo>
                    <a:pt x="51005" y="8537"/>
                    <a:pt x="60202" y="4760"/>
                    <a:pt x="70138" y="2951"/>
                  </a:cubicBezTo>
                  <a:cubicBezTo>
                    <a:pt x="73741" y="2278"/>
                    <a:pt x="77468" y="1547"/>
                    <a:pt x="81311" y="752"/>
                  </a:cubicBezTo>
                  <a:cubicBezTo>
                    <a:pt x="85146" y="-37"/>
                    <a:pt x="88981" y="-204"/>
                    <a:pt x="92824" y="245"/>
                  </a:cubicBezTo>
                  <a:cubicBezTo>
                    <a:pt x="104785" y="1598"/>
                    <a:pt x="114598" y="3913"/>
                    <a:pt x="122276" y="7184"/>
                  </a:cubicBezTo>
                  <a:cubicBezTo>
                    <a:pt x="129946" y="10454"/>
                    <a:pt x="136097" y="14180"/>
                    <a:pt x="140728" y="18355"/>
                  </a:cubicBezTo>
                  <a:cubicBezTo>
                    <a:pt x="145352" y="22536"/>
                    <a:pt x="148739" y="26878"/>
                    <a:pt x="150888" y="31385"/>
                  </a:cubicBezTo>
                  <a:cubicBezTo>
                    <a:pt x="153001" y="35878"/>
                    <a:pt x="154637" y="39937"/>
                    <a:pt x="155765" y="43547"/>
                  </a:cubicBezTo>
                  <a:close/>
                  <a:moveTo>
                    <a:pt x="142566" y="169793"/>
                  </a:moveTo>
                  <a:cubicBezTo>
                    <a:pt x="142566" y="163477"/>
                    <a:pt x="140699" y="157833"/>
                    <a:pt x="136980" y="152870"/>
                  </a:cubicBezTo>
                  <a:cubicBezTo>
                    <a:pt x="133253" y="147907"/>
                    <a:pt x="128629" y="143732"/>
                    <a:pt x="123101" y="140346"/>
                  </a:cubicBezTo>
                  <a:cubicBezTo>
                    <a:pt x="117565" y="136960"/>
                    <a:pt x="111588" y="134312"/>
                    <a:pt x="105162" y="132395"/>
                  </a:cubicBezTo>
                  <a:cubicBezTo>
                    <a:pt x="98729" y="130477"/>
                    <a:pt x="92802" y="129407"/>
                    <a:pt x="87389" y="129175"/>
                  </a:cubicBezTo>
                  <a:cubicBezTo>
                    <a:pt x="79943" y="128726"/>
                    <a:pt x="73734" y="129913"/>
                    <a:pt x="68770" y="132727"/>
                  </a:cubicBezTo>
                  <a:cubicBezTo>
                    <a:pt x="63799" y="135549"/>
                    <a:pt x="58617" y="139217"/>
                    <a:pt x="53198" y="143732"/>
                  </a:cubicBezTo>
                  <a:cubicBezTo>
                    <a:pt x="48458" y="147574"/>
                    <a:pt x="44847" y="152139"/>
                    <a:pt x="42365" y="157435"/>
                  </a:cubicBezTo>
                  <a:cubicBezTo>
                    <a:pt x="39875" y="162739"/>
                    <a:pt x="38305" y="168433"/>
                    <a:pt x="37632" y="174532"/>
                  </a:cubicBezTo>
                  <a:cubicBezTo>
                    <a:pt x="36496" y="184010"/>
                    <a:pt x="38305" y="191853"/>
                    <a:pt x="43045" y="198053"/>
                  </a:cubicBezTo>
                  <a:cubicBezTo>
                    <a:pt x="47785" y="204261"/>
                    <a:pt x="54051" y="208827"/>
                    <a:pt x="61830" y="211764"/>
                  </a:cubicBezTo>
                  <a:cubicBezTo>
                    <a:pt x="69617" y="214701"/>
                    <a:pt x="78192" y="215997"/>
                    <a:pt x="87563" y="215656"/>
                  </a:cubicBezTo>
                  <a:cubicBezTo>
                    <a:pt x="96927" y="215316"/>
                    <a:pt x="105675" y="213406"/>
                    <a:pt x="113802" y="209905"/>
                  </a:cubicBezTo>
                  <a:cubicBezTo>
                    <a:pt x="121928" y="206410"/>
                    <a:pt x="128752" y="201331"/>
                    <a:pt x="134281" y="194667"/>
                  </a:cubicBezTo>
                  <a:cubicBezTo>
                    <a:pt x="139802" y="188018"/>
                    <a:pt x="142566" y="179727"/>
                    <a:pt x="142566" y="169793"/>
                  </a:cubicBezTo>
                  <a:close/>
                  <a:moveTo>
                    <a:pt x="119207" y="37115"/>
                  </a:moveTo>
                  <a:cubicBezTo>
                    <a:pt x="115597" y="33954"/>
                    <a:pt x="111645" y="31696"/>
                    <a:pt x="107362" y="30343"/>
                  </a:cubicBezTo>
                  <a:cubicBezTo>
                    <a:pt x="103070" y="28990"/>
                    <a:pt x="98562" y="28202"/>
                    <a:pt x="93822" y="27977"/>
                  </a:cubicBezTo>
                  <a:lnTo>
                    <a:pt x="93482" y="28317"/>
                  </a:lnTo>
                  <a:cubicBezTo>
                    <a:pt x="84900" y="27637"/>
                    <a:pt x="76607" y="29222"/>
                    <a:pt x="68596" y="33056"/>
                  </a:cubicBezTo>
                  <a:cubicBezTo>
                    <a:pt x="60579" y="36898"/>
                    <a:pt x="54435" y="41912"/>
                    <a:pt x="50144" y="48113"/>
                  </a:cubicBezTo>
                  <a:cubicBezTo>
                    <a:pt x="45853" y="54320"/>
                    <a:pt x="44159" y="61092"/>
                    <a:pt x="45064" y="68422"/>
                  </a:cubicBezTo>
                  <a:cubicBezTo>
                    <a:pt x="45968" y="75758"/>
                    <a:pt x="51041" y="82697"/>
                    <a:pt x="60296" y="89237"/>
                  </a:cubicBezTo>
                  <a:cubicBezTo>
                    <a:pt x="65485" y="91270"/>
                    <a:pt x="69776" y="92232"/>
                    <a:pt x="73163" y="92109"/>
                  </a:cubicBezTo>
                  <a:cubicBezTo>
                    <a:pt x="76549" y="92001"/>
                    <a:pt x="81057" y="91719"/>
                    <a:pt x="86709" y="91263"/>
                  </a:cubicBezTo>
                  <a:cubicBezTo>
                    <a:pt x="90544" y="91039"/>
                    <a:pt x="94835" y="89910"/>
                    <a:pt x="99575" y="87877"/>
                  </a:cubicBezTo>
                  <a:cubicBezTo>
                    <a:pt x="104308" y="85844"/>
                    <a:pt x="108765" y="83304"/>
                    <a:pt x="112948" y="80258"/>
                  </a:cubicBezTo>
                  <a:cubicBezTo>
                    <a:pt x="117116" y="77205"/>
                    <a:pt x="120676" y="73718"/>
                    <a:pt x="123614" y="69760"/>
                  </a:cubicBezTo>
                  <a:cubicBezTo>
                    <a:pt x="126545" y="65810"/>
                    <a:pt x="128130" y="61693"/>
                    <a:pt x="128354" y="57403"/>
                  </a:cubicBezTo>
                  <a:cubicBezTo>
                    <a:pt x="128354" y="56050"/>
                    <a:pt x="128181" y="54357"/>
                    <a:pt x="127848" y="52324"/>
                  </a:cubicBezTo>
                  <a:cubicBezTo>
                    <a:pt x="127508" y="50290"/>
                    <a:pt x="126943" y="48265"/>
                    <a:pt x="126154" y="46231"/>
                  </a:cubicBezTo>
                  <a:cubicBezTo>
                    <a:pt x="125358" y="44198"/>
                    <a:pt x="124345" y="42339"/>
                    <a:pt x="123108" y="40646"/>
                  </a:cubicBezTo>
                  <a:cubicBezTo>
                    <a:pt x="121856" y="38975"/>
                    <a:pt x="120561" y="37788"/>
                    <a:pt x="119207" y="371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9" name="Google Shape;2519;p21"/>
            <p:cNvSpPr/>
            <p:nvPr/>
          </p:nvSpPr>
          <p:spPr>
            <a:xfrm>
              <a:off x="15129527" y="6685015"/>
              <a:ext cx="164700" cy="245386"/>
            </a:xfrm>
            <a:custGeom>
              <a:rect b="b" l="l" r="r" t="t"/>
              <a:pathLst>
                <a:path extrusionOk="0" h="245386" w="164700">
                  <a:moveTo>
                    <a:pt x="89884" y="202403"/>
                  </a:moveTo>
                  <a:cubicBezTo>
                    <a:pt x="94175" y="198568"/>
                    <a:pt x="97895" y="194900"/>
                    <a:pt x="101057" y="191398"/>
                  </a:cubicBezTo>
                  <a:cubicBezTo>
                    <a:pt x="104219" y="187904"/>
                    <a:pt x="106926" y="184185"/>
                    <a:pt x="109183" y="180227"/>
                  </a:cubicBezTo>
                  <a:cubicBezTo>
                    <a:pt x="111441" y="176284"/>
                    <a:pt x="113359" y="172051"/>
                    <a:pt x="114944" y="167537"/>
                  </a:cubicBezTo>
                  <a:cubicBezTo>
                    <a:pt x="116521" y="163022"/>
                    <a:pt x="117990" y="157950"/>
                    <a:pt x="119336" y="152307"/>
                  </a:cubicBezTo>
                  <a:cubicBezTo>
                    <a:pt x="119112" y="152307"/>
                    <a:pt x="119003" y="151800"/>
                    <a:pt x="119003" y="150787"/>
                  </a:cubicBezTo>
                  <a:cubicBezTo>
                    <a:pt x="119003" y="149774"/>
                    <a:pt x="119054" y="148646"/>
                    <a:pt x="119177" y="147401"/>
                  </a:cubicBezTo>
                  <a:cubicBezTo>
                    <a:pt x="119278" y="146164"/>
                    <a:pt x="119336" y="144529"/>
                    <a:pt x="119336" y="142496"/>
                  </a:cubicBezTo>
                  <a:cubicBezTo>
                    <a:pt x="116174" y="145658"/>
                    <a:pt x="112737" y="148364"/>
                    <a:pt x="109017" y="150621"/>
                  </a:cubicBezTo>
                  <a:cubicBezTo>
                    <a:pt x="105290" y="152878"/>
                    <a:pt x="101513" y="154911"/>
                    <a:pt x="97678" y="156713"/>
                  </a:cubicBezTo>
                  <a:cubicBezTo>
                    <a:pt x="92706" y="159202"/>
                    <a:pt x="86722" y="160945"/>
                    <a:pt x="79731" y="161958"/>
                  </a:cubicBezTo>
                  <a:cubicBezTo>
                    <a:pt x="72734" y="162971"/>
                    <a:pt x="65570" y="163087"/>
                    <a:pt x="58232" y="162298"/>
                  </a:cubicBezTo>
                  <a:cubicBezTo>
                    <a:pt x="50895" y="161510"/>
                    <a:pt x="43615" y="159593"/>
                    <a:pt x="36393" y="156546"/>
                  </a:cubicBezTo>
                  <a:cubicBezTo>
                    <a:pt x="29171" y="153493"/>
                    <a:pt x="22796" y="149094"/>
                    <a:pt x="17267" y="143342"/>
                  </a:cubicBezTo>
                  <a:cubicBezTo>
                    <a:pt x="11732" y="137590"/>
                    <a:pt x="7332" y="130261"/>
                    <a:pt x="4068" y="121340"/>
                  </a:cubicBezTo>
                  <a:cubicBezTo>
                    <a:pt x="797" y="112427"/>
                    <a:pt x="-505" y="101769"/>
                    <a:pt x="175" y="89354"/>
                  </a:cubicBezTo>
                  <a:cubicBezTo>
                    <a:pt x="1065" y="69718"/>
                    <a:pt x="5754" y="53251"/>
                    <a:pt x="14221" y="39938"/>
                  </a:cubicBezTo>
                  <a:cubicBezTo>
                    <a:pt x="22687" y="26625"/>
                    <a:pt x="33014" y="16641"/>
                    <a:pt x="45200" y="9985"/>
                  </a:cubicBezTo>
                  <a:cubicBezTo>
                    <a:pt x="57386" y="3328"/>
                    <a:pt x="70476" y="0"/>
                    <a:pt x="84464" y="0"/>
                  </a:cubicBezTo>
                  <a:cubicBezTo>
                    <a:pt x="98459" y="0"/>
                    <a:pt x="111376" y="3553"/>
                    <a:pt x="123236" y="10665"/>
                  </a:cubicBezTo>
                  <a:cubicBezTo>
                    <a:pt x="135082" y="17770"/>
                    <a:pt x="144953" y="28492"/>
                    <a:pt x="152855" y="42818"/>
                  </a:cubicBezTo>
                  <a:cubicBezTo>
                    <a:pt x="160750" y="57150"/>
                    <a:pt x="164701" y="75260"/>
                    <a:pt x="164701" y="97139"/>
                  </a:cubicBezTo>
                  <a:lnTo>
                    <a:pt x="164368" y="97479"/>
                  </a:lnTo>
                  <a:cubicBezTo>
                    <a:pt x="164368" y="110343"/>
                    <a:pt x="163181" y="123258"/>
                    <a:pt x="160808" y="136230"/>
                  </a:cubicBezTo>
                  <a:cubicBezTo>
                    <a:pt x="158434" y="149210"/>
                    <a:pt x="154772" y="161618"/>
                    <a:pt x="149808" y="173462"/>
                  </a:cubicBezTo>
                  <a:cubicBezTo>
                    <a:pt x="144837" y="185306"/>
                    <a:pt x="138295" y="196195"/>
                    <a:pt x="130169" y="206129"/>
                  </a:cubicBezTo>
                  <a:cubicBezTo>
                    <a:pt x="122042" y="216063"/>
                    <a:pt x="112223" y="224296"/>
                    <a:pt x="100717" y="230837"/>
                  </a:cubicBezTo>
                  <a:cubicBezTo>
                    <a:pt x="99132" y="231741"/>
                    <a:pt x="96701" y="232812"/>
                    <a:pt x="93437" y="234049"/>
                  </a:cubicBezTo>
                  <a:cubicBezTo>
                    <a:pt x="90166" y="235294"/>
                    <a:pt x="86773" y="236480"/>
                    <a:pt x="83285" y="237602"/>
                  </a:cubicBezTo>
                  <a:cubicBezTo>
                    <a:pt x="79782" y="238738"/>
                    <a:pt x="76396" y="239801"/>
                    <a:pt x="73132" y="240821"/>
                  </a:cubicBezTo>
                  <a:cubicBezTo>
                    <a:pt x="69861" y="241834"/>
                    <a:pt x="67314" y="242456"/>
                    <a:pt x="65512" y="242681"/>
                  </a:cubicBezTo>
                  <a:cubicBezTo>
                    <a:pt x="62350" y="243361"/>
                    <a:pt x="58790" y="243867"/>
                    <a:pt x="54846" y="244200"/>
                  </a:cubicBezTo>
                  <a:cubicBezTo>
                    <a:pt x="50895" y="244540"/>
                    <a:pt x="47067" y="244822"/>
                    <a:pt x="43340" y="245047"/>
                  </a:cubicBezTo>
                  <a:cubicBezTo>
                    <a:pt x="39613" y="245271"/>
                    <a:pt x="36277" y="245387"/>
                    <a:pt x="33346" y="245387"/>
                  </a:cubicBezTo>
                  <a:cubicBezTo>
                    <a:pt x="30416" y="245387"/>
                    <a:pt x="28267" y="245162"/>
                    <a:pt x="26921" y="244706"/>
                  </a:cubicBezTo>
                  <a:cubicBezTo>
                    <a:pt x="24207" y="244482"/>
                    <a:pt x="22116" y="243180"/>
                    <a:pt x="20654" y="240814"/>
                  </a:cubicBezTo>
                  <a:cubicBezTo>
                    <a:pt x="19185" y="238448"/>
                    <a:pt x="18280" y="235793"/>
                    <a:pt x="17940" y="232863"/>
                  </a:cubicBezTo>
                  <a:cubicBezTo>
                    <a:pt x="17608" y="229932"/>
                    <a:pt x="17781" y="227111"/>
                    <a:pt x="18454" y="224398"/>
                  </a:cubicBezTo>
                  <a:cubicBezTo>
                    <a:pt x="19127" y="221692"/>
                    <a:pt x="20140" y="219883"/>
                    <a:pt x="21501" y="218986"/>
                  </a:cubicBezTo>
                  <a:cubicBezTo>
                    <a:pt x="36161" y="218761"/>
                    <a:pt x="49433" y="217575"/>
                    <a:pt x="61279" y="215433"/>
                  </a:cubicBezTo>
                  <a:cubicBezTo>
                    <a:pt x="73132" y="213292"/>
                    <a:pt x="82655" y="208950"/>
                    <a:pt x="89884" y="202403"/>
                  </a:cubicBezTo>
                  <a:close/>
                  <a:moveTo>
                    <a:pt x="33346" y="100518"/>
                  </a:moveTo>
                  <a:cubicBezTo>
                    <a:pt x="34251" y="107963"/>
                    <a:pt x="36907" y="114055"/>
                    <a:pt x="41307" y="118794"/>
                  </a:cubicBezTo>
                  <a:cubicBezTo>
                    <a:pt x="45699" y="123533"/>
                    <a:pt x="51003" y="127034"/>
                    <a:pt x="57212" y="129292"/>
                  </a:cubicBezTo>
                  <a:cubicBezTo>
                    <a:pt x="63421" y="131549"/>
                    <a:pt x="70129" y="132562"/>
                    <a:pt x="77351" y="132338"/>
                  </a:cubicBezTo>
                  <a:cubicBezTo>
                    <a:pt x="84573" y="132113"/>
                    <a:pt x="91404" y="130536"/>
                    <a:pt x="97830" y="127599"/>
                  </a:cubicBezTo>
                  <a:cubicBezTo>
                    <a:pt x="104263" y="124668"/>
                    <a:pt x="109856" y="120436"/>
                    <a:pt x="114589" y="114908"/>
                  </a:cubicBezTo>
                  <a:cubicBezTo>
                    <a:pt x="119322" y="109381"/>
                    <a:pt x="122368" y="102551"/>
                    <a:pt x="123728" y="94433"/>
                  </a:cubicBezTo>
                  <a:cubicBezTo>
                    <a:pt x="124633" y="89918"/>
                    <a:pt x="125089" y="85071"/>
                    <a:pt x="125089" y="79876"/>
                  </a:cubicBezTo>
                  <a:cubicBezTo>
                    <a:pt x="125089" y="74688"/>
                    <a:pt x="124517" y="69833"/>
                    <a:pt x="123388" y="65326"/>
                  </a:cubicBezTo>
                  <a:cubicBezTo>
                    <a:pt x="122042" y="59227"/>
                    <a:pt x="119951" y="53649"/>
                    <a:pt x="117136" y="48569"/>
                  </a:cubicBezTo>
                  <a:cubicBezTo>
                    <a:pt x="114307" y="43490"/>
                    <a:pt x="110747" y="39381"/>
                    <a:pt x="106470" y="36212"/>
                  </a:cubicBezTo>
                  <a:cubicBezTo>
                    <a:pt x="102179" y="33057"/>
                    <a:pt x="97330" y="30966"/>
                    <a:pt x="91910" y="29954"/>
                  </a:cubicBezTo>
                  <a:cubicBezTo>
                    <a:pt x="86490" y="28941"/>
                    <a:pt x="80513" y="29447"/>
                    <a:pt x="73971" y="31480"/>
                  </a:cubicBezTo>
                  <a:cubicBezTo>
                    <a:pt x="70802" y="32385"/>
                    <a:pt x="67705" y="33289"/>
                    <a:pt x="64658" y="34186"/>
                  </a:cubicBezTo>
                  <a:cubicBezTo>
                    <a:pt x="61612" y="35090"/>
                    <a:pt x="58840" y="36443"/>
                    <a:pt x="56365" y="38245"/>
                  </a:cubicBezTo>
                  <a:cubicBezTo>
                    <a:pt x="51850" y="41407"/>
                    <a:pt x="47957" y="45415"/>
                    <a:pt x="44686" y="50262"/>
                  </a:cubicBezTo>
                  <a:cubicBezTo>
                    <a:pt x="41415" y="55117"/>
                    <a:pt x="38817" y="60363"/>
                    <a:pt x="36907" y="65999"/>
                  </a:cubicBezTo>
                  <a:cubicBezTo>
                    <a:pt x="34989" y="71642"/>
                    <a:pt x="33745" y="77459"/>
                    <a:pt x="33187" y="83428"/>
                  </a:cubicBezTo>
                  <a:cubicBezTo>
                    <a:pt x="32616" y="89412"/>
                    <a:pt x="32674" y="95099"/>
                    <a:pt x="33346" y="1005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0" name="Google Shape;2520;p21"/>
          <p:cNvSpPr/>
          <p:nvPr/>
        </p:nvSpPr>
        <p:spPr>
          <a:xfrm>
            <a:off x="3754500" y="633100"/>
            <a:ext cx="1737294" cy="584313"/>
          </a:xfrm>
          <a:custGeom>
            <a:rect b="b" l="l" r="r" t="t"/>
            <a:pathLst>
              <a:path extrusionOk="0" h="843774" w="2508728">
                <a:moveTo>
                  <a:pt x="2406826" y="692139"/>
                </a:moveTo>
                <a:cubicBezTo>
                  <a:pt x="2515138" y="629880"/>
                  <a:pt x="2504722" y="638439"/>
                  <a:pt x="2473493" y="592600"/>
                </a:cubicBezTo>
                <a:cubicBezTo>
                  <a:pt x="2447342" y="556440"/>
                  <a:pt x="2416104" y="524831"/>
                  <a:pt x="2384619" y="493423"/>
                </a:cubicBezTo>
                <a:cubicBezTo>
                  <a:pt x="2511390" y="401354"/>
                  <a:pt x="2496774" y="435464"/>
                  <a:pt x="2391488" y="286385"/>
                </a:cubicBezTo>
                <a:cubicBezTo>
                  <a:pt x="2451512" y="251039"/>
                  <a:pt x="2496945" y="235071"/>
                  <a:pt x="2471998" y="207541"/>
                </a:cubicBezTo>
                <a:cubicBezTo>
                  <a:pt x="2404207" y="109951"/>
                  <a:pt x="2428075" y="139270"/>
                  <a:pt x="2439395" y="100764"/>
                </a:cubicBezTo>
                <a:cubicBezTo>
                  <a:pt x="2444934" y="88890"/>
                  <a:pt x="2451321" y="78347"/>
                  <a:pt x="2457909" y="66855"/>
                </a:cubicBezTo>
                <a:cubicBezTo>
                  <a:pt x="2471035" y="47501"/>
                  <a:pt x="2485094" y="723"/>
                  <a:pt x="2449038" y="0"/>
                </a:cubicBezTo>
                <a:cubicBezTo>
                  <a:pt x="2090350" y="19760"/>
                  <a:pt x="291105" y="63786"/>
                  <a:pt x="290768" y="63776"/>
                </a:cubicBezTo>
                <a:cubicBezTo>
                  <a:pt x="228507" y="67267"/>
                  <a:pt x="100602" y="39405"/>
                  <a:pt x="54085" y="80411"/>
                </a:cubicBezTo>
                <a:cubicBezTo>
                  <a:pt x="39173" y="93707"/>
                  <a:pt x="49885" y="109444"/>
                  <a:pt x="67622" y="152023"/>
                </a:cubicBezTo>
                <a:cubicBezTo>
                  <a:pt x="79679" y="188685"/>
                  <a:pt x="63463" y="180161"/>
                  <a:pt x="24964" y="196209"/>
                </a:cubicBezTo>
                <a:cubicBezTo>
                  <a:pt x="-31322" y="215251"/>
                  <a:pt x="51586" y="256378"/>
                  <a:pt x="87752" y="314367"/>
                </a:cubicBezTo>
                <a:cubicBezTo>
                  <a:pt x="-7906" y="436745"/>
                  <a:pt x="-36425" y="385024"/>
                  <a:pt x="107079" y="533235"/>
                </a:cubicBezTo>
                <a:cubicBezTo>
                  <a:pt x="-20018" y="682470"/>
                  <a:pt x="-48316" y="615595"/>
                  <a:pt x="101093" y="718403"/>
                </a:cubicBezTo>
                <a:cubicBezTo>
                  <a:pt x="51401" y="786308"/>
                  <a:pt x="17904" y="827219"/>
                  <a:pt x="32174" y="843775"/>
                </a:cubicBezTo>
                <a:cubicBezTo>
                  <a:pt x="295154" y="757215"/>
                  <a:pt x="1843702" y="814773"/>
                  <a:pt x="2457302" y="816008"/>
                </a:cubicBezTo>
                <a:cubicBezTo>
                  <a:pt x="2558890" y="791301"/>
                  <a:pt x="2492836" y="751901"/>
                  <a:pt x="2406826" y="69213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21" name="Google Shape;2521;p21"/>
          <p:cNvGrpSpPr/>
          <p:nvPr/>
        </p:nvGrpSpPr>
        <p:grpSpPr>
          <a:xfrm>
            <a:off x="3754703" y="633195"/>
            <a:ext cx="1741315" cy="585678"/>
            <a:chOff x="8504170" y="2969573"/>
            <a:chExt cx="2508738" cy="843795"/>
          </a:xfrm>
        </p:grpSpPr>
        <p:sp>
          <p:nvSpPr>
            <p:cNvPr id="2522" name="Google Shape;2522;p21"/>
            <p:cNvSpPr/>
            <p:nvPr/>
          </p:nvSpPr>
          <p:spPr>
            <a:xfrm>
              <a:off x="8804936" y="3028251"/>
              <a:ext cx="242359" cy="747189"/>
            </a:xfrm>
            <a:custGeom>
              <a:rect b="b" l="l" r="r" t="t"/>
              <a:pathLst>
                <a:path extrusionOk="0" h="747189" w="242359">
                  <a:moveTo>
                    <a:pt x="241327" y="677095"/>
                  </a:moveTo>
                  <a:cubicBezTo>
                    <a:pt x="235010" y="671329"/>
                    <a:pt x="224197" y="656697"/>
                    <a:pt x="176897" y="615454"/>
                  </a:cubicBezTo>
                  <a:cubicBezTo>
                    <a:pt x="169843" y="609306"/>
                    <a:pt x="151007" y="599291"/>
                    <a:pt x="157480" y="583348"/>
                  </a:cubicBezTo>
                  <a:cubicBezTo>
                    <a:pt x="170184" y="552050"/>
                    <a:pt x="178593" y="553638"/>
                    <a:pt x="223625" y="488250"/>
                  </a:cubicBezTo>
                  <a:cubicBezTo>
                    <a:pt x="225557" y="485457"/>
                    <a:pt x="224799" y="488436"/>
                    <a:pt x="234678" y="479334"/>
                  </a:cubicBezTo>
                  <a:cubicBezTo>
                    <a:pt x="172582" y="427061"/>
                    <a:pt x="189346" y="425464"/>
                    <a:pt x="163310" y="412876"/>
                  </a:cubicBezTo>
                  <a:cubicBezTo>
                    <a:pt x="159100" y="410842"/>
                    <a:pt x="148770" y="396004"/>
                    <a:pt x="147907" y="385386"/>
                  </a:cubicBezTo>
                  <a:cubicBezTo>
                    <a:pt x="146808" y="371895"/>
                    <a:pt x="151840" y="371679"/>
                    <a:pt x="155448" y="366495"/>
                  </a:cubicBezTo>
                  <a:cubicBezTo>
                    <a:pt x="158634" y="351898"/>
                    <a:pt x="177550" y="334524"/>
                    <a:pt x="181719" y="322736"/>
                  </a:cubicBezTo>
                  <a:cubicBezTo>
                    <a:pt x="184062" y="316105"/>
                    <a:pt x="191037" y="316829"/>
                    <a:pt x="210820" y="293166"/>
                  </a:cubicBezTo>
                  <a:cubicBezTo>
                    <a:pt x="216485" y="286390"/>
                    <a:pt x="221799" y="279222"/>
                    <a:pt x="227825" y="272693"/>
                  </a:cubicBezTo>
                  <a:cubicBezTo>
                    <a:pt x="202451" y="249140"/>
                    <a:pt x="223023" y="275762"/>
                    <a:pt x="201573" y="246769"/>
                  </a:cubicBezTo>
                  <a:cubicBezTo>
                    <a:pt x="197820" y="241701"/>
                    <a:pt x="191859" y="238326"/>
                    <a:pt x="187655" y="233524"/>
                  </a:cubicBezTo>
                  <a:cubicBezTo>
                    <a:pt x="183666" y="228973"/>
                    <a:pt x="172005" y="203522"/>
                    <a:pt x="167309" y="200378"/>
                  </a:cubicBezTo>
                  <a:cubicBezTo>
                    <a:pt x="155538" y="192502"/>
                    <a:pt x="153601" y="183064"/>
                    <a:pt x="144229" y="173164"/>
                  </a:cubicBezTo>
                  <a:cubicBezTo>
                    <a:pt x="140230" y="168945"/>
                    <a:pt x="137340" y="163138"/>
                    <a:pt x="140170" y="156448"/>
                  </a:cubicBezTo>
                  <a:cubicBezTo>
                    <a:pt x="140636" y="155343"/>
                    <a:pt x="139201" y="142133"/>
                    <a:pt x="149286" y="137768"/>
                  </a:cubicBezTo>
                  <a:cubicBezTo>
                    <a:pt x="153652" y="135879"/>
                    <a:pt x="157124" y="131012"/>
                    <a:pt x="162226" y="124040"/>
                  </a:cubicBezTo>
                  <a:cubicBezTo>
                    <a:pt x="167234" y="117209"/>
                    <a:pt x="185558" y="109956"/>
                    <a:pt x="190595" y="103150"/>
                  </a:cubicBezTo>
                  <a:cubicBezTo>
                    <a:pt x="242787" y="32609"/>
                    <a:pt x="266655" y="71486"/>
                    <a:pt x="208462" y="17053"/>
                  </a:cubicBezTo>
                  <a:cubicBezTo>
                    <a:pt x="200956" y="10036"/>
                    <a:pt x="200921" y="6706"/>
                    <a:pt x="194755" y="0"/>
                  </a:cubicBezTo>
                  <a:cubicBezTo>
                    <a:pt x="121655" y="1843"/>
                    <a:pt x="64782" y="3260"/>
                    <a:pt x="29735" y="4124"/>
                  </a:cubicBezTo>
                  <a:cubicBezTo>
                    <a:pt x="51280" y="22809"/>
                    <a:pt x="81812" y="41394"/>
                    <a:pt x="82855" y="50133"/>
                  </a:cubicBezTo>
                  <a:cubicBezTo>
                    <a:pt x="74772" y="69883"/>
                    <a:pt x="43082" y="87629"/>
                    <a:pt x="19033" y="121639"/>
                  </a:cubicBezTo>
                  <a:cubicBezTo>
                    <a:pt x="38446" y="161812"/>
                    <a:pt x="54075" y="150661"/>
                    <a:pt x="64787" y="165107"/>
                  </a:cubicBezTo>
                  <a:cubicBezTo>
                    <a:pt x="93703" y="204110"/>
                    <a:pt x="110828" y="202191"/>
                    <a:pt x="70377" y="248010"/>
                  </a:cubicBezTo>
                  <a:cubicBezTo>
                    <a:pt x="-8407" y="337247"/>
                    <a:pt x="-2075" y="312720"/>
                    <a:pt x="22977" y="341632"/>
                  </a:cubicBezTo>
                  <a:cubicBezTo>
                    <a:pt x="24106" y="342933"/>
                    <a:pt x="25059" y="344550"/>
                    <a:pt x="26469" y="345404"/>
                  </a:cubicBezTo>
                  <a:cubicBezTo>
                    <a:pt x="43789" y="355927"/>
                    <a:pt x="63618" y="383970"/>
                    <a:pt x="69198" y="386245"/>
                  </a:cubicBezTo>
                  <a:cubicBezTo>
                    <a:pt x="71335" y="387119"/>
                    <a:pt x="73889" y="389008"/>
                    <a:pt x="74596" y="391022"/>
                  </a:cubicBezTo>
                  <a:cubicBezTo>
                    <a:pt x="77918" y="400440"/>
                    <a:pt x="95850" y="408084"/>
                    <a:pt x="99097" y="414775"/>
                  </a:cubicBezTo>
                  <a:cubicBezTo>
                    <a:pt x="112549" y="442516"/>
                    <a:pt x="102629" y="444279"/>
                    <a:pt x="95349" y="450056"/>
                  </a:cubicBezTo>
                  <a:cubicBezTo>
                    <a:pt x="95138" y="450754"/>
                    <a:pt x="78625" y="476245"/>
                    <a:pt x="68284" y="483815"/>
                  </a:cubicBezTo>
                  <a:cubicBezTo>
                    <a:pt x="46102" y="500054"/>
                    <a:pt x="2832" y="556415"/>
                    <a:pt x="2551" y="556747"/>
                  </a:cubicBezTo>
                  <a:cubicBezTo>
                    <a:pt x="-3385" y="563834"/>
                    <a:pt x="-2060" y="562307"/>
                    <a:pt x="41125" y="606870"/>
                  </a:cubicBezTo>
                  <a:cubicBezTo>
                    <a:pt x="43333" y="609141"/>
                    <a:pt x="42249" y="615675"/>
                    <a:pt x="82604" y="651353"/>
                  </a:cubicBezTo>
                  <a:cubicBezTo>
                    <a:pt x="83894" y="652493"/>
                    <a:pt x="85249" y="653829"/>
                    <a:pt x="86809" y="654347"/>
                  </a:cubicBezTo>
                  <a:cubicBezTo>
                    <a:pt x="126352" y="667471"/>
                    <a:pt x="109217" y="717575"/>
                    <a:pt x="66388" y="737706"/>
                  </a:cubicBezTo>
                  <a:cubicBezTo>
                    <a:pt x="62038" y="739751"/>
                    <a:pt x="63719" y="742875"/>
                    <a:pt x="58731" y="747190"/>
                  </a:cubicBezTo>
                  <a:cubicBezTo>
                    <a:pt x="96573" y="745401"/>
                    <a:pt x="136672" y="743900"/>
                    <a:pt x="178709" y="742649"/>
                  </a:cubicBezTo>
                  <a:cubicBezTo>
                    <a:pt x="188563" y="726355"/>
                    <a:pt x="241633" y="677376"/>
                    <a:pt x="241327" y="67709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3" name="Google Shape;2523;p21"/>
            <p:cNvSpPr/>
            <p:nvPr/>
          </p:nvSpPr>
          <p:spPr>
            <a:xfrm>
              <a:off x="9930324" y="2999892"/>
              <a:ext cx="210918" cy="772404"/>
            </a:xfrm>
            <a:custGeom>
              <a:rect b="b" l="l" r="r" t="t"/>
              <a:pathLst>
                <a:path extrusionOk="0" h="772404" w="210918">
                  <a:moveTo>
                    <a:pt x="156499" y="758401"/>
                  </a:moveTo>
                  <a:cubicBezTo>
                    <a:pt x="191235" y="721061"/>
                    <a:pt x="177331" y="732879"/>
                    <a:pt x="209744" y="706253"/>
                  </a:cubicBezTo>
                  <a:cubicBezTo>
                    <a:pt x="200908" y="698503"/>
                    <a:pt x="196714" y="690712"/>
                    <a:pt x="165049" y="661991"/>
                  </a:cubicBezTo>
                  <a:cubicBezTo>
                    <a:pt x="129987" y="630197"/>
                    <a:pt x="118913" y="626570"/>
                    <a:pt x="124939" y="611712"/>
                  </a:cubicBezTo>
                  <a:cubicBezTo>
                    <a:pt x="136339" y="583609"/>
                    <a:pt x="148641" y="576432"/>
                    <a:pt x="175380" y="539237"/>
                  </a:cubicBezTo>
                  <a:cubicBezTo>
                    <a:pt x="204235" y="499044"/>
                    <a:pt x="182263" y="526002"/>
                    <a:pt x="202138" y="507693"/>
                  </a:cubicBezTo>
                  <a:cubicBezTo>
                    <a:pt x="195339" y="501972"/>
                    <a:pt x="161135" y="471544"/>
                    <a:pt x="156624" y="464260"/>
                  </a:cubicBezTo>
                  <a:cubicBezTo>
                    <a:pt x="145059" y="445605"/>
                    <a:pt x="129294" y="441321"/>
                    <a:pt x="128220" y="439759"/>
                  </a:cubicBezTo>
                  <a:cubicBezTo>
                    <a:pt x="119314" y="426795"/>
                    <a:pt x="108121" y="407773"/>
                    <a:pt x="120288" y="397888"/>
                  </a:cubicBezTo>
                  <a:cubicBezTo>
                    <a:pt x="125155" y="393935"/>
                    <a:pt x="122425" y="388033"/>
                    <a:pt x="129405" y="382603"/>
                  </a:cubicBezTo>
                  <a:cubicBezTo>
                    <a:pt x="133494" y="370584"/>
                    <a:pt x="144889" y="363200"/>
                    <a:pt x="149173" y="351095"/>
                  </a:cubicBezTo>
                  <a:cubicBezTo>
                    <a:pt x="150498" y="347343"/>
                    <a:pt x="154898" y="344414"/>
                    <a:pt x="158370" y="341742"/>
                  </a:cubicBezTo>
                  <a:cubicBezTo>
                    <a:pt x="172881" y="330581"/>
                    <a:pt x="184255" y="313001"/>
                    <a:pt x="195274" y="301052"/>
                  </a:cubicBezTo>
                  <a:cubicBezTo>
                    <a:pt x="169911" y="277509"/>
                    <a:pt x="190477" y="304121"/>
                    <a:pt x="169022" y="275129"/>
                  </a:cubicBezTo>
                  <a:cubicBezTo>
                    <a:pt x="165269" y="270061"/>
                    <a:pt x="159309" y="266685"/>
                    <a:pt x="155104" y="261883"/>
                  </a:cubicBezTo>
                  <a:cubicBezTo>
                    <a:pt x="151115" y="257333"/>
                    <a:pt x="139460" y="231882"/>
                    <a:pt x="134758" y="228737"/>
                  </a:cubicBezTo>
                  <a:cubicBezTo>
                    <a:pt x="122987" y="220861"/>
                    <a:pt x="121051" y="211423"/>
                    <a:pt x="111678" y="201523"/>
                  </a:cubicBezTo>
                  <a:cubicBezTo>
                    <a:pt x="107679" y="197304"/>
                    <a:pt x="104789" y="191498"/>
                    <a:pt x="107619" y="184807"/>
                  </a:cubicBezTo>
                  <a:cubicBezTo>
                    <a:pt x="108351" y="183074"/>
                    <a:pt x="107564" y="180749"/>
                    <a:pt x="108045" y="178845"/>
                  </a:cubicBezTo>
                  <a:cubicBezTo>
                    <a:pt x="111236" y="166353"/>
                    <a:pt x="114427" y="168603"/>
                    <a:pt x="121477" y="162947"/>
                  </a:cubicBezTo>
                  <a:cubicBezTo>
                    <a:pt x="140458" y="138089"/>
                    <a:pt x="151190" y="140761"/>
                    <a:pt x="158034" y="131514"/>
                  </a:cubicBezTo>
                  <a:cubicBezTo>
                    <a:pt x="182835" y="97992"/>
                    <a:pt x="185535" y="106274"/>
                    <a:pt x="210918" y="77594"/>
                  </a:cubicBezTo>
                  <a:cubicBezTo>
                    <a:pt x="208630" y="75579"/>
                    <a:pt x="173212" y="44242"/>
                    <a:pt x="168701" y="36963"/>
                  </a:cubicBezTo>
                  <a:cubicBezTo>
                    <a:pt x="153057" y="11723"/>
                    <a:pt x="144728" y="23377"/>
                    <a:pt x="132004" y="0"/>
                  </a:cubicBezTo>
                  <a:cubicBezTo>
                    <a:pt x="88944" y="1231"/>
                    <a:pt x="45568" y="2456"/>
                    <a:pt x="2132" y="3672"/>
                  </a:cubicBezTo>
                  <a:cubicBezTo>
                    <a:pt x="10019" y="11774"/>
                    <a:pt x="24675" y="25863"/>
                    <a:pt x="51493" y="50580"/>
                  </a:cubicBezTo>
                  <a:cubicBezTo>
                    <a:pt x="86079" y="82496"/>
                    <a:pt x="106911" y="63077"/>
                    <a:pt x="27480" y="136628"/>
                  </a:cubicBezTo>
                  <a:cubicBezTo>
                    <a:pt x="25613" y="151104"/>
                    <a:pt x="7867" y="141726"/>
                    <a:pt x="34489" y="173626"/>
                  </a:cubicBezTo>
                  <a:cubicBezTo>
                    <a:pt x="39888" y="180091"/>
                    <a:pt x="59933" y="186706"/>
                    <a:pt x="64950" y="193477"/>
                  </a:cubicBezTo>
                  <a:cubicBezTo>
                    <a:pt x="99992" y="240737"/>
                    <a:pt x="114814" y="228968"/>
                    <a:pt x="47414" y="301825"/>
                  </a:cubicBezTo>
                  <a:cubicBezTo>
                    <a:pt x="10993" y="341205"/>
                    <a:pt x="12011" y="339567"/>
                    <a:pt x="5483" y="352662"/>
                  </a:cubicBezTo>
                  <a:cubicBezTo>
                    <a:pt x="26341" y="371538"/>
                    <a:pt x="24404" y="372417"/>
                    <a:pt x="26627" y="373773"/>
                  </a:cubicBezTo>
                  <a:cubicBezTo>
                    <a:pt x="43947" y="384296"/>
                    <a:pt x="63776" y="412339"/>
                    <a:pt x="69356" y="414614"/>
                  </a:cubicBezTo>
                  <a:cubicBezTo>
                    <a:pt x="71498" y="415488"/>
                    <a:pt x="74047" y="417377"/>
                    <a:pt x="74759" y="419391"/>
                  </a:cubicBezTo>
                  <a:cubicBezTo>
                    <a:pt x="80018" y="434264"/>
                    <a:pt x="109636" y="434977"/>
                    <a:pt x="105391" y="470996"/>
                  </a:cubicBezTo>
                  <a:cubicBezTo>
                    <a:pt x="85412" y="485959"/>
                    <a:pt x="84022" y="500777"/>
                    <a:pt x="68447" y="512179"/>
                  </a:cubicBezTo>
                  <a:cubicBezTo>
                    <a:pt x="54660" y="522270"/>
                    <a:pt x="12538" y="569068"/>
                    <a:pt x="7019" y="580596"/>
                  </a:cubicBezTo>
                  <a:cubicBezTo>
                    <a:pt x="551" y="594097"/>
                    <a:pt x="-15189" y="576944"/>
                    <a:pt x="41293" y="635234"/>
                  </a:cubicBezTo>
                  <a:cubicBezTo>
                    <a:pt x="43275" y="637289"/>
                    <a:pt x="43882" y="640659"/>
                    <a:pt x="45819" y="642779"/>
                  </a:cubicBezTo>
                  <a:cubicBezTo>
                    <a:pt x="50074" y="647430"/>
                    <a:pt x="81478" y="680893"/>
                    <a:pt x="86982" y="682721"/>
                  </a:cubicBezTo>
                  <a:cubicBezTo>
                    <a:pt x="93284" y="684815"/>
                    <a:pt x="109164" y="695419"/>
                    <a:pt x="107112" y="701230"/>
                  </a:cubicBezTo>
                  <a:cubicBezTo>
                    <a:pt x="117393" y="727736"/>
                    <a:pt x="99119" y="738485"/>
                    <a:pt x="92652" y="745994"/>
                  </a:cubicBezTo>
                  <a:cubicBezTo>
                    <a:pt x="77343" y="763780"/>
                    <a:pt x="64444" y="765543"/>
                    <a:pt x="63656" y="768386"/>
                  </a:cubicBezTo>
                  <a:cubicBezTo>
                    <a:pt x="63370" y="769411"/>
                    <a:pt x="63009" y="770295"/>
                    <a:pt x="62597" y="771099"/>
                  </a:cubicBezTo>
                  <a:cubicBezTo>
                    <a:pt x="90288" y="771520"/>
                    <a:pt x="117890" y="771957"/>
                    <a:pt x="145380" y="772405"/>
                  </a:cubicBezTo>
                  <a:cubicBezTo>
                    <a:pt x="144979" y="770164"/>
                    <a:pt x="149389" y="766046"/>
                    <a:pt x="156499" y="75840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4" name="Google Shape;2524;p21"/>
            <p:cNvSpPr/>
            <p:nvPr/>
          </p:nvSpPr>
          <p:spPr>
            <a:xfrm>
              <a:off x="10279342" y="2989328"/>
              <a:ext cx="244135" cy="789427"/>
            </a:xfrm>
            <a:custGeom>
              <a:rect b="b" l="l" r="r" t="t"/>
              <a:pathLst>
                <a:path extrusionOk="0" h="789427" w="244135">
                  <a:moveTo>
                    <a:pt x="217549" y="738681"/>
                  </a:moveTo>
                  <a:cubicBezTo>
                    <a:pt x="218713" y="736647"/>
                    <a:pt x="223615" y="736943"/>
                    <a:pt x="224337" y="735999"/>
                  </a:cubicBezTo>
                  <a:cubicBezTo>
                    <a:pt x="230057" y="728509"/>
                    <a:pt x="238010" y="723225"/>
                    <a:pt x="244056" y="716083"/>
                  </a:cubicBezTo>
                  <a:cubicBezTo>
                    <a:pt x="232315" y="701009"/>
                    <a:pt x="232074" y="707986"/>
                    <a:pt x="231271" y="705249"/>
                  </a:cubicBezTo>
                  <a:cubicBezTo>
                    <a:pt x="227443" y="692289"/>
                    <a:pt x="206776" y="682826"/>
                    <a:pt x="205572" y="678572"/>
                  </a:cubicBezTo>
                  <a:cubicBezTo>
                    <a:pt x="201377" y="663754"/>
                    <a:pt x="178362" y="646129"/>
                    <a:pt x="172843" y="638705"/>
                  </a:cubicBezTo>
                  <a:cubicBezTo>
                    <a:pt x="168332" y="632633"/>
                    <a:pt x="165141" y="625314"/>
                    <a:pt x="157801" y="621733"/>
                  </a:cubicBezTo>
                  <a:cubicBezTo>
                    <a:pt x="137445" y="578446"/>
                    <a:pt x="138238" y="600888"/>
                    <a:pt x="188698" y="530075"/>
                  </a:cubicBezTo>
                  <a:cubicBezTo>
                    <a:pt x="193174" y="523792"/>
                    <a:pt x="199586" y="518914"/>
                    <a:pt x="204874" y="513163"/>
                  </a:cubicBezTo>
                  <a:cubicBezTo>
                    <a:pt x="215928" y="501149"/>
                    <a:pt x="218045" y="490987"/>
                    <a:pt x="231106" y="482609"/>
                  </a:cubicBezTo>
                  <a:cubicBezTo>
                    <a:pt x="235787" y="479600"/>
                    <a:pt x="233820" y="475753"/>
                    <a:pt x="244136" y="467992"/>
                  </a:cubicBezTo>
                  <a:cubicBezTo>
                    <a:pt x="203821" y="427478"/>
                    <a:pt x="125042" y="367454"/>
                    <a:pt x="157660" y="342234"/>
                  </a:cubicBezTo>
                  <a:cubicBezTo>
                    <a:pt x="157981" y="341983"/>
                    <a:pt x="204343" y="282482"/>
                    <a:pt x="206435" y="282050"/>
                  </a:cubicBezTo>
                  <a:cubicBezTo>
                    <a:pt x="215873" y="280096"/>
                    <a:pt x="216941" y="268760"/>
                    <a:pt x="225095" y="265374"/>
                  </a:cubicBezTo>
                  <a:cubicBezTo>
                    <a:pt x="231387" y="262757"/>
                    <a:pt x="228953" y="256001"/>
                    <a:pt x="231703" y="256097"/>
                  </a:cubicBezTo>
                  <a:cubicBezTo>
                    <a:pt x="235993" y="256243"/>
                    <a:pt x="236053" y="252943"/>
                    <a:pt x="236565" y="250441"/>
                  </a:cubicBezTo>
                  <a:cubicBezTo>
                    <a:pt x="224468" y="239476"/>
                    <a:pt x="225145" y="239697"/>
                    <a:pt x="216565" y="230114"/>
                  </a:cubicBezTo>
                  <a:cubicBezTo>
                    <a:pt x="215662" y="229104"/>
                    <a:pt x="177143" y="207817"/>
                    <a:pt x="171408" y="200212"/>
                  </a:cubicBezTo>
                  <a:cubicBezTo>
                    <a:pt x="162336" y="188177"/>
                    <a:pt x="162643" y="173154"/>
                    <a:pt x="172803" y="159512"/>
                  </a:cubicBezTo>
                  <a:cubicBezTo>
                    <a:pt x="178382" y="152018"/>
                    <a:pt x="175858" y="145182"/>
                    <a:pt x="182823" y="143710"/>
                  </a:cubicBezTo>
                  <a:cubicBezTo>
                    <a:pt x="183405" y="143589"/>
                    <a:pt x="180971" y="146357"/>
                    <a:pt x="196485" y="120715"/>
                  </a:cubicBezTo>
                  <a:cubicBezTo>
                    <a:pt x="199109" y="116380"/>
                    <a:pt x="198066" y="124040"/>
                    <a:pt x="217659" y="99086"/>
                  </a:cubicBezTo>
                  <a:cubicBezTo>
                    <a:pt x="224904" y="89859"/>
                    <a:pt x="127330" y="40113"/>
                    <a:pt x="139281" y="0"/>
                  </a:cubicBezTo>
                  <a:cubicBezTo>
                    <a:pt x="103095" y="1125"/>
                    <a:pt x="65966" y="2255"/>
                    <a:pt x="28125" y="3395"/>
                  </a:cubicBezTo>
                  <a:cubicBezTo>
                    <a:pt x="47552" y="19795"/>
                    <a:pt x="40904" y="22708"/>
                    <a:pt x="79428" y="51901"/>
                  </a:cubicBezTo>
                  <a:cubicBezTo>
                    <a:pt x="160304" y="113191"/>
                    <a:pt x="76904" y="134151"/>
                    <a:pt x="67431" y="148793"/>
                  </a:cubicBezTo>
                  <a:cubicBezTo>
                    <a:pt x="58721" y="162249"/>
                    <a:pt x="44943" y="172009"/>
                    <a:pt x="39173" y="187635"/>
                  </a:cubicBezTo>
                  <a:cubicBezTo>
                    <a:pt x="39063" y="187931"/>
                    <a:pt x="38746" y="188187"/>
                    <a:pt x="38546" y="188469"/>
                  </a:cubicBezTo>
                  <a:cubicBezTo>
                    <a:pt x="41907" y="191397"/>
                    <a:pt x="38044" y="206586"/>
                    <a:pt x="44291" y="215216"/>
                  </a:cubicBezTo>
                  <a:cubicBezTo>
                    <a:pt x="45109" y="216351"/>
                    <a:pt x="46468" y="217250"/>
                    <a:pt x="46870" y="218486"/>
                  </a:cubicBezTo>
                  <a:cubicBezTo>
                    <a:pt x="53729" y="239456"/>
                    <a:pt x="76312" y="246870"/>
                    <a:pt x="82704" y="284747"/>
                  </a:cubicBezTo>
                  <a:cubicBezTo>
                    <a:pt x="83096" y="287058"/>
                    <a:pt x="83778" y="291222"/>
                    <a:pt x="83081" y="291508"/>
                  </a:cubicBezTo>
                  <a:cubicBezTo>
                    <a:pt x="75008" y="294813"/>
                    <a:pt x="88469" y="293311"/>
                    <a:pt x="60091" y="317130"/>
                  </a:cubicBezTo>
                  <a:cubicBezTo>
                    <a:pt x="62534" y="329195"/>
                    <a:pt x="47507" y="329788"/>
                    <a:pt x="16318" y="372794"/>
                  </a:cubicBezTo>
                  <a:cubicBezTo>
                    <a:pt x="22113" y="377560"/>
                    <a:pt x="23945" y="376531"/>
                    <a:pt x="24748" y="378334"/>
                  </a:cubicBezTo>
                  <a:cubicBezTo>
                    <a:pt x="28345" y="386436"/>
                    <a:pt x="95278" y="456460"/>
                    <a:pt x="104646" y="467028"/>
                  </a:cubicBezTo>
                  <a:cubicBezTo>
                    <a:pt x="117621" y="481665"/>
                    <a:pt x="111745" y="492705"/>
                    <a:pt x="100376" y="496236"/>
                  </a:cubicBezTo>
                  <a:cubicBezTo>
                    <a:pt x="97782" y="504408"/>
                    <a:pt x="95735" y="502891"/>
                    <a:pt x="87927" y="514218"/>
                  </a:cubicBezTo>
                  <a:cubicBezTo>
                    <a:pt x="74666" y="533466"/>
                    <a:pt x="61982" y="536680"/>
                    <a:pt x="61495" y="539599"/>
                  </a:cubicBezTo>
                  <a:cubicBezTo>
                    <a:pt x="60487" y="545681"/>
                    <a:pt x="15987" y="589165"/>
                    <a:pt x="8943" y="601938"/>
                  </a:cubicBezTo>
                  <a:cubicBezTo>
                    <a:pt x="-1188" y="620296"/>
                    <a:pt x="-7846" y="598783"/>
                    <a:pt x="18310" y="628981"/>
                  </a:cubicBezTo>
                  <a:cubicBezTo>
                    <a:pt x="19439" y="630282"/>
                    <a:pt x="20393" y="631899"/>
                    <a:pt x="21802" y="632758"/>
                  </a:cubicBezTo>
                  <a:cubicBezTo>
                    <a:pt x="39123" y="643281"/>
                    <a:pt x="58952" y="671324"/>
                    <a:pt x="64531" y="673599"/>
                  </a:cubicBezTo>
                  <a:cubicBezTo>
                    <a:pt x="66669" y="674473"/>
                    <a:pt x="69222" y="676362"/>
                    <a:pt x="69935" y="678376"/>
                  </a:cubicBezTo>
                  <a:cubicBezTo>
                    <a:pt x="74325" y="690793"/>
                    <a:pt x="90291" y="690175"/>
                    <a:pt x="97561" y="709377"/>
                  </a:cubicBezTo>
                  <a:cubicBezTo>
                    <a:pt x="114224" y="713275"/>
                    <a:pt x="120832" y="733738"/>
                    <a:pt x="105223" y="744628"/>
                  </a:cubicBezTo>
                  <a:cubicBezTo>
                    <a:pt x="103000" y="746175"/>
                    <a:pt x="82504" y="771249"/>
                    <a:pt x="71887" y="781220"/>
                  </a:cubicBezTo>
                  <a:cubicBezTo>
                    <a:pt x="69328" y="783621"/>
                    <a:pt x="67421" y="785740"/>
                    <a:pt x="65936" y="787634"/>
                  </a:cubicBezTo>
                  <a:cubicBezTo>
                    <a:pt x="99854" y="788242"/>
                    <a:pt x="133305" y="788839"/>
                    <a:pt x="166180" y="789427"/>
                  </a:cubicBezTo>
                  <a:cubicBezTo>
                    <a:pt x="175628" y="779527"/>
                    <a:pt x="217498" y="738766"/>
                    <a:pt x="217549" y="7386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5" name="Google Shape;2525;p21"/>
            <p:cNvSpPr/>
            <p:nvPr/>
          </p:nvSpPr>
          <p:spPr>
            <a:xfrm>
              <a:off x="10830782" y="2969573"/>
              <a:ext cx="152381" cy="477957"/>
            </a:xfrm>
            <a:custGeom>
              <a:rect b="b" l="l" r="r" t="t"/>
              <a:pathLst>
                <a:path extrusionOk="0" h="477957" w="152381">
                  <a:moveTo>
                    <a:pt x="18153" y="12432"/>
                  </a:moveTo>
                  <a:cubicBezTo>
                    <a:pt x="16227" y="14586"/>
                    <a:pt x="13567" y="15872"/>
                    <a:pt x="12428" y="19012"/>
                  </a:cubicBezTo>
                  <a:cubicBezTo>
                    <a:pt x="9157" y="28048"/>
                    <a:pt x="-1335" y="24296"/>
                    <a:pt x="6397" y="30343"/>
                  </a:cubicBezTo>
                  <a:cubicBezTo>
                    <a:pt x="31670" y="50103"/>
                    <a:pt x="20858" y="50922"/>
                    <a:pt x="61273" y="81552"/>
                  </a:cubicBezTo>
                  <a:cubicBezTo>
                    <a:pt x="140233" y="141389"/>
                    <a:pt x="57987" y="162706"/>
                    <a:pt x="49623" y="175625"/>
                  </a:cubicBezTo>
                  <a:cubicBezTo>
                    <a:pt x="41168" y="188690"/>
                    <a:pt x="27787" y="198163"/>
                    <a:pt x="22187" y="213337"/>
                  </a:cubicBezTo>
                  <a:cubicBezTo>
                    <a:pt x="22082" y="213623"/>
                    <a:pt x="21776" y="213875"/>
                    <a:pt x="21575" y="214146"/>
                  </a:cubicBezTo>
                  <a:cubicBezTo>
                    <a:pt x="24836" y="216989"/>
                    <a:pt x="21088" y="231736"/>
                    <a:pt x="27155" y="240114"/>
                  </a:cubicBezTo>
                  <a:cubicBezTo>
                    <a:pt x="27947" y="241214"/>
                    <a:pt x="29267" y="242088"/>
                    <a:pt x="29663" y="243289"/>
                  </a:cubicBezTo>
                  <a:cubicBezTo>
                    <a:pt x="32900" y="253189"/>
                    <a:pt x="40737" y="260115"/>
                    <a:pt x="45950" y="268724"/>
                  </a:cubicBezTo>
                  <a:cubicBezTo>
                    <a:pt x="53301" y="280875"/>
                    <a:pt x="59698" y="278569"/>
                    <a:pt x="59929" y="295321"/>
                  </a:cubicBezTo>
                  <a:cubicBezTo>
                    <a:pt x="62216" y="296496"/>
                    <a:pt x="62437" y="298385"/>
                    <a:pt x="62814" y="304156"/>
                  </a:cubicBezTo>
                  <a:cubicBezTo>
                    <a:pt x="62894" y="305341"/>
                    <a:pt x="64249" y="306406"/>
                    <a:pt x="64459" y="307622"/>
                  </a:cubicBezTo>
                  <a:cubicBezTo>
                    <a:pt x="64836" y="309862"/>
                    <a:pt x="65503" y="313905"/>
                    <a:pt x="64821" y="314182"/>
                  </a:cubicBezTo>
                  <a:cubicBezTo>
                    <a:pt x="57018" y="317376"/>
                    <a:pt x="70059" y="315935"/>
                    <a:pt x="42498" y="339060"/>
                  </a:cubicBezTo>
                  <a:cubicBezTo>
                    <a:pt x="44876" y="350834"/>
                    <a:pt x="30471" y="351085"/>
                    <a:pt x="0" y="393101"/>
                  </a:cubicBezTo>
                  <a:cubicBezTo>
                    <a:pt x="5630" y="397732"/>
                    <a:pt x="7406" y="396733"/>
                    <a:pt x="8184" y="398481"/>
                  </a:cubicBezTo>
                  <a:cubicBezTo>
                    <a:pt x="11094" y="405021"/>
                    <a:pt x="66642" y="464185"/>
                    <a:pt x="79592" y="477958"/>
                  </a:cubicBezTo>
                  <a:cubicBezTo>
                    <a:pt x="182656" y="404845"/>
                    <a:pt x="163765" y="426388"/>
                    <a:pt x="64891" y="286385"/>
                  </a:cubicBezTo>
                  <a:cubicBezTo>
                    <a:pt x="124915" y="251039"/>
                    <a:pt x="170348" y="235071"/>
                    <a:pt x="145401" y="207541"/>
                  </a:cubicBezTo>
                  <a:cubicBezTo>
                    <a:pt x="77610" y="109951"/>
                    <a:pt x="101478" y="139270"/>
                    <a:pt x="112798" y="100764"/>
                  </a:cubicBezTo>
                  <a:cubicBezTo>
                    <a:pt x="118337" y="88890"/>
                    <a:pt x="124724" y="78347"/>
                    <a:pt x="131312" y="66855"/>
                  </a:cubicBezTo>
                  <a:cubicBezTo>
                    <a:pt x="144438" y="47501"/>
                    <a:pt x="158496" y="723"/>
                    <a:pt x="122441" y="0"/>
                  </a:cubicBezTo>
                  <a:cubicBezTo>
                    <a:pt x="97103" y="1396"/>
                    <a:pt x="64570" y="2913"/>
                    <a:pt x="26001" y="4526"/>
                  </a:cubicBezTo>
                  <a:cubicBezTo>
                    <a:pt x="24375" y="6063"/>
                    <a:pt x="21640" y="8519"/>
                    <a:pt x="18153" y="1243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6" name="Google Shape;2526;p21"/>
            <p:cNvSpPr/>
            <p:nvPr/>
          </p:nvSpPr>
          <p:spPr>
            <a:xfrm>
              <a:off x="10469781" y="2982598"/>
              <a:ext cx="240054" cy="799578"/>
            </a:xfrm>
            <a:custGeom>
              <a:rect b="b" l="l" r="r" t="t"/>
              <a:pathLst>
                <a:path extrusionOk="0" h="799578" w="240054">
                  <a:moveTo>
                    <a:pt x="225545" y="745306"/>
                  </a:moveTo>
                  <a:cubicBezTo>
                    <a:pt x="241871" y="731257"/>
                    <a:pt x="240632" y="733894"/>
                    <a:pt x="239052" y="732452"/>
                  </a:cubicBezTo>
                  <a:cubicBezTo>
                    <a:pt x="232544" y="726515"/>
                    <a:pt x="221410" y="711442"/>
                    <a:pt x="172696" y="668963"/>
                  </a:cubicBezTo>
                  <a:cubicBezTo>
                    <a:pt x="165430" y="662634"/>
                    <a:pt x="146038" y="652312"/>
                    <a:pt x="152696" y="635897"/>
                  </a:cubicBezTo>
                  <a:cubicBezTo>
                    <a:pt x="165772" y="603666"/>
                    <a:pt x="174447" y="605288"/>
                    <a:pt x="220823" y="537951"/>
                  </a:cubicBezTo>
                  <a:cubicBezTo>
                    <a:pt x="222810" y="535078"/>
                    <a:pt x="222032" y="538142"/>
                    <a:pt x="232208" y="528769"/>
                  </a:cubicBezTo>
                  <a:cubicBezTo>
                    <a:pt x="168250" y="474929"/>
                    <a:pt x="185510" y="473282"/>
                    <a:pt x="158697" y="460317"/>
                  </a:cubicBezTo>
                  <a:cubicBezTo>
                    <a:pt x="154362" y="458223"/>
                    <a:pt x="143720" y="442943"/>
                    <a:pt x="142832" y="432003"/>
                  </a:cubicBezTo>
                  <a:cubicBezTo>
                    <a:pt x="141698" y="418105"/>
                    <a:pt x="146876" y="417889"/>
                    <a:pt x="150594" y="412550"/>
                  </a:cubicBezTo>
                  <a:cubicBezTo>
                    <a:pt x="153875" y="397511"/>
                    <a:pt x="173358" y="379625"/>
                    <a:pt x="177653" y="367479"/>
                  </a:cubicBezTo>
                  <a:cubicBezTo>
                    <a:pt x="180066" y="360653"/>
                    <a:pt x="187251" y="361397"/>
                    <a:pt x="207627" y="337021"/>
                  </a:cubicBezTo>
                  <a:cubicBezTo>
                    <a:pt x="213457" y="330044"/>
                    <a:pt x="218932" y="322660"/>
                    <a:pt x="225138" y="315935"/>
                  </a:cubicBezTo>
                  <a:cubicBezTo>
                    <a:pt x="199007" y="291684"/>
                    <a:pt x="220196" y="319094"/>
                    <a:pt x="198094" y="289238"/>
                  </a:cubicBezTo>
                  <a:cubicBezTo>
                    <a:pt x="194231" y="284019"/>
                    <a:pt x="188089" y="280538"/>
                    <a:pt x="183759" y="275596"/>
                  </a:cubicBezTo>
                  <a:cubicBezTo>
                    <a:pt x="179650" y="270904"/>
                    <a:pt x="167643" y="244695"/>
                    <a:pt x="162801" y="241455"/>
                  </a:cubicBezTo>
                  <a:cubicBezTo>
                    <a:pt x="150679" y="233343"/>
                    <a:pt x="148687" y="223624"/>
                    <a:pt x="139029" y="213427"/>
                  </a:cubicBezTo>
                  <a:cubicBezTo>
                    <a:pt x="134909" y="209083"/>
                    <a:pt x="131934" y="203100"/>
                    <a:pt x="134849" y="196214"/>
                  </a:cubicBezTo>
                  <a:cubicBezTo>
                    <a:pt x="135331" y="195074"/>
                    <a:pt x="133856" y="181467"/>
                    <a:pt x="144237" y="176976"/>
                  </a:cubicBezTo>
                  <a:cubicBezTo>
                    <a:pt x="148792" y="175012"/>
                    <a:pt x="152490" y="169764"/>
                    <a:pt x="157563" y="162842"/>
                  </a:cubicBezTo>
                  <a:cubicBezTo>
                    <a:pt x="162721" y="155805"/>
                    <a:pt x="181592" y="148336"/>
                    <a:pt x="186780" y="141329"/>
                  </a:cubicBezTo>
                  <a:cubicBezTo>
                    <a:pt x="240316" y="68969"/>
                    <a:pt x="265178" y="108771"/>
                    <a:pt x="205179" y="52650"/>
                  </a:cubicBezTo>
                  <a:cubicBezTo>
                    <a:pt x="194517" y="42679"/>
                    <a:pt x="193067" y="30830"/>
                    <a:pt x="171135" y="20222"/>
                  </a:cubicBezTo>
                  <a:cubicBezTo>
                    <a:pt x="168014" y="18710"/>
                    <a:pt x="161085" y="10061"/>
                    <a:pt x="157458" y="0"/>
                  </a:cubicBezTo>
                  <a:cubicBezTo>
                    <a:pt x="113028" y="1502"/>
                    <a:pt x="65899" y="3044"/>
                    <a:pt x="16613" y="4606"/>
                  </a:cubicBezTo>
                  <a:cubicBezTo>
                    <a:pt x="7887" y="13773"/>
                    <a:pt x="19081" y="4440"/>
                    <a:pt x="3848" y="17761"/>
                  </a:cubicBezTo>
                  <a:cubicBezTo>
                    <a:pt x="-2082" y="22950"/>
                    <a:pt x="-10146" y="16274"/>
                    <a:pt x="56276" y="77518"/>
                  </a:cubicBezTo>
                  <a:cubicBezTo>
                    <a:pt x="90103" y="108740"/>
                    <a:pt x="109922" y="89794"/>
                    <a:pt x="32959" y="161064"/>
                  </a:cubicBezTo>
                  <a:cubicBezTo>
                    <a:pt x="31148" y="175118"/>
                    <a:pt x="13918" y="166016"/>
                    <a:pt x="39768" y="196988"/>
                  </a:cubicBezTo>
                  <a:cubicBezTo>
                    <a:pt x="45006" y="203261"/>
                    <a:pt x="64469" y="209690"/>
                    <a:pt x="69341" y="216260"/>
                  </a:cubicBezTo>
                  <a:cubicBezTo>
                    <a:pt x="92386" y="247347"/>
                    <a:pt x="96942" y="244142"/>
                    <a:pt x="95733" y="253490"/>
                  </a:cubicBezTo>
                  <a:cubicBezTo>
                    <a:pt x="114784" y="269387"/>
                    <a:pt x="27897" y="338136"/>
                    <a:pt x="11605" y="370815"/>
                  </a:cubicBezTo>
                  <a:cubicBezTo>
                    <a:pt x="31861" y="389143"/>
                    <a:pt x="29974" y="389997"/>
                    <a:pt x="32132" y="391308"/>
                  </a:cubicBezTo>
                  <a:cubicBezTo>
                    <a:pt x="48950" y="401525"/>
                    <a:pt x="68202" y="428754"/>
                    <a:pt x="73616" y="430959"/>
                  </a:cubicBezTo>
                  <a:cubicBezTo>
                    <a:pt x="75693" y="431808"/>
                    <a:pt x="78172" y="433641"/>
                    <a:pt x="78859" y="435600"/>
                  </a:cubicBezTo>
                  <a:cubicBezTo>
                    <a:pt x="83962" y="450041"/>
                    <a:pt x="112722" y="450734"/>
                    <a:pt x="108598" y="485708"/>
                  </a:cubicBezTo>
                  <a:cubicBezTo>
                    <a:pt x="89235" y="500204"/>
                    <a:pt x="87825" y="514640"/>
                    <a:pt x="72733" y="525695"/>
                  </a:cubicBezTo>
                  <a:cubicBezTo>
                    <a:pt x="59346" y="535495"/>
                    <a:pt x="18449" y="580932"/>
                    <a:pt x="13090" y="592123"/>
                  </a:cubicBezTo>
                  <a:cubicBezTo>
                    <a:pt x="6813" y="605233"/>
                    <a:pt x="-8470" y="588577"/>
                    <a:pt x="46366" y="645170"/>
                  </a:cubicBezTo>
                  <a:cubicBezTo>
                    <a:pt x="48293" y="647164"/>
                    <a:pt x="48875" y="650434"/>
                    <a:pt x="50756" y="652493"/>
                  </a:cubicBezTo>
                  <a:cubicBezTo>
                    <a:pt x="54886" y="657009"/>
                    <a:pt x="85377" y="689502"/>
                    <a:pt x="90725" y="691270"/>
                  </a:cubicBezTo>
                  <a:cubicBezTo>
                    <a:pt x="96842" y="693304"/>
                    <a:pt x="112260" y="703596"/>
                    <a:pt x="110269" y="709242"/>
                  </a:cubicBezTo>
                  <a:cubicBezTo>
                    <a:pt x="120273" y="735024"/>
                    <a:pt x="102652" y="745241"/>
                    <a:pt x="96230" y="752725"/>
                  </a:cubicBezTo>
                  <a:cubicBezTo>
                    <a:pt x="81358" y="769994"/>
                    <a:pt x="68844" y="771706"/>
                    <a:pt x="68077" y="774464"/>
                  </a:cubicBezTo>
                  <a:cubicBezTo>
                    <a:pt x="66672" y="779512"/>
                    <a:pt x="62537" y="782536"/>
                    <a:pt x="58699" y="784640"/>
                  </a:cubicBezTo>
                  <a:cubicBezTo>
                    <a:pt x="43717" y="792858"/>
                    <a:pt x="50536" y="796168"/>
                    <a:pt x="44595" y="797378"/>
                  </a:cubicBezTo>
                  <a:cubicBezTo>
                    <a:pt x="89817" y="798167"/>
                    <a:pt x="133725" y="798910"/>
                    <a:pt x="176078" y="799578"/>
                  </a:cubicBezTo>
                  <a:cubicBezTo>
                    <a:pt x="182781" y="789186"/>
                    <a:pt x="197336" y="769567"/>
                    <a:pt x="225545" y="74530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7" name="Google Shape;2527;p21"/>
            <p:cNvSpPr/>
            <p:nvPr/>
          </p:nvSpPr>
          <p:spPr>
            <a:xfrm>
              <a:off x="8504170" y="3029989"/>
              <a:ext cx="183550" cy="783379"/>
            </a:xfrm>
            <a:custGeom>
              <a:rect b="b" l="l" r="r" t="t"/>
              <a:pathLst>
                <a:path extrusionOk="0" h="783379" w="183550">
                  <a:moveTo>
                    <a:pt x="104199" y="761093"/>
                  </a:moveTo>
                  <a:cubicBezTo>
                    <a:pt x="109116" y="759029"/>
                    <a:pt x="166330" y="690933"/>
                    <a:pt x="179080" y="680661"/>
                  </a:cubicBezTo>
                  <a:cubicBezTo>
                    <a:pt x="178147" y="678833"/>
                    <a:pt x="116231" y="617981"/>
                    <a:pt x="99628" y="603585"/>
                  </a:cubicBezTo>
                  <a:cubicBezTo>
                    <a:pt x="96277" y="600677"/>
                    <a:pt x="87160" y="583735"/>
                    <a:pt x="76107" y="576185"/>
                  </a:cubicBezTo>
                  <a:cubicBezTo>
                    <a:pt x="70357" y="572258"/>
                    <a:pt x="71676" y="569470"/>
                    <a:pt x="73999" y="564578"/>
                  </a:cubicBezTo>
                  <a:cubicBezTo>
                    <a:pt x="71812" y="555607"/>
                    <a:pt x="75600" y="544551"/>
                    <a:pt x="86006" y="540081"/>
                  </a:cubicBezTo>
                  <a:cubicBezTo>
                    <a:pt x="100807" y="514751"/>
                    <a:pt x="138027" y="476798"/>
                    <a:pt x="140932" y="470187"/>
                  </a:cubicBezTo>
                  <a:cubicBezTo>
                    <a:pt x="141865" y="468073"/>
                    <a:pt x="146787" y="467802"/>
                    <a:pt x="147395" y="466797"/>
                  </a:cubicBezTo>
                  <a:cubicBezTo>
                    <a:pt x="148975" y="464190"/>
                    <a:pt x="164544" y="444209"/>
                    <a:pt x="176947" y="432290"/>
                  </a:cubicBezTo>
                  <a:cubicBezTo>
                    <a:pt x="171092" y="427096"/>
                    <a:pt x="141093" y="400409"/>
                    <a:pt x="136853" y="393573"/>
                  </a:cubicBezTo>
                  <a:cubicBezTo>
                    <a:pt x="123622" y="372216"/>
                    <a:pt x="104475" y="369263"/>
                    <a:pt x="100973" y="364059"/>
                  </a:cubicBezTo>
                  <a:cubicBezTo>
                    <a:pt x="94586" y="354566"/>
                    <a:pt x="86252" y="337362"/>
                    <a:pt x="92960" y="328035"/>
                  </a:cubicBezTo>
                  <a:cubicBezTo>
                    <a:pt x="96352" y="323308"/>
                    <a:pt x="94199" y="315287"/>
                    <a:pt x="101786" y="313222"/>
                  </a:cubicBezTo>
                  <a:cubicBezTo>
                    <a:pt x="103728" y="306743"/>
                    <a:pt x="109573" y="303101"/>
                    <a:pt x="113030" y="297742"/>
                  </a:cubicBezTo>
                  <a:cubicBezTo>
                    <a:pt x="131439" y="269207"/>
                    <a:pt x="142272" y="266931"/>
                    <a:pt x="142804" y="262682"/>
                  </a:cubicBezTo>
                  <a:cubicBezTo>
                    <a:pt x="144103" y="252370"/>
                    <a:pt x="155553" y="244615"/>
                    <a:pt x="164850" y="240074"/>
                  </a:cubicBezTo>
                  <a:cubicBezTo>
                    <a:pt x="163079" y="237874"/>
                    <a:pt x="135368" y="189629"/>
                    <a:pt x="127576" y="182130"/>
                  </a:cubicBezTo>
                  <a:cubicBezTo>
                    <a:pt x="116668" y="171627"/>
                    <a:pt x="118855" y="162666"/>
                    <a:pt x="113632" y="148944"/>
                  </a:cubicBezTo>
                  <a:cubicBezTo>
                    <a:pt x="112192" y="145156"/>
                    <a:pt x="113908" y="141746"/>
                    <a:pt x="119377" y="124859"/>
                  </a:cubicBezTo>
                  <a:cubicBezTo>
                    <a:pt x="128955" y="124643"/>
                    <a:pt x="154013" y="97394"/>
                    <a:pt x="158905" y="92527"/>
                  </a:cubicBezTo>
                  <a:cubicBezTo>
                    <a:pt x="184022" y="67538"/>
                    <a:pt x="187308" y="69326"/>
                    <a:pt x="180389" y="66764"/>
                  </a:cubicBezTo>
                  <a:cubicBezTo>
                    <a:pt x="173952" y="64378"/>
                    <a:pt x="182542" y="64313"/>
                    <a:pt x="150280" y="42775"/>
                  </a:cubicBezTo>
                  <a:cubicBezTo>
                    <a:pt x="141414" y="36863"/>
                    <a:pt x="117149" y="6836"/>
                    <a:pt x="106126" y="0"/>
                  </a:cubicBezTo>
                  <a:cubicBezTo>
                    <a:pt x="84837" y="3029"/>
                    <a:pt x="66533" y="9041"/>
                    <a:pt x="54085" y="20016"/>
                  </a:cubicBezTo>
                  <a:cubicBezTo>
                    <a:pt x="39173" y="33312"/>
                    <a:pt x="49885" y="49048"/>
                    <a:pt x="67622" y="91628"/>
                  </a:cubicBezTo>
                  <a:cubicBezTo>
                    <a:pt x="79679" y="128290"/>
                    <a:pt x="63463" y="119766"/>
                    <a:pt x="24964" y="135814"/>
                  </a:cubicBezTo>
                  <a:cubicBezTo>
                    <a:pt x="-31322" y="154856"/>
                    <a:pt x="51586" y="195983"/>
                    <a:pt x="87752" y="253972"/>
                  </a:cubicBezTo>
                  <a:cubicBezTo>
                    <a:pt x="-7906" y="376350"/>
                    <a:pt x="-36425" y="324629"/>
                    <a:pt x="107079" y="472840"/>
                  </a:cubicBezTo>
                  <a:cubicBezTo>
                    <a:pt x="-20018" y="622074"/>
                    <a:pt x="-48316" y="555200"/>
                    <a:pt x="101093" y="658008"/>
                  </a:cubicBezTo>
                  <a:cubicBezTo>
                    <a:pt x="51401" y="725913"/>
                    <a:pt x="17904" y="766824"/>
                    <a:pt x="32174" y="783380"/>
                  </a:cubicBezTo>
                  <a:cubicBezTo>
                    <a:pt x="47462" y="778347"/>
                    <a:pt x="67150" y="773806"/>
                    <a:pt x="90692" y="769712"/>
                  </a:cubicBezTo>
                  <a:cubicBezTo>
                    <a:pt x="94225" y="763112"/>
                    <a:pt x="99398" y="763107"/>
                    <a:pt x="104199" y="76109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8" name="Google Shape;2528;p21"/>
            <p:cNvSpPr/>
            <p:nvPr/>
          </p:nvSpPr>
          <p:spPr>
            <a:xfrm>
              <a:off x="10655507" y="2976917"/>
              <a:ext cx="217908" cy="807479"/>
            </a:xfrm>
            <a:custGeom>
              <a:rect b="b" l="l" r="r" t="t"/>
              <a:pathLst>
                <a:path extrusionOk="0" h="807479" w="217908">
                  <a:moveTo>
                    <a:pt x="205420" y="739911"/>
                  </a:moveTo>
                  <a:cubicBezTo>
                    <a:pt x="209223" y="735160"/>
                    <a:pt x="207778" y="738259"/>
                    <a:pt x="213413" y="733728"/>
                  </a:cubicBezTo>
                  <a:cubicBezTo>
                    <a:pt x="213252" y="733402"/>
                    <a:pt x="159440" y="678748"/>
                    <a:pt x="133961" y="656652"/>
                  </a:cubicBezTo>
                  <a:cubicBezTo>
                    <a:pt x="130609" y="653744"/>
                    <a:pt x="121488" y="636807"/>
                    <a:pt x="110439" y="629252"/>
                  </a:cubicBezTo>
                  <a:cubicBezTo>
                    <a:pt x="104664" y="625309"/>
                    <a:pt x="106009" y="622527"/>
                    <a:pt x="108332" y="617644"/>
                  </a:cubicBezTo>
                  <a:cubicBezTo>
                    <a:pt x="106144" y="608673"/>
                    <a:pt x="109932" y="597613"/>
                    <a:pt x="120339" y="593148"/>
                  </a:cubicBezTo>
                  <a:cubicBezTo>
                    <a:pt x="133670" y="570329"/>
                    <a:pt x="193177" y="502756"/>
                    <a:pt x="211285" y="485352"/>
                  </a:cubicBezTo>
                  <a:cubicBezTo>
                    <a:pt x="205239" y="479992"/>
                    <a:pt x="175420" y="453451"/>
                    <a:pt x="171191" y="446635"/>
                  </a:cubicBezTo>
                  <a:cubicBezTo>
                    <a:pt x="157960" y="425278"/>
                    <a:pt x="138813" y="422324"/>
                    <a:pt x="135311" y="417121"/>
                  </a:cubicBezTo>
                  <a:cubicBezTo>
                    <a:pt x="128923" y="407627"/>
                    <a:pt x="120590" y="390424"/>
                    <a:pt x="127298" y="381096"/>
                  </a:cubicBezTo>
                  <a:cubicBezTo>
                    <a:pt x="130690" y="376370"/>
                    <a:pt x="128537" y="368348"/>
                    <a:pt x="136124" y="366284"/>
                  </a:cubicBezTo>
                  <a:cubicBezTo>
                    <a:pt x="138065" y="359804"/>
                    <a:pt x="143911" y="356163"/>
                    <a:pt x="147368" y="350803"/>
                  </a:cubicBezTo>
                  <a:cubicBezTo>
                    <a:pt x="165777" y="322263"/>
                    <a:pt x="176609" y="319998"/>
                    <a:pt x="177146" y="315744"/>
                  </a:cubicBezTo>
                  <a:cubicBezTo>
                    <a:pt x="178441" y="305432"/>
                    <a:pt x="189901" y="297676"/>
                    <a:pt x="199193" y="293136"/>
                  </a:cubicBezTo>
                  <a:cubicBezTo>
                    <a:pt x="197402" y="290926"/>
                    <a:pt x="169720" y="242706"/>
                    <a:pt x="161913" y="235192"/>
                  </a:cubicBezTo>
                  <a:cubicBezTo>
                    <a:pt x="151005" y="224689"/>
                    <a:pt x="153193" y="215728"/>
                    <a:pt x="147970" y="202005"/>
                  </a:cubicBezTo>
                  <a:cubicBezTo>
                    <a:pt x="146530" y="198218"/>
                    <a:pt x="148246" y="194808"/>
                    <a:pt x="153715" y="177921"/>
                  </a:cubicBezTo>
                  <a:cubicBezTo>
                    <a:pt x="165977" y="177644"/>
                    <a:pt x="204401" y="132122"/>
                    <a:pt x="213026" y="126868"/>
                  </a:cubicBezTo>
                  <a:cubicBezTo>
                    <a:pt x="221124" y="121931"/>
                    <a:pt x="217276" y="120770"/>
                    <a:pt x="214727" y="119826"/>
                  </a:cubicBezTo>
                  <a:cubicBezTo>
                    <a:pt x="208295" y="117440"/>
                    <a:pt x="216880" y="117375"/>
                    <a:pt x="184617" y="95837"/>
                  </a:cubicBezTo>
                  <a:cubicBezTo>
                    <a:pt x="175189" y="89543"/>
                    <a:pt x="147368" y="54855"/>
                    <a:pt x="138070" y="51846"/>
                  </a:cubicBezTo>
                  <a:cubicBezTo>
                    <a:pt x="135306" y="50952"/>
                    <a:pt x="121934" y="35220"/>
                    <a:pt x="122235" y="27942"/>
                  </a:cubicBezTo>
                  <a:cubicBezTo>
                    <a:pt x="119967" y="22131"/>
                    <a:pt x="120810" y="5867"/>
                    <a:pt x="130885" y="0"/>
                  </a:cubicBezTo>
                  <a:cubicBezTo>
                    <a:pt x="100485" y="1160"/>
                    <a:pt x="67605" y="2356"/>
                    <a:pt x="32618" y="3586"/>
                  </a:cubicBezTo>
                  <a:cubicBezTo>
                    <a:pt x="54048" y="29002"/>
                    <a:pt x="108733" y="79417"/>
                    <a:pt x="111759" y="93687"/>
                  </a:cubicBezTo>
                  <a:cubicBezTo>
                    <a:pt x="113675" y="102567"/>
                    <a:pt x="106857" y="102713"/>
                    <a:pt x="110459" y="107711"/>
                  </a:cubicBezTo>
                  <a:cubicBezTo>
                    <a:pt x="94383" y="117425"/>
                    <a:pt x="87735" y="125185"/>
                    <a:pt x="62763" y="150526"/>
                  </a:cubicBezTo>
                  <a:cubicBezTo>
                    <a:pt x="44846" y="168704"/>
                    <a:pt x="21655" y="175987"/>
                    <a:pt x="4766" y="199278"/>
                  </a:cubicBezTo>
                  <a:cubicBezTo>
                    <a:pt x="3256" y="201363"/>
                    <a:pt x="1716" y="203236"/>
                    <a:pt x="0" y="204723"/>
                  </a:cubicBezTo>
                  <a:cubicBezTo>
                    <a:pt x="2955" y="211202"/>
                    <a:pt x="6799" y="217245"/>
                    <a:pt x="13698" y="220902"/>
                  </a:cubicBezTo>
                  <a:cubicBezTo>
                    <a:pt x="19678" y="224076"/>
                    <a:pt x="57119" y="296566"/>
                    <a:pt x="89356" y="305582"/>
                  </a:cubicBezTo>
                  <a:cubicBezTo>
                    <a:pt x="92863" y="314031"/>
                    <a:pt x="95302" y="315397"/>
                    <a:pt x="92953" y="318476"/>
                  </a:cubicBezTo>
                  <a:cubicBezTo>
                    <a:pt x="87795" y="344389"/>
                    <a:pt x="88944" y="342049"/>
                    <a:pt x="88613" y="342109"/>
                  </a:cubicBezTo>
                  <a:cubicBezTo>
                    <a:pt x="81489" y="343334"/>
                    <a:pt x="82427" y="352351"/>
                    <a:pt x="76436" y="354566"/>
                  </a:cubicBezTo>
                  <a:cubicBezTo>
                    <a:pt x="60490" y="360462"/>
                    <a:pt x="10426" y="418889"/>
                    <a:pt x="4094" y="427257"/>
                  </a:cubicBezTo>
                  <a:cubicBezTo>
                    <a:pt x="9709" y="431782"/>
                    <a:pt x="11455" y="430813"/>
                    <a:pt x="12238" y="432576"/>
                  </a:cubicBezTo>
                  <a:cubicBezTo>
                    <a:pt x="19734" y="449433"/>
                    <a:pt x="36863" y="457721"/>
                    <a:pt x="47300" y="472187"/>
                  </a:cubicBezTo>
                  <a:cubicBezTo>
                    <a:pt x="54695" y="482438"/>
                    <a:pt x="64228" y="491394"/>
                    <a:pt x="73059" y="500591"/>
                  </a:cubicBezTo>
                  <a:cubicBezTo>
                    <a:pt x="109641" y="538695"/>
                    <a:pt x="100510" y="535003"/>
                    <a:pt x="92838" y="550212"/>
                  </a:cubicBezTo>
                  <a:cubicBezTo>
                    <a:pt x="80911" y="573815"/>
                    <a:pt x="76225" y="565577"/>
                    <a:pt x="44445" y="609532"/>
                  </a:cubicBezTo>
                  <a:cubicBezTo>
                    <a:pt x="28589" y="631472"/>
                    <a:pt x="24495" y="626384"/>
                    <a:pt x="18936" y="635636"/>
                  </a:cubicBezTo>
                  <a:cubicBezTo>
                    <a:pt x="45232" y="670118"/>
                    <a:pt x="62663" y="676040"/>
                    <a:pt x="71413" y="695449"/>
                  </a:cubicBezTo>
                  <a:cubicBezTo>
                    <a:pt x="75172" y="703787"/>
                    <a:pt x="90199" y="705886"/>
                    <a:pt x="94740" y="718248"/>
                  </a:cubicBezTo>
                  <a:cubicBezTo>
                    <a:pt x="96551" y="723180"/>
                    <a:pt x="119711" y="724275"/>
                    <a:pt x="107815" y="740198"/>
                  </a:cubicBezTo>
                  <a:cubicBezTo>
                    <a:pt x="106189" y="749289"/>
                    <a:pt x="103229" y="755578"/>
                    <a:pt x="96200" y="763112"/>
                  </a:cubicBezTo>
                  <a:cubicBezTo>
                    <a:pt x="69467" y="784535"/>
                    <a:pt x="55463" y="797881"/>
                    <a:pt x="46306" y="806118"/>
                  </a:cubicBezTo>
                  <a:cubicBezTo>
                    <a:pt x="81423" y="806635"/>
                    <a:pt x="115301" y="807098"/>
                    <a:pt x="147714" y="807479"/>
                  </a:cubicBezTo>
                  <a:cubicBezTo>
                    <a:pt x="145908" y="802115"/>
                    <a:pt x="168511" y="786047"/>
                    <a:pt x="205420" y="7399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9" name="Google Shape;2529;p21"/>
            <p:cNvSpPr/>
            <p:nvPr/>
          </p:nvSpPr>
          <p:spPr>
            <a:xfrm>
              <a:off x="8994483" y="3024700"/>
              <a:ext cx="219925" cy="744743"/>
            </a:xfrm>
            <a:custGeom>
              <a:rect b="b" l="l" r="r" t="t"/>
              <a:pathLst>
                <a:path extrusionOk="0" h="744743" w="219925">
                  <a:moveTo>
                    <a:pt x="115512" y="592957"/>
                  </a:moveTo>
                  <a:cubicBezTo>
                    <a:pt x="107278" y="586955"/>
                    <a:pt x="102321" y="585121"/>
                    <a:pt x="105547" y="578576"/>
                  </a:cubicBezTo>
                  <a:cubicBezTo>
                    <a:pt x="107544" y="574523"/>
                    <a:pt x="102763" y="562609"/>
                    <a:pt x="114192" y="553773"/>
                  </a:cubicBezTo>
                  <a:cubicBezTo>
                    <a:pt x="116315" y="552126"/>
                    <a:pt x="175440" y="479359"/>
                    <a:pt x="175586" y="479018"/>
                  </a:cubicBezTo>
                  <a:cubicBezTo>
                    <a:pt x="176544" y="476838"/>
                    <a:pt x="181622" y="476556"/>
                    <a:pt x="182244" y="475522"/>
                  </a:cubicBezTo>
                  <a:cubicBezTo>
                    <a:pt x="187778" y="466385"/>
                    <a:pt x="196509" y="459795"/>
                    <a:pt x="201903" y="450578"/>
                  </a:cubicBezTo>
                  <a:cubicBezTo>
                    <a:pt x="211611" y="433982"/>
                    <a:pt x="226689" y="453612"/>
                    <a:pt x="178802" y="408813"/>
                  </a:cubicBezTo>
                  <a:cubicBezTo>
                    <a:pt x="168150" y="398852"/>
                    <a:pt x="166670" y="386983"/>
                    <a:pt x="144759" y="376385"/>
                  </a:cubicBezTo>
                  <a:cubicBezTo>
                    <a:pt x="125115" y="366887"/>
                    <a:pt x="120409" y="340637"/>
                    <a:pt x="126184" y="332606"/>
                  </a:cubicBezTo>
                  <a:cubicBezTo>
                    <a:pt x="129681" y="327738"/>
                    <a:pt x="127464" y="319476"/>
                    <a:pt x="135271" y="317351"/>
                  </a:cubicBezTo>
                  <a:cubicBezTo>
                    <a:pt x="135908" y="315236"/>
                    <a:pt x="159119" y="281709"/>
                    <a:pt x="174387" y="269342"/>
                  </a:cubicBezTo>
                  <a:cubicBezTo>
                    <a:pt x="182781" y="262541"/>
                    <a:pt x="169003" y="264219"/>
                    <a:pt x="196318" y="244203"/>
                  </a:cubicBezTo>
                  <a:cubicBezTo>
                    <a:pt x="200859" y="240878"/>
                    <a:pt x="200698" y="243017"/>
                    <a:pt x="199549" y="241094"/>
                  </a:cubicBezTo>
                  <a:cubicBezTo>
                    <a:pt x="133148" y="130444"/>
                    <a:pt x="173077" y="215351"/>
                    <a:pt x="147478" y="148150"/>
                  </a:cubicBezTo>
                  <a:cubicBezTo>
                    <a:pt x="145993" y="144252"/>
                    <a:pt x="147764" y="140736"/>
                    <a:pt x="153394" y="123347"/>
                  </a:cubicBezTo>
                  <a:cubicBezTo>
                    <a:pt x="163835" y="123106"/>
                    <a:pt x="219724" y="65669"/>
                    <a:pt x="219925" y="65333"/>
                  </a:cubicBezTo>
                  <a:cubicBezTo>
                    <a:pt x="215896" y="62957"/>
                    <a:pt x="214953" y="63670"/>
                    <a:pt x="212163" y="60330"/>
                  </a:cubicBezTo>
                  <a:cubicBezTo>
                    <a:pt x="198200" y="43659"/>
                    <a:pt x="180478" y="39756"/>
                    <a:pt x="170980" y="25185"/>
                  </a:cubicBezTo>
                  <a:cubicBezTo>
                    <a:pt x="165681" y="17058"/>
                    <a:pt x="155044" y="8283"/>
                    <a:pt x="145265" y="0"/>
                  </a:cubicBezTo>
                  <a:cubicBezTo>
                    <a:pt x="116676" y="733"/>
                    <a:pt x="89411" y="1427"/>
                    <a:pt x="63641" y="2079"/>
                  </a:cubicBezTo>
                  <a:cubicBezTo>
                    <a:pt x="78182" y="18992"/>
                    <a:pt x="106024" y="43232"/>
                    <a:pt x="108513" y="54940"/>
                  </a:cubicBezTo>
                  <a:cubicBezTo>
                    <a:pt x="110374" y="63565"/>
                    <a:pt x="103751" y="63705"/>
                    <a:pt x="107253" y="68557"/>
                  </a:cubicBezTo>
                  <a:cubicBezTo>
                    <a:pt x="91649" y="77985"/>
                    <a:pt x="85191" y="85525"/>
                    <a:pt x="60942" y="110127"/>
                  </a:cubicBezTo>
                  <a:cubicBezTo>
                    <a:pt x="43547" y="127772"/>
                    <a:pt x="21028" y="134844"/>
                    <a:pt x="4631" y="157462"/>
                  </a:cubicBezTo>
                  <a:cubicBezTo>
                    <a:pt x="3166" y="159487"/>
                    <a:pt x="1671" y="161305"/>
                    <a:pt x="0" y="162747"/>
                  </a:cubicBezTo>
                  <a:cubicBezTo>
                    <a:pt x="2870" y="169035"/>
                    <a:pt x="6603" y="174902"/>
                    <a:pt x="13296" y="178458"/>
                  </a:cubicBezTo>
                  <a:cubicBezTo>
                    <a:pt x="19056" y="181522"/>
                    <a:pt x="55523" y="251943"/>
                    <a:pt x="86757" y="260673"/>
                  </a:cubicBezTo>
                  <a:cubicBezTo>
                    <a:pt x="90159" y="268875"/>
                    <a:pt x="92532" y="270201"/>
                    <a:pt x="90249" y="273190"/>
                  </a:cubicBezTo>
                  <a:cubicBezTo>
                    <a:pt x="85242" y="298349"/>
                    <a:pt x="86355" y="296079"/>
                    <a:pt x="86034" y="296134"/>
                  </a:cubicBezTo>
                  <a:cubicBezTo>
                    <a:pt x="79115" y="297325"/>
                    <a:pt x="80028" y="306080"/>
                    <a:pt x="74208" y="308229"/>
                  </a:cubicBezTo>
                  <a:cubicBezTo>
                    <a:pt x="58724" y="313961"/>
                    <a:pt x="10145" y="370654"/>
                    <a:pt x="3969" y="378806"/>
                  </a:cubicBezTo>
                  <a:cubicBezTo>
                    <a:pt x="9418" y="383196"/>
                    <a:pt x="11114" y="382257"/>
                    <a:pt x="11876" y="383970"/>
                  </a:cubicBezTo>
                  <a:cubicBezTo>
                    <a:pt x="19152" y="400334"/>
                    <a:pt x="35790" y="408381"/>
                    <a:pt x="45920" y="422430"/>
                  </a:cubicBezTo>
                  <a:cubicBezTo>
                    <a:pt x="53095" y="432385"/>
                    <a:pt x="62352" y="441075"/>
                    <a:pt x="70927" y="450005"/>
                  </a:cubicBezTo>
                  <a:cubicBezTo>
                    <a:pt x="106445" y="487004"/>
                    <a:pt x="97575" y="483418"/>
                    <a:pt x="90129" y="498185"/>
                  </a:cubicBezTo>
                  <a:cubicBezTo>
                    <a:pt x="78553" y="521104"/>
                    <a:pt x="73997" y="513103"/>
                    <a:pt x="43140" y="555782"/>
                  </a:cubicBezTo>
                  <a:cubicBezTo>
                    <a:pt x="27747" y="577085"/>
                    <a:pt x="23773" y="572142"/>
                    <a:pt x="18369" y="581128"/>
                  </a:cubicBezTo>
                  <a:cubicBezTo>
                    <a:pt x="43898" y="614605"/>
                    <a:pt x="60822" y="620357"/>
                    <a:pt x="69316" y="639198"/>
                  </a:cubicBezTo>
                  <a:cubicBezTo>
                    <a:pt x="72969" y="647294"/>
                    <a:pt x="87555" y="649334"/>
                    <a:pt x="91960" y="661333"/>
                  </a:cubicBezTo>
                  <a:cubicBezTo>
                    <a:pt x="93726" y="666125"/>
                    <a:pt x="116209" y="667185"/>
                    <a:pt x="104664" y="682646"/>
                  </a:cubicBezTo>
                  <a:cubicBezTo>
                    <a:pt x="103069" y="691546"/>
                    <a:pt x="100169" y="697629"/>
                    <a:pt x="93385" y="704892"/>
                  </a:cubicBezTo>
                  <a:cubicBezTo>
                    <a:pt x="60285" y="731423"/>
                    <a:pt x="53898" y="740996"/>
                    <a:pt x="44314" y="744743"/>
                  </a:cubicBezTo>
                  <a:cubicBezTo>
                    <a:pt x="85176" y="743774"/>
                    <a:pt x="127604" y="743011"/>
                    <a:pt x="171336" y="742438"/>
                  </a:cubicBezTo>
                  <a:cubicBezTo>
                    <a:pt x="182952" y="729157"/>
                    <a:pt x="209042" y="699417"/>
                    <a:pt x="209303" y="699301"/>
                  </a:cubicBezTo>
                  <a:cubicBezTo>
                    <a:pt x="224531" y="692611"/>
                    <a:pt x="141181" y="633039"/>
                    <a:pt x="115512" y="5929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0" name="Google Shape;2530;p21"/>
            <p:cNvSpPr/>
            <p:nvPr/>
          </p:nvSpPr>
          <p:spPr>
            <a:xfrm>
              <a:off x="9383225" y="3014478"/>
              <a:ext cx="201211" cy="751569"/>
            </a:xfrm>
            <a:custGeom>
              <a:rect b="b" l="l" r="r" t="t"/>
              <a:pathLst>
                <a:path extrusionOk="0" h="751569" w="201211">
                  <a:moveTo>
                    <a:pt x="200031" y="700577"/>
                  </a:moveTo>
                  <a:cubicBezTo>
                    <a:pt x="193533" y="694650"/>
                    <a:pt x="182390" y="679572"/>
                    <a:pt x="133675" y="637088"/>
                  </a:cubicBezTo>
                  <a:cubicBezTo>
                    <a:pt x="91298" y="600265"/>
                    <a:pt x="113600" y="605087"/>
                    <a:pt x="181803" y="506076"/>
                  </a:cubicBezTo>
                  <a:cubicBezTo>
                    <a:pt x="192319" y="490821"/>
                    <a:pt x="209624" y="513153"/>
                    <a:pt x="153720" y="460865"/>
                  </a:cubicBezTo>
                  <a:cubicBezTo>
                    <a:pt x="143093" y="450920"/>
                    <a:pt x="141537" y="439005"/>
                    <a:pt x="119676" y="428437"/>
                  </a:cubicBezTo>
                  <a:cubicBezTo>
                    <a:pt x="115341" y="426343"/>
                    <a:pt x="104699" y="411063"/>
                    <a:pt x="103811" y="400123"/>
                  </a:cubicBezTo>
                  <a:cubicBezTo>
                    <a:pt x="102677" y="386225"/>
                    <a:pt x="107865" y="385999"/>
                    <a:pt x="111573" y="380670"/>
                  </a:cubicBezTo>
                  <a:cubicBezTo>
                    <a:pt x="114855" y="365621"/>
                    <a:pt x="134332" y="347760"/>
                    <a:pt x="138632" y="335599"/>
                  </a:cubicBezTo>
                  <a:cubicBezTo>
                    <a:pt x="141046" y="328778"/>
                    <a:pt x="148241" y="329506"/>
                    <a:pt x="168607" y="305140"/>
                  </a:cubicBezTo>
                  <a:cubicBezTo>
                    <a:pt x="174437" y="298164"/>
                    <a:pt x="179911" y="290780"/>
                    <a:pt x="186118" y="284054"/>
                  </a:cubicBezTo>
                  <a:cubicBezTo>
                    <a:pt x="163072" y="262662"/>
                    <a:pt x="180202" y="285898"/>
                    <a:pt x="159078" y="257358"/>
                  </a:cubicBezTo>
                  <a:cubicBezTo>
                    <a:pt x="155215" y="252139"/>
                    <a:pt x="149074" y="248658"/>
                    <a:pt x="144744" y="243716"/>
                  </a:cubicBezTo>
                  <a:cubicBezTo>
                    <a:pt x="140634" y="239024"/>
                    <a:pt x="128627" y="212815"/>
                    <a:pt x="123786" y="209575"/>
                  </a:cubicBezTo>
                  <a:cubicBezTo>
                    <a:pt x="111663" y="201463"/>
                    <a:pt x="109672" y="191744"/>
                    <a:pt x="100013" y="181547"/>
                  </a:cubicBezTo>
                  <a:cubicBezTo>
                    <a:pt x="95894" y="177202"/>
                    <a:pt x="92918" y="171220"/>
                    <a:pt x="95833" y="164334"/>
                  </a:cubicBezTo>
                  <a:cubicBezTo>
                    <a:pt x="96315" y="163194"/>
                    <a:pt x="94835" y="149587"/>
                    <a:pt x="105221" y="145096"/>
                  </a:cubicBezTo>
                  <a:cubicBezTo>
                    <a:pt x="109777" y="143127"/>
                    <a:pt x="113475" y="137883"/>
                    <a:pt x="118547" y="130962"/>
                  </a:cubicBezTo>
                  <a:cubicBezTo>
                    <a:pt x="123705" y="123925"/>
                    <a:pt x="142576" y="116456"/>
                    <a:pt x="147764" y="109449"/>
                  </a:cubicBezTo>
                  <a:cubicBezTo>
                    <a:pt x="201381" y="36973"/>
                    <a:pt x="226508" y="77217"/>
                    <a:pt x="166163" y="20770"/>
                  </a:cubicBezTo>
                  <a:cubicBezTo>
                    <a:pt x="158983" y="14059"/>
                    <a:pt x="156424" y="7198"/>
                    <a:pt x="148988" y="0"/>
                  </a:cubicBezTo>
                  <a:cubicBezTo>
                    <a:pt x="100148" y="1301"/>
                    <a:pt x="52412" y="2557"/>
                    <a:pt x="6196" y="3767"/>
                  </a:cubicBezTo>
                  <a:cubicBezTo>
                    <a:pt x="25378" y="23387"/>
                    <a:pt x="-4877" y="-4953"/>
                    <a:pt x="50004" y="45643"/>
                  </a:cubicBezTo>
                  <a:cubicBezTo>
                    <a:pt x="83581" y="76634"/>
                    <a:pt x="103806" y="57778"/>
                    <a:pt x="26688" y="129189"/>
                  </a:cubicBezTo>
                  <a:cubicBezTo>
                    <a:pt x="24876" y="143238"/>
                    <a:pt x="7647" y="134136"/>
                    <a:pt x="33496" y="165112"/>
                  </a:cubicBezTo>
                  <a:cubicBezTo>
                    <a:pt x="38735" y="171386"/>
                    <a:pt x="58197" y="177815"/>
                    <a:pt x="63069" y="184385"/>
                  </a:cubicBezTo>
                  <a:cubicBezTo>
                    <a:pt x="86115" y="215472"/>
                    <a:pt x="90675" y="212267"/>
                    <a:pt x="89461" y="221615"/>
                  </a:cubicBezTo>
                  <a:cubicBezTo>
                    <a:pt x="108522" y="237502"/>
                    <a:pt x="21630" y="306255"/>
                    <a:pt x="5333" y="338939"/>
                  </a:cubicBezTo>
                  <a:cubicBezTo>
                    <a:pt x="25584" y="357268"/>
                    <a:pt x="23702" y="358122"/>
                    <a:pt x="25860" y="359433"/>
                  </a:cubicBezTo>
                  <a:cubicBezTo>
                    <a:pt x="42678" y="369649"/>
                    <a:pt x="61930" y="396878"/>
                    <a:pt x="67344" y="399083"/>
                  </a:cubicBezTo>
                  <a:cubicBezTo>
                    <a:pt x="69421" y="399932"/>
                    <a:pt x="71895" y="401766"/>
                    <a:pt x="72587" y="403725"/>
                  </a:cubicBezTo>
                  <a:cubicBezTo>
                    <a:pt x="77690" y="418165"/>
                    <a:pt x="106445" y="418859"/>
                    <a:pt x="102326" y="453833"/>
                  </a:cubicBezTo>
                  <a:cubicBezTo>
                    <a:pt x="82964" y="468329"/>
                    <a:pt x="81554" y="482765"/>
                    <a:pt x="66461" y="493820"/>
                  </a:cubicBezTo>
                  <a:cubicBezTo>
                    <a:pt x="53075" y="503620"/>
                    <a:pt x="12177" y="549057"/>
                    <a:pt x="6819" y="560248"/>
                  </a:cubicBezTo>
                  <a:cubicBezTo>
                    <a:pt x="547" y="573353"/>
                    <a:pt x="-14766" y="556682"/>
                    <a:pt x="40094" y="613294"/>
                  </a:cubicBezTo>
                  <a:cubicBezTo>
                    <a:pt x="42021" y="615289"/>
                    <a:pt x="42603" y="618559"/>
                    <a:pt x="44485" y="620618"/>
                  </a:cubicBezTo>
                  <a:cubicBezTo>
                    <a:pt x="48614" y="625133"/>
                    <a:pt x="79105" y="657627"/>
                    <a:pt x="84454" y="659395"/>
                  </a:cubicBezTo>
                  <a:cubicBezTo>
                    <a:pt x="90570" y="661429"/>
                    <a:pt x="105994" y="671721"/>
                    <a:pt x="103997" y="677367"/>
                  </a:cubicBezTo>
                  <a:cubicBezTo>
                    <a:pt x="114002" y="703144"/>
                    <a:pt x="96390" y="713355"/>
                    <a:pt x="89958" y="720845"/>
                  </a:cubicBezTo>
                  <a:cubicBezTo>
                    <a:pt x="75156" y="738038"/>
                    <a:pt x="62573" y="739816"/>
                    <a:pt x="61805" y="742589"/>
                  </a:cubicBezTo>
                  <a:cubicBezTo>
                    <a:pt x="60526" y="747175"/>
                    <a:pt x="59126" y="749791"/>
                    <a:pt x="54153" y="751268"/>
                  </a:cubicBezTo>
                  <a:cubicBezTo>
                    <a:pt x="85482" y="751308"/>
                    <a:pt x="117138" y="751414"/>
                    <a:pt x="149049" y="751570"/>
                  </a:cubicBezTo>
                  <a:cubicBezTo>
                    <a:pt x="199569" y="696398"/>
                    <a:pt x="203317" y="703571"/>
                    <a:pt x="200031" y="70057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1" name="Google Shape;2531;p21"/>
            <p:cNvSpPr/>
            <p:nvPr/>
          </p:nvSpPr>
          <p:spPr>
            <a:xfrm>
              <a:off x="9529916" y="3005130"/>
              <a:ext cx="449152" cy="764794"/>
            </a:xfrm>
            <a:custGeom>
              <a:rect b="b" l="l" r="r" t="t"/>
              <a:pathLst>
                <a:path extrusionOk="0" h="764794" w="449152">
                  <a:moveTo>
                    <a:pt x="421853" y="733246"/>
                  </a:moveTo>
                  <a:cubicBezTo>
                    <a:pt x="423052" y="731152"/>
                    <a:pt x="428100" y="731458"/>
                    <a:pt x="428842" y="730483"/>
                  </a:cubicBezTo>
                  <a:cubicBezTo>
                    <a:pt x="434733" y="722768"/>
                    <a:pt x="442921" y="717329"/>
                    <a:pt x="449153" y="709985"/>
                  </a:cubicBezTo>
                  <a:cubicBezTo>
                    <a:pt x="437061" y="694459"/>
                    <a:pt x="436820" y="701647"/>
                    <a:pt x="435987" y="698829"/>
                  </a:cubicBezTo>
                  <a:cubicBezTo>
                    <a:pt x="432083" y="685614"/>
                    <a:pt x="410749" y="675709"/>
                    <a:pt x="409515" y="671354"/>
                  </a:cubicBezTo>
                  <a:cubicBezTo>
                    <a:pt x="405195" y="656095"/>
                    <a:pt x="381492" y="637937"/>
                    <a:pt x="375803" y="630292"/>
                  </a:cubicBezTo>
                  <a:cubicBezTo>
                    <a:pt x="371156" y="624038"/>
                    <a:pt x="367870" y="616499"/>
                    <a:pt x="360309" y="612812"/>
                  </a:cubicBezTo>
                  <a:cubicBezTo>
                    <a:pt x="343089" y="576185"/>
                    <a:pt x="344574" y="584157"/>
                    <a:pt x="355969" y="564201"/>
                  </a:cubicBezTo>
                  <a:cubicBezTo>
                    <a:pt x="361693" y="563920"/>
                    <a:pt x="377217" y="536826"/>
                    <a:pt x="377549" y="536570"/>
                  </a:cubicBezTo>
                  <a:cubicBezTo>
                    <a:pt x="383921" y="531678"/>
                    <a:pt x="387594" y="524781"/>
                    <a:pt x="392134" y="518407"/>
                  </a:cubicBezTo>
                  <a:cubicBezTo>
                    <a:pt x="398777" y="509085"/>
                    <a:pt x="409139" y="503253"/>
                    <a:pt x="417723" y="489470"/>
                  </a:cubicBezTo>
                  <a:cubicBezTo>
                    <a:pt x="429871" y="469971"/>
                    <a:pt x="436694" y="470745"/>
                    <a:pt x="438717" y="466601"/>
                  </a:cubicBezTo>
                  <a:cubicBezTo>
                    <a:pt x="450217" y="443034"/>
                    <a:pt x="461917" y="471689"/>
                    <a:pt x="413644" y="419873"/>
                  </a:cubicBezTo>
                  <a:cubicBezTo>
                    <a:pt x="413333" y="419542"/>
                    <a:pt x="388813" y="396085"/>
                    <a:pt x="379024" y="387596"/>
                  </a:cubicBezTo>
                  <a:cubicBezTo>
                    <a:pt x="373439" y="382754"/>
                    <a:pt x="374237" y="375501"/>
                    <a:pt x="359847" y="367429"/>
                  </a:cubicBezTo>
                  <a:cubicBezTo>
                    <a:pt x="355918" y="356555"/>
                    <a:pt x="360434" y="362683"/>
                    <a:pt x="354579" y="352566"/>
                  </a:cubicBezTo>
                  <a:cubicBezTo>
                    <a:pt x="349441" y="343691"/>
                    <a:pt x="351714" y="330340"/>
                    <a:pt x="361924" y="323831"/>
                  </a:cubicBezTo>
                  <a:cubicBezTo>
                    <a:pt x="364197" y="319878"/>
                    <a:pt x="379370" y="297094"/>
                    <a:pt x="387744" y="289740"/>
                  </a:cubicBezTo>
                  <a:cubicBezTo>
                    <a:pt x="396826" y="281764"/>
                    <a:pt x="410067" y="263029"/>
                    <a:pt x="410398" y="262958"/>
                  </a:cubicBezTo>
                  <a:cubicBezTo>
                    <a:pt x="420122" y="260944"/>
                    <a:pt x="421221" y="249271"/>
                    <a:pt x="429620" y="245780"/>
                  </a:cubicBezTo>
                  <a:cubicBezTo>
                    <a:pt x="432389" y="244625"/>
                    <a:pt x="434120" y="242756"/>
                    <a:pt x="434336" y="239481"/>
                  </a:cubicBezTo>
                  <a:cubicBezTo>
                    <a:pt x="434753" y="233198"/>
                    <a:pt x="439424" y="240184"/>
                    <a:pt x="441426" y="230400"/>
                  </a:cubicBezTo>
                  <a:cubicBezTo>
                    <a:pt x="428998" y="219133"/>
                    <a:pt x="429680" y="219349"/>
                    <a:pt x="420829" y="209464"/>
                  </a:cubicBezTo>
                  <a:cubicBezTo>
                    <a:pt x="412591" y="200268"/>
                    <a:pt x="342968" y="180789"/>
                    <a:pt x="375762" y="136748"/>
                  </a:cubicBezTo>
                  <a:cubicBezTo>
                    <a:pt x="381512" y="129028"/>
                    <a:pt x="378908" y="121986"/>
                    <a:pt x="386083" y="120474"/>
                  </a:cubicBezTo>
                  <a:cubicBezTo>
                    <a:pt x="386420" y="120409"/>
                    <a:pt x="399711" y="96153"/>
                    <a:pt x="401537" y="95234"/>
                  </a:cubicBezTo>
                  <a:cubicBezTo>
                    <a:pt x="413353" y="89307"/>
                    <a:pt x="418993" y="76549"/>
                    <a:pt x="424191" y="72315"/>
                  </a:cubicBezTo>
                  <a:cubicBezTo>
                    <a:pt x="379104" y="35632"/>
                    <a:pt x="358502" y="19273"/>
                    <a:pt x="346817" y="0"/>
                  </a:cubicBezTo>
                  <a:cubicBezTo>
                    <a:pt x="250888" y="2662"/>
                    <a:pt x="155255" y="5259"/>
                    <a:pt x="62758" y="7735"/>
                  </a:cubicBezTo>
                  <a:cubicBezTo>
                    <a:pt x="65759" y="11317"/>
                    <a:pt x="71679" y="17861"/>
                    <a:pt x="85513" y="32272"/>
                  </a:cubicBezTo>
                  <a:cubicBezTo>
                    <a:pt x="92306" y="39349"/>
                    <a:pt x="113635" y="57939"/>
                    <a:pt x="111659" y="65157"/>
                  </a:cubicBezTo>
                  <a:cubicBezTo>
                    <a:pt x="113826" y="74454"/>
                    <a:pt x="106857" y="74504"/>
                    <a:pt x="110464" y="79507"/>
                  </a:cubicBezTo>
                  <a:cubicBezTo>
                    <a:pt x="99050" y="86409"/>
                    <a:pt x="89321" y="94732"/>
                    <a:pt x="80641" y="104456"/>
                  </a:cubicBezTo>
                  <a:cubicBezTo>
                    <a:pt x="50415" y="138340"/>
                    <a:pt x="28133" y="145056"/>
                    <a:pt x="11064" y="162731"/>
                  </a:cubicBezTo>
                  <a:cubicBezTo>
                    <a:pt x="7034" y="166906"/>
                    <a:pt x="4611" y="172531"/>
                    <a:pt x="0" y="176519"/>
                  </a:cubicBezTo>
                  <a:cubicBezTo>
                    <a:pt x="6372" y="190478"/>
                    <a:pt x="12418" y="191131"/>
                    <a:pt x="14385" y="193492"/>
                  </a:cubicBezTo>
                  <a:cubicBezTo>
                    <a:pt x="31941" y="214517"/>
                    <a:pt x="59331" y="268986"/>
                    <a:pt x="89361" y="277379"/>
                  </a:cubicBezTo>
                  <a:cubicBezTo>
                    <a:pt x="95367" y="291835"/>
                    <a:pt x="94890" y="279905"/>
                    <a:pt x="89085" y="309897"/>
                  </a:cubicBezTo>
                  <a:cubicBezTo>
                    <a:pt x="88819" y="311268"/>
                    <a:pt x="88990" y="313845"/>
                    <a:pt x="88623" y="313905"/>
                  </a:cubicBezTo>
                  <a:cubicBezTo>
                    <a:pt x="81499" y="315131"/>
                    <a:pt x="82437" y="324147"/>
                    <a:pt x="76446" y="326362"/>
                  </a:cubicBezTo>
                  <a:cubicBezTo>
                    <a:pt x="65182" y="330526"/>
                    <a:pt x="29337" y="368394"/>
                    <a:pt x="29232" y="368740"/>
                  </a:cubicBezTo>
                  <a:cubicBezTo>
                    <a:pt x="24922" y="383613"/>
                    <a:pt x="-6934" y="396446"/>
                    <a:pt x="10697" y="403016"/>
                  </a:cubicBezTo>
                  <a:cubicBezTo>
                    <a:pt x="11304" y="403247"/>
                    <a:pt x="11997" y="403790"/>
                    <a:pt x="12248" y="404363"/>
                  </a:cubicBezTo>
                  <a:cubicBezTo>
                    <a:pt x="19744" y="421219"/>
                    <a:pt x="36873" y="429507"/>
                    <a:pt x="47310" y="443973"/>
                  </a:cubicBezTo>
                  <a:cubicBezTo>
                    <a:pt x="70570" y="476230"/>
                    <a:pt x="115467" y="502043"/>
                    <a:pt x="93912" y="519120"/>
                  </a:cubicBezTo>
                  <a:cubicBezTo>
                    <a:pt x="92376" y="524681"/>
                    <a:pt x="85397" y="533672"/>
                    <a:pt x="82793" y="537665"/>
                  </a:cubicBezTo>
                  <a:cubicBezTo>
                    <a:pt x="47064" y="569862"/>
                    <a:pt x="43828" y="589928"/>
                    <a:pt x="23978" y="601757"/>
                  </a:cubicBezTo>
                  <a:cubicBezTo>
                    <a:pt x="21916" y="602983"/>
                    <a:pt x="20281" y="605203"/>
                    <a:pt x="18941" y="607428"/>
                  </a:cubicBezTo>
                  <a:cubicBezTo>
                    <a:pt x="30029" y="621969"/>
                    <a:pt x="41434" y="633612"/>
                    <a:pt x="53441" y="644572"/>
                  </a:cubicBezTo>
                  <a:cubicBezTo>
                    <a:pt x="74695" y="663970"/>
                    <a:pt x="66953" y="666120"/>
                    <a:pt x="77660" y="673780"/>
                  </a:cubicBezTo>
                  <a:cubicBezTo>
                    <a:pt x="105301" y="693565"/>
                    <a:pt x="86461" y="687975"/>
                    <a:pt x="102461" y="694721"/>
                  </a:cubicBezTo>
                  <a:cubicBezTo>
                    <a:pt x="116340" y="700577"/>
                    <a:pt x="109812" y="706434"/>
                    <a:pt x="106390" y="718062"/>
                  </a:cubicBezTo>
                  <a:cubicBezTo>
                    <a:pt x="102065" y="732769"/>
                    <a:pt x="92356" y="737365"/>
                    <a:pt x="80721" y="747355"/>
                  </a:cubicBezTo>
                  <a:cubicBezTo>
                    <a:pt x="73852" y="753247"/>
                    <a:pt x="68985" y="757783"/>
                    <a:pt x="65142" y="761264"/>
                  </a:cubicBezTo>
                  <a:cubicBezTo>
                    <a:pt x="107670" y="761555"/>
                    <a:pt x="150549" y="761932"/>
                    <a:pt x="193609" y="762374"/>
                  </a:cubicBezTo>
                  <a:cubicBezTo>
                    <a:pt x="194356" y="761244"/>
                    <a:pt x="196659" y="759536"/>
                    <a:pt x="198601" y="756884"/>
                  </a:cubicBezTo>
                  <a:cubicBezTo>
                    <a:pt x="198837" y="756557"/>
                    <a:pt x="240452" y="709051"/>
                    <a:pt x="240778" y="708910"/>
                  </a:cubicBezTo>
                  <a:cubicBezTo>
                    <a:pt x="255093" y="702617"/>
                    <a:pt x="173549" y="642894"/>
                    <a:pt x="149706" y="605660"/>
                  </a:cubicBezTo>
                  <a:cubicBezTo>
                    <a:pt x="141713" y="599833"/>
                    <a:pt x="136896" y="598050"/>
                    <a:pt x="140027" y="591696"/>
                  </a:cubicBezTo>
                  <a:cubicBezTo>
                    <a:pt x="141964" y="587758"/>
                    <a:pt x="137328" y="576195"/>
                    <a:pt x="148421" y="567611"/>
                  </a:cubicBezTo>
                  <a:cubicBezTo>
                    <a:pt x="150534" y="565974"/>
                    <a:pt x="207888" y="495362"/>
                    <a:pt x="208029" y="495031"/>
                  </a:cubicBezTo>
                  <a:cubicBezTo>
                    <a:pt x="208962" y="492916"/>
                    <a:pt x="213889" y="492645"/>
                    <a:pt x="214491" y="491640"/>
                  </a:cubicBezTo>
                  <a:cubicBezTo>
                    <a:pt x="216077" y="489023"/>
                    <a:pt x="231641" y="469057"/>
                    <a:pt x="244044" y="457133"/>
                  </a:cubicBezTo>
                  <a:cubicBezTo>
                    <a:pt x="184688" y="404513"/>
                    <a:pt x="201516" y="406713"/>
                    <a:pt x="178095" y="395387"/>
                  </a:cubicBezTo>
                  <a:cubicBezTo>
                    <a:pt x="158251" y="385788"/>
                    <a:pt x="154608" y="360468"/>
                    <a:pt x="160062" y="352883"/>
                  </a:cubicBezTo>
                  <a:cubicBezTo>
                    <a:pt x="163454" y="348156"/>
                    <a:pt x="161301" y="340135"/>
                    <a:pt x="168888" y="338070"/>
                  </a:cubicBezTo>
                  <a:cubicBezTo>
                    <a:pt x="169505" y="336016"/>
                    <a:pt x="192043" y="303468"/>
                    <a:pt x="206870" y="291458"/>
                  </a:cubicBezTo>
                  <a:cubicBezTo>
                    <a:pt x="215018" y="284853"/>
                    <a:pt x="201647" y="286485"/>
                    <a:pt x="228164" y="267052"/>
                  </a:cubicBezTo>
                  <a:cubicBezTo>
                    <a:pt x="232564" y="263827"/>
                    <a:pt x="232414" y="265897"/>
                    <a:pt x="231300" y="264033"/>
                  </a:cubicBezTo>
                  <a:cubicBezTo>
                    <a:pt x="173915" y="168397"/>
                    <a:pt x="175837" y="182632"/>
                    <a:pt x="186494" y="149707"/>
                  </a:cubicBezTo>
                  <a:cubicBezTo>
                    <a:pt x="196734" y="149476"/>
                    <a:pt x="250898" y="93707"/>
                    <a:pt x="251089" y="93380"/>
                  </a:cubicBezTo>
                  <a:cubicBezTo>
                    <a:pt x="247175" y="91075"/>
                    <a:pt x="246262" y="91763"/>
                    <a:pt x="243552" y="88523"/>
                  </a:cubicBezTo>
                  <a:cubicBezTo>
                    <a:pt x="229995" y="72340"/>
                    <a:pt x="212775" y="68532"/>
                    <a:pt x="203563" y="54398"/>
                  </a:cubicBezTo>
                  <a:cubicBezTo>
                    <a:pt x="200377" y="49511"/>
                    <a:pt x="175962" y="25295"/>
                    <a:pt x="170844" y="23638"/>
                  </a:cubicBezTo>
                  <a:cubicBezTo>
                    <a:pt x="168175" y="22774"/>
                    <a:pt x="165972" y="18630"/>
                    <a:pt x="159410" y="11015"/>
                  </a:cubicBezTo>
                  <a:cubicBezTo>
                    <a:pt x="153805" y="4521"/>
                    <a:pt x="148517" y="6746"/>
                    <a:pt x="224882" y="4184"/>
                  </a:cubicBezTo>
                  <a:cubicBezTo>
                    <a:pt x="245695" y="24818"/>
                    <a:pt x="239278" y="23241"/>
                    <a:pt x="269317" y="46005"/>
                  </a:cubicBezTo>
                  <a:cubicBezTo>
                    <a:pt x="347840" y="105511"/>
                    <a:pt x="266869" y="125863"/>
                    <a:pt x="257666" y="140078"/>
                  </a:cubicBezTo>
                  <a:cubicBezTo>
                    <a:pt x="249212" y="153143"/>
                    <a:pt x="235831" y="162621"/>
                    <a:pt x="230221" y="177780"/>
                  </a:cubicBezTo>
                  <a:cubicBezTo>
                    <a:pt x="230116" y="178066"/>
                    <a:pt x="229810" y="178318"/>
                    <a:pt x="229609" y="178589"/>
                  </a:cubicBezTo>
                  <a:cubicBezTo>
                    <a:pt x="232875" y="181442"/>
                    <a:pt x="229122" y="196179"/>
                    <a:pt x="235188" y="204557"/>
                  </a:cubicBezTo>
                  <a:cubicBezTo>
                    <a:pt x="235981" y="205657"/>
                    <a:pt x="237301" y="206531"/>
                    <a:pt x="237692" y="207732"/>
                  </a:cubicBezTo>
                  <a:cubicBezTo>
                    <a:pt x="244390" y="228195"/>
                    <a:pt x="266251" y="235247"/>
                    <a:pt x="272483" y="272070"/>
                  </a:cubicBezTo>
                  <a:cubicBezTo>
                    <a:pt x="272859" y="274310"/>
                    <a:pt x="273527" y="278353"/>
                    <a:pt x="272844" y="278630"/>
                  </a:cubicBezTo>
                  <a:cubicBezTo>
                    <a:pt x="265007" y="281839"/>
                    <a:pt x="278077" y="280383"/>
                    <a:pt x="250522" y="303508"/>
                  </a:cubicBezTo>
                  <a:cubicBezTo>
                    <a:pt x="252895" y="315277"/>
                    <a:pt x="238490" y="315548"/>
                    <a:pt x="208024" y="357549"/>
                  </a:cubicBezTo>
                  <a:cubicBezTo>
                    <a:pt x="213653" y="362180"/>
                    <a:pt x="215430" y="361181"/>
                    <a:pt x="216207" y="362929"/>
                  </a:cubicBezTo>
                  <a:cubicBezTo>
                    <a:pt x="223483" y="379293"/>
                    <a:pt x="240120" y="387340"/>
                    <a:pt x="250251" y="401389"/>
                  </a:cubicBezTo>
                  <a:cubicBezTo>
                    <a:pt x="270306" y="429201"/>
                    <a:pt x="325186" y="466360"/>
                    <a:pt x="289638" y="477400"/>
                  </a:cubicBezTo>
                  <a:cubicBezTo>
                    <a:pt x="285162" y="491505"/>
                    <a:pt x="260511" y="509044"/>
                    <a:pt x="192259" y="588928"/>
                  </a:cubicBezTo>
                  <a:cubicBezTo>
                    <a:pt x="218510" y="613124"/>
                    <a:pt x="208786" y="607172"/>
                    <a:pt x="213352" y="609944"/>
                  </a:cubicBezTo>
                  <a:cubicBezTo>
                    <a:pt x="230171" y="620161"/>
                    <a:pt x="249423" y="647390"/>
                    <a:pt x="254837" y="649595"/>
                  </a:cubicBezTo>
                  <a:cubicBezTo>
                    <a:pt x="256914" y="650444"/>
                    <a:pt x="259392" y="652277"/>
                    <a:pt x="260080" y="654236"/>
                  </a:cubicBezTo>
                  <a:cubicBezTo>
                    <a:pt x="264330" y="666251"/>
                    <a:pt x="279879" y="665764"/>
                    <a:pt x="286903" y="684338"/>
                  </a:cubicBezTo>
                  <a:cubicBezTo>
                    <a:pt x="303075" y="688125"/>
                    <a:pt x="309497" y="707991"/>
                    <a:pt x="294339" y="718564"/>
                  </a:cubicBezTo>
                  <a:cubicBezTo>
                    <a:pt x="294038" y="718775"/>
                    <a:pt x="267350" y="747968"/>
                    <a:pt x="255173" y="763052"/>
                  </a:cubicBezTo>
                  <a:cubicBezTo>
                    <a:pt x="299949" y="763574"/>
                    <a:pt x="344820" y="764162"/>
                    <a:pt x="389606" y="764795"/>
                  </a:cubicBezTo>
                  <a:cubicBezTo>
                    <a:pt x="403920" y="751057"/>
                    <a:pt x="420598" y="735436"/>
                    <a:pt x="421853" y="73324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2" name="Google Shape;2532;p21"/>
            <p:cNvSpPr/>
            <p:nvPr/>
          </p:nvSpPr>
          <p:spPr>
            <a:xfrm>
              <a:off x="9153847" y="3019687"/>
              <a:ext cx="276798" cy="746752"/>
            </a:xfrm>
            <a:custGeom>
              <a:rect b="b" l="l" r="r" t="t"/>
              <a:pathLst>
                <a:path extrusionOk="0" h="746752" w="276798">
                  <a:moveTo>
                    <a:pt x="250216" y="708323"/>
                  </a:moveTo>
                  <a:cubicBezTo>
                    <a:pt x="251385" y="706288"/>
                    <a:pt x="256282" y="706585"/>
                    <a:pt x="257004" y="705640"/>
                  </a:cubicBezTo>
                  <a:cubicBezTo>
                    <a:pt x="262724" y="698151"/>
                    <a:pt x="270672" y="692867"/>
                    <a:pt x="276723" y="685725"/>
                  </a:cubicBezTo>
                  <a:cubicBezTo>
                    <a:pt x="264982" y="670651"/>
                    <a:pt x="264741" y="677628"/>
                    <a:pt x="263938" y="674890"/>
                  </a:cubicBezTo>
                  <a:cubicBezTo>
                    <a:pt x="260110" y="661931"/>
                    <a:pt x="239443" y="652468"/>
                    <a:pt x="238239" y="648214"/>
                  </a:cubicBezTo>
                  <a:cubicBezTo>
                    <a:pt x="234044" y="633396"/>
                    <a:pt x="211029" y="615771"/>
                    <a:pt x="205510" y="608347"/>
                  </a:cubicBezTo>
                  <a:cubicBezTo>
                    <a:pt x="200999" y="602274"/>
                    <a:pt x="197808" y="594956"/>
                    <a:pt x="190468" y="591375"/>
                  </a:cubicBezTo>
                  <a:cubicBezTo>
                    <a:pt x="189374" y="589059"/>
                    <a:pt x="170528" y="558706"/>
                    <a:pt x="181256" y="552432"/>
                  </a:cubicBezTo>
                  <a:cubicBezTo>
                    <a:pt x="185365" y="550026"/>
                    <a:pt x="183378" y="544386"/>
                    <a:pt x="188666" y="544014"/>
                  </a:cubicBezTo>
                  <a:cubicBezTo>
                    <a:pt x="239263" y="475029"/>
                    <a:pt x="220472" y="501370"/>
                    <a:pt x="237537" y="482810"/>
                  </a:cubicBezTo>
                  <a:cubicBezTo>
                    <a:pt x="248590" y="470795"/>
                    <a:pt x="250707" y="460634"/>
                    <a:pt x="263768" y="452256"/>
                  </a:cubicBezTo>
                  <a:cubicBezTo>
                    <a:pt x="268334" y="449322"/>
                    <a:pt x="266563" y="445339"/>
                    <a:pt x="276798" y="437639"/>
                  </a:cubicBezTo>
                  <a:cubicBezTo>
                    <a:pt x="251952" y="412675"/>
                    <a:pt x="189941" y="358544"/>
                    <a:pt x="187808" y="343686"/>
                  </a:cubicBezTo>
                  <a:cubicBezTo>
                    <a:pt x="175340" y="322429"/>
                    <a:pt x="187347" y="316407"/>
                    <a:pt x="196439" y="304030"/>
                  </a:cubicBezTo>
                  <a:cubicBezTo>
                    <a:pt x="204221" y="293432"/>
                    <a:pt x="245474" y="240124"/>
                    <a:pt x="257767" y="235016"/>
                  </a:cubicBezTo>
                  <a:cubicBezTo>
                    <a:pt x="264059" y="232399"/>
                    <a:pt x="261625" y="225643"/>
                    <a:pt x="264375" y="225739"/>
                  </a:cubicBezTo>
                  <a:cubicBezTo>
                    <a:pt x="268665" y="225884"/>
                    <a:pt x="268725" y="222584"/>
                    <a:pt x="269237" y="220083"/>
                  </a:cubicBezTo>
                  <a:cubicBezTo>
                    <a:pt x="257175" y="209148"/>
                    <a:pt x="257822" y="209344"/>
                    <a:pt x="249237" y="199755"/>
                  </a:cubicBezTo>
                  <a:cubicBezTo>
                    <a:pt x="241405" y="191010"/>
                    <a:pt x="173835" y="171642"/>
                    <a:pt x="205480" y="129153"/>
                  </a:cubicBezTo>
                  <a:cubicBezTo>
                    <a:pt x="211059" y="121659"/>
                    <a:pt x="208536" y="114823"/>
                    <a:pt x="215500" y="113351"/>
                  </a:cubicBezTo>
                  <a:cubicBezTo>
                    <a:pt x="216082" y="113231"/>
                    <a:pt x="213648" y="115999"/>
                    <a:pt x="229162" y="90357"/>
                  </a:cubicBezTo>
                  <a:cubicBezTo>
                    <a:pt x="231807" y="85987"/>
                    <a:pt x="230703" y="93732"/>
                    <a:pt x="250336" y="68728"/>
                  </a:cubicBezTo>
                  <a:cubicBezTo>
                    <a:pt x="255690" y="61917"/>
                    <a:pt x="203468" y="33422"/>
                    <a:pt x="180077" y="0"/>
                  </a:cubicBezTo>
                  <a:cubicBezTo>
                    <a:pt x="137519" y="1110"/>
                    <a:pt x="96506" y="2170"/>
                    <a:pt x="57400" y="3179"/>
                  </a:cubicBezTo>
                  <a:cubicBezTo>
                    <a:pt x="62573" y="8072"/>
                    <a:pt x="69552" y="14114"/>
                    <a:pt x="79361" y="21548"/>
                  </a:cubicBezTo>
                  <a:cubicBezTo>
                    <a:pt x="160689" y="83179"/>
                    <a:pt x="75979" y="105124"/>
                    <a:pt x="67364" y="118440"/>
                  </a:cubicBezTo>
                  <a:cubicBezTo>
                    <a:pt x="58654" y="131896"/>
                    <a:pt x="44876" y="141655"/>
                    <a:pt x="39106" y="157282"/>
                  </a:cubicBezTo>
                  <a:cubicBezTo>
                    <a:pt x="38996" y="157578"/>
                    <a:pt x="38680" y="157834"/>
                    <a:pt x="38479" y="158115"/>
                  </a:cubicBezTo>
                  <a:cubicBezTo>
                    <a:pt x="41856" y="161064"/>
                    <a:pt x="37952" y="176203"/>
                    <a:pt x="44224" y="184862"/>
                  </a:cubicBezTo>
                  <a:cubicBezTo>
                    <a:pt x="45037" y="185998"/>
                    <a:pt x="46401" y="186897"/>
                    <a:pt x="46803" y="188132"/>
                  </a:cubicBezTo>
                  <a:cubicBezTo>
                    <a:pt x="50140" y="198329"/>
                    <a:pt x="58208" y="205461"/>
                    <a:pt x="63576" y="214332"/>
                  </a:cubicBezTo>
                  <a:cubicBezTo>
                    <a:pt x="71148" y="226849"/>
                    <a:pt x="77730" y="224468"/>
                    <a:pt x="77971" y="241726"/>
                  </a:cubicBezTo>
                  <a:cubicBezTo>
                    <a:pt x="80330" y="242937"/>
                    <a:pt x="80560" y="244881"/>
                    <a:pt x="80942" y="250823"/>
                  </a:cubicBezTo>
                  <a:cubicBezTo>
                    <a:pt x="81027" y="252043"/>
                    <a:pt x="82422" y="253143"/>
                    <a:pt x="82633" y="254394"/>
                  </a:cubicBezTo>
                  <a:cubicBezTo>
                    <a:pt x="83024" y="256705"/>
                    <a:pt x="83706" y="260869"/>
                    <a:pt x="83009" y="261155"/>
                  </a:cubicBezTo>
                  <a:cubicBezTo>
                    <a:pt x="74971" y="264445"/>
                    <a:pt x="88398" y="262958"/>
                    <a:pt x="60014" y="286777"/>
                  </a:cubicBezTo>
                  <a:cubicBezTo>
                    <a:pt x="62467" y="298907"/>
                    <a:pt x="47641" y="299148"/>
                    <a:pt x="16242" y="342440"/>
                  </a:cubicBezTo>
                  <a:cubicBezTo>
                    <a:pt x="22037" y="347207"/>
                    <a:pt x="23873" y="346177"/>
                    <a:pt x="24671" y="347981"/>
                  </a:cubicBezTo>
                  <a:cubicBezTo>
                    <a:pt x="32167" y="364837"/>
                    <a:pt x="49297" y="373125"/>
                    <a:pt x="59733" y="387591"/>
                  </a:cubicBezTo>
                  <a:cubicBezTo>
                    <a:pt x="80390" y="416237"/>
                    <a:pt x="136911" y="454511"/>
                    <a:pt x="100299" y="465883"/>
                  </a:cubicBezTo>
                  <a:cubicBezTo>
                    <a:pt x="95683" y="480429"/>
                    <a:pt x="70591" y="498135"/>
                    <a:pt x="0" y="580756"/>
                  </a:cubicBezTo>
                  <a:cubicBezTo>
                    <a:pt x="22865" y="601832"/>
                    <a:pt x="19302" y="600933"/>
                    <a:pt x="21726" y="602400"/>
                  </a:cubicBezTo>
                  <a:cubicBezTo>
                    <a:pt x="39046" y="612923"/>
                    <a:pt x="58875" y="640966"/>
                    <a:pt x="64454" y="643241"/>
                  </a:cubicBezTo>
                  <a:cubicBezTo>
                    <a:pt x="66592" y="644115"/>
                    <a:pt x="69146" y="646004"/>
                    <a:pt x="69858" y="648018"/>
                  </a:cubicBezTo>
                  <a:cubicBezTo>
                    <a:pt x="74248" y="660434"/>
                    <a:pt x="90214" y="659817"/>
                    <a:pt x="97484" y="679019"/>
                  </a:cubicBezTo>
                  <a:cubicBezTo>
                    <a:pt x="114147" y="682917"/>
                    <a:pt x="120755" y="703385"/>
                    <a:pt x="105146" y="714270"/>
                  </a:cubicBezTo>
                  <a:cubicBezTo>
                    <a:pt x="105015" y="714360"/>
                    <a:pt x="87454" y="733723"/>
                    <a:pt x="75834" y="746753"/>
                  </a:cubicBezTo>
                  <a:cubicBezTo>
                    <a:pt x="120033" y="746356"/>
                    <a:pt x="165350" y="746130"/>
                    <a:pt x="211556" y="746049"/>
                  </a:cubicBezTo>
                  <a:cubicBezTo>
                    <a:pt x="225896" y="732111"/>
                    <a:pt x="248816" y="710764"/>
                    <a:pt x="250216" y="70832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3" name="Google Shape;2533;p21"/>
            <p:cNvSpPr/>
            <p:nvPr/>
          </p:nvSpPr>
          <p:spPr>
            <a:xfrm>
              <a:off x="10087315" y="2994713"/>
              <a:ext cx="252230" cy="781149"/>
            </a:xfrm>
            <a:custGeom>
              <a:rect b="b" l="l" r="r" t="t"/>
              <a:pathLst>
                <a:path extrusionOk="0" h="781149" w="252230">
                  <a:moveTo>
                    <a:pt x="247622" y="725792"/>
                  </a:moveTo>
                  <a:cubicBezTo>
                    <a:pt x="246663" y="723909"/>
                    <a:pt x="182891" y="661233"/>
                    <a:pt x="165792" y="646405"/>
                  </a:cubicBezTo>
                  <a:cubicBezTo>
                    <a:pt x="162340" y="643412"/>
                    <a:pt x="152947" y="625962"/>
                    <a:pt x="141563" y="618182"/>
                  </a:cubicBezTo>
                  <a:cubicBezTo>
                    <a:pt x="135642" y="614138"/>
                    <a:pt x="136997" y="611265"/>
                    <a:pt x="139390" y="606222"/>
                  </a:cubicBezTo>
                  <a:cubicBezTo>
                    <a:pt x="137137" y="596985"/>
                    <a:pt x="141036" y="585598"/>
                    <a:pt x="151758" y="580992"/>
                  </a:cubicBezTo>
                  <a:cubicBezTo>
                    <a:pt x="167001" y="554903"/>
                    <a:pt x="205339" y="515815"/>
                    <a:pt x="208330" y="509004"/>
                  </a:cubicBezTo>
                  <a:cubicBezTo>
                    <a:pt x="209288" y="506824"/>
                    <a:pt x="214361" y="506543"/>
                    <a:pt x="214988" y="505508"/>
                  </a:cubicBezTo>
                  <a:cubicBezTo>
                    <a:pt x="216614" y="502826"/>
                    <a:pt x="232650" y="482242"/>
                    <a:pt x="245429" y="469966"/>
                  </a:cubicBezTo>
                  <a:cubicBezTo>
                    <a:pt x="239398" y="464617"/>
                    <a:pt x="208495" y="437127"/>
                    <a:pt x="204135" y="430090"/>
                  </a:cubicBezTo>
                  <a:cubicBezTo>
                    <a:pt x="190508" y="408089"/>
                    <a:pt x="170789" y="405051"/>
                    <a:pt x="167182" y="399691"/>
                  </a:cubicBezTo>
                  <a:cubicBezTo>
                    <a:pt x="160604" y="389912"/>
                    <a:pt x="152024" y="372191"/>
                    <a:pt x="158928" y="362592"/>
                  </a:cubicBezTo>
                  <a:cubicBezTo>
                    <a:pt x="162425" y="357725"/>
                    <a:pt x="160207" y="349462"/>
                    <a:pt x="168015" y="347338"/>
                  </a:cubicBezTo>
                  <a:cubicBezTo>
                    <a:pt x="170012" y="340662"/>
                    <a:pt x="176032" y="336915"/>
                    <a:pt x="179595" y="331390"/>
                  </a:cubicBezTo>
                  <a:cubicBezTo>
                    <a:pt x="198556" y="302001"/>
                    <a:pt x="209715" y="299655"/>
                    <a:pt x="210262" y="295280"/>
                  </a:cubicBezTo>
                  <a:cubicBezTo>
                    <a:pt x="211601" y="284657"/>
                    <a:pt x="223392" y="276671"/>
                    <a:pt x="232966" y="271994"/>
                  </a:cubicBezTo>
                  <a:cubicBezTo>
                    <a:pt x="231144" y="269729"/>
                    <a:pt x="202600" y="220038"/>
                    <a:pt x="194577" y="212312"/>
                  </a:cubicBezTo>
                  <a:cubicBezTo>
                    <a:pt x="183343" y="201493"/>
                    <a:pt x="185596" y="192266"/>
                    <a:pt x="180217" y="178132"/>
                  </a:cubicBezTo>
                  <a:cubicBezTo>
                    <a:pt x="178732" y="174234"/>
                    <a:pt x="180503" y="170718"/>
                    <a:pt x="186133" y="153329"/>
                  </a:cubicBezTo>
                  <a:cubicBezTo>
                    <a:pt x="195997" y="153103"/>
                    <a:pt x="221807" y="125040"/>
                    <a:pt x="226844" y="120027"/>
                  </a:cubicBezTo>
                  <a:cubicBezTo>
                    <a:pt x="252714" y="94290"/>
                    <a:pt x="256101" y="96133"/>
                    <a:pt x="248976" y="93491"/>
                  </a:cubicBezTo>
                  <a:cubicBezTo>
                    <a:pt x="242343" y="91030"/>
                    <a:pt x="251194" y="90964"/>
                    <a:pt x="217963" y="68783"/>
                  </a:cubicBezTo>
                  <a:cubicBezTo>
                    <a:pt x="209956" y="63444"/>
                    <a:pt x="173338" y="20991"/>
                    <a:pt x="166243" y="20323"/>
                  </a:cubicBezTo>
                  <a:cubicBezTo>
                    <a:pt x="161251" y="14160"/>
                    <a:pt x="155366" y="8378"/>
                    <a:pt x="153273" y="0"/>
                  </a:cubicBezTo>
                  <a:cubicBezTo>
                    <a:pt x="114829" y="1140"/>
                    <a:pt x="75799" y="2280"/>
                    <a:pt x="36382" y="3416"/>
                  </a:cubicBezTo>
                  <a:cubicBezTo>
                    <a:pt x="111608" y="81316"/>
                    <a:pt x="102717" y="72204"/>
                    <a:pt x="108794" y="82667"/>
                  </a:cubicBezTo>
                  <a:cubicBezTo>
                    <a:pt x="108618" y="84354"/>
                    <a:pt x="108347" y="84153"/>
                    <a:pt x="108513" y="84932"/>
                  </a:cubicBezTo>
                  <a:cubicBezTo>
                    <a:pt x="110374" y="93556"/>
                    <a:pt x="103751" y="93697"/>
                    <a:pt x="107253" y="98544"/>
                  </a:cubicBezTo>
                  <a:cubicBezTo>
                    <a:pt x="91649" y="107972"/>
                    <a:pt x="85191" y="115511"/>
                    <a:pt x="60942" y="140113"/>
                  </a:cubicBezTo>
                  <a:cubicBezTo>
                    <a:pt x="43546" y="157759"/>
                    <a:pt x="21028" y="164831"/>
                    <a:pt x="4631" y="187449"/>
                  </a:cubicBezTo>
                  <a:cubicBezTo>
                    <a:pt x="3166" y="189473"/>
                    <a:pt x="1671" y="191292"/>
                    <a:pt x="0" y="192733"/>
                  </a:cubicBezTo>
                  <a:cubicBezTo>
                    <a:pt x="2870" y="199022"/>
                    <a:pt x="6598" y="204889"/>
                    <a:pt x="13296" y="208445"/>
                  </a:cubicBezTo>
                  <a:cubicBezTo>
                    <a:pt x="23522" y="213880"/>
                    <a:pt x="51961" y="280935"/>
                    <a:pt x="86757" y="290659"/>
                  </a:cubicBezTo>
                  <a:cubicBezTo>
                    <a:pt x="87464" y="292362"/>
                    <a:pt x="88749" y="296441"/>
                    <a:pt x="91122" y="298812"/>
                  </a:cubicBezTo>
                  <a:cubicBezTo>
                    <a:pt x="85096" y="329140"/>
                    <a:pt x="86361" y="326066"/>
                    <a:pt x="86039" y="326121"/>
                  </a:cubicBezTo>
                  <a:cubicBezTo>
                    <a:pt x="79120" y="327311"/>
                    <a:pt x="80033" y="336066"/>
                    <a:pt x="74213" y="338216"/>
                  </a:cubicBezTo>
                  <a:cubicBezTo>
                    <a:pt x="66667" y="341004"/>
                    <a:pt x="72161" y="341160"/>
                    <a:pt x="59833" y="348473"/>
                  </a:cubicBezTo>
                  <a:cubicBezTo>
                    <a:pt x="52914" y="352577"/>
                    <a:pt x="11826" y="398415"/>
                    <a:pt x="3979" y="408788"/>
                  </a:cubicBezTo>
                  <a:cubicBezTo>
                    <a:pt x="9428" y="413178"/>
                    <a:pt x="11124" y="412238"/>
                    <a:pt x="11886" y="413951"/>
                  </a:cubicBezTo>
                  <a:cubicBezTo>
                    <a:pt x="18941" y="429829"/>
                    <a:pt x="93029" y="496543"/>
                    <a:pt x="96421" y="512234"/>
                  </a:cubicBezTo>
                  <a:cubicBezTo>
                    <a:pt x="99536" y="526645"/>
                    <a:pt x="65608" y="554703"/>
                    <a:pt x="43150" y="585769"/>
                  </a:cubicBezTo>
                  <a:cubicBezTo>
                    <a:pt x="27757" y="607071"/>
                    <a:pt x="23783" y="602129"/>
                    <a:pt x="18379" y="611115"/>
                  </a:cubicBezTo>
                  <a:cubicBezTo>
                    <a:pt x="43938" y="644637"/>
                    <a:pt x="60822" y="650318"/>
                    <a:pt x="69326" y="669184"/>
                  </a:cubicBezTo>
                  <a:cubicBezTo>
                    <a:pt x="72979" y="677281"/>
                    <a:pt x="87570" y="679320"/>
                    <a:pt x="91970" y="691320"/>
                  </a:cubicBezTo>
                  <a:cubicBezTo>
                    <a:pt x="93736" y="696112"/>
                    <a:pt x="116219" y="697172"/>
                    <a:pt x="104674" y="712632"/>
                  </a:cubicBezTo>
                  <a:cubicBezTo>
                    <a:pt x="100429" y="736390"/>
                    <a:pt x="88729" y="735346"/>
                    <a:pt x="42096" y="778467"/>
                  </a:cubicBezTo>
                  <a:cubicBezTo>
                    <a:pt x="94373" y="779346"/>
                    <a:pt x="146078" y="780250"/>
                    <a:pt x="196895" y="781149"/>
                  </a:cubicBezTo>
                  <a:cubicBezTo>
                    <a:pt x="223106" y="752293"/>
                    <a:pt x="233131" y="737460"/>
                    <a:pt x="247622" y="72579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4" name="Google Shape;2534;p21"/>
            <p:cNvSpPr/>
            <p:nvPr/>
          </p:nvSpPr>
          <p:spPr>
            <a:xfrm>
              <a:off x="8629247" y="3027939"/>
              <a:ext cx="224371" cy="761178"/>
            </a:xfrm>
            <a:custGeom>
              <a:rect b="b" l="l" r="r" t="t"/>
              <a:pathLst>
                <a:path extrusionOk="0" h="761178" w="224371">
                  <a:moveTo>
                    <a:pt x="196949" y="710437"/>
                  </a:moveTo>
                  <a:cubicBezTo>
                    <a:pt x="198149" y="708343"/>
                    <a:pt x="203196" y="708649"/>
                    <a:pt x="203939" y="707675"/>
                  </a:cubicBezTo>
                  <a:cubicBezTo>
                    <a:pt x="209829" y="699959"/>
                    <a:pt x="218018" y="694520"/>
                    <a:pt x="224244" y="687166"/>
                  </a:cubicBezTo>
                  <a:cubicBezTo>
                    <a:pt x="212152" y="671640"/>
                    <a:pt x="211907" y="678828"/>
                    <a:pt x="211079" y="676010"/>
                  </a:cubicBezTo>
                  <a:cubicBezTo>
                    <a:pt x="207135" y="662664"/>
                    <a:pt x="185846" y="652915"/>
                    <a:pt x="184607" y="648530"/>
                  </a:cubicBezTo>
                  <a:cubicBezTo>
                    <a:pt x="180287" y="633271"/>
                    <a:pt x="156584" y="615113"/>
                    <a:pt x="150894" y="607468"/>
                  </a:cubicBezTo>
                  <a:cubicBezTo>
                    <a:pt x="146243" y="601214"/>
                    <a:pt x="142962" y="593675"/>
                    <a:pt x="135420" y="589998"/>
                  </a:cubicBezTo>
                  <a:cubicBezTo>
                    <a:pt x="116765" y="550328"/>
                    <a:pt x="118667" y="561067"/>
                    <a:pt x="138672" y="534390"/>
                  </a:cubicBezTo>
                  <a:cubicBezTo>
                    <a:pt x="157377" y="509451"/>
                    <a:pt x="149921" y="515861"/>
                    <a:pt x="152660" y="513761"/>
                  </a:cubicBezTo>
                  <a:cubicBezTo>
                    <a:pt x="159033" y="508869"/>
                    <a:pt x="162705" y="501972"/>
                    <a:pt x="167246" y="495598"/>
                  </a:cubicBezTo>
                  <a:cubicBezTo>
                    <a:pt x="173874" y="486301"/>
                    <a:pt x="184245" y="480439"/>
                    <a:pt x="192835" y="466661"/>
                  </a:cubicBezTo>
                  <a:cubicBezTo>
                    <a:pt x="204982" y="447163"/>
                    <a:pt x="211806" y="447936"/>
                    <a:pt x="213828" y="443792"/>
                  </a:cubicBezTo>
                  <a:cubicBezTo>
                    <a:pt x="222925" y="425142"/>
                    <a:pt x="229864" y="437524"/>
                    <a:pt x="218324" y="426207"/>
                  </a:cubicBezTo>
                  <a:cubicBezTo>
                    <a:pt x="202228" y="410425"/>
                    <a:pt x="171370" y="379740"/>
                    <a:pt x="154131" y="364782"/>
                  </a:cubicBezTo>
                  <a:cubicBezTo>
                    <a:pt x="148556" y="359945"/>
                    <a:pt x="149334" y="352677"/>
                    <a:pt x="134954" y="344615"/>
                  </a:cubicBezTo>
                  <a:cubicBezTo>
                    <a:pt x="130995" y="333645"/>
                    <a:pt x="135581" y="339929"/>
                    <a:pt x="129685" y="329753"/>
                  </a:cubicBezTo>
                  <a:cubicBezTo>
                    <a:pt x="124543" y="320877"/>
                    <a:pt x="126820" y="307516"/>
                    <a:pt x="137031" y="301017"/>
                  </a:cubicBezTo>
                  <a:cubicBezTo>
                    <a:pt x="139304" y="297064"/>
                    <a:pt x="154477" y="274285"/>
                    <a:pt x="162851" y="266926"/>
                  </a:cubicBezTo>
                  <a:cubicBezTo>
                    <a:pt x="171932" y="258950"/>
                    <a:pt x="185169" y="240215"/>
                    <a:pt x="185505" y="240144"/>
                  </a:cubicBezTo>
                  <a:cubicBezTo>
                    <a:pt x="195229" y="238130"/>
                    <a:pt x="196327" y="226457"/>
                    <a:pt x="204727" y="222966"/>
                  </a:cubicBezTo>
                  <a:cubicBezTo>
                    <a:pt x="207496" y="221811"/>
                    <a:pt x="209227" y="219942"/>
                    <a:pt x="209443" y="216667"/>
                  </a:cubicBezTo>
                  <a:cubicBezTo>
                    <a:pt x="209859" y="210384"/>
                    <a:pt x="214531" y="217370"/>
                    <a:pt x="216533" y="207586"/>
                  </a:cubicBezTo>
                  <a:cubicBezTo>
                    <a:pt x="204074" y="196294"/>
                    <a:pt x="204772" y="196520"/>
                    <a:pt x="195936" y="186650"/>
                  </a:cubicBezTo>
                  <a:cubicBezTo>
                    <a:pt x="188355" y="178177"/>
                    <a:pt x="118441" y="157478"/>
                    <a:pt x="150869" y="113934"/>
                  </a:cubicBezTo>
                  <a:cubicBezTo>
                    <a:pt x="156619" y="106214"/>
                    <a:pt x="154015" y="99172"/>
                    <a:pt x="161190" y="97660"/>
                  </a:cubicBezTo>
                  <a:cubicBezTo>
                    <a:pt x="161526" y="97595"/>
                    <a:pt x="174817" y="73339"/>
                    <a:pt x="176644" y="72420"/>
                  </a:cubicBezTo>
                  <a:cubicBezTo>
                    <a:pt x="188420" y="66513"/>
                    <a:pt x="194115" y="53720"/>
                    <a:pt x="199298" y="49501"/>
                  </a:cubicBezTo>
                  <a:cubicBezTo>
                    <a:pt x="198982" y="49239"/>
                    <a:pt x="159564" y="16058"/>
                    <a:pt x="147226" y="5671"/>
                  </a:cubicBezTo>
                  <a:cubicBezTo>
                    <a:pt x="119701" y="5153"/>
                    <a:pt x="84744" y="1477"/>
                    <a:pt x="50224" y="0"/>
                  </a:cubicBezTo>
                  <a:cubicBezTo>
                    <a:pt x="71026" y="21498"/>
                    <a:pt x="116264" y="47215"/>
                    <a:pt x="111086" y="68819"/>
                  </a:cubicBezTo>
                  <a:cubicBezTo>
                    <a:pt x="113730" y="90201"/>
                    <a:pt x="67499" y="114150"/>
                    <a:pt x="65482" y="117269"/>
                  </a:cubicBezTo>
                  <a:cubicBezTo>
                    <a:pt x="57023" y="130334"/>
                    <a:pt x="43646" y="139812"/>
                    <a:pt x="38032" y="154986"/>
                  </a:cubicBezTo>
                  <a:cubicBezTo>
                    <a:pt x="37926" y="155273"/>
                    <a:pt x="37620" y="155524"/>
                    <a:pt x="37419" y="155795"/>
                  </a:cubicBezTo>
                  <a:cubicBezTo>
                    <a:pt x="40681" y="158638"/>
                    <a:pt x="36933" y="173385"/>
                    <a:pt x="42999" y="181763"/>
                  </a:cubicBezTo>
                  <a:cubicBezTo>
                    <a:pt x="62798" y="209118"/>
                    <a:pt x="76440" y="226412"/>
                    <a:pt x="80299" y="249271"/>
                  </a:cubicBezTo>
                  <a:cubicBezTo>
                    <a:pt x="80675" y="251511"/>
                    <a:pt x="81342" y="255554"/>
                    <a:pt x="80660" y="255831"/>
                  </a:cubicBezTo>
                  <a:cubicBezTo>
                    <a:pt x="72823" y="259040"/>
                    <a:pt x="85893" y="257584"/>
                    <a:pt x="58337" y="280709"/>
                  </a:cubicBezTo>
                  <a:cubicBezTo>
                    <a:pt x="60705" y="292427"/>
                    <a:pt x="46120" y="293000"/>
                    <a:pt x="15839" y="334750"/>
                  </a:cubicBezTo>
                  <a:cubicBezTo>
                    <a:pt x="21469" y="339381"/>
                    <a:pt x="23240" y="338382"/>
                    <a:pt x="24023" y="340130"/>
                  </a:cubicBezTo>
                  <a:cubicBezTo>
                    <a:pt x="27515" y="347996"/>
                    <a:pt x="92501" y="415985"/>
                    <a:pt x="101598" y="426242"/>
                  </a:cubicBezTo>
                  <a:cubicBezTo>
                    <a:pt x="114192" y="440452"/>
                    <a:pt x="108492" y="451176"/>
                    <a:pt x="97453" y="454601"/>
                  </a:cubicBezTo>
                  <a:cubicBezTo>
                    <a:pt x="94940" y="462538"/>
                    <a:pt x="92948" y="461061"/>
                    <a:pt x="85366" y="472061"/>
                  </a:cubicBezTo>
                  <a:cubicBezTo>
                    <a:pt x="72491" y="490751"/>
                    <a:pt x="60174" y="493870"/>
                    <a:pt x="59707" y="496703"/>
                  </a:cubicBezTo>
                  <a:cubicBezTo>
                    <a:pt x="58734" y="502600"/>
                    <a:pt x="15513" y="544853"/>
                    <a:pt x="8684" y="557229"/>
                  </a:cubicBezTo>
                  <a:cubicBezTo>
                    <a:pt x="-1155" y="575055"/>
                    <a:pt x="-7617" y="554165"/>
                    <a:pt x="17781" y="583484"/>
                  </a:cubicBezTo>
                  <a:cubicBezTo>
                    <a:pt x="18875" y="584744"/>
                    <a:pt x="19803" y="586317"/>
                    <a:pt x="21168" y="587150"/>
                  </a:cubicBezTo>
                  <a:cubicBezTo>
                    <a:pt x="37986" y="597367"/>
                    <a:pt x="57238" y="624596"/>
                    <a:pt x="62652" y="626801"/>
                  </a:cubicBezTo>
                  <a:cubicBezTo>
                    <a:pt x="64729" y="627650"/>
                    <a:pt x="67203" y="629483"/>
                    <a:pt x="67895" y="631442"/>
                  </a:cubicBezTo>
                  <a:cubicBezTo>
                    <a:pt x="72155" y="643497"/>
                    <a:pt x="87659" y="642894"/>
                    <a:pt x="94719" y="661544"/>
                  </a:cubicBezTo>
                  <a:cubicBezTo>
                    <a:pt x="110895" y="665332"/>
                    <a:pt x="117312" y="685197"/>
                    <a:pt x="102155" y="695770"/>
                  </a:cubicBezTo>
                  <a:cubicBezTo>
                    <a:pt x="100885" y="696654"/>
                    <a:pt x="59085" y="744618"/>
                    <a:pt x="43646" y="761178"/>
                  </a:cubicBezTo>
                  <a:cubicBezTo>
                    <a:pt x="76691" y="757642"/>
                    <a:pt x="113785" y="754588"/>
                    <a:pt x="154406" y="751956"/>
                  </a:cubicBezTo>
                  <a:cubicBezTo>
                    <a:pt x="172595" y="733784"/>
                    <a:pt x="194651" y="714435"/>
                    <a:pt x="196949" y="71043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5" name="Google Shape;2535;p21"/>
            <p:cNvSpPr/>
            <p:nvPr/>
          </p:nvSpPr>
          <p:spPr>
            <a:xfrm>
              <a:off x="10815181" y="3485258"/>
              <a:ext cx="197727" cy="300333"/>
            </a:xfrm>
            <a:custGeom>
              <a:rect b="b" l="l" r="r" t="t"/>
              <a:pathLst>
                <a:path extrusionOk="0" h="300333" w="197727">
                  <a:moveTo>
                    <a:pt x="95825" y="176464"/>
                  </a:moveTo>
                  <a:cubicBezTo>
                    <a:pt x="204137" y="114205"/>
                    <a:pt x="193721" y="122764"/>
                    <a:pt x="162492" y="76926"/>
                  </a:cubicBezTo>
                  <a:cubicBezTo>
                    <a:pt x="142493" y="49269"/>
                    <a:pt x="119508" y="24281"/>
                    <a:pt x="95720" y="0"/>
                  </a:cubicBezTo>
                  <a:cubicBezTo>
                    <a:pt x="90828" y="7419"/>
                    <a:pt x="78801" y="26621"/>
                    <a:pt x="62027" y="36843"/>
                  </a:cubicBezTo>
                  <a:cubicBezTo>
                    <a:pt x="57080" y="39857"/>
                    <a:pt x="61275" y="43498"/>
                    <a:pt x="51225" y="50505"/>
                  </a:cubicBezTo>
                  <a:cubicBezTo>
                    <a:pt x="49128" y="51972"/>
                    <a:pt x="2390" y="106114"/>
                    <a:pt x="2084" y="106440"/>
                  </a:cubicBezTo>
                  <a:cubicBezTo>
                    <a:pt x="-1524" y="110353"/>
                    <a:pt x="-1559" y="106706"/>
                    <a:pt x="11100" y="118741"/>
                  </a:cubicBezTo>
                  <a:cubicBezTo>
                    <a:pt x="14713" y="122172"/>
                    <a:pt x="19058" y="128696"/>
                    <a:pt x="20914" y="129822"/>
                  </a:cubicBezTo>
                  <a:cubicBezTo>
                    <a:pt x="37733" y="140038"/>
                    <a:pt x="56985" y="167267"/>
                    <a:pt x="62399" y="169472"/>
                  </a:cubicBezTo>
                  <a:cubicBezTo>
                    <a:pt x="64476" y="170321"/>
                    <a:pt x="66955" y="172154"/>
                    <a:pt x="67642" y="174113"/>
                  </a:cubicBezTo>
                  <a:cubicBezTo>
                    <a:pt x="71842" y="185987"/>
                    <a:pt x="87386" y="185515"/>
                    <a:pt x="94465" y="204216"/>
                  </a:cubicBezTo>
                  <a:cubicBezTo>
                    <a:pt x="110642" y="208003"/>
                    <a:pt x="117059" y="227868"/>
                    <a:pt x="101901" y="238436"/>
                  </a:cubicBezTo>
                  <a:cubicBezTo>
                    <a:pt x="100717" y="239260"/>
                    <a:pt x="56077" y="290202"/>
                    <a:pt x="47592" y="299751"/>
                  </a:cubicBezTo>
                  <a:cubicBezTo>
                    <a:pt x="82634" y="300067"/>
                    <a:pt x="115649" y="300273"/>
                    <a:pt x="146301" y="300333"/>
                  </a:cubicBezTo>
                  <a:cubicBezTo>
                    <a:pt x="247889" y="275626"/>
                    <a:pt x="181834" y="236226"/>
                    <a:pt x="95825" y="17646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6" name="Google Shape;2536;p21"/>
            <p:cNvSpPr/>
            <p:nvPr/>
          </p:nvSpPr>
          <p:spPr>
            <a:xfrm>
              <a:off x="9477891" y="3012866"/>
              <a:ext cx="164105" cy="753528"/>
            </a:xfrm>
            <a:custGeom>
              <a:rect b="b" l="l" r="r" t="t"/>
              <a:pathLst>
                <a:path extrusionOk="0" h="753528" w="164105">
                  <a:moveTo>
                    <a:pt x="158410" y="710327"/>
                  </a:moveTo>
                  <a:cubicBezTo>
                    <a:pt x="161832" y="698699"/>
                    <a:pt x="168359" y="692842"/>
                    <a:pt x="154481" y="686985"/>
                  </a:cubicBezTo>
                  <a:cubicBezTo>
                    <a:pt x="138485" y="680235"/>
                    <a:pt x="157321" y="685825"/>
                    <a:pt x="129680" y="666045"/>
                  </a:cubicBezTo>
                  <a:cubicBezTo>
                    <a:pt x="118977" y="658385"/>
                    <a:pt x="126714" y="656235"/>
                    <a:pt x="105460" y="636837"/>
                  </a:cubicBezTo>
                  <a:cubicBezTo>
                    <a:pt x="93454" y="625877"/>
                    <a:pt x="82049" y="614234"/>
                    <a:pt x="70960" y="599693"/>
                  </a:cubicBezTo>
                  <a:cubicBezTo>
                    <a:pt x="72300" y="597467"/>
                    <a:pt x="73936" y="595247"/>
                    <a:pt x="75998" y="594022"/>
                  </a:cubicBezTo>
                  <a:cubicBezTo>
                    <a:pt x="95847" y="582193"/>
                    <a:pt x="99083" y="562131"/>
                    <a:pt x="134813" y="529930"/>
                  </a:cubicBezTo>
                  <a:cubicBezTo>
                    <a:pt x="137422" y="525936"/>
                    <a:pt x="144396" y="516940"/>
                    <a:pt x="145931" y="511385"/>
                  </a:cubicBezTo>
                  <a:cubicBezTo>
                    <a:pt x="167486" y="494307"/>
                    <a:pt x="122590" y="468490"/>
                    <a:pt x="99329" y="436238"/>
                  </a:cubicBezTo>
                  <a:cubicBezTo>
                    <a:pt x="88893" y="421767"/>
                    <a:pt x="71763" y="413479"/>
                    <a:pt x="64267" y="396627"/>
                  </a:cubicBezTo>
                  <a:cubicBezTo>
                    <a:pt x="64011" y="396055"/>
                    <a:pt x="63324" y="395507"/>
                    <a:pt x="62717" y="395281"/>
                  </a:cubicBezTo>
                  <a:cubicBezTo>
                    <a:pt x="45085" y="388711"/>
                    <a:pt x="76941" y="375878"/>
                    <a:pt x="81251" y="361005"/>
                  </a:cubicBezTo>
                  <a:cubicBezTo>
                    <a:pt x="81357" y="360658"/>
                    <a:pt x="117201" y="322791"/>
                    <a:pt x="128465" y="318627"/>
                  </a:cubicBezTo>
                  <a:cubicBezTo>
                    <a:pt x="134461" y="316412"/>
                    <a:pt x="133518" y="307396"/>
                    <a:pt x="140643" y="306170"/>
                  </a:cubicBezTo>
                  <a:cubicBezTo>
                    <a:pt x="141009" y="306110"/>
                    <a:pt x="140838" y="303533"/>
                    <a:pt x="141104" y="302162"/>
                  </a:cubicBezTo>
                  <a:cubicBezTo>
                    <a:pt x="146910" y="272175"/>
                    <a:pt x="147381" y="284100"/>
                    <a:pt x="141380" y="269644"/>
                  </a:cubicBezTo>
                  <a:cubicBezTo>
                    <a:pt x="111351" y="261245"/>
                    <a:pt x="83961" y="206782"/>
                    <a:pt x="66405" y="185756"/>
                  </a:cubicBezTo>
                  <a:cubicBezTo>
                    <a:pt x="64438" y="183396"/>
                    <a:pt x="58392" y="182748"/>
                    <a:pt x="52019" y="168784"/>
                  </a:cubicBezTo>
                  <a:cubicBezTo>
                    <a:pt x="56631" y="164796"/>
                    <a:pt x="59049" y="159170"/>
                    <a:pt x="63083" y="154996"/>
                  </a:cubicBezTo>
                  <a:cubicBezTo>
                    <a:pt x="80152" y="137321"/>
                    <a:pt x="102435" y="130600"/>
                    <a:pt x="132660" y="96721"/>
                  </a:cubicBezTo>
                  <a:cubicBezTo>
                    <a:pt x="141340" y="86991"/>
                    <a:pt x="151064" y="78668"/>
                    <a:pt x="162484" y="71772"/>
                  </a:cubicBezTo>
                  <a:cubicBezTo>
                    <a:pt x="158876" y="66769"/>
                    <a:pt x="165846" y="66719"/>
                    <a:pt x="163678" y="57422"/>
                  </a:cubicBezTo>
                  <a:cubicBezTo>
                    <a:pt x="165655" y="50204"/>
                    <a:pt x="144326" y="31614"/>
                    <a:pt x="137532" y="24537"/>
                  </a:cubicBezTo>
                  <a:cubicBezTo>
                    <a:pt x="123699" y="10126"/>
                    <a:pt x="117778" y="3581"/>
                    <a:pt x="114778" y="0"/>
                  </a:cubicBezTo>
                  <a:cubicBezTo>
                    <a:pt x="94467" y="542"/>
                    <a:pt x="74302" y="1080"/>
                    <a:pt x="54322" y="1612"/>
                  </a:cubicBezTo>
                  <a:cubicBezTo>
                    <a:pt x="61758" y="8815"/>
                    <a:pt x="64317" y="15671"/>
                    <a:pt x="71497" y="22382"/>
                  </a:cubicBezTo>
                  <a:cubicBezTo>
                    <a:pt x="131842" y="78829"/>
                    <a:pt x="106715" y="38581"/>
                    <a:pt x="53098" y="111061"/>
                  </a:cubicBezTo>
                  <a:cubicBezTo>
                    <a:pt x="47910" y="118068"/>
                    <a:pt x="29034" y="125542"/>
                    <a:pt x="23882" y="132574"/>
                  </a:cubicBezTo>
                  <a:cubicBezTo>
                    <a:pt x="18809" y="139501"/>
                    <a:pt x="15111" y="144740"/>
                    <a:pt x="10555" y="146708"/>
                  </a:cubicBezTo>
                  <a:cubicBezTo>
                    <a:pt x="169" y="151199"/>
                    <a:pt x="1649" y="164806"/>
                    <a:pt x="1168" y="165946"/>
                  </a:cubicBezTo>
                  <a:cubicBezTo>
                    <a:pt x="-1748" y="172838"/>
                    <a:pt x="1228" y="178815"/>
                    <a:pt x="5347" y="183160"/>
                  </a:cubicBezTo>
                  <a:cubicBezTo>
                    <a:pt x="15001" y="193356"/>
                    <a:pt x="16998" y="203075"/>
                    <a:pt x="29120" y="211187"/>
                  </a:cubicBezTo>
                  <a:cubicBezTo>
                    <a:pt x="33962" y="214427"/>
                    <a:pt x="45968" y="240636"/>
                    <a:pt x="50078" y="245328"/>
                  </a:cubicBezTo>
                  <a:cubicBezTo>
                    <a:pt x="54408" y="250270"/>
                    <a:pt x="60549" y="253751"/>
                    <a:pt x="64413" y="258970"/>
                  </a:cubicBezTo>
                  <a:cubicBezTo>
                    <a:pt x="85536" y="287515"/>
                    <a:pt x="68406" y="264274"/>
                    <a:pt x="91452" y="285667"/>
                  </a:cubicBezTo>
                  <a:cubicBezTo>
                    <a:pt x="85245" y="292392"/>
                    <a:pt x="79771" y="299776"/>
                    <a:pt x="73941" y="306753"/>
                  </a:cubicBezTo>
                  <a:cubicBezTo>
                    <a:pt x="53575" y="331114"/>
                    <a:pt x="46385" y="330390"/>
                    <a:pt x="43966" y="337212"/>
                  </a:cubicBezTo>
                  <a:cubicBezTo>
                    <a:pt x="39666" y="349372"/>
                    <a:pt x="20189" y="367238"/>
                    <a:pt x="16907" y="382282"/>
                  </a:cubicBezTo>
                  <a:cubicBezTo>
                    <a:pt x="13199" y="387611"/>
                    <a:pt x="8011" y="387842"/>
                    <a:pt x="9145" y="401736"/>
                  </a:cubicBezTo>
                  <a:cubicBezTo>
                    <a:pt x="10033" y="412675"/>
                    <a:pt x="20675" y="427955"/>
                    <a:pt x="25010" y="430050"/>
                  </a:cubicBezTo>
                  <a:cubicBezTo>
                    <a:pt x="46872" y="440618"/>
                    <a:pt x="48427" y="452532"/>
                    <a:pt x="59054" y="462477"/>
                  </a:cubicBezTo>
                  <a:cubicBezTo>
                    <a:pt x="114958" y="514766"/>
                    <a:pt x="97653" y="492434"/>
                    <a:pt x="87137" y="507688"/>
                  </a:cubicBezTo>
                  <a:cubicBezTo>
                    <a:pt x="18934" y="606700"/>
                    <a:pt x="-3373" y="601883"/>
                    <a:pt x="39009" y="638700"/>
                  </a:cubicBezTo>
                  <a:cubicBezTo>
                    <a:pt x="87724" y="681184"/>
                    <a:pt x="98872" y="696263"/>
                    <a:pt x="105365" y="702190"/>
                  </a:cubicBezTo>
                  <a:cubicBezTo>
                    <a:pt x="108651" y="705183"/>
                    <a:pt x="104903" y="698010"/>
                    <a:pt x="54403" y="753162"/>
                  </a:cubicBezTo>
                  <a:cubicBezTo>
                    <a:pt x="75225" y="753262"/>
                    <a:pt x="96148" y="753383"/>
                    <a:pt x="117161" y="753529"/>
                  </a:cubicBezTo>
                  <a:cubicBezTo>
                    <a:pt x="121005" y="750048"/>
                    <a:pt x="125871" y="745512"/>
                    <a:pt x="132740" y="739620"/>
                  </a:cubicBezTo>
                  <a:cubicBezTo>
                    <a:pt x="144376" y="729630"/>
                    <a:pt x="154085" y="725034"/>
                    <a:pt x="158410" y="7103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7" name="Google Shape;2537;p21"/>
            <p:cNvSpPr/>
            <p:nvPr/>
          </p:nvSpPr>
          <p:spPr>
            <a:xfrm>
              <a:off x="8751737" y="3032390"/>
              <a:ext cx="162238" cy="747500"/>
            </a:xfrm>
            <a:custGeom>
              <a:rect b="b" l="l" r="r" t="t"/>
              <a:pathLst>
                <a:path extrusionOk="0" h="747500" w="162238">
                  <a:moveTo>
                    <a:pt x="119577" y="733583"/>
                  </a:moveTo>
                  <a:cubicBezTo>
                    <a:pt x="162406" y="713451"/>
                    <a:pt x="179541" y="663348"/>
                    <a:pt x="139998" y="650223"/>
                  </a:cubicBezTo>
                  <a:cubicBezTo>
                    <a:pt x="138433" y="649700"/>
                    <a:pt x="137078" y="648364"/>
                    <a:pt x="135793" y="647229"/>
                  </a:cubicBezTo>
                  <a:cubicBezTo>
                    <a:pt x="95433" y="611552"/>
                    <a:pt x="96522" y="605017"/>
                    <a:pt x="94314" y="602746"/>
                  </a:cubicBezTo>
                  <a:cubicBezTo>
                    <a:pt x="51129" y="558178"/>
                    <a:pt x="49804" y="559705"/>
                    <a:pt x="55740" y="552623"/>
                  </a:cubicBezTo>
                  <a:cubicBezTo>
                    <a:pt x="56021" y="552292"/>
                    <a:pt x="99291" y="495925"/>
                    <a:pt x="121474" y="479691"/>
                  </a:cubicBezTo>
                  <a:cubicBezTo>
                    <a:pt x="131815" y="472121"/>
                    <a:pt x="148322" y="446630"/>
                    <a:pt x="148538" y="445932"/>
                  </a:cubicBezTo>
                  <a:cubicBezTo>
                    <a:pt x="155818" y="440156"/>
                    <a:pt x="165738" y="438393"/>
                    <a:pt x="152286" y="410651"/>
                  </a:cubicBezTo>
                  <a:cubicBezTo>
                    <a:pt x="149040" y="403961"/>
                    <a:pt x="131112" y="396311"/>
                    <a:pt x="127786" y="386898"/>
                  </a:cubicBezTo>
                  <a:cubicBezTo>
                    <a:pt x="127073" y="384879"/>
                    <a:pt x="124524" y="382995"/>
                    <a:pt x="122387" y="382121"/>
                  </a:cubicBezTo>
                  <a:cubicBezTo>
                    <a:pt x="116807" y="379851"/>
                    <a:pt x="96978" y="351803"/>
                    <a:pt x="79658" y="341280"/>
                  </a:cubicBezTo>
                  <a:cubicBezTo>
                    <a:pt x="78248" y="340421"/>
                    <a:pt x="77295" y="338804"/>
                    <a:pt x="76166" y="337508"/>
                  </a:cubicBezTo>
                  <a:cubicBezTo>
                    <a:pt x="51119" y="308596"/>
                    <a:pt x="44782" y="333123"/>
                    <a:pt x="123566" y="243886"/>
                  </a:cubicBezTo>
                  <a:cubicBezTo>
                    <a:pt x="164017" y="198073"/>
                    <a:pt x="146897" y="199991"/>
                    <a:pt x="117976" y="160984"/>
                  </a:cubicBezTo>
                  <a:cubicBezTo>
                    <a:pt x="107264" y="146533"/>
                    <a:pt x="91635" y="157689"/>
                    <a:pt x="72222" y="117515"/>
                  </a:cubicBezTo>
                  <a:cubicBezTo>
                    <a:pt x="96276" y="83505"/>
                    <a:pt x="127966" y="65765"/>
                    <a:pt x="136044" y="46010"/>
                  </a:cubicBezTo>
                  <a:cubicBezTo>
                    <a:pt x="135001" y="37275"/>
                    <a:pt x="104469" y="18690"/>
                    <a:pt x="82924" y="0"/>
                  </a:cubicBezTo>
                  <a:cubicBezTo>
                    <a:pt x="57245" y="633"/>
                    <a:pt x="43236" y="974"/>
                    <a:pt x="43206" y="974"/>
                  </a:cubicBezTo>
                  <a:cubicBezTo>
                    <a:pt x="37562" y="1291"/>
                    <a:pt x="31360" y="1346"/>
                    <a:pt x="24742" y="1221"/>
                  </a:cubicBezTo>
                  <a:cubicBezTo>
                    <a:pt x="37075" y="11608"/>
                    <a:pt x="76497" y="44789"/>
                    <a:pt x="76813" y="45050"/>
                  </a:cubicBezTo>
                  <a:cubicBezTo>
                    <a:pt x="71630" y="49264"/>
                    <a:pt x="65930" y="62063"/>
                    <a:pt x="54159" y="67970"/>
                  </a:cubicBezTo>
                  <a:cubicBezTo>
                    <a:pt x="52333" y="68889"/>
                    <a:pt x="39042" y="93144"/>
                    <a:pt x="38706" y="93210"/>
                  </a:cubicBezTo>
                  <a:cubicBezTo>
                    <a:pt x="31536" y="94722"/>
                    <a:pt x="34135" y="101764"/>
                    <a:pt x="28385" y="109484"/>
                  </a:cubicBezTo>
                  <a:cubicBezTo>
                    <a:pt x="-4043" y="153027"/>
                    <a:pt x="65865" y="173727"/>
                    <a:pt x="73452" y="182200"/>
                  </a:cubicBezTo>
                  <a:cubicBezTo>
                    <a:pt x="82287" y="192075"/>
                    <a:pt x="81590" y="191844"/>
                    <a:pt x="94048" y="203136"/>
                  </a:cubicBezTo>
                  <a:cubicBezTo>
                    <a:pt x="92051" y="212920"/>
                    <a:pt x="87375" y="205933"/>
                    <a:pt x="86959" y="212217"/>
                  </a:cubicBezTo>
                  <a:cubicBezTo>
                    <a:pt x="86748" y="215487"/>
                    <a:pt x="85012" y="217360"/>
                    <a:pt x="82242" y="218516"/>
                  </a:cubicBezTo>
                  <a:cubicBezTo>
                    <a:pt x="73843" y="222007"/>
                    <a:pt x="72744" y="233680"/>
                    <a:pt x="63020" y="235694"/>
                  </a:cubicBezTo>
                  <a:cubicBezTo>
                    <a:pt x="62684" y="235759"/>
                    <a:pt x="49448" y="254500"/>
                    <a:pt x="40366" y="262476"/>
                  </a:cubicBezTo>
                  <a:cubicBezTo>
                    <a:pt x="31987" y="269835"/>
                    <a:pt x="16819" y="292613"/>
                    <a:pt x="14547" y="296566"/>
                  </a:cubicBezTo>
                  <a:cubicBezTo>
                    <a:pt x="4336" y="303066"/>
                    <a:pt x="2063" y="316427"/>
                    <a:pt x="7201" y="325302"/>
                  </a:cubicBezTo>
                  <a:cubicBezTo>
                    <a:pt x="13097" y="335484"/>
                    <a:pt x="8511" y="329195"/>
                    <a:pt x="12469" y="340165"/>
                  </a:cubicBezTo>
                  <a:cubicBezTo>
                    <a:pt x="26844" y="348227"/>
                    <a:pt x="26072" y="355500"/>
                    <a:pt x="31646" y="360332"/>
                  </a:cubicBezTo>
                  <a:cubicBezTo>
                    <a:pt x="48881" y="375290"/>
                    <a:pt x="79743" y="405975"/>
                    <a:pt x="95839" y="421757"/>
                  </a:cubicBezTo>
                  <a:cubicBezTo>
                    <a:pt x="107380" y="433068"/>
                    <a:pt x="100440" y="420692"/>
                    <a:pt x="91344" y="439342"/>
                  </a:cubicBezTo>
                  <a:cubicBezTo>
                    <a:pt x="89322" y="443486"/>
                    <a:pt x="82498" y="442717"/>
                    <a:pt x="70351" y="462211"/>
                  </a:cubicBezTo>
                  <a:cubicBezTo>
                    <a:pt x="61761" y="475989"/>
                    <a:pt x="51390" y="481856"/>
                    <a:pt x="44762" y="491148"/>
                  </a:cubicBezTo>
                  <a:cubicBezTo>
                    <a:pt x="40221" y="497522"/>
                    <a:pt x="36548" y="504418"/>
                    <a:pt x="30176" y="509311"/>
                  </a:cubicBezTo>
                  <a:cubicBezTo>
                    <a:pt x="27436" y="511410"/>
                    <a:pt x="34897" y="505001"/>
                    <a:pt x="16187" y="529940"/>
                  </a:cubicBezTo>
                  <a:cubicBezTo>
                    <a:pt x="-3817" y="556616"/>
                    <a:pt x="-5719" y="545882"/>
                    <a:pt x="12936" y="585548"/>
                  </a:cubicBezTo>
                  <a:cubicBezTo>
                    <a:pt x="20477" y="589225"/>
                    <a:pt x="23754" y="596764"/>
                    <a:pt x="28410" y="603018"/>
                  </a:cubicBezTo>
                  <a:cubicBezTo>
                    <a:pt x="34095" y="610668"/>
                    <a:pt x="57802" y="628820"/>
                    <a:pt x="62122" y="644080"/>
                  </a:cubicBezTo>
                  <a:cubicBezTo>
                    <a:pt x="63361" y="648465"/>
                    <a:pt x="84650" y="658209"/>
                    <a:pt x="88594" y="671560"/>
                  </a:cubicBezTo>
                  <a:cubicBezTo>
                    <a:pt x="89422" y="674378"/>
                    <a:pt x="89668" y="667195"/>
                    <a:pt x="101760" y="682716"/>
                  </a:cubicBezTo>
                  <a:cubicBezTo>
                    <a:pt x="95533" y="690074"/>
                    <a:pt x="87345" y="695509"/>
                    <a:pt x="81454" y="703224"/>
                  </a:cubicBezTo>
                  <a:cubicBezTo>
                    <a:pt x="80712" y="704199"/>
                    <a:pt x="75664" y="703892"/>
                    <a:pt x="74465" y="705987"/>
                  </a:cubicBezTo>
                  <a:cubicBezTo>
                    <a:pt x="72167" y="709985"/>
                    <a:pt x="50105" y="729333"/>
                    <a:pt x="31927" y="747501"/>
                  </a:cubicBezTo>
                  <a:cubicBezTo>
                    <a:pt x="57270" y="745859"/>
                    <a:pt x="83978" y="744387"/>
                    <a:pt x="111920" y="743066"/>
                  </a:cubicBezTo>
                  <a:cubicBezTo>
                    <a:pt x="116908" y="738751"/>
                    <a:pt x="115227" y="735632"/>
                    <a:pt x="119577" y="7335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8" name="Google Shape;2538;p21"/>
            <p:cNvSpPr/>
            <p:nvPr/>
          </p:nvSpPr>
          <p:spPr>
            <a:xfrm>
              <a:off x="10603477" y="2980498"/>
              <a:ext cx="164125" cy="802521"/>
            </a:xfrm>
            <a:custGeom>
              <a:rect b="b" l="l" r="r" t="t"/>
              <a:pathLst>
                <a:path extrusionOk="0" h="802521" w="164125">
                  <a:moveTo>
                    <a:pt x="159835" y="736606"/>
                  </a:moveTo>
                  <a:cubicBezTo>
                    <a:pt x="171726" y="720679"/>
                    <a:pt x="148570" y="719589"/>
                    <a:pt x="146759" y="714656"/>
                  </a:cubicBezTo>
                  <a:cubicBezTo>
                    <a:pt x="142218" y="702300"/>
                    <a:pt x="127196" y="700196"/>
                    <a:pt x="123433" y="691858"/>
                  </a:cubicBezTo>
                  <a:cubicBezTo>
                    <a:pt x="114683" y="672449"/>
                    <a:pt x="97252" y="666527"/>
                    <a:pt x="70955" y="632045"/>
                  </a:cubicBezTo>
                  <a:cubicBezTo>
                    <a:pt x="76520" y="622793"/>
                    <a:pt x="80609" y="627881"/>
                    <a:pt x="96464" y="605941"/>
                  </a:cubicBezTo>
                  <a:cubicBezTo>
                    <a:pt x="128245" y="561981"/>
                    <a:pt x="132931" y="570223"/>
                    <a:pt x="144857" y="546621"/>
                  </a:cubicBezTo>
                  <a:cubicBezTo>
                    <a:pt x="152529" y="531411"/>
                    <a:pt x="161666" y="535103"/>
                    <a:pt x="125079" y="497000"/>
                  </a:cubicBezTo>
                  <a:cubicBezTo>
                    <a:pt x="116248" y="487803"/>
                    <a:pt x="106715" y="478847"/>
                    <a:pt x="99319" y="468595"/>
                  </a:cubicBezTo>
                  <a:cubicBezTo>
                    <a:pt x="88888" y="454124"/>
                    <a:pt x="71753" y="445836"/>
                    <a:pt x="64257" y="428985"/>
                  </a:cubicBezTo>
                  <a:cubicBezTo>
                    <a:pt x="63474" y="427222"/>
                    <a:pt x="61728" y="428191"/>
                    <a:pt x="56114" y="423665"/>
                  </a:cubicBezTo>
                  <a:cubicBezTo>
                    <a:pt x="62446" y="415302"/>
                    <a:pt x="112510" y="356871"/>
                    <a:pt x="128455" y="350974"/>
                  </a:cubicBezTo>
                  <a:cubicBezTo>
                    <a:pt x="134446" y="348759"/>
                    <a:pt x="133508" y="339743"/>
                    <a:pt x="140633" y="338517"/>
                  </a:cubicBezTo>
                  <a:cubicBezTo>
                    <a:pt x="140964" y="338462"/>
                    <a:pt x="139815" y="340798"/>
                    <a:pt x="144973" y="314885"/>
                  </a:cubicBezTo>
                  <a:cubicBezTo>
                    <a:pt x="147321" y="311806"/>
                    <a:pt x="144877" y="310440"/>
                    <a:pt x="141375" y="301991"/>
                  </a:cubicBezTo>
                  <a:cubicBezTo>
                    <a:pt x="109138" y="292975"/>
                    <a:pt x="71698" y="220490"/>
                    <a:pt x="65717" y="217310"/>
                  </a:cubicBezTo>
                  <a:cubicBezTo>
                    <a:pt x="58818" y="213649"/>
                    <a:pt x="54975" y="207606"/>
                    <a:pt x="52019" y="201131"/>
                  </a:cubicBezTo>
                  <a:cubicBezTo>
                    <a:pt x="53740" y="199645"/>
                    <a:pt x="55276" y="197771"/>
                    <a:pt x="56786" y="195687"/>
                  </a:cubicBezTo>
                  <a:cubicBezTo>
                    <a:pt x="73675" y="172396"/>
                    <a:pt x="96865" y="165112"/>
                    <a:pt x="114783" y="146935"/>
                  </a:cubicBezTo>
                  <a:cubicBezTo>
                    <a:pt x="139760" y="121594"/>
                    <a:pt x="146408" y="113829"/>
                    <a:pt x="162479" y="104119"/>
                  </a:cubicBezTo>
                  <a:cubicBezTo>
                    <a:pt x="158876" y="99122"/>
                    <a:pt x="165695" y="98976"/>
                    <a:pt x="163778" y="90096"/>
                  </a:cubicBezTo>
                  <a:cubicBezTo>
                    <a:pt x="160763" y="75831"/>
                    <a:pt x="106077" y="25411"/>
                    <a:pt x="84648" y="0"/>
                  </a:cubicBezTo>
                  <a:cubicBezTo>
                    <a:pt x="65005" y="688"/>
                    <a:pt x="44689" y="1386"/>
                    <a:pt x="23776" y="2095"/>
                  </a:cubicBezTo>
                  <a:cubicBezTo>
                    <a:pt x="27404" y="12160"/>
                    <a:pt x="34333" y="20810"/>
                    <a:pt x="37454" y="22317"/>
                  </a:cubicBezTo>
                  <a:cubicBezTo>
                    <a:pt x="59385" y="32925"/>
                    <a:pt x="60835" y="44774"/>
                    <a:pt x="71497" y="54744"/>
                  </a:cubicBezTo>
                  <a:cubicBezTo>
                    <a:pt x="131496" y="110865"/>
                    <a:pt x="106635" y="71059"/>
                    <a:pt x="53098" y="143424"/>
                  </a:cubicBezTo>
                  <a:cubicBezTo>
                    <a:pt x="47910" y="150430"/>
                    <a:pt x="29035" y="157905"/>
                    <a:pt x="23882" y="164937"/>
                  </a:cubicBezTo>
                  <a:cubicBezTo>
                    <a:pt x="18809" y="171863"/>
                    <a:pt x="15111" y="177107"/>
                    <a:pt x="10555" y="179071"/>
                  </a:cubicBezTo>
                  <a:cubicBezTo>
                    <a:pt x="174" y="183561"/>
                    <a:pt x="1649" y="197168"/>
                    <a:pt x="1167" y="198309"/>
                  </a:cubicBezTo>
                  <a:cubicBezTo>
                    <a:pt x="-1748" y="205200"/>
                    <a:pt x="1228" y="211177"/>
                    <a:pt x="5347" y="215522"/>
                  </a:cubicBezTo>
                  <a:cubicBezTo>
                    <a:pt x="15001" y="225718"/>
                    <a:pt x="16998" y="235438"/>
                    <a:pt x="29120" y="243550"/>
                  </a:cubicBezTo>
                  <a:cubicBezTo>
                    <a:pt x="33962" y="246790"/>
                    <a:pt x="45968" y="272999"/>
                    <a:pt x="50078" y="277690"/>
                  </a:cubicBezTo>
                  <a:cubicBezTo>
                    <a:pt x="54408" y="282633"/>
                    <a:pt x="60549" y="286114"/>
                    <a:pt x="64413" y="291332"/>
                  </a:cubicBezTo>
                  <a:cubicBezTo>
                    <a:pt x="86509" y="321194"/>
                    <a:pt x="65326" y="293784"/>
                    <a:pt x="91457" y="318029"/>
                  </a:cubicBezTo>
                  <a:cubicBezTo>
                    <a:pt x="85250" y="324755"/>
                    <a:pt x="79776" y="332138"/>
                    <a:pt x="73946" y="339115"/>
                  </a:cubicBezTo>
                  <a:cubicBezTo>
                    <a:pt x="53570" y="363491"/>
                    <a:pt x="46390" y="362748"/>
                    <a:pt x="43971" y="369574"/>
                  </a:cubicBezTo>
                  <a:cubicBezTo>
                    <a:pt x="39677" y="381719"/>
                    <a:pt x="20194" y="399611"/>
                    <a:pt x="16912" y="414644"/>
                  </a:cubicBezTo>
                  <a:cubicBezTo>
                    <a:pt x="13194" y="419984"/>
                    <a:pt x="8016" y="420205"/>
                    <a:pt x="9150" y="434098"/>
                  </a:cubicBezTo>
                  <a:cubicBezTo>
                    <a:pt x="10038" y="445038"/>
                    <a:pt x="20680" y="460317"/>
                    <a:pt x="25016" y="462412"/>
                  </a:cubicBezTo>
                  <a:cubicBezTo>
                    <a:pt x="51829" y="475381"/>
                    <a:pt x="34569" y="477024"/>
                    <a:pt x="98526" y="530864"/>
                  </a:cubicBezTo>
                  <a:cubicBezTo>
                    <a:pt x="88351" y="540237"/>
                    <a:pt x="89134" y="537173"/>
                    <a:pt x="87142" y="540046"/>
                  </a:cubicBezTo>
                  <a:cubicBezTo>
                    <a:pt x="40765" y="607388"/>
                    <a:pt x="32090" y="605765"/>
                    <a:pt x="19015" y="637992"/>
                  </a:cubicBezTo>
                  <a:cubicBezTo>
                    <a:pt x="12356" y="654407"/>
                    <a:pt x="31749" y="664729"/>
                    <a:pt x="39014" y="671058"/>
                  </a:cubicBezTo>
                  <a:cubicBezTo>
                    <a:pt x="87729" y="713536"/>
                    <a:pt x="98862" y="728610"/>
                    <a:pt x="105370" y="734547"/>
                  </a:cubicBezTo>
                  <a:cubicBezTo>
                    <a:pt x="106951" y="735989"/>
                    <a:pt x="108190" y="733352"/>
                    <a:pt x="91863" y="747401"/>
                  </a:cubicBezTo>
                  <a:cubicBezTo>
                    <a:pt x="63655" y="771656"/>
                    <a:pt x="49099" y="791280"/>
                    <a:pt x="42411" y="801663"/>
                  </a:cubicBezTo>
                  <a:cubicBezTo>
                    <a:pt x="61382" y="801964"/>
                    <a:pt x="80027" y="802250"/>
                    <a:pt x="98336" y="802522"/>
                  </a:cubicBezTo>
                  <a:cubicBezTo>
                    <a:pt x="107492" y="794284"/>
                    <a:pt x="121496" y="780938"/>
                    <a:pt x="148229" y="759516"/>
                  </a:cubicBezTo>
                  <a:cubicBezTo>
                    <a:pt x="155249" y="751986"/>
                    <a:pt x="158209" y="745703"/>
                    <a:pt x="159835" y="7366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9" name="Google Shape;2539;p21"/>
            <p:cNvSpPr/>
            <p:nvPr/>
          </p:nvSpPr>
          <p:spPr>
            <a:xfrm>
              <a:off x="9099030" y="3022861"/>
              <a:ext cx="169160" cy="744271"/>
            </a:xfrm>
            <a:custGeom>
              <a:rect b="b" l="l" r="r" t="t"/>
              <a:pathLst>
                <a:path extrusionOk="0" h="744271" w="169160">
                  <a:moveTo>
                    <a:pt x="152281" y="675839"/>
                  </a:moveTo>
                  <a:cubicBezTo>
                    <a:pt x="145011" y="656632"/>
                    <a:pt x="129045" y="657255"/>
                    <a:pt x="124655" y="644838"/>
                  </a:cubicBezTo>
                  <a:cubicBezTo>
                    <a:pt x="123943" y="642819"/>
                    <a:pt x="121394" y="640936"/>
                    <a:pt x="119251" y="640061"/>
                  </a:cubicBezTo>
                  <a:cubicBezTo>
                    <a:pt x="113672" y="637791"/>
                    <a:pt x="93843" y="609743"/>
                    <a:pt x="76523" y="599220"/>
                  </a:cubicBezTo>
                  <a:cubicBezTo>
                    <a:pt x="74104" y="597754"/>
                    <a:pt x="77662" y="598653"/>
                    <a:pt x="54797" y="577577"/>
                  </a:cubicBezTo>
                  <a:cubicBezTo>
                    <a:pt x="125388" y="494955"/>
                    <a:pt x="150480" y="477255"/>
                    <a:pt x="155096" y="462703"/>
                  </a:cubicBezTo>
                  <a:cubicBezTo>
                    <a:pt x="191703" y="451332"/>
                    <a:pt x="135182" y="413062"/>
                    <a:pt x="114530" y="384412"/>
                  </a:cubicBezTo>
                  <a:cubicBezTo>
                    <a:pt x="104093" y="369941"/>
                    <a:pt x="86964" y="361653"/>
                    <a:pt x="79468" y="344801"/>
                  </a:cubicBezTo>
                  <a:cubicBezTo>
                    <a:pt x="78670" y="342998"/>
                    <a:pt x="76834" y="344028"/>
                    <a:pt x="71038" y="339261"/>
                  </a:cubicBezTo>
                  <a:cubicBezTo>
                    <a:pt x="102438" y="295969"/>
                    <a:pt x="117259" y="295728"/>
                    <a:pt x="114811" y="283597"/>
                  </a:cubicBezTo>
                  <a:cubicBezTo>
                    <a:pt x="143200" y="259779"/>
                    <a:pt x="129768" y="261265"/>
                    <a:pt x="137806" y="257975"/>
                  </a:cubicBezTo>
                  <a:cubicBezTo>
                    <a:pt x="138508" y="257689"/>
                    <a:pt x="137821" y="253525"/>
                    <a:pt x="137430" y="251215"/>
                  </a:cubicBezTo>
                  <a:cubicBezTo>
                    <a:pt x="137219" y="249964"/>
                    <a:pt x="135819" y="248864"/>
                    <a:pt x="135739" y="247643"/>
                  </a:cubicBezTo>
                  <a:cubicBezTo>
                    <a:pt x="135352" y="241701"/>
                    <a:pt x="135127" y="239757"/>
                    <a:pt x="132768" y="238547"/>
                  </a:cubicBezTo>
                  <a:cubicBezTo>
                    <a:pt x="132522" y="221293"/>
                    <a:pt x="125945" y="223669"/>
                    <a:pt x="118373" y="211152"/>
                  </a:cubicBezTo>
                  <a:cubicBezTo>
                    <a:pt x="113004" y="202282"/>
                    <a:pt x="104931" y="195149"/>
                    <a:pt x="101600" y="184953"/>
                  </a:cubicBezTo>
                  <a:cubicBezTo>
                    <a:pt x="101193" y="183717"/>
                    <a:pt x="99834" y="182818"/>
                    <a:pt x="99021" y="181683"/>
                  </a:cubicBezTo>
                  <a:cubicBezTo>
                    <a:pt x="92754" y="173028"/>
                    <a:pt x="96653" y="157884"/>
                    <a:pt x="93276" y="154936"/>
                  </a:cubicBezTo>
                  <a:cubicBezTo>
                    <a:pt x="93477" y="154655"/>
                    <a:pt x="93798" y="154399"/>
                    <a:pt x="93903" y="154102"/>
                  </a:cubicBezTo>
                  <a:cubicBezTo>
                    <a:pt x="99673" y="138471"/>
                    <a:pt x="113451" y="128717"/>
                    <a:pt x="122161" y="115260"/>
                  </a:cubicBezTo>
                  <a:cubicBezTo>
                    <a:pt x="130776" y="101945"/>
                    <a:pt x="215486" y="80000"/>
                    <a:pt x="134158" y="18369"/>
                  </a:cubicBezTo>
                  <a:cubicBezTo>
                    <a:pt x="124349" y="10935"/>
                    <a:pt x="117375" y="4892"/>
                    <a:pt x="112197" y="0"/>
                  </a:cubicBezTo>
                  <a:cubicBezTo>
                    <a:pt x="87576" y="633"/>
                    <a:pt x="63718" y="1246"/>
                    <a:pt x="40713" y="1833"/>
                  </a:cubicBezTo>
                  <a:cubicBezTo>
                    <a:pt x="50492" y="10116"/>
                    <a:pt x="61129" y="18886"/>
                    <a:pt x="66427" y="27018"/>
                  </a:cubicBezTo>
                  <a:cubicBezTo>
                    <a:pt x="75925" y="41589"/>
                    <a:pt x="93647" y="45497"/>
                    <a:pt x="107611" y="62163"/>
                  </a:cubicBezTo>
                  <a:cubicBezTo>
                    <a:pt x="110405" y="65503"/>
                    <a:pt x="111344" y="64790"/>
                    <a:pt x="115373" y="67166"/>
                  </a:cubicBezTo>
                  <a:cubicBezTo>
                    <a:pt x="115177" y="67498"/>
                    <a:pt x="59283" y="124939"/>
                    <a:pt x="48841" y="125180"/>
                  </a:cubicBezTo>
                  <a:cubicBezTo>
                    <a:pt x="43212" y="142570"/>
                    <a:pt x="41441" y="146086"/>
                    <a:pt x="42926" y="149983"/>
                  </a:cubicBezTo>
                  <a:cubicBezTo>
                    <a:pt x="68525" y="217190"/>
                    <a:pt x="28596" y="132278"/>
                    <a:pt x="94997" y="242927"/>
                  </a:cubicBezTo>
                  <a:cubicBezTo>
                    <a:pt x="96146" y="244851"/>
                    <a:pt x="96306" y="242711"/>
                    <a:pt x="91766" y="246036"/>
                  </a:cubicBezTo>
                  <a:cubicBezTo>
                    <a:pt x="64446" y="266052"/>
                    <a:pt x="78224" y="264375"/>
                    <a:pt x="69834" y="271176"/>
                  </a:cubicBezTo>
                  <a:cubicBezTo>
                    <a:pt x="54566" y="283547"/>
                    <a:pt x="31355" y="317070"/>
                    <a:pt x="30718" y="319184"/>
                  </a:cubicBezTo>
                  <a:cubicBezTo>
                    <a:pt x="22906" y="321309"/>
                    <a:pt x="25124" y="329572"/>
                    <a:pt x="21632" y="334439"/>
                  </a:cubicBezTo>
                  <a:cubicBezTo>
                    <a:pt x="15857" y="342465"/>
                    <a:pt x="20563" y="368715"/>
                    <a:pt x="40206" y="378218"/>
                  </a:cubicBezTo>
                  <a:cubicBezTo>
                    <a:pt x="62117" y="388817"/>
                    <a:pt x="63598" y="400686"/>
                    <a:pt x="74250" y="410646"/>
                  </a:cubicBezTo>
                  <a:cubicBezTo>
                    <a:pt x="122141" y="455440"/>
                    <a:pt x="107059" y="435816"/>
                    <a:pt x="97350" y="452411"/>
                  </a:cubicBezTo>
                  <a:cubicBezTo>
                    <a:pt x="91961" y="461628"/>
                    <a:pt x="83231" y="468223"/>
                    <a:pt x="77692" y="477355"/>
                  </a:cubicBezTo>
                  <a:cubicBezTo>
                    <a:pt x="77070" y="478390"/>
                    <a:pt x="71997" y="478671"/>
                    <a:pt x="71034" y="480851"/>
                  </a:cubicBezTo>
                  <a:cubicBezTo>
                    <a:pt x="70888" y="481188"/>
                    <a:pt x="11762" y="553959"/>
                    <a:pt x="9640" y="555607"/>
                  </a:cubicBezTo>
                  <a:cubicBezTo>
                    <a:pt x="-1790" y="564447"/>
                    <a:pt x="2992" y="576356"/>
                    <a:pt x="995" y="580410"/>
                  </a:cubicBezTo>
                  <a:cubicBezTo>
                    <a:pt x="-2231" y="586954"/>
                    <a:pt x="2731" y="588793"/>
                    <a:pt x="10959" y="594790"/>
                  </a:cubicBezTo>
                  <a:cubicBezTo>
                    <a:pt x="36624" y="634873"/>
                    <a:pt x="119979" y="694444"/>
                    <a:pt x="104761" y="701135"/>
                  </a:cubicBezTo>
                  <a:cubicBezTo>
                    <a:pt x="104500" y="701250"/>
                    <a:pt x="78409" y="730991"/>
                    <a:pt x="66794" y="744271"/>
                  </a:cubicBezTo>
                  <a:cubicBezTo>
                    <a:pt x="87782" y="743995"/>
                    <a:pt x="109066" y="743764"/>
                    <a:pt x="130626" y="743568"/>
                  </a:cubicBezTo>
                  <a:cubicBezTo>
                    <a:pt x="142241" y="730534"/>
                    <a:pt x="159802" y="711176"/>
                    <a:pt x="159938" y="711085"/>
                  </a:cubicBezTo>
                  <a:cubicBezTo>
                    <a:pt x="175557" y="700206"/>
                    <a:pt x="168944" y="679742"/>
                    <a:pt x="152281" y="6758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0" name="Google Shape;2540;p21"/>
            <p:cNvSpPr/>
            <p:nvPr/>
          </p:nvSpPr>
          <p:spPr>
            <a:xfrm>
              <a:off x="9876732" y="3003568"/>
              <a:ext cx="163777" cy="767416"/>
            </a:xfrm>
            <a:custGeom>
              <a:rect b="b" l="l" r="r" t="t"/>
              <a:pathLst>
                <a:path extrusionOk="0" h="767416" w="163777">
                  <a:moveTo>
                    <a:pt x="146244" y="742322"/>
                  </a:moveTo>
                  <a:cubicBezTo>
                    <a:pt x="152711" y="734813"/>
                    <a:pt x="170985" y="724064"/>
                    <a:pt x="160704" y="697558"/>
                  </a:cubicBezTo>
                  <a:cubicBezTo>
                    <a:pt x="162756" y="691747"/>
                    <a:pt x="146876" y="681144"/>
                    <a:pt x="140574" y="679049"/>
                  </a:cubicBezTo>
                  <a:cubicBezTo>
                    <a:pt x="135070" y="677226"/>
                    <a:pt x="103666" y="643763"/>
                    <a:pt x="99411" y="639107"/>
                  </a:cubicBezTo>
                  <a:cubicBezTo>
                    <a:pt x="97474" y="636987"/>
                    <a:pt x="96872" y="633617"/>
                    <a:pt x="94885" y="631563"/>
                  </a:cubicBezTo>
                  <a:cubicBezTo>
                    <a:pt x="38404" y="573277"/>
                    <a:pt x="54148" y="590425"/>
                    <a:pt x="60611" y="576924"/>
                  </a:cubicBezTo>
                  <a:cubicBezTo>
                    <a:pt x="66130" y="565396"/>
                    <a:pt x="108252" y="518598"/>
                    <a:pt x="122040" y="508507"/>
                  </a:cubicBezTo>
                  <a:cubicBezTo>
                    <a:pt x="137609" y="497105"/>
                    <a:pt x="139004" y="482288"/>
                    <a:pt x="158983" y="467324"/>
                  </a:cubicBezTo>
                  <a:cubicBezTo>
                    <a:pt x="163228" y="431305"/>
                    <a:pt x="133610" y="430592"/>
                    <a:pt x="128352" y="415719"/>
                  </a:cubicBezTo>
                  <a:cubicBezTo>
                    <a:pt x="127639" y="413700"/>
                    <a:pt x="125090" y="411816"/>
                    <a:pt x="122948" y="410942"/>
                  </a:cubicBezTo>
                  <a:cubicBezTo>
                    <a:pt x="117368" y="408672"/>
                    <a:pt x="97539" y="380624"/>
                    <a:pt x="80219" y="370101"/>
                  </a:cubicBezTo>
                  <a:cubicBezTo>
                    <a:pt x="77996" y="368750"/>
                    <a:pt x="79933" y="367871"/>
                    <a:pt x="59075" y="348990"/>
                  </a:cubicBezTo>
                  <a:cubicBezTo>
                    <a:pt x="65603" y="335896"/>
                    <a:pt x="64585" y="337533"/>
                    <a:pt x="101007" y="298154"/>
                  </a:cubicBezTo>
                  <a:cubicBezTo>
                    <a:pt x="168401" y="225292"/>
                    <a:pt x="153579" y="237065"/>
                    <a:pt x="118543" y="189805"/>
                  </a:cubicBezTo>
                  <a:cubicBezTo>
                    <a:pt x="113525" y="183034"/>
                    <a:pt x="93480" y="176419"/>
                    <a:pt x="88081" y="169954"/>
                  </a:cubicBezTo>
                  <a:cubicBezTo>
                    <a:pt x="61459" y="138059"/>
                    <a:pt x="79206" y="147432"/>
                    <a:pt x="81072" y="132956"/>
                  </a:cubicBezTo>
                  <a:cubicBezTo>
                    <a:pt x="160504" y="59406"/>
                    <a:pt x="139671" y="78829"/>
                    <a:pt x="105086" y="46909"/>
                  </a:cubicBezTo>
                  <a:cubicBezTo>
                    <a:pt x="78267" y="22186"/>
                    <a:pt x="63611" y="8097"/>
                    <a:pt x="55724" y="0"/>
                  </a:cubicBezTo>
                  <a:cubicBezTo>
                    <a:pt x="37154" y="517"/>
                    <a:pt x="18570" y="1035"/>
                    <a:pt x="0" y="1552"/>
                  </a:cubicBezTo>
                  <a:cubicBezTo>
                    <a:pt x="11681" y="20825"/>
                    <a:pt x="32282" y="37184"/>
                    <a:pt x="77374" y="73867"/>
                  </a:cubicBezTo>
                  <a:cubicBezTo>
                    <a:pt x="72176" y="78101"/>
                    <a:pt x="66536" y="90859"/>
                    <a:pt x="54720" y="96786"/>
                  </a:cubicBezTo>
                  <a:cubicBezTo>
                    <a:pt x="52894" y="97705"/>
                    <a:pt x="39603" y="121961"/>
                    <a:pt x="39267" y="122026"/>
                  </a:cubicBezTo>
                  <a:cubicBezTo>
                    <a:pt x="32092" y="123538"/>
                    <a:pt x="34696" y="130580"/>
                    <a:pt x="28946" y="138300"/>
                  </a:cubicBezTo>
                  <a:cubicBezTo>
                    <a:pt x="-3853" y="182341"/>
                    <a:pt x="65774" y="201820"/>
                    <a:pt x="74013" y="211017"/>
                  </a:cubicBezTo>
                  <a:cubicBezTo>
                    <a:pt x="82863" y="220907"/>
                    <a:pt x="82181" y="220686"/>
                    <a:pt x="94609" y="231952"/>
                  </a:cubicBezTo>
                  <a:cubicBezTo>
                    <a:pt x="92607" y="241736"/>
                    <a:pt x="87936" y="234750"/>
                    <a:pt x="87519" y="241033"/>
                  </a:cubicBezTo>
                  <a:cubicBezTo>
                    <a:pt x="87309" y="244303"/>
                    <a:pt x="85573" y="246177"/>
                    <a:pt x="82803" y="247332"/>
                  </a:cubicBezTo>
                  <a:cubicBezTo>
                    <a:pt x="74404" y="250823"/>
                    <a:pt x="73305" y="262496"/>
                    <a:pt x="63581" y="264510"/>
                  </a:cubicBezTo>
                  <a:cubicBezTo>
                    <a:pt x="63250" y="264576"/>
                    <a:pt x="50009" y="283316"/>
                    <a:pt x="40927" y="291292"/>
                  </a:cubicBezTo>
                  <a:cubicBezTo>
                    <a:pt x="32548" y="298651"/>
                    <a:pt x="17380" y="321430"/>
                    <a:pt x="15107" y="325383"/>
                  </a:cubicBezTo>
                  <a:cubicBezTo>
                    <a:pt x="4897" y="331892"/>
                    <a:pt x="2629" y="345243"/>
                    <a:pt x="7762" y="354119"/>
                  </a:cubicBezTo>
                  <a:cubicBezTo>
                    <a:pt x="13617" y="364235"/>
                    <a:pt x="9102" y="358107"/>
                    <a:pt x="13030" y="368981"/>
                  </a:cubicBezTo>
                  <a:cubicBezTo>
                    <a:pt x="27415" y="377053"/>
                    <a:pt x="26623" y="384306"/>
                    <a:pt x="32207" y="389148"/>
                  </a:cubicBezTo>
                  <a:cubicBezTo>
                    <a:pt x="41996" y="397637"/>
                    <a:pt x="66516" y="421094"/>
                    <a:pt x="66828" y="421425"/>
                  </a:cubicBezTo>
                  <a:cubicBezTo>
                    <a:pt x="115101" y="473246"/>
                    <a:pt x="103400" y="444586"/>
                    <a:pt x="91900" y="468153"/>
                  </a:cubicBezTo>
                  <a:cubicBezTo>
                    <a:pt x="89878" y="472297"/>
                    <a:pt x="83054" y="471529"/>
                    <a:pt x="70907" y="491022"/>
                  </a:cubicBezTo>
                  <a:cubicBezTo>
                    <a:pt x="62322" y="504805"/>
                    <a:pt x="51961" y="510637"/>
                    <a:pt x="45318" y="519959"/>
                  </a:cubicBezTo>
                  <a:cubicBezTo>
                    <a:pt x="40777" y="526333"/>
                    <a:pt x="37104" y="533230"/>
                    <a:pt x="30732" y="538122"/>
                  </a:cubicBezTo>
                  <a:cubicBezTo>
                    <a:pt x="30401" y="538378"/>
                    <a:pt x="14877" y="565472"/>
                    <a:pt x="9152" y="565753"/>
                  </a:cubicBezTo>
                  <a:cubicBezTo>
                    <a:pt x="-2243" y="585709"/>
                    <a:pt x="-3728" y="577738"/>
                    <a:pt x="13492" y="614364"/>
                  </a:cubicBezTo>
                  <a:cubicBezTo>
                    <a:pt x="21053" y="618051"/>
                    <a:pt x="24335" y="625591"/>
                    <a:pt x="28986" y="631844"/>
                  </a:cubicBezTo>
                  <a:cubicBezTo>
                    <a:pt x="34671" y="639494"/>
                    <a:pt x="58378" y="657647"/>
                    <a:pt x="62698" y="672906"/>
                  </a:cubicBezTo>
                  <a:cubicBezTo>
                    <a:pt x="63932" y="677261"/>
                    <a:pt x="85267" y="687166"/>
                    <a:pt x="89170" y="700381"/>
                  </a:cubicBezTo>
                  <a:cubicBezTo>
                    <a:pt x="90003" y="703199"/>
                    <a:pt x="90244" y="696016"/>
                    <a:pt x="102336" y="711537"/>
                  </a:cubicBezTo>
                  <a:cubicBezTo>
                    <a:pt x="96104" y="718886"/>
                    <a:pt x="87916" y="724320"/>
                    <a:pt x="82025" y="732036"/>
                  </a:cubicBezTo>
                  <a:cubicBezTo>
                    <a:pt x="81283" y="733010"/>
                    <a:pt x="76235" y="732704"/>
                    <a:pt x="75036" y="734798"/>
                  </a:cubicBezTo>
                  <a:cubicBezTo>
                    <a:pt x="73782" y="736983"/>
                    <a:pt x="57104" y="752609"/>
                    <a:pt x="42779" y="766337"/>
                  </a:cubicBezTo>
                  <a:cubicBezTo>
                    <a:pt x="67289" y="766683"/>
                    <a:pt x="91769" y="767045"/>
                    <a:pt x="116184" y="767417"/>
                  </a:cubicBezTo>
                  <a:cubicBezTo>
                    <a:pt x="116596" y="766613"/>
                    <a:pt x="116962" y="765729"/>
                    <a:pt x="117243" y="764704"/>
                  </a:cubicBezTo>
                  <a:cubicBezTo>
                    <a:pt x="118041" y="761872"/>
                    <a:pt x="130936" y="760108"/>
                    <a:pt x="146244" y="7423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1" name="Google Shape;2541;p21"/>
            <p:cNvSpPr/>
            <p:nvPr/>
          </p:nvSpPr>
          <p:spPr>
            <a:xfrm>
              <a:off x="10224666" y="2992719"/>
              <a:ext cx="169069" cy="784243"/>
            </a:xfrm>
            <a:custGeom>
              <a:rect b="b" l="l" r="r" t="t"/>
              <a:pathLst>
                <a:path extrusionOk="0" h="784243" w="169069">
                  <a:moveTo>
                    <a:pt x="126547" y="777824"/>
                  </a:moveTo>
                  <a:cubicBezTo>
                    <a:pt x="137169" y="767854"/>
                    <a:pt x="157661" y="742780"/>
                    <a:pt x="159883" y="741232"/>
                  </a:cubicBezTo>
                  <a:cubicBezTo>
                    <a:pt x="175498" y="730348"/>
                    <a:pt x="168885" y="709880"/>
                    <a:pt x="152222" y="705982"/>
                  </a:cubicBezTo>
                  <a:cubicBezTo>
                    <a:pt x="144951" y="686774"/>
                    <a:pt x="128986" y="687392"/>
                    <a:pt x="124596" y="674981"/>
                  </a:cubicBezTo>
                  <a:cubicBezTo>
                    <a:pt x="123883" y="672961"/>
                    <a:pt x="121334" y="671078"/>
                    <a:pt x="119192" y="670204"/>
                  </a:cubicBezTo>
                  <a:cubicBezTo>
                    <a:pt x="113612" y="667933"/>
                    <a:pt x="93783" y="639886"/>
                    <a:pt x="76463" y="629363"/>
                  </a:cubicBezTo>
                  <a:cubicBezTo>
                    <a:pt x="75053" y="628504"/>
                    <a:pt x="74100" y="626886"/>
                    <a:pt x="72971" y="625586"/>
                  </a:cubicBezTo>
                  <a:cubicBezTo>
                    <a:pt x="46810" y="595388"/>
                    <a:pt x="53468" y="616901"/>
                    <a:pt x="63603" y="598542"/>
                  </a:cubicBezTo>
                  <a:cubicBezTo>
                    <a:pt x="70653" y="585769"/>
                    <a:pt x="115148" y="542286"/>
                    <a:pt x="116156" y="536203"/>
                  </a:cubicBezTo>
                  <a:cubicBezTo>
                    <a:pt x="116638" y="533280"/>
                    <a:pt x="129327" y="530070"/>
                    <a:pt x="142588" y="510823"/>
                  </a:cubicBezTo>
                  <a:cubicBezTo>
                    <a:pt x="150395" y="499496"/>
                    <a:pt x="152447" y="501013"/>
                    <a:pt x="155036" y="492841"/>
                  </a:cubicBezTo>
                  <a:cubicBezTo>
                    <a:pt x="166406" y="489310"/>
                    <a:pt x="172281" y="478269"/>
                    <a:pt x="159306" y="463633"/>
                  </a:cubicBezTo>
                  <a:cubicBezTo>
                    <a:pt x="149939" y="453069"/>
                    <a:pt x="83006" y="383040"/>
                    <a:pt x="79408" y="374938"/>
                  </a:cubicBezTo>
                  <a:cubicBezTo>
                    <a:pt x="78605" y="373135"/>
                    <a:pt x="76774" y="374165"/>
                    <a:pt x="70979" y="369398"/>
                  </a:cubicBezTo>
                  <a:cubicBezTo>
                    <a:pt x="102168" y="326397"/>
                    <a:pt x="117190" y="325805"/>
                    <a:pt x="114751" y="313735"/>
                  </a:cubicBezTo>
                  <a:cubicBezTo>
                    <a:pt x="143135" y="289916"/>
                    <a:pt x="129673" y="291418"/>
                    <a:pt x="137741" y="288113"/>
                  </a:cubicBezTo>
                  <a:cubicBezTo>
                    <a:pt x="138444" y="287827"/>
                    <a:pt x="137756" y="283663"/>
                    <a:pt x="137365" y="281352"/>
                  </a:cubicBezTo>
                  <a:cubicBezTo>
                    <a:pt x="130973" y="243469"/>
                    <a:pt x="108389" y="236056"/>
                    <a:pt x="101530" y="215090"/>
                  </a:cubicBezTo>
                  <a:cubicBezTo>
                    <a:pt x="101124" y="213854"/>
                    <a:pt x="99764" y="212955"/>
                    <a:pt x="98951" y="211820"/>
                  </a:cubicBezTo>
                  <a:cubicBezTo>
                    <a:pt x="92705" y="203196"/>
                    <a:pt x="96568" y="188002"/>
                    <a:pt x="93206" y="185073"/>
                  </a:cubicBezTo>
                  <a:cubicBezTo>
                    <a:pt x="93407" y="184792"/>
                    <a:pt x="93728" y="184536"/>
                    <a:pt x="93833" y="184239"/>
                  </a:cubicBezTo>
                  <a:cubicBezTo>
                    <a:pt x="99604" y="168608"/>
                    <a:pt x="113381" y="158854"/>
                    <a:pt x="122092" y="145398"/>
                  </a:cubicBezTo>
                  <a:cubicBezTo>
                    <a:pt x="131565" y="130756"/>
                    <a:pt x="214965" y="109795"/>
                    <a:pt x="134089" y="48506"/>
                  </a:cubicBezTo>
                  <a:cubicBezTo>
                    <a:pt x="95564" y="19313"/>
                    <a:pt x="102208" y="16400"/>
                    <a:pt x="82785" y="0"/>
                  </a:cubicBezTo>
                  <a:cubicBezTo>
                    <a:pt x="60728" y="663"/>
                    <a:pt x="38426" y="1331"/>
                    <a:pt x="15922" y="1994"/>
                  </a:cubicBezTo>
                  <a:cubicBezTo>
                    <a:pt x="18015" y="10372"/>
                    <a:pt x="23900" y="16154"/>
                    <a:pt x="28893" y="22317"/>
                  </a:cubicBezTo>
                  <a:cubicBezTo>
                    <a:pt x="35987" y="22990"/>
                    <a:pt x="72600" y="65438"/>
                    <a:pt x="80613" y="70778"/>
                  </a:cubicBezTo>
                  <a:cubicBezTo>
                    <a:pt x="113843" y="92959"/>
                    <a:pt x="104992" y="93024"/>
                    <a:pt x="111625" y="95485"/>
                  </a:cubicBezTo>
                  <a:cubicBezTo>
                    <a:pt x="118750" y="98127"/>
                    <a:pt x="115363" y="96284"/>
                    <a:pt x="89493" y="122021"/>
                  </a:cubicBezTo>
                  <a:cubicBezTo>
                    <a:pt x="84456" y="127034"/>
                    <a:pt x="58646" y="155097"/>
                    <a:pt x="48782" y="155323"/>
                  </a:cubicBezTo>
                  <a:cubicBezTo>
                    <a:pt x="43152" y="172712"/>
                    <a:pt x="41381" y="176228"/>
                    <a:pt x="42866" y="180126"/>
                  </a:cubicBezTo>
                  <a:cubicBezTo>
                    <a:pt x="48245" y="194255"/>
                    <a:pt x="45992" y="203487"/>
                    <a:pt x="57226" y="214306"/>
                  </a:cubicBezTo>
                  <a:cubicBezTo>
                    <a:pt x="65249" y="222032"/>
                    <a:pt x="93793" y="271723"/>
                    <a:pt x="95615" y="273988"/>
                  </a:cubicBezTo>
                  <a:cubicBezTo>
                    <a:pt x="86036" y="278670"/>
                    <a:pt x="74250" y="286651"/>
                    <a:pt x="72911" y="297275"/>
                  </a:cubicBezTo>
                  <a:cubicBezTo>
                    <a:pt x="72359" y="301650"/>
                    <a:pt x="61205" y="303990"/>
                    <a:pt x="42244" y="333384"/>
                  </a:cubicBezTo>
                  <a:cubicBezTo>
                    <a:pt x="38682" y="338904"/>
                    <a:pt x="32661" y="342656"/>
                    <a:pt x="30664" y="349332"/>
                  </a:cubicBezTo>
                  <a:cubicBezTo>
                    <a:pt x="22851" y="351456"/>
                    <a:pt x="25069" y="359719"/>
                    <a:pt x="21577" y="364586"/>
                  </a:cubicBezTo>
                  <a:cubicBezTo>
                    <a:pt x="14668" y="374190"/>
                    <a:pt x="23248" y="391906"/>
                    <a:pt x="29831" y="401685"/>
                  </a:cubicBezTo>
                  <a:cubicBezTo>
                    <a:pt x="33433" y="407045"/>
                    <a:pt x="53157" y="410089"/>
                    <a:pt x="66784" y="432084"/>
                  </a:cubicBezTo>
                  <a:cubicBezTo>
                    <a:pt x="71144" y="439126"/>
                    <a:pt x="102047" y="466611"/>
                    <a:pt x="108078" y="471961"/>
                  </a:cubicBezTo>
                  <a:cubicBezTo>
                    <a:pt x="95304" y="484236"/>
                    <a:pt x="79263" y="504820"/>
                    <a:pt x="77637" y="507502"/>
                  </a:cubicBezTo>
                  <a:cubicBezTo>
                    <a:pt x="77010" y="508537"/>
                    <a:pt x="71942" y="508818"/>
                    <a:pt x="70979" y="510998"/>
                  </a:cubicBezTo>
                  <a:cubicBezTo>
                    <a:pt x="67989" y="517809"/>
                    <a:pt x="29650" y="556898"/>
                    <a:pt x="14407" y="582986"/>
                  </a:cubicBezTo>
                  <a:cubicBezTo>
                    <a:pt x="3690" y="587592"/>
                    <a:pt x="-214" y="598979"/>
                    <a:pt x="2039" y="608216"/>
                  </a:cubicBezTo>
                  <a:cubicBezTo>
                    <a:pt x="-354" y="613259"/>
                    <a:pt x="-1709" y="616127"/>
                    <a:pt x="4212" y="620176"/>
                  </a:cubicBezTo>
                  <a:cubicBezTo>
                    <a:pt x="15596" y="627956"/>
                    <a:pt x="24984" y="645401"/>
                    <a:pt x="28441" y="648400"/>
                  </a:cubicBezTo>
                  <a:cubicBezTo>
                    <a:pt x="45540" y="663227"/>
                    <a:pt x="109312" y="725903"/>
                    <a:pt x="110271" y="727786"/>
                  </a:cubicBezTo>
                  <a:cubicBezTo>
                    <a:pt x="95780" y="739454"/>
                    <a:pt x="85760" y="754287"/>
                    <a:pt x="59559" y="783153"/>
                  </a:cubicBezTo>
                  <a:cubicBezTo>
                    <a:pt x="80061" y="783515"/>
                    <a:pt x="100411" y="783882"/>
                    <a:pt x="120597" y="784243"/>
                  </a:cubicBezTo>
                  <a:cubicBezTo>
                    <a:pt x="122082" y="782350"/>
                    <a:pt x="123983" y="780225"/>
                    <a:pt x="126547" y="7778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2" name="Google Shape;2542;p21"/>
            <p:cNvSpPr/>
            <p:nvPr/>
          </p:nvSpPr>
          <p:spPr>
            <a:xfrm>
              <a:off x="10761849" y="2974119"/>
              <a:ext cx="164182" cy="810889"/>
            </a:xfrm>
            <a:custGeom>
              <a:rect b="b" l="l" r="r" t="t"/>
              <a:pathLst>
                <a:path extrusionOk="0" h="810889" w="164182">
                  <a:moveTo>
                    <a:pt x="155233" y="749575"/>
                  </a:moveTo>
                  <a:cubicBezTo>
                    <a:pt x="170391" y="739012"/>
                    <a:pt x="163974" y="719142"/>
                    <a:pt x="147797" y="715355"/>
                  </a:cubicBezTo>
                  <a:cubicBezTo>
                    <a:pt x="140723" y="696659"/>
                    <a:pt x="125179" y="697126"/>
                    <a:pt x="120974" y="685252"/>
                  </a:cubicBezTo>
                  <a:cubicBezTo>
                    <a:pt x="120282" y="683293"/>
                    <a:pt x="117808" y="681460"/>
                    <a:pt x="115731" y="680611"/>
                  </a:cubicBezTo>
                  <a:cubicBezTo>
                    <a:pt x="110317" y="678406"/>
                    <a:pt x="91065" y="651177"/>
                    <a:pt x="74246" y="640961"/>
                  </a:cubicBezTo>
                  <a:cubicBezTo>
                    <a:pt x="72390" y="639835"/>
                    <a:pt x="68045" y="633311"/>
                    <a:pt x="64432" y="629880"/>
                  </a:cubicBezTo>
                  <a:cubicBezTo>
                    <a:pt x="51773" y="617845"/>
                    <a:pt x="51808" y="621492"/>
                    <a:pt x="55416" y="617579"/>
                  </a:cubicBezTo>
                  <a:cubicBezTo>
                    <a:pt x="55717" y="617253"/>
                    <a:pt x="102460" y="563106"/>
                    <a:pt x="104557" y="561644"/>
                  </a:cubicBezTo>
                  <a:cubicBezTo>
                    <a:pt x="114607" y="554632"/>
                    <a:pt x="110412" y="550996"/>
                    <a:pt x="115359" y="547982"/>
                  </a:cubicBezTo>
                  <a:cubicBezTo>
                    <a:pt x="132138" y="537765"/>
                    <a:pt x="144160" y="518558"/>
                    <a:pt x="149052" y="511139"/>
                  </a:cubicBezTo>
                  <a:cubicBezTo>
                    <a:pt x="141736" y="503675"/>
                    <a:pt x="134356" y="496271"/>
                    <a:pt x="126950" y="488888"/>
                  </a:cubicBezTo>
                  <a:cubicBezTo>
                    <a:pt x="134667" y="483282"/>
                    <a:pt x="141842" y="478164"/>
                    <a:pt x="148520" y="473422"/>
                  </a:cubicBezTo>
                  <a:cubicBezTo>
                    <a:pt x="135570" y="459649"/>
                    <a:pt x="80021" y="400480"/>
                    <a:pt x="77111" y="393945"/>
                  </a:cubicBezTo>
                  <a:cubicBezTo>
                    <a:pt x="76334" y="392192"/>
                    <a:pt x="74552" y="393192"/>
                    <a:pt x="68928" y="388566"/>
                  </a:cubicBezTo>
                  <a:cubicBezTo>
                    <a:pt x="99399" y="346544"/>
                    <a:pt x="113804" y="346293"/>
                    <a:pt x="111426" y="334524"/>
                  </a:cubicBezTo>
                  <a:cubicBezTo>
                    <a:pt x="138987" y="311399"/>
                    <a:pt x="125946" y="312846"/>
                    <a:pt x="133748" y="309646"/>
                  </a:cubicBezTo>
                  <a:cubicBezTo>
                    <a:pt x="134431" y="309370"/>
                    <a:pt x="133763" y="305326"/>
                    <a:pt x="133387" y="303086"/>
                  </a:cubicBezTo>
                  <a:cubicBezTo>
                    <a:pt x="133181" y="301870"/>
                    <a:pt x="131822" y="300806"/>
                    <a:pt x="131741" y="299620"/>
                  </a:cubicBezTo>
                  <a:cubicBezTo>
                    <a:pt x="131370" y="293849"/>
                    <a:pt x="131144" y="291960"/>
                    <a:pt x="128856" y="290785"/>
                  </a:cubicBezTo>
                  <a:cubicBezTo>
                    <a:pt x="128626" y="274029"/>
                    <a:pt x="122233" y="276339"/>
                    <a:pt x="114878" y="264189"/>
                  </a:cubicBezTo>
                  <a:cubicBezTo>
                    <a:pt x="109665" y="255575"/>
                    <a:pt x="101827" y="248653"/>
                    <a:pt x="98591" y="238753"/>
                  </a:cubicBezTo>
                  <a:cubicBezTo>
                    <a:pt x="98200" y="237552"/>
                    <a:pt x="96875" y="236678"/>
                    <a:pt x="96082" y="235578"/>
                  </a:cubicBezTo>
                  <a:cubicBezTo>
                    <a:pt x="90016" y="227205"/>
                    <a:pt x="93769" y="212453"/>
                    <a:pt x="90503" y="209610"/>
                  </a:cubicBezTo>
                  <a:cubicBezTo>
                    <a:pt x="90699" y="209339"/>
                    <a:pt x="91010" y="209088"/>
                    <a:pt x="91115" y="208801"/>
                  </a:cubicBezTo>
                  <a:cubicBezTo>
                    <a:pt x="96720" y="193627"/>
                    <a:pt x="110096" y="184154"/>
                    <a:pt x="118551" y="171090"/>
                  </a:cubicBezTo>
                  <a:cubicBezTo>
                    <a:pt x="126910" y="158171"/>
                    <a:pt x="209161" y="136854"/>
                    <a:pt x="130201" y="77016"/>
                  </a:cubicBezTo>
                  <a:cubicBezTo>
                    <a:pt x="89785" y="46391"/>
                    <a:pt x="100598" y="45568"/>
                    <a:pt x="75325" y="25808"/>
                  </a:cubicBezTo>
                  <a:cubicBezTo>
                    <a:pt x="67593" y="19760"/>
                    <a:pt x="78085" y="23512"/>
                    <a:pt x="81356" y="14476"/>
                  </a:cubicBezTo>
                  <a:cubicBezTo>
                    <a:pt x="82495" y="11337"/>
                    <a:pt x="85154" y="10051"/>
                    <a:pt x="87081" y="7896"/>
                  </a:cubicBezTo>
                  <a:cubicBezTo>
                    <a:pt x="90573" y="3983"/>
                    <a:pt x="93303" y="1527"/>
                    <a:pt x="94928" y="0"/>
                  </a:cubicBezTo>
                  <a:cubicBezTo>
                    <a:pt x="73303" y="904"/>
                    <a:pt x="49766" y="1838"/>
                    <a:pt x="24544" y="2803"/>
                  </a:cubicBezTo>
                  <a:cubicBezTo>
                    <a:pt x="14468" y="8675"/>
                    <a:pt x="13625" y="24934"/>
                    <a:pt x="15893" y="30745"/>
                  </a:cubicBezTo>
                  <a:cubicBezTo>
                    <a:pt x="15592" y="38018"/>
                    <a:pt x="28964" y="53755"/>
                    <a:pt x="31728" y="54649"/>
                  </a:cubicBezTo>
                  <a:cubicBezTo>
                    <a:pt x="41026" y="57663"/>
                    <a:pt x="68848" y="92346"/>
                    <a:pt x="78275" y="98639"/>
                  </a:cubicBezTo>
                  <a:cubicBezTo>
                    <a:pt x="110538" y="120173"/>
                    <a:pt x="101948" y="120238"/>
                    <a:pt x="108385" y="122629"/>
                  </a:cubicBezTo>
                  <a:cubicBezTo>
                    <a:pt x="110939" y="123573"/>
                    <a:pt x="114782" y="124733"/>
                    <a:pt x="106684" y="129671"/>
                  </a:cubicBezTo>
                  <a:cubicBezTo>
                    <a:pt x="98059" y="134925"/>
                    <a:pt x="59636" y="180447"/>
                    <a:pt x="47373" y="180723"/>
                  </a:cubicBezTo>
                  <a:cubicBezTo>
                    <a:pt x="41909" y="197610"/>
                    <a:pt x="40188" y="201021"/>
                    <a:pt x="41628" y="204808"/>
                  </a:cubicBezTo>
                  <a:cubicBezTo>
                    <a:pt x="46851" y="218531"/>
                    <a:pt x="44663" y="227487"/>
                    <a:pt x="55571" y="237994"/>
                  </a:cubicBezTo>
                  <a:cubicBezTo>
                    <a:pt x="63379" y="245509"/>
                    <a:pt x="91060" y="293728"/>
                    <a:pt x="92851" y="295938"/>
                  </a:cubicBezTo>
                  <a:cubicBezTo>
                    <a:pt x="83559" y="300484"/>
                    <a:pt x="72104" y="308234"/>
                    <a:pt x="70804" y="318546"/>
                  </a:cubicBezTo>
                  <a:cubicBezTo>
                    <a:pt x="70267" y="322796"/>
                    <a:pt x="59440" y="325061"/>
                    <a:pt x="41026" y="353606"/>
                  </a:cubicBezTo>
                  <a:cubicBezTo>
                    <a:pt x="37569" y="358966"/>
                    <a:pt x="31723" y="362607"/>
                    <a:pt x="29782" y="369087"/>
                  </a:cubicBezTo>
                  <a:cubicBezTo>
                    <a:pt x="22195" y="371151"/>
                    <a:pt x="24353" y="379173"/>
                    <a:pt x="20956" y="383899"/>
                  </a:cubicBezTo>
                  <a:cubicBezTo>
                    <a:pt x="14248" y="393222"/>
                    <a:pt x="22582" y="410425"/>
                    <a:pt x="28969" y="419923"/>
                  </a:cubicBezTo>
                  <a:cubicBezTo>
                    <a:pt x="32471" y="425127"/>
                    <a:pt x="51613" y="428081"/>
                    <a:pt x="64849" y="449438"/>
                  </a:cubicBezTo>
                  <a:cubicBezTo>
                    <a:pt x="69073" y="456259"/>
                    <a:pt x="98897" y="482795"/>
                    <a:pt x="104943" y="488154"/>
                  </a:cubicBezTo>
                  <a:cubicBezTo>
                    <a:pt x="86835" y="505554"/>
                    <a:pt x="27328" y="573132"/>
                    <a:pt x="13997" y="595951"/>
                  </a:cubicBezTo>
                  <a:cubicBezTo>
                    <a:pt x="3590" y="600416"/>
                    <a:pt x="-198" y="611476"/>
                    <a:pt x="1990" y="620447"/>
                  </a:cubicBezTo>
                  <a:cubicBezTo>
                    <a:pt x="-333" y="625334"/>
                    <a:pt x="-1678" y="628117"/>
                    <a:pt x="4097" y="632055"/>
                  </a:cubicBezTo>
                  <a:cubicBezTo>
                    <a:pt x="15146" y="639609"/>
                    <a:pt x="24267" y="656547"/>
                    <a:pt x="27619" y="659455"/>
                  </a:cubicBezTo>
                  <a:cubicBezTo>
                    <a:pt x="53093" y="681551"/>
                    <a:pt x="106905" y="736205"/>
                    <a:pt x="107071" y="736531"/>
                  </a:cubicBezTo>
                  <a:cubicBezTo>
                    <a:pt x="101436" y="741062"/>
                    <a:pt x="102881" y="737963"/>
                    <a:pt x="99078" y="742714"/>
                  </a:cubicBezTo>
                  <a:cubicBezTo>
                    <a:pt x="62164" y="788849"/>
                    <a:pt x="39566" y="804918"/>
                    <a:pt x="41352" y="810267"/>
                  </a:cubicBezTo>
                  <a:cubicBezTo>
                    <a:pt x="61808" y="810508"/>
                    <a:pt x="81662" y="810714"/>
                    <a:pt x="100919" y="810890"/>
                  </a:cubicBezTo>
                  <a:cubicBezTo>
                    <a:pt x="109409" y="801341"/>
                    <a:pt x="154049" y="750404"/>
                    <a:pt x="155233" y="7495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3" name="Google Shape;2543;p21"/>
            <p:cNvSpPr/>
            <p:nvPr/>
          </p:nvSpPr>
          <p:spPr>
            <a:xfrm>
              <a:off x="8943978" y="3026779"/>
              <a:ext cx="159364" cy="744145"/>
            </a:xfrm>
            <a:custGeom>
              <a:rect b="b" l="l" r="r" t="t"/>
              <a:pathLst>
                <a:path extrusionOk="0" h="744145" w="159364">
                  <a:moveTo>
                    <a:pt x="155179" y="680566"/>
                  </a:moveTo>
                  <a:cubicBezTo>
                    <a:pt x="166724" y="665106"/>
                    <a:pt x="144241" y="664046"/>
                    <a:pt x="142475" y="659254"/>
                  </a:cubicBezTo>
                  <a:cubicBezTo>
                    <a:pt x="138069" y="647254"/>
                    <a:pt x="123479" y="645215"/>
                    <a:pt x="119831" y="637118"/>
                  </a:cubicBezTo>
                  <a:cubicBezTo>
                    <a:pt x="111336" y="618272"/>
                    <a:pt x="94413" y="612526"/>
                    <a:pt x="68884" y="579048"/>
                  </a:cubicBezTo>
                  <a:cubicBezTo>
                    <a:pt x="74283" y="570063"/>
                    <a:pt x="78256" y="575005"/>
                    <a:pt x="93655" y="553703"/>
                  </a:cubicBezTo>
                  <a:cubicBezTo>
                    <a:pt x="124512" y="511024"/>
                    <a:pt x="129063" y="519025"/>
                    <a:pt x="140643" y="496106"/>
                  </a:cubicBezTo>
                  <a:cubicBezTo>
                    <a:pt x="148089" y="481338"/>
                    <a:pt x="156960" y="484925"/>
                    <a:pt x="121442" y="447926"/>
                  </a:cubicBezTo>
                  <a:cubicBezTo>
                    <a:pt x="112872" y="438995"/>
                    <a:pt x="103610" y="430306"/>
                    <a:pt x="96435" y="420350"/>
                  </a:cubicBezTo>
                  <a:cubicBezTo>
                    <a:pt x="86304" y="406301"/>
                    <a:pt x="69666" y="398255"/>
                    <a:pt x="62391" y="381890"/>
                  </a:cubicBezTo>
                  <a:cubicBezTo>
                    <a:pt x="61628" y="380177"/>
                    <a:pt x="59938" y="381117"/>
                    <a:pt x="54484" y="376727"/>
                  </a:cubicBezTo>
                  <a:cubicBezTo>
                    <a:pt x="60655" y="368574"/>
                    <a:pt x="109234" y="311881"/>
                    <a:pt x="124723" y="306150"/>
                  </a:cubicBezTo>
                  <a:cubicBezTo>
                    <a:pt x="130543" y="304000"/>
                    <a:pt x="129630" y="295245"/>
                    <a:pt x="136549" y="294055"/>
                  </a:cubicBezTo>
                  <a:cubicBezTo>
                    <a:pt x="136870" y="294000"/>
                    <a:pt x="135756" y="296270"/>
                    <a:pt x="140764" y="271110"/>
                  </a:cubicBezTo>
                  <a:cubicBezTo>
                    <a:pt x="143042" y="268122"/>
                    <a:pt x="140674" y="266796"/>
                    <a:pt x="137272" y="258593"/>
                  </a:cubicBezTo>
                  <a:cubicBezTo>
                    <a:pt x="106038" y="249858"/>
                    <a:pt x="69571" y="179443"/>
                    <a:pt x="63811" y="176379"/>
                  </a:cubicBezTo>
                  <a:cubicBezTo>
                    <a:pt x="57113" y="172822"/>
                    <a:pt x="53385" y="166961"/>
                    <a:pt x="50515" y="160667"/>
                  </a:cubicBezTo>
                  <a:cubicBezTo>
                    <a:pt x="52186" y="159226"/>
                    <a:pt x="53676" y="157407"/>
                    <a:pt x="55146" y="155383"/>
                  </a:cubicBezTo>
                  <a:cubicBezTo>
                    <a:pt x="71543" y="132770"/>
                    <a:pt x="94061" y="125698"/>
                    <a:pt x="111457" y="108047"/>
                  </a:cubicBezTo>
                  <a:cubicBezTo>
                    <a:pt x="135706" y="83445"/>
                    <a:pt x="142159" y="75906"/>
                    <a:pt x="157768" y="66478"/>
                  </a:cubicBezTo>
                  <a:cubicBezTo>
                    <a:pt x="154271" y="61626"/>
                    <a:pt x="160889" y="61485"/>
                    <a:pt x="159027" y="52861"/>
                  </a:cubicBezTo>
                  <a:cubicBezTo>
                    <a:pt x="156544" y="41153"/>
                    <a:pt x="128702" y="16912"/>
                    <a:pt x="114156" y="0"/>
                  </a:cubicBezTo>
                  <a:cubicBezTo>
                    <a:pt x="93700" y="517"/>
                    <a:pt x="74192" y="1015"/>
                    <a:pt x="55718" y="1477"/>
                  </a:cubicBezTo>
                  <a:cubicBezTo>
                    <a:pt x="61879" y="8177"/>
                    <a:pt x="61920" y="11507"/>
                    <a:pt x="69426" y="18529"/>
                  </a:cubicBezTo>
                  <a:cubicBezTo>
                    <a:pt x="127623" y="72962"/>
                    <a:pt x="103750" y="34085"/>
                    <a:pt x="51558" y="104627"/>
                  </a:cubicBezTo>
                  <a:cubicBezTo>
                    <a:pt x="46521" y="111433"/>
                    <a:pt x="28197" y="118686"/>
                    <a:pt x="23190" y="125517"/>
                  </a:cubicBezTo>
                  <a:cubicBezTo>
                    <a:pt x="18087" y="132489"/>
                    <a:pt x="14620" y="137356"/>
                    <a:pt x="10250" y="139244"/>
                  </a:cubicBezTo>
                  <a:cubicBezTo>
                    <a:pt x="165" y="143604"/>
                    <a:pt x="1600" y="156815"/>
                    <a:pt x="1133" y="157925"/>
                  </a:cubicBezTo>
                  <a:cubicBezTo>
                    <a:pt x="-1697" y="164615"/>
                    <a:pt x="1193" y="170417"/>
                    <a:pt x="5192" y="174641"/>
                  </a:cubicBezTo>
                  <a:cubicBezTo>
                    <a:pt x="14565" y="184541"/>
                    <a:pt x="16501" y="193979"/>
                    <a:pt x="28272" y="201855"/>
                  </a:cubicBezTo>
                  <a:cubicBezTo>
                    <a:pt x="32974" y="204999"/>
                    <a:pt x="44629" y="230445"/>
                    <a:pt x="48618" y="235001"/>
                  </a:cubicBezTo>
                  <a:cubicBezTo>
                    <a:pt x="52823" y="239803"/>
                    <a:pt x="58784" y="243178"/>
                    <a:pt x="62537" y="248246"/>
                  </a:cubicBezTo>
                  <a:cubicBezTo>
                    <a:pt x="83986" y="277238"/>
                    <a:pt x="63415" y="250612"/>
                    <a:pt x="88788" y="274169"/>
                  </a:cubicBezTo>
                  <a:cubicBezTo>
                    <a:pt x="82762" y="280699"/>
                    <a:pt x="77449" y="287872"/>
                    <a:pt x="71784" y="294643"/>
                  </a:cubicBezTo>
                  <a:cubicBezTo>
                    <a:pt x="52000" y="318305"/>
                    <a:pt x="45031" y="317587"/>
                    <a:pt x="42683" y="324212"/>
                  </a:cubicBezTo>
                  <a:cubicBezTo>
                    <a:pt x="38513" y="336006"/>
                    <a:pt x="19597" y="353375"/>
                    <a:pt x="16411" y="367972"/>
                  </a:cubicBezTo>
                  <a:cubicBezTo>
                    <a:pt x="12804" y="373155"/>
                    <a:pt x="7771" y="373366"/>
                    <a:pt x="8870" y="386863"/>
                  </a:cubicBezTo>
                  <a:cubicBezTo>
                    <a:pt x="9733" y="397486"/>
                    <a:pt x="20064" y="412319"/>
                    <a:pt x="24273" y="414353"/>
                  </a:cubicBezTo>
                  <a:cubicBezTo>
                    <a:pt x="50309" y="426940"/>
                    <a:pt x="33546" y="428538"/>
                    <a:pt x="95647" y="480816"/>
                  </a:cubicBezTo>
                  <a:cubicBezTo>
                    <a:pt x="85767" y="489917"/>
                    <a:pt x="86525" y="486939"/>
                    <a:pt x="84593" y="489731"/>
                  </a:cubicBezTo>
                  <a:cubicBezTo>
                    <a:pt x="39557" y="555119"/>
                    <a:pt x="31147" y="553532"/>
                    <a:pt x="18448" y="584830"/>
                  </a:cubicBezTo>
                  <a:cubicBezTo>
                    <a:pt x="11981" y="600772"/>
                    <a:pt x="30811" y="610788"/>
                    <a:pt x="37866" y="616936"/>
                  </a:cubicBezTo>
                  <a:cubicBezTo>
                    <a:pt x="85165" y="658179"/>
                    <a:pt x="95973" y="672811"/>
                    <a:pt x="102295" y="678577"/>
                  </a:cubicBezTo>
                  <a:cubicBezTo>
                    <a:pt x="102601" y="678858"/>
                    <a:pt x="49531" y="727836"/>
                    <a:pt x="39667" y="744146"/>
                  </a:cubicBezTo>
                  <a:cubicBezTo>
                    <a:pt x="57710" y="743608"/>
                    <a:pt x="76109" y="743121"/>
                    <a:pt x="94839" y="742674"/>
                  </a:cubicBezTo>
                  <a:cubicBezTo>
                    <a:pt x="104417" y="738927"/>
                    <a:pt x="110805" y="729348"/>
                    <a:pt x="143910" y="702822"/>
                  </a:cubicBezTo>
                  <a:cubicBezTo>
                    <a:pt x="150678" y="695549"/>
                    <a:pt x="153583" y="689467"/>
                    <a:pt x="155179" y="6805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4" name="Google Shape;2544;p21"/>
            <p:cNvSpPr/>
            <p:nvPr/>
          </p:nvSpPr>
          <p:spPr>
            <a:xfrm>
              <a:off x="9331803" y="3018225"/>
              <a:ext cx="158443" cy="747495"/>
            </a:xfrm>
            <a:custGeom>
              <a:rect b="b" l="l" r="r" t="t"/>
              <a:pathLst>
                <a:path extrusionOk="0" h="747495" w="158443">
                  <a:moveTo>
                    <a:pt x="113243" y="738821"/>
                  </a:moveTo>
                  <a:cubicBezTo>
                    <a:pt x="114010" y="736049"/>
                    <a:pt x="126594" y="734271"/>
                    <a:pt x="141396" y="717077"/>
                  </a:cubicBezTo>
                  <a:cubicBezTo>
                    <a:pt x="147828" y="709588"/>
                    <a:pt x="165439" y="699382"/>
                    <a:pt x="155434" y="673599"/>
                  </a:cubicBezTo>
                  <a:cubicBezTo>
                    <a:pt x="157431" y="667954"/>
                    <a:pt x="142008" y="657662"/>
                    <a:pt x="135891" y="655627"/>
                  </a:cubicBezTo>
                  <a:cubicBezTo>
                    <a:pt x="130548" y="653854"/>
                    <a:pt x="100057" y="621366"/>
                    <a:pt x="95922" y="616851"/>
                  </a:cubicBezTo>
                  <a:cubicBezTo>
                    <a:pt x="94041" y="614791"/>
                    <a:pt x="93459" y="611521"/>
                    <a:pt x="91532" y="609527"/>
                  </a:cubicBezTo>
                  <a:cubicBezTo>
                    <a:pt x="36671" y="552914"/>
                    <a:pt x="51984" y="569580"/>
                    <a:pt x="58256" y="556481"/>
                  </a:cubicBezTo>
                  <a:cubicBezTo>
                    <a:pt x="63615" y="545290"/>
                    <a:pt x="104512" y="499853"/>
                    <a:pt x="117899" y="490053"/>
                  </a:cubicBezTo>
                  <a:cubicBezTo>
                    <a:pt x="132996" y="478998"/>
                    <a:pt x="134401" y="464567"/>
                    <a:pt x="153764" y="450066"/>
                  </a:cubicBezTo>
                  <a:cubicBezTo>
                    <a:pt x="157883" y="415091"/>
                    <a:pt x="129128" y="414403"/>
                    <a:pt x="124025" y="399957"/>
                  </a:cubicBezTo>
                  <a:cubicBezTo>
                    <a:pt x="123333" y="397998"/>
                    <a:pt x="120859" y="396165"/>
                    <a:pt x="118782" y="395316"/>
                  </a:cubicBezTo>
                  <a:cubicBezTo>
                    <a:pt x="113368" y="393111"/>
                    <a:pt x="94116" y="365882"/>
                    <a:pt x="77297" y="355666"/>
                  </a:cubicBezTo>
                  <a:cubicBezTo>
                    <a:pt x="75140" y="354355"/>
                    <a:pt x="77022" y="353501"/>
                    <a:pt x="56771" y="335172"/>
                  </a:cubicBezTo>
                  <a:cubicBezTo>
                    <a:pt x="73068" y="302488"/>
                    <a:pt x="159960" y="233735"/>
                    <a:pt x="140899" y="217848"/>
                  </a:cubicBezTo>
                  <a:cubicBezTo>
                    <a:pt x="142113" y="208500"/>
                    <a:pt x="137552" y="211705"/>
                    <a:pt x="114507" y="180618"/>
                  </a:cubicBezTo>
                  <a:cubicBezTo>
                    <a:pt x="109635" y="174048"/>
                    <a:pt x="90172" y="167619"/>
                    <a:pt x="84934" y="161345"/>
                  </a:cubicBezTo>
                  <a:cubicBezTo>
                    <a:pt x="59084" y="130369"/>
                    <a:pt x="76314" y="139471"/>
                    <a:pt x="78125" y="125421"/>
                  </a:cubicBezTo>
                  <a:cubicBezTo>
                    <a:pt x="155244" y="54011"/>
                    <a:pt x="135018" y="72867"/>
                    <a:pt x="101442" y="41876"/>
                  </a:cubicBezTo>
                  <a:cubicBezTo>
                    <a:pt x="46556" y="-8720"/>
                    <a:pt x="76811" y="19619"/>
                    <a:pt x="57634" y="0"/>
                  </a:cubicBezTo>
                  <a:cubicBezTo>
                    <a:pt x="38859" y="492"/>
                    <a:pt x="20349" y="974"/>
                    <a:pt x="2111" y="1452"/>
                  </a:cubicBezTo>
                  <a:cubicBezTo>
                    <a:pt x="25497" y="34874"/>
                    <a:pt x="77724" y="63369"/>
                    <a:pt x="72370" y="70180"/>
                  </a:cubicBezTo>
                  <a:cubicBezTo>
                    <a:pt x="52737" y="95189"/>
                    <a:pt x="53841" y="87438"/>
                    <a:pt x="51197" y="91808"/>
                  </a:cubicBezTo>
                  <a:cubicBezTo>
                    <a:pt x="35688" y="117445"/>
                    <a:pt x="38116" y="114683"/>
                    <a:pt x="37534" y="114803"/>
                  </a:cubicBezTo>
                  <a:cubicBezTo>
                    <a:pt x="30570" y="116270"/>
                    <a:pt x="33099" y="123106"/>
                    <a:pt x="27514" y="130605"/>
                  </a:cubicBezTo>
                  <a:cubicBezTo>
                    <a:pt x="-4126" y="173094"/>
                    <a:pt x="63444" y="192462"/>
                    <a:pt x="71272" y="201207"/>
                  </a:cubicBezTo>
                  <a:cubicBezTo>
                    <a:pt x="79851" y="210796"/>
                    <a:pt x="79209" y="210600"/>
                    <a:pt x="91271" y="221534"/>
                  </a:cubicBezTo>
                  <a:cubicBezTo>
                    <a:pt x="90759" y="224031"/>
                    <a:pt x="90699" y="227336"/>
                    <a:pt x="86409" y="227190"/>
                  </a:cubicBezTo>
                  <a:cubicBezTo>
                    <a:pt x="83660" y="227095"/>
                    <a:pt x="86098" y="233856"/>
                    <a:pt x="79801" y="236467"/>
                  </a:cubicBezTo>
                  <a:cubicBezTo>
                    <a:pt x="67508" y="241576"/>
                    <a:pt x="26255" y="294884"/>
                    <a:pt x="18473" y="305482"/>
                  </a:cubicBezTo>
                  <a:cubicBezTo>
                    <a:pt x="9381" y="317858"/>
                    <a:pt x="-2626" y="323881"/>
                    <a:pt x="9843" y="345138"/>
                  </a:cubicBezTo>
                  <a:cubicBezTo>
                    <a:pt x="11975" y="359995"/>
                    <a:pt x="73986" y="414127"/>
                    <a:pt x="98832" y="439091"/>
                  </a:cubicBezTo>
                  <a:cubicBezTo>
                    <a:pt x="88597" y="446796"/>
                    <a:pt x="90368" y="450779"/>
                    <a:pt x="85802" y="453707"/>
                  </a:cubicBezTo>
                  <a:cubicBezTo>
                    <a:pt x="72742" y="462086"/>
                    <a:pt x="70624" y="472247"/>
                    <a:pt x="59571" y="484262"/>
                  </a:cubicBezTo>
                  <a:cubicBezTo>
                    <a:pt x="42501" y="502816"/>
                    <a:pt x="61297" y="476476"/>
                    <a:pt x="10701" y="545465"/>
                  </a:cubicBezTo>
                  <a:cubicBezTo>
                    <a:pt x="5412" y="545837"/>
                    <a:pt x="7399" y="551478"/>
                    <a:pt x="3290" y="553884"/>
                  </a:cubicBezTo>
                  <a:cubicBezTo>
                    <a:pt x="-7437" y="560157"/>
                    <a:pt x="11408" y="590511"/>
                    <a:pt x="12502" y="592826"/>
                  </a:cubicBezTo>
                  <a:cubicBezTo>
                    <a:pt x="19843" y="596408"/>
                    <a:pt x="23029" y="603726"/>
                    <a:pt x="27544" y="609799"/>
                  </a:cubicBezTo>
                  <a:cubicBezTo>
                    <a:pt x="33064" y="617222"/>
                    <a:pt x="56079" y="634853"/>
                    <a:pt x="60273" y="649665"/>
                  </a:cubicBezTo>
                  <a:cubicBezTo>
                    <a:pt x="61477" y="653920"/>
                    <a:pt x="82149" y="663388"/>
                    <a:pt x="85973" y="676342"/>
                  </a:cubicBezTo>
                  <a:cubicBezTo>
                    <a:pt x="86775" y="679079"/>
                    <a:pt x="87016" y="672103"/>
                    <a:pt x="98757" y="687176"/>
                  </a:cubicBezTo>
                  <a:cubicBezTo>
                    <a:pt x="92711" y="694319"/>
                    <a:pt x="84758" y="699598"/>
                    <a:pt x="79039" y="707092"/>
                  </a:cubicBezTo>
                  <a:cubicBezTo>
                    <a:pt x="78316" y="708036"/>
                    <a:pt x="73419" y="707740"/>
                    <a:pt x="72250" y="709774"/>
                  </a:cubicBezTo>
                  <a:cubicBezTo>
                    <a:pt x="70850" y="712210"/>
                    <a:pt x="47930" y="733563"/>
                    <a:pt x="33575" y="747496"/>
                  </a:cubicBezTo>
                  <a:cubicBezTo>
                    <a:pt x="57358" y="747456"/>
                    <a:pt x="81377" y="747456"/>
                    <a:pt x="105586" y="747486"/>
                  </a:cubicBezTo>
                  <a:cubicBezTo>
                    <a:pt x="110563" y="746029"/>
                    <a:pt x="111963" y="743407"/>
                    <a:pt x="113243" y="7388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5" name="Google Shape;2545;p21"/>
            <p:cNvSpPr/>
            <p:nvPr/>
          </p:nvSpPr>
          <p:spPr>
            <a:xfrm>
              <a:off x="8576198" y="3027336"/>
              <a:ext cx="164554" cy="772345"/>
            </a:xfrm>
            <a:custGeom>
              <a:rect b="b" l="l" r="r" t="t"/>
              <a:pathLst>
                <a:path extrusionOk="0" h="772345" w="164554">
                  <a:moveTo>
                    <a:pt x="155214" y="696369"/>
                  </a:moveTo>
                  <a:cubicBezTo>
                    <a:pt x="170372" y="685801"/>
                    <a:pt x="163955" y="665930"/>
                    <a:pt x="147778" y="662143"/>
                  </a:cubicBezTo>
                  <a:cubicBezTo>
                    <a:pt x="140719" y="643498"/>
                    <a:pt x="125220" y="644096"/>
                    <a:pt x="120955" y="632041"/>
                  </a:cubicBezTo>
                  <a:cubicBezTo>
                    <a:pt x="120263" y="630082"/>
                    <a:pt x="117789" y="628248"/>
                    <a:pt x="115712" y="627400"/>
                  </a:cubicBezTo>
                  <a:cubicBezTo>
                    <a:pt x="110298" y="625195"/>
                    <a:pt x="91046" y="597966"/>
                    <a:pt x="74227" y="587749"/>
                  </a:cubicBezTo>
                  <a:cubicBezTo>
                    <a:pt x="72863" y="586915"/>
                    <a:pt x="71934" y="585348"/>
                    <a:pt x="70841" y="584082"/>
                  </a:cubicBezTo>
                  <a:cubicBezTo>
                    <a:pt x="45442" y="554764"/>
                    <a:pt x="51905" y="575654"/>
                    <a:pt x="61744" y="557828"/>
                  </a:cubicBezTo>
                  <a:cubicBezTo>
                    <a:pt x="68578" y="545451"/>
                    <a:pt x="111798" y="503199"/>
                    <a:pt x="112767" y="497302"/>
                  </a:cubicBezTo>
                  <a:cubicBezTo>
                    <a:pt x="113233" y="494464"/>
                    <a:pt x="125556" y="491345"/>
                    <a:pt x="138426" y="472660"/>
                  </a:cubicBezTo>
                  <a:cubicBezTo>
                    <a:pt x="146002" y="461659"/>
                    <a:pt x="147994" y="463136"/>
                    <a:pt x="150513" y="455200"/>
                  </a:cubicBezTo>
                  <a:cubicBezTo>
                    <a:pt x="161551" y="451774"/>
                    <a:pt x="167256" y="441051"/>
                    <a:pt x="154657" y="426841"/>
                  </a:cubicBezTo>
                  <a:cubicBezTo>
                    <a:pt x="145561" y="416584"/>
                    <a:pt x="80580" y="348594"/>
                    <a:pt x="77082" y="340728"/>
                  </a:cubicBezTo>
                  <a:cubicBezTo>
                    <a:pt x="76300" y="338975"/>
                    <a:pt x="74523" y="339975"/>
                    <a:pt x="68899" y="335349"/>
                  </a:cubicBezTo>
                  <a:cubicBezTo>
                    <a:pt x="99179" y="293599"/>
                    <a:pt x="113765" y="293021"/>
                    <a:pt x="111397" y="281308"/>
                  </a:cubicBezTo>
                  <a:cubicBezTo>
                    <a:pt x="138953" y="258182"/>
                    <a:pt x="125882" y="259644"/>
                    <a:pt x="133719" y="256429"/>
                  </a:cubicBezTo>
                  <a:cubicBezTo>
                    <a:pt x="134402" y="256153"/>
                    <a:pt x="133734" y="252110"/>
                    <a:pt x="133358" y="249869"/>
                  </a:cubicBezTo>
                  <a:cubicBezTo>
                    <a:pt x="129500" y="227010"/>
                    <a:pt x="115857" y="209716"/>
                    <a:pt x="96058" y="182362"/>
                  </a:cubicBezTo>
                  <a:cubicBezTo>
                    <a:pt x="89992" y="173989"/>
                    <a:pt x="93745" y="159236"/>
                    <a:pt x="90479" y="156393"/>
                  </a:cubicBezTo>
                  <a:cubicBezTo>
                    <a:pt x="90675" y="156122"/>
                    <a:pt x="90986" y="155871"/>
                    <a:pt x="91091" y="155585"/>
                  </a:cubicBezTo>
                  <a:cubicBezTo>
                    <a:pt x="96711" y="140411"/>
                    <a:pt x="110082" y="130932"/>
                    <a:pt x="118542" y="117868"/>
                  </a:cubicBezTo>
                  <a:cubicBezTo>
                    <a:pt x="120559" y="114749"/>
                    <a:pt x="166789" y="90800"/>
                    <a:pt x="164145" y="69417"/>
                  </a:cubicBezTo>
                  <a:cubicBezTo>
                    <a:pt x="169318" y="47814"/>
                    <a:pt x="124086" y="22092"/>
                    <a:pt x="103284" y="599"/>
                  </a:cubicBezTo>
                  <a:cubicBezTo>
                    <a:pt x="79089" y="-436"/>
                    <a:pt x="55141" y="-351"/>
                    <a:pt x="34108" y="2643"/>
                  </a:cubicBezTo>
                  <a:cubicBezTo>
                    <a:pt x="45136" y="9484"/>
                    <a:pt x="69401" y="39506"/>
                    <a:pt x="78261" y="45418"/>
                  </a:cubicBezTo>
                  <a:cubicBezTo>
                    <a:pt x="110524" y="66951"/>
                    <a:pt x="101929" y="67016"/>
                    <a:pt x="108371" y="69407"/>
                  </a:cubicBezTo>
                  <a:cubicBezTo>
                    <a:pt x="115290" y="71974"/>
                    <a:pt x="112004" y="70186"/>
                    <a:pt x="86886" y="95169"/>
                  </a:cubicBezTo>
                  <a:cubicBezTo>
                    <a:pt x="81994" y="100037"/>
                    <a:pt x="56932" y="127286"/>
                    <a:pt x="47359" y="127502"/>
                  </a:cubicBezTo>
                  <a:cubicBezTo>
                    <a:pt x="41895" y="144389"/>
                    <a:pt x="40174" y="147799"/>
                    <a:pt x="41614" y="151587"/>
                  </a:cubicBezTo>
                  <a:cubicBezTo>
                    <a:pt x="46837" y="165309"/>
                    <a:pt x="44650" y="174265"/>
                    <a:pt x="55557" y="184773"/>
                  </a:cubicBezTo>
                  <a:cubicBezTo>
                    <a:pt x="63350" y="192272"/>
                    <a:pt x="91061" y="240517"/>
                    <a:pt x="92832" y="242717"/>
                  </a:cubicBezTo>
                  <a:cubicBezTo>
                    <a:pt x="83535" y="247257"/>
                    <a:pt x="72085" y="255013"/>
                    <a:pt x="70785" y="265325"/>
                  </a:cubicBezTo>
                  <a:cubicBezTo>
                    <a:pt x="70249" y="269569"/>
                    <a:pt x="59421" y="271845"/>
                    <a:pt x="41012" y="300385"/>
                  </a:cubicBezTo>
                  <a:cubicBezTo>
                    <a:pt x="37555" y="305744"/>
                    <a:pt x="31709" y="309386"/>
                    <a:pt x="29768" y="315865"/>
                  </a:cubicBezTo>
                  <a:cubicBezTo>
                    <a:pt x="22186" y="317930"/>
                    <a:pt x="24339" y="325951"/>
                    <a:pt x="20942" y="330678"/>
                  </a:cubicBezTo>
                  <a:cubicBezTo>
                    <a:pt x="14234" y="340000"/>
                    <a:pt x="22568" y="357203"/>
                    <a:pt x="28955" y="366702"/>
                  </a:cubicBezTo>
                  <a:cubicBezTo>
                    <a:pt x="32452" y="371905"/>
                    <a:pt x="51599" y="374859"/>
                    <a:pt x="64835" y="396216"/>
                  </a:cubicBezTo>
                  <a:cubicBezTo>
                    <a:pt x="69069" y="403052"/>
                    <a:pt x="99074" y="429739"/>
                    <a:pt x="104929" y="434933"/>
                  </a:cubicBezTo>
                  <a:cubicBezTo>
                    <a:pt x="92526" y="446852"/>
                    <a:pt x="76952" y="466838"/>
                    <a:pt x="75376" y="469440"/>
                  </a:cubicBezTo>
                  <a:cubicBezTo>
                    <a:pt x="74764" y="470444"/>
                    <a:pt x="69847" y="470716"/>
                    <a:pt x="68914" y="472830"/>
                  </a:cubicBezTo>
                  <a:cubicBezTo>
                    <a:pt x="66009" y="479445"/>
                    <a:pt x="28784" y="517393"/>
                    <a:pt x="13988" y="542724"/>
                  </a:cubicBezTo>
                  <a:cubicBezTo>
                    <a:pt x="3582" y="547194"/>
                    <a:pt x="-207" y="558250"/>
                    <a:pt x="1981" y="567220"/>
                  </a:cubicBezTo>
                  <a:cubicBezTo>
                    <a:pt x="-342" y="572118"/>
                    <a:pt x="-1662" y="574905"/>
                    <a:pt x="4088" y="578828"/>
                  </a:cubicBezTo>
                  <a:cubicBezTo>
                    <a:pt x="15142" y="586378"/>
                    <a:pt x="24259" y="603320"/>
                    <a:pt x="27610" y="606228"/>
                  </a:cubicBezTo>
                  <a:cubicBezTo>
                    <a:pt x="44208" y="620624"/>
                    <a:pt x="106128" y="681476"/>
                    <a:pt x="107062" y="683304"/>
                  </a:cubicBezTo>
                  <a:cubicBezTo>
                    <a:pt x="94307" y="693571"/>
                    <a:pt x="37098" y="761666"/>
                    <a:pt x="32181" y="763736"/>
                  </a:cubicBezTo>
                  <a:cubicBezTo>
                    <a:pt x="27379" y="765755"/>
                    <a:pt x="22206" y="765760"/>
                    <a:pt x="18684" y="772345"/>
                  </a:cubicBezTo>
                  <a:cubicBezTo>
                    <a:pt x="41238" y="768422"/>
                    <a:pt x="67369" y="764906"/>
                    <a:pt x="96711" y="761767"/>
                  </a:cubicBezTo>
                  <a:cubicBezTo>
                    <a:pt x="112144" y="745222"/>
                    <a:pt x="153945" y="697253"/>
                    <a:pt x="155214" y="6963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6" name="Google Shape;2546;p21"/>
            <p:cNvSpPr/>
            <p:nvPr/>
          </p:nvSpPr>
          <p:spPr>
            <a:xfrm>
              <a:off x="10417602" y="2987199"/>
              <a:ext cx="165471" cy="792767"/>
            </a:xfrm>
            <a:custGeom>
              <a:rect b="b" l="l" r="r" t="t"/>
              <a:pathLst>
                <a:path extrusionOk="0" h="792767" w="165471">
                  <a:moveTo>
                    <a:pt x="110893" y="780029"/>
                  </a:moveTo>
                  <a:cubicBezTo>
                    <a:pt x="114732" y="777925"/>
                    <a:pt x="118866" y="774901"/>
                    <a:pt x="120271" y="769853"/>
                  </a:cubicBezTo>
                  <a:cubicBezTo>
                    <a:pt x="121039" y="767090"/>
                    <a:pt x="133552" y="765383"/>
                    <a:pt x="148424" y="748114"/>
                  </a:cubicBezTo>
                  <a:cubicBezTo>
                    <a:pt x="154851" y="740630"/>
                    <a:pt x="172468" y="730418"/>
                    <a:pt x="162463" y="704631"/>
                  </a:cubicBezTo>
                  <a:cubicBezTo>
                    <a:pt x="164455" y="698985"/>
                    <a:pt x="149036" y="688693"/>
                    <a:pt x="142920" y="686659"/>
                  </a:cubicBezTo>
                  <a:cubicBezTo>
                    <a:pt x="137576" y="684886"/>
                    <a:pt x="107085" y="652398"/>
                    <a:pt x="102951" y="647882"/>
                  </a:cubicBezTo>
                  <a:cubicBezTo>
                    <a:pt x="101069" y="645823"/>
                    <a:pt x="100487" y="642553"/>
                    <a:pt x="98560" y="640559"/>
                  </a:cubicBezTo>
                  <a:cubicBezTo>
                    <a:pt x="43725" y="583966"/>
                    <a:pt x="59008" y="600622"/>
                    <a:pt x="65285" y="587512"/>
                  </a:cubicBezTo>
                  <a:cubicBezTo>
                    <a:pt x="70643" y="576321"/>
                    <a:pt x="111541" y="530884"/>
                    <a:pt x="124927" y="521084"/>
                  </a:cubicBezTo>
                  <a:cubicBezTo>
                    <a:pt x="140025" y="510029"/>
                    <a:pt x="141430" y="495598"/>
                    <a:pt x="160792" y="481097"/>
                  </a:cubicBezTo>
                  <a:cubicBezTo>
                    <a:pt x="164911" y="446123"/>
                    <a:pt x="136156" y="445435"/>
                    <a:pt x="131053" y="430989"/>
                  </a:cubicBezTo>
                  <a:cubicBezTo>
                    <a:pt x="130361" y="429030"/>
                    <a:pt x="127888" y="427197"/>
                    <a:pt x="125810" y="426348"/>
                  </a:cubicBezTo>
                  <a:cubicBezTo>
                    <a:pt x="120396" y="424143"/>
                    <a:pt x="101144" y="396914"/>
                    <a:pt x="84326" y="386697"/>
                  </a:cubicBezTo>
                  <a:cubicBezTo>
                    <a:pt x="82168" y="385386"/>
                    <a:pt x="84055" y="384532"/>
                    <a:pt x="63799" y="366204"/>
                  </a:cubicBezTo>
                  <a:cubicBezTo>
                    <a:pt x="80091" y="333525"/>
                    <a:pt x="166978" y="264776"/>
                    <a:pt x="147927" y="248879"/>
                  </a:cubicBezTo>
                  <a:cubicBezTo>
                    <a:pt x="149136" y="239531"/>
                    <a:pt x="144581" y="242736"/>
                    <a:pt x="121535" y="211649"/>
                  </a:cubicBezTo>
                  <a:cubicBezTo>
                    <a:pt x="116663" y="205079"/>
                    <a:pt x="97201" y="198650"/>
                    <a:pt x="91962" y="192377"/>
                  </a:cubicBezTo>
                  <a:cubicBezTo>
                    <a:pt x="66113" y="161405"/>
                    <a:pt x="83342" y="170507"/>
                    <a:pt x="85154" y="156453"/>
                  </a:cubicBezTo>
                  <a:cubicBezTo>
                    <a:pt x="162117" y="85188"/>
                    <a:pt x="142303" y="104129"/>
                    <a:pt x="108470" y="72907"/>
                  </a:cubicBezTo>
                  <a:cubicBezTo>
                    <a:pt x="42049" y="11668"/>
                    <a:pt x="50112" y="18344"/>
                    <a:pt x="56043" y="13155"/>
                  </a:cubicBezTo>
                  <a:cubicBezTo>
                    <a:pt x="71275" y="-166"/>
                    <a:pt x="60087" y="9167"/>
                    <a:pt x="68807" y="0"/>
                  </a:cubicBezTo>
                  <a:cubicBezTo>
                    <a:pt x="46625" y="703"/>
                    <a:pt x="24001" y="1416"/>
                    <a:pt x="1016" y="2130"/>
                  </a:cubicBezTo>
                  <a:cubicBezTo>
                    <a:pt x="-10936" y="42248"/>
                    <a:pt x="86644" y="91994"/>
                    <a:pt x="79394" y="101216"/>
                  </a:cubicBezTo>
                  <a:cubicBezTo>
                    <a:pt x="59801" y="126175"/>
                    <a:pt x="60844" y="118510"/>
                    <a:pt x="58220" y="122845"/>
                  </a:cubicBezTo>
                  <a:cubicBezTo>
                    <a:pt x="42711" y="148482"/>
                    <a:pt x="45140" y="145719"/>
                    <a:pt x="44558" y="145840"/>
                  </a:cubicBezTo>
                  <a:cubicBezTo>
                    <a:pt x="37593" y="147306"/>
                    <a:pt x="40122" y="154142"/>
                    <a:pt x="34538" y="161642"/>
                  </a:cubicBezTo>
                  <a:cubicBezTo>
                    <a:pt x="24377" y="175284"/>
                    <a:pt x="24071" y="190307"/>
                    <a:pt x="33143" y="202342"/>
                  </a:cubicBezTo>
                  <a:cubicBezTo>
                    <a:pt x="38878" y="209947"/>
                    <a:pt x="77397" y="231234"/>
                    <a:pt x="78300" y="232243"/>
                  </a:cubicBezTo>
                  <a:cubicBezTo>
                    <a:pt x="86875" y="241827"/>
                    <a:pt x="86202" y="241606"/>
                    <a:pt x="98300" y="252571"/>
                  </a:cubicBezTo>
                  <a:cubicBezTo>
                    <a:pt x="97788" y="255067"/>
                    <a:pt x="97727" y="258372"/>
                    <a:pt x="93438" y="258227"/>
                  </a:cubicBezTo>
                  <a:cubicBezTo>
                    <a:pt x="90688" y="258131"/>
                    <a:pt x="93127" y="264892"/>
                    <a:pt x="86830" y="267504"/>
                  </a:cubicBezTo>
                  <a:cubicBezTo>
                    <a:pt x="78676" y="270889"/>
                    <a:pt x="77608" y="282231"/>
                    <a:pt x="68170" y="284180"/>
                  </a:cubicBezTo>
                  <a:cubicBezTo>
                    <a:pt x="66077" y="284612"/>
                    <a:pt x="19716" y="344113"/>
                    <a:pt x="19395" y="344364"/>
                  </a:cubicBezTo>
                  <a:cubicBezTo>
                    <a:pt x="-13224" y="369584"/>
                    <a:pt x="65556" y="429608"/>
                    <a:pt x="105871" y="470122"/>
                  </a:cubicBezTo>
                  <a:cubicBezTo>
                    <a:pt x="95555" y="477888"/>
                    <a:pt x="97522" y="481730"/>
                    <a:pt x="92840" y="484739"/>
                  </a:cubicBezTo>
                  <a:cubicBezTo>
                    <a:pt x="79780" y="493117"/>
                    <a:pt x="77663" y="503278"/>
                    <a:pt x="66609" y="515293"/>
                  </a:cubicBezTo>
                  <a:cubicBezTo>
                    <a:pt x="61321" y="521044"/>
                    <a:pt x="54909" y="525916"/>
                    <a:pt x="50433" y="532205"/>
                  </a:cubicBezTo>
                  <a:cubicBezTo>
                    <a:pt x="-28" y="603018"/>
                    <a:pt x="-820" y="580575"/>
                    <a:pt x="19535" y="623863"/>
                  </a:cubicBezTo>
                  <a:cubicBezTo>
                    <a:pt x="26876" y="627444"/>
                    <a:pt x="30062" y="634762"/>
                    <a:pt x="34578" y="640835"/>
                  </a:cubicBezTo>
                  <a:cubicBezTo>
                    <a:pt x="40097" y="648259"/>
                    <a:pt x="63112" y="665889"/>
                    <a:pt x="67307" y="680702"/>
                  </a:cubicBezTo>
                  <a:cubicBezTo>
                    <a:pt x="68511" y="684956"/>
                    <a:pt x="89183" y="694424"/>
                    <a:pt x="93006" y="707378"/>
                  </a:cubicBezTo>
                  <a:cubicBezTo>
                    <a:pt x="93809" y="710116"/>
                    <a:pt x="94050" y="703139"/>
                    <a:pt x="105791" y="718213"/>
                  </a:cubicBezTo>
                  <a:cubicBezTo>
                    <a:pt x="99745" y="725355"/>
                    <a:pt x="91792" y="730634"/>
                    <a:pt x="86072" y="738128"/>
                  </a:cubicBezTo>
                  <a:cubicBezTo>
                    <a:pt x="85350" y="739073"/>
                    <a:pt x="80447" y="738776"/>
                    <a:pt x="79283" y="740811"/>
                  </a:cubicBezTo>
                  <a:cubicBezTo>
                    <a:pt x="79233" y="740896"/>
                    <a:pt x="37362" y="781657"/>
                    <a:pt x="27895" y="791552"/>
                  </a:cubicBezTo>
                  <a:cubicBezTo>
                    <a:pt x="51160" y="791964"/>
                    <a:pt x="74130" y="792370"/>
                    <a:pt x="96784" y="792767"/>
                  </a:cubicBezTo>
                  <a:cubicBezTo>
                    <a:pt x="102735" y="791557"/>
                    <a:pt x="95916" y="788247"/>
                    <a:pt x="110893" y="7800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7" name="Google Shape;2547;p21"/>
            <p:cNvSpPr/>
            <p:nvPr/>
          </p:nvSpPr>
          <p:spPr>
            <a:xfrm>
              <a:off x="10036820" y="2998139"/>
              <a:ext cx="159354" cy="775061"/>
            </a:xfrm>
            <a:custGeom>
              <a:rect b="b" l="l" r="r" t="t"/>
              <a:pathLst>
                <a:path extrusionOk="0" h="775061" w="159354">
                  <a:moveTo>
                    <a:pt x="155179" y="709217"/>
                  </a:moveTo>
                  <a:cubicBezTo>
                    <a:pt x="166724" y="693756"/>
                    <a:pt x="144241" y="692696"/>
                    <a:pt x="142475" y="687905"/>
                  </a:cubicBezTo>
                  <a:cubicBezTo>
                    <a:pt x="138074" y="675905"/>
                    <a:pt x="123479" y="673865"/>
                    <a:pt x="119831" y="665769"/>
                  </a:cubicBezTo>
                  <a:cubicBezTo>
                    <a:pt x="111326" y="646898"/>
                    <a:pt x="94443" y="641222"/>
                    <a:pt x="68884" y="607699"/>
                  </a:cubicBezTo>
                  <a:cubicBezTo>
                    <a:pt x="74283" y="598713"/>
                    <a:pt x="78256" y="603656"/>
                    <a:pt x="93655" y="582354"/>
                  </a:cubicBezTo>
                  <a:cubicBezTo>
                    <a:pt x="116113" y="551287"/>
                    <a:pt x="150041" y="523234"/>
                    <a:pt x="146925" y="508818"/>
                  </a:cubicBezTo>
                  <a:cubicBezTo>
                    <a:pt x="143539" y="493122"/>
                    <a:pt x="69446" y="426413"/>
                    <a:pt x="62391" y="410536"/>
                  </a:cubicBezTo>
                  <a:cubicBezTo>
                    <a:pt x="61628" y="408823"/>
                    <a:pt x="59938" y="409762"/>
                    <a:pt x="54484" y="405372"/>
                  </a:cubicBezTo>
                  <a:cubicBezTo>
                    <a:pt x="62336" y="395005"/>
                    <a:pt x="103419" y="349161"/>
                    <a:pt x="110338" y="345057"/>
                  </a:cubicBezTo>
                  <a:cubicBezTo>
                    <a:pt x="122666" y="337744"/>
                    <a:pt x="117172" y="337588"/>
                    <a:pt x="124718" y="334801"/>
                  </a:cubicBezTo>
                  <a:cubicBezTo>
                    <a:pt x="130538" y="332651"/>
                    <a:pt x="129625" y="323896"/>
                    <a:pt x="136544" y="322705"/>
                  </a:cubicBezTo>
                  <a:cubicBezTo>
                    <a:pt x="136865" y="322650"/>
                    <a:pt x="135601" y="325724"/>
                    <a:pt x="141627" y="295396"/>
                  </a:cubicBezTo>
                  <a:cubicBezTo>
                    <a:pt x="139254" y="293025"/>
                    <a:pt x="137964" y="288947"/>
                    <a:pt x="137262" y="287244"/>
                  </a:cubicBezTo>
                  <a:cubicBezTo>
                    <a:pt x="102471" y="277515"/>
                    <a:pt x="74027" y="210464"/>
                    <a:pt x="63801" y="205029"/>
                  </a:cubicBezTo>
                  <a:cubicBezTo>
                    <a:pt x="57103" y="201478"/>
                    <a:pt x="53375" y="195611"/>
                    <a:pt x="50505" y="189318"/>
                  </a:cubicBezTo>
                  <a:cubicBezTo>
                    <a:pt x="52176" y="187876"/>
                    <a:pt x="53666" y="186058"/>
                    <a:pt x="55136" y="184034"/>
                  </a:cubicBezTo>
                  <a:cubicBezTo>
                    <a:pt x="71533" y="161421"/>
                    <a:pt x="94046" y="154348"/>
                    <a:pt x="111447" y="136698"/>
                  </a:cubicBezTo>
                  <a:cubicBezTo>
                    <a:pt x="135696" y="112096"/>
                    <a:pt x="142149" y="104556"/>
                    <a:pt x="157758" y="95128"/>
                  </a:cubicBezTo>
                  <a:cubicBezTo>
                    <a:pt x="154261" y="90276"/>
                    <a:pt x="160879" y="90136"/>
                    <a:pt x="159017" y="81516"/>
                  </a:cubicBezTo>
                  <a:cubicBezTo>
                    <a:pt x="158852" y="80738"/>
                    <a:pt x="159123" y="80934"/>
                    <a:pt x="159298" y="79251"/>
                  </a:cubicBezTo>
                  <a:cubicBezTo>
                    <a:pt x="153222" y="68783"/>
                    <a:pt x="162108" y="77900"/>
                    <a:pt x="86886" y="0"/>
                  </a:cubicBezTo>
                  <a:cubicBezTo>
                    <a:pt x="66521" y="588"/>
                    <a:pt x="46059" y="1175"/>
                    <a:pt x="25518" y="1763"/>
                  </a:cubicBezTo>
                  <a:cubicBezTo>
                    <a:pt x="38242" y="25140"/>
                    <a:pt x="46571" y="13486"/>
                    <a:pt x="62216" y="38726"/>
                  </a:cubicBezTo>
                  <a:cubicBezTo>
                    <a:pt x="66721" y="46005"/>
                    <a:pt x="102145" y="77342"/>
                    <a:pt x="104432" y="79357"/>
                  </a:cubicBezTo>
                  <a:cubicBezTo>
                    <a:pt x="79049" y="108037"/>
                    <a:pt x="76345" y="99755"/>
                    <a:pt x="51548" y="133277"/>
                  </a:cubicBezTo>
                  <a:cubicBezTo>
                    <a:pt x="44705" y="142524"/>
                    <a:pt x="33972" y="139857"/>
                    <a:pt x="14991" y="164711"/>
                  </a:cubicBezTo>
                  <a:cubicBezTo>
                    <a:pt x="7942" y="170366"/>
                    <a:pt x="4751" y="168111"/>
                    <a:pt x="1560" y="180608"/>
                  </a:cubicBezTo>
                  <a:cubicBezTo>
                    <a:pt x="1078" y="182512"/>
                    <a:pt x="1861" y="184837"/>
                    <a:pt x="1133" y="186570"/>
                  </a:cubicBezTo>
                  <a:cubicBezTo>
                    <a:pt x="-1697" y="193261"/>
                    <a:pt x="1193" y="199062"/>
                    <a:pt x="5192" y="203286"/>
                  </a:cubicBezTo>
                  <a:cubicBezTo>
                    <a:pt x="14565" y="213186"/>
                    <a:pt x="16502" y="222624"/>
                    <a:pt x="28272" y="230500"/>
                  </a:cubicBezTo>
                  <a:cubicBezTo>
                    <a:pt x="32974" y="233645"/>
                    <a:pt x="44629" y="259091"/>
                    <a:pt x="48618" y="263646"/>
                  </a:cubicBezTo>
                  <a:cubicBezTo>
                    <a:pt x="52823" y="268448"/>
                    <a:pt x="58784" y="271824"/>
                    <a:pt x="62537" y="276892"/>
                  </a:cubicBezTo>
                  <a:cubicBezTo>
                    <a:pt x="83991" y="305884"/>
                    <a:pt x="63425" y="279268"/>
                    <a:pt x="88788" y="302815"/>
                  </a:cubicBezTo>
                  <a:cubicBezTo>
                    <a:pt x="77770" y="314764"/>
                    <a:pt x="66400" y="332344"/>
                    <a:pt x="51885" y="343505"/>
                  </a:cubicBezTo>
                  <a:cubicBezTo>
                    <a:pt x="48412" y="346182"/>
                    <a:pt x="44012" y="349111"/>
                    <a:pt x="42688" y="352858"/>
                  </a:cubicBezTo>
                  <a:cubicBezTo>
                    <a:pt x="38408" y="364963"/>
                    <a:pt x="27008" y="372347"/>
                    <a:pt x="22919" y="384366"/>
                  </a:cubicBezTo>
                  <a:cubicBezTo>
                    <a:pt x="15940" y="389796"/>
                    <a:pt x="18669" y="395698"/>
                    <a:pt x="13802" y="399651"/>
                  </a:cubicBezTo>
                  <a:cubicBezTo>
                    <a:pt x="1635" y="409541"/>
                    <a:pt x="12829" y="428563"/>
                    <a:pt x="21735" y="441522"/>
                  </a:cubicBezTo>
                  <a:cubicBezTo>
                    <a:pt x="22808" y="443089"/>
                    <a:pt x="38573" y="447368"/>
                    <a:pt x="50138" y="466023"/>
                  </a:cubicBezTo>
                  <a:cubicBezTo>
                    <a:pt x="54649" y="473307"/>
                    <a:pt x="88853" y="503735"/>
                    <a:pt x="95652" y="509456"/>
                  </a:cubicBezTo>
                  <a:cubicBezTo>
                    <a:pt x="75773" y="527765"/>
                    <a:pt x="97744" y="500807"/>
                    <a:pt x="68894" y="541000"/>
                  </a:cubicBezTo>
                  <a:cubicBezTo>
                    <a:pt x="42161" y="578195"/>
                    <a:pt x="29853" y="585372"/>
                    <a:pt x="18453" y="613475"/>
                  </a:cubicBezTo>
                  <a:cubicBezTo>
                    <a:pt x="12427" y="628333"/>
                    <a:pt x="23501" y="631955"/>
                    <a:pt x="58563" y="663754"/>
                  </a:cubicBezTo>
                  <a:cubicBezTo>
                    <a:pt x="90228" y="692470"/>
                    <a:pt x="94428" y="700266"/>
                    <a:pt x="103258" y="708016"/>
                  </a:cubicBezTo>
                  <a:cubicBezTo>
                    <a:pt x="70846" y="734637"/>
                    <a:pt x="84754" y="722824"/>
                    <a:pt x="50013" y="760164"/>
                  </a:cubicBezTo>
                  <a:cubicBezTo>
                    <a:pt x="42903" y="767809"/>
                    <a:pt x="38493" y="771927"/>
                    <a:pt x="38894" y="774173"/>
                  </a:cubicBezTo>
                  <a:cubicBezTo>
                    <a:pt x="56857" y="774464"/>
                    <a:pt x="74769" y="774760"/>
                    <a:pt x="92616" y="775062"/>
                  </a:cubicBezTo>
                  <a:cubicBezTo>
                    <a:pt x="139234" y="731930"/>
                    <a:pt x="150934" y="732975"/>
                    <a:pt x="155179" y="709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8" name="Google Shape;2548;p21"/>
            <p:cNvSpPr/>
            <p:nvPr/>
          </p:nvSpPr>
          <p:spPr>
            <a:xfrm>
              <a:off x="9668968" y="3009310"/>
              <a:ext cx="164215" cy="758862"/>
            </a:xfrm>
            <a:custGeom>
              <a:rect b="b" l="l" r="r" t="t"/>
              <a:pathLst>
                <a:path extrusionOk="0" h="758862" w="164215">
                  <a:moveTo>
                    <a:pt x="147841" y="680154"/>
                  </a:moveTo>
                  <a:cubicBezTo>
                    <a:pt x="140817" y="661585"/>
                    <a:pt x="125273" y="662067"/>
                    <a:pt x="121018" y="650052"/>
                  </a:cubicBezTo>
                  <a:cubicBezTo>
                    <a:pt x="120325" y="648093"/>
                    <a:pt x="117852" y="646260"/>
                    <a:pt x="115775" y="645411"/>
                  </a:cubicBezTo>
                  <a:cubicBezTo>
                    <a:pt x="110361" y="643206"/>
                    <a:pt x="91109" y="615977"/>
                    <a:pt x="74290" y="605760"/>
                  </a:cubicBezTo>
                  <a:cubicBezTo>
                    <a:pt x="69729" y="602988"/>
                    <a:pt x="79448" y="608940"/>
                    <a:pt x="53197" y="584744"/>
                  </a:cubicBezTo>
                  <a:cubicBezTo>
                    <a:pt x="121454" y="504860"/>
                    <a:pt x="146100" y="487321"/>
                    <a:pt x="150576" y="473216"/>
                  </a:cubicBezTo>
                  <a:cubicBezTo>
                    <a:pt x="186125" y="462176"/>
                    <a:pt x="131243" y="425017"/>
                    <a:pt x="111189" y="397205"/>
                  </a:cubicBezTo>
                  <a:cubicBezTo>
                    <a:pt x="101058" y="383156"/>
                    <a:pt x="84426" y="375109"/>
                    <a:pt x="77145" y="358745"/>
                  </a:cubicBezTo>
                  <a:cubicBezTo>
                    <a:pt x="76368" y="356992"/>
                    <a:pt x="74586" y="357991"/>
                    <a:pt x="68962" y="353365"/>
                  </a:cubicBezTo>
                  <a:cubicBezTo>
                    <a:pt x="99428" y="311359"/>
                    <a:pt x="113833" y="311088"/>
                    <a:pt x="111460" y="299324"/>
                  </a:cubicBezTo>
                  <a:cubicBezTo>
                    <a:pt x="139016" y="276199"/>
                    <a:pt x="125945" y="277660"/>
                    <a:pt x="133782" y="274446"/>
                  </a:cubicBezTo>
                  <a:cubicBezTo>
                    <a:pt x="134465" y="274169"/>
                    <a:pt x="133797" y="270126"/>
                    <a:pt x="133421" y="267886"/>
                  </a:cubicBezTo>
                  <a:cubicBezTo>
                    <a:pt x="127189" y="231068"/>
                    <a:pt x="105323" y="224016"/>
                    <a:pt x="98630" y="203547"/>
                  </a:cubicBezTo>
                  <a:cubicBezTo>
                    <a:pt x="98239" y="202347"/>
                    <a:pt x="96914" y="201473"/>
                    <a:pt x="96126" y="200373"/>
                  </a:cubicBezTo>
                  <a:cubicBezTo>
                    <a:pt x="90060" y="192000"/>
                    <a:pt x="93818" y="177258"/>
                    <a:pt x="90547" y="174405"/>
                  </a:cubicBezTo>
                  <a:cubicBezTo>
                    <a:pt x="90743" y="174133"/>
                    <a:pt x="91049" y="173882"/>
                    <a:pt x="91159" y="173596"/>
                  </a:cubicBezTo>
                  <a:cubicBezTo>
                    <a:pt x="96774" y="158437"/>
                    <a:pt x="110150" y="148959"/>
                    <a:pt x="118604" y="135894"/>
                  </a:cubicBezTo>
                  <a:cubicBezTo>
                    <a:pt x="127801" y="121679"/>
                    <a:pt x="208773" y="101327"/>
                    <a:pt x="130255" y="41821"/>
                  </a:cubicBezTo>
                  <a:cubicBezTo>
                    <a:pt x="100216" y="19052"/>
                    <a:pt x="106633" y="20634"/>
                    <a:pt x="85820" y="0"/>
                  </a:cubicBezTo>
                  <a:cubicBezTo>
                    <a:pt x="9455" y="2562"/>
                    <a:pt x="14748" y="332"/>
                    <a:pt x="20348" y="6831"/>
                  </a:cubicBezTo>
                  <a:cubicBezTo>
                    <a:pt x="26915" y="14451"/>
                    <a:pt x="29118" y="18595"/>
                    <a:pt x="31782" y="19454"/>
                  </a:cubicBezTo>
                  <a:cubicBezTo>
                    <a:pt x="36900" y="21116"/>
                    <a:pt x="61315" y="45332"/>
                    <a:pt x="64501" y="50214"/>
                  </a:cubicBezTo>
                  <a:cubicBezTo>
                    <a:pt x="73708" y="64348"/>
                    <a:pt x="90928" y="68156"/>
                    <a:pt x="104490" y="84339"/>
                  </a:cubicBezTo>
                  <a:cubicBezTo>
                    <a:pt x="107205" y="87579"/>
                    <a:pt x="108118" y="86891"/>
                    <a:pt x="112027" y="89196"/>
                  </a:cubicBezTo>
                  <a:cubicBezTo>
                    <a:pt x="111836" y="89518"/>
                    <a:pt x="57672" y="145287"/>
                    <a:pt x="47432" y="145523"/>
                  </a:cubicBezTo>
                  <a:cubicBezTo>
                    <a:pt x="36775" y="178448"/>
                    <a:pt x="34858" y="164213"/>
                    <a:pt x="92238" y="259849"/>
                  </a:cubicBezTo>
                  <a:cubicBezTo>
                    <a:pt x="93352" y="261713"/>
                    <a:pt x="93502" y="259643"/>
                    <a:pt x="89102" y="262868"/>
                  </a:cubicBezTo>
                  <a:cubicBezTo>
                    <a:pt x="62585" y="282301"/>
                    <a:pt x="75956" y="280674"/>
                    <a:pt x="67808" y="287274"/>
                  </a:cubicBezTo>
                  <a:cubicBezTo>
                    <a:pt x="52981" y="299284"/>
                    <a:pt x="30443" y="331832"/>
                    <a:pt x="29826" y="333886"/>
                  </a:cubicBezTo>
                  <a:cubicBezTo>
                    <a:pt x="22244" y="335951"/>
                    <a:pt x="24397" y="343972"/>
                    <a:pt x="21000" y="348699"/>
                  </a:cubicBezTo>
                  <a:cubicBezTo>
                    <a:pt x="15546" y="356283"/>
                    <a:pt x="19189" y="381609"/>
                    <a:pt x="39033" y="391203"/>
                  </a:cubicBezTo>
                  <a:cubicBezTo>
                    <a:pt x="62454" y="402529"/>
                    <a:pt x="45631" y="400329"/>
                    <a:pt x="104982" y="452949"/>
                  </a:cubicBezTo>
                  <a:cubicBezTo>
                    <a:pt x="92579" y="464873"/>
                    <a:pt x="77010" y="484844"/>
                    <a:pt x="75429" y="487456"/>
                  </a:cubicBezTo>
                  <a:cubicBezTo>
                    <a:pt x="74822" y="488461"/>
                    <a:pt x="69900" y="488732"/>
                    <a:pt x="68967" y="490847"/>
                  </a:cubicBezTo>
                  <a:cubicBezTo>
                    <a:pt x="68826" y="491173"/>
                    <a:pt x="11472" y="561790"/>
                    <a:pt x="9359" y="563427"/>
                  </a:cubicBezTo>
                  <a:cubicBezTo>
                    <a:pt x="-1734" y="572006"/>
                    <a:pt x="2902" y="583574"/>
                    <a:pt x="965" y="587512"/>
                  </a:cubicBezTo>
                  <a:cubicBezTo>
                    <a:pt x="-2166" y="593866"/>
                    <a:pt x="2651" y="595649"/>
                    <a:pt x="10644" y="601476"/>
                  </a:cubicBezTo>
                  <a:cubicBezTo>
                    <a:pt x="34492" y="638710"/>
                    <a:pt x="116031" y="698432"/>
                    <a:pt x="101716" y="704726"/>
                  </a:cubicBezTo>
                  <a:cubicBezTo>
                    <a:pt x="101395" y="704867"/>
                    <a:pt x="59775" y="752373"/>
                    <a:pt x="59539" y="752700"/>
                  </a:cubicBezTo>
                  <a:cubicBezTo>
                    <a:pt x="57592" y="755357"/>
                    <a:pt x="55294" y="757060"/>
                    <a:pt x="54547" y="758190"/>
                  </a:cubicBezTo>
                  <a:cubicBezTo>
                    <a:pt x="75038" y="758401"/>
                    <a:pt x="95564" y="758627"/>
                    <a:pt x="116111" y="758863"/>
                  </a:cubicBezTo>
                  <a:cubicBezTo>
                    <a:pt x="128288" y="743779"/>
                    <a:pt x="154971" y="714591"/>
                    <a:pt x="155277" y="714375"/>
                  </a:cubicBezTo>
                  <a:cubicBezTo>
                    <a:pt x="170435" y="703812"/>
                    <a:pt x="164013" y="683941"/>
                    <a:pt x="147841" y="6801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3" name="Google Shape;2553;p22"/>
          <p:cNvGrpSpPr/>
          <p:nvPr/>
        </p:nvGrpSpPr>
        <p:grpSpPr>
          <a:xfrm rot="1936355">
            <a:off x="623500" y="-225180"/>
            <a:ext cx="2344570" cy="3152833"/>
            <a:chOff x="1247001" y="-450434"/>
            <a:chExt cx="4688683" cy="6305050"/>
          </a:xfrm>
        </p:grpSpPr>
        <p:sp>
          <p:nvSpPr>
            <p:cNvPr id="2554" name="Google Shape;2554;p22"/>
            <p:cNvSpPr/>
            <p:nvPr/>
          </p:nvSpPr>
          <p:spPr>
            <a:xfrm>
              <a:off x="1252014" y="-450434"/>
              <a:ext cx="4683670" cy="6305050"/>
            </a:xfrm>
            <a:custGeom>
              <a:rect b="b" l="l" r="r" t="t"/>
              <a:pathLst>
                <a:path extrusionOk="0" h="6305050" w="4683670">
                  <a:moveTo>
                    <a:pt x="4657405" y="6076790"/>
                  </a:moveTo>
                  <a:cubicBezTo>
                    <a:pt x="4648418" y="5923943"/>
                    <a:pt x="4672668" y="5744262"/>
                    <a:pt x="4662673" y="5558074"/>
                  </a:cubicBezTo>
                  <a:cubicBezTo>
                    <a:pt x="4638134" y="5126923"/>
                    <a:pt x="4652136" y="5440144"/>
                    <a:pt x="4652136" y="5015185"/>
                  </a:cubicBezTo>
                  <a:cubicBezTo>
                    <a:pt x="4653082" y="4536481"/>
                    <a:pt x="4588940" y="4233347"/>
                    <a:pt x="4611690" y="3459593"/>
                  </a:cubicBezTo>
                  <a:cubicBezTo>
                    <a:pt x="4620185" y="3278272"/>
                    <a:pt x="4623538" y="3374096"/>
                    <a:pt x="4599011" y="2941696"/>
                  </a:cubicBezTo>
                  <a:cubicBezTo>
                    <a:pt x="4556485" y="2329035"/>
                    <a:pt x="4552364" y="7885"/>
                    <a:pt x="4506864" y="6763"/>
                  </a:cubicBezTo>
                  <a:cubicBezTo>
                    <a:pt x="4122003" y="-3830"/>
                    <a:pt x="3678988" y="14909"/>
                    <a:pt x="3681383" y="14909"/>
                  </a:cubicBezTo>
                  <a:cubicBezTo>
                    <a:pt x="3247240" y="14909"/>
                    <a:pt x="3649482" y="-27726"/>
                    <a:pt x="3120130" y="31201"/>
                  </a:cubicBezTo>
                  <a:cubicBezTo>
                    <a:pt x="2884853" y="57266"/>
                    <a:pt x="2304694" y="24959"/>
                    <a:pt x="2277407" y="23320"/>
                  </a:cubicBezTo>
                  <a:cubicBezTo>
                    <a:pt x="2255627" y="24946"/>
                    <a:pt x="1766658" y="63243"/>
                    <a:pt x="1715915" y="58893"/>
                  </a:cubicBezTo>
                  <a:cubicBezTo>
                    <a:pt x="1215400" y="16220"/>
                    <a:pt x="253116" y="81944"/>
                    <a:pt x="312884" y="77379"/>
                  </a:cubicBezTo>
                  <a:cubicBezTo>
                    <a:pt x="297331" y="77379"/>
                    <a:pt x="43148" y="72486"/>
                    <a:pt x="45542" y="72764"/>
                  </a:cubicBezTo>
                  <a:cubicBezTo>
                    <a:pt x="43929" y="72764"/>
                    <a:pt x="42669" y="827074"/>
                    <a:pt x="42669" y="1381501"/>
                  </a:cubicBezTo>
                  <a:cubicBezTo>
                    <a:pt x="42618" y="1382434"/>
                    <a:pt x="12911" y="1832148"/>
                    <a:pt x="10352" y="2035183"/>
                  </a:cubicBezTo>
                  <a:cubicBezTo>
                    <a:pt x="10352" y="2060718"/>
                    <a:pt x="41950" y="2360195"/>
                    <a:pt x="37879" y="2399917"/>
                  </a:cubicBezTo>
                  <a:cubicBezTo>
                    <a:pt x="-15461" y="2928973"/>
                    <a:pt x="67007" y="3450791"/>
                    <a:pt x="18015" y="4505725"/>
                  </a:cubicBezTo>
                  <a:cubicBezTo>
                    <a:pt x="-1357" y="4883510"/>
                    <a:pt x="24670" y="4827295"/>
                    <a:pt x="18255" y="5023621"/>
                  </a:cubicBezTo>
                  <a:cubicBezTo>
                    <a:pt x="-13999" y="5914889"/>
                    <a:pt x="3899" y="5453335"/>
                    <a:pt x="15860" y="6028455"/>
                  </a:cubicBezTo>
                  <a:cubicBezTo>
                    <a:pt x="21103" y="6273620"/>
                    <a:pt x="11096" y="6284276"/>
                    <a:pt x="26863" y="6284553"/>
                  </a:cubicBezTo>
                  <a:cubicBezTo>
                    <a:pt x="1036853" y="6299976"/>
                    <a:pt x="1903524" y="6309458"/>
                    <a:pt x="3216562" y="6286180"/>
                  </a:cubicBezTo>
                  <a:cubicBezTo>
                    <a:pt x="3737609" y="6276130"/>
                    <a:pt x="3745032" y="6308992"/>
                    <a:pt x="3800792" y="6304654"/>
                  </a:cubicBezTo>
                  <a:cubicBezTo>
                    <a:pt x="4861324" y="6223710"/>
                    <a:pt x="4681579" y="6436089"/>
                    <a:pt x="4657405" y="6076790"/>
                  </a:cubicBezTo>
                  <a:close/>
                  <a:moveTo>
                    <a:pt x="253772" y="709876"/>
                  </a:moveTo>
                  <a:cubicBezTo>
                    <a:pt x="209494" y="691957"/>
                    <a:pt x="186038" y="632210"/>
                    <a:pt x="205184" y="583586"/>
                  </a:cubicBezTo>
                  <a:cubicBezTo>
                    <a:pt x="237261" y="501292"/>
                    <a:pt x="347595" y="509993"/>
                    <a:pt x="376307" y="589563"/>
                  </a:cubicBezTo>
                  <a:cubicBezTo>
                    <a:pt x="404552" y="657468"/>
                    <a:pt x="335382" y="743280"/>
                    <a:pt x="253772" y="709876"/>
                  </a:cubicBezTo>
                  <a:close/>
                  <a:moveTo>
                    <a:pt x="245390" y="1225880"/>
                  </a:moveTo>
                  <a:cubicBezTo>
                    <a:pt x="209973" y="1206864"/>
                    <a:pt x="191534" y="1159614"/>
                    <a:pt x="201831" y="1116980"/>
                  </a:cubicBezTo>
                  <a:cubicBezTo>
                    <a:pt x="224568" y="1023829"/>
                    <a:pt x="346158" y="1023551"/>
                    <a:pt x="377265" y="1109918"/>
                  </a:cubicBezTo>
                  <a:cubicBezTo>
                    <a:pt x="407426" y="1182148"/>
                    <a:pt x="327971" y="1270419"/>
                    <a:pt x="245390" y="1225880"/>
                  </a:cubicBezTo>
                  <a:close/>
                  <a:moveTo>
                    <a:pt x="255687" y="1750838"/>
                  </a:moveTo>
                  <a:cubicBezTo>
                    <a:pt x="211410" y="1732919"/>
                    <a:pt x="187954" y="1673715"/>
                    <a:pt x="206860" y="1624825"/>
                  </a:cubicBezTo>
                  <a:cubicBezTo>
                    <a:pt x="238697" y="1541990"/>
                    <a:pt x="349751" y="1550955"/>
                    <a:pt x="378223" y="1630525"/>
                  </a:cubicBezTo>
                  <a:cubicBezTo>
                    <a:pt x="406708" y="1698695"/>
                    <a:pt x="337058" y="1783965"/>
                    <a:pt x="255687" y="1750838"/>
                  </a:cubicBezTo>
                  <a:close/>
                  <a:moveTo>
                    <a:pt x="256885" y="2271445"/>
                  </a:moveTo>
                  <a:cubicBezTo>
                    <a:pt x="212607" y="2253526"/>
                    <a:pt x="189151" y="2194322"/>
                    <a:pt x="208057" y="2145710"/>
                  </a:cubicBezTo>
                  <a:cubicBezTo>
                    <a:pt x="239895" y="2062609"/>
                    <a:pt x="350948" y="2071575"/>
                    <a:pt x="379420" y="2151145"/>
                  </a:cubicBezTo>
                  <a:cubicBezTo>
                    <a:pt x="408144" y="2219845"/>
                    <a:pt x="337537" y="2304307"/>
                    <a:pt x="256885" y="2271445"/>
                  </a:cubicBezTo>
                  <a:close/>
                  <a:moveTo>
                    <a:pt x="204944" y="2678814"/>
                  </a:moveTo>
                  <a:cubicBezTo>
                    <a:pt x="227682" y="2585663"/>
                    <a:pt x="349272" y="2585121"/>
                    <a:pt x="380378" y="2671752"/>
                  </a:cubicBezTo>
                  <a:cubicBezTo>
                    <a:pt x="443083" y="2821938"/>
                    <a:pt x="163301" y="2850185"/>
                    <a:pt x="204944" y="2678814"/>
                  </a:cubicBezTo>
                  <a:close/>
                  <a:moveTo>
                    <a:pt x="206141" y="3199156"/>
                  </a:moveTo>
                  <a:cubicBezTo>
                    <a:pt x="228879" y="3106283"/>
                    <a:pt x="350229" y="3105186"/>
                    <a:pt x="381575" y="3192095"/>
                  </a:cubicBezTo>
                  <a:cubicBezTo>
                    <a:pt x="444519" y="3343088"/>
                    <a:pt x="164738" y="3370527"/>
                    <a:pt x="206141" y="3199156"/>
                  </a:cubicBezTo>
                  <a:close/>
                  <a:moveTo>
                    <a:pt x="259998" y="3833015"/>
                  </a:moveTo>
                  <a:cubicBezTo>
                    <a:pt x="215720" y="3815096"/>
                    <a:pt x="192265" y="3755891"/>
                    <a:pt x="211170" y="3707280"/>
                  </a:cubicBezTo>
                  <a:cubicBezTo>
                    <a:pt x="243008" y="3624179"/>
                    <a:pt x="354061" y="3633145"/>
                    <a:pt x="382533" y="3712715"/>
                  </a:cubicBezTo>
                  <a:cubicBezTo>
                    <a:pt x="411018" y="3781150"/>
                    <a:pt x="340890" y="3865877"/>
                    <a:pt x="259998" y="3833015"/>
                  </a:cubicBezTo>
                  <a:close/>
                  <a:moveTo>
                    <a:pt x="208057" y="4240384"/>
                  </a:moveTo>
                  <a:cubicBezTo>
                    <a:pt x="230795" y="4146955"/>
                    <a:pt x="352385" y="4146955"/>
                    <a:pt x="383491" y="4233322"/>
                  </a:cubicBezTo>
                  <a:cubicBezTo>
                    <a:pt x="446196" y="4383508"/>
                    <a:pt x="166414" y="4411755"/>
                    <a:pt x="208057" y="4240384"/>
                  </a:cubicBezTo>
                  <a:close/>
                  <a:moveTo>
                    <a:pt x="252814" y="4869627"/>
                  </a:moveTo>
                  <a:cubicBezTo>
                    <a:pt x="217397" y="4850611"/>
                    <a:pt x="198957" y="4803361"/>
                    <a:pt x="209255" y="4760726"/>
                  </a:cubicBezTo>
                  <a:cubicBezTo>
                    <a:pt x="231992" y="4667575"/>
                    <a:pt x="353582" y="4667298"/>
                    <a:pt x="384689" y="4753664"/>
                  </a:cubicBezTo>
                  <a:cubicBezTo>
                    <a:pt x="414850" y="4825907"/>
                    <a:pt x="335622" y="4914165"/>
                    <a:pt x="252814" y="4869627"/>
                  </a:cubicBezTo>
                  <a:close/>
                  <a:moveTo>
                    <a:pt x="263099" y="5394584"/>
                  </a:moveTo>
                  <a:cubicBezTo>
                    <a:pt x="218821" y="5376665"/>
                    <a:pt x="195365" y="5317461"/>
                    <a:pt x="214271" y="5268849"/>
                  </a:cubicBezTo>
                  <a:cubicBezTo>
                    <a:pt x="246108" y="5185749"/>
                    <a:pt x="357162" y="5194715"/>
                    <a:pt x="385634" y="5274284"/>
                  </a:cubicBezTo>
                  <a:cubicBezTo>
                    <a:pt x="414131" y="5342719"/>
                    <a:pt x="344003" y="5427446"/>
                    <a:pt x="263099" y="5394584"/>
                  </a:cubicBezTo>
                  <a:close/>
                  <a:moveTo>
                    <a:pt x="264056" y="5915204"/>
                  </a:moveTo>
                  <a:cubicBezTo>
                    <a:pt x="170472" y="5877185"/>
                    <a:pt x="201831" y="5712876"/>
                    <a:pt x="313842" y="5731891"/>
                  </a:cubicBezTo>
                  <a:cubicBezTo>
                    <a:pt x="449548" y="5755510"/>
                    <a:pt x="392112" y="5967347"/>
                    <a:pt x="264056" y="5915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55" name="Google Shape;2555;p22"/>
            <p:cNvGrpSpPr/>
            <p:nvPr/>
          </p:nvGrpSpPr>
          <p:grpSpPr>
            <a:xfrm>
              <a:off x="1247001" y="-121811"/>
              <a:ext cx="4669982" cy="5748165"/>
              <a:chOff x="1247001" y="-121811"/>
              <a:chExt cx="4669982" cy="5748165"/>
            </a:xfrm>
          </p:grpSpPr>
          <p:sp>
            <p:nvSpPr>
              <p:cNvPr id="2556" name="Google Shape;2556;p22"/>
              <p:cNvSpPr/>
              <p:nvPr/>
            </p:nvSpPr>
            <p:spPr>
              <a:xfrm>
                <a:off x="1289493" y="-121811"/>
                <a:ext cx="4499059" cy="45584"/>
              </a:xfrm>
              <a:custGeom>
                <a:rect b="b" l="l" r="r" t="t"/>
                <a:pathLst>
                  <a:path extrusionOk="0" h="45584" w="4499059">
                    <a:moveTo>
                      <a:pt x="4496899" y="45585"/>
                    </a:moveTo>
                    <a:cubicBezTo>
                      <a:pt x="4495689" y="45597"/>
                      <a:pt x="7975" y="30390"/>
                      <a:pt x="6387" y="30377"/>
                    </a:cubicBezTo>
                    <a:cubicBezTo>
                      <a:pt x="6387" y="-15864"/>
                      <a:pt x="-317446" y="163"/>
                      <a:pt x="3646764" y="16796"/>
                    </a:cubicBezTo>
                    <a:cubicBezTo>
                      <a:pt x="4590168" y="20428"/>
                      <a:pt x="4495789" y="6456"/>
                      <a:pt x="4496899" y="4558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7" name="Google Shape;2557;p22"/>
              <p:cNvSpPr/>
              <p:nvPr/>
            </p:nvSpPr>
            <p:spPr>
              <a:xfrm>
                <a:off x="1289790" y="394571"/>
                <a:ext cx="4511986" cy="47640"/>
              </a:xfrm>
              <a:custGeom>
                <a:rect b="b" l="l" r="r" t="t"/>
                <a:pathLst>
                  <a:path extrusionOk="0" h="47640" w="4511986">
                    <a:moveTo>
                      <a:pt x="4509534" y="47640"/>
                    </a:moveTo>
                    <a:cubicBezTo>
                      <a:pt x="4508097" y="47665"/>
                      <a:pt x="6052" y="32445"/>
                      <a:pt x="5132" y="32432"/>
                    </a:cubicBezTo>
                    <a:cubicBezTo>
                      <a:pt x="6203" y="-16003"/>
                      <a:pt x="-300211" y="-1085"/>
                      <a:pt x="3658668" y="18851"/>
                    </a:cubicBezTo>
                    <a:cubicBezTo>
                      <a:pt x="4601542" y="22470"/>
                      <a:pt x="4509534" y="8032"/>
                      <a:pt x="4509534" y="476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8" name="Google Shape;2558;p22"/>
              <p:cNvSpPr/>
              <p:nvPr/>
            </p:nvSpPr>
            <p:spPr>
              <a:xfrm>
                <a:off x="1291091" y="912857"/>
                <a:ext cx="4541969" cy="37715"/>
              </a:xfrm>
              <a:custGeom>
                <a:rect b="b" l="l" r="r" t="t"/>
                <a:pathLst>
                  <a:path extrusionOk="0" h="37715" w="4541969">
                    <a:moveTo>
                      <a:pt x="602908" y="34766"/>
                    </a:moveTo>
                    <a:cubicBezTo>
                      <a:pt x="-83855" y="34766"/>
                      <a:pt x="3604" y="43858"/>
                      <a:pt x="3604" y="0"/>
                    </a:cubicBezTo>
                    <a:cubicBezTo>
                      <a:pt x="5532956" y="31475"/>
                      <a:pt x="6333431" y="43959"/>
                      <a:pt x="602908" y="347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9" name="Google Shape;2559;p22"/>
              <p:cNvSpPr/>
              <p:nvPr/>
            </p:nvSpPr>
            <p:spPr>
              <a:xfrm>
                <a:off x="1261196" y="1432884"/>
                <a:ext cx="4559950" cy="46216"/>
              </a:xfrm>
              <a:custGeom>
                <a:rect b="b" l="l" r="r" t="t"/>
                <a:pathLst>
                  <a:path extrusionOk="0" h="46216" w="4559950">
                    <a:moveTo>
                      <a:pt x="4557512" y="46216"/>
                    </a:moveTo>
                    <a:cubicBezTo>
                      <a:pt x="4556529" y="46229"/>
                      <a:pt x="6135" y="30744"/>
                      <a:pt x="4762" y="30731"/>
                    </a:cubicBezTo>
                    <a:cubicBezTo>
                      <a:pt x="6992" y="-16242"/>
                      <a:pt x="-302749" y="316"/>
                      <a:pt x="3711915" y="17150"/>
                    </a:cubicBezTo>
                    <a:cubicBezTo>
                      <a:pt x="4648966" y="20769"/>
                      <a:pt x="4557512" y="6785"/>
                      <a:pt x="4557512" y="462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0" name="Google Shape;2560;p22"/>
              <p:cNvSpPr/>
              <p:nvPr/>
            </p:nvSpPr>
            <p:spPr>
              <a:xfrm>
                <a:off x="1282187" y="1951394"/>
                <a:ext cx="4550648" cy="45879"/>
              </a:xfrm>
              <a:custGeom>
                <a:rect b="b" l="l" r="r" t="t"/>
                <a:pathLst>
                  <a:path extrusionOk="0" h="45879" w="4550648">
                    <a:moveTo>
                      <a:pt x="4548483" y="45879"/>
                    </a:moveTo>
                    <a:cubicBezTo>
                      <a:pt x="4547373" y="45892"/>
                      <a:pt x="4719" y="30407"/>
                      <a:pt x="3396" y="30394"/>
                    </a:cubicBezTo>
                    <a:cubicBezTo>
                      <a:pt x="10366" y="-16061"/>
                      <a:pt x="-304317" y="269"/>
                      <a:pt x="3703365" y="17091"/>
                    </a:cubicBezTo>
                    <a:cubicBezTo>
                      <a:pt x="4641638" y="20710"/>
                      <a:pt x="4547348" y="7053"/>
                      <a:pt x="4548483" y="4587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1" name="Google Shape;2561;p22"/>
              <p:cNvSpPr/>
              <p:nvPr/>
            </p:nvSpPr>
            <p:spPr>
              <a:xfrm>
                <a:off x="1265815" y="2469533"/>
                <a:ext cx="4588439" cy="46179"/>
              </a:xfrm>
              <a:custGeom>
                <a:rect b="b" l="l" r="r" t="t"/>
                <a:pathLst>
                  <a:path extrusionOk="0" h="46179" w="4588439">
                    <a:moveTo>
                      <a:pt x="4587112" y="46179"/>
                    </a:moveTo>
                    <a:cubicBezTo>
                      <a:pt x="4586192" y="46192"/>
                      <a:pt x="112544" y="31161"/>
                      <a:pt x="6129" y="30429"/>
                    </a:cubicBezTo>
                    <a:cubicBezTo>
                      <a:pt x="5096" y="-16316"/>
                      <a:pt x="-310645" y="430"/>
                      <a:pt x="3731949" y="17390"/>
                    </a:cubicBezTo>
                    <a:cubicBezTo>
                      <a:pt x="4680571" y="21022"/>
                      <a:pt x="4583558" y="7050"/>
                      <a:pt x="4587112" y="4617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2" name="Google Shape;2562;p22"/>
              <p:cNvSpPr/>
              <p:nvPr/>
            </p:nvSpPr>
            <p:spPr>
              <a:xfrm>
                <a:off x="1279746" y="2986345"/>
                <a:ext cx="4597929" cy="42041"/>
              </a:xfrm>
              <a:custGeom>
                <a:rect b="b" l="l" r="r" t="t"/>
                <a:pathLst>
                  <a:path extrusionOk="0" h="42041" w="4597929">
                    <a:moveTo>
                      <a:pt x="1679800" y="36670"/>
                    </a:moveTo>
                    <a:cubicBezTo>
                      <a:pt x="-153515" y="29621"/>
                      <a:pt x="4084" y="50453"/>
                      <a:pt x="2975" y="0"/>
                    </a:cubicBezTo>
                    <a:cubicBezTo>
                      <a:pt x="4904236" y="13631"/>
                      <a:pt x="6522352" y="57099"/>
                      <a:pt x="1679800" y="366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3" name="Google Shape;2563;p22"/>
              <p:cNvSpPr/>
              <p:nvPr/>
            </p:nvSpPr>
            <p:spPr>
              <a:xfrm>
                <a:off x="1278929" y="3505385"/>
                <a:ext cx="4587923" cy="47203"/>
              </a:xfrm>
              <a:custGeom>
                <a:rect b="b" l="l" r="r" t="t"/>
                <a:pathLst>
                  <a:path extrusionOk="0" h="47203" w="4587923">
                    <a:moveTo>
                      <a:pt x="4585494" y="47203"/>
                    </a:moveTo>
                    <a:cubicBezTo>
                      <a:pt x="4584574" y="47216"/>
                      <a:pt x="103679" y="32121"/>
                      <a:pt x="5456" y="31453"/>
                    </a:cubicBezTo>
                    <a:cubicBezTo>
                      <a:pt x="5456" y="-17587"/>
                      <a:pt x="-304273" y="1164"/>
                      <a:pt x="3743489" y="18149"/>
                    </a:cubicBezTo>
                    <a:cubicBezTo>
                      <a:pt x="4676570" y="22664"/>
                      <a:pt x="4585494" y="6119"/>
                      <a:pt x="4585494" y="472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4" name="Google Shape;2564;p22"/>
              <p:cNvSpPr/>
              <p:nvPr/>
            </p:nvSpPr>
            <p:spPr>
              <a:xfrm>
                <a:off x="1265317" y="4023112"/>
                <a:ext cx="4622401" cy="47914"/>
              </a:xfrm>
              <a:custGeom>
                <a:rect b="b" l="l" r="r" t="t"/>
                <a:pathLst>
                  <a:path extrusionOk="0" h="47914" w="4622401">
                    <a:moveTo>
                      <a:pt x="4621364" y="47915"/>
                    </a:moveTo>
                    <a:cubicBezTo>
                      <a:pt x="4620443" y="47927"/>
                      <a:pt x="86473" y="32694"/>
                      <a:pt x="4711" y="32165"/>
                    </a:cubicBezTo>
                    <a:cubicBezTo>
                      <a:pt x="7068" y="-18591"/>
                      <a:pt x="-305395" y="1762"/>
                      <a:pt x="3769540" y="18861"/>
                    </a:cubicBezTo>
                    <a:cubicBezTo>
                      <a:pt x="4714179" y="22493"/>
                      <a:pt x="4617015" y="8483"/>
                      <a:pt x="4621364" y="479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5" name="Google Shape;2565;p22"/>
              <p:cNvSpPr/>
              <p:nvPr/>
            </p:nvSpPr>
            <p:spPr>
              <a:xfrm>
                <a:off x="1266231" y="4541131"/>
                <a:ext cx="4650752" cy="42857"/>
              </a:xfrm>
              <a:custGeom>
                <a:rect b="b" l="l" r="r" t="t"/>
                <a:pathLst>
                  <a:path extrusionOk="0" h="42857" w="4650752">
                    <a:moveTo>
                      <a:pt x="1730409" y="36935"/>
                    </a:moveTo>
                    <a:cubicBezTo>
                      <a:pt x="-181883" y="29596"/>
                      <a:pt x="4995" y="52156"/>
                      <a:pt x="4995" y="0"/>
                    </a:cubicBezTo>
                    <a:cubicBezTo>
                      <a:pt x="4876637" y="18777"/>
                      <a:pt x="6641968" y="57666"/>
                      <a:pt x="1730409" y="369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6" name="Google Shape;2566;p22"/>
              <p:cNvSpPr/>
              <p:nvPr/>
            </p:nvSpPr>
            <p:spPr>
              <a:xfrm>
                <a:off x="1247001" y="5060759"/>
                <a:ext cx="4669439" cy="46880"/>
              </a:xfrm>
              <a:custGeom>
                <a:rect b="b" l="l" r="r" t="t"/>
                <a:pathLst>
                  <a:path extrusionOk="0" h="46880" w="4669439">
                    <a:moveTo>
                      <a:pt x="4667686" y="46880"/>
                    </a:moveTo>
                    <a:cubicBezTo>
                      <a:pt x="4666729" y="46893"/>
                      <a:pt x="198009" y="32215"/>
                      <a:pt x="5799" y="30588"/>
                    </a:cubicBezTo>
                    <a:cubicBezTo>
                      <a:pt x="5799" y="-16902"/>
                      <a:pt x="-314845" y="778"/>
                      <a:pt x="3812523" y="18091"/>
                    </a:cubicBezTo>
                    <a:cubicBezTo>
                      <a:pt x="4760867" y="21723"/>
                      <a:pt x="4665455" y="7738"/>
                      <a:pt x="4667686" y="468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7" name="Google Shape;2567;p22"/>
              <p:cNvSpPr/>
              <p:nvPr/>
            </p:nvSpPr>
            <p:spPr>
              <a:xfrm>
                <a:off x="1262626" y="5577897"/>
                <a:ext cx="4648470" cy="48457"/>
              </a:xfrm>
              <a:custGeom>
                <a:rect b="b" l="l" r="r" t="t"/>
                <a:pathLst>
                  <a:path extrusionOk="0" h="48457" w="4648470">
                    <a:moveTo>
                      <a:pt x="4646793" y="48457"/>
                    </a:moveTo>
                    <a:cubicBezTo>
                      <a:pt x="4645885" y="48470"/>
                      <a:pt x="127821" y="32909"/>
                      <a:pt x="5966" y="31888"/>
                    </a:cubicBezTo>
                    <a:cubicBezTo>
                      <a:pt x="4832" y="-15728"/>
                      <a:pt x="-310758" y="-1352"/>
                      <a:pt x="3809098" y="19391"/>
                    </a:cubicBezTo>
                    <a:cubicBezTo>
                      <a:pt x="4738486" y="23023"/>
                      <a:pt x="4644411" y="7979"/>
                      <a:pt x="4646793" y="484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68" name="Google Shape;2568;p22"/>
            <p:cNvSpPr/>
            <p:nvPr/>
          </p:nvSpPr>
          <p:spPr>
            <a:xfrm>
              <a:off x="1862157" y="-395061"/>
              <a:ext cx="125412" cy="6244387"/>
            </a:xfrm>
            <a:custGeom>
              <a:rect b="b" l="l" r="r" t="t"/>
              <a:pathLst>
                <a:path extrusionOk="0" h="6244387" w="125412">
                  <a:moveTo>
                    <a:pt x="125413" y="6244388"/>
                  </a:moveTo>
                  <a:cubicBezTo>
                    <a:pt x="56192" y="6244388"/>
                    <a:pt x="-52794" y="2637211"/>
                    <a:pt x="29434" y="1"/>
                  </a:cubicBezTo>
                  <a:cubicBezTo>
                    <a:pt x="99511" y="-2130"/>
                    <a:pt x="-69318" y="2433066"/>
                    <a:pt x="125413" y="62443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9" name="Google Shape;2569;p22"/>
          <p:cNvGrpSpPr/>
          <p:nvPr/>
        </p:nvGrpSpPr>
        <p:grpSpPr>
          <a:xfrm rot="-662687">
            <a:off x="504886" y="2331375"/>
            <a:ext cx="2254756" cy="3426545"/>
            <a:chOff x="1008524" y="4661954"/>
            <a:chExt cx="4508950" cy="6851973"/>
          </a:xfrm>
        </p:grpSpPr>
        <p:sp>
          <p:nvSpPr>
            <p:cNvPr id="2570" name="Google Shape;2570;p22"/>
            <p:cNvSpPr/>
            <p:nvPr/>
          </p:nvSpPr>
          <p:spPr>
            <a:xfrm>
              <a:off x="1008524" y="4661954"/>
              <a:ext cx="4508950" cy="6851973"/>
            </a:xfrm>
            <a:custGeom>
              <a:rect b="b" l="l" r="r" t="t"/>
              <a:pathLst>
                <a:path extrusionOk="0" h="6851973" w="4508950">
                  <a:moveTo>
                    <a:pt x="4506925" y="6801515"/>
                  </a:moveTo>
                  <a:cubicBezTo>
                    <a:pt x="4508406" y="6826635"/>
                    <a:pt x="4727922" y="6815932"/>
                    <a:pt x="128044" y="6851973"/>
                  </a:cubicBezTo>
                  <a:cubicBezTo>
                    <a:pt x="45825" y="6851973"/>
                    <a:pt x="29691" y="1020600"/>
                    <a:pt x="0" y="129638"/>
                  </a:cubicBezTo>
                  <a:cubicBezTo>
                    <a:pt x="0" y="65640"/>
                    <a:pt x="721191" y="87334"/>
                    <a:pt x="960227" y="75576"/>
                  </a:cubicBezTo>
                  <a:cubicBezTo>
                    <a:pt x="2576588" y="-3907"/>
                    <a:pt x="3390334" y="-34111"/>
                    <a:pt x="4388161" y="51553"/>
                  </a:cubicBezTo>
                  <a:cubicBezTo>
                    <a:pt x="4458729" y="57610"/>
                    <a:pt x="4317485" y="2593882"/>
                    <a:pt x="4506925" y="68015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1" name="Google Shape;2571;p22"/>
            <p:cNvSpPr/>
            <p:nvPr/>
          </p:nvSpPr>
          <p:spPr>
            <a:xfrm>
              <a:off x="1199102" y="4873484"/>
              <a:ext cx="4121943" cy="6428895"/>
            </a:xfrm>
            <a:custGeom>
              <a:rect b="b" l="l" r="r" t="t"/>
              <a:pathLst>
                <a:path extrusionOk="0" h="6428895" w="4121943">
                  <a:moveTo>
                    <a:pt x="0" y="90586"/>
                  </a:moveTo>
                  <a:cubicBezTo>
                    <a:pt x="161299" y="76485"/>
                    <a:pt x="327025" y="78924"/>
                    <a:pt x="512573" y="79267"/>
                  </a:cubicBezTo>
                  <a:cubicBezTo>
                    <a:pt x="1148146" y="79267"/>
                    <a:pt x="2633174" y="-66626"/>
                    <a:pt x="4030993" y="37442"/>
                  </a:cubicBezTo>
                  <a:cubicBezTo>
                    <a:pt x="4071760" y="2878367"/>
                    <a:pt x="3953942" y="2711357"/>
                    <a:pt x="4121944" y="6397487"/>
                  </a:cubicBezTo>
                  <a:cubicBezTo>
                    <a:pt x="2254402" y="6412575"/>
                    <a:pt x="2388080" y="6410684"/>
                    <a:pt x="101698" y="6428896"/>
                  </a:cubicBezTo>
                  <a:cubicBezTo>
                    <a:pt x="10061" y="3667660"/>
                    <a:pt x="29417" y="1248378"/>
                    <a:pt x="0" y="905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2" name="Google Shape;2572;p22"/>
          <p:cNvGrpSpPr/>
          <p:nvPr/>
        </p:nvGrpSpPr>
        <p:grpSpPr>
          <a:xfrm>
            <a:off x="2282104" y="1249483"/>
            <a:ext cx="618555" cy="2170224"/>
            <a:chOff x="4564208" y="2498965"/>
            <a:chExt cx="1237110" cy="4340449"/>
          </a:xfrm>
        </p:grpSpPr>
        <p:sp>
          <p:nvSpPr>
            <p:cNvPr id="2573" name="Google Shape;2573;p22"/>
            <p:cNvSpPr/>
            <p:nvPr/>
          </p:nvSpPr>
          <p:spPr>
            <a:xfrm>
              <a:off x="4608298" y="2742404"/>
              <a:ext cx="370270" cy="109558"/>
            </a:xfrm>
            <a:custGeom>
              <a:rect b="b" l="l" r="r" t="t"/>
              <a:pathLst>
                <a:path extrusionOk="0" h="109558" w="370270">
                  <a:moveTo>
                    <a:pt x="368711" y="7888"/>
                  </a:moveTo>
                  <a:cubicBezTo>
                    <a:pt x="369214" y="10119"/>
                    <a:pt x="369768" y="12350"/>
                    <a:pt x="370271" y="14581"/>
                  </a:cubicBezTo>
                  <a:lnTo>
                    <a:pt x="370219" y="14581"/>
                  </a:lnTo>
                  <a:cubicBezTo>
                    <a:pt x="370106" y="14581"/>
                    <a:pt x="369942" y="14581"/>
                    <a:pt x="369829" y="14633"/>
                  </a:cubicBezTo>
                  <a:cubicBezTo>
                    <a:pt x="369777" y="14633"/>
                    <a:pt x="369716" y="14633"/>
                    <a:pt x="369665" y="14633"/>
                  </a:cubicBezTo>
                  <a:cubicBezTo>
                    <a:pt x="369439" y="14633"/>
                    <a:pt x="369223" y="14633"/>
                    <a:pt x="368997" y="14685"/>
                  </a:cubicBezTo>
                  <a:cubicBezTo>
                    <a:pt x="365324" y="14963"/>
                    <a:pt x="361598" y="15301"/>
                    <a:pt x="357872" y="15692"/>
                  </a:cubicBezTo>
                  <a:cubicBezTo>
                    <a:pt x="357760" y="15692"/>
                    <a:pt x="357647" y="15692"/>
                    <a:pt x="357534" y="15692"/>
                  </a:cubicBezTo>
                  <a:cubicBezTo>
                    <a:pt x="357257" y="15744"/>
                    <a:pt x="356919" y="15744"/>
                    <a:pt x="356642" y="15805"/>
                  </a:cubicBezTo>
                  <a:cubicBezTo>
                    <a:pt x="356087" y="15857"/>
                    <a:pt x="355585" y="15918"/>
                    <a:pt x="355030" y="15970"/>
                  </a:cubicBezTo>
                  <a:cubicBezTo>
                    <a:pt x="351747" y="15579"/>
                    <a:pt x="348411" y="15249"/>
                    <a:pt x="345127" y="14963"/>
                  </a:cubicBezTo>
                  <a:cubicBezTo>
                    <a:pt x="340622" y="14572"/>
                    <a:pt x="336116" y="14182"/>
                    <a:pt x="331663" y="13852"/>
                  </a:cubicBezTo>
                  <a:cubicBezTo>
                    <a:pt x="331437" y="13852"/>
                    <a:pt x="331273" y="13852"/>
                    <a:pt x="331108" y="13800"/>
                  </a:cubicBezTo>
                  <a:cubicBezTo>
                    <a:pt x="326767" y="13522"/>
                    <a:pt x="322426" y="13296"/>
                    <a:pt x="318146" y="13079"/>
                  </a:cubicBezTo>
                  <a:cubicBezTo>
                    <a:pt x="309075" y="12636"/>
                    <a:pt x="300064" y="12411"/>
                    <a:pt x="291001" y="12411"/>
                  </a:cubicBezTo>
                  <a:cubicBezTo>
                    <a:pt x="283437" y="12411"/>
                    <a:pt x="275925" y="12576"/>
                    <a:pt x="268361" y="12853"/>
                  </a:cubicBezTo>
                  <a:cubicBezTo>
                    <a:pt x="260910" y="13192"/>
                    <a:pt x="253450" y="13635"/>
                    <a:pt x="245998" y="14251"/>
                  </a:cubicBezTo>
                  <a:cubicBezTo>
                    <a:pt x="238486" y="14920"/>
                    <a:pt x="230974" y="15701"/>
                    <a:pt x="223523" y="16595"/>
                  </a:cubicBezTo>
                  <a:cubicBezTo>
                    <a:pt x="212398" y="18045"/>
                    <a:pt x="201325" y="19772"/>
                    <a:pt x="190364" y="21942"/>
                  </a:cubicBezTo>
                  <a:cubicBezTo>
                    <a:pt x="183017" y="23392"/>
                    <a:pt x="175678" y="25007"/>
                    <a:pt x="168444" y="26734"/>
                  </a:cubicBezTo>
                  <a:cubicBezTo>
                    <a:pt x="161209" y="28514"/>
                    <a:pt x="154035" y="30467"/>
                    <a:pt x="146913" y="32585"/>
                  </a:cubicBezTo>
                  <a:lnTo>
                    <a:pt x="146861" y="32585"/>
                  </a:lnTo>
                  <a:cubicBezTo>
                    <a:pt x="139739" y="34755"/>
                    <a:pt x="132677" y="37047"/>
                    <a:pt x="125668" y="39495"/>
                  </a:cubicBezTo>
                  <a:cubicBezTo>
                    <a:pt x="122159" y="40719"/>
                    <a:pt x="118658" y="42004"/>
                    <a:pt x="115210" y="43341"/>
                  </a:cubicBezTo>
                  <a:cubicBezTo>
                    <a:pt x="77156" y="57890"/>
                    <a:pt x="41164" y="77899"/>
                    <a:pt x="8621" y="103925"/>
                  </a:cubicBezTo>
                  <a:cubicBezTo>
                    <a:pt x="6230" y="105704"/>
                    <a:pt x="3890" y="107606"/>
                    <a:pt x="1612" y="109559"/>
                  </a:cubicBezTo>
                  <a:cubicBezTo>
                    <a:pt x="1057" y="107328"/>
                    <a:pt x="503" y="105045"/>
                    <a:pt x="0" y="102814"/>
                  </a:cubicBezTo>
                  <a:cubicBezTo>
                    <a:pt x="9124" y="93786"/>
                    <a:pt x="19027" y="85643"/>
                    <a:pt x="29208" y="77899"/>
                  </a:cubicBezTo>
                  <a:cubicBezTo>
                    <a:pt x="122722" y="14633"/>
                    <a:pt x="242610" y="-12451"/>
                    <a:pt x="354381" y="5379"/>
                  </a:cubicBezTo>
                  <a:cubicBezTo>
                    <a:pt x="354883" y="4824"/>
                    <a:pt x="355325" y="4372"/>
                    <a:pt x="355776" y="3982"/>
                  </a:cubicBezTo>
                  <a:cubicBezTo>
                    <a:pt x="356278" y="2480"/>
                    <a:pt x="357335" y="1195"/>
                    <a:pt x="359389" y="362"/>
                  </a:cubicBezTo>
                  <a:cubicBezTo>
                    <a:pt x="364951" y="-1036"/>
                    <a:pt x="367013" y="3035"/>
                    <a:pt x="368235" y="7775"/>
                  </a:cubicBezTo>
                  <a:cubicBezTo>
                    <a:pt x="368382" y="7827"/>
                    <a:pt x="368547" y="7827"/>
                    <a:pt x="368711" y="7888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4" name="Google Shape;2574;p22"/>
            <p:cNvSpPr/>
            <p:nvPr/>
          </p:nvSpPr>
          <p:spPr>
            <a:xfrm>
              <a:off x="4925699" y="2548418"/>
              <a:ext cx="25" cy="52"/>
            </a:xfrm>
            <a:custGeom>
              <a:rect b="b" l="l" r="r" t="t"/>
              <a:pathLst>
                <a:path extrusionOk="0" h="52" w="25">
                  <a:moveTo>
                    <a:pt x="0" y="0"/>
                  </a:moveTo>
                  <a:cubicBezTo>
                    <a:pt x="26" y="0"/>
                    <a:pt x="26" y="9"/>
                    <a:pt x="26" y="52"/>
                  </a:cubicBezTo>
                  <a:cubicBezTo>
                    <a:pt x="17" y="35"/>
                    <a:pt x="9" y="17"/>
                    <a:pt x="0" y="0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5" name="Google Shape;2575;p22"/>
            <p:cNvSpPr/>
            <p:nvPr/>
          </p:nvSpPr>
          <p:spPr>
            <a:xfrm>
              <a:off x="4564457" y="2638326"/>
              <a:ext cx="52" cy="616"/>
            </a:xfrm>
            <a:custGeom>
              <a:rect b="b" l="l" r="r" t="t"/>
              <a:pathLst>
                <a:path extrusionOk="0" h="616" w="52">
                  <a:moveTo>
                    <a:pt x="0" y="0"/>
                  </a:moveTo>
                  <a:cubicBezTo>
                    <a:pt x="52" y="226"/>
                    <a:pt x="52" y="443"/>
                    <a:pt x="52" y="616"/>
                  </a:cubicBezTo>
                  <a:cubicBezTo>
                    <a:pt x="61" y="443"/>
                    <a:pt x="0" y="226"/>
                    <a:pt x="0" y="0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6" name="Google Shape;2576;p22"/>
            <p:cNvSpPr/>
            <p:nvPr/>
          </p:nvSpPr>
          <p:spPr>
            <a:xfrm>
              <a:off x="5460576" y="6252099"/>
              <a:ext cx="340742" cy="383600"/>
            </a:xfrm>
            <a:custGeom>
              <a:rect b="b" l="l" r="r" t="t"/>
              <a:pathLst>
                <a:path extrusionOk="0" h="383600" w="340742">
                  <a:moveTo>
                    <a:pt x="340743" y="59525"/>
                  </a:moveTo>
                  <a:cubicBezTo>
                    <a:pt x="340743" y="60697"/>
                    <a:pt x="340691" y="61869"/>
                    <a:pt x="340691" y="63041"/>
                  </a:cubicBezTo>
                  <a:cubicBezTo>
                    <a:pt x="339634" y="70845"/>
                    <a:pt x="338802" y="78588"/>
                    <a:pt x="338412" y="86340"/>
                  </a:cubicBezTo>
                  <a:cubicBezTo>
                    <a:pt x="331290" y="173236"/>
                    <a:pt x="324168" y="260019"/>
                    <a:pt x="316881" y="346811"/>
                  </a:cubicBezTo>
                  <a:cubicBezTo>
                    <a:pt x="266030" y="353608"/>
                    <a:pt x="214521" y="362471"/>
                    <a:pt x="168842" y="383600"/>
                  </a:cubicBezTo>
                  <a:cubicBezTo>
                    <a:pt x="111649" y="286340"/>
                    <a:pt x="52073" y="190355"/>
                    <a:pt x="0" y="90577"/>
                  </a:cubicBezTo>
                  <a:cubicBezTo>
                    <a:pt x="14799" y="70680"/>
                    <a:pt x="28930" y="50558"/>
                    <a:pt x="44838" y="30939"/>
                  </a:cubicBezTo>
                  <a:cubicBezTo>
                    <a:pt x="91184" y="54907"/>
                    <a:pt x="106979" y="102009"/>
                    <a:pt x="130234" y="21911"/>
                  </a:cubicBezTo>
                  <a:cubicBezTo>
                    <a:pt x="158887" y="29099"/>
                    <a:pt x="183754" y="47997"/>
                    <a:pt x="212900" y="51842"/>
                  </a:cubicBezTo>
                  <a:cubicBezTo>
                    <a:pt x="231650" y="46495"/>
                    <a:pt x="233929" y="22744"/>
                    <a:pt x="239491" y="6858"/>
                  </a:cubicBezTo>
                  <a:cubicBezTo>
                    <a:pt x="275370" y="30487"/>
                    <a:pt x="299960" y="56409"/>
                    <a:pt x="322158" y="0"/>
                  </a:cubicBezTo>
                  <a:cubicBezTo>
                    <a:pt x="328448" y="3342"/>
                    <a:pt x="334617" y="6971"/>
                    <a:pt x="340570" y="10869"/>
                  </a:cubicBezTo>
                  <a:cubicBezTo>
                    <a:pt x="340301" y="27084"/>
                    <a:pt x="340639" y="43300"/>
                    <a:pt x="340743" y="595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7" name="Google Shape;2577;p22"/>
            <p:cNvSpPr/>
            <p:nvPr/>
          </p:nvSpPr>
          <p:spPr>
            <a:xfrm>
              <a:off x="4710035" y="3186746"/>
              <a:ext cx="1091231" cy="3155921"/>
            </a:xfrm>
            <a:custGeom>
              <a:rect b="b" l="l" r="r" t="t"/>
              <a:pathLst>
                <a:path extrusionOk="0" h="3155921" w="1091231">
                  <a:moveTo>
                    <a:pt x="1091006" y="3068470"/>
                  </a:moveTo>
                  <a:cubicBezTo>
                    <a:pt x="1091058" y="3068912"/>
                    <a:pt x="1091171" y="3069364"/>
                    <a:pt x="1091232" y="3069807"/>
                  </a:cubicBezTo>
                  <a:cubicBezTo>
                    <a:pt x="1091180" y="3071925"/>
                    <a:pt x="1091119" y="3074095"/>
                    <a:pt x="1091119" y="3076213"/>
                  </a:cubicBezTo>
                  <a:cubicBezTo>
                    <a:pt x="1085167" y="3072315"/>
                    <a:pt x="1078989" y="3068687"/>
                    <a:pt x="1072707" y="3065345"/>
                  </a:cubicBezTo>
                  <a:cubicBezTo>
                    <a:pt x="1050509" y="3121753"/>
                    <a:pt x="1025920" y="3095832"/>
                    <a:pt x="990041" y="3072203"/>
                  </a:cubicBezTo>
                  <a:cubicBezTo>
                    <a:pt x="984478" y="3088089"/>
                    <a:pt x="982199" y="3111831"/>
                    <a:pt x="963450" y="3117187"/>
                  </a:cubicBezTo>
                  <a:cubicBezTo>
                    <a:pt x="934294" y="3113341"/>
                    <a:pt x="909427" y="3094443"/>
                    <a:pt x="880783" y="3087255"/>
                  </a:cubicBezTo>
                  <a:cubicBezTo>
                    <a:pt x="857528" y="3167354"/>
                    <a:pt x="841733" y="3120251"/>
                    <a:pt x="795387" y="3096284"/>
                  </a:cubicBezTo>
                  <a:cubicBezTo>
                    <a:pt x="779480" y="3115902"/>
                    <a:pt x="765348" y="3136024"/>
                    <a:pt x="750549" y="3155921"/>
                  </a:cubicBezTo>
                  <a:cubicBezTo>
                    <a:pt x="749050" y="3153083"/>
                    <a:pt x="747543" y="3150235"/>
                    <a:pt x="746096" y="3147397"/>
                  </a:cubicBezTo>
                  <a:cubicBezTo>
                    <a:pt x="743315" y="3141988"/>
                    <a:pt x="740533" y="3136641"/>
                    <a:pt x="737804" y="3131233"/>
                  </a:cubicBezTo>
                  <a:cubicBezTo>
                    <a:pt x="737752" y="3131007"/>
                    <a:pt x="737691" y="3130729"/>
                    <a:pt x="737639" y="3130512"/>
                  </a:cubicBezTo>
                  <a:cubicBezTo>
                    <a:pt x="737085" y="3128003"/>
                    <a:pt x="736470" y="3125608"/>
                    <a:pt x="735863" y="3123212"/>
                  </a:cubicBezTo>
                  <a:cubicBezTo>
                    <a:pt x="735309" y="3119027"/>
                    <a:pt x="734087" y="3114904"/>
                    <a:pt x="733082" y="3110841"/>
                  </a:cubicBezTo>
                  <a:cubicBezTo>
                    <a:pt x="732138" y="3107048"/>
                    <a:pt x="731245" y="3103263"/>
                    <a:pt x="730301" y="3099469"/>
                  </a:cubicBezTo>
                  <a:cubicBezTo>
                    <a:pt x="728187" y="3091162"/>
                    <a:pt x="726350" y="3082689"/>
                    <a:pt x="723733" y="3074555"/>
                  </a:cubicBezTo>
                  <a:cubicBezTo>
                    <a:pt x="723733" y="3074555"/>
                    <a:pt x="723681" y="3074555"/>
                    <a:pt x="723621" y="3074607"/>
                  </a:cubicBezTo>
                  <a:cubicBezTo>
                    <a:pt x="723508" y="3074329"/>
                    <a:pt x="723456" y="3074104"/>
                    <a:pt x="723343" y="3073887"/>
                  </a:cubicBezTo>
                  <a:cubicBezTo>
                    <a:pt x="720224" y="3061959"/>
                    <a:pt x="717114" y="3050032"/>
                    <a:pt x="714055" y="3038104"/>
                  </a:cubicBezTo>
                  <a:cubicBezTo>
                    <a:pt x="704152" y="2999031"/>
                    <a:pt x="694474" y="2959959"/>
                    <a:pt x="684900" y="2920825"/>
                  </a:cubicBezTo>
                  <a:cubicBezTo>
                    <a:pt x="666704" y="2846577"/>
                    <a:pt x="648908" y="2772225"/>
                    <a:pt x="630990" y="2697925"/>
                  </a:cubicBezTo>
                  <a:cubicBezTo>
                    <a:pt x="593941" y="2544256"/>
                    <a:pt x="556884" y="2390526"/>
                    <a:pt x="519835" y="2236857"/>
                  </a:cubicBezTo>
                  <a:cubicBezTo>
                    <a:pt x="482448" y="2081954"/>
                    <a:pt x="445122" y="1927000"/>
                    <a:pt x="407788" y="1772107"/>
                  </a:cubicBezTo>
                  <a:cubicBezTo>
                    <a:pt x="369794" y="1614696"/>
                    <a:pt x="331905" y="1457294"/>
                    <a:pt x="293903" y="1299831"/>
                  </a:cubicBezTo>
                  <a:cubicBezTo>
                    <a:pt x="257461" y="1148887"/>
                    <a:pt x="221140" y="997953"/>
                    <a:pt x="184750" y="846948"/>
                  </a:cubicBezTo>
                  <a:cubicBezTo>
                    <a:pt x="146644" y="688930"/>
                    <a:pt x="108478" y="530963"/>
                    <a:pt x="70484" y="372945"/>
                  </a:cubicBezTo>
                  <a:cubicBezTo>
                    <a:pt x="47004" y="275510"/>
                    <a:pt x="23532" y="177972"/>
                    <a:pt x="0" y="80537"/>
                  </a:cubicBezTo>
                  <a:cubicBezTo>
                    <a:pt x="108209" y="10196"/>
                    <a:pt x="242221" y="-7643"/>
                    <a:pt x="370566" y="2722"/>
                  </a:cubicBezTo>
                  <a:cubicBezTo>
                    <a:pt x="395822" y="109905"/>
                    <a:pt x="421079" y="216984"/>
                    <a:pt x="446396" y="324167"/>
                  </a:cubicBezTo>
                  <a:cubicBezTo>
                    <a:pt x="482951" y="479121"/>
                    <a:pt x="519332" y="634127"/>
                    <a:pt x="555991" y="789081"/>
                  </a:cubicBezTo>
                  <a:cubicBezTo>
                    <a:pt x="594045" y="949947"/>
                    <a:pt x="631761" y="1110865"/>
                    <a:pt x="669650" y="1271783"/>
                  </a:cubicBezTo>
                  <a:cubicBezTo>
                    <a:pt x="706586" y="1428855"/>
                    <a:pt x="743306" y="1586040"/>
                    <a:pt x="780363" y="1743113"/>
                  </a:cubicBezTo>
                  <a:cubicBezTo>
                    <a:pt x="817863" y="1902190"/>
                    <a:pt x="855466" y="2061155"/>
                    <a:pt x="892801" y="2220241"/>
                  </a:cubicBezTo>
                  <a:cubicBezTo>
                    <a:pt x="911438" y="2299837"/>
                    <a:pt x="930075" y="2379432"/>
                    <a:pt x="948764" y="2458975"/>
                  </a:cubicBezTo>
                  <a:cubicBezTo>
                    <a:pt x="966846" y="2536226"/>
                    <a:pt x="985258" y="2613425"/>
                    <a:pt x="1003505" y="2690625"/>
                  </a:cubicBezTo>
                  <a:cubicBezTo>
                    <a:pt x="1019690" y="2758796"/>
                    <a:pt x="1035884" y="2826958"/>
                    <a:pt x="1051904" y="2895190"/>
                  </a:cubicBezTo>
                  <a:cubicBezTo>
                    <a:pt x="1060023" y="2929862"/>
                    <a:pt x="1068202" y="2964533"/>
                    <a:pt x="1076268" y="2999257"/>
                  </a:cubicBezTo>
                  <a:cubicBezTo>
                    <a:pt x="1079387" y="3012634"/>
                    <a:pt x="1082446" y="3025959"/>
                    <a:pt x="1085444" y="3039337"/>
                  </a:cubicBezTo>
                  <a:cubicBezTo>
                    <a:pt x="1085721" y="3040674"/>
                    <a:pt x="1085998" y="3042010"/>
                    <a:pt x="1086224" y="3043347"/>
                  </a:cubicBezTo>
                  <a:cubicBezTo>
                    <a:pt x="1086665" y="3045465"/>
                    <a:pt x="1087055" y="3047531"/>
                    <a:pt x="1087445" y="3049589"/>
                  </a:cubicBezTo>
                  <a:cubicBezTo>
                    <a:pt x="1088615" y="3055874"/>
                    <a:pt x="1089837" y="3062167"/>
                    <a:pt x="1091006" y="30684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8" name="Google Shape;2578;p22"/>
            <p:cNvSpPr/>
            <p:nvPr/>
          </p:nvSpPr>
          <p:spPr>
            <a:xfrm>
              <a:off x="4609893" y="2754825"/>
              <a:ext cx="460510" cy="494774"/>
            </a:xfrm>
            <a:custGeom>
              <a:rect b="b" l="l" r="r" t="t"/>
              <a:pathLst>
                <a:path extrusionOk="0" h="494774" w="460510">
                  <a:moveTo>
                    <a:pt x="460510" y="391125"/>
                  </a:moveTo>
                  <a:cubicBezTo>
                    <a:pt x="412076" y="378538"/>
                    <a:pt x="361390" y="376628"/>
                    <a:pt x="311917" y="388347"/>
                  </a:cubicBezTo>
                  <a:cubicBezTo>
                    <a:pt x="235410" y="401282"/>
                    <a:pt x="143828" y="430102"/>
                    <a:pt x="95828" y="494775"/>
                  </a:cubicBezTo>
                  <a:cubicBezTo>
                    <a:pt x="93315" y="484184"/>
                    <a:pt x="90716" y="473593"/>
                    <a:pt x="88203" y="463003"/>
                  </a:cubicBezTo>
                  <a:cubicBezTo>
                    <a:pt x="86903" y="457447"/>
                    <a:pt x="85517" y="452065"/>
                    <a:pt x="84217" y="446509"/>
                  </a:cubicBezTo>
                  <a:cubicBezTo>
                    <a:pt x="82138" y="438002"/>
                    <a:pt x="80145" y="429581"/>
                    <a:pt x="78066" y="421161"/>
                  </a:cubicBezTo>
                  <a:cubicBezTo>
                    <a:pt x="72001" y="395813"/>
                    <a:pt x="65849" y="370464"/>
                    <a:pt x="59784" y="345029"/>
                  </a:cubicBezTo>
                  <a:cubicBezTo>
                    <a:pt x="42195" y="272370"/>
                    <a:pt x="24693" y="199711"/>
                    <a:pt x="7191" y="127052"/>
                  </a:cubicBezTo>
                  <a:cubicBezTo>
                    <a:pt x="7105" y="126705"/>
                    <a:pt x="7018" y="126357"/>
                    <a:pt x="6931" y="126010"/>
                  </a:cubicBezTo>
                  <a:cubicBezTo>
                    <a:pt x="4939" y="117937"/>
                    <a:pt x="3033" y="109864"/>
                    <a:pt x="1126" y="101790"/>
                  </a:cubicBezTo>
                  <a:cubicBezTo>
                    <a:pt x="693" y="100228"/>
                    <a:pt x="347" y="98665"/>
                    <a:pt x="0" y="97103"/>
                  </a:cubicBezTo>
                  <a:cubicBezTo>
                    <a:pt x="2253" y="95193"/>
                    <a:pt x="4592" y="93283"/>
                    <a:pt x="7018" y="91547"/>
                  </a:cubicBezTo>
                  <a:cubicBezTo>
                    <a:pt x="104059" y="13853"/>
                    <a:pt x="231251" y="-9846"/>
                    <a:pt x="353419" y="3522"/>
                  </a:cubicBezTo>
                  <a:cubicBezTo>
                    <a:pt x="358791" y="4130"/>
                    <a:pt x="364076" y="4738"/>
                    <a:pt x="369448" y="5519"/>
                  </a:cubicBezTo>
                  <a:cubicBezTo>
                    <a:pt x="371267" y="13071"/>
                    <a:pt x="373087" y="20624"/>
                    <a:pt x="374820" y="28263"/>
                  </a:cubicBezTo>
                  <a:cubicBezTo>
                    <a:pt x="375166" y="29652"/>
                    <a:pt x="375513" y="31041"/>
                    <a:pt x="375860" y="32430"/>
                  </a:cubicBezTo>
                  <a:cubicBezTo>
                    <a:pt x="394488" y="111426"/>
                    <a:pt x="413030" y="190336"/>
                    <a:pt x="431745" y="269332"/>
                  </a:cubicBezTo>
                  <a:cubicBezTo>
                    <a:pt x="436077" y="287909"/>
                    <a:pt x="440496" y="306486"/>
                    <a:pt x="444828" y="325063"/>
                  </a:cubicBezTo>
                  <a:cubicBezTo>
                    <a:pt x="446821" y="333397"/>
                    <a:pt x="448813" y="341644"/>
                    <a:pt x="450719" y="349977"/>
                  </a:cubicBezTo>
                  <a:cubicBezTo>
                    <a:pt x="451759" y="354405"/>
                    <a:pt x="452886" y="358919"/>
                    <a:pt x="453925" y="363433"/>
                  </a:cubicBezTo>
                  <a:cubicBezTo>
                    <a:pt x="456091" y="372635"/>
                    <a:pt x="458257" y="381923"/>
                    <a:pt x="460510" y="3911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9" name="Google Shape;2579;p22"/>
            <p:cNvSpPr/>
            <p:nvPr/>
          </p:nvSpPr>
          <p:spPr>
            <a:xfrm>
              <a:off x="5629418" y="6598901"/>
              <a:ext cx="148039" cy="240513"/>
            </a:xfrm>
            <a:custGeom>
              <a:rect b="b" l="l" r="r" t="t"/>
              <a:pathLst>
                <a:path extrusionOk="0" h="240513" w="148039">
                  <a:moveTo>
                    <a:pt x="148039" y="0"/>
                  </a:moveTo>
                  <a:cubicBezTo>
                    <a:pt x="147537" y="5799"/>
                    <a:pt x="147034" y="11598"/>
                    <a:pt x="146540" y="17336"/>
                  </a:cubicBezTo>
                  <a:cubicBezTo>
                    <a:pt x="143923" y="48665"/>
                    <a:pt x="141255" y="79934"/>
                    <a:pt x="138586" y="111202"/>
                  </a:cubicBezTo>
                  <a:cubicBezTo>
                    <a:pt x="136308" y="141855"/>
                    <a:pt x="134410" y="172515"/>
                    <a:pt x="131967" y="203116"/>
                  </a:cubicBezTo>
                  <a:cubicBezTo>
                    <a:pt x="129575" y="215877"/>
                    <a:pt x="134471" y="240513"/>
                    <a:pt x="116059" y="240513"/>
                  </a:cubicBezTo>
                  <a:cubicBezTo>
                    <a:pt x="115782" y="240513"/>
                    <a:pt x="115444" y="240513"/>
                    <a:pt x="115166" y="240513"/>
                  </a:cubicBezTo>
                  <a:cubicBezTo>
                    <a:pt x="107542" y="238838"/>
                    <a:pt x="104709" y="233100"/>
                    <a:pt x="104093" y="225634"/>
                  </a:cubicBezTo>
                  <a:cubicBezTo>
                    <a:pt x="74609" y="166387"/>
                    <a:pt x="42117" y="108694"/>
                    <a:pt x="8682" y="51504"/>
                  </a:cubicBezTo>
                  <a:cubicBezTo>
                    <a:pt x="5788" y="46599"/>
                    <a:pt x="2894" y="41694"/>
                    <a:pt x="0" y="36790"/>
                  </a:cubicBezTo>
                  <a:cubicBezTo>
                    <a:pt x="45670" y="15660"/>
                    <a:pt x="97188" y="6797"/>
                    <a:pt x="1480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0" name="Google Shape;2580;p22"/>
            <p:cNvSpPr/>
            <p:nvPr/>
          </p:nvSpPr>
          <p:spPr>
            <a:xfrm>
              <a:off x="4973794" y="3233853"/>
              <a:ext cx="733782" cy="2954528"/>
            </a:xfrm>
            <a:custGeom>
              <a:rect b="b" l="l" r="r" t="t"/>
              <a:pathLst>
                <a:path extrusionOk="0" h="2954528" w="733782">
                  <a:moveTo>
                    <a:pt x="733568" y="2944328"/>
                  </a:moveTo>
                  <a:cubicBezTo>
                    <a:pt x="734677" y="2948842"/>
                    <a:pt x="731342" y="2953469"/>
                    <a:pt x="726949" y="2954363"/>
                  </a:cubicBezTo>
                  <a:cubicBezTo>
                    <a:pt x="726394" y="2954476"/>
                    <a:pt x="725840" y="2954528"/>
                    <a:pt x="725277" y="2954528"/>
                  </a:cubicBezTo>
                  <a:cubicBezTo>
                    <a:pt x="721274" y="2954528"/>
                    <a:pt x="717877" y="2951629"/>
                    <a:pt x="716933" y="2947670"/>
                  </a:cubicBezTo>
                  <a:cubicBezTo>
                    <a:pt x="686001" y="2821146"/>
                    <a:pt x="655069" y="2694613"/>
                    <a:pt x="624138" y="2568089"/>
                  </a:cubicBezTo>
                  <a:cubicBezTo>
                    <a:pt x="592036" y="2436487"/>
                    <a:pt x="559883" y="2304945"/>
                    <a:pt x="527729" y="2173342"/>
                  </a:cubicBezTo>
                  <a:cubicBezTo>
                    <a:pt x="496850" y="2046870"/>
                    <a:pt x="465918" y="1920398"/>
                    <a:pt x="435047" y="1793874"/>
                  </a:cubicBezTo>
                  <a:cubicBezTo>
                    <a:pt x="406229" y="1675926"/>
                    <a:pt x="377412" y="1557988"/>
                    <a:pt x="348594" y="1440040"/>
                  </a:cubicBezTo>
                  <a:cubicBezTo>
                    <a:pt x="318277" y="1316025"/>
                    <a:pt x="287952" y="1192001"/>
                    <a:pt x="257688" y="1067925"/>
                  </a:cubicBezTo>
                  <a:cubicBezTo>
                    <a:pt x="225586" y="936435"/>
                    <a:pt x="193433" y="804893"/>
                    <a:pt x="161279" y="673404"/>
                  </a:cubicBezTo>
                  <a:cubicBezTo>
                    <a:pt x="129568" y="543364"/>
                    <a:pt x="97804" y="413272"/>
                    <a:pt x="66093" y="283171"/>
                  </a:cubicBezTo>
                  <a:cubicBezTo>
                    <a:pt x="55358" y="239193"/>
                    <a:pt x="44623" y="195216"/>
                    <a:pt x="33939" y="151178"/>
                  </a:cubicBezTo>
                  <a:cubicBezTo>
                    <a:pt x="27545" y="124866"/>
                    <a:pt x="21142" y="98502"/>
                    <a:pt x="14800" y="72138"/>
                  </a:cubicBezTo>
                  <a:cubicBezTo>
                    <a:pt x="11854" y="59933"/>
                    <a:pt x="8899" y="47727"/>
                    <a:pt x="6014" y="35513"/>
                  </a:cubicBezTo>
                  <a:cubicBezTo>
                    <a:pt x="4732" y="29992"/>
                    <a:pt x="3458" y="24480"/>
                    <a:pt x="2176" y="18959"/>
                  </a:cubicBezTo>
                  <a:cubicBezTo>
                    <a:pt x="1396" y="15504"/>
                    <a:pt x="400" y="11936"/>
                    <a:pt x="114" y="8420"/>
                  </a:cubicBezTo>
                  <a:cubicBezTo>
                    <a:pt x="-605" y="4627"/>
                    <a:pt x="2176" y="842"/>
                    <a:pt x="5841" y="173"/>
                  </a:cubicBezTo>
                  <a:cubicBezTo>
                    <a:pt x="9350" y="-608"/>
                    <a:pt x="12573" y="1345"/>
                    <a:pt x="13795" y="4132"/>
                  </a:cubicBezTo>
                  <a:cubicBezTo>
                    <a:pt x="15796" y="8646"/>
                    <a:pt x="16801" y="13716"/>
                    <a:pt x="18023" y="18455"/>
                  </a:cubicBezTo>
                  <a:cubicBezTo>
                    <a:pt x="20137" y="26702"/>
                    <a:pt x="22199" y="35010"/>
                    <a:pt x="24313" y="43257"/>
                  </a:cubicBezTo>
                  <a:cubicBezTo>
                    <a:pt x="28429" y="59811"/>
                    <a:pt x="32492" y="76418"/>
                    <a:pt x="36608" y="92972"/>
                  </a:cubicBezTo>
                  <a:cubicBezTo>
                    <a:pt x="43392" y="120395"/>
                    <a:pt x="50124" y="147879"/>
                    <a:pt x="56857" y="175354"/>
                  </a:cubicBezTo>
                  <a:cubicBezTo>
                    <a:pt x="73492" y="243187"/>
                    <a:pt x="90128" y="311019"/>
                    <a:pt x="106703" y="378913"/>
                  </a:cubicBezTo>
                  <a:cubicBezTo>
                    <a:pt x="135746" y="497581"/>
                    <a:pt x="164728" y="616301"/>
                    <a:pt x="193771" y="734977"/>
                  </a:cubicBezTo>
                  <a:cubicBezTo>
                    <a:pt x="224035" y="858611"/>
                    <a:pt x="254239" y="982235"/>
                    <a:pt x="284452" y="1105921"/>
                  </a:cubicBezTo>
                  <a:cubicBezTo>
                    <a:pt x="316995" y="1239251"/>
                    <a:pt x="349486" y="1372633"/>
                    <a:pt x="382142" y="1505902"/>
                  </a:cubicBezTo>
                  <a:cubicBezTo>
                    <a:pt x="414573" y="1638173"/>
                    <a:pt x="446839" y="1770496"/>
                    <a:pt x="479166" y="1902819"/>
                  </a:cubicBezTo>
                  <a:cubicBezTo>
                    <a:pt x="509543" y="2027399"/>
                    <a:pt x="540024" y="2151970"/>
                    <a:pt x="570462" y="2276550"/>
                  </a:cubicBezTo>
                  <a:cubicBezTo>
                    <a:pt x="600337" y="2398838"/>
                    <a:pt x="630211" y="2521134"/>
                    <a:pt x="660086" y="2643422"/>
                  </a:cubicBezTo>
                  <a:cubicBezTo>
                    <a:pt x="684606" y="2743721"/>
                    <a:pt x="709083" y="2844055"/>
                    <a:pt x="733568" y="29443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1" name="Google Shape;2581;p22"/>
            <p:cNvSpPr/>
            <p:nvPr/>
          </p:nvSpPr>
          <p:spPr>
            <a:xfrm>
              <a:off x="4826252" y="3277432"/>
              <a:ext cx="727773" cy="2954172"/>
            </a:xfrm>
            <a:custGeom>
              <a:rect b="b" l="l" r="r" t="t"/>
              <a:pathLst>
                <a:path extrusionOk="0" h="2954172" w="727773">
                  <a:moveTo>
                    <a:pt x="710986" y="2947618"/>
                  </a:moveTo>
                  <a:cubicBezTo>
                    <a:pt x="694411" y="2879230"/>
                    <a:pt x="677827" y="2810781"/>
                    <a:pt x="661253" y="2742384"/>
                  </a:cubicBezTo>
                  <a:cubicBezTo>
                    <a:pt x="646229" y="2680628"/>
                    <a:pt x="631152" y="2618864"/>
                    <a:pt x="616302" y="2557056"/>
                  </a:cubicBezTo>
                  <a:cubicBezTo>
                    <a:pt x="601668" y="2496133"/>
                    <a:pt x="586704" y="2435262"/>
                    <a:pt x="572018" y="2374340"/>
                  </a:cubicBezTo>
                  <a:cubicBezTo>
                    <a:pt x="556163" y="2308843"/>
                    <a:pt x="540255" y="2243406"/>
                    <a:pt x="524399" y="2177917"/>
                  </a:cubicBezTo>
                  <a:cubicBezTo>
                    <a:pt x="493242" y="2049440"/>
                    <a:pt x="462094" y="1920962"/>
                    <a:pt x="430937" y="1792485"/>
                  </a:cubicBezTo>
                  <a:cubicBezTo>
                    <a:pt x="401452" y="1670978"/>
                    <a:pt x="371967" y="1549463"/>
                    <a:pt x="342534" y="1428008"/>
                  </a:cubicBezTo>
                  <a:cubicBezTo>
                    <a:pt x="311490" y="1299861"/>
                    <a:pt x="280394" y="1171722"/>
                    <a:pt x="249349" y="1043575"/>
                  </a:cubicBezTo>
                  <a:cubicBezTo>
                    <a:pt x="217976" y="914038"/>
                    <a:pt x="186541" y="784554"/>
                    <a:pt x="155159" y="655078"/>
                  </a:cubicBezTo>
                  <a:cubicBezTo>
                    <a:pt x="125007" y="530776"/>
                    <a:pt x="94907" y="406483"/>
                    <a:pt x="64868" y="282129"/>
                  </a:cubicBezTo>
                  <a:cubicBezTo>
                    <a:pt x="53518" y="235304"/>
                    <a:pt x="42167" y="188436"/>
                    <a:pt x="30930" y="141559"/>
                  </a:cubicBezTo>
                  <a:cubicBezTo>
                    <a:pt x="24535" y="114918"/>
                    <a:pt x="18132" y="88215"/>
                    <a:pt x="11790" y="61573"/>
                  </a:cubicBezTo>
                  <a:cubicBezTo>
                    <a:pt x="8957" y="49811"/>
                    <a:pt x="6228" y="38048"/>
                    <a:pt x="3498" y="26294"/>
                  </a:cubicBezTo>
                  <a:cubicBezTo>
                    <a:pt x="3056" y="24341"/>
                    <a:pt x="2606" y="22336"/>
                    <a:pt x="2164" y="20382"/>
                  </a:cubicBezTo>
                  <a:cubicBezTo>
                    <a:pt x="1610" y="17709"/>
                    <a:pt x="882" y="15035"/>
                    <a:pt x="492" y="12301"/>
                  </a:cubicBezTo>
                  <a:cubicBezTo>
                    <a:pt x="50" y="9175"/>
                    <a:pt x="-617" y="5894"/>
                    <a:pt x="1211" y="3047"/>
                  </a:cubicBezTo>
                  <a:cubicBezTo>
                    <a:pt x="3048" y="147"/>
                    <a:pt x="6661" y="-912"/>
                    <a:pt x="9667" y="876"/>
                  </a:cubicBezTo>
                  <a:cubicBezTo>
                    <a:pt x="13064" y="2769"/>
                    <a:pt x="14173" y="6892"/>
                    <a:pt x="15178" y="10408"/>
                  </a:cubicBezTo>
                  <a:cubicBezTo>
                    <a:pt x="17240" y="18212"/>
                    <a:pt x="19293" y="25956"/>
                    <a:pt x="21243" y="33760"/>
                  </a:cubicBezTo>
                  <a:cubicBezTo>
                    <a:pt x="25471" y="50479"/>
                    <a:pt x="29587" y="67259"/>
                    <a:pt x="33702" y="84040"/>
                  </a:cubicBezTo>
                  <a:cubicBezTo>
                    <a:pt x="40434" y="111237"/>
                    <a:pt x="47054" y="138382"/>
                    <a:pt x="53674" y="165588"/>
                  </a:cubicBezTo>
                  <a:cubicBezTo>
                    <a:pt x="68637" y="226953"/>
                    <a:pt x="83548" y="288327"/>
                    <a:pt x="98460" y="349753"/>
                  </a:cubicBezTo>
                  <a:cubicBezTo>
                    <a:pt x="129391" y="476946"/>
                    <a:pt x="160271" y="604199"/>
                    <a:pt x="191090" y="731453"/>
                  </a:cubicBezTo>
                  <a:cubicBezTo>
                    <a:pt x="221909" y="858541"/>
                    <a:pt x="252728" y="985569"/>
                    <a:pt x="283547" y="1112649"/>
                  </a:cubicBezTo>
                  <a:cubicBezTo>
                    <a:pt x="314982" y="1242298"/>
                    <a:pt x="346468" y="1371947"/>
                    <a:pt x="377902" y="1501597"/>
                  </a:cubicBezTo>
                  <a:cubicBezTo>
                    <a:pt x="409614" y="1632635"/>
                    <a:pt x="441377" y="1763734"/>
                    <a:pt x="473201" y="1894781"/>
                  </a:cubicBezTo>
                  <a:cubicBezTo>
                    <a:pt x="488503" y="1957821"/>
                    <a:pt x="503795" y="2020914"/>
                    <a:pt x="519096" y="2084016"/>
                  </a:cubicBezTo>
                  <a:cubicBezTo>
                    <a:pt x="532786" y="2140650"/>
                    <a:pt x="546415" y="2197224"/>
                    <a:pt x="560261" y="2253797"/>
                  </a:cubicBezTo>
                  <a:cubicBezTo>
                    <a:pt x="576558" y="2320457"/>
                    <a:pt x="592588" y="2387179"/>
                    <a:pt x="608772" y="2453900"/>
                  </a:cubicBezTo>
                  <a:cubicBezTo>
                    <a:pt x="623900" y="2516386"/>
                    <a:pt x="639089" y="2578923"/>
                    <a:pt x="654226" y="2641408"/>
                  </a:cubicBezTo>
                  <a:cubicBezTo>
                    <a:pt x="678650" y="2742184"/>
                    <a:pt x="703127" y="2842900"/>
                    <a:pt x="727552" y="2943625"/>
                  </a:cubicBezTo>
                  <a:cubicBezTo>
                    <a:pt x="728609" y="2948139"/>
                    <a:pt x="725776" y="2952818"/>
                    <a:pt x="721262" y="2953938"/>
                  </a:cubicBezTo>
                  <a:cubicBezTo>
                    <a:pt x="720603" y="2954103"/>
                    <a:pt x="719953" y="2954172"/>
                    <a:pt x="719304" y="2954172"/>
                  </a:cubicBezTo>
                  <a:cubicBezTo>
                    <a:pt x="715491" y="2954155"/>
                    <a:pt x="711939" y="2951472"/>
                    <a:pt x="710986" y="29476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2" name="Google Shape;2582;p22"/>
            <p:cNvSpPr/>
            <p:nvPr/>
          </p:nvSpPr>
          <p:spPr>
            <a:xfrm>
              <a:off x="4705755" y="3135371"/>
              <a:ext cx="374845" cy="131903"/>
            </a:xfrm>
            <a:custGeom>
              <a:rect b="b" l="l" r="r" t="t"/>
              <a:pathLst>
                <a:path extrusionOk="0" h="131903" w="374845">
                  <a:moveTo>
                    <a:pt x="370670" y="36309"/>
                  </a:moveTo>
                  <a:cubicBezTo>
                    <a:pt x="372065" y="42273"/>
                    <a:pt x="373451" y="48185"/>
                    <a:pt x="374846" y="54088"/>
                  </a:cubicBezTo>
                  <a:cubicBezTo>
                    <a:pt x="246501" y="43723"/>
                    <a:pt x="112481" y="61553"/>
                    <a:pt x="4280" y="131903"/>
                  </a:cubicBezTo>
                  <a:cubicBezTo>
                    <a:pt x="2833" y="126105"/>
                    <a:pt x="1447" y="120254"/>
                    <a:pt x="52" y="114455"/>
                  </a:cubicBezTo>
                  <a:cubicBezTo>
                    <a:pt x="52" y="114403"/>
                    <a:pt x="0" y="114290"/>
                    <a:pt x="0" y="114229"/>
                  </a:cubicBezTo>
                  <a:cubicBezTo>
                    <a:pt x="48009" y="49513"/>
                    <a:pt x="139583" y="20753"/>
                    <a:pt x="216020" y="7827"/>
                  </a:cubicBezTo>
                  <a:cubicBezTo>
                    <a:pt x="265536" y="-3935"/>
                    <a:pt x="316214" y="-1982"/>
                    <a:pt x="364613" y="10614"/>
                  </a:cubicBezTo>
                  <a:cubicBezTo>
                    <a:pt x="366615" y="19191"/>
                    <a:pt x="368668" y="27724"/>
                    <a:pt x="370670" y="363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3" name="Google Shape;2583;p22"/>
            <p:cNvSpPr/>
            <p:nvPr/>
          </p:nvSpPr>
          <p:spPr>
            <a:xfrm>
              <a:off x="4564208" y="2498965"/>
              <a:ext cx="419256" cy="373285"/>
            </a:xfrm>
            <a:custGeom>
              <a:rect b="b" l="l" r="r" t="t"/>
              <a:pathLst>
                <a:path extrusionOk="0" h="373285" w="419256">
                  <a:moveTo>
                    <a:pt x="415141" y="261363"/>
                  </a:moveTo>
                  <a:cubicBezTo>
                    <a:pt x="416536" y="267161"/>
                    <a:pt x="417922" y="273012"/>
                    <a:pt x="419257" y="278811"/>
                  </a:cubicBezTo>
                  <a:cubicBezTo>
                    <a:pt x="291527" y="250555"/>
                    <a:pt x="147326" y="284332"/>
                    <a:pt x="50580" y="373286"/>
                  </a:cubicBezTo>
                  <a:cubicBezTo>
                    <a:pt x="49246" y="368103"/>
                    <a:pt x="48024" y="362921"/>
                    <a:pt x="46794" y="357677"/>
                  </a:cubicBezTo>
                  <a:cubicBezTo>
                    <a:pt x="46404" y="356115"/>
                    <a:pt x="46014" y="354552"/>
                    <a:pt x="45685" y="352998"/>
                  </a:cubicBezTo>
                  <a:cubicBezTo>
                    <a:pt x="45130" y="350767"/>
                    <a:pt x="44576" y="348484"/>
                    <a:pt x="44073" y="346253"/>
                  </a:cubicBezTo>
                  <a:cubicBezTo>
                    <a:pt x="32835" y="299880"/>
                    <a:pt x="21650" y="253559"/>
                    <a:pt x="10525" y="207185"/>
                  </a:cubicBezTo>
                  <a:cubicBezTo>
                    <a:pt x="8965" y="197263"/>
                    <a:pt x="7128" y="187401"/>
                    <a:pt x="5577" y="177418"/>
                  </a:cubicBezTo>
                  <a:cubicBezTo>
                    <a:pt x="4572" y="171116"/>
                    <a:pt x="3801" y="164762"/>
                    <a:pt x="2796" y="158407"/>
                  </a:cubicBezTo>
                  <a:cubicBezTo>
                    <a:pt x="1852" y="152391"/>
                    <a:pt x="959" y="146367"/>
                    <a:pt x="344" y="140290"/>
                  </a:cubicBezTo>
                  <a:cubicBezTo>
                    <a:pt x="344" y="140177"/>
                    <a:pt x="292" y="140064"/>
                    <a:pt x="292" y="139952"/>
                  </a:cubicBezTo>
                  <a:cubicBezTo>
                    <a:pt x="67" y="136887"/>
                    <a:pt x="-98" y="133875"/>
                    <a:pt x="67" y="130811"/>
                  </a:cubicBezTo>
                  <a:cubicBezTo>
                    <a:pt x="179" y="129413"/>
                    <a:pt x="231" y="128024"/>
                    <a:pt x="344" y="126626"/>
                  </a:cubicBezTo>
                  <a:lnTo>
                    <a:pt x="344" y="126574"/>
                  </a:lnTo>
                  <a:cubicBezTo>
                    <a:pt x="457" y="125125"/>
                    <a:pt x="621" y="123736"/>
                    <a:pt x="786" y="122338"/>
                  </a:cubicBezTo>
                  <a:cubicBezTo>
                    <a:pt x="786" y="122286"/>
                    <a:pt x="786" y="122173"/>
                    <a:pt x="838" y="122112"/>
                  </a:cubicBezTo>
                  <a:cubicBezTo>
                    <a:pt x="1557" y="118102"/>
                    <a:pt x="2614" y="114360"/>
                    <a:pt x="3844" y="110515"/>
                  </a:cubicBezTo>
                  <a:cubicBezTo>
                    <a:pt x="3792" y="110853"/>
                    <a:pt x="3680" y="111183"/>
                    <a:pt x="3567" y="111574"/>
                  </a:cubicBezTo>
                  <a:cubicBezTo>
                    <a:pt x="4460" y="108674"/>
                    <a:pt x="5569" y="105888"/>
                    <a:pt x="6513" y="103049"/>
                  </a:cubicBezTo>
                  <a:cubicBezTo>
                    <a:pt x="64711" y="8861"/>
                    <a:pt x="252745" y="-31323"/>
                    <a:pt x="342707" y="27595"/>
                  </a:cubicBezTo>
                  <a:cubicBezTo>
                    <a:pt x="342932" y="27760"/>
                    <a:pt x="343097" y="27933"/>
                    <a:pt x="343262" y="28098"/>
                  </a:cubicBezTo>
                  <a:cubicBezTo>
                    <a:pt x="343539" y="28324"/>
                    <a:pt x="343877" y="28602"/>
                    <a:pt x="344154" y="28879"/>
                  </a:cubicBezTo>
                  <a:cubicBezTo>
                    <a:pt x="344986" y="29548"/>
                    <a:pt x="345826" y="30216"/>
                    <a:pt x="346606" y="30945"/>
                  </a:cubicBezTo>
                  <a:cubicBezTo>
                    <a:pt x="346658" y="30945"/>
                    <a:pt x="346658" y="30945"/>
                    <a:pt x="346658" y="31058"/>
                  </a:cubicBezTo>
                  <a:cubicBezTo>
                    <a:pt x="346710" y="31058"/>
                    <a:pt x="346771" y="31110"/>
                    <a:pt x="346823" y="31171"/>
                  </a:cubicBezTo>
                  <a:cubicBezTo>
                    <a:pt x="347992" y="31840"/>
                    <a:pt x="349101" y="32847"/>
                    <a:pt x="350046" y="34071"/>
                  </a:cubicBezTo>
                  <a:cubicBezTo>
                    <a:pt x="350098" y="34071"/>
                    <a:pt x="350098" y="34123"/>
                    <a:pt x="350158" y="34235"/>
                  </a:cubicBezTo>
                  <a:cubicBezTo>
                    <a:pt x="350210" y="34235"/>
                    <a:pt x="350210" y="34235"/>
                    <a:pt x="350210" y="34288"/>
                  </a:cubicBezTo>
                  <a:cubicBezTo>
                    <a:pt x="351216" y="35182"/>
                    <a:pt x="352160" y="36128"/>
                    <a:pt x="353044" y="37074"/>
                  </a:cubicBezTo>
                  <a:lnTo>
                    <a:pt x="353096" y="37074"/>
                  </a:lnTo>
                  <a:cubicBezTo>
                    <a:pt x="353260" y="37300"/>
                    <a:pt x="353486" y="37517"/>
                    <a:pt x="353650" y="37743"/>
                  </a:cubicBezTo>
                  <a:cubicBezTo>
                    <a:pt x="354317" y="38750"/>
                    <a:pt x="354985" y="39748"/>
                    <a:pt x="355600" y="40807"/>
                  </a:cubicBezTo>
                  <a:cubicBezTo>
                    <a:pt x="355600" y="40859"/>
                    <a:pt x="355652" y="40920"/>
                    <a:pt x="355764" y="41033"/>
                  </a:cubicBezTo>
                  <a:cubicBezTo>
                    <a:pt x="355764" y="41033"/>
                    <a:pt x="355764" y="41085"/>
                    <a:pt x="355816" y="41085"/>
                  </a:cubicBezTo>
                  <a:cubicBezTo>
                    <a:pt x="357930" y="43758"/>
                    <a:pt x="359767" y="46545"/>
                    <a:pt x="361491" y="49444"/>
                  </a:cubicBezTo>
                  <a:cubicBezTo>
                    <a:pt x="373509" y="69619"/>
                    <a:pt x="377347" y="94481"/>
                    <a:pt x="381411" y="118449"/>
                  </a:cubicBezTo>
                  <a:cubicBezTo>
                    <a:pt x="391869" y="162704"/>
                    <a:pt x="402327" y="207072"/>
                    <a:pt x="412784" y="251328"/>
                  </a:cubicBezTo>
                  <a:cubicBezTo>
                    <a:pt x="413287" y="253559"/>
                    <a:pt x="413841" y="255789"/>
                    <a:pt x="414344" y="258020"/>
                  </a:cubicBezTo>
                  <a:lnTo>
                    <a:pt x="414292" y="258020"/>
                  </a:lnTo>
                  <a:cubicBezTo>
                    <a:pt x="414457" y="258854"/>
                    <a:pt x="414630" y="259696"/>
                    <a:pt x="414734" y="260529"/>
                  </a:cubicBezTo>
                  <a:cubicBezTo>
                    <a:pt x="414786" y="260529"/>
                    <a:pt x="414786" y="260529"/>
                    <a:pt x="414734" y="260581"/>
                  </a:cubicBezTo>
                  <a:cubicBezTo>
                    <a:pt x="414847" y="260859"/>
                    <a:pt x="414959" y="261085"/>
                    <a:pt x="415011" y="261363"/>
                  </a:cubicBezTo>
                  <a:cubicBezTo>
                    <a:pt x="415089" y="261363"/>
                    <a:pt x="415089" y="261363"/>
                    <a:pt x="415141" y="261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84" name="Google Shape;2584;p22"/>
          <p:cNvSpPr txBox="1"/>
          <p:nvPr>
            <p:ph idx="1" type="subTitle"/>
          </p:nvPr>
        </p:nvSpPr>
        <p:spPr>
          <a:xfrm>
            <a:off x="3504775" y="2947000"/>
            <a:ext cx="4631100" cy="4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Elaborate on the featured statistic</a:t>
            </a:r>
            <a:endParaRPr/>
          </a:p>
        </p:txBody>
      </p:sp>
      <p:sp>
        <p:nvSpPr>
          <p:cNvPr id="2585" name="Google Shape;2585;p22"/>
          <p:cNvSpPr txBox="1"/>
          <p:nvPr>
            <p:ph type="ctrTitle"/>
          </p:nvPr>
        </p:nvSpPr>
        <p:spPr>
          <a:xfrm>
            <a:off x="3168475" y="1590937"/>
            <a:ext cx="5303700" cy="131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123,456.789</a:t>
            </a:r>
            <a:endParaRPr/>
          </a:p>
        </p:txBody>
      </p:sp>
      <p:sp>
        <p:nvSpPr>
          <p:cNvPr id="2586" name="Google Shape;2586;p22"/>
          <p:cNvSpPr/>
          <p:nvPr/>
        </p:nvSpPr>
        <p:spPr>
          <a:xfrm rot="-658334">
            <a:off x="598663" y="2438621"/>
            <a:ext cx="2053305" cy="3210011"/>
          </a:xfrm>
          <a:custGeom>
            <a:rect b="b" l="l" r="r" t="t"/>
            <a:pathLst>
              <a:path extrusionOk="0" h="6431286" w="4113815">
                <a:moveTo>
                  <a:pt x="4085815" y="6268646"/>
                </a:moveTo>
                <a:cubicBezTo>
                  <a:pt x="4119221" y="6268646"/>
                  <a:pt x="4113779" y="6271908"/>
                  <a:pt x="4113052" y="6255901"/>
                </a:cubicBezTo>
                <a:cubicBezTo>
                  <a:pt x="4089365" y="6255929"/>
                  <a:pt x="4080839" y="6255901"/>
                  <a:pt x="4054658" y="6255942"/>
                </a:cubicBezTo>
                <a:cubicBezTo>
                  <a:pt x="4055905" y="5962363"/>
                  <a:pt x="4029997" y="6006955"/>
                  <a:pt x="4101606" y="6007120"/>
                </a:cubicBezTo>
                <a:cubicBezTo>
                  <a:pt x="4100894" y="5991689"/>
                  <a:pt x="4104773" y="5994375"/>
                  <a:pt x="4085815" y="5994375"/>
                </a:cubicBezTo>
                <a:cubicBezTo>
                  <a:pt x="4042197" y="5994375"/>
                  <a:pt x="4051025" y="6033322"/>
                  <a:pt x="4047146" y="5785568"/>
                </a:cubicBezTo>
                <a:cubicBezTo>
                  <a:pt x="4046419" y="5738550"/>
                  <a:pt x="4036536" y="5746484"/>
                  <a:pt x="4085815" y="5746484"/>
                </a:cubicBezTo>
                <a:cubicBezTo>
                  <a:pt x="4092587" y="5746484"/>
                  <a:pt x="4091285" y="5749047"/>
                  <a:pt x="4090750" y="5733767"/>
                </a:cubicBezTo>
                <a:cubicBezTo>
                  <a:pt x="4031875" y="5733767"/>
                  <a:pt x="4047735" y="5758722"/>
                  <a:pt x="4045213" y="5598372"/>
                </a:cubicBezTo>
                <a:cubicBezTo>
                  <a:pt x="4042992" y="5461895"/>
                  <a:pt x="4030271" y="5484204"/>
                  <a:pt x="4082608" y="5484218"/>
                </a:cubicBezTo>
                <a:cubicBezTo>
                  <a:pt x="4082086" y="5467212"/>
                  <a:pt x="4089256" y="5471583"/>
                  <a:pt x="4043143" y="5471433"/>
                </a:cubicBezTo>
                <a:cubicBezTo>
                  <a:pt x="4040456" y="5306793"/>
                  <a:pt x="4042375" y="5417974"/>
                  <a:pt x="4039894" y="5222692"/>
                </a:cubicBezTo>
                <a:cubicBezTo>
                  <a:pt x="4081250" y="5222596"/>
                  <a:pt x="4075041" y="5226886"/>
                  <a:pt x="4074561" y="5209920"/>
                </a:cubicBezTo>
                <a:cubicBezTo>
                  <a:pt x="4033123" y="5209934"/>
                  <a:pt x="4036070" y="5251868"/>
                  <a:pt x="4034905" y="4960125"/>
                </a:cubicBezTo>
                <a:cubicBezTo>
                  <a:pt x="4074246" y="4960563"/>
                  <a:pt x="4067776" y="4963523"/>
                  <a:pt x="4067351" y="4947612"/>
                </a:cubicBezTo>
                <a:cubicBezTo>
                  <a:pt x="4029970" y="4947490"/>
                  <a:pt x="4034864" y="4948517"/>
                  <a:pt x="4034850" y="4943611"/>
                </a:cubicBezTo>
                <a:cubicBezTo>
                  <a:pt x="4034672" y="4884903"/>
                  <a:pt x="4034411" y="4877750"/>
                  <a:pt x="4031587" y="4698626"/>
                </a:cubicBezTo>
                <a:cubicBezTo>
                  <a:pt x="4066418" y="4698995"/>
                  <a:pt x="4060689" y="4701983"/>
                  <a:pt x="4060250" y="4686100"/>
                </a:cubicBezTo>
                <a:cubicBezTo>
                  <a:pt x="4019812" y="4685936"/>
                  <a:pt x="4031875" y="4717674"/>
                  <a:pt x="4028078" y="4475937"/>
                </a:cubicBezTo>
                <a:cubicBezTo>
                  <a:pt x="4027338" y="4428959"/>
                  <a:pt x="4020813" y="4437099"/>
                  <a:pt x="4053287" y="4437456"/>
                </a:cubicBezTo>
                <a:cubicBezTo>
                  <a:pt x="4052821" y="4421203"/>
                  <a:pt x="4058043" y="4425026"/>
                  <a:pt x="4027297" y="4424259"/>
                </a:cubicBezTo>
                <a:cubicBezTo>
                  <a:pt x="4024089" y="4206489"/>
                  <a:pt x="4025049" y="4260771"/>
                  <a:pt x="4021800" y="4173997"/>
                </a:cubicBezTo>
                <a:cubicBezTo>
                  <a:pt x="4050052" y="4173833"/>
                  <a:pt x="4045418" y="4177245"/>
                  <a:pt x="4044898" y="4161170"/>
                </a:cubicBezTo>
                <a:cubicBezTo>
                  <a:pt x="4015796" y="4161266"/>
                  <a:pt x="4021101" y="4173202"/>
                  <a:pt x="4019977" y="4101805"/>
                </a:cubicBezTo>
                <a:cubicBezTo>
                  <a:pt x="4016440" y="3875237"/>
                  <a:pt x="4010162" y="3912238"/>
                  <a:pt x="4036357" y="3911868"/>
                </a:cubicBezTo>
                <a:cubicBezTo>
                  <a:pt x="4035768" y="3895917"/>
                  <a:pt x="4039565" y="3899000"/>
                  <a:pt x="4017373" y="3899425"/>
                </a:cubicBezTo>
                <a:cubicBezTo>
                  <a:pt x="4012849" y="3619576"/>
                  <a:pt x="4006461" y="3651383"/>
                  <a:pt x="4027461" y="3651329"/>
                </a:cubicBezTo>
                <a:cubicBezTo>
                  <a:pt x="4027050" y="3635309"/>
                  <a:pt x="4030285" y="3638570"/>
                  <a:pt x="4012849" y="3638611"/>
                </a:cubicBezTo>
                <a:cubicBezTo>
                  <a:pt x="4008312" y="3357475"/>
                  <a:pt x="4003925" y="3389309"/>
                  <a:pt x="4023184" y="3389144"/>
                </a:cubicBezTo>
                <a:cubicBezTo>
                  <a:pt x="4023048" y="3373851"/>
                  <a:pt x="4026625" y="3376359"/>
                  <a:pt x="4009079" y="3376537"/>
                </a:cubicBezTo>
                <a:cubicBezTo>
                  <a:pt x="4007201" y="3250104"/>
                  <a:pt x="4009353" y="3237113"/>
                  <a:pt x="4006872" y="3127550"/>
                </a:cubicBezTo>
                <a:cubicBezTo>
                  <a:pt x="4025844" y="3127550"/>
                  <a:pt x="4022636" y="3130839"/>
                  <a:pt x="4022718" y="3114819"/>
                </a:cubicBezTo>
                <a:cubicBezTo>
                  <a:pt x="4001526" y="3114833"/>
                  <a:pt x="4006022" y="3151011"/>
                  <a:pt x="4001320" y="2885977"/>
                </a:cubicBezTo>
                <a:cubicBezTo>
                  <a:pt x="4000882" y="2861556"/>
                  <a:pt x="4000128" y="2864763"/>
                  <a:pt x="4003418" y="2864790"/>
                </a:cubicBezTo>
                <a:cubicBezTo>
                  <a:pt x="4029243" y="2865037"/>
                  <a:pt x="4024857" y="2868271"/>
                  <a:pt x="4025062" y="2852251"/>
                </a:cubicBezTo>
                <a:cubicBezTo>
                  <a:pt x="3994905" y="2852032"/>
                  <a:pt x="3998470" y="2875904"/>
                  <a:pt x="3999223" y="2698808"/>
                </a:cubicBezTo>
                <a:cubicBezTo>
                  <a:pt x="3999580" y="2584613"/>
                  <a:pt x="3989655" y="2603401"/>
                  <a:pt x="4028846" y="2602593"/>
                </a:cubicBezTo>
                <a:cubicBezTo>
                  <a:pt x="4029106" y="2586641"/>
                  <a:pt x="4034192" y="2589615"/>
                  <a:pt x="4003322" y="2590506"/>
                </a:cubicBezTo>
                <a:cubicBezTo>
                  <a:pt x="3995988" y="2590711"/>
                  <a:pt x="3998977" y="2619942"/>
                  <a:pt x="3993041" y="2341231"/>
                </a:cubicBezTo>
                <a:cubicBezTo>
                  <a:pt x="4004514" y="2341025"/>
                  <a:pt x="4017893" y="2340765"/>
                  <a:pt x="4032999" y="2340587"/>
                </a:cubicBezTo>
                <a:cubicBezTo>
                  <a:pt x="4033232" y="2324649"/>
                  <a:pt x="4039140" y="2327650"/>
                  <a:pt x="4003377" y="2328322"/>
                </a:cubicBezTo>
                <a:cubicBezTo>
                  <a:pt x="3990848" y="2328541"/>
                  <a:pt x="3992795" y="2329692"/>
                  <a:pt x="3992698" y="2324868"/>
                </a:cubicBezTo>
                <a:cubicBezTo>
                  <a:pt x="3986640" y="2048473"/>
                  <a:pt x="3984652" y="2079691"/>
                  <a:pt x="4003432" y="2079883"/>
                </a:cubicBezTo>
                <a:cubicBezTo>
                  <a:pt x="4042745" y="2080362"/>
                  <a:pt x="4036097" y="2083405"/>
                  <a:pt x="4036221" y="2067467"/>
                </a:cubicBezTo>
                <a:cubicBezTo>
                  <a:pt x="4017551" y="2067330"/>
                  <a:pt x="4000238" y="2067111"/>
                  <a:pt x="3988723" y="2066987"/>
                </a:cubicBezTo>
                <a:cubicBezTo>
                  <a:pt x="3988257" y="2036167"/>
                  <a:pt x="3985406" y="1818617"/>
                  <a:pt x="3985392" y="1817658"/>
                </a:cubicBezTo>
                <a:cubicBezTo>
                  <a:pt x="4008709" y="1817575"/>
                  <a:pt x="4020320" y="1817507"/>
                  <a:pt x="4036837" y="1817466"/>
                </a:cubicBezTo>
                <a:cubicBezTo>
                  <a:pt x="4036782" y="1801432"/>
                  <a:pt x="4043609" y="1804680"/>
                  <a:pt x="4003445" y="1804844"/>
                </a:cubicBezTo>
                <a:cubicBezTo>
                  <a:pt x="3976743" y="1804954"/>
                  <a:pt x="3987819" y="1840022"/>
                  <a:pt x="3982322" y="1576961"/>
                </a:cubicBezTo>
                <a:cubicBezTo>
                  <a:pt x="3981787" y="1551198"/>
                  <a:pt x="3976317" y="1555323"/>
                  <a:pt x="4003377" y="1555830"/>
                </a:cubicBezTo>
                <a:cubicBezTo>
                  <a:pt x="4040072" y="1556515"/>
                  <a:pt x="4034000" y="1559544"/>
                  <a:pt x="4033685" y="1543592"/>
                </a:cubicBezTo>
                <a:cubicBezTo>
                  <a:pt x="4013219" y="1543346"/>
                  <a:pt x="4001252" y="1543017"/>
                  <a:pt x="3981636" y="1542729"/>
                </a:cubicBezTo>
                <a:cubicBezTo>
                  <a:pt x="3977168" y="1308213"/>
                  <a:pt x="3977113" y="1298758"/>
                  <a:pt x="3977030" y="1293098"/>
                </a:cubicBezTo>
                <a:cubicBezTo>
                  <a:pt x="3994905" y="1293386"/>
                  <a:pt x="4008983" y="1293783"/>
                  <a:pt x="4026694" y="1294071"/>
                </a:cubicBezTo>
                <a:cubicBezTo>
                  <a:pt x="4026104" y="1277969"/>
                  <a:pt x="4031258" y="1281463"/>
                  <a:pt x="4003582" y="1280860"/>
                </a:cubicBezTo>
                <a:cubicBezTo>
                  <a:pt x="3966626" y="1280065"/>
                  <a:pt x="3978031" y="1319163"/>
                  <a:pt x="3973343" y="1031311"/>
                </a:cubicBezTo>
                <a:cubicBezTo>
                  <a:pt x="3992918" y="1031681"/>
                  <a:pt x="4004939" y="1032120"/>
                  <a:pt x="4021690" y="1032517"/>
                </a:cubicBezTo>
                <a:cubicBezTo>
                  <a:pt x="4021594" y="1016456"/>
                  <a:pt x="4025227" y="1019896"/>
                  <a:pt x="4003623" y="1019307"/>
                </a:cubicBezTo>
                <a:cubicBezTo>
                  <a:pt x="3960677" y="1018073"/>
                  <a:pt x="3973727" y="1056623"/>
                  <a:pt x="3967901" y="769360"/>
                </a:cubicBezTo>
                <a:cubicBezTo>
                  <a:pt x="3989792" y="769730"/>
                  <a:pt x="4000978" y="770224"/>
                  <a:pt x="4022540" y="770744"/>
                </a:cubicBezTo>
                <a:cubicBezTo>
                  <a:pt x="4022732" y="754670"/>
                  <a:pt x="4026351" y="758164"/>
                  <a:pt x="4003623" y="757479"/>
                </a:cubicBezTo>
                <a:cubicBezTo>
                  <a:pt x="3960472" y="756246"/>
                  <a:pt x="3967709" y="762234"/>
                  <a:pt x="3967298" y="735772"/>
                </a:cubicBezTo>
                <a:cubicBezTo>
                  <a:pt x="3963062" y="463255"/>
                  <a:pt x="3955509" y="507848"/>
                  <a:pt x="4003500" y="507724"/>
                </a:cubicBezTo>
                <a:cubicBezTo>
                  <a:pt x="4031053" y="507642"/>
                  <a:pt x="4026419" y="510972"/>
                  <a:pt x="4026666" y="494939"/>
                </a:cubicBezTo>
                <a:cubicBezTo>
                  <a:pt x="4004638" y="494980"/>
                  <a:pt x="3991341" y="495048"/>
                  <a:pt x="3964556" y="495076"/>
                </a:cubicBezTo>
                <a:cubicBezTo>
                  <a:pt x="3962583" y="396243"/>
                  <a:pt x="3961459" y="391364"/>
                  <a:pt x="3961033" y="246253"/>
                </a:cubicBezTo>
                <a:cubicBezTo>
                  <a:pt x="3990560" y="246418"/>
                  <a:pt x="4001650" y="246705"/>
                  <a:pt x="4029380" y="246952"/>
                </a:cubicBezTo>
                <a:cubicBezTo>
                  <a:pt x="4029463" y="230864"/>
                  <a:pt x="4034631" y="234317"/>
                  <a:pt x="4003569" y="233920"/>
                </a:cubicBezTo>
                <a:cubicBezTo>
                  <a:pt x="3947367" y="233248"/>
                  <a:pt x="3961870" y="269769"/>
                  <a:pt x="3957963" y="35116"/>
                </a:cubicBezTo>
                <a:cubicBezTo>
                  <a:pt x="3940184" y="33883"/>
                  <a:pt x="3948450" y="9243"/>
                  <a:pt x="3949752" y="233454"/>
                </a:cubicBezTo>
                <a:cubicBezTo>
                  <a:pt x="3927285" y="233371"/>
                  <a:pt x="3763601" y="232700"/>
                  <a:pt x="3731086" y="232810"/>
                </a:cubicBezTo>
                <a:cubicBezTo>
                  <a:pt x="3725823" y="-2186"/>
                  <a:pt x="3737419" y="21412"/>
                  <a:pt x="3718037" y="20412"/>
                </a:cubicBezTo>
                <a:cubicBezTo>
                  <a:pt x="3720518" y="272003"/>
                  <a:pt x="3733705" y="232508"/>
                  <a:pt x="3674281" y="233344"/>
                </a:cubicBezTo>
                <a:cubicBezTo>
                  <a:pt x="3612816" y="234207"/>
                  <a:pt x="3611582" y="233769"/>
                  <a:pt x="3509912" y="234029"/>
                </a:cubicBezTo>
                <a:cubicBezTo>
                  <a:pt x="3501824" y="234043"/>
                  <a:pt x="3503812" y="242992"/>
                  <a:pt x="3502743" y="174691"/>
                </a:cubicBezTo>
                <a:cubicBezTo>
                  <a:pt x="3499933" y="-11354"/>
                  <a:pt x="3504977" y="10545"/>
                  <a:pt x="3489021" y="9970"/>
                </a:cubicBezTo>
                <a:cubicBezTo>
                  <a:pt x="3491037" y="143473"/>
                  <a:pt x="3491681" y="189286"/>
                  <a:pt x="3492530" y="234070"/>
                </a:cubicBezTo>
                <a:cubicBezTo>
                  <a:pt x="3441387" y="234166"/>
                  <a:pt x="3428982" y="234125"/>
                  <a:pt x="3275181" y="234015"/>
                </a:cubicBezTo>
                <a:cubicBezTo>
                  <a:pt x="3269588" y="-21947"/>
                  <a:pt x="3278306" y="4091"/>
                  <a:pt x="3260459" y="3721"/>
                </a:cubicBezTo>
                <a:cubicBezTo>
                  <a:pt x="3264256" y="252639"/>
                  <a:pt x="3264160" y="234002"/>
                  <a:pt x="3263186" y="234002"/>
                </a:cubicBezTo>
                <a:cubicBezTo>
                  <a:pt x="3180200" y="234002"/>
                  <a:pt x="3181104" y="232768"/>
                  <a:pt x="3098721" y="232768"/>
                </a:cubicBezTo>
                <a:cubicBezTo>
                  <a:pt x="3029936" y="232768"/>
                  <a:pt x="3048112" y="277498"/>
                  <a:pt x="3043917" y="1021"/>
                </a:cubicBezTo>
                <a:cubicBezTo>
                  <a:pt x="3028647" y="925"/>
                  <a:pt x="3031567" y="-28333"/>
                  <a:pt x="3035803" y="233330"/>
                </a:cubicBezTo>
                <a:cubicBezTo>
                  <a:pt x="2920287" y="235687"/>
                  <a:pt x="2929540" y="234742"/>
                  <a:pt x="2818617" y="233878"/>
                </a:cubicBezTo>
                <a:cubicBezTo>
                  <a:pt x="2813298" y="-26921"/>
                  <a:pt x="2819494" y="1021"/>
                  <a:pt x="2802949" y="1172"/>
                </a:cubicBezTo>
                <a:cubicBezTo>
                  <a:pt x="2807459" y="273401"/>
                  <a:pt x="2821194" y="233714"/>
                  <a:pt x="2769845" y="233714"/>
                </a:cubicBezTo>
                <a:cubicBezTo>
                  <a:pt x="2557718" y="233714"/>
                  <a:pt x="2590397" y="252392"/>
                  <a:pt x="2589177" y="174664"/>
                </a:cubicBezTo>
                <a:cubicBezTo>
                  <a:pt x="2587751" y="83080"/>
                  <a:pt x="2587244" y="86218"/>
                  <a:pt x="2585887" y="4652"/>
                </a:cubicBezTo>
                <a:cubicBezTo>
                  <a:pt x="2569822" y="5009"/>
                  <a:pt x="2574030" y="-24085"/>
                  <a:pt x="2578965" y="234331"/>
                </a:cubicBezTo>
                <a:cubicBezTo>
                  <a:pt x="2523778" y="234057"/>
                  <a:pt x="2462093" y="231535"/>
                  <a:pt x="2361738" y="233687"/>
                </a:cubicBezTo>
                <a:cubicBezTo>
                  <a:pt x="2361080" y="158000"/>
                  <a:pt x="2358818" y="61263"/>
                  <a:pt x="2357982" y="10641"/>
                </a:cubicBezTo>
                <a:cubicBezTo>
                  <a:pt x="2339614" y="11203"/>
                  <a:pt x="2348497" y="-13848"/>
                  <a:pt x="2350512" y="233920"/>
                </a:cubicBezTo>
                <a:cubicBezTo>
                  <a:pt x="2252597" y="235948"/>
                  <a:pt x="2203661" y="233495"/>
                  <a:pt x="2131901" y="233248"/>
                </a:cubicBezTo>
                <a:cubicBezTo>
                  <a:pt x="2129283" y="116532"/>
                  <a:pt x="2130461" y="96935"/>
                  <a:pt x="2129502" y="18123"/>
                </a:cubicBezTo>
                <a:cubicBezTo>
                  <a:pt x="2114300" y="18644"/>
                  <a:pt x="2118481" y="7311"/>
                  <a:pt x="2118714" y="81285"/>
                </a:cubicBezTo>
                <a:cubicBezTo>
                  <a:pt x="2118878" y="133963"/>
                  <a:pt x="2119646" y="186915"/>
                  <a:pt x="2120674" y="233234"/>
                </a:cubicBezTo>
                <a:cubicBezTo>
                  <a:pt x="2110667" y="233221"/>
                  <a:pt x="1954427" y="233138"/>
                  <a:pt x="1947710" y="233125"/>
                </a:cubicBezTo>
                <a:cubicBezTo>
                  <a:pt x="1888794" y="233125"/>
                  <a:pt x="1904256" y="269166"/>
                  <a:pt x="1902077" y="26387"/>
                </a:cubicBezTo>
                <a:cubicBezTo>
                  <a:pt x="1886916" y="26962"/>
                  <a:pt x="1891124" y="17013"/>
                  <a:pt x="1890987" y="81244"/>
                </a:cubicBezTo>
                <a:cubicBezTo>
                  <a:pt x="1890878" y="132647"/>
                  <a:pt x="1891549" y="183256"/>
                  <a:pt x="1892742" y="233303"/>
                </a:cubicBezTo>
                <a:cubicBezTo>
                  <a:pt x="1680944" y="234920"/>
                  <a:pt x="1887930" y="233207"/>
                  <a:pt x="1676132" y="234577"/>
                </a:cubicBezTo>
                <a:cubicBezTo>
                  <a:pt x="1675680" y="191273"/>
                  <a:pt x="1674926" y="149928"/>
                  <a:pt x="1673062" y="35445"/>
                </a:cubicBezTo>
                <a:cubicBezTo>
                  <a:pt x="1657353" y="36089"/>
                  <a:pt x="1661506" y="15232"/>
                  <a:pt x="1664110" y="174869"/>
                </a:cubicBezTo>
                <a:cubicBezTo>
                  <a:pt x="1665317" y="251420"/>
                  <a:pt x="1708167" y="234934"/>
                  <a:pt x="1454437" y="234934"/>
                </a:cubicBezTo>
                <a:cubicBezTo>
                  <a:pt x="1445184" y="234934"/>
                  <a:pt x="1450009" y="257627"/>
                  <a:pt x="1444115" y="45148"/>
                </a:cubicBezTo>
                <a:cubicBezTo>
                  <a:pt x="1425610" y="45942"/>
                  <a:pt x="1435630" y="18000"/>
                  <a:pt x="1437110" y="234893"/>
                </a:cubicBezTo>
                <a:cubicBezTo>
                  <a:pt x="1367215" y="234536"/>
                  <a:pt x="1321554" y="230494"/>
                  <a:pt x="1218527" y="233275"/>
                </a:cubicBezTo>
                <a:cubicBezTo>
                  <a:pt x="1217663" y="192849"/>
                  <a:pt x="1217636" y="178213"/>
                  <a:pt x="1215360" y="55384"/>
                </a:cubicBezTo>
                <a:cubicBezTo>
                  <a:pt x="1200597" y="56070"/>
                  <a:pt x="1202955" y="28155"/>
                  <a:pt x="1207286" y="233591"/>
                </a:cubicBezTo>
                <a:cubicBezTo>
                  <a:pt x="1153744" y="235139"/>
                  <a:pt x="1097816" y="234934"/>
                  <a:pt x="1043520" y="234262"/>
                </a:cubicBezTo>
                <a:cubicBezTo>
                  <a:pt x="974502" y="233481"/>
                  <a:pt x="989128" y="266179"/>
                  <a:pt x="988264" y="66005"/>
                </a:cubicBezTo>
                <a:cubicBezTo>
                  <a:pt x="974790" y="66649"/>
                  <a:pt x="974790" y="40488"/>
                  <a:pt x="979039" y="233796"/>
                </a:cubicBezTo>
                <a:cubicBezTo>
                  <a:pt x="967045" y="233769"/>
                  <a:pt x="974008" y="233783"/>
                  <a:pt x="796891" y="233741"/>
                </a:cubicBezTo>
                <a:cubicBezTo>
                  <a:pt x="749571" y="233741"/>
                  <a:pt x="761346" y="261629"/>
                  <a:pt x="758728" y="76968"/>
                </a:cubicBezTo>
                <a:cubicBezTo>
                  <a:pt x="742402" y="77695"/>
                  <a:pt x="746761" y="53767"/>
                  <a:pt x="749887" y="233618"/>
                </a:cubicBezTo>
                <a:cubicBezTo>
                  <a:pt x="691492" y="233275"/>
                  <a:pt x="683199" y="232481"/>
                  <a:pt x="533099" y="233248"/>
                </a:cubicBezTo>
                <a:cubicBezTo>
                  <a:pt x="532002" y="195192"/>
                  <a:pt x="531098" y="139815"/>
                  <a:pt x="531152" y="81422"/>
                </a:cubicBezTo>
                <a:cubicBezTo>
                  <a:pt x="516937" y="81449"/>
                  <a:pt x="518925" y="67375"/>
                  <a:pt x="520611" y="174883"/>
                </a:cubicBezTo>
                <a:cubicBezTo>
                  <a:pt x="521749" y="248309"/>
                  <a:pt x="533126" y="233385"/>
                  <a:pt x="468138" y="233385"/>
                </a:cubicBezTo>
                <a:cubicBezTo>
                  <a:pt x="386700" y="233385"/>
                  <a:pt x="386111" y="234618"/>
                  <a:pt x="305441" y="234632"/>
                </a:cubicBezTo>
                <a:cubicBezTo>
                  <a:pt x="304139" y="167880"/>
                  <a:pt x="304289" y="152313"/>
                  <a:pt x="302521" y="81381"/>
                </a:cubicBezTo>
                <a:cubicBezTo>
                  <a:pt x="286990" y="81449"/>
                  <a:pt x="290869" y="61661"/>
                  <a:pt x="294200" y="234618"/>
                </a:cubicBezTo>
                <a:cubicBezTo>
                  <a:pt x="293213" y="234618"/>
                  <a:pt x="77111" y="233070"/>
                  <a:pt x="76124" y="233056"/>
                </a:cubicBezTo>
                <a:cubicBezTo>
                  <a:pt x="75027" y="195466"/>
                  <a:pt x="74383" y="147105"/>
                  <a:pt x="73574" y="87520"/>
                </a:cubicBezTo>
                <a:cubicBezTo>
                  <a:pt x="58633" y="88384"/>
                  <a:pt x="62074" y="75653"/>
                  <a:pt x="63636" y="174869"/>
                </a:cubicBezTo>
                <a:cubicBezTo>
                  <a:pt x="64678" y="241607"/>
                  <a:pt x="67708" y="232947"/>
                  <a:pt x="57372" y="232782"/>
                </a:cubicBezTo>
                <a:cubicBezTo>
                  <a:pt x="-9933" y="231782"/>
                  <a:pt x="430" y="228260"/>
                  <a:pt x="759" y="244979"/>
                </a:cubicBezTo>
                <a:cubicBezTo>
                  <a:pt x="29806" y="245088"/>
                  <a:pt x="45816" y="245376"/>
                  <a:pt x="65281" y="245650"/>
                </a:cubicBezTo>
                <a:cubicBezTo>
                  <a:pt x="70038" y="391693"/>
                  <a:pt x="68832" y="398477"/>
                  <a:pt x="69819" y="496008"/>
                </a:cubicBezTo>
                <a:cubicBezTo>
                  <a:pt x="49805" y="496199"/>
                  <a:pt x="33712" y="496405"/>
                  <a:pt x="4803" y="496501"/>
                </a:cubicBezTo>
                <a:cubicBezTo>
                  <a:pt x="5008" y="513151"/>
                  <a:pt x="-4752" y="509520"/>
                  <a:pt x="57344" y="508862"/>
                </a:cubicBezTo>
                <a:cubicBezTo>
                  <a:pt x="75699" y="508684"/>
                  <a:pt x="68804" y="474150"/>
                  <a:pt x="72958" y="735923"/>
                </a:cubicBezTo>
                <a:cubicBezTo>
                  <a:pt x="73396" y="763796"/>
                  <a:pt x="85624" y="756835"/>
                  <a:pt x="7270" y="756794"/>
                </a:cubicBezTo>
                <a:cubicBezTo>
                  <a:pt x="7380" y="773759"/>
                  <a:pt x="-4628" y="769511"/>
                  <a:pt x="73520" y="769552"/>
                </a:cubicBezTo>
                <a:cubicBezTo>
                  <a:pt x="74630" y="831782"/>
                  <a:pt x="77303" y="920131"/>
                  <a:pt x="77454" y="1019115"/>
                </a:cubicBezTo>
                <a:cubicBezTo>
                  <a:pt x="54576" y="1019211"/>
                  <a:pt x="36865" y="1019361"/>
                  <a:pt x="8586" y="1019430"/>
                </a:cubicBezTo>
                <a:cubicBezTo>
                  <a:pt x="8641" y="1036039"/>
                  <a:pt x="-543" y="1032284"/>
                  <a:pt x="57317" y="1031969"/>
                </a:cubicBezTo>
                <a:cubicBezTo>
                  <a:pt x="85596" y="1031818"/>
                  <a:pt x="76686" y="993201"/>
                  <a:pt x="81306" y="1280833"/>
                </a:cubicBezTo>
                <a:cubicBezTo>
                  <a:pt x="56522" y="1280956"/>
                  <a:pt x="38455" y="1281148"/>
                  <a:pt x="9381" y="1281244"/>
                </a:cubicBezTo>
                <a:cubicBezTo>
                  <a:pt x="9422" y="1298141"/>
                  <a:pt x="745" y="1294112"/>
                  <a:pt x="57317" y="1293742"/>
                </a:cubicBezTo>
                <a:cubicBezTo>
                  <a:pt x="91490" y="1293509"/>
                  <a:pt x="81470" y="1264237"/>
                  <a:pt x="84911" y="1483679"/>
                </a:cubicBezTo>
                <a:cubicBezTo>
                  <a:pt x="86007" y="1553624"/>
                  <a:pt x="93697" y="1541660"/>
                  <a:pt x="57194" y="1542345"/>
                </a:cubicBezTo>
                <a:cubicBezTo>
                  <a:pt x="1650" y="1543387"/>
                  <a:pt x="10217" y="1538618"/>
                  <a:pt x="10300" y="1555748"/>
                </a:cubicBezTo>
                <a:cubicBezTo>
                  <a:pt x="44007" y="1555501"/>
                  <a:pt x="58085" y="1554980"/>
                  <a:pt x="86419" y="1554610"/>
                </a:cubicBezTo>
                <a:cubicBezTo>
                  <a:pt x="89667" y="1668764"/>
                  <a:pt x="88516" y="1616484"/>
                  <a:pt x="91107" y="1804091"/>
                </a:cubicBezTo>
                <a:cubicBezTo>
                  <a:pt x="63897" y="1804488"/>
                  <a:pt x="45665" y="1805297"/>
                  <a:pt x="12027" y="1805653"/>
                </a:cubicBezTo>
                <a:cubicBezTo>
                  <a:pt x="12164" y="1821303"/>
                  <a:pt x="2966" y="1818918"/>
                  <a:pt x="57399" y="1817534"/>
                </a:cubicBezTo>
                <a:cubicBezTo>
                  <a:pt x="103581" y="1816411"/>
                  <a:pt x="91134" y="1778396"/>
                  <a:pt x="95192" y="2066069"/>
                </a:cubicBezTo>
                <a:cubicBezTo>
                  <a:pt x="61484" y="2065905"/>
                  <a:pt x="51478" y="2065631"/>
                  <a:pt x="15344" y="2065494"/>
                </a:cubicBezTo>
                <a:cubicBezTo>
                  <a:pt x="15604" y="2082336"/>
                  <a:pt x="7777" y="2078060"/>
                  <a:pt x="57221" y="2078540"/>
                </a:cubicBezTo>
                <a:cubicBezTo>
                  <a:pt x="105089" y="2078978"/>
                  <a:pt x="95397" y="2066864"/>
                  <a:pt x="95918" y="2138001"/>
                </a:cubicBezTo>
                <a:cubicBezTo>
                  <a:pt x="97590" y="2366720"/>
                  <a:pt x="116603" y="2328500"/>
                  <a:pt x="57276" y="2328651"/>
                </a:cubicBezTo>
                <a:cubicBezTo>
                  <a:pt x="14124" y="2328719"/>
                  <a:pt x="20663" y="2324485"/>
                  <a:pt x="21088" y="2341436"/>
                </a:cubicBezTo>
                <a:cubicBezTo>
                  <a:pt x="42965" y="2341409"/>
                  <a:pt x="62896" y="2341354"/>
                  <a:pt x="99126" y="2341313"/>
                </a:cubicBezTo>
                <a:cubicBezTo>
                  <a:pt x="105623" y="2640498"/>
                  <a:pt x="111586" y="2591150"/>
                  <a:pt x="57331" y="2590643"/>
                </a:cubicBezTo>
                <a:cubicBezTo>
                  <a:pt x="21883" y="2590314"/>
                  <a:pt x="27708" y="2587148"/>
                  <a:pt x="28174" y="2603127"/>
                </a:cubicBezTo>
                <a:cubicBezTo>
                  <a:pt x="55864" y="2603305"/>
                  <a:pt x="70696" y="2603566"/>
                  <a:pt x="101908" y="2603689"/>
                </a:cubicBezTo>
                <a:cubicBezTo>
                  <a:pt x="101922" y="2604210"/>
                  <a:pt x="104897" y="2726243"/>
                  <a:pt x="107405" y="2853210"/>
                </a:cubicBezTo>
                <a:cubicBezTo>
                  <a:pt x="74205" y="2852950"/>
                  <a:pt x="59935" y="2852347"/>
                  <a:pt x="34096" y="2851909"/>
                </a:cubicBezTo>
                <a:cubicBezTo>
                  <a:pt x="34384" y="2868011"/>
                  <a:pt x="29669" y="2864516"/>
                  <a:pt x="57166" y="2865133"/>
                </a:cubicBezTo>
                <a:cubicBezTo>
                  <a:pt x="121634" y="2866613"/>
                  <a:pt x="107364" y="2820102"/>
                  <a:pt x="112025" y="3115285"/>
                </a:cubicBezTo>
                <a:cubicBezTo>
                  <a:pt x="80250" y="3115216"/>
                  <a:pt x="67982" y="3115052"/>
                  <a:pt x="37838" y="3114887"/>
                </a:cubicBezTo>
                <a:cubicBezTo>
                  <a:pt x="38017" y="3130948"/>
                  <a:pt x="34110" y="3127605"/>
                  <a:pt x="57235" y="3127755"/>
                </a:cubicBezTo>
                <a:cubicBezTo>
                  <a:pt x="133464" y="3128276"/>
                  <a:pt x="109119" y="3089713"/>
                  <a:pt x="113368" y="3353679"/>
                </a:cubicBezTo>
                <a:cubicBezTo>
                  <a:pt x="113807" y="3382265"/>
                  <a:pt x="127460" y="3375112"/>
                  <a:pt x="39963" y="3375139"/>
                </a:cubicBezTo>
                <a:cubicBezTo>
                  <a:pt x="40059" y="3392104"/>
                  <a:pt x="26653" y="3387856"/>
                  <a:pt x="113903" y="3387842"/>
                </a:cubicBezTo>
                <a:cubicBezTo>
                  <a:pt x="113930" y="3389172"/>
                  <a:pt x="116863" y="3572558"/>
                  <a:pt x="118440" y="3639255"/>
                </a:cubicBezTo>
                <a:cubicBezTo>
                  <a:pt x="81703" y="3639063"/>
                  <a:pt x="62759" y="3638364"/>
                  <a:pt x="40991" y="3637899"/>
                </a:cubicBezTo>
                <a:cubicBezTo>
                  <a:pt x="41032" y="3653206"/>
                  <a:pt x="25419" y="3651521"/>
                  <a:pt x="118741" y="3651986"/>
                </a:cubicBezTo>
                <a:cubicBezTo>
                  <a:pt x="118769" y="3653206"/>
                  <a:pt x="123635" y="3899274"/>
                  <a:pt x="123649" y="3900274"/>
                </a:cubicBezTo>
                <a:cubicBezTo>
                  <a:pt x="83293" y="3900343"/>
                  <a:pt x="65350" y="3900644"/>
                  <a:pt x="41567" y="3900864"/>
                </a:cubicBezTo>
                <a:cubicBezTo>
                  <a:pt x="41594" y="3916870"/>
                  <a:pt x="38387" y="3913636"/>
                  <a:pt x="57344" y="3913430"/>
                </a:cubicBezTo>
                <a:cubicBezTo>
                  <a:pt x="131147" y="3912635"/>
                  <a:pt x="123854" y="3912430"/>
                  <a:pt x="123896" y="3914842"/>
                </a:cubicBezTo>
                <a:cubicBezTo>
                  <a:pt x="125239" y="4000409"/>
                  <a:pt x="127802" y="4087402"/>
                  <a:pt x="128104" y="4161157"/>
                </a:cubicBezTo>
                <a:cubicBezTo>
                  <a:pt x="25378" y="4161252"/>
                  <a:pt x="42225" y="4158608"/>
                  <a:pt x="42280" y="4174463"/>
                </a:cubicBezTo>
                <a:cubicBezTo>
                  <a:pt x="66817" y="4174244"/>
                  <a:pt x="84582" y="4173928"/>
                  <a:pt x="128145" y="4173874"/>
                </a:cubicBezTo>
                <a:cubicBezTo>
                  <a:pt x="128351" y="4330332"/>
                  <a:pt x="130311" y="4349696"/>
                  <a:pt x="132024" y="4422203"/>
                </a:cubicBezTo>
                <a:cubicBezTo>
                  <a:pt x="88146" y="4422244"/>
                  <a:pt x="70065" y="4422642"/>
                  <a:pt x="43705" y="4422998"/>
                </a:cubicBezTo>
                <a:cubicBezTo>
                  <a:pt x="43829" y="4438292"/>
                  <a:pt x="40361" y="4435784"/>
                  <a:pt x="57358" y="4435537"/>
                </a:cubicBezTo>
                <a:cubicBezTo>
                  <a:pt x="155300" y="4434084"/>
                  <a:pt x="130119" y="4389054"/>
                  <a:pt x="134396" y="4663256"/>
                </a:cubicBezTo>
                <a:cubicBezTo>
                  <a:pt x="134862" y="4693212"/>
                  <a:pt x="149515" y="4685730"/>
                  <a:pt x="57262" y="4685991"/>
                </a:cubicBezTo>
                <a:cubicBezTo>
                  <a:pt x="44226" y="4686018"/>
                  <a:pt x="46461" y="4682743"/>
                  <a:pt x="46694" y="4698762"/>
                </a:cubicBezTo>
                <a:cubicBezTo>
                  <a:pt x="69668" y="4698721"/>
                  <a:pt x="85843" y="4698626"/>
                  <a:pt x="134930" y="4698626"/>
                </a:cubicBezTo>
                <a:cubicBezTo>
                  <a:pt x="135629" y="4749139"/>
                  <a:pt x="136370" y="4844806"/>
                  <a:pt x="138672" y="4946091"/>
                </a:cubicBezTo>
                <a:cubicBezTo>
                  <a:pt x="95644" y="4946105"/>
                  <a:pt x="78633" y="4946516"/>
                  <a:pt x="51368" y="4947065"/>
                </a:cubicBezTo>
                <a:cubicBezTo>
                  <a:pt x="51793" y="4965017"/>
                  <a:pt x="37907" y="4958823"/>
                  <a:pt x="138933" y="4958809"/>
                </a:cubicBezTo>
                <a:cubicBezTo>
                  <a:pt x="138960" y="4959837"/>
                  <a:pt x="143813" y="5208673"/>
                  <a:pt x="143840" y="5209810"/>
                </a:cubicBezTo>
                <a:cubicBezTo>
                  <a:pt x="107391" y="5209851"/>
                  <a:pt x="86994" y="5209522"/>
                  <a:pt x="58825" y="5208878"/>
                </a:cubicBezTo>
                <a:cubicBezTo>
                  <a:pt x="59346" y="5224706"/>
                  <a:pt x="45309" y="5222541"/>
                  <a:pt x="139495" y="5222541"/>
                </a:cubicBezTo>
                <a:cubicBezTo>
                  <a:pt x="144882" y="5222541"/>
                  <a:pt x="144046" y="5221980"/>
                  <a:pt x="144073" y="5224309"/>
                </a:cubicBezTo>
                <a:cubicBezTo>
                  <a:pt x="148350" y="5501787"/>
                  <a:pt x="150900" y="5471940"/>
                  <a:pt x="139495" y="5471940"/>
                </a:cubicBezTo>
                <a:cubicBezTo>
                  <a:pt x="55192" y="5471940"/>
                  <a:pt x="67433" y="5468322"/>
                  <a:pt x="67982" y="5484753"/>
                </a:cubicBezTo>
                <a:cubicBezTo>
                  <a:pt x="89215" y="5484698"/>
                  <a:pt x="108337" y="5484670"/>
                  <a:pt x="148103" y="5484670"/>
                </a:cubicBezTo>
                <a:cubicBezTo>
                  <a:pt x="152120" y="5659067"/>
                  <a:pt x="150996" y="5660616"/>
                  <a:pt x="151667" y="5731862"/>
                </a:cubicBezTo>
                <a:cubicBezTo>
                  <a:pt x="119112" y="5731766"/>
                  <a:pt x="95507" y="5731999"/>
                  <a:pt x="76206" y="5732342"/>
                </a:cubicBezTo>
                <a:cubicBezTo>
                  <a:pt x="76768" y="5749088"/>
                  <a:pt x="65638" y="5744566"/>
                  <a:pt x="139509" y="5744566"/>
                </a:cubicBezTo>
                <a:cubicBezTo>
                  <a:pt x="156397" y="5744566"/>
                  <a:pt x="151489" y="5715856"/>
                  <a:pt x="155506" y="5972792"/>
                </a:cubicBezTo>
                <a:cubicBezTo>
                  <a:pt x="155944" y="5999980"/>
                  <a:pt x="160111" y="5995334"/>
                  <a:pt x="139509" y="5995334"/>
                </a:cubicBezTo>
                <a:cubicBezTo>
                  <a:pt x="74068" y="5995334"/>
                  <a:pt x="84774" y="5990374"/>
                  <a:pt x="85349" y="6007709"/>
                </a:cubicBezTo>
                <a:cubicBezTo>
                  <a:pt x="108515" y="6008052"/>
                  <a:pt x="132696" y="6008107"/>
                  <a:pt x="156095" y="6008038"/>
                </a:cubicBezTo>
                <a:cubicBezTo>
                  <a:pt x="160824" y="6296342"/>
                  <a:pt x="167555" y="6257861"/>
                  <a:pt x="139509" y="6257861"/>
                </a:cubicBezTo>
                <a:cubicBezTo>
                  <a:pt x="85034" y="6257861"/>
                  <a:pt x="93519" y="6253723"/>
                  <a:pt x="94068" y="6270606"/>
                </a:cubicBezTo>
                <a:cubicBezTo>
                  <a:pt x="117138" y="6270565"/>
                  <a:pt x="137357" y="6270578"/>
                  <a:pt x="159481" y="6270578"/>
                </a:cubicBezTo>
                <a:cubicBezTo>
                  <a:pt x="159659" y="6315281"/>
                  <a:pt x="160591" y="6369726"/>
                  <a:pt x="161660" y="6430627"/>
                </a:cubicBezTo>
                <a:cubicBezTo>
                  <a:pt x="179055" y="6430490"/>
                  <a:pt x="171448" y="6451224"/>
                  <a:pt x="170707" y="6270578"/>
                </a:cubicBezTo>
                <a:lnTo>
                  <a:pt x="387701" y="6270592"/>
                </a:lnTo>
                <a:cubicBezTo>
                  <a:pt x="388633" y="6336892"/>
                  <a:pt x="389222" y="6382074"/>
                  <a:pt x="390854" y="6428804"/>
                </a:cubicBezTo>
                <a:cubicBezTo>
                  <a:pt x="407303" y="6428667"/>
                  <a:pt x="401422" y="6450237"/>
                  <a:pt x="398941" y="6270592"/>
                </a:cubicBezTo>
                <a:cubicBezTo>
                  <a:pt x="583763" y="6270606"/>
                  <a:pt x="533579" y="6268961"/>
                  <a:pt x="616839" y="6268660"/>
                </a:cubicBezTo>
                <a:cubicBezTo>
                  <a:pt x="618292" y="6328971"/>
                  <a:pt x="618443" y="6361888"/>
                  <a:pt x="619814" y="6426995"/>
                </a:cubicBezTo>
                <a:cubicBezTo>
                  <a:pt x="634851" y="6426872"/>
                  <a:pt x="631054" y="6439466"/>
                  <a:pt x="629601" y="6347128"/>
                </a:cubicBezTo>
                <a:cubicBezTo>
                  <a:pt x="628217" y="6259382"/>
                  <a:pt x="626325" y="6268632"/>
                  <a:pt x="632535" y="6268632"/>
                </a:cubicBezTo>
                <a:cubicBezTo>
                  <a:pt x="712423" y="6268632"/>
                  <a:pt x="714027" y="6269989"/>
                  <a:pt x="796863" y="6269989"/>
                </a:cubicBezTo>
                <a:cubicBezTo>
                  <a:pt x="858274" y="6270003"/>
                  <a:pt x="844374" y="6254435"/>
                  <a:pt x="845827" y="6347375"/>
                </a:cubicBezTo>
                <a:cubicBezTo>
                  <a:pt x="847225" y="6437040"/>
                  <a:pt x="844525" y="6425255"/>
                  <a:pt x="858918" y="6425131"/>
                </a:cubicBezTo>
                <a:cubicBezTo>
                  <a:pt x="857259" y="6376592"/>
                  <a:pt x="856382" y="6314719"/>
                  <a:pt x="856368" y="6270003"/>
                </a:cubicBezTo>
                <a:cubicBezTo>
                  <a:pt x="947881" y="6270030"/>
                  <a:pt x="991074" y="6270154"/>
                  <a:pt x="1043506" y="6269729"/>
                </a:cubicBezTo>
                <a:cubicBezTo>
                  <a:pt x="1080668" y="6269427"/>
                  <a:pt x="1072690" y="6254010"/>
                  <a:pt x="1074143" y="6347362"/>
                </a:cubicBezTo>
                <a:cubicBezTo>
                  <a:pt x="1075514" y="6434985"/>
                  <a:pt x="1071731" y="6423459"/>
                  <a:pt x="1086645" y="6423350"/>
                </a:cubicBezTo>
                <a:cubicBezTo>
                  <a:pt x="1085685" y="6369206"/>
                  <a:pt x="1084835" y="6314486"/>
                  <a:pt x="1084218" y="6269468"/>
                </a:cubicBezTo>
                <a:cubicBezTo>
                  <a:pt x="1149741" y="6269221"/>
                  <a:pt x="1202324" y="6269633"/>
                  <a:pt x="1302350" y="6269592"/>
                </a:cubicBezTo>
                <a:cubicBezTo>
                  <a:pt x="1302555" y="6317268"/>
                  <a:pt x="1303583" y="6379209"/>
                  <a:pt x="1304611" y="6421664"/>
                </a:cubicBezTo>
                <a:cubicBezTo>
                  <a:pt x="1322102" y="6421541"/>
                  <a:pt x="1314275" y="6441371"/>
                  <a:pt x="1313590" y="6269564"/>
                </a:cubicBezTo>
                <a:cubicBezTo>
                  <a:pt x="1314604" y="6269564"/>
                  <a:pt x="1529007" y="6268619"/>
                  <a:pt x="1530104" y="6268605"/>
                </a:cubicBezTo>
                <a:cubicBezTo>
                  <a:pt x="1531516" y="6343634"/>
                  <a:pt x="1531612" y="6367109"/>
                  <a:pt x="1532818" y="6419883"/>
                </a:cubicBezTo>
                <a:cubicBezTo>
                  <a:pt x="1548458" y="6419773"/>
                  <a:pt x="1544524" y="6441617"/>
                  <a:pt x="1541358" y="6268536"/>
                </a:cubicBezTo>
                <a:cubicBezTo>
                  <a:pt x="1694487" y="6267495"/>
                  <a:pt x="1681958" y="6269496"/>
                  <a:pt x="1759804" y="6269865"/>
                </a:cubicBezTo>
                <a:cubicBezTo>
                  <a:pt x="1761339" y="6316706"/>
                  <a:pt x="1762189" y="6374112"/>
                  <a:pt x="1762409" y="6418115"/>
                </a:cubicBezTo>
                <a:cubicBezTo>
                  <a:pt x="1777007" y="6418006"/>
                  <a:pt x="1774156" y="6429805"/>
                  <a:pt x="1772868" y="6347128"/>
                </a:cubicBezTo>
                <a:cubicBezTo>
                  <a:pt x="1771469" y="6258176"/>
                  <a:pt x="1766425" y="6269934"/>
                  <a:pt x="1783286" y="6269934"/>
                </a:cubicBezTo>
                <a:cubicBezTo>
                  <a:pt x="1931041" y="6270057"/>
                  <a:pt x="1956195" y="6270126"/>
                  <a:pt x="1988120" y="6269989"/>
                </a:cubicBezTo>
                <a:cubicBezTo>
                  <a:pt x="1989107" y="6332082"/>
                  <a:pt x="1989847" y="6373796"/>
                  <a:pt x="1990245" y="6416375"/>
                </a:cubicBezTo>
                <a:cubicBezTo>
                  <a:pt x="2004844" y="6416265"/>
                  <a:pt x="2001842" y="6427927"/>
                  <a:pt x="2000581" y="6347128"/>
                </a:cubicBezTo>
                <a:cubicBezTo>
                  <a:pt x="1999141" y="6256545"/>
                  <a:pt x="1989135" y="6270071"/>
                  <a:pt x="2029997" y="6269688"/>
                </a:cubicBezTo>
                <a:cubicBezTo>
                  <a:pt x="2108502" y="6268948"/>
                  <a:pt x="2153408" y="6269276"/>
                  <a:pt x="2194339" y="6269879"/>
                </a:cubicBezTo>
                <a:cubicBezTo>
                  <a:pt x="2222961" y="6270304"/>
                  <a:pt x="2215422" y="6255668"/>
                  <a:pt x="2216861" y="6347375"/>
                </a:cubicBezTo>
                <a:cubicBezTo>
                  <a:pt x="2218095" y="6426173"/>
                  <a:pt x="2215052" y="6414648"/>
                  <a:pt x="2229445" y="6414538"/>
                </a:cubicBezTo>
                <a:cubicBezTo>
                  <a:pt x="2228431" y="6375619"/>
                  <a:pt x="2227416" y="6316966"/>
                  <a:pt x="2227444" y="6270290"/>
                </a:cubicBezTo>
                <a:cubicBezTo>
                  <a:pt x="2354254" y="6271428"/>
                  <a:pt x="2344713" y="6268303"/>
                  <a:pt x="2443998" y="6268303"/>
                </a:cubicBezTo>
                <a:cubicBezTo>
                  <a:pt x="2444190" y="6314280"/>
                  <a:pt x="2445150" y="6373550"/>
                  <a:pt x="2446068" y="6412880"/>
                </a:cubicBezTo>
                <a:cubicBezTo>
                  <a:pt x="2463258" y="6412743"/>
                  <a:pt x="2455910" y="6432792"/>
                  <a:pt x="2455239" y="6268317"/>
                </a:cubicBezTo>
                <a:cubicBezTo>
                  <a:pt x="2476568" y="6268344"/>
                  <a:pt x="2387440" y="6267961"/>
                  <a:pt x="2673630" y="6269345"/>
                </a:cubicBezTo>
                <a:cubicBezTo>
                  <a:pt x="2674453" y="6309813"/>
                  <a:pt x="2675481" y="6369850"/>
                  <a:pt x="2675782" y="6411126"/>
                </a:cubicBezTo>
                <a:cubicBezTo>
                  <a:pt x="2690463" y="6411016"/>
                  <a:pt x="2687407" y="6422117"/>
                  <a:pt x="2686241" y="6347142"/>
                </a:cubicBezTo>
                <a:cubicBezTo>
                  <a:pt x="2684898" y="6260780"/>
                  <a:pt x="2683596" y="6269400"/>
                  <a:pt x="2687654" y="6269413"/>
                </a:cubicBezTo>
                <a:cubicBezTo>
                  <a:pt x="2945866" y="6270798"/>
                  <a:pt x="2901549" y="6245418"/>
                  <a:pt x="2903180" y="6347362"/>
                </a:cubicBezTo>
                <a:cubicBezTo>
                  <a:pt x="2904304" y="6419732"/>
                  <a:pt x="2900781" y="6409399"/>
                  <a:pt x="2915490" y="6409290"/>
                </a:cubicBezTo>
                <a:cubicBezTo>
                  <a:pt x="2914325" y="6349184"/>
                  <a:pt x="2914229" y="6327148"/>
                  <a:pt x="2912968" y="6268674"/>
                </a:cubicBezTo>
                <a:cubicBezTo>
                  <a:pt x="3016461" y="6268413"/>
                  <a:pt x="3011375" y="6270263"/>
                  <a:pt x="3130098" y="6269989"/>
                </a:cubicBezTo>
                <a:cubicBezTo>
                  <a:pt x="3131441" y="6330698"/>
                  <a:pt x="3131469" y="6352364"/>
                  <a:pt x="3132607" y="6407618"/>
                </a:cubicBezTo>
                <a:cubicBezTo>
                  <a:pt x="3147425" y="6407508"/>
                  <a:pt x="3143902" y="6417649"/>
                  <a:pt x="3142764" y="6347142"/>
                </a:cubicBezTo>
                <a:cubicBezTo>
                  <a:pt x="3141325" y="6254462"/>
                  <a:pt x="3130838" y="6270085"/>
                  <a:pt x="3180967" y="6269756"/>
                </a:cubicBezTo>
                <a:cubicBezTo>
                  <a:pt x="3229603" y="6269427"/>
                  <a:pt x="3269355" y="6269290"/>
                  <a:pt x="3345392" y="6269701"/>
                </a:cubicBezTo>
                <a:cubicBezTo>
                  <a:pt x="3363746" y="6269797"/>
                  <a:pt x="3358620" y="6255956"/>
                  <a:pt x="3360073" y="6347375"/>
                </a:cubicBezTo>
                <a:cubicBezTo>
                  <a:pt x="3361210" y="6417567"/>
                  <a:pt x="3357277" y="6405905"/>
                  <a:pt x="3372245" y="6405795"/>
                </a:cubicBezTo>
                <a:cubicBezTo>
                  <a:pt x="3371464" y="6357804"/>
                  <a:pt x="3370737" y="6316103"/>
                  <a:pt x="3370258" y="6269824"/>
                </a:cubicBezTo>
                <a:cubicBezTo>
                  <a:pt x="3528568" y="6270441"/>
                  <a:pt x="3485416" y="6268577"/>
                  <a:pt x="3586936" y="6268495"/>
                </a:cubicBezTo>
                <a:cubicBezTo>
                  <a:pt x="3588964" y="6425200"/>
                  <a:pt x="3584715" y="6404151"/>
                  <a:pt x="3600342" y="6404027"/>
                </a:cubicBezTo>
                <a:cubicBezTo>
                  <a:pt x="3599478" y="6363902"/>
                  <a:pt x="3598711" y="6309100"/>
                  <a:pt x="3598190" y="6268495"/>
                </a:cubicBezTo>
                <a:cubicBezTo>
                  <a:pt x="3670073" y="6268523"/>
                  <a:pt x="3656132" y="6269112"/>
                  <a:pt x="3815553" y="6269057"/>
                </a:cubicBezTo>
                <a:cubicBezTo>
                  <a:pt x="3817884" y="6422843"/>
                  <a:pt x="3812949" y="6402300"/>
                  <a:pt x="3828905" y="6402164"/>
                </a:cubicBezTo>
                <a:cubicBezTo>
                  <a:pt x="3828124" y="6361038"/>
                  <a:pt x="3827630" y="6325819"/>
                  <a:pt x="3826780" y="6269043"/>
                </a:cubicBezTo>
                <a:cubicBezTo>
                  <a:pt x="3934523" y="6269002"/>
                  <a:pt x="3959210" y="6269057"/>
                  <a:pt x="4003500" y="6268824"/>
                </a:cubicBezTo>
                <a:cubicBezTo>
                  <a:pt x="4054466" y="6268550"/>
                  <a:pt x="4042526" y="6252914"/>
                  <a:pt x="4043993" y="6347403"/>
                </a:cubicBezTo>
                <a:cubicBezTo>
                  <a:pt x="4044966" y="6410057"/>
                  <a:pt x="4041416" y="6400368"/>
                  <a:pt x="4056193" y="6400245"/>
                </a:cubicBezTo>
                <a:cubicBezTo>
                  <a:pt x="4052889" y="6247939"/>
                  <a:pt x="4045405" y="6268646"/>
                  <a:pt x="4085815" y="6268646"/>
                </a:cubicBezTo>
                <a:close/>
                <a:moveTo>
                  <a:pt x="4028709" y="5224364"/>
                </a:moveTo>
                <a:cubicBezTo>
                  <a:pt x="4033082" y="5510585"/>
                  <a:pt x="4041320" y="5471487"/>
                  <a:pt x="4003514" y="5471227"/>
                </a:cubicBezTo>
                <a:cubicBezTo>
                  <a:pt x="3774992" y="5469678"/>
                  <a:pt x="3813991" y="5486397"/>
                  <a:pt x="3812825" y="5411286"/>
                </a:cubicBezTo>
                <a:cubicBezTo>
                  <a:pt x="3809275" y="5184033"/>
                  <a:pt x="3799241" y="5221431"/>
                  <a:pt x="3838761" y="5222185"/>
                </a:cubicBezTo>
                <a:cubicBezTo>
                  <a:pt x="3979114" y="5224830"/>
                  <a:pt x="4028640" y="5220500"/>
                  <a:pt x="4028709" y="5224364"/>
                </a:cubicBezTo>
                <a:close/>
                <a:moveTo>
                  <a:pt x="4028462" y="5209989"/>
                </a:moveTo>
                <a:cubicBezTo>
                  <a:pt x="3841351" y="5210441"/>
                  <a:pt x="3910301" y="5210276"/>
                  <a:pt x="3810111" y="5208988"/>
                </a:cubicBezTo>
                <a:cubicBezTo>
                  <a:pt x="3809097" y="5137125"/>
                  <a:pt x="3809837" y="5046610"/>
                  <a:pt x="3806588" y="4958864"/>
                </a:cubicBezTo>
                <a:cubicBezTo>
                  <a:pt x="3996742" y="4958959"/>
                  <a:pt x="3941185" y="4958809"/>
                  <a:pt x="4023664" y="4960001"/>
                </a:cubicBezTo>
                <a:cubicBezTo>
                  <a:pt x="4024199" y="5080102"/>
                  <a:pt x="4027077" y="5130492"/>
                  <a:pt x="4028462" y="5209989"/>
                </a:cubicBezTo>
                <a:close/>
                <a:moveTo>
                  <a:pt x="4023623" y="4947243"/>
                </a:moveTo>
                <a:cubicBezTo>
                  <a:pt x="3797075" y="4943844"/>
                  <a:pt x="3806232" y="4949422"/>
                  <a:pt x="3806013" y="4943364"/>
                </a:cubicBezTo>
                <a:cubicBezTo>
                  <a:pt x="3803490" y="4879298"/>
                  <a:pt x="3802805" y="4822729"/>
                  <a:pt x="3802517" y="4756635"/>
                </a:cubicBezTo>
                <a:cubicBezTo>
                  <a:pt x="3802216" y="4685922"/>
                  <a:pt x="3792319" y="4697817"/>
                  <a:pt x="3838843" y="4697694"/>
                </a:cubicBezTo>
                <a:cubicBezTo>
                  <a:pt x="3904805" y="4697515"/>
                  <a:pt x="3951178" y="4697406"/>
                  <a:pt x="4003404" y="4698242"/>
                </a:cubicBezTo>
                <a:cubicBezTo>
                  <a:pt x="4025762" y="4698612"/>
                  <a:pt x="4022471" y="4663544"/>
                  <a:pt x="4023623" y="4947243"/>
                </a:cubicBezTo>
                <a:close/>
                <a:moveTo>
                  <a:pt x="1755294" y="5224145"/>
                </a:moveTo>
                <a:cubicBezTo>
                  <a:pt x="1755226" y="5220308"/>
                  <a:pt x="1730086" y="5219444"/>
                  <a:pt x="1972151" y="5220842"/>
                </a:cubicBezTo>
                <a:cubicBezTo>
                  <a:pt x="1973809" y="5316811"/>
                  <a:pt x="1972329" y="5359320"/>
                  <a:pt x="1975180" y="5471158"/>
                </a:cubicBezTo>
                <a:cubicBezTo>
                  <a:pt x="1853126" y="5471268"/>
                  <a:pt x="1825122" y="5472912"/>
                  <a:pt x="1757186" y="5472296"/>
                </a:cubicBezTo>
                <a:cubicBezTo>
                  <a:pt x="1754129" y="5300942"/>
                  <a:pt x="1756926" y="5328788"/>
                  <a:pt x="1755294" y="5224145"/>
                </a:cubicBezTo>
                <a:close/>
                <a:moveTo>
                  <a:pt x="379723" y="4960631"/>
                </a:moveTo>
                <a:cubicBezTo>
                  <a:pt x="601939" y="4960631"/>
                  <a:pt x="501420" y="4960001"/>
                  <a:pt x="596319" y="4959316"/>
                </a:cubicBezTo>
                <a:cubicBezTo>
                  <a:pt x="596511" y="5012843"/>
                  <a:pt x="597333" y="5037634"/>
                  <a:pt x="598403" y="5130848"/>
                </a:cubicBezTo>
                <a:cubicBezTo>
                  <a:pt x="599595" y="5234751"/>
                  <a:pt x="643542" y="5206891"/>
                  <a:pt x="385974" y="5208289"/>
                </a:cubicBezTo>
                <a:cubicBezTo>
                  <a:pt x="376351" y="5208344"/>
                  <a:pt x="386920" y="5199793"/>
                  <a:pt x="379723" y="4960631"/>
                </a:cubicBezTo>
                <a:close/>
                <a:moveTo>
                  <a:pt x="367880" y="4174038"/>
                </a:moveTo>
                <a:cubicBezTo>
                  <a:pt x="461846" y="4175436"/>
                  <a:pt x="435541" y="4175176"/>
                  <a:pt x="583434" y="4174710"/>
                </a:cubicBezTo>
                <a:cubicBezTo>
                  <a:pt x="588793" y="4433194"/>
                  <a:pt x="581830" y="4130542"/>
                  <a:pt x="588793" y="4422587"/>
                </a:cubicBezTo>
                <a:cubicBezTo>
                  <a:pt x="510796" y="4423615"/>
                  <a:pt x="558582" y="4424999"/>
                  <a:pt x="370457" y="4424094"/>
                </a:cubicBezTo>
                <a:cubicBezTo>
                  <a:pt x="369963" y="4329400"/>
                  <a:pt x="372006" y="4400537"/>
                  <a:pt x="367880" y="4174038"/>
                </a:cubicBezTo>
                <a:close/>
                <a:moveTo>
                  <a:pt x="352486" y="3166483"/>
                </a:moveTo>
                <a:cubicBezTo>
                  <a:pt x="351663" y="3113421"/>
                  <a:pt x="316599" y="3128482"/>
                  <a:pt x="550371" y="3126906"/>
                </a:cubicBezTo>
                <a:cubicBezTo>
                  <a:pt x="576278" y="3126741"/>
                  <a:pt x="566340" y="3092755"/>
                  <a:pt x="570425" y="3353775"/>
                </a:cubicBezTo>
                <a:cubicBezTo>
                  <a:pt x="570864" y="3380936"/>
                  <a:pt x="600801" y="3377620"/>
                  <a:pt x="386029" y="3375317"/>
                </a:cubicBezTo>
                <a:cubicBezTo>
                  <a:pt x="340478" y="3374810"/>
                  <a:pt x="356269" y="3408330"/>
                  <a:pt x="352486" y="3166483"/>
                </a:cubicBezTo>
                <a:close/>
                <a:moveTo>
                  <a:pt x="331198" y="1857495"/>
                </a:moveTo>
                <a:cubicBezTo>
                  <a:pt x="330416" y="1807503"/>
                  <a:pt x="290376" y="1816054"/>
                  <a:pt x="547643" y="1818110"/>
                </a:cubicBezTo>
                <a:cubicBezTo>
                  <a:pt x="552139" y="2085419"/>
                  <a:pt x="551687" y="2067261"/>
                  <a:pt x="550453" y="2067234"/>
                </a:cubicBezTo>
                <a:cubicBezTo>
                  <a:pt x="302398" y="2062232"/>
                  <a:pt x="333185" y="2082418"/>
                  <a:pt x="332582" y="2044472"/>
                </a:cubicBezTo>
                <a:cubicBezTo>
                  <a:pt x="331143" y="1949435"/>
                  <a:pt x="332678" y="1949969"/>
                  <a:pt x="331198" y="1857495"/>
                </a:cubicBezTo>
                <a:close/>
                <a:moveTo>
                  <a:pt x="540090" y="1293715"/>
                </a:moveTo>
                <a:cubicBezTo>
                  <a:pt x="540378" y="1311598"/>
                  <a:pt x="543544" y="1542195"/>
                  <a:pt x="543544" y="1543168"/>
                </a:cubicBezTo>
                <a:cubicBezTo>
                  <a:pt x="283961" y="1538467"/>
                  <a:pt x="327154" y="1563943"/>
                  <a:pt x="325906" y="1483528"/>
                </a:cubicBezTo>
                <a:cubicBezTo>
                  <a:pt x="324440" y="1389793"/>
                  <a:pt x="322987" y="1390040"/>
                  <a:pt x="321520" y="1296688"/>
                </a:cubicBezTo>
                <a:cubicBezTo>
                  <a:pt x="321397" y="1289110"/>
                  <a:pt x="310143" y="1295359"/>
                  <a:pt x="540090" y="1293715"/>
                </a:cubicBezTo>
                <a:close/>
                <a:moveTo>
                  <a:pt x="321260" y="1280340"/>
                </a:moveTo>
                <a:cubicBezTo>
                  <a:pt x="319327" y="1159197"/>
                  <a:pt x="317654" y="1096761"/>
                  <a:pt x="317750" y="1032668"/>
                </a:cubicBezTo>
                <a:cubicBezTo>
                  <a:pt x="399476" y="1032736"/>
                  <a:pt x="395185" y="1033435"/>
                  <a:pt x="534936" y="1033175"/>
                </a:cubicBezTo>
                <a:cubicBezTo>
                  <a:pt x="535141" y="1156428"/>
                  <a:pt x="538267" y="1190675"/>
                  <a:pt x="539884" y="1280970"/>
                </a:cubicBezTo>
                <a:cubicBezTo>
                  <a:pt x="422642" y="1281847"/>
                  <a:pt x="394925" y="1280477"/>
                  <a:pt x="321260" y="1280340"/>
                </a:cubicBezTo>
                <a:close/>
                <a:moveTo>
                  <a:pt x="543681" y="1555898"/>
                </a:moveTo>
                <a:cubicBezTo>
                  <a:pt x="545025" y="1684716"/>
                  <a:pt x="545847" y="1714207"/>
                  <a:pt x="547423" y="1805393"/>
                </a:cubicBezTo>
                <a:cubicBezTo>
                  <a:pt x="493292" y="1804968"/>
                  <a:pt x="439612" y="1805023"/>
                  <a:pt x="385960" y="1805311"/>
                </a:cubicBezTo>
                <a:cubicBezTo>
                  <a:pt x="315585" y="1805694"/>
                  <a:pt x="330293" y="1849108"/>
                  <a:pt x="327168" y="1577044"/>
                </a:cubicBezTo>
                <a:cubicBezTo>
                  <a:pt x="326839" y="1548129"/>
                  <a:pt x="292117" y="1551513"/>
                  <a:pt x="543681" y="1555898"/>
                </a:cubicBezTo>
                <a:close/>
                <a:moveTo>
                  <a:pt x="2368880" y="1483761"/>
                </a:moveTo>
                <a:cubicBezTo>
                  <a:pt x="2370100" y="1561709"/>
                  <a:pt x="2406467" y="1539769"/>
                  <a:pt x="2194353" y="1542318"/>
                </a:cubicBezTo>
                <a:cubicBezTo>
                  <a:pt x="2143470" y="1542935"/>
                  <a:pt x="2154477" y="1554377"/>
                  <a:pt x="2153367" y="1483514"/>
                </a:cubicBezTo>
                <a:cubicBezTo>
                  <a:pt x="2151900" y="1389944"/>
                  <a:pt x="2150242" y="1389875"/>
                  <a:pt x="2148789" y="1296675"/>
                </a:cubicBezTo>
                <a:cubicBezTo>
                  <a:pt x="2148679" y="1289713"/>
                  <a:pt x="2135341" y="1296373"/>
                  <a:pt x="2358874" y="1293961"/>
                </a:cubicBezTo>
                <a:cubicBezTo>
                  <a:pt x="2374610" y="1293797"/>
                  <a:pt x="2365577" y="1272706"/>
                  <a:pt x="2368880" y="1483761"/>
                </a:cubicBezTo>
                <a:close/>
                <a:moveTo>
                  <a:pt x="2598252" y="1542428"/>
                </a:moveTo>
                <a:cubicBezTo>
                  <a:pt x="2531276" y="1542400"/>
                  <a:pt x="2614235" y="1542332"/>
                  <a:pt x="2381258" y="1541962"/>
                </a:cubicBezTo>
                <a:cubicBezTo>
                  <a:pt x="2377968" y="1411610"/>
                  <a:pt x="2380778" y="1401154"/>
                  <a:pt x="2379079" y="1293756"/>
                </a:cubicBezTo>
                <a:cubicBezTo>
                  <a:pt x="2508726" y="1292536"/>
                  <a:pt x="2596346" y="1295633"/>
                  <a:pt x="2596360" y="1296839"/>
                </a:cubicBezTo>
                <a:cubicBezTo>
                  <a:pt x="2597977" y="1399879"/>
                  <a:pt x="2594701" y="1415762"/>
                  <a:pt x="2598252" y="1542428"/>
                </a:cubicBezTo>
                <a:close/>
                <a:moveTo>
                  <a:pt x="3508062" y="1281189"/>
                </a:moveTo>
                <a:cubicBezTo>
                  <a:pt x="3246436" y="1281285"/>
                  <a:pt x="3291781" y="1295866"/>
                  <a:pt x="3291000" y="1203241"/>
                </a:cubicBezTo>
                <a:cubicBezTo>
                  <a:pt x="3290588" y="1147288"/>
                  <a:pt x="3289601" y="1084318"/>
                  <a:pt x="3288463" y="1032243"/>
                </a:cubicBezTo>
                <a:cubicBezTo>
                  <a:pt x="3347736" y="1031942"/>
                  <a:pt x="3413931" y="1028995"/>
                  <a:pt x="3505292" y="1031709"/>
                </a:cubicBezTo>
                <a:cubicBezTo>
                  <a:pt x="3509172" y="1133008"/>
                  <a:pt x="3507171" y="1212066"/>
                  <a:pt x="3508062" y="1281189"/>
                </a:cubicBezTo>
                <a:close/>
                <a:moveTo>
                  <a:pt x="3514531" y="1670738"/>
                </a:moveTo>
                <a:cubicBezTo>
                  <a:pt x="3516889" y="1823564"/>
                  <a:pt x="3519411" y="1804831"/>
                  <a:pt x="3509802" y="1805050"/>
                </a:cubicBezTo>
                <a:cubicBezTo>
                  <a:pt x="3452490" y="1806283"/>
                  <a:pt x="3403389" y="1806297"/>
                  <a:pt x="3345501" y="1805050"/>
                </a:cubicBezTo>
                <a:cubicBezTo>
                  <a:pt x="3282364" y="1803693"/>
                  <a:pt x="3304049" y="1844504"/>
                  <a:pt x="3296222" y="1576920"/>
                </a:cubicBezTo>
                <a:cubicBezTo>
                  <a:pt x="3295523" y="1552993"/>
                  <a:pt x="3260527" y="1552623"/>
                  <a:pt x="3509843" y="1555652"/>
                </a:cubicBezTo>
                <a:cubicBezTo>
                  <a:pt x="3516725" y="1555734"/>
                  <a:pt x="3512516" y="1541962"/>
                  <a:pt x="3514531" y="1670738"/>
                </a:cubicBezTo>
                <a:close/>
                <a:moveTo>
                  <a:pt x="3756583" y="4423245"/>
                </a:moveTo>
                <a:cubicBezTo>
                  <a:pt x="3532598" y="4423245"/>
                  <a:pt x="3568458" y="4433468"/>
                  <a:pt x="3568033" y="4382503"/>
                </a:cubicBezTo>
                <a:cubicBezTo>
                  <a:pt x="3566031" y="4142396"/>
                  <a:pt x="3556203" y="4175505"/>
                  <a:pt x="3592131" y="4175505"/>
                </a:cubicBezTo>
                <a:cubicBezTo>
                  <a:pt x="3810276" y="4175505"/>
                  <a:pt x="3782997" y="4162362"/>
                  <a:pt x="3783217" y="4195499"/>
                </a:cubicBezTo>
                <a:cubicBezTo>
                  <a:pt x="3784574" y="4457573"/>
                  <a:pt x="3800680" y="4423245"/>
                  <a:pt x="3756583" y="4423245"/>
                </a:cubicBezTo>
                <a:close/>
                <a:moveTo>
                  <a:pt x="3786493" y="4435921"/>
                </a:moveTo>
                <a:cubicBezTo>
                  <a:pt x="3788549" y="4567917"/>
                  <a:pt x="3789796" y="4619869"/>
                  <a:pt x="3790674" y="4685059"/>
                </a:cubicBezTo>
                <a:cubicBezTo>
                  <a:pt x="3653528" y="4685210"/>
                  <a:pt x="3662260" y="4686141"/>
                  <a:pt x="3573310" y="4685936"/>
                </a:cubicBezTo>
                <a:cubicBezTo>
                  <a:pt x="3570322" y="4519131"/>
                  <a:pt x="3569952" y="4544305"/>
                  <a:pt x="3568568" y="4435797"/>
                </a:cubicBezTo>
                <a:cubicBezTo>
                  <a:pt x="3636105" y="4435647"/>
                  <a:pt x="3723191" y="4436140"/>
                  <a:pt x="3786493" y="4435921"/>
                </a:cubicBezTo>
                <a:close/>
                <a:moveTo>
                  <a:pt x="3756583" y="4160979"/>
                </a:moveTo>
                <a:cubicBezTo>
                  <a:pt x="3526732" y="4160979"/>
                  <a:pt x="3566319" y="4182658"/>
                  <a:pt x="3565058" y="4101791"/>
                </a:cubicBezTo>
                <a:cubicBezTo>
                  <a:pt x="3561508" y="3874991"/>
                  <a:pt x="3550226" y="3912964"/>
                  <a:pt x="3592131" y="3912964"/>
                </a:cubicBezTo>
                <a:cubicBezTo>
                  <a:pt x="3794087" y="3912964"/>
                  <a:pt x="3778652" y="3909730"/>
                  <a:pt x="3778721" y="3914924"/>
                </a:cubicBezTo>
                <a:cubicBezTo>
                  <a:pt x="3783135" y="4199404"/>
                  <a:pt x="3793525" y="4160979"/>
                  <a:pt x="3756583" y="4160979"/>
                </a:cubicBezTo>
                <a:close/>
                <a:moveTo>
                  <a:pt x="3560219" y="3821120"/>
                </a:moveTo>
                <a:cubicBezTo>
                  <a:pt x="3558849" y="3755492"/>
                  <a:pt x="3557930" y="3694332"/>
                  <a:pt x="3557505" y="3650397"/>
                </a:cubicBezTo>
                <a:cubicBezTo>
                  <a:pt x="3603687" y="3650369"/>
                  <a:pt x="3567553" y="3650369"/>
                  <a:pt x="3756583" y="3650438"/>
                </a:cubicBezTo>
                <a:cubicBezTo>
                  <a:pt x="3781133" y="3650438"/>
                  <a:pt x="3773676" y="3611889"/>
                  <a:pt x="3778488" y="3899411"/>
                </a:cubicBezTo>
                <a:cubicBezTo>
                  <a:pt x="3518493" y="3898616"/>
                  <a:pt x="3562413" y="3925764"/>
                  <a:pt x="3560219" y="3821120"/>
                </a:cubicBezTo>
                <a:close/>
                <a:moveTo>
                  <a:pt x="3756583" y="3637707"/>
                </a:moveTo>
                <a:cubicBezTo>
                  <a:pt x="3566114" y="3637638"/>
                  <a:pt x="3603207" y="3637652"/>
                  <a:pt x="3557382" y="3637666"/>
                </a:cubicBezTo>
                <a:cubicBezTo>
                  <a:pt x="3556340" y="3512480"/>
                  <a:pt x="3553927" y="3437588"/>
                  <a:pt x="3553009" y="3389514"/>
                </a:cubicBezTo>
                <a:cubicBezTo>
                  <a:pt x="3713897" y="3389021"/>
                  <a:pt x="3679614" y="3387308"/>
                  <a:pt x="3769866" y="3387582"/>
                </a:cubicBezTo>
                <a:cubicBezTo>
                  <a:pt x="3775568" y="3667485"/>
                  <a:pt x="3782586" y="3637707"/>
                  <a:pt x="3756583" y="3637707"/>
                </a:cubicBezTo>
                <a:close/>
                <a:moveTo>
                  <a:pt x="2880891" y="4174792"/>
                </a:moveTo>
                <a:cubicBezTo>
                  <a:pt x="3128042" y="4176601"/>
                  <a:pt x="3096281" y="4161883"/>
                  <a:pt x="3097227" y="4195320"/>
                </a:cubicBezTo>
                <a:cubicBezTo>
                  <a:pt x="3099845" y="4288425"/>
                  <a:pt x="3101394" y="4423423"/>
                  <a:pt x="3098694" y="4423423"/>
                </a:cubicBezTo>
                <a:cubicBezTo>
                  <a:pt x="3016995" y="4423423"/>
                  <a:pt x="3014871" y="4424588"/>
                  <a:pt x="2934228" y="4424588"/>
                </a:cubicBezTo>
                <a:cubicBezTo>
                  <a:pt x="2863304" y="4424602"/>
                  <a:pt x="2887087" y="4469578"/>
                  <a:pt x="2880891" y="4174792"/>
                </a:cubicBezTo>
                <a:close/>
                <a:moveTo>
                  <a:pt x="1966873" y="4173627"/>
                </a:moveTo>
                <a:cubicBezTo>
                  <a:pt x="2218301" y="4174682"/>
                  <a:pt x="2182921" y="4168735"/>
                  <a:pt x="2183784" y="4195691"/>
                </a:cubicBezTo>
                <a:cubicBezTo>
                  <a:pt x="2185224" y="4241448"/>
                  <a:pt x="2186430" y="4290385"/>
                  <a:pt x="2187006" y="4382585"/>
                </a:cubicBezTo>
                <a:cubicBezTo>
                  <a:pt x="2187376" y="4441211"/>
                  <a:pt x="2221042" y="4424039"/>
                  <a:pt x="1969999" y="4422614"/>
                </a:cubicBezTo>
                <a:cubicBezTo>
                  <a:pt x="1969587" y="4349613"/>
                  <a:pt x="1971150" y="4359466"/>
                  <a:pt x="1966873" y="4173627"/>
                </a:cubicBezTo>
                <a:close/>
                <a:moveTo>
                  <a:pt x="592467" y="3914664"/>
                </a:moveTo>
                <a:cubicBezTo>
                  <a:pt x="592440" y="3913170"/>
                  <a:pt x="575250" y="3911621"/>
                  <a:pt x="796891" y="3911621"/>
                </a:cubicBezTo>
                <a:cubicBezTo>
                  <a:pt x="811654" y="3911621"/>
                  <a:pt x="807747" y="3882418"/>
                  <a:pt x="811188" y="4102024"/>
                </a:cubicBezTo>
                <a:cubicBezTo>
                  <a:pt x="812394" y="4180164"/>
                  <a:pt x="849706" y="4161910"/>
                  <a:pt x="632562" y="4161910"/>
                </a:cubicBezTo>
                <a:cubicBezTo>
                  <a:pt x="576744" y="4161910"/>
                  <a:pt x="596922" y="4199541"/>
                  <a:pt x="592467" y="3914664"/>
                </a:cubicBezTo>
                <a:close/>
                <a:moveTo>
                  <a:pt x="780976" y="2079321"/>
                </a:moveTo>
                <a:cubicBezTo>
                  <a:pt x="781552" y="2147320"/>
                  <a:pt x="782868" y="2325540"/>
                  <a:pt x="782909" y="2328637"/>
                </a:cubicBezTo>
                <a:cubicBezTo>
                  <a:pt x="605298" y="2328788"/>
                  <a:pt x="595935" y="2328747"/>
                  <a:pt x="565902" y="2329158"/>
                </a:cubicBezTo>
                <a:cubicBezTo>
                  <a:pt x="562214" y="2139988"/>
                  <a:pt x="563900" y="2169931"/>
                  <a:pt x="562845" y="2080212"/>
                </a:cubicBezTo>
                <a:cubicBezTo>
                  <a:pt x="656674" y="2081952"/>
                  <a:pt x="720374" y="2079485"/>
                  <a:pt x="780976" y="2079321"/>
                </a:cubicBezTo>
                <a:close/>
                <a:moveTo>
                  <a:pt x="562694" y="2067481"/>
                </a:moveTo>
                <a:cubicBezTo>
                  <a:pt x="558705" y="1766693"/>
                  <a:pt x="537568" y="1818480"/>
                  <a:pt x="632576" y="1818480"/>
                </a:cubicBezTo>
                <a:cubicBezTo>
                  <a:pt x="709901" y="1818480"/>
                  <a:pt x="712561" y="1817658"/>
                  <a:pt x="775657" y="1817493"/>
                </a:cubicBezTo>
                <a:cubicBezTo>
                  <a:pt x="780414" y="2048336"/>
                  <a:pt x="780057" y="1998002"/>
                  <a:pt x="780839" y="2066617"/>
                </a:cubicBezTo>
                <a:cubicBezTo>
                  <a:pt x="714219" y="2066768"/>
                  <a:pt x="655769" y="2069221"/>
                  <a:pt x="562694" y="2067481"/>
                </a:cubicBezTo>
                <a:close/>
                <a:moveTo>
                  <a:pt x="783087" y="2341354"/>
                </a:moveTo>
                <a:cubicBezTo>
                  <a:pt x="785774" y="2531606"/>
                  <a:pt x="786103" y="2485780"/>
                  <a:pt x="787926" y="2589396"/>
                </a:cubicBezTo>
                <a:cubicBezTo>
                  <a:pt x="786952" y="2589396"/>
                  <a:pt x="585490" y="2590451"/>
                  <a:pt x="571193" y="2590657"/>
                </a:cubicBezTo>
                <a:cubicBezTo>
                  <a:pt x="570014" y="2520575"/>
                  <a:pt x="571522" y="2620750"/>
                  <a:pt x="566162" y="2341875"/>
                </a:cubicBezTo>
                <a:cubicBezTo>
                  <a:pt x="601089" y="2341423"/>
                  <a:pt x="607546" y="2341505"/>
                  <a:pt x="783087" y="2341354"/>
                </a:cubicBezTo>
                <a:close/>
                <a:moveTo>
                  <a:pt x="1235168" y="2044691"/>
                </a:moveTo>
                <a:cubicBezTo>
                  <a:pt x="1235552" y="2069468"/>
                  <a:pt x="1266614" y="2072839"/>
                  <a:pt x="1043616" y="2066741"/>
                </a:cubicBezTo>
                <a:cubicBezTo>
                  <a:pt x="1011691" y="2065823"/>
                  <a:pt x="1019463" y="2101823"/>
                  <a:pt x="1015639" y="1857523"/>
                </a:cubicBezTo>
                <a:cubicBezTo>
                  <a:pt x="1014816" y="1804584"/>
                  <a:pt x="980794" y="1818877"/>
                  <a:pt x="1207876" y="1817973"/>
                </a:cubicBezTo>
                <a:cubicBezTo>
                  <a:pt x="1246093" y="1817863"/>
                  <a:pt x="1231111" y="1785070"/>
                  <a:pt x="1235168" y="2044691"/>
                </a:cubicBezTo>
                <a:close/>
                <a:moveTo>
                  <a:pt x="1697749" y="2329130"/>
                </a:moveTo>
                <a:cubicBezTo>
                  <a:pt x="1481469" y="2325060"/>
                  <a:pt x="1480961" y="2335886"/>
                  <a:pt x="1480564" y="2324964"/>
                </a:cubicBezTo>
                <a:cubicBezTo>
                  <a:pt x="1478220" y="2261858"/>
                  <a:pt x="1477438" y="2201492"/>
                  <a:pt x="1477096" y="2138015"/>
                </a:cubicBezTo>
                <a:cubicBezTo>
                  <a:pt x="1476712" y="2062465"/>
                  <a:pt x="1433642" y="2078649"/>
                  <a:pt x="1694404" y="2078430"/>
                </a:cubicBezTo>
                <a:cubicBezTo>
                  <a:pt x="1695022" y="2147827"/>
                  <a:pt x="1692677" y="2207713"/>
                  <a:pt x="1697749" y="2329130"/>
                </a:cubicBezTo>
                <a:close/>
                <a:moveTo>
                  <a:pt x="1925311" y="2329953"/>
                </a:moveTo>
                <a:cubicBezTo>
                  <a:pt x="1776322" y="2330007"/>
                  <a:pt x="1755719" y="2330213"/>
                  <a:pt x="1709003" y="2329349"/>
                </a:cubicBezTo>
                <a:cubicBezTo>
                  <a:pt x="1703904" y="2207604"/>
                  <a:pt x="1706221" y="2144237"/>
                  <a:pt x="1705631" y="2078430"/>
                </a:cubicBezTo>
                <a:cubicBezTo>
                  <a:pt x="1968217" y="2078211"/>
                  <a:pt x="1923557" y="2065836"/>
                  <a:pt x="1923173" y="2138001"/>
                </a:cubicBezTo>
                <a:cubicBezTo>
                  <a:pt x="1922926" y="2185417"/>
                  <a:pt x="1923063" y="2200204"/>
                  <a:pt x="1925311" y="2329953"/>
                </a:cubicBezTo>
                <a:close/>
                <a:moveTo>
                  <a:pt x="3509871" y="3377017"/>
                </a:moveTo>
                <a:cubicBezTo>
                  <a:pt x="3294454" y="3378469"/>
                  <a:pt x="3323816" y="3383252"/>
                  <a:pt x="3323350" y="3353528"/>
                </a:cubicBezTo>
                <a:cubicBezTo>
                  <a:pt x="3319251" y="3091947"/>
                  <a:pt x="3311863" y="3127673"/>
                  <a:pt x="3345529" y="3126741"/>
                </a:cubicBezTo>
                <a:cubicBezTo>
                  <a:pt x="3396179" y="3125426"/>
                  <a:pt x="3444512" y="3125111"/>
                  <a:pt x="3509775" y="3126604"/>
                </a:cubicBezTo>
                <a:cubicBezTo>
                  <a:pt x="3544880" y="3127413"/>
                  <a:pt x="3537917" y="3119149"/>
                  <a:pt x="3538657" y="3166688"/>
                </a:cubicBezTo>
                <a:cubicBezTo>
                  <a:pt x="3542509" y="3413250"/>
                  <a:pt x="3551748" y="3376742"/>
                  <a:pt x="3509871" y="3377017"/>
                </a:cubicBezTo>
                <a:close/>
                <a:moveTo>
                  <a:pt x="3541783" y="3389569"/>
                </a:moveTo>
                <a:cubicBezTo>
                  <a:pt x="3543194" y="3465818"/>
                  <a:pt x="3544620" y="3483208"/>
                  <a:pt x="3546155" y="3637693"/>
                </a:cubicBezTo>
                <a:cubicBezTo>
                  <a:pt x="3304008" y="3637817"/>
                  <a:pt x="3328682" y="3640132"/>
                  <a:pt x="3328614" y="3634158"/>
                </a:cubicBezTo>
                <a:cubicBezTo>
                  <a:pt x="3325680" y="3353144"/>
                  <a:pt x="3313110" y="3389473"/>
                  <a:pt x="3345350" y="3389734"/>
                </a:cubicBezTo>
                <a:cubicBezTo>
                  <a:pt x="3434862" y="3390433"/>
                  <a:pt x="3508774" y="3389706"/>
                  <a:pt x="3541783" y="3389569"/>
                </a:cubicBezTo>
                <a:close/>
                <a:moveTo>
                  <a:pt x="2868212" y="3388939"/>
                </a:moveTo>
                <a:cubicBezTo>
                  <a:pt x="3126616" y="3388720"/>
                  <a:pt x="3084643" y="3373659"/>
                  <a:pt x="3086562" y="3447331"/>
                </a:cubicBezTo>
                <a:cubicBezTo>
                  <a:pt x="3088235" y="3513658"/>
                  <a:pt x="3089345" y="3572078"/>
                  <a:pt x="3088879" y="3634363"/>
                </a:cubicBezTo>
                <a:cubicBezTo>
                  <a:pt x="3088824" y="3640776"/>
                  <a:pt x="3112401" y="3638830"/>
                  <a:pt x="2870638" y="3638968"/>
                </a:cubicBezTo>
                <a:cubicBezTo>
                  <a:pt x="2866622" y="3377085"/>
                  <a:pt x="2869391" y="3502010"/>
                  <a:pt x="2868212" y="3388939"/>
                </a:cubicBezTo>
                <a:close/>
                <a:moveTo>
                  <a:pt x="2182811" y="3388857"/>
                </a:moveTo>
                <a:cubicBezTo>
                  <a:pt x="2298381" y="3390488"/>
                  <a:pt x="2345111" y="3389131"/>
                  <a:pt x="2400243" y="3388829"/>
                </a:cubicBezTo>
                <a:cubicBezTo>
                  <a:pt x="2403657" y="3623715"/>
                  <a:pt x="2403766" y="3637528"/>
                  <a:pt x="2403780" y="3639200"/>
                </a:cubicBezTo>
                <a:cubicBezTo>
                  <a:pt x="2160660" y="3639159"/>
                  <a:pt x="2185649" y="3641708"/>
                  <a:pt x="2185457" y="3634061"/>
                </a:cubicBezTo>
                <a:cubicBezTo>
                  <a:pt x="2181687" y="3477124"/>
                  <a:pt x="2183510" y="3461172"/>
                  <a:pt x="2182811" y="3388857"/>
                </a:cubicBezTo>
                <a:close/>
                <a:moveTo>
                  <a:pt x="1045001" y="3651370"/>
                </a:moveTo>
                <a:cubicBezTo>
                  <a:pt x="1183819" y="3652863"/>
                  <a:pt x="1190824" y="3650561"/>
                  <a:pt x="1260473" y="3650068"/>
                </a:cubicBezTo>
                <a:cubicBezTo>
                  <a:pt x="1264832" y="3884515"/>
                  <a:pt x="1264736" y="3811775"/>
                  <a:pt x="1266326" y="3900754"/>
                </a:cubicBezTo>
                <a:cubicBezTo>
                  <a:pt x="1165615" y="3900494"/>
                  <a:pt x="1255634" y="3899863"/>
                  <a:pt x="1047070" y="3900014"/>
                </a:cubicBezTo>
                <a:cubicBezTo>
                  <a:pt x="1045782" y="3799509"/>
                  <a:pt x="1048948" y="3815666"/>
                  <a:pt x="1045001" y="3651370"/>
                </a:cubicBezTo>
                <a:close/>
                <a:moveTo>
                  <a:pt x="1246902" y="2792721"/>
                </a:moveTo>
                <a:cubicBezTo>
                  <a:pt x="1248040" y="2865284"/>
                  <a:pt x="1258800" y="2852978"/>
                  <a:pt x="1207794" y="2853375"/>
                </a:cubicBezTo>
                <a:cubicBezTo>
                  <a:pt x="1134855" y="2853964"/>
                  <a:pt x="1087796" y="2853772"/>
                  <a:pt x="1043520" y="2853293"/>
                </a:cubicBezTo>
                <a:cubicBezTo>
                  <a:pt x="1026906" y="2853114"/>
                  <a:pt x="1033102" y="2882989"/>
                  <a:pt x="1028620" y="2605416"/>
                </a:cubicBezTo>
                <a:cubicBezTo>
                  <a:pt x="1028606" y="2604443"/>
                  <a:pt x="1010855" y="2598742"/>
                  <a:pt x="1207725" y="2603511"/>
                </a:cubicBezTo>
                <a:cubicBezTo>
                  <a:pt x="1262049" y="2604813"/>
                  <a:pt x="1243365" y="2566085"/>
                  <a:pt x="1246902" y="2792721"/>
                </a:cubicBezTo>
                <a:close/>
                <a:moveTo>
                  <a:pt x="1043424" y="2866010"/>
                </a:moveTo>
                <a:cubicBezTo>
                  <a:pt x="1280170" y="2868559"/>
                  <a:pt x="1248190" y="2855910"/>
                  <a:pt x="1249177" y="2886059"/>
                </a:cubicBezTo>
                <a:cubicBezTo>
                  <a:pt x="1251124" y="2944301"/>
                  <a:pt x="1251028" y="2952153"/>
                  <a:pt x="1253632" y="3115244"/>
                </a:cubicBezTo>
                <a:cubicBezTo>
                  <a:pt x="1066275" y="3114942"/>
                  <a:pt x="1079448" y="3114791"/>
                  <a:pt x="1036036" y="3114134"/>
                </a:cubicBezTo>
                <a:cubicBezTo>
                  <a:pt x="1032855" y="2834875"/>
                  <a:pt x="1027372" y="2865845"/>
                  <a:pt x="1043424" y="2866010"/>
                </a:cubicBezTo>
                <a:close/>
                <a:moveTo>
                  <a:pt x="1043397" y="3127015"/>
                </a:moveTo>
                <a:cubicBezTo>
                  <a:pt x="1290821" y="3131003"/>
                  <a:pt x="1253550" y="3110968"/>
                  <a:pt x="1254441" y="3166702"/>
                </a:cubicBezTo>
                <a:cubicBezTo>
                  <a:pt x="1258375" y="3418032"/>
                  <a:pt x="1269012" y="3375386"/>
                  <a:pt x="1207848" y="3375304"/>
                </a:cubicBezTo>
                <a:cubicBezTo>
                  <a:pt x="1005276" y="3374742"/>
                  <a:pt x="1039134" y="3386856"/>
                  <a:pt x="1038599" y="3353542"/>
                </a:cubicBezTo>
                <a:cubicBezTo>
                  <a:pt x="1034610" y="3098772"/>
                  <a:pt x="1034295" y="3126865"/>
                  <a:pt x="1043397" y="3127015"/>
                </a:cubicBezTo>
                <a:close/>
                <a:moveTo>
                  <a:pt x="1043602" y="3388994"/>
                </a:moveTo>
                <a:cubicBezTo>
                  <a:pt x="1093279" y="3387719"/>
                  <a:pt x="1108481" y="3387898"/>
                  <a:pt x="1207848" y="3388021"/>
                </a:cubicBezTo>
                <a:cubicBezTo>
                  <a:pt x="1272631" y="3388199"/>
                  <a:pt x="1254660" y="3340852"/>
                  <a:pt x="1260171" y="3634349"/>
                </a:cubicBezTo>
                <a:cubicBezTo>
                  <a:pt x="1260185" y="3635363"/>
                  <a:pt x="1285174" y="3641229"/>
                  <a:pt x="1044685" y="3638625"/>
                </a:cubicBezTo>
                <a:cubicBezTo>
                  <a:pt x="1044672" y="3637666"/>
                  <a:pt x="1038023" y="3389131"/>
                  <a:pt x="1043602" y="3388994"/>
                </a:cubicBezTo>
                <a:close/>
                <a:moveTo>
                  <a:pt x="1454437" y="2852183"/>
                </a:moveTo>
                <a:cubicBezTo>
                  <a:pt x="1219843" y="2852183"/>
                  <a:pt x="1259417" y="2871492"/>
                  <a:pt x="1258128" y="2792488"/>
                </a:cubicBezTo>
                <a:cubicBezTo>
                  <a:pt x="1256703" y="2701371"/>
                  <a:pt x="1258636" y="2698452"/>
                  <a:pt x="1257183" y="2605402"/>
                </a:cubicBezTo>
                <a:cubicBezTo>
                  <a:pt x="1257169" y="2604429"/>
                  <a:pt x="1474724" y="2601675"/>
                  <a:pt x="1474779" y="2605594"/>
                </a:cubicBezTo>
                <a:cubicBezTo>
                  <a:pt x="1479262" y="2891650"/>
                  <a:pt x="1484731" y="2852183"/>
                  <a:pt x="1454437" y="2852183"/>
                </a:cubicBezTo>
                <a:close/>
                <a:moveTo>
                  <a:pt x="1477699" y="2864941"/>
                </a:moveTo>
                <a:cubicBezTo>
                  <a:pt x="1482236" y="3152573"/>
                  <a:pt x="1490776" y="3113736"/>
                  <a:pt x="1454437" y="3113736"/>
                </a:cubicBezTo>
                <a:cubicBezTo>
                  <a:pt x="1372067" y="3113736"/>
                  <a:pt x="1372286" y="3115285"/>
                  <a:pt x="1290067" y="3115285"/>
                </a:cubicBezTo>
                <a:cubicBezTo>
                  <a:pt x="1251795" y="3115285"/>
                  <a:pt x="1268615" y="3153163"/>
                  <a:pt x="1259787" y="2865818"/>
                </a:cubicBezTo>
                <a:cubicBezTo>
                  <a:pt x="1437138" y="2865297"/>
                  <a:pt x="1383938" y="2864722"/>
                  <a:pt x="1477699" y="2864941"/>
                </a:cubicBezTo>
                <a:close/>
                <a:moveTo>
                  <a:pt x="1290067" y="3128002"/>
                </a:moveTo>
                <a:cubicBezTo>
                  <a:pt x="1372424" y="3128002"/>
                  <a:pt x="1372218" y="3126453"/>
                  <a:pt x="1454437" y="3126453"/>
                </a:cubicBezTo>
                <a:cubicBezTo>
                  <a:pt x="1489666" y="3126453"/>
                  <a:pt x="1480358" y="3086781"/>
                  <a:pt x="1485293" y="3377318"/>
                </a:cubicBezTo>
                <a:cubicBezTo>
                  <a:pt x="1392355" y="3378236"/>
                  <a:pt x="1390751" y="3375454"/>
                  <a:pt x="1268382" y="3375386"/>
                </a:cubicBezTo>
                <a:cubicBezTo>
                  <a:pt x="1264530" y="3088494"/>
                  <a:pt x="1257402" y="3128002"/>
                  <a:pt x="1290067" y="3128002"/>
                </a:cubicBezTo>
                <a:close/>
                <a:moveTo>
                  <a:pt x="1290067" y="3388117"/>
                </a:moveTo>
                <a:cubicBezTo>
                  <a:pt x="1371711" y="3388117"/>
                  <a:pt x="1370943" y="3390186"/>
                  <a:pt x="1454437" y="3390186"/>
                </a:cubicBezTo>
                <a:cubicBezTo>
                  <a:pt x="1495039" y="3390186"/>
                  <a:pt x="1486540" y="3350691"/>
                  <a:pt x="1489789" y="3634281"/>
                </a:cubicBezTo>
                <a:cubicBezTo>
                  <a:pt x="1489844" y="3638981"/>
                  <a:pt x="1271494" y="3638817"/>
                  <a:pt x="1271411" y="3634089"/>
                </a:cubicBezTo>
                <a:cubicBezTo>
                  <a:pt x="1266024" y="3348800"/>
                  <a:pt x="1262474" y="3388117"/>
                  <a:pt x="1290067" y="3388117"/>
                </a:cubicBezTo>
                <a:close/>
                <a:moveTo>
                  <a:pt x="1485951" y="2602579"/>
                </a:moveTo>
                <a:cubicBezTo>
                  <a:pt x="1529459" y="2602949"/>
                  <a:pt x="1605990" y="2606210"/>
                  <a:pt x="1701396" y="2603360"/>
                </a:cubicBezTo>
                <a:cubicBezTo>
                  <a:pt x="1702944" y="2699891"/>
                  <a:pt x="1705576" y="2763080"/>
                  <a:pt x="1706001" y="2852841"/>
                </a:cubicBezTo>
                <a:cubicBezTo>
                  <a:pt x="1524977" y="2853238"/>
                  <a:pt x="1570898" y="2852498"/>
                  <a:pt x="1488720" y="2852237"/>
                </a:cubicBezTo>
                <a:cubicBezTo>
                  <a:pt x="1486307" y="2698945"/>
                  <a:pt x="1487377" y="2690503"/>
                  <a:pt x="1485951" y="2602579"/>
                </a:cubicBezTo>
                <a:close/>
                <a:moveTo>
                  <a:pt x="1488926" y="2864968"/>
                </a:moveTo>
                <a:cubicBezTo>
                  <a:pt x="1568554" y="2865256"/>
                  <a:pt x="1533078" y="2865941"/>
                  <a:pt x="1706056" y="2865571"/>
                </a:cubicBezTo>
                <a:cubicBezTo>
                  <a:pt x="1706399" y="3037556"/>
                  <a:pt x="1708729" y="3045299"/>
                  <a:pt x="1710635" y="3114545"/>
                </a:cubicBezTo>
                <a:cubicBezTo>
                  <a:pt x="1526046" y="3114970"/>
                  <a:pt x="1568198" y="3114189"/>
                  <a:pt x="1492339" y="3113818"/>
                </a:cubicBezTo>
                <a:cubicBezTo>
                  <a:pt x="1491064" y="3009833"/>
                  <a:pt x="1492846" y="3113229"/>
                  <a:pt x="1488926" y="2864968"/>
                </a:cubicBezTo>
                <a:close/>
                <a:moveTo>
                  <a:pt x="1711731" y="3166702"/>
                </a:moveTo>
                <a:cubicBezTo>
                  <a:pt x="1715418" y="3408042"/>
                  <a:pt x="1720710" y="3375989"/>
                  <a:pt x="1701149" y="3375701"/>
                </a:cubicBezTo>
                <a:cubicBezTo>
                  <a:pt x="1466568" y="3371919"/>
                  <a:pt x="1496712" y="3390570"/>
                  <a:pt x="1496136" y="3353514"/>
                </a:cubicBezTo>
                <a:cubicBezTo>
                  <a:pt x="1493367" y="3183517"/>
                  <a:pt x="1492956" y="3160659"/>
                  <a:pt x="1492503" y="3126549"/>
                </a:cubicBezTo>
                <a:cubicBezTo>
                  <a:pt x="1749537" y="3127838"/>
                  <a:pt x="1710881" y="3113037"/>
                  <a:pt x="1711731" y="3166702"/>
                </a:cubicBezTo>
                <a:close/>
                <a:moveTo>
                  <a:pt x="1712622" y="2603045"/>
                </a:moveTo>
                <a:cubicBezTo>
                  <a:pt x="1801023" y="2600688"/>
                  <a:pt x="1929698" y="2603895"/>
                  <a:pt x="1929725" y="2605662"/>
                </a:cubicBezTo>
                <a:cubicBezTo>
                  <a:pt x="1930479" y="2654215"/>
                  <a:pt x="1931644" y="2716911"/>
                  <a:pt x="1933851" y="2853375"/>
                </a:cubicBezTo>
                <a:cubicBezTo>
                  <a:pt x="1848521" y="2853293"/>
                  <a:pt x="1864326" y="2852539"/>
                  <a:pt x="1717255" y="2852813"/>
                </a:cubicBezTo>
                <a:cubicBezTo>
                  <a:pt x="1716707" y="2747567"/>
                  <a:pt x="1713787" y="2689394"/>
                  <a:pt x="1712622" y="2603045"/>
                </a:cubicBezTo>
                <a:close/>
                <a:moveTo>
                  <a:pt x="1536820" y="3388994"/>
                </a:moveTo>
                <a:cubicBezTo>
                  <a:pt x="1592734" y="3387308"/>
                  <a:pt x="1645112" y="3387582"/>
                  <a:pt x="1700998" y="3388418"/>
                </a:cubicBezTo>
                <a:cubicBezTo>
                  <a:pt x="1719668" y="3388720"/>
                  <a:pt x="1715857" y="3378072"/>
                  <a:pt x="1715199" y="3447085"/>
                </a:cubicBezTo>
                <a:cubicBezTo>
                  <a:pt x="1712869" y="3666649"/>
                  <a:pt x="1729263" y="3637817"/>
                  <a:pt x="1701121" y="3637542"/>
                </a:cubicBezTo>
                <a:cubicBezTo>
                  <a:pt x="1483909" y="3635514"/>
                  <a:pt x="1501071" y="3639625"/>
                  <a:pt x="1501002" y="3634116"/>
                </a:cubicBezTo>
                <a:cubicBezTo>
                  <a:pt x="1497712" y="3346799"/>
                  <a:pt x="1482154" y="3390570"/>
                  <a:pt x="1536820" y="3388994"/>
                </a:cubicBezTo>
                <a:close/>
                <a:moveTo>
                  <a:pt x="1717310" y="2886072"/>
                </a:moveTo>
                <a:cubicBezTo>
                  <a:pt x="1717310" y="2856540"/>
                  <a:pt x="1684179" y="2865887"/>
                  <a:pt x="1934057" y="2866092"/>
                </a:cubicBezTo>
                <a:cubicBezTo>
                  <a:pt x="1936552" y="3020824"/>
                  <a:pt x="1936552" y="3022961"/>
                  <a:pt x="1937648" y="3073241"/>
                </a:cubicBezTo>
                <a:cubicBezTo>
                  <a:pt x="1938772" y="3124357"/>
                  <a:pt x="1979525" y="3113955"/>
                  <a:pt x="1721861" y="3114517"/>
                </a:cubicBezTo>
                <a:cubicBezTo>
                  <a:pt x="1720573" y="3067499"/>
                  <a:pt x="1717310" y="3013834"/>
                  <a:pt x="1717310" y="2886072"/>
                </a:cubicBezTo>
                <a:close/>
                <a:moveTo>
                  <a:pt x="1783272" y="3127180"/>
                </a:moveTo>
                <a:cubicBezTo>
                  <a:pt x="1866354" y="3127180"/>
                  <a:pt x="1863462" y="3125946"/>
                  <a:pt x="1938731" y="3125837"/>
                </a:cubicBezTo>
                <a:cubicBezTo>
                  <a:pt x="1939293" y="3156081"/>
                  <a:pt x="1939403" y="3165688"/>
                  <a:pt x="1942323" y="3353734"/>
                </a:cubicBezTo>
                <a:cubicBezTo>
                  <a:pt x="1942816" y="3385184"/>
                  <a:pt x="1966873" y="3376181"/>
                  <a:pt x="1783272" y="3376331"/>
                </a:cubicBezTo>
                <a:cubicBezTo>
                  <a:pt x="1714925" y="3376331"/>
                  <a:pt x="1726577" y="3381539"/>
                  <a:pt x="1726138" y="3353487"/>
                </a:cubicBezTo>
                <a:cubicBezTo>
                  <a:pt x="1721916" y="3081066"/>
                  <a:pt x="1705357" y="3127180"/>
                  <a:pt x="1783272" y="3127180"/>
                </a:cubicBezTo>
                <a:close/>
                <a:moveTo>
                  <a:pt x="1940911" y="2603990"/>
                </a:moveTo>
                <a:cubicBezTo>
                  <a:pt x="2175957" y="2604374"/>
                  <a:pt x="2158110" y="2602291"/>
                  <a:pt x="2158165" y="2605662"/>
                </a:cubicBezTo>
                <a:cubicBezTo>
                  <a:pt x="2162647" y="2892102"/>
                  <a:pt x="2183922" y="2851826"/>
                  <a:pt x="2112162" y="2851826"/>
                </a:cubicBezTo>
                <a:cubicBezTo>
                  <a:pt x="2029943" y="2851826"/>
                  <a:pt x="2029819" y="2853375"/>
                  <a:pt x="1947696" y="2853375"/>
                </a:cubicBezTo>
                <a:cubicBezTo>
                  <a:pt x="1944146" y="2853375"/>
                  <a:pt x="1945242" y="2881166"/>
                  <a:pt x="1940911" y="2603990"/>
                </a:cubicBezTo>
                <a:close/>
                <a:moveTo>
                  <a:pt x="1726412" y="3447249"/>
                </a:moveTo>
                <a:cubicBezTo>
                  <a:pt x="1727221" y="3370836"/>
                  <a:pt x="1680519" y="3389144"/>
                  <a:pt x="1942940" y="3388925"/>
                </a:cubicBezTo>
                <a:cubicBezTo>
                  <a:pt x="1944173" y="3453649"/>
                  <a:pt x="1947244" y="3531446"/>
                  <a:pt x="1946819" y="3634171"/>
                </a:cubicBezTo>
                <a:cubicBezTo>
                  <a:pt x="1946819" y="3635144"/>
                  <a:pt x="1972535" y="3639406"/>
                  <a:pt x="1728866" y="3637775"/>
                </a:cubicBezTo>
                <a:cubicBezTo>
                  <a:pt x="1727002" y="3574011"/>
                  <a:pt x="1725795" y="3511315"/>
                  <a:pt x="1726412" y="3447249"/>
                </a:cubicBezTo>
                <a:close/>
                <a:moveTo>
                  <a:pt x="1945283" y="2866092"/>
                </a:moveTo>
                <a:cubicBezTo>
                  <a:pt x="2001691" y="2866092"/>
                  <a:pt x="2023431" y="2864694"/>
                  <a:pt x="2163511" y="2864516"/>
                </a:cubicBezTo>
                <a:cubicBezTo>
                  <a:pt x="2163099" y="3027511"/>
                  <a:pt x="2165677" y="3043709"/>
                  <a:pt x="2167513" y="3114627"/>
                </a:cubicBezTo>
                <a:cubicBezTo>
                  <a:pt x="1908437" y="3113887"/>
                  <a:pt x="1950026" y="3124412"/>
                  <a:pt x="1948889" y="3072926"/>
                </a:cubicBezTo>
                <a:cubicBezTo>
                  <a:pt x="1947559" y="3011957"/>
                  <a:pt x="1947696" y="3015849"/>
                  <a:pt x="1945283" y="2866092"/>
                </a:cubicBezTo>
                <a:close/>
                <a:moveTo>
                  <a:pt x="2167829" y="3127358"/>
                </a:moveTo>
                <a:cubicBezTo>
                  <a:pt x="2168679" y="3164537"/>
                  <a:pt x="2171434" y="3374906"/>
                  <a:pt x="2171448" y="3375961"/>
                </a:cubicBezTo>
                <a:cubicBezTo>
                  <a:pt x="1922090" y="3373138"/>
                  <a:pt x="1954125" y="3389049"/>
                  <a:pt x="1953563" y="3353514"/>
                </a:cubicBezTo>
                <a:cubicBezTo>
                  <a:pt x="1950931" y="3183873"/>
                  <a:pt x="1950561" y="3158397"/>
                  <a:pt x="1949972" y="3125823"/>
                </a:cubicBezTo>
                <a:cubicBezTo>
                  <a:pt x="2027215" y="3125851"/>
                  <a:pt x="1981444" y="3126851"/>
                  <a:pt x="2167829" y="3127358"/>
                </a:cubicBezTo>
                <a:close/>
                <a:moveTo>
                  <a:pt x="2171571" y="3388706"/>
                </a:moveTo>
                <a:cubicBezTo>
                  <a:pt x="2172243" y="3459391"/>
                  <a:pt x="2170420" y="3481153"/>
                  <a:pt x="2174340" y="3639283"/>
                </a:cubicBezTo>
                <a:cubicBezTo>
                  <a:pt x="2076192" y="3639433"/>
                  <a:pt x="1958018" y="3637748"/>
                  <a:pt x="1958032" y="3634240"/>
                </a:cubicBezTo>
                <a:cubicBezTo>
                  <a:pt x="1958457" y="3532186"/>
                  <a:pt x="1955482" y="3456965"/>
                  <a:pt x="1954166" y="3388898"/>
                </a:cubicBezTo>
                <a:cubicBezTo>
                  <a:pt x="2033794" y="3388884"/>
                  <a:pt x="2102813" y="3387870"/>
                  <a:pt x="2171571" y="3388706"/>
                </a:cubicBezTo>
                <a:close/>
                <a:moveTo>
                  <a:pt x="1957991" y="3649355"/>
                </a:moveTo>
                <a:cubicBezTo>
                  <a:pt x="2043335" y="3649643"/>
                  <a:pt x="2003569" y="3652315"/>
                  <a:pt x="2174655" y="3652027"/>
                </a:cubicBezTo>
                <a:cubicBezTo>
                  <a:pt x="2174792" y="3658181"/>
                  <a:pt x="2179357" y="3899014"/>
                  <a:pt x="2179384" y="3900644"/>
                </a:cubicBezTo>
                <a:cubicBezTo>
                  <a:pt x="2026187" y="3901371"/>
                  <a:pt x="2048942" y="3899397"/>
                  <a:pt x="1962692" y="3899178"/>
                </a:cubicBezTo>
                <a:cubicBezTo>
                  <a:pt x="1961294" y="3819599"/>
                  <a:pt x="1957730" y="3752546"/>
                  <a:pt x="1957991" y="3649355"/>
                </a:cubicBezTo>
                <a:close/>
                <a:moveTo>
                  <a:pt x="2179055" y="3127399"/>
                </a:moveTo>
                <a:cubicBezTo>
                  <a:pt x="2354542" y="3128002"/>
                  <a:pt x="2326304" y="3127193"/>
                  <a:pt x="2394939" y="3126673"/>
                </a:cubicBezTo>
                <a:cubicBezTo>
                  <a:pt x="2396104" y="3240566"/>
                  <a:pt x="2398256" y="3255216"/>
                  <a:pt x="2400052" y="3376098"/>
                </a:cubicBezTo>
                <a:cubicBezTo>
                  <a:pt x="2335557" y="3376427"/>
                  <a:pt x="2303741" y="3377770"/>
                  <a:pt x="2182660" y="3376112"/>
                </a:cubicBezTo>
                <a:cubicBezTo>
                  <a:pt x="2182647" y="3375029"/>
                  <a:pt x="2179988" y="3168895"/>
                  <a:pt x="2179055" y="3127399"/>
                </a:cubicBezTo>
                <a:close/>
                <a:moveTo>
                  <a:pt x="2402807" y="2885853"/>
                </a:moveTo>
                <a:cubicBezTo>
                  <a:pt x="2401779" y="2854992"/>
                  <a:pt x="2371005" y="2865243"/>
                  <a:pt x="2605503" y="2865243"/>
                </a:cubicBezTo>
                <a:cubicBezTo>
                  <a:pt x="2629012" y="2865243"/>
                  <a:pt x="2615414" y="2835025"/>
                  <a:pt x="2622624" y="3073296"/>
                </a:cubicBezTo>
                <a:cubicBezTo>
                  <a:pt x="2624077" y="3121410"/>
                  <a:pt x="2661129" y="3113791"/>
                  <a:pt x="2441051" y="3113791"/>
                </a:cubicBezTo>
                <a:cubicBezTo>
                  <a:pt x="2390168" y="3113791"/>
                  <a:pt x="2411703" y="3152368"/>
                  <a:pt x="2402807" y="2885853"/>
                </a:cubicBezTo>
                <a:close/>
                <a:moveTo>
                  <a:pt x="2441065" y="3126508"/>
                </a:moveTo>
                <a:cubicBezTo>
                  <a:pt x="2656743" y="3126508"/>
                  <a:pt x="2623954" y="3113503"/>
                  <a:pt x="2624790" y="3166702"/>
                </a:cubicBezTo>
                <a:cubicBezTo>
                  <a:pt x="2628573" y="3407878"/>
                  <a:pt x="2633686" y="3375084"/>
                  <a:pt x="2605517" y="3375084"/>
                </a:cubicBezTo>
                <a:cubicBezTo>
                  <a:pt x="2380929" y="3375084"/>
                  <a:pt x="2411443" y="3384554"/>
                  <a:pt x="2410949" y="3353514"/>
                </a:cubicBezTo>
                <a:cubicBezTo>
                  <a:pt x="2406768" y="3088891"/>
                  <a:pt x="2392512" y="3126508"/>
                  <a:pt x="2441065" y="3126508"/>
                </a:cubicBezTo>
                <a:close/>
                <a:moveTo>
                  <a:pt x="2441065" y="3388720"/>
                </a:moveTo>
                <a:cubicBezTo>
                  <a:pt x="2522694" y="3388720"/>
                  <a:pt x="2527040" y="3387801"/>
                  <a:pt x="2605517" y="3387801"/>
                </a:cubicBezTo>
                <a:cubicBezTo>
                  <a:pt x="2636099" y="3387801"/>
                  <a:pt x="2626901" y="3352555"/>
                  <a:pt x="2631095" y="3637090"/>
                </a:cubicBezTo>
                <a:cubicBezTo>
                  <a:pt x="2540912" y="3636528"/>
                  <a:pt x="2525984" y="3639214"/>
                  <a:pt x="2415034" y="3639200"/>
                </a:cubicBezTo>
                <a:cubicBezTo>
                  <a:pt x="2411114" y="3353788"/>
                  <a:pt x="2399558" y="3388720"/>
                  <a:pt x="2441065" y="3388720"/>
                </a:cubicBezTo>
                <a:close/>
                <a:moveTo>
                  <a:pt x="2626586" y="2605402"/>
                </a:moveTo>
                <a:cubicBezTo>
                  <a:pt x="2626544" y="2602428"/>
                  <a:pt x="2844895" y="2602003"/>
                  <a:pt x="2844950" y="2605621"/>
                </a:cubicBezTo>
                <a:cubicBezTo>
                  <a:pt x="2846581" y="2709895"/>
                  <a:pt x="2844771" y="2672812"/>
                  <a:pt x="2847732" y="2851963"/>
                </a:cubicBezTo>
                <a:cubicBezTo>
                  <a:pt x="2747035" y="2850360"/>
                  <a:pt x="2689970" y="2852224"/>
                  <a:pt x="2631438" y="2852457"/>
                </a:cubicBezTo>
                <a:cubicBezTo>
                  <a:pt x="2631342" y="2759749"/>
                  <a:pt x="2627970" y="2693861"/>
                  <a:pt x="2626586" y="2605402"/>
                </a:cubicBezTo>
                <a:close/>
                <a:moveTo>
                  <a:pt x="2631287" y="2886127"/>
                </a:moveTo>
                <a:cubicBezTo>
                  <a:pt x="2631465" y="2862474"/>
                  <a:pt x="2598731" y="2860693"/>
                  <a:pt x="2847924" y="2864736"/>
                </a:cubicBezTo>
                <a:cubicBezTo>
                  <a:pt x="2851845" y="3095428"/>
                  <a:pt x="2850241" y="3019193"/>
                  <a:pt x="2851365" y="3114449"/>
                </a:cubicBezTo>
                <a:cubicBezTo>
                  <a:pt x="2599993" y="3110023"/>
                  <a:pt x="2635578" y="3130387"/>
                  <a:pt x="2633837" y="3072885"/>
                </a:cubicBezTo>
                <a:cubicBezTo>
                  <a:pt x="2631411" y="2992429"/>
                  <a:pt x="2630972" y="2936709"/>
                  <a:pt x="2631287" y="2886127"/>
                </a:cubicBezTo>
                <a:close/>
                <a:moveTo>
                  <a:pt x="2851529" y="3127166"/>
                </a:moveTo>
                <a:cubicBezTo>
                  <a:pt x="2853202" y="3254955"/>
                  <a:pt x="2855546" y="3271510"/>
                  <a:pt x="2856834" y="3376235"/>
                </a:cubicBezTo>
                <a:cubicBezTo>
                  <a:pt x="2770434" y="3376304"/>
                  <a:pt x="2743019" y="3376523"/>
                  <a:pt x="2687736" y="3375701"/>
                </a:cubicBezTo>
                <a:cubicBezTo>
                  <a:pt x="2624036" y="3374755"/>
                  <a:pt x="2639854" y="3413688"/>
                  <a:pt x="2635989" y="3166483"/>
                </a:cubicBezTo>
                <a:cubicBezTo>
                  <a:pt x="2635194" y="3115148"/>
                  <a:pt x="2594139" y="3123000"/>
                  <a:pt x="2851529" y="3127166"/>
                </a:cubicBezTo>
                <a:close/>
                <a:moveTo>
                  <a:pt x="2856985" y="3388953"/>
                </a:moveTo>
                <a:cubicBezTo>
                  <a:pt x="2858438" y="3532447"/>
                  <a:pt x="2855148" y="3361558"/>
                  <a:pt x="2859425" y="3638968"/>
                </a:cubicBezTo>
                <a:cubicBezTo>
                  <a:pt x="2624502" y="3639091"/>
                  <a:pt x="2752066" y="3638282"/>
                  <a:pt x="2642336" y="3637186"/>
                </a:cubicBezTo>
                <a:cubicBezTo>
                  <a:pt x="2641664" y="3583329"/>
                  <a:pt x="2642007" y="3609298"/>
                  <a:pt x="2638607" y="3387884"/>
                </a:cubicBezTo>
                <a:cubicBezTo>
                  <a:pt x="2730792" y="3388377"/>
                  <a:pt x="2645612" y="3389131"/>
                  <a:pt x="2856985" y="3388953"/>
                </a:cubicBezTo>
                <a:close/>
                <a:moveTo>
                  <a:pt x="2859178" y="2864914"/>
                </a:moveTo>
                <a:cubicBezTo>
                  <a:pt x="3106630" y="2868833"/>
                  <a:pt x="3075953" y="2851429"/>
                  <a:pt x="3076611" y="2886210"/>
                </a:cubicBezTo>
                <a:cubicBezTo>
                  <a:pt x="3077899" y="2954428"/>
                  <a:pt x="3078804" y="3007216"/>
                  <a:pt x="3079420" y="3073186"/>
                </a:cubicBezTo>
                <a:cubicBezTo>
                  <a:pt x="3079845" y="3119232"/>
                  <a:pt x="3124108" y="3118711"/>
                  <a:pt x="2862619" y="3114627"/>
                </a:cubicBezTo>
                <a:cubicBezTo>
                  <a:pt x="2861742" y="3039488"/>
                  <a:pt x="2862688" y="3066540"/>
                  <a:pt x="2859178" y="2864914"/>
                </a:cubicBezTo>
                <a:close/>
                <a:moveTo>
                  <a:pt x="2859631" y="3651685"/>
                </a:moveTo>
                <a:cubicBezTo>
                  <a:pt x="2860974" y="3738787"/>
                  <a:pt x="2861358" y="3768114"/>
                  <a:pt x="2862578" y="3821449"/>
                </a:cubicBezTo>
                <a:cubicBezTo>
                  <a:pt x="2864894" y="3926750"/>
                  <a:pt x="2902728" y="3895519"/>
                  <a:pt x="2687571" y="3900138"/>
                </a:cubicBezTo>
                <a:cubicBezTo>
                  <a:pt x="2636291" y="3901179"/>
                  <a:pt x="2646366" y="3948362"/>
                  <a:pt x="2642500" y="3649903"/>
                </a:cubicBezTo>
                <a:cubicBezTo>
                  <a:pt x="2727104" y="3650766"/>
                  <a:pt x="2646188" y="3651794"/>
                  <a:pt x="2859631" y="3651685"/>
                </a:cubicBezTo>
                <a:close/>
                <a:moveTo>
                  <a:pt x="2863332" y="3166510"/>
                </a:moveTo>
                <a:cubicBezTo>
                  <a:pt x="2862550" y="3116463"/>
                  <a:pt x="2820619" y="3127180"/>
                  <a:pt x="3080024" y="3126111"/>
                </a:cubicBezTo>
                <a:cubicBezTo>
                  <a:pt x="3081765" y="3254668"/>
                  <a:pt x="3082381" y="3225547"/>
                  <a:pt x="3085041" y="3377209"/>
                </a:cubicBezTo>
                <a:cubicBezTo>
                  <a:pt x="2833408" y="3376784"/>
                  <a:pt x="2868239" y="3384567"/>
                  <a:pt x="2867759" y="3353514"/>
                </a:cubicBezTo>
                <a:cubicBezTo>
                  <a:pt x="2866293" y="3259985"/>
                  <a:pt x="2864771" y="3257696"/>
                  <a:pt x="2863332" y="3166510"/>
                </a:cubicBezTo>
                <a:close/>
                <a:moveTo>
                  <a:pt x="3098694" y="2851854"/>
                </a:moveTo>
                <a:cubicBezTo>
                  <a:pt x="3083464" y="2851854"/>
                  <a:pt x="3087303" y="2860898"/>
                  <a:pt x="3086233" y="2792474"/>
                </a:cubicBezTo>
                <a:cubicBezTo>
                  <a:pt x="3082779" y="2575130"/>
                  <a:pt x="3077049" y="2603730"/>
                  <a:pt x="3098694" y="2603730"/>
                </a:cubicBezTo>
                <a:cubicBezTo>
                  <a:pt x="3181077" y="2603730"/>
                  <a:pt x="3180597" y="2603292"/>
                  <a:pt x="3263159" y="2603292"/>
                </a:cubicBezTo>
                <a:cubicBezTo>
                  <a:pt x="3317935" y="2603292"/>
                  <a:pt x="3301253" y="2565989"/>
                  <a:pt x="3304803" y="2792680"/>
                </a:cubicBezTo>
                <a:cubicBezTo>
                  <a:pt x="3306051" y="2872410"/>
                  <a:pt x="3347105" y="2851854"/>
                  <a:pt x="3098694" y="2851854"/>
                </a:cubicBezTo>
                <a:close/>
                <a:moveTo>
                  <a:pt x="3305530" y="2865640"/>
                </a:moveTo>
                <a:cubicBezTo>
                  <a:pt x="3305831" y="2998048"/>
                  <a:pt x="3307284" y="3028689"/>
                  <a:pt x="3308984" y="3114833"/>
                </a:cubicBezTo>
                <a:cubicBezTo>
                  <a:pt x="3220802" y="3116162"/>
                  <a:pt x="3182174" y="3113284"/>
                  <a:pt x="3091100" y="3113353"/>
                </a:cubicBezTo>
                <a:cubicBezTo>
                  <a:pt x="3090387" y="3054302"/>
                  <a:pt x="3090674" y="3035775"/>
                  <a:pt x="3087467" y="2864585"/>
                </a:cubicBezTo>
                <a:cubicBezTo>
                  <a:pt x="3183764" y="2864489"/>
                  <a:pt x="3156376" y="2865708"/>
                  <a:pt x="3305530" y="2865640"/>
                </a:cubicBezTo>
                <a:close/>
                <a:moveTo>
                  <a:pt x="3088783" y="3651575"/>
                </a:moveTo>
                <a:cubicBezTo>
                  <a:pt x="3088262" y="3760754"/>
                  <a:pt x="3092320" y="3816543"/>
                  <a:pt x="3093827" y="3898466"/>
                </a:cubicBezTo>
                <a:cubicBezTo>
                  <a:pt x="2996653" y="3898548"/>
                  <a:pt x="3005824" y="3901124"/>
                  <a:pt x="2875340" y="3899973"/>
                </a:cubicBezTo>
                <a:cubicBezTo>
                  <a:pt x="2873791" y="3805484"/>
                  <a:pt x="2873914" y="3850844"/>
                  <a:pt x="2870844" y="3651685"/>
                </a:cubicBezTo>
                <a:lnTo>
                  <a:pt x="3088783" y="3651575"/>
                </a:lnTo>
                <a:close/>
                <a:moveTo>
                  <a:pt x="3091840" y="3166510"/>
                </a:moveTo>
                <a:cubicBezTo>
                  <a:pt x="3090949" y="3109694"/>
                  <a:pt x="3057022" y="3127865"/>
                  <a:pt x="3263159" y="3127865"/>
                </a:cubicBezTo>
                <a:cubicBezTo>
                  <a:pt x="3323336" y="3127865"/>
                  <a:pt x="3307929" y="3085753"/>
                  <a:pt x="3312123" y="3353761"/>
                </a:cubicBezTo>
                <a:cubicBezTo>
                  <a:pt x="3312603" y="3384348"/>
                  <a:pt x="3346612" y="3377222"/>
                  <a:pt x="3098694" y="3377222"/>
                </a:cubicBezTo>
                <a:cubicBezTo>
                  <a:pt x="3096638" y="3377222"/>
                  <a:pt x="3095513" y="3401602"/>
                  <a:pt x="3091840" y="3166510"/>
                </a:cubicBezTo>
                <a:close/>
                <a:moveTo>
                  <a:pt x="3098694" y="3389939"/>
                </a:moveTo>
                <a:cubicBezTo>
                  <a:pt x="3354740" y="3389939"/>
                  <a:pt x="3312013" y="3371549"/>
                  <a:pt x="3314152" y="3447359"/>
                </a:cubicBezTo>
                <a:cubicBezTo>
                  <a:pt x="3315989" y="3514947"/>
                  <a:pt x="3316660" y="3566268"/>
                  <a:pt x="3317373" y="3634281"/>
                </a:cubicBezTo>
                <a:cubicBezTo>
                  <a:pt x="3317442" y="3640420"/>
                  <a:pt x="3338195" y="3638844"/>
                  <a:pt x="3100105" y="3638844"/>
                </a:cubicBezTo>
                <a:cubicBezTo>
                  <a:pt x="3101545" y="3453224"/>
                  <a:pt x="3092772" y="3389939"/>
                  <a:pt x="3098694" y="3389939"/>
                </a:cubicBezTo>
                <a:close/>
                <a:moveTo>
                  <a:pt x="3100023" y="3651575"/>
                </a:moveTo>
                <a:cubicBezTo>
                  <a:pt x="3107631" y="3651575"/>
                  <a:pt x="3287737" y="3651397"/>
                  <a:pt x="3317551" y="3651178"/>
                </a:cubicBezTo>
                <a:cubicBezTo>
                  <a:pt x="3318991" y="3783503"/>
                  <a:pt x="3320581" y="3814214"/>
                  <a:pt x="3322006" y="3899726"/>
                </a:cubicBezTo>
                <a:cubicBezTo>
                  <a:pt x="3194936" y="3900713"/>
                  <a:pt x="3196375" y="3898561"/>
                  <a:pt x="3105054" y="3898479"/>
                </a:cubicBezTo>
                <a:cubicBezTo>
                  <a:pt x="3103464" y="3811528"/>
                  <a:pt x="3099502" y="3758946"/>
                  <a:pt x="3100023" y="3651575"/>
                </a:cubicBezTo>
                <a:close/>
                <a:moveTo>
                  <a:pt x="3510021" y="3113873"/>
                </a:moveTo>
                <a:cubicBezTo>
                  <a:pt x="3288943" y="3108830"/>
                  <a:pt x="3320704" y="3132867"/>
                  <a:pt x="3319333" y="3072912"/>
                </a:cubicBezTo>
                <a:cubicBezTo>
                  <a:pt x="3317894" y="3010395"/>
                  <a:pt x="3316798" y="2948097"/>
                  <a:pt x="3316798" y="2886072"/>
                </a:cubicBezTo>
                <a:cubicBezTo>
                  <a:pt x="3316798" y="2855403"/>
                  <a:pt x="3284666" y="2867764"/>
                  <a:pt x="3533791" y="2864475"/>
                </a:cubicBezTo>
                <a:cubicBezTo>
                  <a:pt x="3537396" y="3153683"/>
                  <a:pt x="3549089" y="3114764"/>
                  <a:pt x="3510021" y="3113873"/>
                </a:cubicBezTo>
                <a:close/>
                <a:moveTo>
                  <a:pt x="3509830" y="2852128"/>
                </a:moveTo>
                <a:cubicBezTo>
                  <a:pt x="3460139" y="2853005"/>
                  <a:pt x="3454670" y="2852841"/>
                  <a:pt x="3316715" y="2852909"/>
                </a:cubicBezTo>
                <a:cubicBezTo>
                  <a:pt x="3316606" y="2832983"/>
                  <a:pt x="3313960" y="2630001"/>
                  <a:pt x="3313562" y="2603237"/>
                </a:cubicBezTo>
                <a:cubicBezTo>
                  <a:pt x="3314960" y="2603237"/>
                  <a:pt x="3470420" y="2602921"/>
                  <a:pt x="3529706" y="2602647"/>
                </a:cubicBezTo>
                <a:cubicBezTo>
                  <a:pt x="3534216" y="2890471"/>
                  <a:pt x="3542948" y="2851552"/>
                  <a:pt x="3509830" y="2852128"/>
                </a:cubicBezTo>
                <a:close/>
                <a:moveTo>
                  <a:pt x="3509871" y="2590026"/>
                </a:moveTo>
                <a:cubicBezTo>
                  <a:pt x="3434327" y="2590437"/>
                  <a:pt x="3419126" y="2590095"/>
                  <a:pt x="3345378" y="2590382"/>
                </a:cubicBezTo>
                <a:cubicBezTo>
                  <a:pt x="3301513" y="2590561"/>
                  <a:pt x="3313837" y="2630329"/>
                  <a:pt x="3308765" y="2341354"/>
                </a:cubicBezTo>
                <a:cubicBezTo>
                  <a:pt x="3375357" y="2341615"/>
                  <a:pt x="3363226" y="2342053"/>
                  <a:pt x="3524744" y="2341711"/>
                </a:cubicBezTo>
                <a:cubicBezTo>
                  <a:pt x="3526224" y="2624094"/>
                  <a:pt x="3541632" y="2589848"/>
                  <a:pt x="3509871" y="2590026"/>
                </a:cubicBezTo>
                <a:close/>
                <a:moveTo>
                  <a:pt x="3509898" y="2329007"/>
                </a:moveTo>
                <a:cubicBezTo>
                  <a:pt x="3284831" y="2329624"/>
                  <a:pt x="3308545" y="2329459"/>
                  <a:pt x="3308463" y="2324882"/>
                </a:cubicBezTo>
                <a:cubicBezTo>
                  <a:pt x="3303295" y="2034002"/>
                  <a:pt x="3290725" y="2077841"/>
                  <a:pt x="3345296" y="2078800"/>
                </a:cubicBezTo>
                <a:cubicBezTo>
                  <a:pt x="3551871" y="2082404"/>
                  <a:pt x="3522496" y="2059272"/>
                  <a:pt x="3522811" y="2138440"/>
                </a:cubicBezTo>
                <a:cubicBezTo>
                  <a:pt x="3523510" y="2358100"/>
                  <a:pt x="3533051" y="2328938"/>
                  <a:pt x="3509898" y="2329007"/>
                </a:cubicBezTo>
                <a:close/>
                <a:moveTo>
                  <a:pt x="3509939" y="2067207"/>
                </a:moveTo>
                <a:cubicBezTo>
                  <a:pt x="3272001" y="2064644"/>
                  <a:pt x="3303926" y="2074360"/>
                  <a:pt x="3303460" y="2044444"/>
                </a:cubicBezTo>
                <a:cubicBezTo>
                  <a:pt x="3299279" y="1775792"/>
                  <a:pt x="3285996" y="1816520"/>
                  <a:pt x="3345296" y="1817809"/>
                </a:cubicBezTo>
                <a:cubicBezTo>
                  <a:pt x="3551460" y="1822235"/>
                  <a:pt x="3516506" y="1799336"/>
                  <a:pt x="3517397" y="1857742"/>
                </a:cubicBezTo>
                <a:cubicBezTo>
                  <a:pt x="3521070" y="2091915"/>
                  <a:pt x="3529651" y="2067399"/>
                  <a:pt x="3509939" y="2067207"/>
                </a:cubicBezTo>
                <a:close/>
                <a:moveTo>
                  <a:pt x="3263173" y="2590561"/>
                </a:moveTo>
                <a:cubicBezTo>
                  <a:pt x="3180789" y="2590561"/>
                  <a:pt x="3181269" y="2590999"/>
                  <a:pt x="3098707" y="2590999"/>
                </a:cubicBezTo>
                <a:cubicBezTo>
                  <a:pt x="3076748" y="2590999"/>
                  <a:pt x="3083451" y="2617091"/>
                  <a:pt x="3080284" y="2418453"/>
                </a:cubicBezTo>
                <a:cubicBezTo>
                  <a:pt x="3078858" y="2327445"/>
                  <a:pt x="3073019" y="2341368"/>
                  <a:pt x="3098707" y="2341368"/>
                </a:cubicBezTo>
                <a:cubicBezTo>
                  <a:pt x="3266367" y="2341286"/>
                  <a:pt x="3270685" y="2341258"/>
                  <a:pt x="3297524" y="2341327"/>
                </a:cubicBezTo>
                <a:cubicBezTo>
                  <a:pt x="3302733" y="2633673"/>
                  <a:pt x="3315262" y="2590561"/>
                  <a:pt x="3263173" y="2590561"/>
                </a:cubicBezTo>
                <a:close/>
                <a:moveTo>
                  <a:pt x="3263173" y="2328568"/>
                </a:moveTo>
                <a:cubicBezTo>
                  <a:pt x="3078310" y="2328664"/>
                  <a:pt x="3098255" y="2328664"/>
                  <a:pt x="3079146" y="2328637"/>
                </a:cubicBezTo>
                <a:cubicBezTo>
                  <a:pt x="3078680" y="2284702"/>
                  <a:pt x="3075857" y="2079444"/>
                  <a:pt x="3075843" y="2078458"/>
                </a:cubicBezTo>
                <a:cubicBezTo>
                  <a:pt x="3076844" y="2078458"/>
                  <a:pt x="3260884" y="2077992"/>
                  <a:pt x="3292795" y="2078156"/>
                </a:cubicBezTo>
                <a:cubicBezTo>
                  <a:pt x="3297826" y="2368694"/>
                  <a:pt x="3311959" y="2328568"/>
                  <a:pt x="3263173" y="2328568"/>
                </a:cubicBezTo>
                <a:close/>
                <a:moveTo>
                  <a:pt x="3075994" y="2851881"/>
                </a:moveTo>
                <a:cubicBezTo>
                  <a:pt x="3016831" y="2852018"/>
                  <a:pt x="2948018" y="2853594"/>
                  <a:pt x="2858973" y="2852155"/>
                </a:cubicBezTo>
                <a:cubicBezTo>
                  <a:pt x="2856053" y="2680678"/>
                  <a:pt x="2857890" y="2715157"/>
                  <a:pt x="2856176" y="2605402"/>
                </a:cubicBezTo>
                <a:cubicBezTo>
                  <a:pt x="2856108" y="2601483"/>
                  <a:pt x="2839823" y="2603086"/>
                  <a:pt x="3072018" y="2603689"/>
                </a:cubicBezTo>
                <a:cubicBezTo>
                  <a:pt x="3075569" y="2828119"/>
                  <a:pt x="3075473" y="2823007"/>
                  <a:pt x="3075994" y="2851881"/>
                </a:cubicBezTo>
                <a:close/>
                <a:moveTo>
                  <a:pt x="2855930" y="2590424"/>
                </a:moveTo>
                <a:cubicBezTo>
                  <a:pt x="2851776" y="2326979"/>
                  <a:pt x="2851022" y="2340518"/>
                  <a:pt x="2851996" y="2340518"/>
                </a:cubicBezTo>
                <a:cubicBezTo>
                  <a:pt x="2937559" y="2340875"/>
                  <a:pt x="2941233" y="2340436"/>
                  <a:pt x="3016420" y="2341039"/>
                </a:cubicBezTo>
                <a:cubicBezTo>
                  <a:pt x="3084725" y="2341587"/>
                  <a:pt x="3067111" y="2295871"/>
                  <a:pt x="3071799" y="2590958"/>
                </a:cubicBezTo>
                <a:cubicBezTo>
                  <a:pt x="3021026" y="2590807"/>
                  <a:pt x="2965687" y="2589697"/>
                  <a:pt x="2855930" y="2590424"/>
                </a:cubicBezTo>
                <a:close/>
                <a:moveTo>
                  <a:pt x="2851242" y="2324855"/>
                </a:moveTo>
                <a:cubicBezTo>
                  <a:pt x="2845087" y="2057477"/>
                  <a:pt x="2849185" y="2079430"/>
                  <a:pt x="2851996" y="2079430"/>
                </a:cubicBezTo>
                <a:cubicBezTo>
                  <a:pt x="3107782" y="2080486"/>
                  <a:pt x="3064397" y="2058381"/>
                  <a:pt x="3065398" y="2138125"/>
                </a:cubicBezTo>
                <a:cubicBezTo>
                  <a:pt x="3066385" y="2224281"/>
                  <a:pt x="3067084" y="2242138"/>
                  <a:pt x="3067865" y="2325129"/>
                </a:cubicBezTo>
                <a:cubicBezTo>
                  <a:pt x="3067906" y="2330254"/>
                  <a:pt x="2851338" y="2329459"/>
                  <a:pt x="2851242" y="2324855"/>
                </a:cubicBezTo>
                <a:close/>
                <a:moveTo>
                  <a:pt x="3016392" y="2066275"/>
                </a:moveTo>
                <a:cubicBezTo>
                  <a:pt x="2817233" y="2069221"/>
                  <a:pt x="2848253" y="2074237"/>
                  <a:pt x="2847774" y="2044431"/>
                </a:cubicBezTo>
                <a:cubicBezTo>
                  <a:pt x="2843880" y="1789743"/>
                  <a:pt x="2840234" y="1817493"/>
                  <a:pt x="2851996" y="1817562"/>
                </a:cubicBezTo>
                <a:cubicBezTo>
                  <a:pt x="3099790" y="1819220"/>
                  <a:pt x="3061258" y="1805132"/>
                  <a:pt x="3062080" y="1857728"/>
                </a:cubicBezTo>
                <a:cubicBezTo>
                  <a:pt x="3063478" y="1947064"/>
                  <a:pt x="3062642" y="1951312"/>
                  <a:pt x="3064109" y="2044677"/>
                </a:cubicBezTo>
                <a:cubicBezTo>
                  <a:pt x="3064520" y="2071510"/>
                  <a:pt x="3074020" y="2065411"/>
                  <a:pt x="3016392" y="2066275"/>
                </a:cubicBezTo>
                <a:close/>
                <a:moveTo>
                  <a:pt x="2844703" y="2590492"/>
                </a:moveTo>
                <a:cubicBezTo>
                  <a:pt x="2801126" y="2590725"/>
                  <a:pt x="2804635" y="2590684"/>
                  <a:pt x="2626366" y="2590766"/>
                </a:cubicBezTo>
                <a:cubicBezTo>
                  <a:pt x="2624899" y="2488261"/>
                  <a:pt x="2626668" y="2522137"/>
                  <a:pt x="2623419" y="2342368"/>
                </a:cubicBezTo>
                <a:cubicBezTo>
                  <a:pt x="2711889" y="2341998"/>
                  <a:pt x="2672273" y="2339765"/>
                  <a:pt x="2840371" y="2340477"/>
                </a:cubicBezTo>
                <a:cubicBezTo>
                  <a:pt x="2841180" y="2376066"/>
                  <a:pt x="2844580" y="2582612"/>
                  <a:pt x="2844703" y="2590492"/>
                </a:cubicBezTo>
                <a:close/>
                <a:moveTo>
                  <a:pt x="2623186" y="2329624"/>
                </a:moveTo>
                <a:cubicBezTo>
                  <a:pt x="2618799" y="2077238"/>
                  <a:pt x="2619732" y="2143962"/>
                  <a:pt x="2618594" y="2080006"/>
                </a:cubicBezTo>
                <a:cubicBezTo>
                  <a:pt x="2707338" y="2079910"/>
                  <a:pt x="2701923" y="2078814"/>
                  <a:pt x="2837027" y="2079376"/>
                </a:cubicBezTo>
                <a:cubicBezTo>
                  <a:pt x="2837698" y="2140043"/>
                  <a:pt x="2836753" y="2188980"/>
                  <a:pt x="2840029" y="2325197"/>
                </a:cubicBezTo>
                <a:cubicBezTo>
                  <a:pt x="2840070" y="2327760"/>
                  <a:pt x="2859151" y="2328609"/>
                  <a:pt x="2623186" y="2329624"/>
                </a:cubicBezTo>
                <a:close/>
                <a:moveTo>
                  <a:pt x="2618361" y="2067289"/>
                </a:moveTo>
                <a:cubicBezTo>
                  <a:pt x="2616593" y="1962029"/>
                  <a:pt x="2617538" y="1963728"/>
                  <a:pt x="2615263" y="1817480"/>
                </a:cubicBezTo>
                <a:cubicBezTo>
                  <a:pt x="2871694" y="1817438"/>
                  <a:pt x="2832476" y="1803817"/>
                  <a:pt x="2833312" y="1857728"/>
                </a:cubicBezTo>
                <a:cubicBezTo>
                  <a:pt x="2834600" y="1940705"/>
                  <a:pt x="2834998" y="1948133"/>
                  <a:pt x="2836533" y="2044650"/>
                </a:cubicBezTo>
                <a:cubicBezTo>
                  <a:pt x="2837013" y="2074305"/>
                  <a:pt x="2871844" y="2067015"/>
                  <a:pt x="2618361" y="2067289"/>
                </a:cubicBezTo>
                <a:close/>
                <a:moveTo>
                  <a:pt x="2615332" y="2603483"/>
                </a:moveTo>
                <a:cubicBezTo>
                  <a:pt x="2616716" y="2695382"/>
                  <a:pt x="2620129" y="2758434"/>
                  <a:pt x="2620198" y="2852498"/>
                </a:cubicBezTo>
                <a:cubicBezTo>
                  <a:pt x="2548136" y="2852635"/>
                  <a:pt x="2519610" y="2851648"/>
                  <a:pt x="2401751" y="2851648"/>
                </a:cubicBezTo>
                <a:cubicBezTo>
                  <a:pt x="2398955" y="2749321"/>
                  <a:pt x="2400381" y="2695409"/>
                  <a:pt x="2398873" y="2603428"/>
                </a:cubicBezTo>
                <a:cubicBezTo>
                  <a:pt x="2426960" y="2603607"/>
                  <a:pt x="2432895" y="2603566"/>
                  <a:pt x="2615332" y="2603483"/>
                </a:cubicBezTo>
                <a:close/>
                <a:moveTo>
                  <a:pt x="2441065" y="2590835"/>
                </a:moveTo>
                <a:cubicBezTo>
                  <a:pt x="2387043" y="2590835"/>
                  <a:pt x="2399640" y="2606293"/>
                  <a:pt x="2396789" y="2511818"/>
                </a:cubicBezTo>
                <a:cubicBezTo>
                  <a:pt x="2395103" y="2456097"/>
                  <a:pt x="2393883" y="2393498"/>
                  <a:pt x="2394171" y="2341998"/>
                </a:cubicBezTo>
                <a:cubicBezTo>
                  <a:pt x="2401696" y="2342039"/>
                  <a:pt x="2584558" y="2342437"/>
                  <a:pt x="2612179" y="2342396"/>
                </a:cubicBezTo>
                <a:cubicBezTo>
                  <a:pt x="2615400" y="2521232"/>
                  <a:pt x="2613728" y="2492440"/>
                  <a:pt x="2615140" y="2590766"/>
                </a:cubicBezTo>
                <a:lnTo>
                  <a:pt x="2441065" y="2590835"/>
                </a:lnTo>
                <a:close/>
                <a:moveTo>
                  <a:pt x="2394664" y="3073104"/>
                </a:moveTo>
                <a:cubicBezTo>
                  <a:pt x="2394719" y="3123425"/>
                  <a:pt x="2433896" y="3115696"/>
                  <a:pt x="2194435" y="3114737"/>
                </a:cubicBezTo>
                <a:cubicBezTo>
                  <a:pt x="2178438" y="3114668"/>
                  <a:pt x="2172955" y="3151052"/>
                  <a:pt x="2174655" y="2886319"/>
                </a:cubicBezTo>
                <a:cubicBezTo>
                  <a:pt x="2174833" y="2857144"/>
                  <a:pt x="2140221" y="2864379"/>
                  <a:pt x="2390895" y="2864379"/>
                </a:cubicBezTo>
                <a:cubicBezTo>
                  <a:pt x="2392786" y="2927157"/>
                  <a:pt x="2394555" y="2973874"/>
                  <a:pt x="2394664" y="3073104"/>
                </a:cubicBezTo>
                <a:close/>
                <a:moveTo>
                  <a:pt x="2174751" y="2851772"/>
                </a:moveTo>
                <a:cubicBezTo>
                  <a:pt x="2174573" y="2735014"/>
                  <a:pt x="2170529" y="2695505"/>
                  <a:pt x="2169364" y="2603607"/>
                </a:cubicBezTo>
                <a:cubicBezTo>
                  <a:pt x="2271994" y="2602319"/>
                  <a:pt x="2229143" y="2602003"/>
                  <a:pt x="2387632" y="2603346"/>
                </a:cubicBezTo>
                <a:cubicBezTo>
                  <a:pt x="2389236" y="2701658"/>
                  <a:pt x="2387619" y="2745319"/>
                  <a:pt x="2390497" y="2851648"/>
                </a:cubicBezTo>
                <a:cubicBezTo>
                  <a:pt x="2195861" y="2851662"/>
                  <a:pt x="2254160" y="2851648"/>
                  <a:pt x="2174751" y="2851772"/>
                </a:cubicBezTo>
                <a:close/>
                <a:moveTo>
                  <a:pt x="2358901" y="2590300"/>
                </a:moveTo>
                <a:cubicBezTo>
                  <a:pt x="2306208" y="2589588"/>
                  <a:pt x="2248321" y="2589519"/>
                  <a:pt x="2194339" y="2590465"/>
                </a:cubicBezTo>
                <a:cubicBezTo>
                  <a:pt x="2152860" y="2591191"/>
                  <a:pt x="2175752" y="2622559"/>
                  <a:pt x="2166472" y="2341368"/>
                </a:cubicBezTo>
                <a:cubicBezTo>
                  <a:pt x="2351019" y="2340943"/>
                  <a:pt x="2297531" y="2341176"/>
                  <a:pt x="2382944" y="2341902"/>
                </a:cubicBezTo>
                <a:cubicBezTo>
                  <a:pt x="2381409" y="2622326"/>
                  <a:pt x="2406343" y="2590876"/>
                  <a:pt x="2358901" y="2590300"/>
                </a:cubicBezTo>
                <a:close/>
                <a:moveTo>
                  <a:pt x="2383054" y="2324964"/>
                </a:moveTo>
                <a:cubicBezTo>
                  <a:pt x="2382999" y="2331912"/>
                  <a:pt x="2405151" y="2327719"/>
                  <a:pt x="2194381" y="2328555"/>
                </a:cubicBezTo>
                <a:cubicBezTo>
                  <a:pt x="2155574" y="2328664"/>
                  <a:pt x="2165183" y="2367090"/>
                  <a:pt x="2162126" y="2136343"/>
                </a:cubicBezTo>
                <a:cubicBezTo>
                  <a:pt x="2161263" y="2068166"/>
                  <a:pt x="2152791" y="2079252"/>
                  <a:pt x="2194326" y="2079869"/>
                </a:cubicBezTo>
                <a:cubicBezTo>
                  <a:pt x="2245689" y="2080691"/>
                  <a:pt x="2264825" y="2080499"/>
                  <a:pt x="2380312" y="2080527"/>
                </a:cubicBezTo>
                <a:cubicBezTo>
                  <a:pt x="2383177" y="2261734"/>
                  <a:pt x="2383534" y="2267435"/>
                  <a:pt x="2383054" y="2324964"/>
                </a:cubicBezTo>
                <a:close/>
                <a:moveTo>
                  <a:pt x="2161153" y="2066713"/>
                </a:moveTo>
                <a:cubicBezTo>
                  <a:pt x="2159536" y="1961522"/>
                  <a:pt x="2159110" y="1947681"/>
                  <a:pt x="2157109" y="1817069"/>
                </a:cubicBezTo>
                <a:cubicBezTo>
                  <a:pt x="2217862" y="1816671"/>
                  <a:pt x="2237217" y="1815451"/>
                  <a:pt x="2375364" y="1816890"/>
                </a:cubicBezTo>
                <a:cubicBezTo>
                  <a:pt x="2378297" y="2008554"/>
                  <a:pt x="2377351" y="1893961"/>
                  <a:pt x="2380107" y="2067810"/>
                </a:cubicBezTo>
                <a:cubicBezTo>
                  <a:pt x="2156657" y="2067768"/>
                  <a:pt x="2252611" y="2067563"/>
                  <a:pt x="2161153" y="2066713"/>
                </a:cubicBezTo>
                <a:close/>
                <a:moveTo>
                  <a:pt x="2157589" y="2512023"/>
                </a:moveTo>
                <a:cubicBezTo>
                  <a:pt x="2157260" y="2613433"/>
                  <a:pt x="2203729" y="2591670"/>
                  <a:pt x="1940719" y="2591259"/>
                </a:cubicBezTo>
                <a:cubicBezTo>
                  <a:pt x="1938046" y="2420906"/>
                  <a:pt x="1937415" y="2379533"/>
                  <a:pt x="1936785" y="2342670"/>
                </a:cubicBezTo>
                <a:cubicBezTo>
                  <a:pt x="2037989" y="2342642"/>
                  <a:pt x="1991492" y="2341669"/>
                  <a:pt x="2155204" y="2341395"/>
                </a:cubicBezTo>
                <a:cubicBezTo>
                  <a:pt x="2156712" y="2386495"/>
                  <a:pt x="2157795" y="2446011"/>
                  <a:pt x="2157589" y="2512023"/>
                </a:cubicBezTo>
                <a:close/>
                <a:moveTo>
                  <a:pt x="2112162" y="2328705"/>
                </a:moveTo>
                <a:cubicBezTo>
                  <a:pt x="1917128" y="2328705"/>
                  <a:pt x="1936634" y="2333954"/>
                  <a:pt x="1936470" y="2324923"/>
                </a:cubicBezTo>
                <a:cubicBezTo>
                  <a:pt x="1931548" y="2047172"/>
                  <a:pt x="1931425" y="2080198"/>
                  <a:pt x="1947696" y="2080198"/>
                </a:cubicBezTo>
                <a:cubicBezTo>
                  <a:pt x="2191296" y="2080198"/>
                  <a:pt x="2149913" y="2061314"/>
                  <a:pt x="2150886" y="2136562"/>
                </a:cubicBezTo>
                <a:cubicBezTo>
                  <a:pt x="2152078" y="2226584"/>
                  <a:pt x="2152682" y="2269874"/>
                  <a:pt x="2154642" y="2325307"/>
                </a:cubicBezTo>
                <a:cubicBezTo>
                  <a:pt x="2154806" y="2329788"/>
                  <a:pt x="2161194" y="2328705"/>
                  <a:pt x="2112162" y="2328705"/>
                </a:cubicBezTo>
                <a:close/>
                <a:moveTo>
                  <a:pt x="2112162" y="2066521"/>
                </a:moveTo>
                <a:cubicBezTo>
                  <a:pt x="1905600" y="2066521"/>
                  <a:pt x="1934427" y="2076416"/>
                  <a:pt x="1933906" y="2044417"/>
                </a:cubicBezTo>
                <a:cubicBezTo>
                  <a:pt x="1929821" y="1783480"/>
                  <a:pt x="1919280" y="1817110"/>
                  <a:pt x="1947682" y="1817110"/>
                </a:cubicBezTo>
                <a:cubicBezTo>
                  <a:pt x="2094122" y="1817178"/>
                  <a:pt x="2118481" y="1817247"/>
                  <a:pt x="2145883" y="1817123"/>
                </a:cubicBezTo>
                <a:cubicBezTo>
                  <a:pt x="2150324" y="2107880"/>
                  <a:pt x="2165649" y="2066521"/>
                  <a:pt x="2112162" y="2066521"/>
                </a:cubicBezTo>
                <a:close/>
                <a:moveTo>
                  <a:pt x="1929492" y="2591232"/>
                </a:moveTo>
                <a:cubicBezTo>
                  <a:pt x="1867287" y="2590985"/>
                  <a:pt x="1801325" y="2588025"/>
                  <a:pt x="1712430" y="2590300"/>
                </a:cubicBezTo>
                <a:cubicBezTo>
                  <a:pt x="1711361" y="2509433"/>
                  <a:pt x="1713458" y="2443709"/>
                  <a:pt x="1709510" y="2342108"/>
                </a:cubicBezTo>
                <a:cubicBezTo>
                  <a:pt x="1756994" y="2342971"/>
                  <a:pt x="1782957" y="2342725"/>
                  <a:pt x="1925531" y="2342670"/>
                </a:cubicBezTo>
                <a:cubicBezTo>
                  <a:pt x="1926394" y="2391771"/>
                  <a:pt x="1926806" y="2419481"/>
                  <a:pt x="1929492" y="2591232"/>
                </a:cubicBezTo>
                <a:close/>
                <a:moveTo>
                  <a:pt x="1705508" y="2065699"/>
                </a:moveTo>
                <a:cubicBezTo>
                  <a:pt x="1704411" y="1972773"/>
                  <a:pt x="1702273" y="1943035"/>
                  <a:pt x="1700642" y="1817466"/>
                </a:cubicBezTo>
                <a:cubicBezTo>
                  <a:pt x="1715844" y="1817466"/>
                  <a:pt x="1855841" y="1817301"/>
                  <a:pt x="1917649" y="1817137"/>
                </a:cubicBezTo>
                <a:cubicBezTo>
                  <a:pt x="1919746" y="1964153"/>
                  <a:pt x="1921761" y="1959658"/>
                  <a:pt x="1923008" y="2067371"/>
                </a:cubicBezTo>
                <a:cubicBezTo>
                  <a:pt x="1820913" y="2066809"/>
                  <a:pt x="1919211" y="2065521"/>
                  <a:pt x="1705508" y="2065699"/>
                </a:cubicBezTo>
                <a:close/>
                <a:moveTo>
                  <a:pt x="1700916" y="2590615"/>
                </a:moveTo>
                <a:cubicBezTo>
                  <a:pt x="1598546" y="2593562"/>
                  <a:pt x="1543798" y="2590328"/>
                  <a:pt x="1485745" y="2589848"/>
                </a:cubicBezTo>
                <a:cubicBezTo>
                  <a:pt x="1481099" y="2295419"/>
                  <a:pt x="1463511" y="2342999"/>
                  <a:pt x="1536738" y="2341820"/>
                </a:cubicBezTo>
                <a:cubicBezTo>
                  <a:pt x="1590829" y="2340943"/>
                  <a:pt x="1642425" y="2340861"/>
                  <a:pt x="1698256" y="2341916"/>
                </a:cubicBezTo>
                <a:cubicBezTo>
                  <a:pt x="1700806" y="2407270"/>
                  <a:pt x="1701889" y="2590574"/>
                  <a:pt x="1700916" y="2590615"/>
                </a:cubicBezTo>
                <a:close/>
                <a:moveTo>
                  <a:pt x="1618875" y="2065768"/>
                </a:moveTo>
                <a:cubicBezTo>
                  <a:pt x="1542468" y="2065768"/>
                  <a:pt x="1540138" y="2066659"/>
                  <a:pt x="1476424" y="2066837"/>
                </a:cubicBezTo>
                <a:cubicBezTo>
                  <a:pt x="1474012" y="1892591"/>
                  <a:pt x="1473559" y="1861908"/>
                  <a:pt x="1472792" y="1818631"/>
                </a:cubicBezTo>
                <a:cubicBezTo>
                  <a:pt x="1724726" y="1817863"/>
                  <a:pt x="1689100" y="1801418"/>
                  <a:pt x="1689991" y="1857742"/>
                </a:cubicBezTo>
                <a:cubicBezTo>
                  <a:pt x="1693938" y="2109744"/>
                  <a:pt x="1714980" y="2065686"/>
                  <a:pt x="1618875" y="2065768"/>
                </a:cubicBezTo>
                <a:close/>
                <a:moveTo>
                  <a:pt x="1474532" y="2589779"/>
                </a:moveTo>
                <a:cubicBezTo>
                  <a:pt x="1369901" y="2589259"/>
                  <a:pt x="1363418" y="2592589"/>
                  <a:pt x="1256950" y="2591643"/>
                </a:cubicBezTo>
                <a:cubicBezTo>
                  <a:pt x="1251782" y="2302312"/>
                  <a:pt x="1234620" y="2340765"/>
                  <a:pt x="1290067" y="2340765"/>
                </a:cubicBezTo>
                <a:cubicBezTo>
                  <a:pt x="1370971" y="2340765"/>
                  <a:pt x="1372643" y="2342478"/>
                  <a:pt x="1454437" y="2342478"/>
                </a:cubicBezTo>
                <a:cubicBezTo>
                  <a:pt x="1476314" y="2342478"/>
                  <a:pt x="1470091" y="2308561"/>
                  <a:pt x="1474532" y="2589779"/>
                </a:cubicBezTo>
                <a:close/>
                <a:moveTo>
                  <a:pt x="1454437" y="2329761"/>
                </a:moveTo>
                <a:cubicBezTo>
                  <a:pt x="1453217" y="2329761"/>
                  <a:pt x="1251508" y="2329117"/>
                  <a:pt x="1251494" y="2325060"/>
                </a:cubicBezTo>
                <a:cubicBezTo>
                  <a:pt x="1250904" y="2042211"/>
                  <a:pt x="1227026" y="2080335"/>
                  <a:pt x="1290067" y="2080335"/>
                </a:cubicBezTo>
                <a:cubicBezTo>
                  <a:pt x="1500481" y="2080335"/>
                  <a:pt x="1465458" y="2060588"/>
                  <a:pt x="1465856" y="2138083"/>
                </a:cubicBezTo>
                <a:cubicBezTo>
                  <a:pt x="1467007" y="2358923"/>
                  <a:pt x="1478042" y="2329761"/>
                  <a:pt x="1454437" y="2329761"/>
                </a:cubicBezTo>
                <a:close/>
                <a:moveTo>
                  <a:pt x="1454437" y="2066878"/>
                </a:moveTo>
                <a:cubicBezTo>
                  <a:pt x="1214826" y="2066878"/>
                  <a:pt x="1246916" y="2077457"/>
                  <a:pt x="1246395" y="2044472"/>
                </a:cubicBezTo>
                <a:cubicBezTo>
                  <a:pt x="1244928" y="1951121"/>
                  <a:pt x="1246792" y="1951066"/>
                  <a:pt x="1245325" y="1857495"/>
                </a:cubicBezTo>
                <a:cubicBezTo>
                  <a:pt x="1244544" y="1807654"/>
                  <a:pt x="1235511" y="1817836"/>
                  <a:pt x="1290067" y="1817836"/>
                </a:cubicBezTo>
                <a:cubicBezTo>
                  <a:pt x="1496218" y="1817836"/>
                  <a:pt x="1461414" y="1805996"/>
                  <a:pt x="1462223" y="1857714"/>
                </a:cubicBezTo>
                <a:cubicBezTo>
                  <a:pt x="1466047" y="2099151"/>
                  <a:pt x="1468638" y="2066878"/>
                  <a:pt x="1454437" y="2066878"/>
                </a:cubicBezTo>
                <a:close/>
                <a:moveTo>
                  <a:pt x="1245709" y="2591520"/>
                </a:moveTo>
                <a:cubicBezTo>
                  <a:pt x="1164313" y="2590478"/>
                  <a:pt x="1220432" y="2589300"/>
                  <a:pt x="1028373" y="2590040"/>
                </a:cubicBezTo>
                <a:cubicBezTo>
                  <a:pt x="1023521" y="2304271"/>
                  <a:pt x="1013706" y="2340765"/>
                  <a:pt x="1043534" y="2340518"/>
                </a:cubicBezTo>
                <a:cubicBezTo>
                  <a:pt x="1093197" y="2340121"/>
                  <a:pt x="1133813" y="2339970"/>
                  <a:pt x="1207807" y="2340463"/>
                </a:cubicBezTo>
                <a:cubicBezTo>
                  <a:pt x="1248286" y="2340779"/>
                  <a:pt x="1240404" y="2298653"/>
                  <a:pt x="1245709" y="2591520"/>
                </a:cubicBezTo>
                <a:close/>
                <a:moveTo>
                  <a:pt x="1021245" y="2865791"/>
                </a:moveTo>
                <a:cubicBezTo>
                  <a:pt x="1024864" y="3058345"/>
                  <a:pt x="1023959" y="3040461"/>
                  <a:pt x="1024782" y="3113969"/>
                </a:cubicBezTo>
                <a:cubicBezTo>
                  <a:pt x="989717" y="3113490"/>
                  <a:pt x="979807" y="3113599"/>
                  <a:pt x="807295" y="3113558"/>
                </a:cubicBezTo>
                <a:cubicBezTo>
                  <a:pt x="805773" y="3044942"/>
                  <a:pt x="804320" y="3026346"/>
                  <a:pt x="803169" y="2864736"/>
                </a:cubicBezTo>
                <a:cubicBezTo>
                  <a:pt x="804690" y="2864749"/>
                  <a:pt x="1020107" y="2865791"/>
                  <a:pt x="1021245" y="2865791"/>
                </a:cubicBezTo>
                <a:close/>
                <a:moveTo>
                  <a:pt x="803073" y="2852018"/>
                </a:moveTo>
                <a:cubicBezTo>
                  <a:pt x="802758" y="2817621"/>
                  <a:pt x="802415" y="2799697"/>
                  <a:pt x="799426" y="2605402"/>
                </a:cubicBezTo>
                <a:cubicBezTo>
                  <a:pt x="799331" y="2599002"/>
                  <a:pt x="788022" y="2603566"/>
                  <a:pt x="1017352" y="2602812"/>
                </a:cubicBezTo>
                <a:cubicBezTo>
                  <a:pt x="1018764" y="2688050"/>
                  <a:pt x="1018833" y="2732287"/>
                  <a:pt x="1021012" y="2853073"/>
                </a:cubicBezTo>
                <a:cubicBezTo>
                  <a:pt x="1019888" y="2853060"/>
                  <a:pt x="804115" y="2852018"/>
                  <a:pt x="803073" y="2852018"/>
                </a:cubicBezTo>
                <a:close/>
                <a:moveTo>
                  <a:pt x="961287" y="3126316"/>
                </a:moveTo>
                <a:cubicBezTo>
                  <a:pt x="1044658" y="3126316"/>
                  <a:pt x="1023109" y="3081025"/>
                  <a:pt x="1027372" y="3353761"/>
                </a:cubicBezTo>
                <a:cubicBezTo>
                  <a:pt x="1027921" y="3388624"/>
                  <a:pt x="1056721" y="3375838"/>
                  <a:pt x="810927" y="3374947"/>
                </a:cubicBezTo>
                <a:cubicBezTo>
                  <a:pt x="809310" y="3290736"/>
                  <a:pt x="809584" y="3226259"/>
                  <a:pt x="807569" y="3126289"/>
                </a:cubicBezTo>
                <a:lnTo>
                  <a:pt x="961287" y="3126316"/>
                </a:lnTo>
                <a:close/>
                <a:moveTo>
                  <a:pt x="1207876" y="2327732"/>
                </a:moveTo>
                <a:cubicBezTo>
                  <a:pt x="1157555" y="2327335"/>
                  <a:pt x="1100832" y="2327294"/>
                  <a:pt x="1043424" y="2327760"/>
                </a:cubicBezTo>
                <a:cubicBezTo>
                  <a:pt x="1014528" y="2327993"/>
                  <a:pt x="1023754" y="2365829"/>
                  <a:pt x="1019559" y="2078855"/>
                </a:cubicBezTo>
                <a:cubicBezTo>
                  <a:pt x="1104931" y="2080691"/>
                  <a:pt x="1054281" y="2080897"/>
                  <a:pt x="1235812" y="2080390"/>
                </a:cubicBezTo>
                <a:cubicBezTo>
                  <a:pt x="1241597" y="2366898"/>
                  <a:pt x="1252673" y="2328034"/>
                  <a:pt x="1207876" y="2327732"/>
                </a:cubicBezTo>
                <a:close/>
                <a:moveTo>
                  <a:pt x="1017146" y="2590081"/>
                </a:moveTo>
                <a:cubicBezTo>
                  <a:pt x="885223" y="2590561"/>
                  <a:pt x="895353" y="2589409"/>
                  <a:pt x="799166" y="2589396"/>
                </a:cubicBezTo>
                <a:cubicBezTo>
                  <a:pt x="794615" y="2323320"/>
                  <a:pt x="792024" y="2341354"/>
                  <a:pt x="796891" y="2341340"/>
                </a:cubicBezTo>
                <a:cubicBezTo>
                  <a:pt x="798508" y="2341340"/>
                  <a:pt x="1011019" y="2340738"/>
                  <a:pt x="1012212" y="2340724"/>
                </a:cubicBezTo>
                <a:cubicBezTo>
                  <a:pt x="1014350" y="2472748"/>
                  <a:pt x="1016557" y="2556081"/>
                  <a:pt x="1017146" y="2590081"/>
                </a:cubicBezTo>
                <a:close/>
                <a:moveTo>
                  <a:pt x="794094" y="2324992"/>
                </a:moveTo>
                <a:cubicBezTo>
                  <a:pt x="793340" y="2269806"/>
                  <a:pt x="788940" y="2079294"/>
                  <a:pt x="796904" y="2079294"/>
                </a:cubicBezTo>
                <a:cubicBezTo>
                  <a:pt x="1050785" y="2079294"/>
                  <a:pt x="1008154" y="2059190"/>
                  <a:pt x="1009141" y="2138125"/>
                </a:cubicBezTo>
                <a:cubicBezTo>
                  <a:pt x="1009991" y="2206192"/>
                  <a:pt x="1010512" y="2234696"/>
                  <a:pt x="1012020" y="2327993"/>
                </a:cubicBezTo>
                <a:cubicBezTo>
                  <a:pt x="767063" y="2329391"/>
                  <a:pt x="794163" y="2330076"/>
                  <a:pt x="794094" y="2324992"/>
                </a:cubicBezTo>
                <a:close/>
                <a:moveTo>
                  <a:pt x="961287" y="2065576"/>
                </a:moveTo>
                <a:cubicBezTo>
                  <a:pt x="760428" y="2065576"/>
                  <a:pt x="792271" y="2076662"/>
                  <a:pt x="791764" y="2044417"/>
                </a:cubicBezTo>
                <a:cubicBezTo>
                  <a:pt x="787789" y="1790058"/>
                  <a:pt x="780702" y="1817438"/>
                  <a:pt x="796891" y="1817438"/>
                </a:cubicBezTo>
                <a:cubicBezTo>
                  <a:pt x="1042108" y="1817438"/>
                  <a:pt x="1003589" y="1805132"/>
                  <a:pt x="1004412" y="1857742"/>
                </a:cubicBezTo>
                <a:cubicBezTo>
                  <a:pt x="1008291" y="2104893"/>
                  <a:pt x="1021135" y="2065576"/>
                  <a:pt x="961287" y="2065576"/>
                </a:cubicBezTo>
                <a:close/>
                <a:moveTo>
                  <a:pt x="788145" y="2602127"/>
                </a:moveTo>
                <a:cubicBezTo>
                  <a:pt x="788159" y="2603333"/>
                  <a:pt x="791476" y="2812537"/>
                  <a:pt x="791832" y="2852018"/>
                </a:cubicBezTo>
                <a:cubicBezTo>
                  <a:pt x="723774" y="2851991"/>
                  <a:pt x="804937" y="2851867"/>
                  <a:pt x="575209" y="2851265"/>
                </a:cubicBezTo>
                <a:cubicBezTo>
                  <a:pt x="574716" y="2813003"/>
                  <a:pt x="574154" y="2779209"/>
                  <a:pt x="571426" y="2605416"/>
                </a:cubicBezTo>
                <a:cubicBezTo>
                  <a:pt x="571398" y="2602880"/>
                  <a:pt x="552591" y="2602332"/>
                  <a:pt x="788145" y="2602127"/>
                </a:cubicBezTo>
                <a:close/>
                <a:moveTo>
                  <a:pt x="791942" y="2864736"/>
                </a:moveTo>
                <a:cubicBezTo>
                  <a:pt x="793176" y="3033376"/>
                  <a:pt x="794560" y="3045888"/>
                  <a:pt x="796054" y="3113558"/>
                </a:cubicBezTo>
                <a:cubicBezTo>
                  <a:pt x="794875" y="3113558"/>
                  <a:pt x="580555" y="3113969"/>
                  <a:pt x="578938" y="3113983"/>
                </a:cubicBezTo>
                <a:cubicBezTo>
                  <a:pt x="575346" y="2880838"/>
                  <a:pt x="576580" y="2962047"/>
                  <a:pt x="575360" y="2863982"/>
                </a:cubicBezTo>
                <a:cubicBezTo>
                  <a:pt x="782031" y="2864461"/>
                  <a:pt x="715467" y="2864708"/>
                  <a:pt x="791942" y="2864736"/>
                </a:cubicBezTo>
                <a:close/>
                <a:moveTo>
                  <a:pt x="796329" y="3126289"/>
                </a:moveTo>
                <a:cubicBezTo>
                  <a:pt x="798467" y="3232207"/>
                  <a:pt x="797850" y="3277869"/>
                  <a:pt x="799701" y="3374920"/>
                </a:cubicBezTo>
                <a:cubicBezTo>
                  <a:pt x="798330" y="3374920"/>
                  <a:pt x="774670" y="3374824"/>
                  <a:pt x="582008" y="3375386"/>
                </a:cubicBezTo>
                <a:cubicBezTo>
                  <a:pt x="580130" y="3259944"/>
                  <a:pt x="581446" y="3276896"/>
                  <a:pt x="579143" y="3126714"/>
                </a:cubicBezTo>
                <a:cubicBezTo>
                  <a:pt x="581844" y="3126714"/>
                  <a:pt x="783114" y="3126289"/>
                  <a:pt x="796329" y="3126289"/>
                </a:cubicBezTo>
                <a:close/>
                <a:moveTo>
                  <a:pt x="796891" y="3387637"/>
                </a:moveTo>
                <a:cubicBezTo>
                  <a:pt x="801510" y="3387637"/>
                  <a:pt x="799385" y="3381032"/>
                  <a:pt x="801675" y="3447386"/>
                </a:cubicBezTo>
                <a:cubicBezTo>
                  <a:pt x="809008" y="3660387"/>
                  <a:pt x="807377" y="3638899"/>
                  <a:pt x="796891" y="3638899"/>
                </a:cubicBezTo>
                <a:cubicBezTo>
                  <a:pt x="795534" y="3638899"/>
                  <a:pt x="586915" y="3638940"/>
                  <a:pt x="586778" y="3634007"/>
                </a:cubicBezTo>
                <a:cubicBezTo>
                  <a:pt x="585065" y="3573408"/>
                  <a:pt x="585202" y="3570900"/>
                  <a:pt x="582227" y="3388131"/>
                </a:cubicBezTo>
                <a:cubicBezTo>
                  <a:pt x="583749" y="3388131"/>
                  <a:pt x="795671" y="3387637"/>
                  <a:pt x="796891" y="3387637"/>
                </a:cubicBezTo>
                <a:close/>
                <a:moveTo>
                  <a:pt x="632576" y="3650081"/>
                </a:moveTo>
                <a:cubicBezTo>
                  <a:pt x="714397" y="3650081"/>
                  <a:pt x="714685" y="3651630"/>
                  <a:pt x="796904" y="3651630"/>
                </a:cubicBezTo>
                <a:cubicBezTo>
                  <a:pt x="810146" y="3651630"/>
                  <a:pt x="803580" y="3624181"/>
                  <a:pt x="807445" y="3898918"/>
                </a:cubicBezTo>
                <a:cubicBezTo>
                  <a:pt x="802099" y="3898904"/>
                  <a:pt x="593248" y="3900083"/>
                  <a:pt x="592234" y="3900096"/>
                </a:cubicBezTo>
                <a:cubicBezTo>
                  <a:pt x="587340" y="3605598"/>
                  <a:pt x="571727" y="3650081"/>
                  <a:pt x="632576" y="3650081"/>
                </a:cubicBezTo>
                <a:close/>
                <a:moveTo>
                  <a:pt x="811188" y="3387664"/>
                </a:moveTo>
                <a:cubicBezTo>
                  <a:pt x="884222" y="3387952"/>
                  <a:pt x="879836" y="3390022"/>
                  <a:pt x="961287" y="3390022"/>
                </a:cubicBezTo>
                <a:cubicBezTo>
                  <a:pt x="1048880" y="3390022"/>
                  <a:pt x="1025919" y="3338097"/>
                  <a:pt x="1033322" y="3634391"/>
                </a:cubicBezTo>
                <a:cubicBezTo>
                  <a:pt x="1033459" y="3639913"/>
                  <a:pt x="1060833" y="3638461"/>
                  <a:pt x="816232" y="3638885"/>
                </a:cubicBezTo>
                <a:cubicBezTo>
                  <a:pt x="815656" y="3496406"/>
                  <a:pt x="812394" y="3443769"/>
                  <a:pt x="811188" y="3387664"/>
                </a:cubicBezTo>
                <a:close/>
                <a:moveTo>
                  <a:pt x="1033747" y="3651246"/>
                </a:moveTo>
                <a:cubicBezTo>
                  <a:pt x="1037379" y="3800030"/>
                  <a:pt x="1034679" y="3810075"/>
                  <a:pt x="1035844" y="3900014"/>
                </a:cubicBezTo>
                <a:cubicBezTo>
                  <a:pt x="834272" y="3900151"/>
                  <a:pt x="912351" y="3899205"/>
                  <a:pt x="818658" y="3898931"/>
                </a:cubicBezTo>
                <a:cubicBezTo>
                  <a:pt x="818645" y="3897849"/>
                  <a:pt x="816314" y="3652671"/>
                  <a:pt x="816301" y="3651603"/>
                </a:cubicBezTo>
                <a:cubicBezTo>
                  <a:pt x="877944" y="3651507"/>
                  <a:pt x="942727" y="3650314"/>
                  <a:pt x="1033747" y="3651246"/>
                </a:cubicBezTo>
                <a:close/>
                <a:moveTo>
                  <a:pt x="1036036" y="3912731"/>
                </a:moveTo>
                <a:cubicBezTo>
                  <a:pt x="1036049" y="3913745"/>
                  <a:pt x="1039326" y="4123128"/>
                  <a:pt x="1040299" y="4162034"/>
                </a:cubicBezTo>
                <a:cubicBezTo>
                  <a:pt x="922590" y="4161266"/>
                  <a:pt x="874559" y="4162472"/>
                  <a:pt x="823484" y="4162623"/>
                </a:cubicBezTo>
                <a:cubicBezTo>
                  <a:pt x="823470" y="4161650"/>
                  <a:pt x="818933" y="3916075"/>
                  <a:pt x="818864" y="3911663"/>
                </a:cubicBezTo>
                <a:cubicBezTo>
                  <a:pt x="921960" y="3911991"/>
                  <a:pt x="827596" y="3912882"/>
                  <a:pt x="1036036" y="3912731"/>
                </a:cubicBezTo>
                <a:close/>
                <a:moveTo>
                  <a:pt x="1040614" y="4174778"/>
                </a:moveTo>
                <a:cubicBezTo>
                  <a:pt x="1044932" y="4333511"/>
                  <a:pt x="1043794" y="4350230"/>
                  <a:pt x="1044507" y="4423738"/>
                </a:cubicBezTo>
                <a:cubicBezTo>
                  <a:pt x="960753" y="4422792"/>
                  <a:pt x="858000" y="4423806"/>
                  <a:pt x="827102" y="4423889"/>
                </a:cubicBezTo>
                <a:cubicBezTo>
                  <a:pt x="826403" y="4353903"/>
                  <a:pt x="827390" y="4356931"/>
                  <a:pt x="823717" y="4175340"/>
                </a:cubicBezTo>
                <a:cubicBezTo>
                  <a:pt x="891227" y="4175176"/>
                  <a:pt x="916299" y="4173970"/>
                  <a:pt x="1040614" y="4174778"/>
                </a:cubicBezTo>
                <a:close/>
                <a:moveTo>
                  <a:pt x="1043424" y="4436496"/>
                </a:moveTo>
                <a:cubicBezTo>
                  <a:pt x="1046207" y="4436510"/>
                  <a:pt x="1043246" y="4422039"/>
                  <a:pt x="1048414" y="4684826"/>
                </a:cubicBezTo>
                <a:cubicBezTo>
                  <a:pt x="923783" y="4684127"/>
                  <a:pt x="888828" y="4684880"/>
                  <a:pt x="832517" y="4685031"/>
                </a:cubicBezTo>
                <a:cubicBezTo>
                  <a:pt x="830570" y="4555405"/>
                  <a:pt x="828665" y="4561682"/>
                  <a:pt x="827226" y="4436633"/>
                </a:cubicBezTo>
                <a:cubicBezTo>
                  <a:pt x="895600" y="4436483"/>
                  <a:pt x="941219" y="4435524"/>
                  <a:pt x="1043424" y="4436496"/>
                </a:cubicBezTo>
                <a:close/>
                <a:moveTo>
                  <a:pt x="1047276" y="3914719"/>
                </a:moveTo>
                <a:cubicBezTo>
                  <a:pt x="1047221" y="3911142"/>
                  <a:pt x="1029936" y="3912951"/>
                  <a:pt x="1266531" y="3913471"/>
                </a:cubicBezTo>
                <a:cubicBezTo>
                  <a:pt x="1266860" y="3933794"/>
                  <a:pt x="1269492" y="4155881"/>
                  <a:pt x="1269533" y="4162020"/>
                </a:cubicBezTo>
                <a:cubicBezTo>
                  <a:pt x="1204326" y="4162061"/>
                  <a:pt x="1133936" y="4162637"/>
                  <a:pt x="1051498" y="4162102"/>
                </a:cubicBezTo>
                <a:cubicBezTo>
                  <a:pt x="1050648" y="4127102"/>
                  <a:pt x="1050456" y="4109411"/>
                  <a:pt x="1047276" y="3914719"/>
                </a:cubicBezTo>
                <a:close/>
                <a:moveTo>
                  <a:pt x="1269616" y="4174751"/>
                </a:moveTo>
                <a:cubicBezTo>
                  <a:pt x="1270123" y="4315422"/>
                  <a:pt x="1271631" y="4345927"/>
                  <a:pt x="1273180" y="4424272"/>
                </a:cubicBezTo>
                <a:cubicBezTo>
                  <a:pt x="1103258" y="4424136"/>
                  <a:pt x="1093170" y="4424190"/>
                  <a:pt x="1055747" y="4423848"/>
                </a:cubicBezTo>
                <a:cubicBezTo>
                  <a:pt x="1055103" y="4354807"/>
                  <a:pt x="1056076" y="4331442"/>
                  <a:pt x="1051854" y="4174847"/>
                </a:cubicBezTo>
                <a:cubicBezTo>
                  <a:pt x="1131455" y="4175340"/>
                  <a:pt x="1219267" y="4174792"/>
                  <a:pt x="1269616" y="4174751"/>
                </a:cubicBezTo>
                <a:close/>
                <a:moveTo>
                  <a:pt x="1125657" y="4436880"/>
                </a:moveTo>
                <a:cubicBezTo>
                  <a:pt x="1301815" y="4437031"/>
                  <a:pt x="1273262" y="4423971"/>
                  <a:pt x="1274071" y="4476210"/>
                </a:cubicBezTo>
                <a:cubicBezTo>
                  <a:pt x="1275359" y="4558599"/>
                  <a:pt x="1275236" y="4570905"/>
                  <a:pt x="1276675" y="4663324"/>
                </a:cubicBezTo>
                <a:cubicBezTo>
                  <a:pt x="1277127" y="4692432"/>
                  <a:pt x="1312137" y="4686182"/>
                  <a:pt x="1059627" y="4684880"/>
                </a:cubicBezTo>
                <a:cubicBezTo>
                  <a:pt x="1059298" y="4668285"/>
                  <a:pt x="1059517" y="4681879"/>
                  <a:pt x="1056378" y="4475991"/>
                </a:cubicBezTo>
                <a:cubicBezTo>
                  <a:pt x="1055624" y="4426054"/>
                  <a:pt x="1041903" y="4436880"/>
                  <a:pt x="1125657" y="4436880"/>
                </a:cubicBezTo>
                <a:close/>
                <a:moveTo>
                  <a:pt x="1271699" y="3649999"/>
                </a:moveTo>
                <a:cubicBezTo>
                  <a:pt x="1272672" y="3649999"/>
                  <a:pt x="1444814" y="3649616"/>
                  <a:pt x="1489967" y="3649684"/>
                </a:cubicBezTo>
                <a:cubicBezTo>
                  <a:pt x="1493449" y="3944716"/>
                  <a:pt x="1505210" y="3899507"/>
                  <a:pt x="1454437" y="3899507"/>
                </a:cubicBezTo>
                <a:cubicBezTo>
                  <a:pt x="1372602" y="3899507"/>
                  <a:pt x="1370806" y="3900782"/>
                  <a:pt x="1290067" y="3900782"/>
                </a:cubicBezTo>
                <a:cubicBezTo>
                  <a:pt x="1273714" y="3900782"/>
                  <a:pt x="1276949" y="3934055"/>
                  <a:pt x="1271699" y="3649999"/>
                </a:cubicBezTo>
                <a:close/>
                <a:moveTo>
                  <a:pt x="1290067" y="3913499"/>
                </a:moveTo>
                <a:cubicBezTo>
                  <a:pt x="1509569" y="3913499"/>
                  <a:pt x="1493038" y="3909305"/>
                  <a:pt x="1493134" y="3914938"/>
                </a:cubicBezTo>
                <a:cubicBezTo>
                  <a:pt x="1497685" y="4204543"/>
                  <a:pt x="1514765" y="4162828"/>
                  <a:pt x="1454437" y="4162870"/>
                </a:cubicBezTo>
                <a:cubicBezTo>
                  <a:pt x="1374206" y="4162870"/>
                  <a:pt x="1374260" y="4162020"/>
                  <a:pt x="1290067" y="4162020"/>
                </a:cubicBezTo>
                <a:cubicBezTo>
                  <a:pt x="1277470" y="4162020"/>
                  <a:pt x="1281171" y="4171147"/>
                  <a:pt x="1280088" y="4101805"/>
                </a:cubicBezTo>
                <a:cubicBezTo>
                  <a:pt x="1276689" y="3884542"/>
                  <a:pt x="1273029" y="3913499"/>
                  <a:pt x="1290067" y="3913499"/>
                </a:cubicBezTo>
                <a:close/>
                <a:moveTo>
                  <a:pt x="1290067" y="4174751"/>
                </a:moveTo>
                <a:cubicBezTo>
                  <a:pt x="1531351" y="4174751"/>
                  <a:pt x="1498178" y="4169146"/>
                  <a:pt x="1498836" y="4195636"/>
                </a:cubicBezTo>
                <a:cubicBezTo>
                  <a:pt x="1505361" y="4467536"/>
                  <a:pt x="1512174" y="4422861"/>
                  <a:pt x="1454437" y="4422861"/>
                </a:cubicBezTo>
                <a:cubicBezTo>
                  <a:pt x="1249876" y="4422861"/>
                  <a:pt x="1284859" y="4441635"/>
                  <a:pt x="1283502" y="4382393"/>
                </a:cubicBezTo>
                <a:cubicBezTo>
                  <a:pt x="1278142" y="4149207"/>
                  <a:pt x="1279471" y="4174751"/>
                  <a:pt x="1290067" y="4174751"/>
                </a:cubicBezTo>
                <a:close/>
                <a:moveTo>
                  <a:pt x="1501180" y="3649711"/>
                </a:moveTo>
                <a:cubicBezTo>
                  <a:pt x="1722053" y="3650150"/>
                  <a:pt x="1622288" y="3649739"/>
                  <a:pt x="1717982" y="3650452"/>
                </a:cubicBezTo>
                <a:cubicBezTo>
                  <a:pt x="1725864" y="3940221"/>
                  <a:pt x="1725233" y="3900233"/>
                  <a:pt x="1701176" y="3899658"/>
                </a:cubicBezTo>
                <a:cubicBezTo>
                  <a:pt x="1462607" y="3893875"/>
                  <a:pt x="1503977" y="3927024"/>
                  <a:pt x="1503305" y="3821244"/>
                </a:cubicBezTo>
                <a:cubicBezTo>
                  <a:pt x="1502866" y="3749367"/>
                  <a:pt x="1502140" y="3729907"/>
                  <a:pt x="1501180" y="3649711"/>
                </a:cubicBezTo>
                <a:close/>
                <a:moveTo>
                  <a:pt x="1536711" y="3911813"/>
                </a:moveTo>
                <a:cubicBezTo>
                  <a:pt x="1741066" y="3909881"/>
                  <a:pt x="1721286" y="3913937"/>
                  <a:pt x="1721313" y="3914938"/>
                </a:cubicBezTo>
                <a:cubicBezTo>
                  <a:pt x="1725754" y="4198788"/>
                  <a:pt x="1740435" y="4162006"/>
                  <a:pt x="1701012" y="4162376"/>
                </a:cubicBezTo>
                <a:cubicBezTo>
                  <a:pt x="1646345" y="4162815"/>
                  <a:pt x="1653912" y="4162705"/>
                  <a:pt x="1509295" y="4162828"/>
                </a:cubicBezTo>
                <a:cubicBezTo>
                  <a:pt x="1502990" y="3871989"/>
                  <a:pt x="1492339" y="3912293"/>
                  <a:pt x="1536711" y="3911813"/>
                </a:cubicBezTo>
                <a:close/>
                <a:moveTo>
                  <a:pt x="1727591" y="4174902"/>
                </a:moveTo>
                <a:cubicBezTo>
                  <a:pt x="1731183" y="4365852"/>
                  <a:pt x="1730237" y="4348832"/>
                  <a:pt x="1731128" y="4424396"/>
                </a:cubicBezTo>
                <a:cubicBezTo>
                  <a:pt x="1498439" y="4422957"/>
                  <a:pt x="1686125" y="4424519"/>
                  <a:pt x="1513175" y="4423067"/>
                </a:cubicBezTo>
                <a:cubicBezTo>
                  <a:pt x="1512544" y="4356150"/>
                  <a:pt x="1513339" y="4337156"/>
                  <a:pt x="1509583" y="4175559"/>
                </a:cubicBezTo>
                <a:cubicBezTo>
                  <a:pt x="1718873" y="4175381"/>
                  <a:pt x="1635338" y="4175505"/>
                  <a:pt x="1727591" y="4174902"/>
                </a:cubicBezTo>
                <a:close/>
                <a:moveTo>
                  <a:pt x="1729236" y="3650520"/>
                </a:moveTo>
                <a:cubicBezTo>
                  <a:pt x="1858185" y="3651288"/>
                  <a:pt x="1851564" y="3649355"/>
                  <a:pt x="1946778" y="3649328"/>
                </a:cubicBezTo>
                <a:cubicBezTo>
                  <a:pt x="1946284" y="3843074"/>
                  <a:pt x="1956826" y="3899151"/>
                  <a:pt x="1947710" y="3899151"/>
                </a:cubicBezTo>
                <a:cubicBezTo>
                  <a:pt x="1867204" y="3899151"/>
                  <a:pt x="1818624" y="3901631"/>
                  <a:pt x="1732334" y="3900302"/>
                </a:cubicBezTo>
                <a:cubicBezTo>
                  <a:pt x="1731224" y="3822464"/>
                  <a:pt x="1732211" y="3759247"/>
                  <a:pt x="1729236" y="3650520"/>
                </a:cubicBezTo>
                <a:close/>
                <a:moveTo>
                  <a:pt x="1783272" y="3913362"/>
                </a:moveTo>
                <a:cubicBezTo>
                  <a:pt x="1964899" y="3913362"/>
                  <a:pt x="1951617" y="3908456"/>
                  <a:pt x="1951713" y="3914910"/>
                </a:cubicBezTo>
                <a:cubicBezTo>
                  <a:pt x="1956017" y="4190497"/>
                  <a:pt x="1958004" y="4160855"/>
                  <a:pt x="1947682" y="4160855"/>
                </a:cubicBezTo>
                <a:cubicBezTo>
                  <a:pt x="1696132" y="4160855"/>
                  <a:pt x="1738818" y="4181740"/>
                  <a:pt x="1737570" y="4101777"/>
                </a:cubicBezTo>
                <a:cubicBezTo>
                  <a:pt x="1734034" y="3874566"/>
                  <a:pt x="1712334" y="3913362"/>
                  <a:pt x="1783272" y="3913362"/>
                </a:cubicBezTo>
                <a:close/>
                <a:moveTo>
                  <a:pt x="1783272" y="4174751"/>
                </a:moveTo>
                <a:cubicBezTo>
                  <a:pt x="1984967" y="4174751"/>
                  <a:pt x="1955386" y="4163842"/>
                  <a:pt x="1956154" y="4196156"/>
                </a:cubicBezTo>
                <a:cubicBezTo>
                  <a:pt x="1962651" y="4453585"/>
                  <a:pt x="1959951" y="4422546"/>
                  <a:pt x="1947682" y="4422546"/>
                </a:cubicBezTo>
                <a:cubicBezTo>
                  <a:pt x="1708263" y="4422546"/>
                  <a:pt x="1742464" y="4442855"/>
                  <a:pt x="1741957" y="4382462"/>
                </a:cubicBezTo>
                <a:cubicBezTo>
                  <a:pt x="1739942" y="4137572"/>
                  <a:pt x="1725165" y="4174751"/>
                  <a:pt x="1783272" y="4174751"/>
                </a:cubicBezTo>
                <a:close/>
                <a:moveTo>
                  <a:pt x="1783272" y="4437264"/>
                </a:moveTo>
                <a:cubicBezTo>
                  <a:pt x="1988847" y="4437264"/>
                  <a:pt x="1958484" y="4419133"/>
                  <a:pt x="1959375" y="4476210"/>
                </a:cubicBezTo>
                <a:cubicBezTo>
                  <a:pt x="1963117" y="4715180"/>
                  <a:pt x="1973083" y="4685566"/>
                  <a:pt x="1947696" y="4685566"/>
                </a:cubicBezTo>
                <a:cubicBezTo>
                  <a:pt x="1713691" y="4685566"/>
                  <a:pt x="1745452" y="4692651"/>
                  <a:pt x="1744972" y="4663105"/>
                </a:cubicBezTo>
                <a:cubicBezTo>
                  <a:pt x="1740750" y="4393247"/>
                  <a:pt x="1732841" y="4437264"/>
                  <a:pt x="1783272" y="4437264"/>
                </a:cubicBezTo>
                <a:close/>
                <a:moveTo>
                  <a:pt x="1962939" y="3914691"/>
                </a:moveTo>
                <a:cubicBezTo>
                  <a:pt x="1962843" y="3908127"/>
                  <a:pt x="1958416" y="3914362"/>
                  <a:pt x="2179590" y="3913376"/>
                </a:cubicBezTo>
                <a:cubicBezTo>
                  <a:pt x="2180961" y="4004877"/>
                  <a:pt x="2180467" y="4074013"/>
                  <a:pt x="2182798" y="4162376"/>
                </a:cubicBezTo>
                <a:cubicBezTo>
                  <a:pt x="2060291" y="4163747"/>
                  <a:pt x="2037386" y="4161198"/>
                  <a:pt x="1966585" y="4160896"/>
                </a:cubicBezTo>
                <a:cubicBezTo>
                  <a:pt x="1964913" y="4082729"/>
                  <a:pt x="1964365" y="4005918"/>
                  <a:pt x="1962939" y="3914691"/>
                </a:cubicBezTo>
                <a:close/>
                <a:moveTo>
                  <a:pt x="2194408" y="3651986"/>
                </a:moveTo>
                <a:cubicBezTo>
                  <a:pt x="2268101" y="3651890"/>
                  <a:pt x="2214997" y="3651890"/>
                  <a:pt x="2403958" y="3651918"/>
                </a:cubicBezTo>
                <a:cubicBezTo>
                  <a:pt x="2406371" y="3827068"/>
                  <a:pt x="2407166" y="3806663"/>
                  <a:pt x="2408756" y="3900274"/>
                </a:cubicBezTo>
                <a:cubicBezTo>
                  <a:pt x="2234846" y="3900384"/>
                  <a:pt x="2228622" y="3900357"/>
                  <a:pt x="2190625" y="3900576"/>
                </a:cubicBezTo>
                <a:cubicBezTo>
                  <a:pt x="2186129" y="3623372"/>
                  <a:pt x="2181221" y="3652014"/>
                  <a:pt x="2194408" y="3651986"/>
                </a:cubicBezTo>
                <a:close/>
                <a:moveTo>
                  <a:pt x="2194422" y="3913307"/>
                </a:moveTo>
                <a:cubicBezTo>
                  <a:pt x="2241768" y="3913060"/>
                  <a:pt x="2241028" y="3913115"/>
                  <a:pt x="2408948" y="3912992"/>
                </a:cubicBezTo>
                <a:cubicBezTo>
                  <a:pt x="2408961" y="3914129"/>
                  <a:pt x="2412224" y="4128651"/>
                  <a:pt x="2412443" y="4160554"/>
                </a:cubicBezTo>
                <a:cubicBezTo>
                  <a:pt x="2411401" y="4160554"/>
                  <a:pt x="2195011" y="4162226"/>
                  <a:pt x="2194024" y="4162239"/>
                </a:cubicBezTo>
                <a:cubicBezTo>
                  <a:pt x="2194010" y="4161266"/>
                  <a:pt x="2188157" y="3913348"/>
                  <a:pt x="2194422" y="3913307"/>
                </a:cubicBezTo>
                <a:close/>
                <a:moveTo>
                  <a:pt x="2194476" y="4174970"/>
                </a:moveTo>
                <a:cubicBezTo>
                  <a:pt x="2447412" y="4171901"/>
                  <a:pt x="2412525" y="4166529"/>
                  <a:pt x="2412594" y="4195471"/>
                </a:cubicBezTo>
                <a:cubicBezTo>
                  <a:pt x="2413156" y="4464960"/>
                  <a:pt x="2434211" y="4424629"/>
                  <a:pt x="2358901" y="4423725"/>
                </a:cubicBezTo>
                <a:cubicBezTo>
                  <a:pt x="2306811" y="4423025"/>
                  <a:pt x="2250048" y="4422957"/>
                  <a:pt x="2198575" y="4423848"/>
                </a:cubicBezTo>
                <a:cubicBezTo>
                  <a:pt x="2198219" y="4389382"/>
                  <a:pt x="2196450" y="4174943"/>
                  <a:pt x="2194476" y="4174970"/>
                </a:cubicBezTo>
                <a:close/>
                <a:moveTo>
                  <a:pt x="2415377" y="4436921"/>
                </a:moveTo>
                <a:cubicBezTo>
                  <a:pt x="2416789" y="4537919"/>
                  <a:pt x="2417419" y="4549019"/>
                  <a:pt x="2419640" y="4684634"/>
                </a:cubicBezTo>
                <a:cubicBezTo>
                  <a:pt x="2265387" y="4684661"/>
                  <a:pt x="2246004" y="4684414"/>
                  <a:pt x="2201783" y="4685497"/>
                </a:cubicBezTo>
                <a:cubicBezTo>
                  <a:pt x="2201235" y="4656143"/>
                  <a:pt x="2198726" y="4437620"/>
                  <a:pt x="2198712" y="4436592"/>
                </a:cubicBezTo>
                <a:cubicBezTo>
                  <a:pt x="2293858" y="4434920"/>
                  <a:pt x="2356118" y="4436729"/>
                  <a:pt x="2415377" y="4436921"/>
                </a:cubicBezTo>
                <a:close/>
                <a:moveTo>
                  <a:pt x="2415199" y="3651932"/>
                </a:moveTo>
                <a:cubicBezTo>
                  <a:pt x="2541954" y="3651945"/>
                  <a:pt x="2529453" y="3649177"/>
                  <a:pt x="2631260" y="3649835"/>
                </a:cubicBezTo>
                <a:cubicBezTo>
                  <a:pt x="2631973" y="3704610"/>
                  <a:pt x="2632905" y="3766729"/>
                  <a:pt x="2634275" y="3821463"/>
                </a:cubicBezTo>
                <a:cubicBezTo>
                  <a:pt x="2636757" y="3924339"/>
                  <a:pt x="2677414" y="3900261"/>
                  <a:pt x="2441065" y="3900261"/>
                </a:cubicBezTo>
                <a:cubicBezTo>
                  <a:pt x="2412635" y="3900274"/>
                  <a:pt x="2419160" y="3940934"/>
                  <a:pt x="2415199" y="3651932"/>
                </a:cubicBezTo>
                <a:close/>
                <a:moveTo>
                  <a:pt x="2441065" y="3912978"/>
                </a:moveTo>
                <a:cubicBezTo>
                  <a:pt x="2442285" y="3912978"/>
                  <a:pt x="2636126" y="3913184"/>
                  <a:pt x="2636154" y="3914910"/>
                </a:cubicBezTo>
                <a:cubicBezTo>
                  <a:pt x="2640636" y="4200597"/>
                  <a:pt x="2651863" y="4161636"/>
                  <a:pt x="2605517" y="4161636"/>
                </a:cubicBezTo>
                <a:cubicBezTo>
                  <a:pt x="2527396" y="4161636"/>
                  <a:pt x="2522132" y="4160499"/>
                  <a:pt x="2441065" y="4160499"/>
                </a:cubicBezTo>
                <a:cubicBezTo>
                  <a:pt x="2418927" y="4160499"/>
                  <a:pt x="2424095" y="4172312"/>
                  <a:pt x="2422984" y="4101777"/>
                </a:cubicBezTo>
                <a:cubicBezTo>
                  <a:pt x="2419462" y="3876389"/>
                  <a:pt x="2411470" y="3913006"/>
                  <a:pt x="2441065" y="3912978"/>
                </a:cubicBezTo>
                <a:close/>
                <a:moveTo>
                  <a:pt x="2441065" y="4173230"/>
                </a:moveTo>
                <a:cubicBezTo>
                  <a:pt x="2671807" y="4173230"/>
                  <a:pt x="2639800" y="4170174"/>
                  <a:pt x="2640005" y="4195553"/>
                </a:cubicBezTo>
                <a:cubicBezTo>
                  <a:pt x="2640513" y="4255728"/>
                  <a:pt x="2640746" y="4265348"/>
                  <a:pt x="2643323" y="4424505"/>
                </a:cubicBezTo>
                <a:cubicBezTo>
                  <a:pt x="2597484" y="4425067"/>
                  <a:pt x="2564339" y="4424451"/>
                  <a:pt x="2426439" y="4424231"/>
                </a:cubicBezTo>
                <a:cubicBezTo>
                  <a:pt x="2422765" y="4141628"/>
                  <a:pt x="2416460" y="4173230"/>
                  <a:pt x="2441065" y="4173230"/>
                </a:cubicBezTo>
                <a:close/>
                <a:moveTo>
                  <a:pt x="2441065" y="4436962"/>
                </a:moveTo>
                <a:cubicBezTo>
                  <a:pt x="2506670" y="4436962"/>
                  <a:pt x="2593015" y="4437840"/>
                  <a:pt x="2643528" y="4437223"/>
                </a:cubicBezTo>
                <a:cubicBezTo>
                  <a:pt x="2648312" y="4731789"/>
                  <a:pt x="2659032" y="4686032"/>
                  <a:pt x="2605503" y="4686032"/>
                </a:cubicBezTo>
                <a:cubicBezTo>
                  <a:pt x="2401299" y="4686032"/>
                  <a:pt x="2430935" y="4690102"/>
                  <a:pt x="2430524" y="4663105"/>
                </a:cubicBezTo>
                <a:cubicBezTo>
                  <a:pt x="2426439" y="4402045"/>
                  <a:pt x="2420284" y="4436962"/>
                  <a:pt x="2441065" y="4436962"/>
                </a:cubicBezTo>
                <a:close/>
                <a:moveTo>
                  <a:pt x="2647366" y="3914691"/>
                </a:moveTo>
                <a:cubicBezTo>
                  <a:pt x="2647325" y="3912430"/>
                  <a:pt x="2761566" y="3911498"/>
                  <a:pt x="2851968" y="3912485"/>
                </a:cubicBezTo>
                <a:cubicBezTo>
                  <a:pt x="2868582" y="3912663"/>
                  <a:pt x="2864949" y="3884159"/>
                  <a:pt x="2868363" y="4102038"/>
                </a:cubicBezTo>
                <a:cubicBezTo>
                  <a:pt x="2869569" y="4178712"/>
                  <a:pt x="2907347" y="4160595"/>
                  <a:pt x="2687640" y="4161472"/>
                </a:cubicBezTo>
                <a:cubicBezTo>
                  <a:pt x="2637702" y="4161664"/>
                  <a:pt x="2651876" y="4202488"/>
                  <a:pt x="2647366" y="3914691"/>
                </a:cubicBezTo>
                <a:close/>
                <a:moveTo>
                  <a:pt x="2687695" y="4174217"/>
                </a:moveTo>
                <a:cubicBezTo>
                  <a:pt x="2897930" y="4173367"/>
                  <a:pt x="2869528" y="4168598"/>
                  <a:pt x="2870117" y="4195567"/>
                </a:cubicBezTo>
                <a:cubicBezTo>
                  <a:pt x="2875916" y="4460232"/>
                  <a:pt x="2877410" y="4424136"/>
                  <a:pt x="2852133" y="4423478"/>
                </a:cubicBezTo>
                <a:cubicBezTo>
                  <a:pt x="2798316" y="4421998"/>
                  <a:pt x="2743526" y="4421929"/>
                  <a:pt x="2687516" y="4423533"/>
                </a:cubicBezTo>
                <a:cubicBezTo>
                  <a:pt x="2643528" y="4424738"/>
                  <a:pt x="2654906" y="4447323"/>
                  <a:pt x="2652342" y="4288919"/>
                </a:cubicBezTo>
                <a:cubicBezTo>
                  <a:pt x="2650190" y="4151112"/>
                  <a:pt x="2642651" y="4174408"/>
                  <a:pt x="2687695" y="4174217"/>
                </a:cubicBezTo>
                <a:close/>
                <a:moveTo>
                  <a:pt x="2687818" y="4436263"/>
                </a:moveTo>
                <a:cubicBezTo>
                  <a:pt x="2746679" y="4434647"/>
                  <a:pt x="2795972" y="4434742"/>
                  <a:pt x="2851872" y="4436209"/>
                </a:cubicBezTo>
                <a:cubicBezTo>
                  <a:pt x="2878013" y="4436921"/>
                  <a:pt x="2872256" y="4428754"/>
                  <a:pt x="2872996" y="4476197"/>
                </a:cubicBezTo>
                <a:cubicBezTo>
                  <a:pt x="2876807" y="4719223"/>
                  <a:pt x="2884428" y="4686648"/>
                  <a:pt x="2852037" y="4686525"/>
                </a:cubicBezTo>
                <a:cubicBezTo>
                  <a:pt x="2627929" y="4685621"/>
                  <a:pt x="2658895" y="4693774"/>
                  <a:pt x="2658415" y="4663091"/>
                </a:cubicBezTo>
                <a:cubicBezTo>
                  <a:pt x="2654193" y="4402511"/>
                  <a:pt x="2641554" y="4437593"/>
                  <a:pt x="2687818" y="4436263"/>
                </a:cubicBezTo>
                <a:close/>
                <a:moveTo>
                  <a:pt x="2875586" y="3914691"/>
                </a:moveTo>
                <a:cubicBezTo>
                  <a:pt x="2875559" y="3912704"/>
                  <a:pt x="3093032" y="3911183"/>
                  <a:pt x="3094047" y="3911183"/>
                </a:cubicBezTo>
                <a:cubicBezTo>
                  <a:pt x="3095883" y="4023487"/>
                  <a:pt x="3092964" y="4020211"/>
                  <a:pt x="3096322" y="4161088"/>
                </a:cubicBezTo>
                <a:cubicBezTo>
                  <a:pt x="2837109" y="4161143"/>
                  <a:pt x="2880836" y="4182028"/>
                  <a:pt x="2879575" y="4101805"/>
                </a:cubicBezTo>
                <a:cubicBezTo>
                  <a:pt x="2878122" y="4008207"/>
                  <a:pt x="2877040" y="4007741"/>
                  <a:pt x="2875586" y="3914691"/>
                </a:cubicBezTo>
                <a:close/>
                <a:moveTo>
                  <a:pt x="2934228" y="4437318"/>
                </a:moveTo>
                <a:cubicBezTo>
                  <a:pt x="3133923" y="4437318"/>
                  <a:pt x="3099982" y="4420792"/>
                  <a:pt x="3100846" y="4476238"/>
                </a:cubicBezTo>
                <a:cubicBezTo>
                  <a:pt x="3104478" y="4709616"/>
                  <a:pt x="3111675" y="4686059"/>
                  <a:pt x="3098694" y="4686059"/>
                </a:cubicBezTo>
                <a:cubicBezTo>
                  <a:pt x="2854627" y="4686059"/>
                  <a:pt x="2887499" y="4696378"/>
                  <a:pt x="2886964" y="4663105"/>
                </a:cubicBezTo>
                <a:cubicBezTo>
                  <a:pt x="2882769" y="4394371"/>
                  <a:pt x="2869843" y="4437318"/>
                  <a:pt x="2934228" y="4437318"/>
                </a:cubicBezTo>
                <a:close/>
                <a:moveTo>
                  <a:pt x="3105273" y="3911183"/>
                </a:moveTo>
                <a:cubicBezTo>
                  <a:pt x="3106246" y="3911183"/>
                  <a:pt x="3322212" y="3912101"/>
                  <a:pt x="3322253" y="3914910"/>
                </a:cubicBezTo>
                <a:cubicBezTo>
                  <a:pt x="3324446" y="4060926"/>
                  <a:pt x="3325118" y="4108575"/>
                  <a:pt x="3326050" y="4162828"/>
                </a:cubicBezTo>
                <a:cubicBezTo>
                  <a:pt x="3170454" y="4163966"/>
                  <a:pt x="3206944" y="4161266"/>
                  <a:pt x="3107576" y="4161088"/>
                </a:cubicBezTo>
                <a:cubicBezTo>
                  <a:pt x="3104108" y="4017662"/>
                  <a:pt x="3107124" y="4026310"/>
                  <a:pt x="3105273" y="3911183"/>
                </a:cubicBezTo>
                <a:close/>
                <a:moveTo>
                  <a:pt x="3326269" y="4175587"/>
                </a:moveTo>
                <a:cubicBezTo>
                  <a:pt x="3329230" y="4343419"/>
                  <a:pt x="3325515" y="4135092"/>
                  <a:pt x="3330519" y="4423848"/>
                </a:cubicBezTo>
                <a:cubicBezTo>
                  <a:pt x="3286627" y="4424012"/>
                  <a:pt x="3232646" y="4424026"/>
                  <a:pt x="3180967" y="4423683"/>
                </a:cubicBezTo>
                <a:cubicBezTo>
                  <a:pt x="3086960" y="4423067"/>
                  <a:pt x="3116212" y="4469975"/>
                  <a:pt x="3108495" y="4194909"/>
                </a:cubicBezTo>
                <a:cubicBezTo>
                  <a:pt x="3107521" y="4161143"/>
                  <a:pt x="3077515" y="4177272"/>
                  <a:pt x="3326269" y="4175587"/>
                </a:cubicBezTo>
                <a:close/>
                <a:moveTo>
                  <a:pt x="3329820" y="3727632"/>
                </a:moveTo>
                <a:cubicBezTo>
                  <a:pt x="3328408" y="3637323"/>
                  <a:pt x="3323473" y="3651137"/>
                  <a:pt x="3345460" y="3650904"/>
                </a:cubicBezTo>
                <a:cubicBezTo>
                  <a:pt x="3394109" y="3650383"/>
                  <a:pt x="3397604" y="3650479"/>
                  <a:pt x="3546293" y="3650397"/>
                </a:cubicBezTo>
                <a:cubicBezTo>
                  <a:pt x="3549185" y="3941989"/>
                  <a:pt x="3566155" y="3900425"/>
                  <a:pt x="3509980" y="3899672"/>
                </a:cubicBezTo>
                <a:cubicBezTo>
                  <a:pt x="3465993" y="3899082"/>
                  <a:pt x="3415288" y="3898849"/>
                  <a:pt x="3345364" y="3899507"/>
                </a:cubicBezTo>
                <a:cubicBezTo>
                  <a:pt x="3329121" y="3899672"/>
                  <a:pt x="3332877" y="3923037"/>
                  <a:pt x="3329820" y="3727632"/>
                </a:cubicBezTo>
                <a:close/>
                <a:moveTo>
                  <a:pt x="3345447" y="3912265"/>
                </a:moveTo>
                <a:cubicBezTo>
                  <a:pt x="3568526" y="3910155"/>
                  <a:pt x="3550665" y="3913773"/>
                  <a:pt x="3550679" y="3914924"/>
                </a:cubicBezTo>
                <a:cubicBezTo>
                  <a:pt x="3555202" y="4204118"/>
                  <a:pt x="3570706" y="4162883"/>
                  <a:pt x="3509912" y="4162554"/>
                </a:cubicBezTo>
                <a:cubicBezTo>
                  <a:pt x="3463909" y="4162308"/>
                  <a:pt x="3402155" y="4162239"/>
                  <a:pt x="3345350" y="4162692"/>
                </a:cubicBezTo>
                <a:cubicBezTo>
                  <a:pt x="3334617" y="4162773"/>
                  <a:pt x="3337373" y="4172010"/>
                  <a:pt x="3336276" y="4101818"/>
                </a:cubicBezTo>
                <a:cubicBezTo>
                  <a:pt x="3333055" y="3886612"/>
                  <a:pt x="3328737" y="3912416"/>
                  <a:pt x="3345447" y="3912265"/>
                </a:cubicBezTo>
                <a:close/>
                <a:moveTo>
                  <a:pt x="3756583" y="3374838"/>
                </a:moveTo>
                <a:cubicBezTo>
                  <a:pt x="3522550" y="3374838"/>
                  <a:pt x="3552941" y="3388487"/>
                  <a:pt x="3552392" y="3353514"/>
                </a:cubicBezTo>
                <a:cubicBezTo>
                  <a:pt x="3548170" y="3083971"/>
                  <a:pt x="3537985" y="3127564"/>
                  <a:pt x="3592131" y="3127564"/>
                </a:cubicBezTo>
                <a:cubicBezTo>
                  <a:pt x="3795787" y="3127564"/>
                  <a:pt x="3766960" y="3112941"/>
                  <a:pt x="3767796" y="3166702"/>
                </a:cubicBezTo>
                <a:cubicBezTo>
                  <a:pt x="3771551" y="3407097"/>
                  <a:pt x="3772251" y="3374838"/>
                  <a:pt x="3756583" y="3374838"/>
                </a:cubicBezTo>
                <a:close/>
                <a:moveTo>
                  <a:pt x="3756583" y="3114339"/>
                </a:moveTo>
                <a:cubicBezTo>
                  <a:pt x="3512270" y="3114339"/>
                  <a:pt x="3549335" y="3128139"/>
                  <a:pt x="3548252" y="3072967"/>
                </a:cubicBezTo>
                <a:cubicBezTo>
                  <a:pt x="3543318" y="2824597"/>
                  <a:pt x="3534010" y="2864132"/>
                  <a:pt x="3592131" y="2864132"/>
                </a:cubicBezTo>
                <a:cubicBezTo>
                  <a:pt x="3788810" y="2864132"/>
                  <a:pt x="3762902" y="2854266"/>
                  <a:pt x="3763039" y="2886100"/>
                </a:cubicBezTo>
                <a:cubicBezTo>
                  <a:pt x="3764122" y="3141569"/>
                  <a:pt x="3773937" y="3114339"/>
                  <a:pt x="3756583" y="3114339"/>
                </a:cubicBezTo>
                <a:close/>
                <a:moveTo>
                  <a:pt x="3756583" y="2851128"/>
                </a:moveTo>
                <a:cubicBezTo>
                  <a:pt x="3501208" y="2851128"/>
                  <a:pt x="3545182" y="2869422"/>
                  <a:pt x="3543976" y="2792461"/>
                </a:cubicBezTo>
                <a:cubicBezTo>
                  <a:pt x="3539808" y="2532387"/>
                  <a:pt x="3541220" y="2621942"/>
                  <a:pt x="3540932" y="2602606"/>
                </a:cubicBezTo>
                <a:cubicBezTo>
                  <a:pt x="3574201" y="2602483"/>
                  <a:pt x="3600136" y="2602524"/>
                  <a:pt x="3756583" y="2602551"/>
                </a:cubicBezTo>
                <a:cubicBezTo>
                  <a:pt x="3757542" y="2602551"/>
                  <a:pt x="3768029" y="2851128"/>
                  <a:pt x="3756583" y="2851128"/>
                </a:cubicBezTo>
                <a:close/>
                <a:moveTo>
                  <a:pt x="3756583" y="2589834"/>
                </a:moveTo>
                <a:cubicBezTo>
                  <a:pt x="3604180" y="2589807"/>
                  <a:pt x="3574407" y="2589766"/>
                  <a:pt x="3540727" y="2589889"/>
                </a:cubicBezTo>
                <a:cubicBezTo>
                  <a:pt x="3539315" y="2507775"/>
                  <a:pt x="3536587" y="2458057"/>
                  <a:pt x="3535956" y="2341697"/>
                </a:cubicBezTo>
                <a:cubicBezTo>
                  <a:pt x="3537396" y="2341697"/>
                  <a:pt x="3751991" y="2341340"/>
                  <a:pt x="3753690" y="2341340"/>
                </a:cubicBezTo>
                <a:cubicBezTo>
                  <a:pt x="3754979" y="2402885"/>
                  <a:pt x="3757748" y="2589834"/>
                  <a:pt x="3756583" y="2589834"/>
                </a:cubicBezTo>
                <a:close/>
                <a:moveTo>
                  <a:pt x="3535888" y="2328952"/>
                </a:moveTo>
                <a:cubicBezTo>
                  <a:pt x="3535888" y="2327719"/>
                  <a:pt x="3533640" y="2081198"/>
                  <a:pt x="3533626" y="2080157"/>
                </a:cubicBezTo>
                <a:cubicBezTo>
                  <a:pt x="3668881" y="2081185"/>
                  <a:pt x="3660012" y="2078581"/>
                  <a:pt x="3748701" y="2078417"/>
                </a:cubicBezTo>
                <a:cubicBezTo>
                  <a:pt x="3748715" y="2079390"/>
                  <a:pt x="3753334" y="2323772"/>
                  <a:pt x="3753361" y="2325211"/>
                </a:cubicBezTo>
                <a:cubicBezTo>
                  <a:pt x="3753457" y="2330336"/>
                  <a:pt x="3776226" y="2328651"/>
                  <a:pt x="3535888" y="2328952"/>
                </a:cubicBezTo>
                <a:close/>
                <a:moveTo>
                  <a:pt x="3533462" y="2067426"/>
                </a:moveTo>
                <a:cubicBezTo>
                  <a:pt x="3531954" y="1959439"/>
                  <a:pt x="3530213" y="1960151"/>
                  <a:pt x="3528020" y="1817411"/>
                </a:cubicBezTo>
                <a:cubicBezTo>
                  <a:pt x="3565264" y="1816712"/>
                  <a:pt x="3615338" y="1816589"/>
                  <a:pt x="3674254" y="1817617"/>
                </a:cubicBezTo>
                <a:cubicBezTo>
                  <a:pt x="3767042" y="1819234"/>
                  <a:pt x="3743739" y="1771023"/>
                  <a:pt x="3748152" y="2044705"/>
                </a:cubicBezTo>
                <a:cubicBezTo>
                  <a:pt x="3748495" y="2067672"/>
                  <a:pt x="3784684" y="2069385"/>
                  <a:pt x="3533462" y="2067426"/>
                </a:cubicBezTo>
                <a:close/>
                <a:moveTo>
                  <a:pt x="3527814" y="1804666"/>
                </a:moveTo>
                <a:cubicBezTo>
                  <a:pt x="3525292" y="1640918"/>
                  <a:pt x="3524990" y="1633956"/>
                  <a:pt x="3525114" y="1577140"/>
                </a:cubicBezTo>
                <a:cubicBezTo>
                  <a:pt x="3525169" y="1549951"/>
                  <a:pt x="3489117" y="1555679"/>
                  <a:pt x="3741450" y="1555296"/>
                </a:cubicBezTo>
                <a:cubicBezTo>
                  <a:pt x="3742738" y="1705546"/>
                  <a:pt x="3744040" y="1737366"/>
                  <a:pt x="3745370" y="1805584"/>
                </a:cubicBezTo>
                <a:cubicBezTo>
                  <a:pt x="3672157" y="1805461"/>
                  <a:pt x="3618395" y="1802953"/>
                  <a:pt x="3527814" y="1804666"/>
                </a:cubicBezTo>
                <a:close/>
                <a:moveTo>
                  <a:pt x="3525114" y="1543072"/>
                </a:moveTo>
                <a:cubicBezTo>
                  <a:pt x="3524634" y="1419298"/>
                  <a:pt x="3521070" y="1397275"/>
                  <a:pt x="3519466" y="1293961"/>
                </a:cubicBezTo>
                <a:cubicBezTo>
                  <a:pt x="3763012" y="1293824"/>
                  <a:pt x="3738667" y="1292550"/>
                  <a:pt x="3738749" y="1296839"/>
                </a:cubicBezTo>
                <a:cubicBezTo>
                  <a:pt x="3738968" y="1311543"/>
                  <a:pt x="3738324" y="1245915"/>
                  <a:pt x="3741340" y="1542578"/>
                </a:cubicBezTo>
                <a:cubicBezTo>
                  <a:pt x="3670786" y="1542674"/>
                  <a:pt x="3614584" y="1544045"/>
                  <a:pt x="3525114" y="1543072"/>
                </a:cubicBezTo>
                <a:close/>
                <a:moveTo>
                  <a:pt x="3519288" y="1281176"/>
                </a:moveTo>
                <a:cubicBezTo>
                  <a:pt x="3518411" y="1213889"/>
                  <a:pt x="3520385" y="1133337"/>
                  <a:pt x="3516560" y="1032024"/>
                </a:cubicBezTo>
                <a:cubicBezTo>
                  <a:pt x="3618244" y="1034888"/>
                  <a:pt x="3676351" y="1031174"/>
                  <a:pt x="3733375" y="1030804"/>
                </a:cubicBezTo>
                <a:cubicBezTo>
                  <a:pt x="3735994" y="1195142"/>
                  <a:pt x="3737570" y="1227634"/>
                  <a:pt x="3738502" y="1281107"/>
                </a:cubicBezTo>
                <a:lnTo>
                  <a:pt x="3519288" y="1281176"/>
                </a:lnTo>
                <a:close/>
                <a:moveTo>
                  <a:pt x="3509939" y="1542894"/>
                </a:moveTo>
                <a:cubicBezTo>
                  <a:pt x="3252988" y="1539783"/>
                  <a:pt x="3295386" y="1566190"/>
                  <a:pt x="3294097" y="1483542"/>
                </a:cubicBezTo>
                <a:cubicBezTo>
                  <a:pt x="3292658" y="1392191"/>
                  <a:pt x="3293549" y="1389423"/>
                  <a:pt x="3292096" y="1296647"/>
                </a:cubicBezTo>
                <a:cubicBezTo>
                  <a:pt x="3292000" y="1290247"/>
                  <a:pt x="3270589" y="1293879"/>
                  <a:pt x="3508240" y="1293961"/>
                </a:cubicBezTo>
                <a:cubicBezTo>
                  <a:pt x="3509597" y="1388477"/>
                  <a:pt x="3518191" y="1543003"/>
                  <a:pt x="3509939" y="1542894"/>
                </a:cubicBezTo>
                <a:close/>
                <a:moveTo>
                  <a:pt x="3288505" y="1816959"/>
                </a:moveTo>
                <a:cubicBezTo>
                  <a:pt x="3289176" y="1873858"/>
                  <a:pt x="3290081" y="1915038"/>
                  <a:pt x="3292576" y="2065425"/>
                </a:cubicBezTo>
                <a:cubicBezTo>
                  <a:pt x="3261075" y="2065247"/>
                  <a:pt x="3076665" y="2065713"/>
                  <a:pt x="3075651" y="2065713"/>
                </a:cubicBezTo>
                <a:cubicBezTo>
                  <a:pt x="3073595" y="1928029"/>
                  <a:pt x="3074965" y="1949503"/>
                  <a:pt x="3072649" y="1818274"/>
                </a:cubicBezTo>
                <a:cubicBezTo>
                  <a:pt x="3189494" y="1818425"/>
                  <a:pt x="3195881" y="1816452"/>
                  <a:pt x="3288505" y="1816959"/>
                </a:cubicBezTo>
                <a:close/>
                <a:moveTo>
                  <a:pt x="3263173" y="1804173"/>
                </a:moveTo>
                <a:cubicBezTo>
                  <a:pt x="3038311" y="1804173"/>
                  <a:pt x="3072759" y="1819480"/>
                  <a:pt x="3071593" y="1763952"/>
                </a:cubicBezTo>
                <a:cubicBezTo>
                  <a:pt x="3066535" y="1521639"/>
                  <a:pt x="3059147" y="1556611"/>
                  <a:pt x="3098694" y="1556611"/>
                </a:cubicBezTo>
                <a:cubicBezTo>
                  <a:pt x="3313247" y="1556611"/>
                  <a:pt x="3284146" y="1548923"/>
                  <a:pt x="3284968" y="1577332"/>
                </a:cubicBezTo>
                <a:cubicBezTo>
                  <a:pt x="3292699" y="1840913"/>
                  <a:pt x="3291466" y="1804173"/>
                  <a:pt x="3263173" y="1804173"/>
                </a:cubicBezTo>
                <a:close/>
                <a:moveTo>
                  <a:pt x="3263173" y="1543729"/>
                </a:moveTo>
                <a:cubicBezTo>
                  <a:pt x="3028236" y="1543729"/>
                  <a:pt x="3068619" y="1561010"/>
                  <a:pt x="3067399" y="1483514"/>
                </a:cubicBezTo>
                <a:cubicBezTo>
                  <a:pt x="3063848" y="1256522"/>
                  <a:pt x="3048098" y="1294496"/>
                  <a:pt x="3098694" y="1294496"/>
                </a:cubicBezTo>
                <a:cubicBezTo>
                  <a:pt x="3296441" y="1294496"/>
                  <a:pt x="3280746" y="1288959"/>
                  <a:pt x="3280869" y="1296880"/>
                </a:cubicBezTo>
                <a:cubicBezTo>
                  <a:pt x="3285365" y="1583156"/>
                  <a:pt x="3290684" y="1543729"/>
                  <a:pt x="3263173" y="1543729"/>
                </a:cubicBezTo>
                <a:close/>
                <a:moveTo>
                  <a:pt x="3263173" y="1280161"/>
                </a:moveTo>
                <a:cubicBezTo>
                  <a:pt x="3180419" y="1280161"/>
                  <a:pt x="3180364" y="1281765"/>
                  <a:pt x="3098707" y="1281765"/>
                </a:cubicBezTo>
                <a:cubicBezTo>
                  <a:pt x="3048743" y="1281765"/>
                  <a:pt x="3063615" y="1319875"/>
                  <a:pt x="3058955" y="1030928"/>
                </a:cubicBezTo>
                <a:cubicBezTo>
                  <a:pt x="3138775" y="1029777"/>
                  <a:pt x="3191043" y="1032531"/>
                  <a:pt x="3277237" y="1032284"/>
                </a:cubicBezTo>
                <a:cubicBezTo>
                  <a:pt x="3283597" y="1320519"/>
                  <a:pt x="3285105" y="1280161"/>
                  <a:pt x="3263173" y="1280161"/>
                </a:cubicBezTo>
                <a:close/>
                <a:moveTo>
                  <a:pt x="3060353" y="1764253"/>
                </a:moveTo>
                <a:cubicBezTo>
                  <a:pt x="3061436" y="1816397"/>
                  <a:pt x="3101202" y="1806503"/>
                  <a:pt x="2852050" y="1804831"/>
                </a:cubicBezTo>
                <a:cubicBezTo>
                  <a:pt x="2839905" y="1804749"/>
                  <a:pt x="2844429" y="1832924"/>
                  <a:pt x="2839371" y="1576975"/>
                </a:cubicBezTo>
                <a:cubicBezTo>
                  <a:pt x="2838809" y="1548951"/>
                  <a:pt x="2808007" y="1555981"/>
                  <a:pt x="3016475" y="1556529"/>
                </a:cubicBezTo>
                <a:cubicBezTo>
                  <a:pt x="3069386" y="1556680"/>
                  <a:pt x="3055226" y="1518843"/>
                  <a:pt x="3060353" y="1764253"/>
                </a:cubicBezTo>
                <a:close/>
                <a:moveTo>
                  <a:pt x="3016461" y="1543784"/>
                </a:moveTo>
                <a:cubicBezTo>
                  <a:pt x="2801811" y="1543209"/>
                  <a:pt x="2838877" y="1559475"/>
                  <a:pt x="2837698" y="1483542"/>
                </a:cubicBezTo>
                <a:cubicBezTo>
                  <a:pt x="2834285" y="1266115"/>
                  <a:pt x="2826143" y="1295044"/>
                  <a:pt x="2852064" y="1294770"/>
                </a:cubicBezTo>
                <a:cubicBezTo>
                  <a:pt x="3070181" y="1292413"/>
                  <a:pt x="3051978" y="1294921"/>
                  <a:pt x="3052005" y="1296866"/>
                </a:cubicBezTo>
                <a:cubicBezTo>
                  <a:pt x="3056488" y="1584280"/>
                  <a:pt x="3073046" y="1543935"/>
                  <a:pt x="3016461" y="1543784"/>
                </a:cubicBezTo>
                <a:close/>
                <a:moveTo>
                  <a:pt x="3016461" y="1281682"/>
                </a:moveTo>
                <a:cubicBezTo>
                  <a:pt x="2964536" y="1281546"/>
                  <a:pt x="2903879" y="1281477"/>
                  <a:pt x="2851968" y="1282039"/>
                </a:cubicBezTo>
                <a:cubicBezTo>
                  <a:pt x="2827513" y="1282299"/>
                  <a:pt x="2833490" y="1321068"/>
                  <a:pt x="2830049" y="1032476"/>
                </a:cubicBezTo>
                <a:cubicBezTo>
                  <a:pt x="3006413" y="1034134"/>
                  <a:pt x="2977654" y="1032517"/>
                  <a:pt x="3047715" y="1031119"/>
                </a:cubicBezTo>
                <a:cubicBezTo>
                  <a:pt x="3052375" y="1319670"/>
                  <a:pt x="3065877" y="1281737"/>
                  <a:pt x="3016461" y="1281682"/>
                </a:cubicBezTo>
                <a:close/>
                <a:moveTo>
                  <a:pt x="2831544" y="1764253"/>
                </a:moveTo>
                <a:cubicBezTo>
                  <a:pt x="2832709" y="1817589"/>
                  <a:pt x="2871598" y="1804666"/>
                  <a:pt x="2615071" y="1804749"/>
                </a:cubicBezTo>
                <a:cubicBezTo>
                  <a:pt x="2612467" y="1636875"/>
                  <a:pt x="2612590" y="1632586"/>
                  <a:pt x="2610616" y="1576866"/>
                </a:cubicBezTo>
                <a:cubicBezTo>
                  <a:pt x="2609533" y="1546374"/>
                  <a:pt x="2585586" y="1555145"/>
                  <a:pt x="2769818" y="1555268"/>
                </a:cubicBezTo>
                <a:cubicBezTo>
                  <a:pt x="2843716" y="1555268"/>
                  <a:pt x="2826047" y="1513375"/>
                  <a:pt x="2831544" y="1764253"/>
                </a:cubicBezTo>
                <a:close/>
                <a:moveTo>
                  <a:pt x="2609492" y="1542428"/>
                </a:moveTo>
                <a:cubicBezTo>
                  <a:pt x="2605969" y="1419791"/>
                  <a:pt x="2609163" y="1397892"/>
                  <a:pt x="2607573" y="1296620"/>
                </a:cubicBezTo>
                <a:cubicBezTo>
                  <a:pt x="2607518" y="1292659"/>
                  <a:pt x="2606846" y="1296620"/>
                  <a:pt x="2823031" y="1295044"/>
                </a:cubicBezTo>
                <a:cubicBezTo>
                  <a:pt x="2823058" y="1296428"/>
                  <a:pt x="2823086" y="1305514"/>
                  <a:pt x="2827472" y="1542811"/>
                </a:cubicBezTo>
                <a:cubicBezTo>
                  <a:pt x="2796068" y="1542469"/>
                  <a:pt x="2783347" y="1542551"/>
                  <a:pt x="2609492" y="1542428"/>
                </a:cubicBezTo>
                <a:close/>
                <a:moveTo>
                  <a:pt x="2605503" y="2329665"/>
                </a:moveTo>
                <a:cubicBezTo>
                  <a:pt x="2369264" y="2329665"/>
                  <a:pt x="2394239" y="2330693"/>
                  <a:pt x="2394294" y="2325101"/>
                </a:cubicBezTo>
                <a:cubicBezTo>
                  <a:pt x="2394788" y="2267367"/>
                  <a:pt x="2394335" y="2257418"/>
                  <a:pt x="2391553" y="2080527"/>
                </a:cubicBezTo>
                <a:cubicBezTo>
                  <a:pt x="2520858" y="2080554"/>
                  <a:pt x="2539212" y="2080006"/>
                  <a:pt x="2607367" y="2080006"/>
                </a:cubicBezTo>
                <a:cubicBezTo>
                  <a:pt x="2612316" y="2359622"/>
                  <a:pt x="2615770" y="2329665"/>
                  <a:pt x="2605503" y="2329665"/>
                </a:cubicBezTo>
                <a:close/>
                <a:moveTo>
                  <a:pt x="2605503" y="2067289"/>
                </a:moveTo>
                <a:cubicBezTo>
                  <a:pt x="2354007" y="2067289"/>
                  <a:pt x="2391498" y="2077690"/>
                  <a:pt x="2390977" y="2044417"/>
                </a:cubicBezTo>
                <a:cubicBezTo>
                  <a:pt x="2386755" y="1775066"/>
                  <a:pt x="2369799" y="1817192"/>
                  <a:pt x="2441065" y="1817192"/>
                </a:cubicBezTo>
                <a:cubicBezTo>
                  <a:pt x="2518061" y="1817192"/>
                  <a:pt x="2525230" y="1817466"/>
                  <a:pt x="2604050" y="1817466"/>
                </a:cubicBezTo>
                <a:cubicBezTo>
                  <a:pt x="2608258" y="2088242"/>
                  <a:pt x="2607175" y="2067289"/>
                  <a:pt x="2605503" y="2067289"/>
                </a:cubicBezTo>
                <a:close/>
                <a:moveTo>
                  <a:pt x="2386412" y="1804269"/>
                </a:moveTo>
                <a:cubicBezTo>
                  <a:pt x="2384068" y="1650661"/>
                  <a:pt x="2384000" y="1634628"/>
                  <a:pt x="2382245" y="1576920"/>
                </a:cubicBezTo>
                <a:cubicBezTo>
                  <a:pt x="2381299" y="1545525"/>
                  <a:pt x="2347715" y="1555076"/>
                  <a:pt x="2598635" y="1555159"/>
                </a:cubicBezTo>
                <a:cubicBezTo>
                  <a:pt x="2601583" y="1648250"/>
                  <a:pt x="2600486" y="1587390"/>
                  <a:pt x="2603858" y="1804762"/>
                </a:cubicBezTo>
                <a:cubicBezTo>
                  <a:pt x="2586833" y="1804749"/>
                  <a:pt x="2403848" y="1804420"/>
                  <a:pt x="2386412" y="1804269"/>
                </a:cubicBezTo>
                <a:close/>
                <a:moveTo>
                  <a:pt x="2378873" y="1281011"/>
                </a:moveTo>
                <a:cubicBezTo>
                  <a:pt x="2376036" y="1101352"/>
                  <a:pt x="2375748" y="1077398"/>
                  <a:pt x="2374679" y="1031996"/>
                </a:cubicBezTo>
                <a:cubicBezTo>
                  <a:pt x="2457350" y="1033518"/>
                  <a:pt x="2528411" y="1031531"/>
                  <a:pt x="2591590" y="1031407"/>
                </a:cubicBezTo>
                <a:cubicBezTo>
                  <a:pt x="2592577" y="1073136"/>
                  <a:pt x="2596100" y="1281066"/>
                  <a:pt x="2596127" y="1282313"/>
                </a:cubicBezTo>
                <a:cubicBezTo>
                  <a:pt x="2505121" y="1282162"/>
                  <a:pt x="2504299" y="1279901"/>
                  <a:pt x="2378873" y="1281011"/>
                </a:cubicBezTo>
                <a:close/>
                <a:moveTo>
                  <a:pt x="2375186" y="1804159"/>
                </a:moveTo>
                <a:cubicBezTo>
                  <a:pt x="2237930" y="1802693"/>
                  <a:pt x="2216080" y="1803954"/>
                  <a:pt x="2156931" y="1804338"/>
                </a:cubicBezTo>
                <a:cubicBezTo>
                  <a:pt x="2152449" y="1510662"/>
                  <a:pt x="2143360" y="1555679"/>
                  <a:pt x="2194463" y="1555063"/>
                </a:cubicBezTo>
                <a:cubicBezTo>
                  <a:pt x="2398544" y="1552610"/>
                  <a:pt x="2370155" y="1549019"/>
                  <a:pt x="2371005" y="1577332"/>
                </a:cubicBezTo>
                <a:cubicBezTo>
                  <a:pt x="2372924" y="1640973"/>
                  <a:pt x="2372951" y="1657842"/>
                  <a:pt x="2375186" y="1804159"/>
                </a:cubicBezTo>
                <a:close/>
                <a:moveTo>
                  <a:pt x="2358777" y="1281217"/>
                </a:moveTo>
                <a:cubicBezTo>
                  <a:pt x="2300396" y="1281847"/>
                  <a:pt x="2254475" y="1281861"/>
                  <a:pt x="2194449" y="1281217"/>
                </a:cubicBezTo>
                <a:cubicBezTo>
                  <a:pt x="2135547" y="1280504"/>
                  <a:pt x="2147815" y="1327879"/>
                  <a:pt x="2144416" y="1031161"/>
                </a:cubicBezTo>
                <a:cubicBezTo>
                  <a:pt x="2254283" y="1031010"/>
                  <a:pt x="2287154" y="1030174"/>
                  <a:pt x="2363424" y="1031777"/>
                </a:cubicBezTo>
                <a:cubicBezTo>
                  <a:pt x="2369936" y="1308803"/>
                  <a:pt x="2370086" y="1281093"/>
                  <a:pt x="2358777" y="1281217"/>
                </a:cubicBezTo>
                <a:close/>
                <a:moveTo>
                  <a:pt x="2145704" y="1804406"/>
                </a:moveTo>
                <a:cubicBezTo>
                  <a:pt x="1890096" y="1805584"/>
                  <a:pt x="1928807" y="1815671"/>
                  <a:pt x="1928163" y="1764034"/>
                </a:cubicBezTo>
                <a:cubicBezTo>
                  <a:pt x="1925119" y="1520268"/>
                  <a:pt x="1914948" y="1554323"/>
                  <a:pt x="1947696" y="1554323"/>
                </a:cubicBezTo>
                <a:cubicBezTo>
                  <a:pt x="2173874" y="1554323"/>
                  <a:pt x="2142881" y="1550951"/>
                  <a:pt x="2142881" y="1576838"/>
                </a:cubicBezTo>
                <a:cubicBezTo>
                  <a:pt x="2142935" y="1634230"/>
                  <a:pt x="2143031" y="1629735"/>
                  <a:pt x="2145704" y="1804406"/>
                </a:cubicBezTo>
                <a:close/>
                <a:moveTo>
                  <a:pt x="2112162" y="1542811"/>
                </a:moveTo>
                <a:cubicBezTo>
                  <a:pt x="2030038" y="1542811"/>
                  <a:pt x="2029997" y="1541592"/>
                  <a:pt x="1947696" y="1541592"/>
                </a:cubicBezTo>
                <a:cubicBezTo>
                  <a:pt x="1918060" y="1541592"/>
                  <a:pt x="1923982" y="1553418"/>
                  <a:pt x="1922885" y="1483569"/>
                </a:cubicBezTo>
                <a:cubicBezTo>
                  <a:pt x="1919307" y="1255481"/>
                  <a:pt x="1911439" y="1292605"/>
                  <a:pt x="1947696" y="1292605"/>
                </a:cubicBezTo>
                <a:cubicBezTo>
                  <a:pt x="2159645" y="1292605"/>
                  <a:pt x="2137493" y="1292714"/>
                  <a:pt x="2137562" y="1296894"/>
                </a:cubicBezTo>
                <a:cubicBezTo>
                  <a:pt x="2141990" y="1579689"/>
                  <a:pt x="2157068" y="1542811"/>
                  <a:pt x="2112162" y="1542811"/>
                </a:cubicBezTo>
                <a:close/>
                <a:moveTo>
                  <a:pt x="1947696" y="1279887"/>
                </a:moveTo>
                <a:cubicBezTo>
                  <a:pt x="1908177" y="1279887"/>
                  <a:pt x="1923612" y="1318204"/>
                  <a:pt x="1916470" y="1031270"/>
                </a:cubicBezTo>
                <a:cubicBezTo>
                  <a:pt x="1938649" y="1031174"/>
                  <a:pt x="1952562" y="1031202"/>
                  <a:pt x="2112175" y="1031174"/>
                </a:cubicBezTo>
                <a:cubicBezTo>
                  <a:pt x="2140153" y="1031174"/>
                  <a:pt x="2132641" y="991570"/>
                  <a:pt x="2137315" y="1280778"/>
                </a:cubicBezTo>
                <a:cubicBezTo>
                  <a:pt x="2000745" y="1280381"/>
                  <a:pt x="2017756" y="1279887"/>
                  <a:pt x="1947696" y="1279887"/>
                </a:cubicBezTo>
                <a:close/>
                <a:moveTo>
                  <a:pt x="1916936" y="1764199"/>
                </a:moveTo>
                <a:cubicBezTo>
                  <a:pt x="1917567" y="1814862"/>
                  <a:pt x="1959019" y="1806133"/>
                  <a:pt x="1701094" y="1804749"/>
                </a:cubicBezTo>
                <a:cubicBezTo>
                  <a:pt x="1699230" y="1804735"/>
                  <a:pt x="1701094" y="1720031"/>
                  <a:pt x="1696776" y="1576592"/>
                </a:cubicBezTo>
                <a:cubicBezTo>
                  <a:pt x="1695775" y="1542743"/>
                  <a:pt x="1670252" y="1561120"/>
                  <a:pt x="1865642" y="1555515"/>
                </a:cubicBezTo>
                <a:cubicBezTo>
                  <a:pt x="1923927" y="1553829"/>
                  <a:pt x="1913811" y="1514650"/>
                  <a:pt x="1916936" y="1764199"/>
                </a:cubicBezTo>
                <a:close/>
                <a:moveTo>
                  <a:pt x="1865340" y="1542756"/>
                </a:moveTo>
                <a:cubicBezTo>
                  <a:pt x="1823682" y="1543962"/>
                  <a:pt x="1776994" y="1544579"/>
                  <a:pt x="1701163" y="1543140"/>
                </a:cubicBezTo>
                <a:cubicBezTo>
                  <a:pt x="1694267" y="1543017"/>
                  <a:pt x="1695748" y="1551321"/>
                  <a:pt x="1694651" y="1483555"/>
                </a:cubicBezTo>
                <a:cubicBezTo>
                  <a:pt x="1691224" y="1265019"/>
                  <a:pt x="1689113" y="1294427"/>
                  <a:pt x="1701190" y="1294139"/>
                </a:cubicBezTo>
                <a:cubicBezTo>
                  <a:pt x="1935112" y="1288767"/>
                  <a:pt x="1910123" y="1294372"/>
                  <a:pt x="1910151" y="1296853"/>
                </a:cubicBezTo>
                <a:cubicBezTo>
                  <a:pt x="1911604" y="1389204"/>
                  <a:pt x="1910206" y="1390382"/>
                  <a:pt x="1911659" y="1483775"/>
                </a:cubicBezTo>
                <a:cubicBezTo>
                  <a:pt x="1912769" y="1553966"/>
                  <a:pt x="1924845" y="1541057"/>
                  <a:pt x="1865340" y="1542756"/>
                </a:cubicBezTo>
                <a:close/>
                <a:moveTo>
                  <a:pt x="1865436" y="1280189"/>
                </a:moveTo>
                <a:cubicBezTo>
                  <a:pt x="1767823" y="1280847"/>
                  <a:pt x="1762628" y="1279997"/>
                  <a:pt x="1700943" y="1281408"/>
                </a:cubicBezTo>
                <a:cubicBezTo>
                  <a:pt x="1689250" y="1281682"/>
                  <a:pt x="1691416" y="1312119"/>
                  <a:pt x="1689045" y="1032778"/>
                </a:cubicBezTo>
                <a:cubicBezTo>
                  <a:pt x="1757213" y="1032175"/>
                  <a:pt x="1637545" y="1033065"/>
                  <a:pt x="1905230" y="1031325"/>
                </a:cubicBezTo>
                <a:cubicBezTo>
                  <a:pt x="1912495" y="1326645"/>
                  <a:pt x="1922200" y="1279737"/>
                  <a:pt x="1865436" y="1280189"/>
                </a:cubicBezTo>
                <a:close/>
                <a:moveTo>
                  <a:pt x="1689237" y="1804680"/>
                </a:moveTo>
                <a:cubicBezTo>
                  <a:pt x="1436973" y="1803200"/>
                  <a:pt x="1472956" y="1823276"/>
                  <a:pt x="1471722" y="1763979"/>
                </a:cubicBezTo>
                <a:cubicBezTo>
                  <a:pt x="1470078" y="1685291"/>
                  <a:pt x="1469310" y="1627063"/>
                  <a:pt x="1468885" y="1577057"/>
                </a:cubicBezTo>
                <a:cubicBezTo>
                  <a:pt x="1468679" y="1552267"/>
                  <a:pt x="1434054" y="1551308"/>
                  <a:pt x="1684905" y="1555611"/>
                </a:cubicBezTo>
                <a:cubicBezTo>
                  <a:pt x="1688730" y="1692746"/>
                  <a:pt x="1688140" y="1713713"/>
                  <a:pt x="1689237" y="1804680"/>
                </a:cubicBezTo>
                <a:close/>
                <a:moveTo>
                  <a:pt x="1468583" y="1543469"/>
                </a:moveTo>
                <a:cubicBezTo>
                  <a:pt x="1467213" y="1416982"/>
                  <a:pt x="1465568" y="1399591"/>
                  <a:pt x="1463895" y="1293783"/>
                </a:cubicBezTo>
                <a:cubicBezTo>
                  <a:pt x="1465143" y="1293783"/>
                  <a:pt x="1681094" y="1294962"/>
                  <a:pt x="1681136" y="1296894"/>
                </a:cubicBezTo>
                <a:cubicBezTo>
                  <a:pt x="1682383" y="1376075"/>
                  <a:pt x="1682657" y="1465507"/>
                  <a:pt x="1684590" y="1542852"/>
                </a:cubicBezTo>
                <a:cubicBezTo>
                  <a:pt x="1599780" y="1541468"/>
                  <a:pt x="1529624" y="1543359"/>
                  <a:pt x="1468583" y="1543469"/>
                </a:cubicBezTo>
                <a:close/>
                <a:moveTo>
                  <a:pt x="1463703" y="1281052"/>
                </a:moveTo>
                <a:cubicBezTo>
                  <a:pt x="1460907" y="1104093"/>
                  <a:pt x="1460400" y="1080577"/>
                  <a:pt x="1460139" y="1031969"/>
                </a:cubicBezTo>
                <a:cubicBezTo>
                  <a:pt x="1547417" y="1032024"/>
                  <a:pt x="1561097" y="1033709"/>
                  <a:pt x="1677804" y="1032860"/>
                </a:cubicBezTo>
                <a:cubicBezTo>
                  <a:pt x="1677818" y="1033901"/>
                  <a:pt x="1680875" y="1280737"/>
                  <a:pt x="1680889" y="1281833"/>
                </a:cubicBezTo>
                <a:cubicBezTo>
                  <a:pt x="1599574" y="1283368"/>
                  <a:pt x="1530611" y="1281134"/>
                  <a:pt x="1463703" y="1281052"/>
                </a:cubicBezTo>
                <a:close/>
                <a:moveTo>
                  <a:pt x="1460509" y="1764281"/>
                </a:moveTo>
                <a:cubicBezTo>
                  <a:pt x="1461716" y="1821769"/>
                  <a:pt x="1495766" y="1805105"/>
                  <a:pt x="1290067" y="1805105"/>
                </a:cubicBezTo>
                <a:cubicBezTo>
                  <a:pt x="1234167" y="1805105"/>
                  <a:pt x="1242913" y="1849451"/>
                  <a:pt x="1240637" y="1576441"/>
                </a:cubicBezTo>
                <a:cubicBezTo>
                  <a:pt x="1240404" y="1548526"/>
                  <a:pt x="1206423" y="1556186"/>
                  <a:pt x="1457494" y="1556186"/>
                </a:cubicBezTo>
                <a:cubicBezTo>
                  <a:pt x="1458028" y="1611975"/>
                  <a:pt x="1458316" y="1658980"/>
                  <a:pt x="1460509" y="1764281"/>
                </a:cubicBezTo>
                <a:close/>
                <a:moveTo>
                  <a:pt x="1454437" y="1543483"/>
                </a:moveTo>
                <a:cubicBezTo>
                  <a:pt x="1312082" y="1543524"/>
                  <a:pt x="1278443" y="1543579"/>
                  <a:pt x="1240336" y="1543469"/>
                </a:cubicBezTo>
                <a:cubicBezTo>
                  <a:pt x="1240322" y="1542743"/>
                  <a:pt x="1237389" y="1317340"/>
                  <a:pt x="1237005" y="1293084"/>
                </a:cubicBezTo>
                <a:cubicBezTo>
                  <a:pt x="1237978" y="1293070"/>
                  <a:pt x="1452655" y="1291467"/>
                  <a:pt x="1452737" y="1296880"/>
                </a:cubicBezTo>
                <a:cubicBezTo>
                  <a:pt x="1456822" y="1561079"/>
                  <a:pt x="1459975" y="1543483"/>
                  <a:pt x="1454437" y="1543483"/>
                </a:cubicBezTo>
                <a:close/>
                <a:moveTo>
                  <a:pt x="1236785" y="1280340"/>
                </a:moveTo>
                <a:cubicBezTo>
                  <a:pt x="1236073" y="1236432"/>
                  <a:pt x="1238705" y="1394110"/>
                  <a:pt x="1232481" y="1032545"/>
                </a:cubicBezTo>
                <a:cubicBezTo>
                  <a:pt x="1310766" y="1033614"/>
                  <a:pt x="1381471" y="1032010"/>
                  <a:pt x="1448899" y="1031969"/>
                </a:cubicBezTo>
                <a:cubicBezTo>
                  <a:pt x="1449173" y="1080618"/>
                  <a:pt x="1449859" y="1115193"/>
                  <a:pt x="1452477" y="1281038"/>
                </a:cubicBezTo>
                <a:cubicBezTo>
                  <a:pt x="1370299" y="1281025"/>
                  <a:pt x="1324775" y="1279449"/>
                  <a:pt x="1236785" y="1280340"/>
                </a:cubicBezTo>
                <a:close/>
                <a:moveTo>
                  <a:pt x="1233180" y="1805173"/>
                </a:moveTo>
                <a:cubicBezTo>
                  <a:pt x="1047961" y="1805612"/>
                  <a:pt x="1101682" y="1805297"/>
                  <a:pt x="1014967" y="1804653"/>
                </a:cubicBezTo>
                <a:cubicBezTo>
                  <a:pt x="1014364" y="1738641"/>
                  <a:pt x="1015296" y="1726444"/>
                  <a:pt x="1011513" y="1556200"/>
                </a:cubicBezTo>
                <a:cubicBezTo>
                  <a:pt x="1076199" y="1556008"/>
                  <a:pt x="1081600" y="1555597"/>
                  <a:pt x="1229219" y="1556159"/>
                </a:cubicBezTo>
                <a:cubicBezTo>
                  <a:pt x="1230631" y="1709068"/>
                  <a:pt x="1231906" y="1739367"/>
                  <a:pt x="1233180" y="1805173"/>
                </a:cubicBezTo>
                <a:close/>
                <a:moveTo>
                  <a:pt x="1207876" y="1543346"/>
                </a:moveTo>
                <a:cubicBezTo>
                  <a:pt x="971349" y="1542058"/>
                  <a:pt x="1011375" y="1561545"/>
                  <a:pt x="1010156" y="1483542"/>
                </a:cubicBezTo>
                <a:cubicBezTo>
                  <a:pt x="1008689" y="1390259"/>
                  <a:pt x="1009772" y="1390122"/>
                  <a:pt x="1008305" y="1296647"/>
                </a:cubicBezTo>
                <a:cubicBezTo>
                  <a:pt x="1008223" y="1291371"/>
                  <a:pt x="995488" y="1296195"/>
                  <a:pt x="1225778" y="1293208"/>
                </a:cubicBezTo>
                <a:cubicBezTo>
                  <a:pt x="1230192" y="1578401"/>
                  <a:pt x="1236813" y="1543455"/>
                  <a:pt x="1207876" y="1543346"/>
                </a:cubicBezTo>
                <a:close/>
                <a:moveTo>
                  <a:pt x="1008058" y="1281463"/>
                </a:moveTo>
                <a:cubicBezTo>
                  <a:pt x="1003384" y="992091"/>
                  <a:pt x="988374" y="1031668"/>
                  <a:pt x="1043506" y="1031503"/>
                </a:cubicBezTo>
                <a:cubicBezTo>
                  <a:pt x="1113142" y="1031311"/>
                  <a:pt x="1153922" y="1031202"/>
                  <a:pt x="1207753" y="1032134"/>
                </a:cubicBezTo>
                <a:cubicBezTo>
                  <a:pt x="1226601" y="1032490"/>
                  <a:pt x="1221063" y="1002177"/>
                  <a:pt x="1225573" y="1280477"/>
                </a:cubicBezTo>
                <a:cubicBezTo>
                  <a:pt x="1145314" y="1281546"/>
                  <a:pt x="1187684" y="1281340"/>
                  <a:pt x="1008058" y="1281463"/>
                </a:cubicBezTo>
                <a:close/>
                <a:moveTo>
                  <a:pt x="1003740" y="1804570"/>
                </a:moveTo>
                <a:cubicBezTo>
                  <a:pt x="947703" y="1804283"/>
                  <a:pt x="877245" y="1804680"/>
                  <a:pt x="786623" y="1804721"/>
                </a:cubicBezTo>
                <a:cubicBezTo>
                  <a:pt x="784924" y="1727472"/>
                  <a:pt x="783717" y="1726814"/>
                  <a:pt x="782443" y="1555487"/>
                </a:cubicBezTo>
                <a:cubicBezTo>
                  <a:pt x="870707" y="1555268"/>
                  <a:pt x="879205" y="1556460"/>
                  <a:pt x="1000259" y="1556214"/>
                </a:cubicBezTo>
                <a:cubicBezTo>
                  <a:pt x="1004261" y="1740737"/>
                  <a:pt x="1003082" y="1732008"/>
                  <a:pt x="1003740" y="1804570"/>
                </a:cubicBezTo>
                <a:close/>
                <a:moveTo>
                  <a:pt x="961287" y="1543538"/>
                </a:moveTo>
                <a:cubicBezTo>
                  <a:pt x="879000" y="1543538"/>
                  <a:pt x="879274" y="1542770"/>
                  <a:pt x="796891" y="1542770"/>
                </a:cubicBezTo>
                <a:cubicBezTo>
                  <a:pt x="777892" y="1542770"/>
                  <a:pt x="782676" y="1554391"/>
                  <a:pt x="781565" y="1483555"/>
                </a:cubicBezTo>
                <a:cubicBezTo>
                  <a:pt x="778152" y="1265759"/>
                  <a:pt x="771833" y="1294756"/>
                  <a:pt x="796891" y="1294756"/>
                </a:cubicBezTo>
                <a:cubicBezTo>
                  <a:pt x="1014802" y="1294756"/>
                  <a:pt x="996996" y="1292029"/>
                  <a:pt x="997078" y="1296880"/>
                </a:cubicBezTo>
                <a:cubicBezTo>
                  <a:pt x="1001588" y="1584088"/>
                  <a:pt x="1012116" y="1543538"/>
                  <a:pt x="961287" y="1543538"/>
                </a:cubicBezTo>
                <a:close/>
                <a:moveTo>
                  <a:pt x="961287" y="1281491"/>
                </a:moveTo>
                <a:cubicBezTo>
                  <a:pt x="876532" y="1281491"/>
                  <a:pt x="876765" y="1282011"/>
                  <a:pt x="796891" y="1282011"/>
                </a:cubicBezTo>
                <a:cubicBezTo>
                  <a:pt x="765486" y="1282011"/>
                  <a:pt x="784691" y="1312297"/>
                  <a:pt x="775040" y="1030818"/>
                </a:cubicBezTo>
                <a:cubicBezTo>
                  <a:pt x="832119" y="1030489"/>
                  <a:pt x="878753" y="1031668"/>
                  <a:pt x="992473" y="1031599"/>
                </a:cubicBezTo>
                <a:cubicBezTo>
                  <a:pt x="997407" y="1321849"/>
                  <a:pt x="1008949" y="1281463"/>
                  <a:pt x="961287" y="1281491"/>
                </a:cubicBezTo>
                <a:close/>
                <a:moveTo>
                  <a:pt x="775383" y="1804749"/>
                </a:moveTo>
                <a:cubicBezTo>
                  <a:pt x="522078" y="1805393"/>
                  <a:pt x="558979" y="1820015"/>
                  <a:pt x="557924" y="1763979"/>
                </a:cubicBezTo>
                <a:cubicBezTo>
                  <a:pt x="556690" y="1697981"/>
                  <a:pt x="555730" y="1638835"/>
                  <a:pt x="555141" y="1577057"/>
                </a:cubicBezTo>
                <a:cubicBezTo>
                  <a:pt x="554880" y="1548375"/>
                  <a:pt x="520131" y="1556584"/>
                  <a:pt x="771216" y="1555529"/>
                </a:cubicBezTo>
                <a:cubicBezTo>
                  <a:pt x="772463" y="1725156"/>
                  <a:pt x="773834" y="1736147"/>
                  <a:pt x="775383" y="1804749"/>
                </a:cubicBezTo>
                <a:close/>
                <a:moveTo>
                  <a:pt x="714658" y="1543401"/>
                </a:moveTo>
                <a:cubicBezTo>
                  <a:pt x="650369" y="1544360"/>
                  <a:pt x="601610" y="1544182"/>
                  <a:pt x="554785" y="1543359"/>
                </a:cubicBezTo>
                <a:cubicBezTo>
                  <a:pt x="554771" y="1542290"/>
                  <a:pt x="551508" y="1305336"/>
                  <a:pt x="551303" y="1293619"/>
                </a:cubicBezTo>
                <a:cubicBezTo>
                  <a:pt x="791065" y="1291686"/>
                  <a:pt x="767844" y="1295894"/>
                  <a:pt x="767858" y="1296866"/>
                </a:cubicBezTo>
                <a:cubicBezTo>
                  <a:pt x="772436" y="1588336"/>
                  <a:pt x="787898" y="1542208"/>
                  <a:pt x="714658" y="1543401"/>
                </a:cubicBezTo>
                <a:close/>
                <a:moveTo>
                  <a:pt x="551097" y="1280874"/>
                </a:moveTo>
                <a:cubicBezTo>
                  <a:pt x="546464" y="1019074"/>
                  <a:pt x="542639" y="1033161"/>
                  <a:pt x="550357" y="1033134"/>
                </a:cubicBezTo>
                <a:cubicBezTo>
                  <a:pt x="653467" y="1032860"/>
                  <a:pt x="662349" y="1033394"/>
                  <a:pt x="714877" y="1031887"/>
                </a:cubicBezTo>
                <a:cubicBezTo>
                  <a:pt x="777618" y="1030160"/>
                  <a:pt x="763320" y="987267"/>
                  <a:pt x="767638" y="1281943"/>
                </a:cubicBezTo>
                <a:cubicBezTo>
                  <a:pt x="705885" y="1281614"/>
                  <a:pt x="680717" y="1279819"/>
                  <a:pt x="551097" y="1280874"/>
                </a:cubicBezTo>
                <a:close/>
                <a:moveTo>
                  <a:pt x="386083" y="2079910"/>
                </a:moveTo>
                <a:cubicBezTo>
                  <a:pt x="441134" y="2078869"/>
                  <a:pt x="493442" y="2078814"/>
                  <a:pt x="550261" y="2079965"/>
                </a:cubicBezTo>
                <a:cubicBezTo>
                  <a:pt x="551591" y="2079992"/>
                  <a:pt x="556238" y="2329295"/>
                  <a:pt x="550288" y="2329404"/>
                </a:cubicBezTo>
                <a:cubicBezTo>
                  <a:pt x="541872" y="2329528"/>
                  <a:pt x="338778" y="2332926"/>
                  <a:pt x="338682" y="2324293"/>
                </a:cubicBezTo>
                <a:cubicBezTo>
                  <a:pt x="335954" y="2034372"/>
                  <a:pt x="312336" y="2081294"/>
                  <a:pt x="386083" y="2079910"/>
                </a:cubicBezTo>
                <a:close/>
                <a:moveTo>
                  <a:pt x="385933" y="2342259"/>
                </a:moveTo>
                <a:cubicBezTo>
                  <a:pt x="440462" y="2342916"/>
                  <a:pt x="496115" y="2342999"/>
                  <a:pt x="550425" y="2342122"/>
                </a:cubicBezTo>
                <a:cubicBezTo>
                  <a:pt x="555909" y="2342039"/>
                  <a:pt x="555237" y="2313206"/>
                  <a:pt x="559966" y="2590848"/>
                </a:cubicBezTo>
                <a:cubicBezTo>
                  <a:pt x="456185" y="2592643"/>
                  <a:pt x="407769" y="2591424"/>
                  <a:pt x="342863" y="2591205"/>
                </a:cubicBezTo>
                <a:cubicBezTo>
                  <a:pt x="338189" y="2298214"/>
                  <a:pt x="323096" y="2341491"/>
                  <a:pt x="385933" y="2342259"/>
                </a:cubicBezTo>
                <a:close/>
                <a:moveTo>
                  <a:pt x="560213" y="2605635"/>
                </a:moveTo>
                <a:cubicBezTo>
                  <a:pt x="563256" y="2800149"/>
                  <a:pt x="563516" y="2815141"/>
                  <a:pt x="563969" y="2851237"/>
                </a:cubicBezTo>
                <a:cubicBezTo>
                  <a:pt x="394130" y="2850771"/>
                  <a:pt x="413842" y="2851388"/>
                  <a:pt x="346948" y="2851689"/>
                </a:cubicBezTo>
                <a:cubicBezTo>
                  <a:pt x="341835" y="2524768"/>
                  <a:pt x="343370" y="2622874"/>
                  <a:pt x="343069" y="2603936"/>
                </a:cubicBezTo>
                <a:cubicBezTo>
                  <a:pt x="579376" y="2604785"/>
                  <a:pt x="560158" y="2602401"/>
                  <a:pt x="560213" y="2605635"/>
                </a:cubicBezTo>
                <a:close/>
                <a:moveTo>
                  <a:pt x="386029" y="2864132"/>
                </a:moveTo>
                <a:cubicBezTo>
                  <a:pt x="596826" y="2862419"/>
                  <a:pt x="564065" y="2858802"/>
                  <a:pt x="564380" y="2886127"/>
                </a:cubicBezTo>
                <a:cubicBezTo>
                  <a:pt x="565038" y="2943890"/>
                  <a:pt x="565189" y="2950097"/>
                  <a:pt x="567711" y="3114051"/>
                </a:cubicBezTo>
                <a:cubicBezTo>
                  <a:pt x="421792" y="3114846"/>
                  <a:pt x="415857" y="3114189"/>
                  <a:pt x="351581" y="3113942"/>
                </a:cubicBezTo>
                <a:cubicBezTo>
                  <a:pt x="346139" y="2826090"/>
                  <a:pt x="331472" y="2864653"/>
                  <a:pt x="386029" y="2864132"/>
                </a:cubicBezTo>
                <a:close/>
                <a:moveTo>
                  <a:pt x="385933" y="3388034"/>
                </a:moveTo>
                <a:cubicBezTo>
                  <a:pt x="438324" y="3388596"/>
                  <a:pt x="497980" y="3388569"/>
                  <a:pt x="550384" y="3388281"/>
                </a:cubicBezTo>
                <a:cubicBezTo>
                  <a:pt x="583214" y="3388103"/>
                  <a:pt x="567574" y="3356625"/>
                  <a:pt x="575620" y="3637474"/>
                </a:cubicBezTo>
                <a:cubicBezTo>
                  <a:pt x="410374" y="3638296"/>
                  <a:pt x="445369" y="3637858"/>
                  <a:pt x="358257" y="3637282"/>
                </a:cubicBezTo>
                <a:cubicBezTo>
                  <a:pt x="350813" y="3346662"/>
                  <a:pt x="344713" y="3387596"/>
                  <a:pt x="385933" y="3388034"/>
                </a:cubicBezTo>
                <a:close/>
                <a:moveTo>
                  <a:pt x="385933" y="3650273"/>
                </a:moveTo>
                <a:cubicBezTo>
                  <a:pt x="440914" y="3650794"/>
                  <a:pt x="494580" y="3650766"/>
                  <a:pt x="550384" y="3650383"/>
                </a:cubicBezTo>
                <a:cubicBezTo>
                  <a:pt x="583872" y="3650150"/>
                  <a:pt x="576018" y="3609559"/>
                  <a:pt x="580994" y="3900165"/>
                </a:cubicBezTo>
                <a:cubicBezTo>
                  <a:pt x="507040" y="3900768"/>
                  <a:pt x="532523" y="3901494"/>
                  <a:pt x="363987" y="3900590"/>
                </a:cubicBezTo>
                <a:cubicBezTo>
                  <a:pt x="359079" y="3611779"/>
                  <a:pt x="346742" y="3649903"/>
                  <a:pt x="385933" y="3650273"/>
                </a:cubicBezTo>
                <a:close/>
                <a:moveTo>
                  <a:pt x="385960" y="3913471"/>
                </a:moveTo>
                <a:cubicBezTo>
                  <a:pt x="593742" y="3914855"/>
                  <a:pt x="581172" y="3910498"/>
                  <a:pt x="581240" y="3914883"/>
                </a:cubicBezTo>
                <a:cubicBezTo>
                  <a:pt x="582693" y="4007850"/>
                  <a:pt x="580665" y="4007138"/>
                  <a:pt x="582145" y="4102051"/>
                </a:cubicBezTo>
                <a:cubicBezTo>
                  <a:pt x="583269" y="4174011"/>
                  <a:pt x="591658" y="4161883"/>
                  <a:pt x="550329" y="4162102"/>
                </a:cubicBezTo>
                <a:cubicBezTo>
                  <a:pt x="495128" y="4162404"/>
                  <a:pt x="440942" y="4162568"/>
                  <a:pt x="386083" y="4161609"/>
                </a:cubicBezTo>
                <a:cubicBezTo>
                  <a:pt x="362191" y="4161198"/>
                  <a:pt x="367770" y="4172490"/>
                  <a:pt x="366660" y="4101777"/>
                </a:cubicBezTo>
                <a:cubicBezTo>
                  <a:pt x="363260" y="3884282"/>
                  <a:pt x="355310" y="3913266"/>
                  <a:pt x="385960" y="3913471"/>
                </a:cubicBezTo>
                <a:close/>
                <a:moveTo>
                  <a:pt x="385960" y="4436935"/>
                </a:moveTo>
                <a:cubicBezTo>
                  <a:pt x="624146" y="4438209"/>
                  <a:pt x="588958" y="4420340"/>
                  <a:pt x="589821" y="4476183"/>
                </a:cubicBezTo>
                <a:cubicBezTo>
                  <a:pt x="591261" y="4568411"/>
                  <a:pt x="590068" y="4570055"/>
                  <a:pt x="591535" y="4663324"/>
                </a:cubicBezTo>
                <a:cubicBezTo>
                  <a:pt x="592001" y="4692733"/>
                  <a:pt x="600294" y="4686826"/>
                  <a:pt x="550384" y="4686552"/>
                </a:cubicBezTo>
                <a:cubicBezTo>
                  <a:pt x="348730" y="4685470"/>
                  <a:pt x="376502" y="4692897"/>
                  <a:pt x="376036" y="4663036"/>
                </a:cubicBezTo>
                <a:cubicBezTo>
                  <a:pt x="372088" y="4410144"/>
                  <a:pt x="360546" y="4436798"/>
                  <a:pt x="385960" y="4436935"/>
                </a:cubicBezTo>
                <a:close/>
                <a:moveTo>
                  <a:pt x="376461" y="4697940"/>
                </a:moveTo>
                <a:cubicBezTo>
                  <a:pt x="428344" y="4699078"/>
                  <a:pt x="415418" y="4699037"/>
                  <a:pt x="592152" y="4699462"/>
                </a:cubicBezTo>
                <a:cubicBezTo>
                  <a:pt x="593399" y="4763925"/>
                  <a:pt x="596072" y="4832225"/>
                  <a:pt x="596264" y="4946599"/>
                </a:cubicBezTo>
                <a:cubicBezTo>
                  <a:pt x="359806" y="4948257"/>
                  <a:pt x="379394" y="4950600"/>
                  <a:pt x="379161" y="4943433"/>
                </a:cubicBezTo>
                <a:cubicBezTo>
                  <a:pt x="374994" y="4814068"/>
                  <a:pt x="377036" y="4762541"/>
                  <a:pt x="376461" y="4697940"/>
                </a:cubicBezTo>
                <a:close/>
                <a:moveTo>
                  <a:pt x="598951" y="4382338"/>
                </a:moveTo>
                <a:cubicBezTo>
                  <a:pt x="591823" y="4138819"/>
                  <a:pt x="583680" y="4174641"/>
                  <a:pt x="632562" y="4174641"/>
                </a:cubicBezTo>
                <a:cubicBezTo>
                  <a:pt x="841167" y="4174641"/>
                  <a:pt x="812325" y="4169228"/>
                  <a:pt x="812888" y="4196554"/>
                </a:cubicBezTo>
                <a:cubicBezTo>
                  <a:pt x="818467" y="4460054"/>
                  <a:pt x="821263" y="4423944"/>
                  <a:pt x="796891" y="4423944"/>
                </a:cubicBezTo>
                <a:cubicBezTo>
                  <a:pt x="715453" y="4423944"/>
                  <a:pt x="714987" y="4422340"/>
                  <a:pt x="632562" y="4422340"/>
                </a:cubicBezTo>
                <a:cubicBezTo>
                  <a:pt x="591494" y="4422326"/>
                  <a:pt x="600363" y="4430727"/>
                  <a:pt x="598951" y="4382338"/>
                </a:cubicBezTo>
                <a:close/>
                <a:moveTo>
                  <a:pt x="632576" y="4435058"/>
                </a:moveTo>
                <a:cubicBezTo>
                  <a:pt x="713424" y="4435058"/>
                  <a:pt x="714946" y="4436661"/>
                  <a:pt x="796904" y="4436661"/>
                </a:cubicBezTo>
                <a:cubicBezTo>
                  <a:pt x="821071" y="4436661"/>
                  <a:pt x="815821" y="4428713"/>
                  <a:pt x="816561" y="4476210"/>
                </a:cubicBezTo>
                <a:cubicBezTo>
                  <a:pt x="820344" y="4718195"/>
                  <a:pt x="831777" y="4685072"/>
                  <a:pt x="796904" y="4685072"/>
                </a:cubicBezTo>
                <a:cubicBezTo>
                  <a:pt x="574099" y="4685072"/>
                  <a:pt x="603324" y="4698187"/>
                  <a:pt x="602775" y="4663105"/>
                </a:cubicBezTo>
                <a:cubicBezTo>
                  <a:pt x="598608" y="4398057"/>
                  <a:pt x="593386" y="4435058"/>
                  <a:pt x="632576" y="4435058"/>
                </a:cubicBezTo>
                <a:close/>
                <a:moveTo>
                  <a:pt x="632576" y="4699503"/>
                </a:moveTo>
                <a:cubicBezTo>
                  <a:pt x="859864" y="4699503"/>
                  <a:pt x="821345" y="4678728"/>
                  <a:pt x="822250" y="4756758"/>
                </a:cubicBezTo>
                <a:cubicBezTo>
                  <a:pt x="824882" y="4985847"/>
                  <a:pt x="835889" y="4948134"/>
                  <a:pt x="796904" y="4948106"/>
                </a:cubicBezTo>
                <a:cubicBezTo>
                  <a:pt x="785678" y="4948106"/>
                  <a:pt x="607532" y="4947530"/>
                  <a:pt x="607532" y="4943652"/>
                </a:cubicBezTo>
                <a:cubicBezTo>
                  <a:pt x="606929" y="4662721"/>
                  <a:pt x="588396" y="4699503"/>
                  <a:pt x="632576" y="4699503"/>
                </a:cubicBezTo>
                <a:close/>
                <a:moveTo>
                  <a:pt x="632576" y="4959192"/>
                </a:moveTo>
                <a:cubicBezTo>
                  <a:pt x="713863" y="4959192"/>
                  <a:pt x="713465" y="4960823"/>
                  <a:pt x="796904" y="4960823"/>
                </a:cubicBezTo>
                <a:cubicBezTo>
                  <a:pt x="832188" y="4960851"/>
                  <a:pt x="823991" y="4919081"/>
                  <a:pt x="828884" y="5209070"/>
                </a:cubicBezTo>
                <a:cubicBezTo>
                  <a:pt x="747227" y="5208769"/>
                  <a:pt x="679785" y="5209934"/>
                  <a:pt x="610698" y="5209632"/>
                </a:cubicBezTo>
                <a:cubicBezTo>
                  <a:pt x="606271" y="4918629"/>
                  <a:pt x="598786" y="4959192"/>
                  <a:pt x="632576" y="4959192"/>
                </a:cubicBezTo>
                <a:close/>
                <a:moveTo>
                  <a:pt x="632576" y="5222404"/>
                </a:moveTo>
                <a:cubicBezTo>
                  <a:pt x="845334" y="5222404"/>
                  <a:pt x="829063" y="5219650"/>
                  <a:pt x="829131" y="5224391"/>
                </a:cubicBezTo>
                <a:cubicBezTo>
                  <a:pt x="833668" y="5514107"/>
                  <a:pt x="847129" y="5472172"/>
                  <a:pt x="796904" y="5472172"/>
                </a:cubicBezTo>
                <a:cubicBezTo>
                  <a:pt x="715782" y="5472172"/>
                  <a:pt x="717029" y="5471090"/>
                  <a:pt x="632576" y="5471090"/>
                </a:cubicBezTo>
                <a:cubicBezTo>
                  <a:pt x="611589" y="5471090"/>
                  <a:pt x="617251" y="5482766"/>
                  <a:pt x="616140" y="5411258"/>
                </a:cubicBezTo>
                <a:cubicBezTo>
                  <a:pt x="612727" y="5193503"/>
                  <a:pt x="597196" y="5222404"/>
                  <a:pt x="632576" y="5222404"/>
                </a:cubicBezTo>
                <a:close/>
                <a:moveTo>
                  <a:pt x="833490" y="4756566"/>
                </a:moveTo>
                <a:cubicBezTo>
                  <a:pt x="832654" y="4683428"/>
                  <a:pt x="788529" y="4696145"/>
                  <a:pt x="1043452" y="4697515"/>
                </a:cubicBezTo>
                <a:cubicBezTo>
                  <a:pt x="1049593" y="4697557"/>
                  <a:pt x="1050223" y="4667120"/>
                  <a:pt x="1054582" y="4947969"/>
                </a:cubicBezTo>
                <a:cubicBezTo>
                  <a:pt x="811311" y="4949147"/>
                  <a:pt x="835629" y="4949723"/>
                  <a:pt x="835615" y="4943652"/>
                </a:cubicBezTo>
                <a:cubicBezTo>
                  <a:pt x="835464" y="4871378"/>
                  <a:pt x="834724" y="4865005"/>
                  <a:pt x="833490" y="4756566"/>
                </a:cubicBezTo>
                <a:close/>
                <a:moveTo>
                  <a:pt x="1054774" y="4960714"/>
                </a:moveTo>
                <a:cubicBezTo>
                  <a:pt x="1059147" y="5242536"/>
                  <a:pt x="1064424" y="5209687"/>
                  <a:pt x="1043452" y="5209756"/>
                </a:cubicBezTo>
                <a:cubicBezTo>
                  <a:pt x="986085" y="5209989"/>
                  <a:pt x="936339" y="5210071"/>
                  <a:pt x="879123" y="5209454"/>
                </a:cubicBezTo>
                <a:cubicBezTo>
                  <a:pt x="832654" y="5208947"/>
                  <a:pt x="836862" y="5251648"/>
                  <a:pt x="835656" y="4960851"/>
                </a:cubicBezTo>
                <a:cubicBezTo>
                  <a:pt x="975804" y="4960974"/>
                  <a:pt x="987346" y="4961070"/>
                  <a:pt x="1054774" y="4960714"/>
                </a:cubicBezTo>
                <a:close/>
                <a:moveTo>
                  <a:pt x="879027" y="5222213"/>
                </a:moveTo>
                <a:cubicBezTo>
                  <a:pt x="1072073" y="5224295"/>
                  <a:pt x="1058530" y="5220102"/>
                  <a:pt x="1058599" y="5224364"/>
                </a:cubicBezTo>
                <a:cubicBezTo>
                  <a:pt x="1063081" y="5510927"/>
                  <a:pt x="1068770" y="5472049"/>
                  <a:pt x="1043548" y="5471666"/>
                </a:cubicBezTo>
                <a:cubicBezTo>
                  <a:pt x="804265" y="5468130"/>
                  <a:pt x="845443" y="5493071"/>
                  <a:pt x="844169" y="5411258"/>
                </a:cubicBezTo>
                <a:cubicBezTo>
                  <a:pt x="840618" y="5183951"/>
                  <a:pt x="825142" y="5221637"/>
                  <a:pt x="879027" y="5222213"/>
                </a:cubicBezTo>
                <a:close/>
                <a:moveTo>
                  <a:pt x="1059915" y="4697612"/>
                </a:moveTo>
                <a:cubicBezTo>
                  <a:pt x="1091264" y="4697776"/>
                  <a:pt x="1275455" y="4697927"/>
                  <a:pt x="1277237" y="4697927"/>
                </a:cubicBezTo>
                <a:cubicBezTo>
                  <a:pt x="1277251" y="4698995"/>
                  <a:pt x="1280911" y="4914860"/>
                  <a:pt x="1281500" y="4946735"/>
                </a:cubicBezTo>
                <a:cubicBezTo>
                  <a:pt x="1208397" y="4946818"/>
                  <a:pt x="1280719" y="4947133"/>
                  <a:pt x="1065809" y="4947928"/>
                </a:cubicBezTo>
                <a:cubicBezTo>
                  <a:pt x="1062080" y="4707862"/>
                  <a:pt x="1062190" y="4796253"/>
                  <a:pt x="1059915" y="4697612"/>
                </a:cubicBezTo>
                <a:close/>
                <a:moveTo>
                  <a:pt x="1281747" y="4959453"/>
                </a:moveTo>
                <a:cubicBezTo>
                  <a:pt x="1286476" y="5209454"/>
                  <a:pt x="1285681" y="5135192"/>
                  <a:pt x="1286956" y="5209180"/>
                </a:cubicBezTo>
                <a:cubicBezTo>
                  <a:pt x="1277744" y="5209180"/>
                  <a:pt x="1326064" y="5209043"/>
                  <a:pt x="1069606" y="5209673"/>
                </a:cubicBezTo>
                <a:cubicBezTo>
                  <a:pt x="1068509" y="5138084"/>
                  <a:pt x="1069167" y="5164217"/>
                  <a:pt x="1066015" y="4960659"/>
                </a:cubicBezTo>
                <a:cubicBezTo>
                  <a:pt x="1298086" y="4959672"/>
                  <a:pt x="1214086" y="4959521"/>
                  <a:pt x="1281747" y="4959453"/>
                </a:cubicBezTo>
                <a:close/>
                <a:moveTo>
                  <a:pt x="1284639" y="4437004"/>
                </a:moveTo>
                <a:cubicBezTo>
                  <a:pt x="1382759" y="4437099"/>
                  <a:pt x="1382375" y="4434893"/>
                  <a:pt x="1502085" y="4435715"/>
                </a:cubicBezTo>
                <a:cubicBezTo>
                  <a:pt x="1503620" y="4569672"/>
                  <a:pt x="1505320" y="4550431"/>
                  <a:pt x="1507335" y="4684414"/>
                </a:cubicBezTo>
                <a:cubicBezTo>
                  <a:pt x="1360731" y="4684100"/>
                  <a:pt x="1390600" y="4685196"/>
                  <a:pt x="1288272" y="4685196"/>
                </a:cubicBezTo>
                <a:cubicBezTo>
                  <a:pt x="1286695" y="4589364"/>
                  <a:pt x="1286243" y="4524120"/>
                  <a:pt x="1284639" y="4437004"/>
                </a:cubicBezTo>
                <a:close/>
                <a:moveTo>
                  <a:pt x="1290067" y="4697927"/>
                </a:moveTo>
                <a:cubicBezTo>
                  <a:pt x="1549267" y="4697927"/>
                  <a:pt x="1507280" y="4676959"/>
                  <a:pt x="1508350" y="4756703"/>
                </a:cubicBezTo>
                <a:cubicBezTo>
                  <a:pt x="1509432" y="4843559"/>
                  <a:pt x="1510214" y="4868281"/>
                  <a:pt x="1510762" y="4943680"/>
                </a:cubicBezTo>
                <a:cubicBezTo>
                  <a:pt x="1510803" y="4949668"/>
                  <a:pt x="1528308" y="4946763"/>
                  <a:pt x="1292754" y="4946722"/>
                </a:cubicBezTo>
                <a:cubicBezTo>
                  <a:pt x="1292713" y="4944475"/>
                  <a:pt x="1287806" y="4697927"/>
                  <a:pt x="1290067" y="4697927"/>
                </a:cubicBezTo>
                <a:close/>
                <a:moveTo>
                  <a:pt x="1510885" y="4959850"/>
                </a:moveTo>
                <a:cubicBezTo>
                  <a:pt x="1510899" y="4961056"/>
                  <a:pt x="1513764" y="5206905"/>
                  <a:pt x="1513778" y="5208303"/>
                </a:cubicBezTo>
                <a:cubicBezTo>
                  <a:pt x="1425116" y="5207056"/>
                  <a:pt x="1364980" y="5209098"/>
                  <a:pt x="1298169" y="5209180"/>
                </a:cubicBezTo>
                <a:cubicBezTo>
                  <a:pt x="1296743" y="5125846"/>
                  <a:pt x="1297607" y="5208550"/>
                  <a:pt x="1292987" y="4959453"/>
                </a:cubicBezTo>
                <a:cubicBezTo>
                  <a:pt x="1369888" y="4959467"/>
                  <a:pt x="1424540" y="4960467"/>
                  <a:pt x="1510885" y="4959850"/>
                </a:cubicBezTo>
                <a:close/>
                <a:moveTo>
                  <a:pt x="1513983" y="5221047"/>
                </a:moveTo>
                <a:cubicBezTo>
                  <a:pt x="1515615" y="5327418"/>
                  <a:pt x="1514559" y="5301586"/>
                  <a:pt x="1517314" y="5470665"/>
                </a:cubicBezTo>
                <a:cubicBezTo>
                  <a:pt x="1465718" y="5471364"/>
                  <a:pt x="1404253" y="5470898"/>
                  <a:pt x="1301075" y="5470871"/>
                </a:cubicBezTo>
                <a:cubicBezTo>
                  <a:pt x="1301061" y="5469308"/>
                  <a:pt x="1298443" y="5225447"/>
                  <a:pt x="1298429" y="5224145"/>
                </a:cubicBezTo>
                <a:cubicBezTo>
                  <a:pt x="1298361" y="5219581"/>
                  <a:pt x="1509350" y="5220979"/>
                  <a:pt x="1513983" y="5221047"/>
                </a:cubicBezTo>
                <a:close/>
                <a:moveTo>
                  <a:pt x="1513312" y="4435811"/>
                </a:moveTo>
                <a:cubicBezTo>
                  <a:pt x="1639670" y="4436935"/>
                  <a:pt x="1541961" y="4435935"/>
                  <a:pt x="1731292" y="4437127"/>
                </a:cubicBezTo>
                <a:cubicBezTo>
                  <a:pt x="1733088" y="4575825"/>
                  <a:pt x="1732718" y="4604027"/>
                  <a:pt x="1734102" y="4684935"/>
                </a:cubicBezTo>
                <a:cubicBezTo>
                  <a:pt x="1557012" y="4684497"/>
                  <a:pt x="1659121" y="4684867"/>
                  <a:pt x="1518548" y="4684456"/>
                </a:cubicBezTo>
                <a:cubicBezTo>
                  <a:pt x="1516519" y="4551747"/>
                  <a:pt x="1514737" y="4561572"/>
                  <a:pt x="1513312" y="4435811"/>
                </a:cubicBezTo>
                <a:close/>
                <a:moveTo>
                  <a:pt x="1536642" y="4697269"/>
                </a:moveTo>
                <a:cubicBezTo>
                  <a:pt x="1774951" y="4698228"/>
                  <a:pt x="1733787" y="4680838"/>
                  <a:pt x="1735610" y="4757374"/>
                </a:cubicBezTo>
                <a:cubicBezTo>
                  <a:pt x="1737159" y="4821303"/>
                  <a:pt x="1737872" y="4871104"/>
                  <a:pt x="1738859" y="4943775"/>
                </a:cubicBezTo>
                <a:cubicBezTo>
                  <a:pt x="1738914" y="4948599"/>
                  <a:pt x="1522044" y="4948421"/>
                  <a:pt x="1522016" y="4943611"/>
                </a:cubicBezTo>
                <a:cubicBezTo>
                  <a:pt x="1519946" y="4661734"/>
                  <a:pt x="1509720" y="4697146"/>
                  <a:pt x="1536642" y="4697269"/>
                </a:cubicBezTo>
                <a:close/>
                <a:moveTo>
                  <a:pt x="1536711" y="4959617"/>
                </a:moveTo>
                <a:cubicBezTo>
                  <a:pt x="1594283" y="4959069"/>
                  <a:pt x="1643453" y="4959151"/>
                  <a:pt x="1701039" y="4959316"/>
                </a:cubicBezTo>
                <a:cubicBezTo>
                  <a:pt x="1750236" y="4959453"/>
                  <a:pt x="1738831" y="4914970"/>
                  <a:pt x="1743807" y="5208221"/>
                </a:cubicBezTo>
                <a:cubicBezTo>
                  <a:pt x="1683726" y="5208659"/>
                  <a:pt x="1650046" y="5210674"/>
                  <a:pt x="1525018" y="5208481"/>
                </a:cubicBezTo>
                <a:cubicBezTo>
                  <a:pt x="1520837" y="4922466"/>
                  <a:pt x="1517068" y="4959823"/>
                  <a:pt x="1536711" y="4959617"/>
                </a:cubicBezTo>
                <a:close/>
                <a:moveTo>
                  <a:pt x="1536574" y="5221431"/>
                </a:moveTo>
                <a:cubicBezTo>
                  <a:pt x="1739023" y="5225241"/>
                  <a:pt x="1743944" y="5215785"/>
                  <a:pt x="1744081" y="5224364"/>
                </a:cubicBezTo>
                <a:cubicBezTo>
                  <a:pt x="1745507" y="5315194"/>
                  <a:pt x="1743519" y="5319757"/>
                  <a:pt x="1744959" y="5411533"/>
                </a:cubicBezTo>
                <a:cubicBezTo>
                  <a:pt x="1746083" y="5483752"/>
                  <a:pt x="1757433" y="5472912"/>
                  <a:pt x="1701245" y="5471049"/>
                </a:cubicBezTo>
                <a:cubicBezTo>
                  <a:pt x="1493477" y="5464238"/>
                  <a:pt x="1528966" y="5496154"/>
                  <a:pt x="1527581" y="5411300"/>
                </a:cubicBezTo>
                <a:cubicBezTo>
                  <a:pt x="1524141" y="5192708"/>
                  <a:pt x="1519617" y="5221116"/>
                  <a:pt x="1536574" y="5221431"/>
                </a:cubicBezTo>
                <a:close/>
                <a:moveTo>
                  <a:pt x="1745575" y="4697680"/>
                </a:moveTo>
                <a:cubicBezTo>
                  <a:pt x="1923899" y="4697899"/>
                  <a:pt x="1783930" y="4697913"/>
                  <a:pt x="1964337" y="4698297"/>
                </a:cubicBezTo>
                <a:cubicBezTo>
                  <a:pt x="1968820" y="4986943"/>
                  <a:pt x="1975098" y="4948339"/>
                  <a:pt x="1947696" y="4948339"/>
                </a:cubicBezTo>
                <a:cubicBezTo>
                  <a:pt x="1946627" y="4948339"/>
                  <a:pt x="1750154" y="4947558"/>
                  <a:pt x="1750099" y="4943529"/>
                </a:cubicBezTo>
                <a:cubicBezTo>
                  <a:pt x="1747755" y="4770530"/>
                  <a:pt x="1747001" y="4774874"/>
                  <a:pt x="1745575" y="4697680"/>
                </a:cubicBezTo>
                <a:close/>
                <a:moveTo>
                  <a:pt x="1947696" y="4961083"/>
                </a:moveTo>
                <a:cubicBezTo>
                  <a:pt x="1973809" y="4961083"/>
                  <a:pt x="1966860" y="4921205"/>
                  <a:pt x="1971945" y="5208125"/>
                </a:cubicBezTo>
                <a:cubicBezTo>
                  <a:pt x="1956071" y="5208029"/>
                  <a:pt x="1943680" y="5208056"/>
                  <a:pt x="1783286" y="5208084"/>
                </a:cubicBezTo>
                <a:cubicBezTo>
                  <a:pt x="1747878" y="5208084"/>
                  <a:pt x="1754294" y="5249264"/>
                  <a:pt x="1750318" y="4959384"/>
                </a:cubicBezTo>
                <a:cubicBezTo>
                  <a:pt x="1868109" y="4959453"/>
                  <a:pt x="1870864" y="4961083"/>
                  <a:pt x="1947696" y="4961083"/>
                </a:cubicBezTo>
                <a:close/>
                <a:moveTo>
                  <a:pt x="1975016" y="4663077"/>
                </a:moveTo>
                <a:cubicBezTo>
                  <a:pt x="1970848" y="4395481"/>
                  <a:pt x="1950506" y="4434304"/>
                  <a:pt x="2029805" y="4436332"/>
                </a:cubicBezTo>
                <a:cubicBezTo>
                  <a:pt x="2084061" y="4437716"/>
                  <a:pt x="2139563" y="4437607"/>
                  <a:pt x="2187486" y="4436784"/>
                </a:cubicBezTo>
                <a:cubicBezTo>
                  <a:pt x="2190323" y="4671368"/>
                  <a:pt x="2189473" y="4625762"/>
                  <a:pt x="2190570" y="4685771"/>
                </a:cubicBezTo>
                <a:cubicBezTo>
                  <a:pt x="1940143" y="4692143"/>
                  <a:pt x="1975386" y="4686402"/>
                  <a:pt x="1975016" y="4663077"/>
                </a:cubicBezTo>
                <a:close/>
                <a:moveTo>
                  <a:pt x="2190803" y="4698516"/>
                </a:moveTo>
                <a:cubicBezTo>
                  <a:pt x="2192475" y="4781713"/>
                  <a:pt x="2193997" y="4775559"/>
                  <a:pt x="2195546" y="4947462"/>
                </a:cubicBezTo>
                <a:cubicBezTo>
                  <a:pt x="2165690" y="4947736"/>
                  <a:pt x="1979457" y="4948325"/>
                  <a:pt x="1978484" y="4948325"/>
                </a:cubicBezTo>
                <a:cubicBezTo>
                  <a:pt x="1978621" y="4879764"/>
                  <a:pt x="1978593" y="4893551"/>
                  <a:pt x="1975550" y="4698338"/>
                </a:cubicBezTo>
                <a:cubicBezTo>
                  <a:pt x="2036084" y="4698598"/>
                  <a:pt x="2104513" y="4700695"/>
                  <a:pt x="2190803" y="4698516"/>
                </a:cubicBezTo>
                <a:close/>
                <a:moveTo>
                  <a:pt x="2194449" y="4960193"/>
                </a:moveTo>
                <a:cubicBezTo>
                  <a:pt x="2195834" y="4960193"/>
                  <a:pt x="2199768" y="5208056"/>
                  <a:pt x="2199781" y="5209139"/>
                </a:cubicBezTo>
                <a:cubicBezTo>
                  <a:pt x="2072094" y="5211318"/>
                  <a:pt x="2042019" y="5208714"/>
                  <a:pt x="1983158" y="5208193"/>
                </a:cubicBezTo>
                <a:cubicBezTo>
                  <a:pt x="1981870" y="5134480"/>
                  <a:pt x="1978347" y="5063123"/>
                  <a:pt x="1978456" y="4961042"/>
                </a:cubicBezTo>
                <a:cubicBezTo>
                  <a:pt x="1979430" y="4961056"/>
                  <a:pt x="2174203" y="4960385"/>
                  <a:pt x="2194449" y="4960193"/>
                </a:cubicBezTo>
                <a:close/>
                <a:moveTo>
                  <a:pt x="2200042" y="5224391"/>
                </a:moveTo>
                <a:cubicBezTo>
                  <a:pt x="2204415" y="5503280"/>
                  <a:pt x="2206704" y="5471528"/>
                  <a:pt x="2194449" y="5471391"/>
                </a:cubicBezTo>
                <a:cubicBezTo>
                  <a:pt x="1944845" y="5468719"/>
                  <a:pt x="1986461" y="5491440"/>
                  <a:pt x="1985214" y="5411286"/>
                </a:cubicBezTo>
                <a:cubicBezTo>
                  <a:pt x="1983761" y="5318318"/>
                  <a:pt x="1984940" y="5320155"/>
                  <a:pt x="1983432" y="5224145"/>
                </a:cubicBezTo>
                <a:cubicBezTo>
                  <a:pt x="1983364" y="5219170"/>
                  <a:pt x="2200028" y="5223322"/>
                  <a:pt x="2200042" y="5224391"/>
                </a:cubicBezTo>
                <a:close/>
                <a:moveTo>
                  <a:pt x="2202030" y="4698228"/>
                </a:moveTo>
                <a:cubicBezTo>
                  <a:pt x="2243783" y="4697187"/>
                  <a:pt x="2251117" y="4697365"/>
                  <a:pt x="2419845" y="4697337"/>
                </a:cubicBezTo>
                <a:cubicBezTo>
                  <a:pt x="2421792" y="4811313"/>
                  <a:pt x="2420503" y="4709465"/>
                  <a:pt x="2424081" y="4948051"/>
                </a:cubicBezTo>
                <a:cubicBezTo>
                  <a:pt x="2181701" y="4947571"/>
                  <a:pt x="2206814" y="4948394"/>
                  <a:pt x="2206772" y="4943584"/>
                </a:cubicBezTo>
                <a:cubicBezTo>
                  <a:pt x="2205539" y="4795650"/>
                  <a:pt x="2203441" y="4766940"/>
                  <a:pt x="2202030" y="4698228"/>
                </a:cubicBezTo>
                <a:close/>
                <a:moveTo>
                  <a:pt x="2424273" y="4960782"/>
                </a:moveTo>
                <a:cubicBezTo>
                  <a:pt x="2427796" y="5195613"/>
                  <a:pt x="2426110" y="5072524"/>
                  <a:pt x="2428289" y="5209660"/>
                </a:cubicBezTo>
                <a:cubicBezTo>
                  <a:pt x="2354926" y="5209536"/>
                  <a:pt x="2302850" y="5207563"/>
                  <a:pt x="2211022" y="5208947"/>
                </a:cubicBezTo>
                <a:cubicBezTo>
                  <a:pt x="2209829" y="5136015"/>
                  <a:pt x="2207718" y="5052297"/>
                  <a:pt x="2206923" y="4960070"/>
                </a:cubicBezTo>
                <a:cubicBezTo>
                  <a:pt x="2318614" y="4959097"/>
                  <a:pt x="2354610" y="4960659"/>
                  <a:pt x="2424273" y="4960782"/>
                </a:cubicBezTo>
                <a:close/>
                <a:moveTo>
                  <a:pt x="2428495" y="5222391"/>
                </a:moveTo>
                <a:cubicBezTo>
                  <a:pt x="2430099" y="5338271"/>
                  <a:pt x="2428248" y="5285908"/>
                  <a:pt x="2431127" y="5470597"/>
                </a:cubicBezTo>
                <a:cubicBezTo>
                  <a:pt x="2348853" y="5470706"/>
                  <a:pt x="2327770" y="5472570"/>
                  <a:pt x="2214887" y="5471597"/>
                </a:cubicBezTo>
                <a:cubicBezTo>
                  <a:pt x="2212982" y="5398267"/>
                  <a:pt x="2212694" y="5316208"/>
                  <a:pt x="2211255" y="5224172"/>
                </a:cubicBezTo>
                <a:cubicBezTo>
                  <a:pt x="2211186" y="5218896"/>
                  <a:pt x="2201961" y="5222048"/>
                  <a:pt x="2428495" y="5222391"/>
                </a:cubicBezTo>
                <a:close/>
                <a:moveTo>
                  <a:pt x="2431072" y="4697351"/>
                </a:moveTo>
                <a:cubicBezTo>
                  <a:pt x="2501146" y="4697337"/>
                  <a:pt x="2506725" y="4698448"/>
                  <a:pt x="2647764" y="4698804"/>
                </a:cubicBezTo>
                <a:cubicBezTo>
                  <a:pt x="2647778" y="4699900"/>
                  <a:pt x="2652109" y="4937869"/>
                  <a:pt x="2652315" y="4947887"/>
                </a:cubicBezTo>
                <a:cubicBezTo>
                  <a:pt x="2545573" y="4947859"/>
                  <a:pt x="2473388" y="4948106"/>
                  <a:pt x="2435294" y="4948065"/>
                </a:cubicBezTo>
                <a:cubicBezTo>
                  <a:pt x="2431881" y="4719935"/>
                  <a:pt x="2432731" y="4795170"/>
                  <a:pt x="2431072" y="4697351"/>
                </a:cubicBezTo>
                <a:close/>
                <a:moveTo>
                  <a:pt x="2441065" y="4960796"/>
                </a:moveTo>
                <a:cubicBezTo>
                  <a:pt x="2696893" y="4960796"/>
                  <a:pt x="2652438" y="4941912"/>
                  <a:pt x="2653932" y="5037277"/>
                </a:cubicBezTo>
                <a:cubicBezTo>
                  <a:pt x="2655399" y="5131204"/>
                  <a:pt x="2655687" y="5124722"/>
                  <a:pt x="2657072" y="5210400"/>
                </a:cubicBezTo>
                <a:cubicBezTo>
                  <a:pt x="2552358" y="5211016"/>
                  <a:pt x="2531303" y="5209673"/>
                  <a:pt x="2439516" y="5209673"/>
                </a:cubicBezTo>
                <a:cubicBezTo>
                  <a:pt x="2435143" y="4931470"/>
                  <a:pt x="2432717" y="4960796"/>
                  <a:pt x="2441065" y="4960796"/>
                </a:cubicBezTo>
                <a:close/>
                <a:moveTo>
                  <a:pt x="2441065" y="5222404"/>
                </a:moveTo>
                <a:cubicBezTo>
                  <a:pt x="2442038" y="5222404"/>
                  <a:pt x="2657277" y="5222925"/>
                  <a:pt x="2657305" y="5224391"/>
                </a:cubicBezTo>
                <a:cubicBezTo>
                  <a:pt x="2657332" y="5226036"/>
                  <a:pt x="2660306" y="5470583"/>
                  <a:pt x="2660320" y="5472227"/>
                </a:cubicBezTo>
                <a:cubicBezTo>
                  <a:pt x="2509494" y="5473008"/>
                  <a:pt x="2546244" y="5470610"/>
                  <a:pt x="2442354" y="5470597"/>
                </a:cubicBezTo>
                <a:cubicBezTo>
                  <a:pt x="2438036" y="5194791"/>
                  <a:pt x="2440092" y="5222404"/>
                  <a:pt x="2441065" y="5222404"/>
                </a:cubicBezTo>
                <a:close/>
                <a:moveTo>
                  <a:pt x="2687640" y="4698954"/>
                </a:moveTo>
                <a:cubicBezTo>
                  <a:pt x="2768790" y="4699284"/>
                  <a:pt x="2771449" y="4698968"/>
                  <a:pt x="2851982" y="4699284"/>
                </a:cubicBezTo>
                <a:cubicBezTo>
                  <a:pt x="2885100" y="4699420"/>
                  <a:pt x="2876615" y="4660159"/>
                  <a:pt x="2880000" y="4947476"/>
                </a:cubicBezTo>
                <a:cubicBezTo>
                  <a:pt x="2641212" y="4948572"/>
                  <a:pt x="2663583" y="4949847"/>
                  <a:pt x="2663459" y="4943515"/>
                </a:cubicBezTo>
                <a:cubicBezTo>
                  <a:pt x="2657839" y="4660021"/>
                  <a:pt x="2649066" y="4698790"/>
                  <a:pt x="2687640" y="4698954"/>
                </a:cubicBezTo>
                <a:close/>
                <a:moveTo>
                  <a:pt x="2880165" y="4960193"/>
                </a:moveTo>
                <a:cubicBezTo>
                  <a:pt x="2880919" y="5023437"/>
                  <a:pt x="2881714" y="5076499"/>
                  <a:pt x="2883359" y="5130930"/>
                </a:cubicBezTo>
                <a:cubicBezTo>
                  <a:pt x="2886416" y="5231558"/>
                  <a:pt x="2924989" y="5208248"/>
                  <a:pt x="2687612" y="5210180"/>
                </a:cubicBezTo>
                <a:cubicBezTo>
                  <a:pt x="2659813" y="5210400"/>
                  <a:pt x="2669573" y="5248483"/>
                  <a:pt x="2663816" y="4960618"/>
                </a:cubicBezTo>
                <a:cubicBezTo>
                  <a:pt x="2863428" y="4960645"/>
                  <a:pt x="2785595" y="4960645"/>
                  <a:pt x="2880165" y="4960193"/>
                </a:cubicBezTo>
                <a:close/>
                <a:moveTo>
                  <a:pt x="2687722" y="5222925"/>
                </a:moveTo>
                <a:cubicBezTo>
                  <a:pt x="2688695" y="5222911"/>
                  <a:pt x="2885456" y="5220979"/>
                  <a:pt x="2885511" y="5224391"/>
                </a:cubicBezTo>
                <a:cubicBezTo>
                  <a:pt x="2889993" y="5511640"/>
                  <a:pt x="2905291" y="5470980"/>
                  <a:pt x="2851968" y="5471419"/>
                </a:cubicBezTo>
                <a:cubicBezTo>
                  <a:pt x="2769955" y="5472090"/>
                  <a:pt x="2764965" y="5471433"/>
                  <a:pt x="2687640" y="5472049"/>
                </a:cubicBezTo>
                <a:cubicBezTo>
                  <a:pt x="2666475" y="5472186"/>
                  <a:pt x="2671862" y="5483396"/>
                  <a:pt x="2670738" y="5411286"/>
                </a:cubicBezTo>
                <a:cubicBezTo>
                  <a:pt x="2667435" y="5194297"/>
                  <a:pt x="2660868" y="5223144"/>
                  <a:pt x="2687722" y="5222925"/>
                </a:cubicBezTo>
                <a:close/>
                <a:moveTo>
                  <a:pt x="2887553" y="4699379"/>
                </a:moveTo>
                <a:cubicBezTo>
                  <a:pt x="3023945" y="4699626"/>
                  <a:pt x="3004343" y="4698776"/>
                  <a:pt x="3098707" y="4698776"/>
                </a:cubicBezTo>
                <a:cubicBezTo>
                  <a:pt x="3109893" y="4698776"/>
                  <a:pt x="3104752" y="4669217"/>
                  <a:pt x="3109207" y="4948709"/>
                </a:cubicBezTo>
                <a:cubicBezTo>
                  <a:pt x="3024480" y="4948942"/>
                  <a:pt x="3010923" y="4946996"/>
                  <a:pt x="2891255" y="4947407"/>
                </a:cubicBezTo>
                <a:cubicBezTo>
                  <a:pt x="2890322" y="4875105"/>
                  <a:pt x="2891350" y="4940405"/>
                  <a:pt x="2887553" y="4699379"/>
                </a:cubicBezTo>
                <a:close/>
                <a:moveTo>
                  <a:pt x="2934228" y="4960083"/>
                </a:moveTo>
                <a:cubicBezTo>
                  <a:pt x="3015556" y="4960083"/>
                  <a:pt x="3016406" y="4961467"/>
                  <a:pt x="3098694" y="4961467"/>
                </a:cubicBezTo>
                <a:cubicBezTo>
                  <a:pt x="3114745" y="4961467"/>
                  <a:pt x="3109166" y="4930620"/>
                  <a:pt x="3113717" y="5210112"/>
                </a:cubicBezTo>
                <a:cubicBezTo>
                  <a:pt x="3031910" y="5210331"/>
                  <a:pt x="3001232" y="5208878"/>
                  <a:pt x="2896491" y="5209248"/>
                </a:cubicBezTo>
                <a:cubicBezTo>
                  <a:pt x="2891501" y="4920123"/>
                  <a:pt x="2874037" y="4960083"/>
                  <a:pt x="2934228" y="4960083"/>
                </a:cubicBezTo>
                <a:close/>
                <a:moveTo>
                  <a:pt x="3112059" y="4476019"/>
                </a:moveTo>
                <a:cubicBezTo>
                  <a:pt x="3111209" y="4421395"/>
                  <a:pt x="3074225" y="4437510"/>
                  <a:pt x="3330724" y="4436579"/>
                </a:cubicBezTo>
                <a:cubicBezTo>
                  <a:pt x="3333027" y="4573358"/>
                  <a:pt x="3331602" y="4575770"/>
                  <a:pt x="3333548" y="4685648"/>
                </a:cubicBezTo>
                <a:cubicBezTo>
                  <a:pt x="3288011" y="4686182"/>
                  <a:pt x="3269259" y="4686032"/>
                  <a:pt x="3117062" y="4686059"/>
                </a:cubicBezTo>
                <a:cubicBezTo>
                  <a:pt x="3115458" y="4571261"/>
                  <a:pt x="3113525" y="4569480"/>
                  <a:pt x="3112059" y="4476019"/>
                </a:cubicBezTo>
                <a:close/>
                <a:moveTo>
                  <a:pt x="3333781" y="4698379"/>
                </a:moveTo>
                <a:cubicBezTo>
                  <a:pt x="3335083" y="4766899"/>
                  <a:pt x="3337126" y="4804955"/>
                  <a:pt x="3338277" y="4943707"/>
                </a:cubicBezTo>
                <a:cubicBezTo>
                  <a:pt x="3338305" y="4947462"/>
                  <a:pt x="3363527" y="4947215"/>
                  <a:pt x="3120420" y="4948668"/>
                </a:cubicBezTo>
                <a:cubicBezTo>
                  <a:pt x="3116665" y="4712988"/>
                  <a:pt x="3118501" y="4797527"/>
                  <a:pt x="3117240" y="4698776"/>
                </a:cubicBezTo>
                <a:cubicBezTo>
                  <a:pt x="3269451" y="4698749"/>
                  <a:pt x="3293905" y="4698872"/>
                  <a:pt x="3333781" y="4698379"/>
                </a:cubicBezTo>
                <a:close/>
                <a:moveTo>
                  <a:pt x="3338428" y="4960015"/>
                </a:moveTo>
                <a:cubicBezTo>
                  <a:pt x="3338442" y="4961097"/>
                  <a:pt x="3341183" y="5208166"/>
                  <a:pt x="3341197" y="5209153"/>
                </a:cubicBezTo>
                <a:cubicBezTo>
                  <a:pt x="3226806" y="5207632"/>
                  <a:pt x="3179926" y="5209783"/>
                  <a:pt x="3124944" y="5210057"/>
                </a:cubicBezTo>
                <a:cubicBezTo>
                  <a:pt x="3123820" y="5140523"/>
                  <a:pt x="3123724" y="5156008"/>
                  <a:pt x="3120626" y="4961399"/>
                </a:cubicBezTo>
                <a:cubicBezTo>
                  <a:pt x="3183668" y="4961029"/>
                  <a:pt x="3230960" y="4957726"/>
                  <a:pt x="3338428" y="4960015"/>
                </a:cubicBezTo>
                <a:close/>
                <a:moveTo>
                  <a:pt x="3341005" y="4382393"/>
                </a:moveTo>
                <a:cubicBezTo>
                  <a:pt x="3336660" y="4150646"/>
                  <a:pt x="3334631" y="4175532"/>
                  <a:pt x="3345447" y="4175450"/>
                </a:cubicBezTo>
                <a:cubicBezTo>
                  <a:pt x="3588073" y="4173476"/>
                  <a:pt x="3554640" y="4169941"/>
                  <a:pt x="3554750" y="4195499"/>
                </a:cubicBezTo>
                <a:cubicBezTo>
                  <a:pt x="3555888" y="4463932"/>
                  <a:pt x="3572748" y="4422902"/>
                  <a:pt x="3509857" y="4423327"/>
                </a:cubicBezTo>
                <a:cubicBezTo>
                  <a:pt x="3431189" y="4423861"/>
                  <a:pt x="3433615" y="4423450"/>
                  <a:pt x="3345364" y="4423793"/>
                </a:cubicBezTo>
                <a:cubicBezTo>
                  <a:pt x="3340471" y="4423820"/>
                  <a:pt x="3341910" y="4430028"/>
                  <a:pt x="3341005" y="4382393"/>
                </a:cubicBezTo>
                <a:close/>
                <a:moveTo>
                  <a:pt x="3345433" y="4436524"/>
                </a:moveTo>
                <a:cubicBezTo>
                  <a:pt x="3596709" y="4435496"/>
                  <a:pt x="3557121" y="4424396"/>
                  <a:pt x="3557944" y="4476210"/>
                </a:cubicBezTo>
                <a:cubicBezTo>
                  <a:pt x="3561878" y="4728281"/>
                  <a:pt x="3577299" y="4686278"/>
                  <a:pt x="3509953" y="4685456"/>
                </a:cubicBezTo>
                <a:cubicBezTo>
                  <a:pt x="3316976" y="4683113"/>
                  <a:pt x="3344939" y="4696858"/>
                  <a:pt x="3344405" y="4663105"/>
                </a:cubicBezTo>
                <a:cubicBezTo>
                  <a:pt x="3340430" y="4409568"/>
                  <a:pt x="3341704" y="4436524"/>
                  <a:pt x="3345433" y="4436524"/>
                </a:cubicBezTo>
                <a:close/>
                <a:moveTo>
                  <a:pt x="3345474" y="4698228"/>
                </a:moveTo>
                <a:cubicBezTo>
                  <a:pt x="3608073" y="4695035"/>
                  <a:pt x="3561782" y="4685922"/>
                  <a:pt x="3563715" y="4756868"/>
                </a:cubicBezTo>
                <a:cubicBezTo>
                  <a:pt x="3565483" y="4821947"/>
                  <a:pt x="3566525" y="4879819"/>
                  <a:pt x="3566319" y="4943625"/>
                </a:cubicBezTo>
                <a:cubicBezTo>
                  <a:pt x="3566292" y="4952204"/>
                  <a:pt x="3350546" y="4947517"/>
                  <a:pt x="3349559" y="4947503"/>
                </a:cubicBezTo>
                <a:cubicBezTo>
                  <a:pt x="3347942" y="4761198"/>
                  <a:pt x="3343898" y="4698256"/>
                  <a:pt x="3345474" y="4698228"/>
                </a:cubicBezTo>
                <a:close/>
                <a:moveTo>
                  <a:pt x="3566278" y="4961426"/>
                </a:moveTo>
                <a:cubicBezTo>
                  <a:pt x="3566223" y="5051914"/>
                  <a:pt x="3569267" y="5131657"/>
                  <a:pt x="3570555" y="5207906"/>
                </a:cubicBezTo>
                <a:cubicBezTo>
                  <a:pt x="3506156" y="5208221"/>
                  <a:pt x="3470708" y="5210852"/>
                  <a:pt x="3352410" y="5209303"/>
                </a:cubicBezTo>
                <a:cubicBezTo>
                  <a:pt x="3352396" y="5208084"/>
                  <a:pt x="3349668" y="4961234"/>
                  <a:pt x="3349655" y="4960261"/>
                </a:cubicBezTo>
                <a:cubicBezTo>
                  <a:pt x="3395315" y="4961234"/>
                  <a:pt x="3564688" y="4961426"/>
                  <a:pt x="3566278" y="4961426"/>
                </a:cubicBezTo>
                <a:close/>
                <a:moveTo>
                  <a:pt x="3570774" y="5220636"/>
                </a:moveTo>
                <a:cubicBezTo>
                  <a:pt x="3572269" y="5312631"/>
                  <a:pt x="3572200" y="5368502"/>
                  <a:pt x="3574311" y="5470747"/>
                </a:cubicBezTo>
                <a:lnTo>
                  <a:pt x="3356797" y="5470843"/>
                </a:lnTo>
                <a:cubicBezTo>
                  <a:pt x="3356098" y="5437721"/>
                  <a:pt x="3352712" y="5228091"/>
                  <a:pt x="3352643" y="5224213"/>
                </a:cubicBezTo>
                <a:cubicBezTo>
                  <a:pt x="3352616" y="5221925"/>
                  <a:pt x="3333562" y="5221842"/>
                  <a:pt x="3570774" y="5220636"/>
                </a:cubicBezTo>
                <a:close/>
                <a:moveTo>
                  <a:pt x="3573557" y="4698653"/>
                </a:moveTo>
                <a:cubicBezTo>
                  <a:pt x="3667990" y="4698831"/>
                  <a:pt x="3651143" y="4697831"/>
                  <a:pt x="3790838" y="4697776"/>
                </a:cubicBezTo>
                <a:cubicBezTo>
                  <a:pt x="3791619" y="4764967"/>
                  <a:pt x="3790838" y="4845765"/>
                  <a:pt x="3794841" y="4946133"/>
                </a:cubicBezTo>
                <a:cubicBezTo>
                  <a:pt x="3653377" y="4946064"/>
                  <a:pt x="3686522" y="4948791"/>
                  <a:pt x="3577546" y="4948709"/>
                </a:cubicBezTo>
                <a:cubicBezTo>
                  <a:pt x="3577889" y="4834843"/>
                  <a:pt x="3574845" y="4763157"/>
                  <a:pt x="3573557" y="4698653"/>
                </a:cubicBezTo>
                <a:close/>
                <a:moveTo>
                  <a:pt x="3592131" y="4961440"/>
                </a:moveTo>
                <a:cubicBezTo>
                  <a:pt x="3835046" y="4961440"/>
                  <a:pt x="3795691" y="4931551"/>
                  <a:pt x="3797336" y="5037250"/>
                </a:cubicBezTo>
                <a:cubicBezTo>
                  <a:pt x="3798734" y="5126833"/>
                  <a:pt x="3797720" y="5126340"/>
                  <a:pt x="3798885" y="5208865"/>
                </a:cubicBezTo>
                <a:cubicBezTo>
                  <a:pt x="3797912" y="5208851"/>
                  <a:pt x="3608498" y="5207809"/>
                  <a:pt x="3581782" y="5207878"/>
                </a:cubicBezTo>
                <a:cubicBezTo>
                  <a:pt x="3577121" y="4933086"/>
                  <a:pt x="3570158" y="4961440"/>
                  <a:pt x="3592131" y="4961440"/>
                </a:cubicBezTo>
                <a:close/>
                <a:moveTo>
                  <a:pt x="3592131" y="5220582"/>
                </a:moveTo>
                <a:cubicBezTo>
                  <a:pt x="3822270" y="5220582"/>
                  <a:pt x="3799077" y="5221075"/>
                  <a:pt x="3799118" y="5224405"/>
                </a:cubicBezTo>
                <a:cubicBezTo>
                  <a:pt x="3803641" y="5513476"/>
                  <a:pt x="3817610" y="5469802"/>
                  <a:pt x="3756569" y="5469802"/>
                </a:cubicBezTo>
                <a:cubicBezTo>
                  <a:pt x="3674597" y="5469802"/>
                  <a:pt x="3672760" y="5470747"/>
                  <a:pt x="3592117" y="5470747"/>
                </a:cubicBezTo>
                <a:cubicBezTo>
                  <a:pt x="3583207" y="5470747"/>
                  <a:pt x="3585537" y="5479915"/>
                  <a:pt x="3584455" y="5411313"/>
                </a:cubicBezTo>
                <a:cubicBezTo>
                  <a:pt x="3581124" y="5197134"/>
                  <a:pt x="3576723" y="5220582"/>
                  <a:pt x="3592131" y="5220582"/>
                </a:cubicBezTo>
                <a:close/>
                <a:moveTo>
                  <a:pt x="4016865" y="4476183"/>
                </a:moveTo>
                <a:cubicBezTo>
                  <a:pt x="4020662" y="4717427"/>
                  <a:pt x="4026803" y="4685881"/>
                  <a:pt x="4003541" y="4685511"/>
                </a:cubicBezTo>
                <a:cubicBezTo>
                  <a:pt x="3956126" y="4684744"/>
                  <a:pt x="3914838" y="4684757"/>
                  <a:pt x="3838802" y="4684963"/>
                </a:cubicBezTo>
                <a:cubicBezTo>
                  <a:pt x="3789495" y="4685086"/>
                  <a:pt x="3802147" y="4720484"/>
                  <a:pt x="3798337" y="4475991"/>
                </a:cubicBezTo>
                <a:cubicBezTo>
                  <a:pt x="3797555" y="4425300"/>
                  <a:pt x="3787041" y="4436127"/>
                  <a:pt x="3838884" y="4435496"/>
                </a:cubicBezTo>
                <a:cubicBezTo>
                  <a:pt x="4047707" y="4432975"/>
                  <a:pt x="4016125" y="4428123"/>
                  <a:pt x="4016865" y="4476183"/>
                </a:cubicBezTo>
                <a:close/>
                <a:moveTo>
                  <a:pt x="4011437" y="4195773"/>
                </a:moveTo>
                <a:cubicBezTo>
                  <a:pt x="4013713" y="4250698"/>
                  <a:pt x="4013795" y="4266403"/>
                  <a:pt x="4015481" y="4382640"/>
                </a:cubicBezTo>
                <a:cubicBezTo>
                  <a:pt x="4016152" y="4431865"/>
                  <a:pt x="4019716" y="4424108"/>
                  <a:pt x="4003651" y="4423601"/>
                </a:cubicBezTo>
                <a:cubicBezTo>
                  <a:pt x="3741340" y="4415022"/>
                  <a:pt x="3796692" y="4494396"/>
                  <a:pt x="3794306" y="4173764"/>
                </a:cubicBezTo>
                <a:cubicBezTo>
                  <a:pt x="4043979" y="4174737"/>
                  <a:pt x="4010148" y="4164761"/>
                  <a:pt x="4011437" y="4195773"/>
                </a:cubicBezTo>
                <a:close/>
                <a:moveTo>
                  <a:pt x="4006406" y="3914938"/>
                </a:moveTo>
                <a:cubicBezTo>
                  <a:pt x="4010724" y="4191730"/>
                  <a:pt x="4012012" y="4161348"/>
                  <a:pt x="4003459" y="4161417"/>
                </a:cubicBezTo>
                <a:cubicBezTo>
                  <a:pt x="3750620" y="4163103"/>
                  <a:pt x="3794594" y="4175532"/>
                  <a:pt x="3793443" y="4101777"/>
                </a:cubicBezTo>
                <a:cubicBezTo>
                  <a:pt x="3791949" y="4007344"/>
                  <a:pt x="3791551" y="4014099"/>
                  <a:pt x="3789947" y="3914691"/>
                </a:cubicBezTo>
                <a:cubicBezTo>
                  <a:pt x="3789906" y="3911306"/>
                  <a:pt x="4006365" y="3912594"/>
                  <a:pt x="4006406" y="3914938"/>
                </a:cubicBezTo>
                <a:close/>
                <a:moveTo>
                  <a:pt x="4006159" y="3899699"/>
                </a:moveTo>
                <a:cubicBezTo>
                  <a:pt x="3894660" y="3901905"/>
                  <a:pt x="3851166" y="3899781"/>
                  <a:pt x="3789701" y="3899452"/>
                </a:cubicBezTo>
                <a:cubicBezTo>
                  <a:pt x="3788426" y="3822792"/>
                  <a:pt x="3785739" y="3735814"/>
                  <a:pt x="3785588" y="3650493"/>
                </a:cubicBezTo>
                <a:cubicBezTo>
                  <a:pt x="3863106" y="3650808"/>
                  <a:pt x="3833579" y="3651849"/>
                  <a:pt x="4001841" y="3651438"/>
                </a:cubicBezTo>
                <a:cubicBezTo>
                  <a:pt x="4004830" y="3835619"/>
                  <a:pt x="4005131" y="3836181"/>
                  <a:pt x="4006159" y="3899699"/>
                </a:cubicBezTo>
                <a:close/>
                <a:moveTo>
                  <a:pt x="4001650" y="3638680"/>
                </a:moveTo>
                <a:cubicBezTo>
                  <a:pt x="3757487" y="3639324"/>
                  <a:pt x="3785588" y="3638200"/>
                  <a:pt x="3785588" y="3634500"/>
                </a:cubicBezTo>
                <a:cubicBezTo>
                  <a:pt x="3785465" y="3513714"/>
                  <a:pt x="3782408" y="3449552"/>
                  <a:pt x="3781119" y="3387637"/>
                </a:cubicBezTo>
                <a:cubicBezTo>
                  <a:pt x="3852633" y="3388131"/>
                  <a:pt x="3859158" y="3390871"/>
                  <a:pt x="3998072" y="3389432"/>
                </a:cubicBezTo>
                <a:cubicBezTo>
                  <a:pt x="3999470" y="3488718"/>
                  <a:pt x="3997921" y="3408673"/>
                  <a:pt x="4001650" y="3638680"/>
                </a:cubicBezTo>
                <a:close/>
                <a:moveTo>
                  <a:pt x="3996400" y="3166702"/>
                </a:moveTo>
                <a:cubicBezTo>
                  <a:pt x="3997853" y="3259286"/>
                  <a:pt x="3996057" y="3260122"/>
                  <a:pt x="3997524" y="3353761"/>
                </a:cubicBezTo>
                <a:cubicBezTo>
                  <a:pt x="3998072" y="3387815"/>
                  <a:pt x="4029696" y="3376537"/>
                  <a:pt x="3780859" y="3374920"/>
                </a:cubicBezTo>
                <a:cubicBezTo>
                  <a:pt x="3778844" y="3269125"/>
                  <a:pt x="3780845" y="3257792"/>
                  <a:pt x="3778337" y="3127084"/>
                </a:cubicBezTo>
                <a:cubicBezTo>
                  <a:pt x="4036371" y="3127468"/>
                  <a:pt x="3995591" y="3115271"/>
                  <a:pt x="3996400" y="3166702"/>
                </a:cubicBezTo>
                <a:close/>
                <a:moveTo>
                  <a:pt x="3989710" y="2864694"/>
                </a:moveTo>
                <a:cubicBezTo>
                  <a:pt x="3994234" y="3129359"/>
                  <a:pt x="3992589" y="3011738"/>
                  <a:pt x="3995344" y="3114860"/>
                </a:cubicBezTo>
                <a:cubicBezTo>
                  <a:pt x="3737995" y="3114942"/>
                  <a:pt x="3778474" y="3126824"/>
                  <a:pt x="3777131" y="3072871"/>
                </a:cubicBezTo>
                <a:cubicBezTo>
                  <a:pt x="3775527" y="3008737"/>
                  <a:pt x="3774553" y="2951495"/>
                  <a:pt x="3774279" y="2886004"/>
                </a:cubicBezTo>
                <a:cubicBezTo>
                  <a:pt x="3774128" y="2855992"/>
                  <a:pt x="3740380" y="2862557"/>
                  <a:pt x="3989710" y="2864694"/>
                </a:cubicBezTo>
                <a:close/>
                <a:moveTo>
                  <a:pt x="3987448" y="2605608"/>
                </a:moveTo>
                <a:cubicBezTo>
                  <a:pt x="3989135" y="2712814"/>
                  <a:pt x="3986448" y="2667686"/>
                  <a:pt x="3989491" y="2851977"/>
                </a:cubicBezTo>
                <a:cubicBezTo>
                  <a:pt x="3988106" y="2851963"/>
                  <a:pt x="3775719" y="2851155"/>
                  <a:pt x="3774060" y="2851141"/>
                </a:cubicBezTo>
                <a:cubicBezTo>
                  <a:pt x="3772881" y="2708552"/>
                  <a:pt x="3770235" y="2708963"/>
                  <a:pt x="3768673" y="2602579"/>
                </a:cubicBezTo>
                <a:cubicBezTo>
                  <a:pt x="3769674" y="2602579"/>
                  <a:pt x="3987435" y="2604634"/>
                  <a:pt x="3987448" y="2605608"/>
                </a:cubicBezTo>
                <a:close/>
                <a:moveTo>
                  <a:pt x="3981828" y="2341436"/>
                </a:moveTo>
                <a:cubicBezTo>
                  <a:pt x="3989011" y="2677581"/>
                  <a:pt x="3986502" y="2549997"/>
                  <a:pt x="3987215" y="2590958"/>
                </a:cubicBezTo>
                <a:cubicBezTo>
                  <a:pt x="3897252" y="2593164"/>
                  <a:pt x="3835758" y="2590012"/>
                  <a:pt x="3768495" y="2589862"/>
                </a:cubicBezTo>
                <a:cubicBezTo>
                  <a:pt x="3767316" y="2510776"/>
                  <a:pt x="3767261" y="2454741"/>
                  <a:pt x="3764944" y="2341354"/>
                </a:cubicBezTo>
                <a:cubicBezTo>
                  <a:pt x="3830906" y="2341382"/>
                  <a:pt x="3919513" y="2342327"/>
                  <a:pt x="3981828" y="2341436"/>
                </a:cubicBezTo>
                <a:close/>
                <a:moveTo>
                  <a:pt x="3981472" y="2325211"/>
                </a:moveTo>
                <a:cubicBezTo>
                  <a:pt x="3981609" y="2331158"/>
                  <a:pt x="3998990" y="2328705"/>
                  <a:pt x="3764684" y="2328623"/>
                </a:cubicBezTo>
                <a:cubicBezTo>
                  <a:pt x="3764657" y="2327363"/>
                  <a:pt x="3759941" y="2079430"/>
                  <a:pt x="3759927" y="2078417"/>
                </a:cubicBezTo>
                <a:cubicBezTo>
                  <a:pt x="3760914" y="2078417"/>
                  <a:pt x="3976647" y="2079636"/>
                  <a:pt x="3977688" y="2079650"/>
                </a:cubicBezTo>
                <a:cubicBezTo>
                  <a:pt x="3978484" y="2135192"/>
                  <a:pt x="3979169" y="2220019"/>
                  <a:pt x="3981472" y="2325211"/>
                </a:cubicBezTo>
                <a:close/>
                <a:moveTo>
                  <a:pt x="3974714" y="1857742"/>
                </a:moveTo>
                <a:cubicBezTo>
                  <a:pt x="3976181" y="1951175"/>
                  <a:pt x="3975687" y="1950997"/>
                  <a:pt x="3977154" y="2044664"/>
                </a:cubicBezTo>
                <a:cubicBezTo>
                  <a:pt x="3977661" y="2076868"/>
                  <a:pt x="4010971" y="2065781"/>
                  <a:pt x="3759708" y="2065686"/>
                </a:cubicBezTo>
                <a:cubicBezTo>
                  <a:pt x="3757460" y="1931387"/>
                  <a:pt x="3759448" y="1962317"/>
                  <a:pt x="3756857" y="1818329"/>
                </a:cubicBezTo>
                <a:cubicBezTo>
                  <a:pt x="4011451" y="1818329"/>
                  <a:pt x="3973864" y="1802994"/>
                  <a:pt x="3974714" y="1857742"/>
                </a:cubicBezTo>
                <a:close/>
                <a:moveTo>
                  <a:pt x="3971109" y="1577249"/>
                </a:moveTo>
                <a:cubicBezTo>
                  <a:pt x="3976784" y="1849095"/>
                  <a:pt x="3986448" y="1805050"/>
                  <a:pt x="3921117" y="1805050"/>
                </a:cubicBezTo>
                <a:cubicBezTo>
                  <a:pt x="3838706" y="1805050"/>
                  <a:pt x="3839062" y="1805598"/>
                  <a:pt x="3756610" y="1805598"/>
                </a:cubicBezTo>
                <a:cubicBezTo>
                  <a:pt x="3754431" y="1691787"/>
                  <a:pt x="3754060" y="1710794"/>
                  <a:pt x="3752690" y="1555282"/>
                </a:cubicBezTo>
                <a:cubicBezTo>
                  <a:pt x="4000498" y="1555296"/>
                  <a:pt x="3970464" y="1546155"/>
                  <a:pt x="3971109" y="1577249"/>
                </a:cubicBezTo>
                <a:close/>
                <a:moveTo>
                  <a:pt x="3965858" y="1296866"/>
                </a:moveTo>
                <a:cubicBezTo>
                  <a:pt x="3970437" y="1588815"/>
                  <a:pt x="3986735" y="1542345"/>
                  <a:pt x="3921117" y="1542345"/>
                </a:cubicBezTo>
                <a:cubicBezTo>
                  <a:pt x="3839734" y="1542345"/>
                  <a:pt x="3838802" y="1542565"/>
                  <a:pt x="3756569" y="1542565"/>
                </a:cubicBezTo>
                <a:cubicBezTo>
                  <a:pt x="3751113" y="1542565"/>
                  <a:pt x="3752799" y="1550102"/>
                  <a:pt x="3751758" y="1483542"/>
                </a:cubicBezTo>
                <a:cubicBezTo>
                  <a:pt x="3748358" y="1265361"/>
                  <a:pt x="3747124" y="1293824"/>
                  <a:pt x="3756569" y="1293824"/>
                </a:cubicBezTo>
                <a:cubicBezTo>
                  <a:pt x="3980937" y="1293824"/>
                  <a:pt x="3965749" y="1289549"/>
                  <a:pt x="3965858" y="1296866"/>
                </a:cubicBezTo>
                <a:close/>
                <a:moveTo>
                  <a:pt x="3965612" y="1280216"/>
                </a:moveTo>
                <a:cubicBezTo>
                  <a:pt x="3888191" y="1279325"/>
                  <a:pt x="3837307" y="1281080"/>
                  <a:pt x="3749715" y="1281093"/>
                </a:cubicBezTo>
                <a:cubicBezTo>
                  <a:pt x="3744876" y="1000011"/>
                  <a:pt x="3737858" y="1030722"/>
                  <a:pt x="3756583" y="1030722"/>
                </a:cubicBezTo>
                <a:cubicBezTo>
                  <a:pt x="3825752" y="1030722"/>
                  <a:pt x="3844258" y="1030887"/>
                  <a:pt x="3921130" y="1030887"/>
                </a:cubicBezTo>
                <a:cubicBezTo>
                  <a:pt x="3976057" y="1030900"/>
                  <a:pt x="3961157" y="985759"/>
                  <a:pt x="3965612" y="1280216"/>
                </a:cubicBezTo>
                <a:close/>
                <a:moveTo>
                  <a:pt x="3958196" y="829562"/>
                </a:moveTo>
                <a:cubicBezTo>
                  <a:pt x="3959923" y="886474"/>
                  <a:pt x="3959950" y="899055"/>
                  <a:pt x="3961897" y="1018416"/>
                </a:cubicBezTo>
                <a:cubicBezTo>
                  <a:pt x="3937621" y="1018101"/>
                  <a:pt x="3761312" y="1017977"/>
                  <a:pt x="3744383" y="1018032"/>
                </a:cubicBezTo>
                <a:cubicBezTo>
                  <a:pt x="3739846" y="732606"/>
                  <a:pt x="3732594" y="770868"/>
                  <a:pt x="3756583" y="770868"/>
                </a:cubicBezTo>
                <a:cubicBezTo>
                  <a:pt x="3997688" y="770868"/>
                  <a:pt x="3955756" y="748626"/>
                  <a:pt x="3958196" y="829562"/>
                </a:cubicBezTo>
                <a:close/>
                <a:moveTo>
                  <a:pt x="3954275" y="548960"/>
                </a:moveTo>
                <a:cubicBezTo>
                  <a:pt x="3958004" y="793836"/>
                  <a:pt x="3966243" y="756328"/>
                  <a:pt x="3921117" y="756328"/>
                </a:cubicBezTo>
                <a:cubicBezTo>
                  <a:pt x="3712800" y="756328"/>
                  <a:pt x="3739791" y="768867"/>
                  <a:pt x="3739283" y="735799"/>
                </a:cubicBezTo>
                <a:cubicBezTo>
                  <a:pt x="3735171" y="473437"/>
                  <a:pt x="3730565" y="508327"/>
                  <a:pt x="3756583" y="508327"/>
                </a:cubicBezTo>
                <a:cubicBezTo>
                  <a:pt x="3989765" y="508327"/>
                  <a:pt x="3953440" y="495596"/>
                  <a:pt x="3954275" y="548960"/>
                </a:cubicBezTo>
                <a:close/>
                <a:moveTo>
                  <a:pt x="3756583" y="245554"/>
                </a:moveTo>
                <a:cubicBezTo>
                  <a:pt x="3980252" y="245554"/>
                  <a:pt x="3949807" y="240223"/>
                  <a:pt x="3949834" y="268344"/>
                </a:cubicBezTo>
                <a:cubicBezTo>
                  <a:pt x="3949834" y="533748"/>
                  <a:pt x="3967298" y="495131"/>
                  <a:pt x="3921117" y="495131"/>
                </a:cubicBezTo>
                <a:cubicBezTo>
                  <a:pt x="3702423" y="495131"/>
                  <a:pt x="3736857" y="506971"/>
                  <a:pt x="3735664" y="455197"/>
                </a:cubicBezTo>
                <a:cubicBezTo>
                  <a:pt x="3730332" y="211952"/>
                  <a:pt x="3723040" y="245554"/>
                  <a:pt x="3756583" y="245554"/>
                </a:cubicBezTo>
                <a:close/>
                <a:moveTo>
                  <a:pt x="3733156" y="1018087"/>
                </a:moveTo>
                <a:cubicBezTo>
                  <a:pt x="3675282" y="1018457"/>
                  <a:pt x="3516259" y="1024624"/>
                  <a:pt x="3515916" y="1016018"/>
                </a:cubicBezTo>
                <a:cubicBezTo>
                  <a:pt x="3512379" y="928504"/>
                  <a:pt x="3512557" y="844444"/>
                  <a:pt x="3511571" y="770566"/>
                </a:cubicBezTo>
                <a:cubicBezTo>
                  <a:pt x="3746123" y="770648"/>
                  <a:pt x="3631911" y="770786"/>
                  <a:pt x="3728632" y="770868"/>
                </a:cubicBezTo>
                <a:cubicBezTo>
                  <a:pt x="3730716" y="887475"/>
                  <a:pt x="3729003" y="756629"/>
                  <a:pt x="3733156" y="1018087"/>
                </a:cubicBezTo>
                <a:close/>
                <a:moveTo>
                  <a:pt x="3728057" y="736019"/>
                </a:moveTo>
                <a:cubicBezTo>
                  <a:pt x="3728537" y="766935"/>
                  <a:pt x="3762601" y="757931"/>
                  <a:pt x="3511392" y="757849"/>
                </a:cubicBezTo>
                <a:cubicBezTo>
                  <a:pt x="3508706" y="569831"/>
                  <a:pt x="3511365" y="709844"/>
                  <a:pt x="3508349" y="507519"/>
                </a:cubicBezTo>
                <a:cubicBezTo>
                  <a:pt x="3811633" y="508629"/>
                  <a:pt x="3699928" y="508232"/>
                  <a:pt x="3725535" y="508300"/>
                </a:cubicBezTo>
                <a:cubicBezTo>
                  <a:pt x="3728002" y="641996"/>
                  <a:pt x="3726357" y="627538"/>
                  <a:pt x="3728057" y="736019"/>
                </a:cubicBezTo>
                <a:close/>
                <a:moveTo>
                  <a:pt x="3509926" y="246801"/>
                </a:moveTo>
                <a:cubicBezTo>
                  <a:pt x="3753320" y="246322"/>
                  <a:pt x="3719873" y="236249"/>
                  <a:pt x="3720723" y="268536"/>
                </a:cubicBezTo>
                <a:cubicBezTo>
                  <a:pt x="3727797" y="539257"/>
                  <a:pt x="3737570" y="495775"/>
                  <a:pt x="3674405" y="495254"/>
                </a:cubicBezTo>
                <a:cubicBezTo>
                  <a:pt x="3474587" y="493637"/>
                  <a:pt x="3508390" y="508656"/>
                  <a:pt x="3507637" y="458185"/>
                </a:cubicBezTo>
                <a:cubicBezTo>
                  <a:pt x="3504305" y="221600"/>
                  <a:pt x="3501372" y="246829"/>
                  <a:pt x="3509926" y="246801"/>
                </a:cubicBezTo>
                <a:close/>
                <a:moveTo>
                  <a:pt x="3504703" y="1016593"/>
                </a:moveTo>
                <a:cubicBezTo>
                  <a:pt x="3504813" y="1019320"/>
                  <a:pt x="3530570" y="1018183"/>
                  <a:pt x="3288189" y="1019512"/>
                </a:cubicBezTo>
                <a:cubicBezTo>
                  <a:pt x="3284845" y="875223"/>
                  <a:pt x="3285681" y="840059"/>
                  <a:pt x="3284776" y="769223"/>
                </a:cubicBezTo>
                <a:cubicBezTo>
                  <a:pt x="3392368" y="769607"/>
                  <a:pt x="3286215" y="770498"/>
                  <a:pt x="3500358" y="770566"/>
                </a:cubicBezTo>
                <a:cubicBezTo>
                  <a:pt x="3501345" y="845349"/>
                  <a:pt x="3501180" y="929148"/>
                  <a:pt x="3504703" y="1016593"/>
                </a:cubicBezTo>
                <a:close/>
                <a:moveTo>
                  <a:pt x="3497753" y="548960"/>
                </a:moveTo>
                <a:cubicBezTo>
                  <a:pt x="3499193" y="640762"/>
                  <a:pt x="3498397" y="642832"/>
                  <a:pt x="3499851" y="736019"/>
                </a:cubicBezTo>
                <a:cubicBezTo>
                  <a:pt x="3500358" y="768209"/>
                  <a:pt x="3533092" y="757342"/>
                  <a:pt x="3284598" y="756492"/>
                </a:cubicBezTo>
                <a:cubicBezTo>
                  <a:pt x="3283405" y="670514"/>
                  <a:pt x="3282816" y="669239"/>
                  <a:pt x="3280211" y="507711"/>
                </a:cubicBezTo>
                <a:cubicBezTo>
                  <a:pt x="3535504" y="507546"/>
                  <a:pt x="3496917" y="493418"/>
                  <a:pt x="3497753" y="548960"/>
                </a:cubicBezTo>
                <a:close/>
                <a:moveTo>
                  <a:pt x="3427638" y="246911"/>
                </a:moveTo>
                <a:cubicBezTo>
                  <a:pt x="3504662" y="246911"/>
                  <a:pt x="3492640" y="240867"/>
                  <a:pt x="3493216" y="268467"/>
                </a:cubicBezTo>
                <a:cubicBezTo>
                  <a:pt x="3494573" y="333424"/>
                  <a:pt x="3495423" y="389857"/>
                  <a:pt x="3496382" y="458390"/>
                </a:cubicBezTo>
                <a:cubicBezTo>
                  <a:pt x="3497095" y="506080"/>
                  <a:pt x="3536683" y="494774"/>
                  <a:pt x="3280019" y="494980"/>
                </a:cubicBezTo>
                <a:cubicBezTo>
                  <a:pt x="3277319" y="326736"/>
                  <a:pt x="3277333" y="322447"/>
                  <a:pt x="3275976" y="268138"/>
                </a:cubicBezTo>
                <a:cubicBezTo>
                  <a:pt x="3275263" y="239675"/>
                  <a:pt x="3248574" y="246774"/>
                  <a:pt x="3427638" y="246911"/>
                </a:cubicBezTo>
                <a:close/>
                <a:moveTo>
                  <a:pt x="3263173" y="1019581"/>
                </a:moveTo>
                <a:cubicBezTo>
                  <a:pt x="3181790" y="1019581"/>
                  <a:pt x="3182242" y="1017950"/>
                  <a:pt x="3098707" y="1017950"/>
                </a:cubicBezTo>
                <a:cubicBezTo>
                  <a:pt x="3044096" y="1017950"/>
                  <a:pt x="3059489" y="1064900"/>
                  <a:pt x="3054500" y="770292"/>
                </a:cubicBezTo>
                <a:cubicBezTo>
                  <a:pt x="3147425" y="771279"/>
                  <a:pt x="3180693" y="769031"/>
                  <a:pt x="3273549" y="769182"/>
                </a:cubicBezTo>
                <a:cubicBezTo>
                  <a:pt x="3277127" y="1056623"/>
                  <a:pt x="3283022" y="1019581"/>
                  <a:pt x="3263173" y="1019581"/>
                </a:cubicBezTo>
                <a:close/>
                <a:moveTo>
                  <a:pt x="3269656" y="548932"/>
                </a:moveTo>
                <a:cubicBezTo>
                  <a:pt x="3273440" y="788285"/>
                  <a:pt x="3277580" y="756465"/>
                  <a:pt x="3263173" y="756465"/>
                </a:cubicBezTo>
                <a:cubicBezTo>
                  <a:pt x="3023246" y="756465"/>
                  <a:pt x="3054445" y="767921"/>
                  <a:pt x="3053938" y="735799"/>
                </a:cubicBezTo>
                <a:cubicBezTo>
                  <a:pt x="3052444" y="640050"/>
                  <a:pt x="3053568" y="641845"/>
                  <a:pt x="3052101" y="548740"/>
                </a:cubicBezTo>
                <a:cubicBezTo>
                  <a:pt x="3051306" y="499406"/>
                  <a:pt x="3039188" y="507944"/>
                  <a:pt x="3098694" y="507944"/>
                </a:cubicBezTo>
                <a:cubicBezTo>
                  <a:pt x="3303473" y="507944"/>
                  <a:pt x="3268738" y="492170"/>
                  <a:pt x="3269656" y="548932"/>
                </a:cubicBezTo>
                <a:close/>
                <a:moveTo>
                  <a:pt x="3264749" y="268508"/>
                </a:moveTo>
                <a:cubicBezTo>
                  <a:pt x="3266161" y="324640"/>
                  <a:pt x="3266202" y="333616"/>
                  <a:pt x="3268793" y="494994"/>
                </a:cubicBezTo>
                <a:cubicBezTo>
                  <a:pt x="3244777" y="494994"/>
                  <a:pt x="3075459" y="495185"/>
                  <a:pt x="3051237" y="495446"/>
                </a:cubicBezTo>
                <a:lnTo>
                  <a:pt x="3047194" y="245924"/>
                </a:lnTo>
                <a:cubicBezTo>
                  <a:pt x="3305708" y="241813"/>
                  <a:pt x="3264077" y="241882"/>
                  <a:pt x="3264749" y="268508"/>
                </a:cubicBezTo>
                <a:close/>
                <a:moveTo>
                  <a:pt x="3044342" y="829452"/>
                </a:moveTo>
                <a:cubicBezTo>
                  <a:pt x="3045453" y="888461"/>
                  <a:pt x="3045069" y="866343"/>
                  <a:pt x="3047509" y="1018389"/>
                </a:cubicBezTo>
                <a:cubicBezTo>
                  <a:pt x="2976763" y="1019773"/>
                  <a:pt x="3005344" y="1021417"/>
                  <a:pt x="2829899" y="1019745"/>
                </a:cubicBezTo>
                <a:cubicBezTo>
                  <a:pt x="2826718" y="763975"/>
                  <a:pt x="2828569" y="848364"/>
                  <a:pt x="2827760" y="768894"/>
                </a:cubicBezTo>
                <a:cubicBezTo>
                  <a:pt x="3087865" y="768771"/>
                  <a:pt x="3042931" y="758192"/>
                  <a:pt x="3044342" y="829452"/>
                </a:cubicBezTo>
                <a:close/>
                <a:moveTo>
                  <a:pt x="3040874" y="548960"/>
                </a:moveTo>
                <a:cubicBezTo>
                  <a:pt x="3044562" y="791095"/>
                  <a:pt x="3050909" y="757657"/>
                  <a:pt x="3016557" y="756958"/>
                </a:cubicBezTo>
                <a:cubicBezTo>
                  <a:pt x="2965153" y="755917"/>
                  <a:pt x="2955667" y="756122"/>
                  <a:pt x="2827609" y="756177"/>
                </a:cubicBezTo>
                <a:cubicBezTo>
                  <a:pt x="2826074" y="635678"/>
                  <a:pt x="2823620" y="636350"/>
                  <a:pt x="2822277" y="508492"/>
                </a:cubicBezTo>
                <a:cubicBezTo>
                  <a:pt x="3078954" y="511000"/>
                  <a:pt x="3039970" y="492513"/>
                  <a:pt x="3040874" y="548960"/>
                </a:cubicBezTo>
                <a:close/>
                <a:moveTo>
                  <a:pt x="2851941" y="247048"/>
                </a:moveTo>
                <a:cubicBezTo>
                  <a:pt x="2907704" y="247788"/>
                  <a:pt x="2961479" y="247911"/>
                  <a:pt x="3016584" y="246582"/>
                </a:cubicBezTo>
                <a:cubicBezTo>
                  <a:pt x="3043808" y="245897"/>
                  <a:pt x="3035378" y="208828"/>
                  <a:pt x="3040011" y="495596"/>
                </a:cubicBezTo>
                <a:cubicBezTo>
                  <a:pt x="2942316" y="496994"/>
                  <a:pt x="2980656" y="497337"/>
                  <a:pt x="2822154" y="495788"/>
                </a:cubicBezTo>
                <a:cubicBezTo>
                  <a:pt x="2819796" y="204991"/>
                  <a:pt x="2806582" y="246459"/>
                  <a:pt x="2851941" y="247048"/>
                </a:cubicBezTo>
                <a:close/>
                <a:moveTo>
                  <a:pt x="2822825" y="1282313"/>
                </a:moveTo>
                <a:cubicBezTo>
                  <a:pt x="2769105" y="1282697"/>
                  <a:pt x="2699428" y="1282313"/>
                  <a:pt x="2607354" y="1282313"/>
                </a:cubicBezTo>
                <a:cubicBezTo>
                  <a:pt x="2607203" y="1273213"/>
                  <a:pt x="2603515" y="1060090"/>
                  <a:pt x="2602830" y="1031394"/>
                </a:cubicBezTo>
                <a:cubicBezTo>
                  <a:pt x="2603831" y="1031394"/>
                  <a:pt x="2817301" y="1032366"/>
                  <a:pt x="2818809" y="1032380"/>
                </a:cubicBezTo>
                <a:cubicBezTo>
                  <a:pt x="2819933" y="1123635"/>
                  <a:pt x="2821866" y="1222194"/>
                  <a:pt x="2822825" y="1282313"/>
                </a:cubicBezTo>
                <a:close/>
                <a:moveTo>
                  <a:pt x="2816712" y="829315"/>
                </a:moveTo>
                <a:cubicBezTo>
                  <a:pt x="2816232" y="1057952"/>
                  <a:pt x="2841084" y="1019499"/>
                  <a:pt x="2769831" y="1019499"/>
                </a:cubicBezTo>
                <a:cubicBezTo>
                  <a:pt x="2583543" y="1019499"/>
                  <a:pt x="2602542" y="1019485"/>
                  <a:pt x="2602460" y="1016155"/>
                </a:cubicBezTo>
                <a:cubicBezTo>
                  <a:pt x="2601363" y="970699"/>
                  <a:pt x="2594331" y="769484"/>
                  <a:pt x="2605503" y="769484"/>
                </a:cubicBezTo>
                <a:cubicBezTo>
                  <a:pt x="2859548" y="769484"/>
                  <a:pt x="2816876" y="750778"/>
                  <a:pt x="2816712" y="829315"/>
                </a:cubicBezTo>
                <a:close/>
                <a:moveTo>
                  <a:pt x="2811599" y="548960"/>
                </a:moveTo>
                <a:cubicBezTo>
                  <a:pt x="2815423" y="792890"/>
                  <a:pt x="2831749" y="756177"/>
                  <a:pt x="2769831" y="756204"/>
                </a:cubicBezTo>
                <a:cubicBezTo>
                  <a:pt x="2573838" y="756204"/>
                  <a:pt x="2598690" y="766030"/>
                  <a:pt x="2598210" y="735772"/>
                </a:cubicBezTo>
                <a:cubicBezTo>
                  <a:pt x="2598101" y="728454"/>
                  <a:pt x="2594866" y="518482"/>
                  <a:pt x="2594688" y="506847"/>
                </a:cubicBezTo>
                <a:cubicBezTo>
                  <a:pt x="2855039" y="506299"/>
                  <a:pt x="2810790" y="497926"/>
                  <a:pt x="2811599" y="548960"/>
                </a:cubicBezTo>
                <a:close/>
                <a:moveTo>
                  <a:pt x="2605503" y="247199"/>
                </a:moveTo>
                <a:cubicBezTo>
                  <a:pt x="2838699" y="247199"/>
                  <a:pt x="2807404" y="237496"/>
                  <a:pt x="2808076" y="267851"/>
                </a:cubicBezTo>
                <a:cubicBezTo>
                  <a:pt x="2814272" y="540326"/>
                  <a:pt x="2819426" y="495555"/>
                  <a:pt x="2769831" y="495555"/>
                </a:cubicBezTo>
                <a:cubicBezTo>
                  <a:pt x="2687887" y="495555"/>
                  <a:pt x="2687804" y="494116"/>
                  <a:pt x="2605503" y="494116"/>
                </a:cubicBezTo>
                <a:cubicBezTo>
                  <a:pt x="2590849" y="494116"/>
                  <a:pt x="2594592" y="501270"/>
                  <a:pt x="2593961" y="455225"/>
                </a:cubicBezTo>
                <a:cubicBezTo>
                  <a:pt x="2590712" y="215173"/>
                  <a:pt x="2584462" y="247199"/>
                  <a:pt x="2605503" y="247199"/>
                </a:cubicBezTo>
                <a:close/>
                <a:moveTo>
                  <a:pt x="2587477" y="769511"/>
                </a:moveTo>
                <a:cubicBezTo>
                  <a:pt x="2588423" y="838250"/>
                  <a:pt x="2588437" y="902206"/>
                  <a:pt x="2591288" y="1018690"/>
                </a:cubicBezTo>
                <a:cubicBezTo>
                  <a:pt x="2362245" y="1019101"/>
                  <a:pt x="2374445" y="1021801"/>
                  <a:pt x="2374308" y="1016689"/>
                </a:cubicBezTo>
                <a:cubicBezTo>
                  <a:pt x="2373787" y="994585"/>
                  <a:pt x="2369620" y="771293"/>
                  <a:pt x="2369607" y="770292"/>
                </a:cubicBezTo>
                <a:cubicBezTo>
                  <a:pt x="2484450" y="771265"/>
                  <a:pt x="2517842" y="769662"/>
                  <a:pt x="2587477" y="769511"/>
                </a:cubicBezTo>
                <a:close/>
                <a:moveTo>
                  <a:pt x="2587299" y="756780"/>
                </a:moveTo>
                <a:cubicBezTo>
                  <a:pt x="2336173" y="757315"/>
                  <a:pt x="2369538" y="766852"/>
                  <a:pt x="2369044" y="735772"/>
                </a:cubicBezTo>
                <a:cubicBezTo>
                  <a:pt x="2367578" y="642160"/>
                  <a:pt x="2367975" y="642105"/>
                  <a:pt x="2366509" y="548740"/>
                </a:cubicBezTo>
                <a:cubicBezTo>
                  <a:pt x="2365686" y="496638"/>
                  <a:pt x="2323096" y="508355"/>
                  <a:pt x="2583447" y="506902"/>
                </a:cubicBezTo>
                <a:cubicBezTo>
                  <a:pt x="2583461" y="507944"/>
                  <a:pt x="2586956" y="732990"/>
                  <a:pt x="2587299" y="756780"/>
                </a:cubicBezTo>
                <a:close/>
                <a:moveTo>
                  <a:pt x="2579212" y="247130"/>
                </a:moveTo>
                <a:cubicBezTo>
                  <a:pt x="2581980" y="386801"/>
                  <a:pt x="2581761" y="391268"/>
                  <a:pt x="2583269" y="494171"/>
                </a:cubicBezTo>
                <a:cubicBezTo>
                  <a:pt x="2331376" y="495501"/>
                  <a:pt x="2366015" y="512069"/>
                  <a:pt x="2364713" y="455170"/>
                </a:cubicBezTo>
                <a:cubicBezTo>
                  <a:pt x="2362670" y="366080"/>
                  <a:pt x="2362150" y="314992"/>
                  <a:pt x="2361958" y="268303"/>
                </a:cubicBezTo>
                <a:cubicBezTo>
                  <a:pt x="2361821" y="236496"/>
                  <a:pt x="2329827" y="245897"/>
                  <a:pt x="2579212" y="247130"/>
                </a:cubicBezTo>
                <a:close/>
                <a:moveTo>
                  <a:pt x="2358928" y="1018950"/>
                </a:moveTo>
                <a:cubicBezTo>
                  <a:pt x="2224921" y="1016059"/>
                  <a:pt x="2144306" y="1021074"/>
                  <a:pt x="2144251" y="1016264"/>
                </a:cubicBezTo>
                <a:cubicBezTo>
                  <a:pt x="2141208" y="724685"/>
                  <a:pt x="2123045" y="768305"/>
                  <a:pt x="2194339" y="769264"/>
                </a:cubicBezTo>
                <a:cubicBezTo>
                  <a:pt x="2261974" y="770169"/>
                  <a:pt x="2279848" y="769443"/>
                  <a:pt x="2358394" y="770169"/>
                </a:cubicBezTo>
                <a:cubicBezTo>
                  <a:pt x="2363150" y="1051237"/>
                  <a:pt x="2365645" y="1019074"/>
                  <a:pt x="2358928" y="1018950"/>
                </a:cubicBezTo>
                <a:close/>
                <a:moveTo>
                  <a:pt x="2355282" y="548960"/>
                </a:moveTo>
                <a:cubicBezTo>
                  <a:pt x="2356749" y="642366"/>
                  <a:pt x="2356351" y="642270"/>
                  <a:pt x="2357818" y="735991"/>
                </a:cubicBezTo>
                <a:cubicBezTo>
                  <a:pt x="2358311" y="767003"/>
                  <a:pt x="2392142" y="756945"/>
                  <a:pt x="2140660" y="756040"/>
                </a:cubicBezTo>
                <a:cubicBezTo>
                  <a:pt x="2138645" y="623441"/>
                  <a:pt x="2140550" y="624811"/>
                  <a:pt x="2138138" y="508917"/>
                </a:cubicBezTo>
                <a:cubicBezTo>
                  <a:pt x="2388359" y="507423"/>
                  <a:pt x="2354391" y="491417"/>
                  <a:pt x="2355282" y="548960"/>
                </a:cubicBezTo>
                <a:close/>
                <a:moveTo>
                  <a:pt x="2350594" y="246733"/>
                </a:moveTo>
                <a:cubicBezTo>
                  <a:pt x="2351458" y="387801"/>
                  <a:pt x="2352554" y="407795"/>
                  <a:pt x="2354336" y="495172"/>
                </a:cubicBezTo>
                <a:cubicBezTo>
                  <a:pt x="2303426" y="494089"/>
                  <a:pt x="2248937" y="494075"/>
                  <a:pt x="2194285" y="495322"/>
                </a:cubicBezTo>
                <a:cubicBezTo>
                  <a:pt x="2120551" y="497008"/>
                  <a:pt x="2139796" y="537435"/>
                  <a:pt x="2132764" y="268166"/>
                </a:cubicBezTo>
                <a:cubicBezTo>
                  <a:pt x="2131777" y="230713"/>
                  <a:pt x="2104526" y="251831"/>
                  <a:pt x="2350594" y="246733"/>
                </a:cubicBezTo>
                <a:close/>
                <a:moveTo>
                  <a:pt x="2112162" y="1018443"/>
                </a:moveTo>
                <a:cubicBezTo>
                  <a:pt x="1951164" y="1018471"/>
                  <a:pt x="1936607" y="1018443"/>
                  <a:pt x="1916141" y="1018539"/>
                </a:cubicBezTo>
                <a:cubicBezTo>
                  <a:pt x="1912330" y="883802"/>
                  <a:pt x="1914057" y="832577"/>
                  <a:pt x="1913440" y="769977"/>
                </a:cubicBezTo>
                <a:cubicBezTo>
                  <a:pt x="2031944" y="769621"/>
                  <a:pt x="2062115" y="768579"/>
                  <a:pt x="2129612" y="768730"/>
                </a:cubicBezTo>
                <a:cubicBezTo>
                  <a:pt x="2133916" y="1063118"/>
                  <a:pt x="2142236" y="1018443"/>
                  <a:pt x="2112162" y="1018443"/>
                </a:cubicBezTo>
                <a:close/>
                <a:moveTo>
                  <a:pt x="2127638" y="548932"/>
                </a:moveTo>
                <a:cubicBezTo>
                  <a:pt x="2131380" y="788505"/>
                  <a:pt x="2133532" y="755985"/>
                  <a:pt x="2112175" y="755985"/>
                </a:cubicBezTo>
                <a:cubicBezTo>
                  <a:pt x="1882817" y="755985"/>
                  <a:pt x="1913495" y="767086"/>
                  <a:pt x="1913016" y="735772"/>
                </a:cubicBezTo>
                <a:cubicBezTo>
                  <a:pt x="1908807" y="467065"/>
                  <a:pt x="1895881" y="507889"/>
                  <a:pt x="1947710" y="507889"/>
                </a:cubicBezTo>
                <a:cubicBezTo>
                  <a:pt x="2029847" y="507889"/>
                  <a:pt x="2029874" y="508999"/>
                  <a:pt x="2112175" y="508999"/>
                </a:cubicBezTo>
                <a:cubicBezTo>
                  <a:pt x="2130640" y="508985"/>
                  <a:pt x="2126856" y="500955"/>
                  <a:pt x="2127638" y="548932"/>
                </a:cubicBezTo>
                <a:close/>
                <a:moveTo>
                  <a:pt x="1947696" y="245938"/>
                </a:moveTo>
                <a:cubicBezTo>
                  <a:pt x="1954248" y="245938"/>
                  <a:pt x="2110846" y="246034"/>
                  <a:pt x="2120962" y="246048"/>
                </a:cubicBezTo>
                <a:cubicBezTo>
                  <a:pt x="2121812" y="281363"/>
                  <a:pt x="2118454" y="142706"/>
                  <a:pt x="2126610" y="496254"/>
                </a:cubicBezTo>
                <a:cubicBezTo>
                  <a:pt x="2035138" y="496515"/>
                  <a:pt x="1997250" y="494514"/>
                  <a:pt x="1908547" y="495322"/>
                </a:cubicBezTo>
                <a:cubicBezTo>
                  <a:pt x="1905120" y="200742"/>
                  <a:pt x="1889191" y="245938"/>
                  <a:pt x="1947696" y="245938"/>
                </a:cubicBezTo>
                <a:close/>
                <a:moveTo>
                  <a:pt x="1902214" y="770018"/>
                </a:moveTo>
                <a:cubicBezTo>
                  <a:pt x="1903036" y="857134"/>
                  <a:pt x="1900679" y="837962"/>
                  <a:pt x="1904900" y="1018594"/>
                </a:cubicBezTo>
                <a:cubicBezTo>
                  <a:pt x="1651732" y="1020184"/>
                  <a:pt x="1715295" y="1019773"/>
                  <a:pt x="1688935" y="1020019"/>
                </a:cubicBezTo>
                <a:cubicBezTo>
                  <a:pt x="1688126" y="916938"/>
                  <a:pt x="1686386" y="847254"/>
                  <a:pt x="1685083" y="769347"/>
                </a:cubicBezTo>
                <a:cubicBezTo>
                  <a:pt x="1791332" y="771361"/>
                  <a:pt x="1818240" y="770388"/>
                  <a:pt x="1902214" y="770018"/>
                </a:cubicBezTo>
                <a:close/>
                <a:moveTo>
                  <a:pt x="1898074" y="548960"/>
                </a:moveTo>
                <a:cubicBezTo>
                  <a:pt x="1901899" y="793246"/>
                  <a:pt x="1914304" y="757109"/>
                  <a:pt x="1865436" y="757506"/>
                </a:cubicBezTo>
                <a:cubicBezTo>
                  <a:pt x="1655982" y="759206"/>
                  <a:pt x="1684960" y="761494"/>
                  <a:pt x="1684549" y="735772"/>
                </a:cubicBezTo>
                <a:cubicBezTo>
                  <a:pt x="1680985" y="513878"/>
                  <a:pt x="1681231" y="527869"/>
                  <a:pt x="1680834" y="508574"/>
                </a:cubicBezTo>
                <a:cubicBezTo>
                  <a:pt x="1935853" y="512260"/>
                  <a:pt x="1897156" y="490074"/>
                  <a:pt x="1898074" y="548960"/>
                </a:cubicBezTo>
                <a:close/>
                <a:moveTo>
                  <a:pt x="1701121" y="247185"/>
                </a:moveTo>
                <a:cubicBezTo>
                  <a:pt x="1923666" y="245239"/>
                  <a:pt x="1892865" y="239977"/>
                  <a:pt x="1893688" y="268549"/>
                </a:cubicBezTo>
                <a:cubicBezTo>
                  <a:pt x="1901391" y="531734"/>
                  <a:pt x="1902461" y="495226"/>
                  <a:pt x="1865395" y="496021"/>
                </a:cubicBezTo>
                <a:cubicBezTo>
                  <a:pt x="1809454" y="497227"/>
                  <a:pt x="1756569" y="497159"/>
                  <a:pt x="1701149" y="496186"/>
                </a:cubicBezTo>
                <a:cubicBezTo>
                  <a:pt x="1675145" y="495734"/>
                  <a:pt x="1680889" y="504038"/>
                  <a:pt x="1679559" y="455142"/>
                </a:cubicBezTo>
                <a:cubicBezTo>
                  <a:pt x="1673034" y="215063"/>
                  <a:pt x="1669991" y="247473"/>
                  <a:pt x="1701121" y="247185"/>
                </a:cubicBezTo>
                <a:close/>
                <a:moveTo>
                  <a:pt x="1677667" y="1015798"/>
                </a:moveTo>
                <a:cubicBezTo>
                  <a:pt x="1677736" y="1023514"/>
                  <a:pt x="1694802" y="1019403"/>
                  <a:pt x="1460085" y="1019266"/>
                </a:cubicBezTo>
                <a:cubicBezTo>
                  <a:pt x="1459865" y="973974"/>
                  <a:pt x="1457179" y="770566"/>
                  <a:pt x="1457151" y="769004"/>
                </a:cubicBezTo>
                <a:cubicBezTo>
                  <a:pt x="1572104" y="769004"/>
                  <a:pt x="1625578" y="768442"/>
                  <a:pt x="1673857" y="769182"/>
                </a:cubicBezTo>
                <a:cubicBezTo>
                  <a:pt x="1675228" y="851488"/>
                  <a:pt x="1676982" y="921625"/>
                  <a:pt x="1677667" y="1015798"/>
                </a:cubicBezTo>
                <a:close/>
                <a:moveTo>
                  <a:pt x="1673651" y="756438"/>
                </a:moveTo>
                <a:cubicBezTo>
                  <a:pt x="1426185" y="752683"/>
                  <a:pt x="1457179" y="768661"/>
                  <a:pt x="1456658" y="735745"/>
                </a:cubicBezTo>
                <a:cubicBezTo>
                  <a:pt x="1453532" y="537654"/>
                  <a:pt x="1453477" y="531939"/>
                  <a:pt x="1452929" y="506806"/>
                </a:cubicBezTo>
                <a:cubicBezTo>
                  <a:pt x="1454464" y="506806"/>
                  <a:pt x="1668538" y="508423"/>
                  <a:pt x="1669607" y="508437"/>
                </a:cubicBezTo>
                <a:cubicBezTo>
                  <a:pt x="1670169" y="535859"/>
                  <a:pt x="1670238" y="543917"/>
                  <a:pt x="1673651" y="756438"/>
                </a:cubicBezTo>
                <a:close/>
                <a:moveTo>
                  <a:pt x="1454437" y="247747"/>
                </a:moveTo>
                <a:cubicBezTo>
                  <a:pt x="1697996" y="247747"/>
                  <a:pt x="1664960" y="239387"/>
                  <a:pt x="1665207" y="268399"/>
                </a:cubicBezTo>
                <a:cubicBezTo>
                  <a:pt x="1667154" y="536284"/>
                  <a:pt x="1686715" y="495473"/>
                  <a:pt x="1618875" y="495473"/>
                </a:cubicBezTo>
                <a:cubicBezTo>
                  <a:pt x="1538232" y="495473"/>
                  <a:pt x="1536162" y="494089"/>
                  <a:pt x="1454423" y="494089"/>
                </a:cubicBezTo>
                <a:cubicBezTo>
                  <a:pt x="1451942" y="494075"/>
                  <a:pt x="1441415" y="247747"/>
                  <a:pt x="1454437" y="247747"/>
                </a:cubicBezTo>
                <a:close/>
                <a:moveTo>
                  <a:pt x="1448817" y="1016347"/>
                </a:moveTo>
                <a:cubicBezTo>
                  <a:pt x="1448844" y="1020704"/>
                  <a:pt x="1274153" y="1020389"/>
                  <a:pt x="1232262" y="1019814"/>
                </a:cubicBezTo>
                <a:cubicBezTo>
                  <a:pt x="1227999" y="775130"/>
                  <a:pt x="1228698" y="841238"/>
                  <a:pt x="1227355" y="770114"/>
                </a:cubicBezTo>
                <a:cubicBezTo>
                  <a:pt x="1328655" y="771690"/>
                  <a:pt x="1364898" y="769114"/>
                  <a:pt x="1445938" y="769004"/>
                </a:cubicBezTo>
                <a:cubicBezTo>
                  <a:pt x="1445938" y="769991"/>
                  <a:pt x="1448680" y="981730"/>
                  <a:pt x="1448817" y="1016347"/>
                </a:cubicBezTo>
                <a:close/>
                <a:moveTo>
                  <a:pt x="1445746" y="756273"/>
                </a:moveTo>
                <a:cubicBezTo>
                  <a:pt x="1195635" y="756643"/>
                  <a:pt x="1227259" y="767743"/>
                  <a:pt x="1226765" y="735772"/>
                </a:cubicBezTo>
                <a:cubicBezTo>
                  <a:pt x="1225545" y="657303"/>
                  <a:pt x="1225504" y="640762"/>
                  <a:pt x="1224051" y="548740"/>
                </a:cubicBezTo>
                <a:cubicBezTo>
                  <a:pt x="1223229" y="494582"/>
                  <a:pt x="1185272" y="506902"/>
                  <a:pt x="1441703" y="506806"/>
                </a:cubicBezTo>
                <a:cubicBezTo>
                  <a:pt x="1442388" y="537901"/>
                  <a:pt x="1445733" y="755245"/>
                  <a:pt x="1445746" y="756273"/>
                </a:cubicBezTo>
                <a:close/>
                <a:moveTo>
                  <a:pt x="1437179" y="247706"/>
                </a:moveTo>
                <a:cubicBezTo>
                  <a:pt x="1437974" y="415565"/>
                  <a:pt x="1439770" y="429297"/>
                  <a:pt x="1441387" y="494089"/>
                </a:cubicBezTo>
                <a:cubicBezTo>
                  <a:pt x="1283926" y="494158"/>
                  <a:pt x="1252782" y="494308"/>
                  <a:pt x="1223215" y="495035"/>
                </a:cubicBezTo>
                <a:cubicBezTo>
                  <a:pt x="1220213" y="298602"/>
                  <a:pt x="1220926" y="338768"/>
                  <a:pt x="1218801" y="246075"/>
                </a:cubicBezTo>
                <a:cubicBezTo>
                  <a:pt x="1325557" y="243197"/>
                  <a:pt x="1367352" y="247349"/>
                  <a:pt x="1437179" y="247706"/>
                </a:cubicBezTo>
                <a:close/>
                <a:moveTo>
                  <a:pt x="1217485" y="829507"/>
                </a:moveTo>
                <a:cubicBezTo>
                  <a:pt x="1223229" y="1049455"/>
                  <a:pt x="1225394" y="1019718"/>
                  <a:pt x="1207944" y="1019416"/>
                </a:cubicBezTo>
                <a:cubicBezTo>
                  <a:pt x="1004124" y="1015593"/>
                  <a:pt x="1003548" y="1022760"/>
                  <a:pt x="1003439" y="1016237"/>
                </a:cubicBezTo>
                <a:cubicBezTo>
                  <a:pt x="998586" y="725727"/>
                  <a:pt x="981890" y="769401"/>
                  <a:pt x="1043493" y="769155"/>
                </a:cubicBezTo>
                <a:cubicBezTo>
                  <a:pt x="1118981" y="768853"/>
                  <a:pt x="1154333" y="768757"/>
                  <a:pt x="1207739" y="769758"/>
                </a:cubicBezTo>
                <a:cubicBezTo>
                  <a:pt x="1219061" y="769977"/>
                  <a:pt x="1215689" y="760604"/>
                  <a:pt x="1217485" y="829507"/>
                </a:cubicBezTo>
                <a:close/>
                <a:moveTo>
                  <a:pt x="1212824" y="548960"/>
                </a:moveTo>
                <a:cubicBezTo>
                  <a:pt x="1216471" y="782091"/>
                  <a:pt x="1218760" y="757219"/>
                  <a:pt x="1207944" y="757013"/>
                </a:cubicBezTo>
                <a:cubicBezTo>
                  <a:pt x="968059" y="752504"/>
                  <a:pt x="997873" y="768442"/>
                  <a:pt x="997366" y="735799"/>
                </a:cubicBezTo>
                <a:cubicBezTo>
                  <a:pt x="995913" y="643051"/>
                  <a:pt x="998134" y="643325"/>
                  <a:pt x="996653" y="548713"/>
                </a:cubicBezTo>
                <a:cubicBezTo>
                  <a:pt x="995721" y="489718"/>
                  <a:pt x="962836" y="514892"/>
                  <a:pt x="1207986" y="508190"/>
                </a:cubicBezTo>
                <a:cubicBezTo>
                  <a:pt x="1213921" y="508026"/>
                  <a:pt x="1212112" y="501941"/>
                  <a:pt x="1212824" y="548960"/>
                </a:cubicBezTo>
                <a:close/>
                <a:moveTo>
                  <a:pt x="1207574" y="246390"/>
                </a:moveTo>
                <a:cubicBezTo>
                  <a:pt x="1213839" y="523046"/>
                  <a:pt x="1213290" y="495295"/>
                  <a:pt x="1207698" y="495432"/>
                </a:cubicBezTo>
                <a:cubicBezTo>
                  <a:pt x="1153607" y="496994"/>
                  <a:pt x="1144121" y="496432"/>
                  <a:pt x="1043452" y="496707"/>
                </a:cubicBezTo>
                <a:cubicBezTo>
                  <a:pt x="980327" y="496871"/>
                  <a:pt x="998134" y="538298"/>
                  <a:pt x="991102" y="268138"/>
                </a:cubicBezTo>
                <a:cubicBezTo>
                  <a:pt x="990156" y="230685"/>
                  <a:pt x="964399" y="253365"/>
                  <a:pt x="1207574" y="246390"/>
                </a:cubicBezTo>
                <a:close/>
                <a:moveTo>
                  <a:pt x="992226" y="1016484"/>
                </a:moveTo>
                <a:cubicBezTo>
                  <a:pt x="992308" y="1021609"/>
                  <a:pt x="774588" y="1017936"/>
                  <a:pt x="774520" y="1016073"/>
                </a:cubicBezTo>
                <a:cubicBezTo>
                  <a:pt x="764115" y="728070"/>
                  <a:pt x="767611" y="768689"/>
                  <a:pt x="796891" y="768689"/>
                </a:cubicBezTo>
                <a:cubicBezTo>
                  <a:pt x="875340" y="768689"/>
                  <a:pt x="877465" y="769319"/>
                  <a:pt x="961287" y="769319"/>
                </a:cubicBezTo>
                <a:cubicBezTo>
                  <a:pt x="994474" y="769319"/>
                  <a:pt x="987127" y="729290"/>
                  <a:pt x="992226" y="1016484"/>
                </a:cubicBezTo>
                <a:close/>
                <a:moveTo>
                  <a:pt x="985440" y="548932"/>
                </a:moveTo>
                <a:cubicBezTo>
                  <a:pt x="989237" y="790643"/>
                  <a:pt x="992226" y="756602"/>
                  <a:pt x="961287" y="756602"/>
                </a:cubicBezTo>
                <a:cubicBezTo>
                  <a:pt x="740387" y="756602"/>
                  <a:pt x="770558" y="761577"/>
                  <a:pt x="770160" y="735772"/>
                </a:cubicBezTo>
                <a:cubicBezTo>
                  <a:pt x="766007" y="470655"/>
                  <a:pt x="754890" y="508629"/>
                  <a:pt x="796891" y="508629"/>
                </a:cubicBezTo>
                <a:cubicBezTo>
                  <a:pt x="1021067" y="508629"/>
                  <a:pt x="984687" y="500530"/>
                  <a:pt x="985440" y="548932"/>
                </a:cubicBezTo>
                <a:close/>
                <a:moveTo>
                  <a:pt x="796891" y="246555"/>
                </a:moveTo>
                <a:cubicBezTo>
                  <a:pt x="965016" y="246596"/>
                  <a:pt x="965468" y="246596"/>
                  <a:pt x="979327" y="246623"/>
                </a:cubicBezTo>
                <a:cubicBezTo>
                  <a:pt x="980643" y="301288"/>
                  <a:pt x="984495" y="495761"/>
                  <a:pt x="984522" y="496844"/>
                </a:cubicBezTo>
                <a:cubicBezTo>
                  <a:pt x="913735" y="496912"/>
                  <a:pt x="978052" y="496912"/>
                  <a:pt x="765445" y="495843"/>
                </a:cubicBezTo>
                <a:cubicBezTo>
                  <a:pt x="760798" y="201345"/>
                  <a:pt x="751532" y="246555"/>
                  <a:pt x="796891" y="246555"/>
                </a:cubicBezTo>
                <a:close/>
                <a:moveTo>
                  <a:pt x="759880" y="829397"/>
                </a:moveTo>
                <a:cubicBezTo>
                  <a:pt x="760209" y="892970"/>
                  <a:pt x="761004" y="953802"/>
                  <a:pt x="763265" y="1016566"/>
                </a:cubicBezTo>
                <a:cubicBezTo>
                  <a:pt x="763320" y="1018032"/>
                  <a:pt x="546149" y="1026597"/>
                  <a:pt x="546149" y="1016621"/>
                </a:cubicBezTo>
                <a:cubicBezTo>
                  <a:pt x="546149" y="748407"/>
                  <a:pt x="533442" y="769813"/>
                  <a:pt x="550316" y="769922"/>
                </a:cubicBezTo>
                <a:cubicBezTo>
                  <a:pt x="801455" y="771635"/>
                  <a:pt x="759455" y="747612"/>
                  <a:pt x="759880" y="829397"/>
                </a:cubicBezTo>
                <a:close/>
                <a:moveTo>
                  <a:pt x="755055" y="548987"/>
                </a:moveTo>
                <a:cubicBezTo>
                  <a:pt x="758879" y="794233"/>
                  <a:pt x="773162" y="755602"/>
                  <a:pt x="714630" y="756712"/>
                </a:cubicBezTo>
                <a:cubicBezTo>
                  <a:pt x="510138" y="760288"/>
                  <a:pt x="541488" y="761645"/>
                  <a:pt x="541090" y="735799"/>
                </a:cubicBezTo>
                <a:cubicBezTo>
                  <a:pt x="537088" y="480084"/>
                  <a:pt x="534799" y="508355"/>
                  <a:pt x="550439" y="508108"/>
                </a:cubicBezTo>
                <a:cubicBezTo>
                  <a:pt x="796301" y="504134"/>
                  <a:pt x="754314" y="502106"/>
                  <a:pt x="755055" y="548987"/>
                </a:cubicBezTo>
                <a:close/>
                <a:moveTo>
                  <a:pt x="550384" y="245979"/>
                </a:moveTo>
                <a:cubicBezTo>
                  <a:pt x="781634" y="244581"/>
                  <a:pt x="749983" y="239483"/>
                  <a:pt x="750545" y="270441"/>
                </a:cubicBezTo>
                <a:cubicBezTo>
                  <a:pt x="751710" y="334027"/>
                  <a:pt x="752395" y="380401"/>
                  <a:pt x="754218" y="495761"/>
                </a:cubicBezTo>
                <a:cubicBezTo>
                  <a:pt x="701773" y="495364"/>
                  <a:pt x="659827" y="493719"/>
                  <a:pt x="538267" y="495569"/>
                </a:cubicBezTo>
                <a:cubicBezTo>
                  <a:pt x="534867" y="211801"/>
                  <a:pt x="525587" y="246116"/>
                  <a:pt x="550384" y="245979"/>
                </a:cubicBezTo>
                <a:close/>
                <a:moveTo>
                  <a:pt x="534922" y="1016621"/>
                </a:moveTo>
                <a:cubicBezTo>
                  <a:pt x="534922" y="1022829"/>
                  <a:pt x="553866" y="1020170"/>
                  <a:pt x="317778" y="1019951"/>
                </a:cubicBezTo>
                <a:cubicBezTo>
                  <a:pt x="318107" y="907222"/>
                  <a:pt x="315064" y="833974"/>
                  <a:pt x="313830" y="770045"/>
                </a:cubicBezTo>
                <a:cubicBezTo>
                  <a:pt x="382245" y="770018"/>
                  <a:pt x="447384" y="769347"/>
                  <a:pt x="530481" y="769813"/>
                </a:cubicBezTo>
                <a:cubicBezTo>
                  <a:pt x="531797" y="835866"/>
                  <a:pt x="534922" y="897150"/>
                  <a:pt x="534922" y="1016621"/>
                </a:cubicBezTo>
                <a:close/>
                <a:moveTo>
                  <a:pt x="529864" y="736019"/>
                </a:moveTo>
                <a:cubicBezTo>
                  <a:pt x="530303" y="763673"/>
                  <a:pt x="565778" y="757191"/>
                  <a:pt x="313569" y="757315"/>
                </a:cubicBezTo>
                <a:cubicBezTo>
                  <a:pt x="310842" y="603268"/>
                  <a:pt x="309814" y="585097"/>
                  <a:pt x="309019" y="508670"/>
                </a:cubicBezTo>
                <a:cubicBezTo>
                  <a:pt x="464012" y="508780"/>
                  <a:pt x="489549" y="508930"/>
                  <a:pt x="527191" y="508451"/>
                </a:cubicBezTo>
                <a:cubicBezTo>
                  <a:pt x="529110" y="651273"/>
                  <a:pt x="528877" y="672761"/>
                  <a:pt x="529864" y="736019"/>
                </a:cubicBezTo>
                <a:close/>
                <a:moveTo>
                  <a:pt x="522242" y="246116"/>
                </a:moveTo>
                <a:cubicBezTo>
                  <a:pt x="526245" y="371809"/>
                  <a:pt x="525011" y="333684"/>
                  <a:pt x="527026" y="495734"/>
                </a:cubicBezTo>
                <a:cubicBezTo>
                  <a:pt x="493621" y="496145"/>
                  <a:pt x="481023" y="496062"/>
                  <a:pt x="308909" y="495953"/>
                </a:cubicBezTo>
                <a:cubicBezTo>
                  <a:pt x="308278" y="417772"/>
                  <a:pt x="309635" y="438574"/>
                  <a:pt x="305715" y="247473"/>
                </a:cubicBezTo>
                <a:cubicBezTo>
                  <a:pt x="375789" y="247432"/>
                  <a:pt x="319656" y="246938"/>
                  <a:pt x="522242" y="246116"/>
                </a:cubicBezTo>
                <a:close/>
                <a:moveTo>
                  <a:pt x="139522" y="246239"/>
                </a:moveTo>
                <a:cubicBezTo>
                  <a:pt x="220124" y="246239"/>
                  <a:pt x="219658" y="247363"/>
                  <a:pt x="294475" y="247445"/>
                </a:cubicBezTo>
                <a:cubicBezTo>
                  <a:pt x="298505" y="444878"/>
                  <a:pt x="297038" y="419896"/>
                  <a:pt x="297682" y="495925"/>
                </a:cubicBezTo>
                <a:cubicBezTo>
                  <a:pt x="143265" y="495816"/>
                  <a:pt x="118933" y="495720"/>
                  <a:pt x="81086" y="496008"/>
                </a:cubicBezTo>
                <a:cubicBezTo>
                  <a:pt x="78084" y="194658"/>
                  <a:pt x="56851" y="246239"/>
                  <a:pt x="139522" y="246239"/>
                </a:cubicBezTo>
                <a:close/>
                <a:moveTo>
                  <a:pt x="139522" y="508547"/>
                </a:moveTo>
                <a:cubicBezTo>
                  <a:pt x="328045" y="508670"/>
                  <a:pt x="297490" y="495199"/>
                  <a:pt x="298326" y="548987"/>
                </a:cubicBezTo>
                <a:cubicBezTo>
                  <a:pt x="299807" y="644134"/>
                  <a:pt x="300520" y="642530"/>
                  <a:pt x="301986" y="735991"/>
                </a:cubicBezTo>
                <a:cubicBezTo>
                  <a:pt x="302466" y="766647"/>
                  <a:pt x="336448" y="757054"/>
                  <a:pt x="84541" y="756931"/>
                </a:cubicBezTo>
                <a:cubicBezTo>
                  <a:pt x="79524" y="462803"/>
                  <a:pt x="65213" y="508547"/>
                  <a:pt x="139522" y="508547"/>
                </a:cubicBezTo>
                <a:close/>
                <a:moveTo>
                  <a:pt x="88708" y="1015963"/>
                </a:moveTo>
                <a:cubicBezTo>
                  <a:pt x="87789" y="723671"/>
                  <a:pt x="63170" y="769648"/>
                  <a:pt x="139522" y="769689"/>
                </a:cubicBezTo>
                <a:cubicBezTo>
                  <a:pt x="210953" y="769689"/>
                  <a:pt x="222454" y="770045"/>
                  <a:pt x="302576" y="770045"/>
                </a:cubicBezTo>
                <a:cubicBezTo>
                  <a:pt x="304015" y="845623"/>
                  <a:pt x="306853" y="903851"/>
                  <a:pt x="306510" y="1019951"/>
                </a:cubicBezTo>
                <a:cubicBezTo>
                  <a:pt x="305139" y="1019951"/>
                  <a:pt x="88721" y="1019951"/>
                  <a:pt x="88708" y="1015963"/>
                </a:cubicBezTo>
                <a:close/>
                <a:moveTo>
                  <a:pt x="91203" y="1203186"/>
                </a:moveTo>
                <a:cubicBezTo>
                  <a:pt x="90243" y="1152194"/>
                  <a:pt x="88996" y="1083016"/>
                  <a:pt x="88776" y="1031901"/>
                </a:cubicBezTo>
                <a:cubicBezTo>
                  <a:pt x="213805" y="1031394"/>
                  <a:pt x="203085" y="1032668"/>
                  <a:pt x="306496" y="1032668"/>
                </a:cubicBezTo>
                <a:cubicBezTo>
                  <a:pt x="306167" y="1294742"/>
                  <a:pt x="316599" y="1280326"/>
                  <a:pt x="303823" y="1280326"/>
                </a:cubicBezTo>
                <a:cubicBezTo>
                  <a:pt x="48064" y="1280326"/>
                  <a:pt x="93012" y="1300416"/>
                  <a:pt x="91203" y="1203186"/>
                </a:cubicBezTo>
                <a:close/>
                <a:moveTo>
                  <a:pt x="92806" y="1296675"/>
                </a:moveTo>
                <a:cubicBezTo>
                  <a:pt x="92724" y="1291728"/>
                  <a:pt x="310197" y="1291467"/>
                  <a:pt x="310280" y="1296894"/>
                </a:cubicBezTo>
                <a:cubicBezTo>
                  <a:pt x="314584" y="1571398"/>
                  <a:pt x="322946" y="1541674"/>
                  <a:pt x="303810" y="1541674"/>
                </a:cubicBezTo>
                <a:cubicBezTo>
                  <a:pt x="153463" y="1541646"/>
                  <a:pt x="126760" y="1541551"/>
                  <a:pt x="97303" y="1541825"/>
                </a:cubicBezTo>
                <a:cubicBezTo>
                  <a:pt x="96549" y="1511799"/>
                  <a:pt x="92930" y="1304431"/>
                  <a:pt x="92806" y="1296675"/>
                </a:cubicBezTo>
                <a:close/>
                <a:moveTo>
                  <a:pt x="101853" y="1764007"/>
                </a:moveTo>
                <a:cubicBezTo>
                  <a:pt x="98756" y="1516322"/>
                  <a:pt x="85103" y="1554377"/>
                  <a:pt x="139522" y="1554377"/>
                </a:cubicBezTo>
                <a:cubicBezTo>
                  <a:pt x="150913" y="1554377"/>
                  <a:pt x="305975" y="1554405"/>
                  <a:pt x="315653" y="1554419"/>
                </a:cubicBezTo>
                <a:cubicBezTo>
                  <a:pt x="316434" y="1620170"/>
                  <a:pt x="315914" y="1587760"/>
                  <a:pt x="319162" y="1805543"/>
                </a:cubicBezTo>
                <a:cubicBezTo>
                  <a:pt x="62362" y="1805735"/>
                  <a:pt x="102484" y="1813752"/>
                  <a:pt x="101853" y="1764007"/>
                </a:cubicBezTo>
                <a:close/>
                <a:moveTo>
                  <a:pt x="106130" y="2044417"/>
                </a:moveTo>
                <a:cubicBezTo>
                  <a:pt x="103540" y="1881696"/>
                  <a:pt x="103019" y="1850492"/>
                  <a:pt x="102553" y="1816767"/>
                </a:cubicBezTo>
                <a:cubicBezTo>
                  <a:pt x="188336" y="1815862"/>
                  <a:pt x="221330" y="1818343"/>
                  <a:pt x="319368" y="1818274"/>
                </a:cubicBezTo>
                <a:cubicBezTo>
                  <a:pt x="321794" y="1977309"/>
                  <a:pt x="319615" y="1959124"/>
                  <a:pt x="321780" y="2067933"/>
                </a:cubicBezTo>
                <a:cubicBezTo>
                  <a:pt x="69092" y="2068755"/>
                  <a:pt x="106528" y="2070112"/>
                  <a:pt x="106130" y="2044417"/>
                </a:cubicBezTo>
                <a:close/>
                <a:moveTo>
                  <a:pt x="110037" y="2324882"/>
                </a:moveTo>
                <a:cubicBezTo>
                  <a:pt x="103786" y="2038634"/>
                  <a:pt x="97275" y="2078965"/>
                  <a:pt x="139536" y="2078965"/>
                </a:cubicBezTo>
                <a:cubicBezTo>
                  <a:pt x="220384" y="2078965"/>
                  <a:pt x="221892" y="2080678"/>
                  <a:pt x="303837" y="2080678"/>
                </a:cubicBezTo>
                <a:cubicBezTo>
                  <a:pt x="325180" y="2080678"/>
                  <a:pt x="324755" y="2040950"/>
                  <a:pt x="327455" y="2324416"/>
                </a:cubicBezTo>
                <a:cubicBezTo>
                  <a:pt x="327510" y="2330651"/>
                  <a:pt x="331760" y="2329034"/>
                  <a:pt x="303837" y="2329034"/>
                </a:cubicBezTo>
                <a:cubicBezTo>
                  <a:pt x="87241" y="2329034"/>
                  <a:pt x="110147" y="2329747"/>
                  <a:pt x="110037" y="2324882"/>
                </a:cubicBezTo>
                <a:close/>
                <a:moveTo>
                  <a:pt x="110407" y="2341382"/>
                </a:moveTo>
                <a:cubicBezTo>
                  <a:pt x="144046" y="2341354"/>
                  <a:pt x="326578" y="2341793"/>
                  <a:pt x="327606" y="2341793"/>
                </a:cubicBezTo>
                <a:cubicBezTo>
                  <a:pt x="330512" y="2630425"/>
                  <a:pt x="344330" y="2591136"/>
                  <a:pt x="303823" y="2591136"/>
                </a:cubicBezTo>
                <a:cubicBezTo>
                  <a:pt x="140413" y="2591109"/>
                  <a:pt x="131339" y="2591122"/>
                  <a:pt x="112970" y="2591081"/>
                </a:cubicBezTo>
                <a:cubicBezTo>
                  <a:pt x="111682" y="2497867"/>
                  <a:pt x="113752" y="2494222"/>
                  <a:pt x="110407" y="2341382"/>
                </a:cubicBezTo>
                <a:close/>
                <a:moveTo>
                  <a:pt x="118673" y="2853347"/>
                </a:moveTo>
                <a:cubicBezTo>
                  <a:pt x="113711" y="2609787"/>
                  <a:pt x="114163" y="2675539"/>
                  <a:pt x="113149" y="2603799"/>
                </a:cubicBezTo>
                <a:cubicBezTo>
                  <a:pt x="348661" y="2604401"/>
                  <a:pt x="331828" y="2602456"/>
                  <a:pt x="331869" y="2605621"/>
                </a:cubicBezTo>
                <a:cubicBezTo>
                  <a:pt x="336297" y="2888909"/>
                  <a:pt x="348428" y="2851758"/>
                  <a:pt x="303810" y="2851758"/>
                </a:cubicBezTo>
                <a:cubicBezTo>
                  <a:pt x="214559" y="2851772"/>
                  <a:pt x="213626" y="2853786"/>
                  <a:pt x="118673" y="2853347"/>
                </a:cubicBezTo>
                <a:close/>
                <a:moveTo>
                  <a:pt x="118947" y="2866078"/>
                </a:moveTo>
                <a:cubicBezTo>
                  <a:pt x="193805" y="2866407"/>
                  <a:pt x="204826" y="2864845"/>
                  <a:pt x="335927" y="2864448"/>
                </a:cubicBezTo>
                <a:cubicBezTo>
                  <a:pt x="340587" y="3161741"/>
                  <a:pt x="351458" y="3113846"/>
                  <a:pt x="303823" y="3113846"/>
                </a:cubicBezTo>
                <a:cubicBezTo>
                  <a:pt x="221645" y="3113846"/>
                  <a:pt x="221563" y="3115394"/>
                  <a:pt x="139522" y="3115394"/>
                </a:cubicBezTo>
                <a:cubicBezTo>
                  <a:pt x="114752" y="3115394"/>
                  <a:pt x="124924" y="3147407"/>
                  <a:pt x="118947" y="2866078"/>
                </a:cubicBezTo>
                <a:close/>
                <a:moveTo>
                  <a:pt x="124622" y="3353542"/>
                </a:moveTo>
                <a:cubicBezTo>
                  <a:pt x="120537" y="3091782"/>
                  <a:pt x="120496" y="3128112"/>
                  <a:pt x="139522" y="3128112"/>
                </a:cubicBezTo>
                <a:cubicBezTo>
                  <a:pt x="374418" y="3128112"/>
                  <a:pt x="340382" y="3111379"/>
                  <a:pt x="341273" y="3166702"/>
                </a:cubicBezTo>
                <a:cubicBezTo>
                  <a:pt x="342698" y="3257957"/>
                  <a:pt x="340958" y="3260396"/>
                  <a:pt x="342424" y="3353734"/>
                </a:cubicBezTo>
                <a:cubicBezTo>
                  <a:pt x="342849" y="3380552"/>
                  <a:pt x="350526" y="3374865"/>
                  <a:pt x="303837" y="3374865"/>
                </a:cubicBezTo>
                <a:cubicBezTo>
                  <a:pt x="96192" y="3374865"/>
                  <a:pt x="125074" y="3382923"/>
                  <a:pt x="124622" y="3353542"/>
                </a:cubicBezTo>
                <a:close/>
                <a:moveTo>
                  <a:pt x="129598" y="3634061"/>
                </a:moveTo>
                <a:cubicBezTo>
                  <a:pt x="122744" y="3348457"/>
                  <a:pt x="120688" y="3387925"/>
                  <a:pt x="139522" y="3387925"/>
                </a:cubicBezTo>
                <a:cubicBezTo>
                  <a:pt x="385069" y="3387925"/>
                  <a:pt x="342753" y="3371727"/>
                  <a:pt x="343713" y="3447249"/>
                </a:cubicBezTo>
                <a:cubicBezTo>
                  <a:pt x="344467" y="3507149"/>
                  <a:pt x="345399" y="3574806"/>
                  <a:pt x="346962" y="3634418"/>
                </a:cubicBezTo>
                <a:cubicBezTo>
                  <a:pt x="347057" y="3638255"/>
                  <a:pt x="353514" y="3637131"/>
                  <a:pt x="303837" y="3637131"/>
                </a:cubicBezTo>
                <a:cubicBezTo>
                  <a:pt x="115273" y="3637131"/>
                  <a:pt x="129845" y="3644737"/>
                  <a:pt x="129598" y="3634061"/>
                </a:cubicBezTo>
                <a:close/>
                <a:moveTo>
                  <a:pt x="134903" y="3900343"/>
                </a:moveTo>
                <a:cubicBezTo>
                  <a:pt x="130338" y="3623249"/>
                  <a:pt x="124773" y="3652123"/>
                  <a:pt x="139522" y="3652123"/>
                </a:cubicBezTo>
                <a:cubicBezTo>
                  <a:pt x="388688" y="3652123"/>
                  <a:pt x="347236" y="3623071"/>
                  <a:pt x="348881" y="3727824"/>
                </a:cubicBezTo>
                <a:cubicBezTo>
                  <a:pt x="350334" y="3820792"/>
                  <a:pt x="351362" y="3819271"/>
                  <a:pt x="352760" y="3900535"/>
                </a:cubicBezTo>
                <a:cubicBezTo>
                  <a:pt x="326139" y="3900425"/>
                  <a:pt x="147720" y="3900343"/>
                  <a:pt x="134903" y="3900343"/>
                </a:cubicBezTo>
                <a:close/>
                <a:moveTo>
                  <a:pt x="139522" y="3913060"/>
                </a:moveTo>
                <a:cubicBezTo>
                  <a:pt x="332637" y="3913184"/>
                  <a:pt x="329978" y="3913170"/>
                  <a:pt x="352979" y="3913279"/>
                </a:cubicBezTo>
                <a:cubicBezTo>
                  <a:pt x="354871" y="4045413"/>
                  <a:pt x="354268" y="4039438"/>
                  <a:pt x="356420" y="4161170"/>
                </a:cubicBezTo>
                <a:cubicBezTo>
                  <a:pt x="301507" y="4160526"/>
                  <a:pt x="221824" y="4161239"/>
                  <a:pt x="139358" y="4161239"/>
                </a:cubicBezTo>
                <a:cubicBezTo>
                  <a:pt x="138097" y="3893779"/>
                  <a:pt x="129502" y="3913060"/>
                  <a:pt x="139522" y="3913060"/>
                </a:cubicBezTo>
                <a:close/>
                <a:moveTo>
                  <a:pt x="139522" y="4173942"/>
                </a:moveTo>
                <a:cubicBezTo>
                  <a:pt x="390497" y="4173942"/>
                  <a:pt x="356488" y="4165432"/>
                  <a:pt x="357050" y="4195567"/>
                </a:cubicBezTo>
                <a:cubicBezTo>
                  <a:pt x="362191" y="4468441"/>
                  <a:pt x="372006" y="4423957"/>
                  <a:pt x="303823" y="4423957"/>
                </a:cubicBezTo>
                <a:cubicBezTo>
                  <a:pt x="224730" y="4423957"/>
                  <a:pt x="222235" y="4422326"/>
                  <a:pt x="143278" y="4422272"/>
                </a:cubicBezTo>
                <a:cubicBezTo>
                  <a:pt x="137014" y="4155085"/>
                  <a:pt x="140496" y="4173942"/>
                  <a:pt x="139522" y="4173942"/>
                </a:cubicBezTo>
                <a:close/>
                <a:moveTo>
                  <a:pt x="145650" y="4663105"/>
                </a:moveTo>
                <a:cubicBezTo>
                  <a:pt x="144224" y="4572097"/>
                  <a:pt x="145773" y="4569274"/>
                  <a:pt x="144306" y="4475964"/>
                </a:cubicBezTo>
                <a:cubicBezTo>
                  <a:pt x="143443" y="4419819"/>
                  <a:pt x="107021" y="4435688"/>
                  <a:pt x="359312" y="4436798"/>
                </a:cubicBezTo>
                <a:cubicBezTo>
                  <a:pt x="360450" y="4565382"/>
                  <a:pt x="363726" y="4565944"/>
                  <a:pt x="365111" y="4684963"/>
                </a:cubicBezTo>
                <a:cubicBezTo>
                  <a:pt x="117754" y="4680523"/>
                  <a:pt x="146239" y="4700791"/>
                  <a:pt x="145650" y="4663105"/>
                </a:cubicBezTo>
                <a:close/>
                <a:moveTo>
                  <a:pt x="149872" y="4943515"/>
                </a:moveTo>
                <a:cubicBezTo>
                  <a:pt x="148474" y="4876654"/>
                  <a:pt x="147624" y="4826813"/>
                  <a:pt x="146897" y="4756621"/>
                </a:cubicBezTo>
                <a:cubicBezTo>
                  <a:pt x="146130" y="4682798"/>
                  <a:pt x="130914" y="4699667"/>
                  <a:pt x="221769" y="4697954"/>
                </a:cubicBezTo>
                <a:cubicBezTo>
                  <a:pt x="280849" y="4696913"/>
                  <a:pt x="330553" y="4697063"/>
                  <a:pt x="365248" y="4697707"/>
                </a:cubicBezTo>
                <a:cubicBezTo>
                  <a:pt x="365865" y="4768858"/>
                  <a:pt x="363562" y="4803653"/>
                  <a:pt x="368071" y="4947914"/>
                </a:cubicBezTo>
                <a:cubicBezTo>
                  <a:pt x="130407" y="4947914"/>
                  <a:pt x="149927" y="4945913"/>
                  <a:pt x="149872" y="4943515"/>
                </a:cubicBezTo>
                <a:close/>
                <a:moveTo>
                  <a:pt x="150201" y="4958905"/>
                </a:moveTo>
                <a:cubicBezTo>
                  <a:pt x="223318" y="4959056"/>
                  <a:pt x="200782" y="4960631"/>
                  <a:pt x="368469" y="4960631"/>
                </a:cubicBezTo>
                <a:cubicBezTo>
                  <a:pt x="372143" y="5080336"/>
                  <a:pt x="370045" y="5126847"/>
                  <a:pt x="371115" y="5208358"/>
                </a:cubicBezTo>
                <a:cubicBezTo>
                  <a:pt x="152161" y="5209248"/>
                  <a:pt x="225895" y="5209701"/>
                  <a:pt x="155094" y="5209879"/>
                </a:cubicBezTo>
                <a:cubicBezTo>
                  <a:pt x="155081" y="5208481"/>
                  <a:pt x="150228" y="4959960"/>
                  <a:pt x="150201" y="4958905"/>
                </a:cubicBezTo>
                <a:close/>
                <a:moveTo>
                  <a:pt x="155327" y="5224172"/>
                </a:moveTo>
                <a:cubicBezTo>
                  <a:pt x="155300" y="5222404"/>
                  <a:pt x="136630" y="5222130"/>
                  <a:pt x="371293" y="5221089"/>
                </a:cubicBezTo>
                <a:cubicBezTo>
                  <a:pt x="372773" y="5317085"/>
                  <a:pt x="375158" y="5321223"/>
                  <a:pt x="376968" y="5471857"/>
                </a:cubicBezTo>
                <a:cubicBezTo>
                  <a:pt x="280781" y="5471515"/>
                  <a:pt x="228321" y="5471967"/>
                  <a:pt x="159083" y="5472022"/>
                </a:cubicBezTo>
                <a:cubicBezTo>
                  <a:pt x="157356" y="5390840"/>
                  <a:pt x="156630" y="5305505"/>
                  <a:pt x="155327" y="5224172"/>
                </a:cubicBezTo>
                <a:close/>
                <a:moveTo>
                  <a:pt x="162675" y="5692066"/>
                </a:moveTo>
                <a:cubicBezTo>
                  <a:pt x="161647" y="5442435"/>
                  <a:pt x="140084" y="5484945"/>
                  <a:pt x="221687" y="5484616"/>
                </a:cubicBezTo>
                <a:cubicBezTo>
                  <a:pt x="277450" y="5484465"/>
                  <a:pt x="314515" y="5484410"/>
                  <a:pt x="377119" y="5484588"/>
                </a:cubicBezTo>
                <a:cubicBezTo>
                  <a:pt x="380107" y="5754227"/>
                  <a:pt x="377160" y="5425826"/>
                  <a:pt x="379421" y="5733890"/>
                </a:cubicBezTo>
                <a:cubicBezTo>
                  <a:pt x="119687" y="5735247"/>
                  <a:pt x="162880" y="5740331"/>
                  <a:pt x="162675" y="5692066"/>
                </a:cubicBezTo>
                <a:close/>
                <a:moveTo>
                  <a:pt x="166746" y="5972641"/>
                </a:moveTo>
                <a:cubicBezTo>
                  <a:pt x="162455" y="5698905"/>
                  <a:pt x="145896" y="5743743"/>
                  <a:pt x="221536" y="5745717"/>
                </a:cubicBezTo>
                <a:cubicBezTo>
                  <a:pt x="268183" y="5746991"/>
                  <a:pt x="307552" y="5746991"/>
                  <a:pt x="379531" y="5746635"/>
                </a:cubicBezTo>
                <a:cubicBezTo>
                  <a:pt x="380861" y="5881386"/>
                  <a:pt x="384068" y="5873465"/>
                  <a:pt x="385494" y="5994060"/>
                </a:cubicBezTo>
                <a:cubicBezTo>
                  <a:pt x="134752" y="5991018"/>
                  <a:pt x="167322" y="6007860"/>
                  <a:pt x="166746" y="5972641"/>
                </a:cubicBezTo>
                <a:close/>
                <a:moveTo>
                  <a:pt x="170694" y="6257916"/>
                </a:moveTo>
                <a:cubicBezTo>
                  <a:pt x="170461" y="6189287"/>
                  <a:pt x="170557" y="6204512"/>
                  <a:pt x="167335" y="6008038"/>
                </a:cubicBezTo>
                <a:cubicBezTo>
                  <a:pt x="233790" y="6007627"/>
                  <a:pt x="251981" y="6005187"/>
                  <a:pt x="385631" y="6006818"/>
                </a:cubicBezTo>
                <a:cubicBezTo>
                  <a:pt x="386234" y="6075311"/>
                  <a:pt x="387194" y="6229631"/>
                  <a:pt x="387564" y="6257930"/>
                </a:cubicBezTo>
                <a:lnTo>
                  <a:pt x="170694" y="6257916"/>
                </a:lnTo>
                <a:close/>
                <a:moveTo>
                  <a:pt x="386015" y="5221020"/>
                </a:moveTo>
                <a:cubicBezTo>
                  <a:pt x="617497" y="5220075"/>
                  <a:pt x="599664" y="5222884"/>
                  <a:pt x="599691" y="5224419"/>
                </a:cubicBezTo>
                <a:cubicBezTo>
                  <a:pt x="604160" y="5510023"/>
                  <a:pt x="629231" y="5470597"/>
                  <a:pt x="550316" y="5471556"/>
                </a:cubicBezTo>
                <a:cubicBezTo>
                  <a:pt x="496938" y="5472131"/>
                  <a:pt x="464766" y="5472118"/>
                  <a:pt x="388222" y="5471899"/>
                </a:cubicBezTo>
                <a:cubicBezTo>
                  <a:pt x="384891" y="5201327"/>
                  <a:pt x="378023" y="5221061"/>
                  <a:pt x="386015" y="5221020"/>
                </a:cubicBezTo>
                <a:close/>
                <a:moveTo>
                  <a:pt x="390552" y="5692094"/>
                </a:moveTo>
                <a:cubicBezTo>
                  <a:pt x="390552" y="5441544"/>
                  <a:pt x="364261" y="5484753"/>
                  <a:pt x="468152" y="5484753"/>
                </a:cubicBezTo>
                <a:cubicBezTo>
                  <a:pt x="545600" y="5484753"/>
                  <a:pt x="542530" y="5484068"/>
                  <a:pt x="605476" y="5483848"/>
                </a:cubicBezTo>
                <a:cubicBezTo>
                  <a:pt x="605202" y="5639909"/>
                  <a:pt x="607573" y="5662932"/>
                  <a:pt x="609369" y="5733274"/>
                </a:cubicBezTo>
                <a:cubicBezTo>
                  <a:pt x="351841" y="5733548"/>
                  <a:pt x="390552" y="5747814"/>
                  <a:pt x="390552" y="5692094"/>
                </a:cubicBezTo>
                <a:close/>
                <a:moveTo>
                  <a:pt x="396433" y="5972613"/>
                </a:moveTo>
                <a:cubicBezTo>
                  <a:pt x="392197" y="5701275"/>
                  <a:pt x="365467" y="5746389"/>
                  <a:pt x="468152" y="5746389"/>
                </a:cubicBezTo>
                <a:cubicBezTo>
                  <a:pt x="550042" y="5746389"/>
                  <a:pt x="538760" y="5746101"/>
                  <a:pt x="609670" y="5746019"/>
                </a:cubicBezTo>
                <a:cubicBezTo>
                  <a:pt x="612193" y="5857898"/>
                  <a:pt x="609944" y="5871944"/>
                  <a:pt x="611932" y="5994156"/>
                </a:cubicBezTo>
                <a:cubicBezTo>
                  <a:pt x="362369" y="5994416"/>
                  <a:pt x="396885" y="6002077"/>
                  <a:pt x="396433" y="5972613"/>
                </a:cubicBezTo>
                <a:close/>
                <a:moveTo>
                  <a:pt x="398804" y="6257943"/>
                </a:moveTo>
                <a:cubicBezTo>
                  <a:pt x="398393" y="6226767"/>
                  <a:pt x="397433" y="6071994"/>
                  <a:pt x="396858" y="6006955"/>
                </a:cubicBezTo>
                <a:cubicBezTo>
                  <a:pt x="472113" y="6007819"/>
                  <a:pt x="555237" y="6006942"/>
                  <a:pt x="612151" y="6006873"/>
                </a:cubicBezTo>
                <a:cubicBezTo>
                  <a:pt x="615551" y="6215667"/>
                  <a:pt x="615140" y="6195316"/>
                  <a:pt x="616565" y="6256011"/>
                </a:cubicBezTo>
                <a:cubicBezTo>
                  <a:pt x="539542" y="6256272"/>
                  <a:pt x="573358" y="6257957"/>
                  <a:pt x="398804" y="6257943"/>
                </a:cubicBezTo>
                <a:close/>
                <a:moveTo>
                  <a:pt x="619403" y="5691861"/>
                </a:moveTo>
                <a:cubicBezTo>
                  <a:pt x="611603" y="5451205"/>
                  <a:pt x="615263" y="5483807"/>
                  <a:pt x="632576" y="5483807"/>
                </a:cubicBezTo>
                <a:cubicBezTo>
                  <a:pt x="865470" y="5483807"/>
                  <a:pt x="833751" y="5478490"/>
                  <a:pt x="833860" y="5504966"/>
                </a:cubicBezTo>
                <a:cubicBezTo>
                  <a:pt x="834998" y="5773879"/>
                  <a:pt x="850803" y="5732274"/>
                  <a:pt x="796904" y="5732274"/>
                </a:cubicBezTo>
                <a:cubicBezTo>
                  <a:pt x="591014" y="5732274"/>
                  <a:pt x="621212" y="5748047"/>
                  <a:pt x="619403" y="5691861"/>
                </a:cubicBezTo>
                <a:close/>
                <a:moveTo>
                  <a:pt x="622816" y="5972668"/>
                </a:moveTo>
                <a:cubicBezTo>
                  <a:pt x="618800" y="5715815"/>
                  <a:pt x="618909" y="5746005"/>
                  <a:pt x="632576" y="5746005"/>
                </a:cubicBezTo>
                <a:cubicBezTo>
                  <a:pt x="873599" y="5746005"/>
                  <a:pt x="836588" y="5731588"/>
                  <a:pt x="837438" y="5785801"/>
                </a:cubicBezTo>
                <a:cubicBezTo>
                  <a:pt x="841263" y="6031266"/>
                  <a:pt x="858274" y="5995321"/>
                  <a:pt x="796891" y="5995321"/>
                </a:cubicBezTo>
                <a:cubicBezTo>
                  <a:pt x="594441" y="5995321"/>
                  <a:pt x="623255" y="6000240"/>
                  <a:pt x="622816" y="5972668"/>
                </a:cubicBezTo>
                <a:close/>
                <a:moveTo>
                  <a:pt x="845169" y="6253626"/>
                </a:moveTo>
                <a:cubicBezTo>
                  <a:pt x="845155" y="6261013"/>
                  <a:pt x="863867" y="6255970"/>
                  <a:pt x="632562" y="6255970"/>
                </a:cubicBezTo>
                <a:cubicBezTo>
                  <a:pt x="625325" y="6255970"/>
                  <a:pt x="627874" y="6283953"/>
                  <a:pt x="623364" y="6006846"/>
                </a:cubicBezTo>
                <a:cubicBezTo>
                  <a:pt x="721018" y="6006791"/>
                  <a:pt x="698565" y="6008216"/>
                  <a:pt x="842674" y="6007997"/>
                </a:cubicBezTo>
                <a:cubicBezTo>
                  <a:pt x="842702" y="6009600"/>
                  <a:pt x="845224" y="6207965"/>
                  <a:pt x="845169" y="6253626"/>
                </a:cubicBezTo>
                <a:close/>
                <a:moveTo>
                  <a:pt x="847349" y="5692011"/>
                </a:moveTo>
                <a:cubicBezTo>
                  <a:pt x="844306" y="5450068"/>
                  <a:pt x="833381" y="5484958"/>
                  <a:pt x="879164" y="5484342"/>
                </a:cubicBezTo>
                <a:cubicBezTo>
                  <a:pt x="1091004" y="5481477"/>
                  <a:pt x="1062341" y="5480354"/>
                  <a:pt x="1062958" y="5505117"/>
                </a:cubicBezTo>
                <a:cubicBezTo>
                  <a:pt x="1069332" y="5770206"/>
                  <a:pt x="1069181" y="5733370"/>
                  <a:pt x="1043534" y="5733082"/>
                </a:cubicBezTo>
                <a:cubicBezTo>
                  <a:pt x="812668" y="5730588"/>
                  <a:pt x="848007" y="5745443"/>
                  <a:pt x="847349" y="5692011"/>
                </a:cubicBezTo>
                <a:close/>
                <a:moveTo>
                  <a:pt x="853394" y="5972613"/>
                </a:moveTo>
                <a:cubicBezTo>
                  <a:pt x="849295" y="5710744"/>
                  <a:pt x="833847" y="5745018"/>
                  <a:pt x="879055" y="5745196"/>
                </a:cubicBezTo>
                <a:cubicBezTo>
                  <a:pt x="1100914" y="5746087"/>
                  <a:pt x="1065768" y="5735384"/>
                  <a:pt x="1066549" y="5785801"/>
                </a:cubicBezTo>
                <a:cubicBezTo>
                  <a:pt x="1068002" y="5878303"/>
                  <a:pt x="1068797" y="5884401"/>
                  <a:pt x="1070182" y="5972833"/>
                </a:cubicBezTo>
                <a:cubicBezTo>
                  <a:pt x="1070634" y="6002378"/>
                  <a:pt x="1090743" y="5994978"/>
                  <a:pt x="961287" y="5995074"/>
                </a:cubicBezTo>
                <a:cubicBezTo>
                  <a:pt x="833381" y="5995074"/>
                  <a:pt x="853874" y="6002735"/>
                  <a:pt x="853394" y="5972613"/>
                </a:cubicBezTo>
                <a:close/>
                <a:moveTo>
                  <a:pt x="1043424" y="6257066"/>
                </a:moveTo>
                <a:cubicBezTo>
                  <a:pt x="992034" y="6257477"/>
                  <a:pt x="983741" y="6257409"/>
                  <a:pt x="856382" y="6257368"/>
                </a:cubicBezTo>
                <a:cubicBezTo>
                  <a:pt x="856451" y="6209843"/>
                  <a:pt x="853942" y="6009655"/>
                  <a:pt x="853915" y="6007997"/>
                </a:cubicBezTo>
                <a:cubicBezTo>
                  <a:pt x="956750" y="6007791"/>
                  <a:pt x="835670" y="6007887"/>
                  <a:pt x="1070634" y="6007723"/>
                </a:cubicBezTo>
                <a:cubicBezTo>
                  <a:pt x="1073472" y="6303687"/>
                  <a:pt x="1084876" y="6256724"/>
                  <a:pt x="1043424" y="6257066"/>
                </a:cubicBezTo>
                <a:close/>
                <a:moveTo>
                  <a:pt x="1072293" y="5411286"/>
                </a:moveTo>
                <a:cubicBezTo>
                  <a:pt x="1070867" y="5320210"/>
                  <a:pt x="1071361" y="5321799"/>
                  <a:pt x="1069825" y="5224145"/>
                </a:cubicBezTo>
                <a:cubicBezTo>
                  <a:pt x="1069798" y="5221911"/>
                  <a:pt x="1051567" y="5221952"/>
                  <a:pt x="1287161" y="5221911"/>
                </a:cubicBezTo>
                <a:cubicBezTo>
                  <a:pt x="1287175" y="5222925"/>
                  <a:pt x="1287943" y="5262077"/>
                  <a:pt x="1289834" y="5470871"/>
                </a:cubicBezTo>
                <a:cubicBezTo>
                  <a:pt x="1030361" y="5470871"/>
                  <a:pt x="1073568" y="5492715"/>
                  <a:pt x="1072293" y="5411286"/>
                </a:cubicBezTo>
                <a:close/>
                <a:moveTo>
                  <a:pt x="1125657" y="5485027"/>
                </a:moveTo>
                <a:cubicBezTo>
                  <a:pt x="1207890" y="5485027"/>
                  <a:pt x="1208150" y="5483588"/>
                  <a:pt x="1289930" y="5483588"/>
                </a:cubicBezTo>
                <a:cubicBezTo>
                  <a:pt x="1291150" y="5646199"/>
                  <a:pt x="1292480" y="5662918"/>
                  <a:pt x="1293947" y="5732643"/>
                </a:cubicBezTo>
                <a:cubicBezTo>
                  <a:pt x="1204271" y="5732643"/>
                  <a:pt x="1173552" y="5734014"/>
                  <a:pt x="1077118" y="5733384"/>
                </a:cubicBezTo>
                <a:cubicBezTo>
                  <a:pt x="1074705" y="5442051"/>
                  <a:pt x="1056666" y="5485027"/>
                  <a:pt x="1125657" y="5485027"/>
                </a:cubicBezTo>
                <a:close/>
                <a:moveTo>
                  <a:pt x="1081408" y="5972613"/>
                </a:moveTo>
                <a:cubicBezTo>
                  <a:pt x="1077227" y="5704633"/>
                  <a:pt x="1062355" y="5746251"/>
                  <a:pt x="1125657" y="5746251"/>
                </a:cubicBezTo>
                <a:cubicBezTo>
                  <a:pt x="1327682" y="5746251"/>
                  <a:pt x="1294015" y="5728464"/>
                  <a:pt x="1294906" y="5785801"/>
                </a:cubicBezTo>
                <a:cubicBezTo>
                  <a:pt x="1298182" y="5993018"/>
                  <a:pt x="1297936" y="5977903"/>
                  <a:pt x="1298224" y="5995389"/>
                </a:cubicBezTo>
                <a:cubicBezTo>
                  <a:pt x="1046618" y="5995732"/>
                  <a:pt x="1081874" y="6002214"/>
                  <a:pt x="1081408" y="5972613"/>
                </a:cubicBezTo>
                <a:close/>
                <a:moveTo>
                  <a:pt x="1290067" y="6256957"/>
                </a:moveTo>
                <a:cubicBezTo>
                  <a:pt x="1060106" y="6256957"/>
                  <a:pt x="1084081" y="6257957"/>
                  <a:pt x="1084027" y="6253613"/>
                </a:cubicBezTo>
                <a:cubicBezTo>
                  <a:pt x="1080024" y="5957333"/>
                  <a:pt x="1069825" y="6007736"/>
                  <a:pt x="1125671" y="6007695"/>
                </a:cubicBezTo>
                <a:cubicBezTo>
                  <a:pt x="1208123" y="6007695"/>
                  <a:pt x="1207807" y="6008134"/>
                  <a:pt x="1290067" y="6008134"/>
                </a:cubicBezTo>
                <a:cubicBezTo>
                  <a:pt x="1301390" y="6008134"/>
                  <a:pt x="1298114" y="5999185"/>
                  <a:pt x="1299649" y="6066527"/>
                </a:cubicBezTo>
                <a:cubicBezTo>
                  <a:pt x="1304694" y="6286146"/>
                  <a:pt x="1306202" y="6256957"/>
                  <a:pt x="1290067" y="6256957"/>
                </a:cubicBezTo>
                <a:close/>
                <a:moveTo>
                  <a:pt x="1301335" y="5504911"/>
                </a:moveTo>
                <a:cubicBezTo>
                  <a:pt x="1301130" y="5471871"/>
                  <a:pt x="1270123" y="5486699"/>
                  <a:pt x="1517520" y="5483382"/>
                </a:cubicBezTo>
                <a:cubicBezTo>
                  <a:pt x="1520015" y="5636223"/>
                  <a:pt x="1519960" y="5639717"/>
                  <a:pt x="1521550" y="5692313"/>
                </a:cubicBezTo>
                <a:cubicBezTo>
                  <a:pt x="1523332" y="5751171"/>
                  <a:pt x="1557725" y="5733260"/>
                  <a:pt x="1305187" y="5732657"/>
                </a:cubicBezTo>
                <a:cubicBezTo>
                  <a:pt x="1304118" y="5681884"/>
                  <a:pt x="1302062" y="5622011"/>
                  <a:pt x="1301335" y="5504911"/>
                </a:cubicBezTo>
                <a:close/>
                <a:moveTo>
                  <a:pt x="1305434" y="5745374"/>
                </a:moveTo>
                <a:cubicBezTo>
                  <a:pt x="1563825" y="5746019"/>
                  <a:pt x="1522934" y="5736028"/>
                  <a:pt x="1523702" y="5785760"/>
                </a:cubicBezTo>
                <a:cubicBezTo>
                  <a:pt x="1525155" y="5879509"/>
                  <a:pt x="1525978" y="5875699"/>
                  <a:pt x="1527554" y="5972819"/>
                </a:cubicBezTo>
                <a:cubicBezTo>
                  <a:pt x="1528006" y="6001693"/>
                  <a:pt x="1562961" y="5994334"/>
                  <a:pt x="1309450" y="5995348"/>
                </a:cubicBezTo>
                <a:cubicBezTo>
                  <a:pt x="1308820" y="5958005"/>
                  <a:pt x="1306106" y="5780004"/>
                  <a:pt x="1305434" y="5745374"/>
                </a:cubicBezTo>
                <a:close/>
                <a:moveTo>
                  <a:pt x="1313563" y="6256916"/>
                </a:moveTo>
                <a:cubicBezTo>
                  <a:pt x="1313247" y="6148805"/>
                  <a:pt x="1310780" y="6068966"/>
                  <a:pt x="1309683" y="6008079"/>
                </a:cubicBezTo>
                <a:cubicBezTo>
                  <a:pt x="1385035" y="6007764"/>
                  <a:pt x="1410010" y="6005160"/>
                  <a:pt x="1527979" y="6006832"/>
                </a:cubicBezTo>
                <a:cubicBezTo>
                  <a:pt x="1528664" y="6094811"/>
                  <a:pt x="1526005" y="6048725"/>
                  <a:pt x="1529843" y="6253764"/>
                </a:cubicBezTo>
                <a:cubicBezTo>
                  <a:pt x="1529898" y="6256833"/>
                  <a:pt x="1548911" y="6256395"/>
                  <a:pt x="1313563" y="6256916"/>
                </a:cubicBezTo>
                <a:close/>
                <a:moveTo>
                  <a:pt x="1532790" y="5691902"/>
                </a:moveTo>
                <a:cubicBezTo>
                  <a:pt x="1531022" y="5633509"/>
                  <a:pt x="1531132" y="5629549"/>
                  <a:pt x="1528747" y="5483232"/>
                </a:cubicBezTo>
                <a:cubicBezTo>
                  <a:pt x="1679299" y="5480875"/>
                  <a:pt x="1680711" y="5484026"/>
                  <a:pt x="1746179" y="5484917"/>
                </a:cubicBezTo>
                <a:cubicBezTo>
                  <a:pt x="1747371" y="5551724"/>
                  <a:pt x="1750455" y="5732136"/>
                  <a:pt x="1750469" y="5733151"/>
                </a:cubicBezTo>
                <a:cubicBezTo>
                  <a:pt x="1497013" y="5734261"/>
                  <a:pt x="1534531" y="5749417"/>
                  <a:pt x="1532790" y="5691902"/>
                </a:cubicBezTo>
                <a:close/>
                <a:moveTo>
                  <a:pt x="1534230" y="5746841"/>
                </a:moveTo>
                <a:cubicBezTo>
                  <a:pt x="1625688" y="5746882"/>
                  <a:pt x="1651157" y="5747033"/>
                  <a:pt x="1701135" y="5746361"/>
                </a:cubicBezTo>
                <a:cubicBezTo>
                  <a:pt x="1763725" y="5745512"/>
                  <a:pt x="1750497" y="5703029"/>
                  <a:pt x="1754732" y="5972860"/>
                </a:cubicBezTo>
                <a:cubicBezTo>
                  <a:pt x="1755185" y="6001419"/>
                  <a:pt x="1789852" y="5997966"/>
                  <a:pt x="1539082" y="5994279"/>
                </a:cubicBezTo>
                <a:cubicBezTo>
                  <a:pt x="1538835" y="5972778"/>
                  <a:pt x="1534257" y="5747923"/>
                  <a:pt x="1534230" y="5746841"/>
                </a:cubicBezTo>
                <a:close/>
                <a:moveTo>
                  <a:pt x="1541125" y="6255874"/>
                </a:moveTo>
                <a:cubicBezTo>
                  <a:pt x="1537136" y="6061401"/>
                  <a:pt x="1539891" y="6093537"/>
                  <a:pt x="1539206" y="6007010"/>
                </a:cubicBezTo>
                <a:cubicBezTo>
                  <a:pt x="1602247" y="6007942"/>
                  <a:pt x="1610198" y="6007271"/>
                  <a:pt x="1701039" y="6007887"/>
                </a:cubicBezTo>
                <a:cubicBezTo>
                  <a:pt x="1777707" y="6008408"/>
                  <a:pt x="1749085" y="5965432"/>
                  <a:pt x="1759270" y="6254134"/>
                </a:cubicBezTo>
                <a:cubicBezTo>
                  <a:pt x="1759516" y="6261232"/>
                  <a:pt x="1766343" y="6254380"/>
                  <a:pt x="1541125" y="6255874"/>
                </a:cubicBezTo>
                <a:close/>
                <a:moveTo>
                  <a:pt x="1760956" y="5692011"/>
                </a:moveTo>
                <a:cubicBezTo>
                  <a:pt x="1756706" y="5451644"/>
                  <a:pt x="1748674" y="5485150"/>
                  <a:pt x="1783272" y="5485150"/>
                </a:cubicBezTo>
                <a:cubicBezTo>
                  <a:pt x="2004940" y="5485150"/>
                  <a:pt x="1975194" y="5474269"/>
                  <a:pt x="1976167" y="5505199"/>
                </a:cubicBezTo>
                <a:cubicBezTo>
                  <a:pt x="1984172" y="5769617"/>
                  <a:pt x="1985050" y="5732287"/>
                  <a:pt x="1947696" y="5732287"/>
                </a:cubicBezTo>
                <a:cubicBezTo>
                  <a:pt x="1728153" y="5732274"/>
                  <a:pt x="1761970" y="5745799"/>
                  <a:pt x="1760956" y="5692011"/>
                </a:cubicBezTo>
                <a:close/>
                <a:moveTo>
                  <a:pt x="1765959" y="5972641"/>
                </a:moveTo>
                <a:cubicBezTo>
                  <a:pt x="1761860" y="5710854"/>
                  <a:pt x="1753046" y="5745799"/>
                  <a:pt x="1783286" y="5745799"/>
                </a:cubicBezTo>
                <a:cubicBezTo>
                  <a:pt x="2015782" y="5745799"/>
                  <a:pt x="1979800" y="5732274"/>
                  <a:pt x="1980636" y="5785760"/>
                </a:cubicBezTo>
                <a:cubicBezTo>
                  <a:pt x="1984488" y="6031979"/>
                  <a:pt x="1993699" y="5994005"/>
                  <a:pt x="1947696" y="5994005"/>
                </a:cubicBezTo>
                <a:cubicBezTo>
                  <a:pt x="1737502" y="5994019"/>
                  <a:pt x="1766466" y="6005119"/>
                  <a:pt x="1765959" y="5972641"/>
                </a:cubicBezTo>
                <a:close/>
                <a:moveTo>
                  <a:pt x="1770620" y="6257258"/>
                </a:moveTo>
                <a:cubicBezTo>
                  <a:pt x="1766946" y="6147284"/>
                  <a:pt x="1767549" y="6090166"/>
                  <a:pt x="1766466" y="6008134"/>
                </a:cubicBezTo>
                <a:cubicBezTo>
                  <a:pt x="1876526" y="6008244"/>
                  <a:pt x="1833552" y="6006900"/>
                  <a:pt x="1983898" y="6006709"/>
                </a:cubicBezTo>
                <a:lnTo>
                  <a:pt x="1987901" y="6257313"/>
                </a:lnTo>
                <a:cubicBezTo>
                  <a:pt x="1952932" y="6257505"/>
                  <a:pt x="1771702" y="6257272"/>
                  <a:pt x="1770620" y="6257258"/>
                </a:cubicBezTo>
                <a:close/>
                <a:moveTo>
                  <a:pt x="1990725" y="5692669"/>
                </a:moveTo>
                <a:cubicBezTo>
                  <a:pt x="1988696" y="5447560"/>
                  <a:pt x="1972631" y="5483971"/>
                  <a:pt x="2029929" y="5483807"/>
                </a:cubicBezTo>
                <a:cubicBezTo>
                  <a:pt x="2233475" y="5483259"/>
                  <a:pt x="2203770" y="5477791"/>
                  <a:pt x="2204593" y="5505185"/>
                </a:cubicBezTo>
                <a:cubicBezTo>
                  <a:pt x="2212502" y="5766533"/>
                  <a:pt x="2207609" y="5733781"/>
                  <a:pt x="2194463" y="5733575"/>
                </a:cubicBezTo>
                <a:cubicBezTo>
                  <a:pt x="1955948" y="5729409"/>
                  <a:pt x="1991191" y="5747389"/>
                  <a:pt x="1990725" y="5692669"/>
                </a:cubicBezTo>
                <a:close/>
                <a:moveTo>
                  <a:pt x="1994590" y="5972641"/>
                </a:moveTo>
                <a:cubicBezTo>
                  <a:pt x="1990368" y="5702906"/>
                  <a:pt x="1980430" y="5744977"/>
                  <a:pt x="2029888" y="5745306"/>
                </a:cubicBezTo>
                <a:cubicBezTo>
                  <a:pt x="2237779" y="5746991"/>
                  <a:pt x="2206978" y="5733726"/>
                  <a:pt x="2207800" y="5785801"/>
                </a:cubicBezTo>
                <a:cubicBezTo>
                  <a:pt x="2211515" y="6023194"/>
                  <a:pt x="2222865" y="5994279"/>
                  <a:pt x="2194463" y="5994046"/>
                </a:cubicBezTo>
                <a:cubicBezTo>
                  <a:pt x="1964310" y="5992183"/>
                  <a:pt x="1995084" y="6003625"/>
                  <a:pt x="1994590" y="5972641"/>
                </a:cubicBezTo>
                <a:close/>
                <a:moveTo>
                  <a:pt x="2216217" y="6253626"/>
                </a:moveTo>
                <a:cubicBezTo>
                  <a:pt x="2216203" y="6261178"/>
                  <a:pt x="2236696" y="6255052"/>
                  <a:pt x="2029888" y="6256998"/>
                </a:cubicBezTo>
                <a:cubicBezTo>
                  <a:pt x="1986708" y="6257409"/>
                  <a:pt x="1999731" y="6295136"/>
                  <a:pt x="1995139" y="6006695"/>
                </a:cubicBezTo>
                <a:cubicBezTo>
                  <a:pt x="2087049" y="6006517"/>
                  <a:pt x="2084952" y="6006064"/>
                  <a:pt x="2213037" y="6006928"/>
                </a:cubicBezTo>
                <a:cubicBezTo>
                  <a:pt x="2215518" y="6159974"/>
                  <a:pt x="2216368" y="6179557"/>
                  <a:pt x="2216217" y="6253626"/>
                </a:cubicBezTo>
                <a:close/>
                <a:moveTo>
                  <a:pt x="2276613" y="5484561"/>
                </a:moveTo>
                <a:cubicBezTo>
                  <a:pt x="2359778" y="5484561"/>
                  <a:pt x="2356872" y="5483437"/>
                  <a:pt x="2431333" y="5483327"/>
                </a:cubicBezTo>
                <a:cubicBezTo>
                  <a:pt x="2433553" y="5625437"/>
                  <a:pt x="2433539" y="5635249"/>
                  <a:pt x="2435376" y="5692614"/>
                </a:cubicBezTo>
                <a:cubicBezTo>
                  <a:pt x="2436912" y="5741578"/>
                  <a:pt x="2479899" y="5737303"/>
                  <a:pt x="2218479" y="5733945"/>
                </a:cubicBezTo>
                <a:cubicBezTo>
                  <a:pt x="2217190" y="5438063"/>
                  <a:pt x="2195834" y="5484561"/>
                  <a:pt x="2276613" y="5484561"/>
                </a:cubicBezTo>
                <a:close/>
                <a:moveTo>
                  <a:pt x="2223701" y="5972613"/>
                </a:moveTo>
                <a:cubicBezTo>
                  <a:pt x="2219534" y="5705523"/>
                  <a:pt x="2199027" y="5746991"/>
                  <a:pt x="2276613" y="5746991"/>
                </a:cubicBezTo>
                <a:cubicBezTo>
                  <a:pt x="2357667" y="5746991"/>
                  <a:pt x="2357708" y="5746142"/>
                  <a:pt x="2436857" y="5746114"/>
                </a:cubicBezTo>
                <a:cubicBezTo>
                  <a:pt x="2437967" y="5795503"/>
                  <a:pt x="2438515" y="5854211"/>
                  <a:pt x="2440681" y="5994581"/>
                </a:cubicBezTo>
                <a:cubicBezTo>
                  <a:pt x="2189569" y="5994567"/>
                  <a:pt x="2224154" y="6001844"/>
                  <a:pt x="2223701" y="5972613"/>
                </a:cubicBezTo>
                <a:close/>
                <a:moveTo>
                  <a:pt x="2441065" y="6255655"/>
                </a:moveTo>
                <a:cubicBezTo>
                  <a:pt x="2335995" y="6255655"/>
                  <a:pt x="2227444" y="6262369"/>
                  <a:pt x="2227457" y="6253668"/>
                </a:cubicBezTo>
                <a:cubicBezTo>
                  <a:pt x="2228060" y="5963624"/>
                  <a:pt x="2202660" y="6007133"/>
                  <a:pt x="2276613" y="6007133"/>
                </a:cubicBezTo>
                <a:cubicBezTo>
                  <a:pt x="2347811" y="6007133"/>
                  <a:pt x="2363342" y="6007298"/>
                  <a:pt x="2440887" y="6007298"/>
                </a:cubicBezTo>
                <a:cubicBezTo>
                  <a:pt x="2444917" y="6276663"/>
                  <a:pt x="2445410" y="6255655"/>
                  <a:pt x="2441065" y="6255655"/>
                </a:cubicBezTo>
                <a:close/>
                <a:moveTo>
                  <a:pt x="2442559" y="5483314"/>
                </a:moveTo>
                <a:cubicBezTo>
                  <a:pt x="2523311" y="5483341"/>
                  <a:pt x="2523586" y="5485081"/>
                  <a:pt x="2605517" y="5485081"/>
                </a:cubicBezTo>
                <a:cubicBezTo>
                  <a:pt x="2680991" y="5485081"/>
                  <a:pt x="2654714" y="5449314"/>
                  <a:pt x="2664241" y="5692354"/>
                </a:cubicBezTo>
                <a:cubicBezTo>
                  <a:pt x="2666228" y="5743004"/>
                  <a:pt x="2707036" y="5733123"/>
                  <a:pt x="2447823" y="5733370"/>
                </a:cubicBezTo>
                <a:cubicBezTo>
                  <a:pt x="2445383" y="5635880"/>
                  <a:pt x="2446452" y="5732602"/>
                  <a:pt x="2442559" y="5483314"/>
                </a:cubicBezTo>
                <a:close/>
                <a:moveTo>
                  <a:pt x="2451579" y="5972641"/>
                </a:moveTo>
                <a:cubicBezTo>
                  <a:pt x="2450139" y="5880399"/>
                  <a:pt x="2450304" y="5878851"/>
                  <a:pt x="2448851" y="5785555"/>
                </a:cubicBezTo>
                <a:cubicBezTo>
                  <a:pt x="2448083" y="5736974"/>
                  <a:pt x="2405069" y="5743593"/>
                  <a:pt x="2665981" y="5744977"/>
                </a:cubicBezTo>
                <a:cubicBezTo>
                  <a:pt x="2667325" y="5798792"/>
                  <a:pt x="2667489" y="5850552"/>
                  <a:pt x="2669587" y="5994786"/>
                </a:cubicBezTo>
                <a:cubicBezTo>
                  <a:pt x="2415308" y="5999268"/>
                  <a:pt x="2451990" y="5998185"/>
                  <a:pt x="2451579" y="5972641"/>
                </a:cubicBezTo>
                <a:close/>
                <a:moveTo>
                  <a:pt x="2455184" y="6255655"/>
                </a:moveTo>
                <a:cubicBezTo>
                  <a:pt x="2455184" y="6210761"/>
                  <a:pt x="2452799" y="6052384"/>
                  <a:pt x="2452113" y="6007298"/>
                </a:cubicBezTo>
                <a:cubicBezTo>
                  <a:pt x="2518541" y="6007353"/>
                  <a:pt x="2599197" y="6008737"/>
                  <a:pt x="2669751" y="6007517"/>
                </a:cubicBezTo>
                <a:cubicBezTo>
                  <a:pt x="2670903" y="6091111"/>
                  <a:pt x="2670642" y="6126125"/>
                  <a:pt x="2673288" y="6253791"/>
                </a:cubicBezTo>
                <a:cubicBezTo>
                  <a:pt x="2673411" y="6258971"/>
                  <a:pt x="2690779" y="6255997"/>
                  <a:pt x="2455184" y="6255655"/>
                </a:cubicBezTo>
                <a:close/>
                <a:moveTo>
                  <a:pt x="2675440" y="5691806"/>
                </a:moveTo>
                <a:cubicBezTo>
                  <a:pt x="2666036" y="5452453"/>
                  <a:pt x="2670711" y="5484917"/>
                  <a:pt x="2687708" y="5484780"/>
                </a:cubicBezTo>
                <a:cubicBezTo>
                  <a:pt x="2921932" y="5483204"/>
                  <a:pt x="2890295" y="5476283"/>
                  <a:pt x="2890500" y="5504993"/>
                </a:cubicBezTo>
                <a:cubicBezTo>
                  <a:pt x="2890966" y="5569333"/>
                  <a:pt x="2891364" y="5585175"/>
                  <a:pt x="2893736" y="5734220"/>
                </a:cubicBezTo>
                <a:cubicBezTo>
                  <a:pt x="2639306" y="5731671"/>
                  <a:pt x="2677565" y="5745909"/>
                  <a:pt x="2675440" y="5691806"/>
                </a:cubicBezTo>
                <a:close/>
                <a:moveTo>
                  <a:pt x="2680471" y="5972613"/>
                </a:moveTo>
                <a:cubicBezTo>
                  <a:pt x="2676468" y="5716966"/>
                  <a:pt x="2673768" y="5745018"/>
                  <a:pt x="2687640" y="5745114"/>
                </a:cubicBezTo>
                <a:cubicBezTo>
                  <a:pt x="2932995" y="5746758"/>
                  <a:pt x="2893763" y="5736179"/>
                  <a:pt x="2894558" y="5785774"/>
                </a:cubicBezTo>
                <a:cubicBezTo>
                  <a:pt x="2896011" y="5878495"/>
                  <a:pt x="2894928" y="5876727"/>
                  <a:pt x="2896436" y="5972860"/>
                </a:cubicBezTo>
                <a:cubicBezTo>
                  <a:pt x="2896875" y="6000570"/>
                  <a:pt x="2920137" y="5993635"/>
                  <a:pt x="2769831" y="5993608"/>
                </a:cubicBezTo>
                <a:cubicBezTo>
                  <a:pt x="2663816" y="5993608"/>
                  <a:pt x="2680937" y="6002173"/>
                  <a:pt x="2680471" y="5972613"/>
                </a:cubicBezTo>
                <a:close/>
                <a:moveTo>
                  <a:pt x="2684542" y="6253490"/>
                </a:moveTo>
                <a:cubicBezTo>
                  <a:pt x="2678798" y="5977437"/>
                  <a:pt x="2679813" y="6007339"/>
                  <a:pt x="2687763" y="6007188"/>
                </a:cubicBezTo>
                <a:cubicBezTo>
                  <a:pt x="2744705" y="6006037"/>
                  <a:pt x="2754671" y="6006325"/>
                  <a:pt x="2896971" y="6006353"/>
                </a:cubicBezTo>
                <a:cubicBezTo>
                  <a:pt x="2896998" y="6007901"/>
                  <a:pt x="2900000" y="6190109"/>
                  <a:pt x="2901425" y="6256052"/>
                </a:cubicBezTo>
                <a:cubicBezTo>
                  <a:pt x="2693274" y="6256874"/>
                  <a:pt x="2684693" y="6260122"/>
                  <a:pt x="2684542" y="6253490"/>
                </a:cubicBezTo>
                <a:close/>
                <a:moveTo>
                  <a:pt x="2900658" y="5411258"/>
                </a:moveTo>
                <a:cubicBezTo>
                  <a:pt x="2897108" y="5184116"/>
                  <a:pt x="2881878" y="5221897"/>
                  <a:pt x="2934228" y="5221897"/>
                </a:cubicBezTo>
                <a:cubicBezTo>
                  <a:pt x="2935256" y="5221897"/>
                  <a:pt x="3113909" y="5221980"/>
                  <a:pt x="3113950" y="5224391"/>
                </a:cubicBezTo>
                <a:cubicBezTo>
                  <a:pt x="3118378" y="5506912"/>
                  <a:pt x="3127809" y="5469761"/>
                  <a:pt x="3098707" y="5469761"/>
                </a:cubicBezTo>
                <a:cubicBezTo>
                  <a:pt x="2861015" y="5469761"/>
                  <a:pt x="2901892" y="5489946"/>
                  <a:pt x="2900658" y="5411258"/>
                </a:cubicBezTo>
                <a:close/>
                <a:moveTo>
                  <a:pt x="2901563" y="5483862"/>
                </a:moveTo>
                <a:cubicBezTo>
                  <a:pt x="3054678" y="5483410"/>
                  <a:pt x="3027413" y="5482245"/>
                  <a:pt x="3118734" y="5482519"/>
                </a:cubicBezTo>
                <a:cubicBezTo>
                  <a:pt x="3119091" y="5522699"/>
                  <a:pt x="3119269" y="5520479"/>
                  <a:pt x="3120845" y="5733534"/>
                </a:cubicBezTo>
                <a:cubicBezTo>
                  <a:pt x="3015474" y="5733507"/>
                  <a:pt x="2977641" y="5734822"/>
                  <a:pt x="2904962" y="5734315"/>
                </a:cubicBezTo>
                <a:cubicBezTo>
                  <a:pt x="2901481" y="5515148"/>
                  <a:pt x="2902303" y="5570210"/>
                  <a:pt x="2901563" y="5483862"/>
                </a:cubicBezTo>
                <a:close/>
                <a:moveTo>
                  <a:pt x="2907663" y="5972641"/>
                </a:moveTo>
                <a:cubicBezTo>
                  <a:pt x="2903550" y="5710114"/>
                  <a:pt x="2898478" y="5747128"/>
                  <a:pt x="2934228" y="5747128"/>
                </a:cubicBezTo>
                <a:cubicBezTo>
                  <a:pt x="3154991" y="5747128"/>
                  <a:pt x="3120681" y="5734233"/>
                  <a:pt x="3121476" y="5785801"/>
                </a:cubicBezTo>
                <a:cubicBezTo>
                  <a:pt x="3125259" y="6027758"/>
                  <a:pt x="3138254" y="5994855"/>
                  <a:pt x="3098694" y="5994855"/>
                </a:cubicBezTo>
                <a:cubicBezTo>
                  <a:pt x="2877273" y="5994855"/>
                  <a:pt x="2908088" y="5998500"/>
                  <a:pt x="2907663" y="5972641"/>
                </a:cubicBezTo>
                <a:close/>
                <a:moveTo>
                  <a:pt x="3098694" y="6257368"/>
                </a:moveTo>
                <a:cubicBezTo>
                  <a:pt x="2891049" y="6257368"/>
                  <a:pt x="2912680" y="6256230"/>
                  <a:pt x="2912611" y="6252804"/>
                </a:cubicBezTo>
                <a:cubicBezTo>
                  <a:pt x="2905990" y="5966954"/>
                  <a:pt x="2900301" y="6006353"/>
                  <a:pt x="2934228" y="6006353"/>
                </a:cubicBezTo>
                <a:cubicBezTo>
                  <a:pt x="3016351" y="6006353"/>
                  <a:pt x="3016392" y="6007572"/>
                  <a:pt x="3098694" y="6007572"/>
                </a:cubicBezTo>
                <a:cubicBezTo>
                  <a:pt x="3133552" y="6007572"/>
                  <a:pt x="3126630" y="5995978"/>
                  <a:pt x="3126986" y="6066403"/>
                </a:cubicBezTo>
                <a:cubicBezTo>
                  <a:pt x="3127932" y="6294204"/>
                  <a:pt x="3144203" y="6257368"/>
                  <a:pt x="3098694" y="6257368"/>
                </a:cubicBezTo>
                <a:close/>
                <a:moveTo>
                  <a:pt x="3129070" y="5411258"/>
                </a:moveTo>
                <a:cubicBezTo>
                  <a:pt x="3127603" y="5317619"/>
                  <a:pt x="3126630" y="5317469"/>
                  <a:pt x="3125163" y="5224172"/>
                </a:cubicBezTo>
                <a:cubicBezTo>
                  <a:pt x="3125136" y="5222870"/>
                  <a:pt x="3226998" y="5220349"/>
                  <a:pt x="3341389" y="5221883"/>
                </a:cubicBezTo>
                <a:cubicBezTo>
                  <a:pt x="3341403" y="5223007"/>
                  <a:pt x="3344871" y="5438036"/>
                  <a:pt x="3345556" y="5470843"/>
                </a:cubicBezTo>
                <a:cubicBezTo>
                  <a:pt x="3085150" y="5470939"/>
                  <a:pt x="3130262" y="5485397"/>
                  <a:pt x="3129070" y="5411258"/>
                </a:cubicBezTo>
                <a:close/>
                <a:moveTo>
                  <a:pt x="3180858" y="5483040"/>
                </a:moveTo>
                <a:cubicBezTo>
                  <a:pt x="3229232" y="5483684"/>
                  <a:pt x="3240843" y="5483601"/>
                  <a:pt x="3345830" y="5483560"/>
                </a:cubicBezTo>
                <a:cubicBezTo>
                  <a:pt x="3352026" y="5760257"/>
                  <a:pt x="3351738" y="5733164"/>
                  <a:pt x="3345350" y="5733219"/>
                </a:cubicBezTo>
                <a:cubicBezTo>
                  <a:pt x="3283721" y="5733712"/>
                  <a:pt x="3280074" y="5733589"/>
                  <a:pt x="3132086" y="5733534"/>
                </a:cubicBezTo>
                <a:cubicBezTo>
                  <a:pt x="3130029" y="5439091"/>
                  <a:pt x="3114444" y="5482135"/>
                  <a:pt x="3180858" y="5483040"/>
                </a:cubicBezTo>
                <a:close/>
                <a:moveTo>
                  <a:pt x="3137267" y="5972613"/>
                </a:moveTo>
                <a:cubicBezTo>
                  <a:pt x="3135787" y="5877782"/>
                  <a:pt x="3134156" y="5878344"/>
                  <a:pt x="3132703" y="5785582"/>
                </a:cubicBezTo>
                <a:cubicBezTo>
                  <a:pt x="3131825" y="5729492"/>
                  <a:pt x="3096062" y="5747910"/>
                  <a:pt x="3350381" y="5745936"/>
                </a:cubicBezTo>
                <a:cubicBezTo>
                  <a:pt x="3352520" y="5887717"/>
                  <a:pt x="3351958" y="5910685"/>
                  <a:pt x="3353561" y="5996116"/>
                </a:cubicBezTo>
                <a:cubicBezTo>
                  <a:pt x="3102628" y="5996225"/>
                  <a:pt x="3137720" y="6002022"/>
                  <a:pt x="3137267" y="5972613"/>
                </a:cubicBezTo>
                <a:close/>
                <a:moveTo>
                  <a:pt x="3345433" y="6257011"/>
                </a:moveTo>
                <a:cubicBezTo>
                  <a:pt x="3122518" y="6255806"/>
                  <a:pt x="3141133" y="6260232"/>
                  <a:pt x="3140982" y="6253531"/>
                </a:cubicBezTo>
                <a:cubicBezTo>
                  <a:pt x="3134251" y="5959581"/>
                  <a:pt x="3127658" y="6007394"/>
                  <a:pt x="3180871" y="6008244"/>
                </a:cubicBezTo>
                <a:cubicBezTo>
                  <a:pt x="3228286" y="6009011"/>
                  <a:pt x="3241172" y="6008888"/>
                  <a:pt x="3353836" y="6008833"/>
                </a:cubicBezTo>
                <a:cubicBezTo>
                  <a:pt x="3359730" y="6285995"/>
                  <a:pt x="3365268" y="6257107"/>
                  <a:pt x="3345433" y="6257011"/>
                </a:cubicBezTo>
                <a:close/>
                <a:moveTo>
                  <a:pt x="3357071" y="5483547"/>
                </a:moveTo>
                <a:cubicBezTo>
                  <a:pt x="3607456" y="5483437"/>
                  <a:pt x="3574352" y="5474790"/>
                  <a:pt x="3575078" y="5505130"/>
                </a:cubicBezTo>
                <a:cubicBezTo>
                  <a:pt x="3576929" y="5585600"/>
                  <a:pt x="3576710" y="5596289"/>
                  <a:pt x="3578519" y="5690860"/>
                </a:cubicBezTo>
                <a:cubicBezTo>
                  <a:pt x="3579616" y="5747361"/>
                  <a:pt x="3617778" y="5731246"/>
                  <a:pt x="3361416" y="5733082"/>
                </a:cubicBezTo>
                <a:cubicBezTo>
                  <a:pt x="3358387" y="5532443"/>
                  <a:pt x="3359113" y="5575843"/>
                  <a:pt x="3357071" y="5483547"/>
                </a:cubicBezTo>
                <a:close/>
                <a:moveTo>
                  <a:pt x="3362211" y="5785582"/>
                </a:moveTo>
                <a:cubicBezTo>
                  <a:pt x="3361416" y="5733287"/>
                  <a:pt x="3322500" y="5745415"/>
                  <a:pt x="3579520" y="5745265"/>
                </a:cubicBezTo>
                <a:cubicBezTo>
                  <a:pt x="3579726" y="5757009"/>
                  <a:pt x="3583111" y="5964925"/>
                  <a:pt x="3583235" y="5972846"/>
                </a:cubicBezTo>
                <a:cubicBezTo>
                  <a:pt x="3583646" y="5998857"/>
                  <a:pt x="3619245" y="5995978"/>
                  <a:pt x="3364802" y="5996116"/>
                </a:cubicBezTo>
                <a:cubicBezTo>
                  <a:pt x="3363267" y="5917277"/>
                  <a:pt x="3363554" y="5871697"/>
                  <a:pt x="3362211" y="5785582"/>
                </a:cubicBezTo>
                <a:close/>
                <a:moveTo>
                  <a:pt x="3370134" y="6257135"/>
                </a:moveTo>
                <a:cubicBezTo>
                  <a:pt x="3368202" y="6067444"/>
                  <a:pt x="3366954" y="6096319"/>
                  <a:pt x="3365049" y="6008819"/>
                </a:cubicBezTo>
                <a:cubicBezTo>
                  <a:pt x="3501632" y="6008751"/>
                  <a:pt x="3527554" y="6006448"/>
                  <a:pt x="3583714" y="6006311"/>
                </a:cubicBezTo>
                <a:cubicBezTo>
                  <a:pt x="3584838" y="6092838"/>
                  <a:pt x="3582631" y="5942711"/>
                  <a:pt x="3586771" y="6255339"/>
                </a:cubicBezTo>
                <a:cubicBezTo>
                  <a:pt x="3586771" y="6256326"/>
                  <a:pt x="3428296" y="6257409"/>
                  <a:pt x="3370134" y="6257135"/>
                </a:cubicBezTo>
                <a:close/>
                <a:moveTo>
                  <a:pt x="3592131" y="5483451"/>
                </a:moveTo>
                <a:cubicBezTo>
                  <a:pt x="3834662" y="5483451"/>
                  <a:pt x="3802503" y="5472693"/>
                  <a:pt x="3802901" y="5505021"/>
                </a:cubicBezTo>
                <a:cubicBezTo>
                  <a:pt x="3806273" y="5774865"/>
                  <a:pt x="3823833" y="5733657"/>
                  <a:pt x="3756583" y="5733657"/>
                </a:cubicBezTo>
                <a:cubicBezTo>
                  <a:pt x="3677338" y="5733657"/>
                  <a:pt x="3674624" y="5732520"/>
                  <a:pt x="3592131" y="5732520"/>
                </a:cubicBezTo>
                <a:cubicBezTo>
                  <a:pt x="3590198" y="5732520"/>
                  <a:pt x="3581782" y="5483465"/>
                  <a:pt x="3592131" y="5483451"/>
                </a:cubicBezTo>
                <a:close/>
                <a:moveTo>
                  <a:pt x="3594447" y="5972613"/>
                </a:moveTo>
                <a:cubicBezTo>
                  <a:pt x="3589787" y="5686831"/>
                  <a:pt x="3591048" y="5762422"/>
                  <a:pt x="3590746" y="5745251"/>
                </a:cubicBezTo>
                <a:cubicBezTo>
                  <a:pt x="3681889" y="5745251"/>
                  <a:pt x="3670909" y="5746717"/>
                  <a:pt x="3807713" y="5746320"/>
                </a:cubicBezTo>
                <a:cubicBezTo>
                  <a:pt x="3807740" y="5747389"/>
                  <a:pt x="3811866" y="5970832"/>
                  <a:pt x="3812209" y="5995869"/>
                </a:cubicBezTo>
                <a:cubicBezTo>
                  <a:pt x="3745959" y="5996760"/>
                  <a:pt x="3704479" y="5995855"/>
                  <a:pt x="3674487" y="5994869"/>
                </a:cubicBezTo>
                <a:cubicBezTo>
                  <a:pt x="3580274" y="5991922"/>
                  <a:pt x="3594900" y="6001693"/>
                  <a:pt x="3594447" y="5972613"/>
                </a:cubicBezTo>
                <a:close/>
                <a:moveTo>
                  <a:pt x="3598025" y="6255819"/>
                </a:moveTo>
                <a:cubicBezTo>
                  <a:pt x="3594982" y="6046848"/>
                  <a:pt x="3595791" y="6070405"/>
                  <a:pt x="3594941" y="6006311"/>
                </a:cubicBezTo>
                <a:cubicBezTo>
                  <a:pt x="3674172" y="6006380"/>
                  <a:pt x="3674679" y="6008929"/>
                  <a:pt x="3756583" y="6008929"/>
                </a:cubicBezTo>
                <a:cubicBezTo>
                  <a:pt x="3830824" y="6008929"/>
                  <a:pt x="3810906" y="5961568"/>
                  <a:pt x="3815362" y="6256381"/>
                </a:cubicBezTo>
                <a:cubicBezTo>
                  <a:pt x="3664083" y="6256422"/>
                  <a:pt x="3679024" y="6255847"/>
                  <a:pt x="3598025" y="6255819"/>
                </a:cubicBezTo>
                <a:close/>
                <a:moveTo>
                  <a:pt x="3817568" y="5691902"/>
                </a:moveTo>
                <a:cubicBezTo>
                  <a:pt x="3810454" y="5448944"/>
                  <a:pt x="3807754" y="5482683"/>
                  <a:pt x="3838774" y="5483094"/>
                </a:cubicBezTo>
                <a:cubicBezTo>
                  <a:pt x="3901378" y="5484026"/>
                  <a:pt x="3920623" y="5483396"/>
                  <a:pt x="4003459" y="5483958"/>
                </a:cubicBezTo>
                <a:cubicBezTo>
                  <a:pt x="4043376" y="5484232"/>
                  <a:pt x="4032369" y="5445532"/>
                  <a:pt x="4035233" y="5733685"/>
                </a:cubicBezTo>
                <a:cubicBezTo>
                  <a:pt x="3781695" y="5732712"/>
                  <a:pt x="3819200" y="5748102"/>
                  <a:pt x="3817568" y="5691902"/>
                </a:cubicBezTo>
                <a:close/>
                <a:moveTo>
                  <a:pt x="3823106" y="5972613"/>
                </a:moveTo>
                <a:cubicBezTo>
                  <a:pt x="3819022" y="5711813"/>
                  <a:pt x="3810687" y="5746347"/>
                  <a:pt x="3838870" y="5746197"/>
                </a:cubicBezTo>
                <a:cubicBezTo>
                  <a:pt x="4072642" y="5745265"/>
                  <a:pt x="4035151" y="5736796"/>
                  <a:pt x="4035932" y="5785801"/>
                </a:cubicBezTo>
                <a:cubicBezTo>
                  <a:pt x="4039771" y="6030649"/>
                  <a:pt x="4051833" y="5994320"/>
                  <a:pt x="4003459" y="5994512"/>
                </a:cubicBezTo>
                <a:cubicBezTo>
                  <a:pt x="3791716" y="5995088"/>
                  <a:pt x="3823573" y="6002830"/>
                  <a:pt x="3823106" y="5972613"/>
                </a:cubicBezTo>
                <a:close/>
                <a:moveTo>
                  <a:pt x="4043417" y="6253626"/>
                </a:moveTo>
                <a:cubicBezTo>
                  <a:pt x="4043417" y="6256765"/>
                  <a:pt x="4061840" y="6256285"/>
                  <a:pt x="3826588" y="6256367"/>
                </a:cubicBezTo>
                <a:cubicBezTo>
                  <a:pt x="3822366" y="5977067"/>
                  <a:pt x="3818185" y="6008531"/>
                  <a:pt x="3838939" y="6008148"/>
                </a:cubicBezTo>
                <a:cubicBezTo>
                  <a:pt x="3901035" y="6006983"/>
                  <a:pt x="3915647" y="6007586"/>
                  <a:pt x="4003500" y="6007230"/>
                </a:cubicBezTo>
                <a:cubicBezTo>
                  <a:pt x="4047995" y="6007120"/>
                  <a:pt x="4044322" y="5966954"/>
                  <a:pt x="4043417" y="62536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87" name="Google Shape;2587;p22"/>
          <p:cNvGrpSpPr/>
          <p:nvPr/>
        </p:nvGrpSpPr>
        <p:grpSpPr>
          <a:xfrm rot="578815">
            <a:off x="2455376" y="4176245"/>
            <a:ext cx="2484309" cy="909314"/>
            <a:chOff x="4909488" y="8350526"/>
            <a:chExt cx="4967908" cy="1818428"/>
          </a:xfrm>
        </p:grpSpPr>
        <p:sp>
          <p:nvSpPr>
            <p:cNvPr id="2588" name="Google Shape;2588;p22"/>
            <p:cNvSpPr/>
            <p:nvPr/>
          </p:nvSpPr>
          <p:spPr>
            <a:xfrm>
              <a:off x="7673798" y="8448867"/>
              <a:ext cx="2003825" cy="1630052"/>
            </a:xfrm>
            <a:custGeom>
              <a:rect b="b" l="l" r="r" t="t"/>
              <a:pathLst>
                <a:path extrusionOk="0" h="1630052" w="2003825">
                  <a:moveTo>
                    <a:pt x="1985945" y="390637"/>
                  </a:moveTo>
                  <a:cubicBezTo>
                    <a:pt x="2003531" y="482158"/>
                    <a:pt x="2005637" y="577380"/>
                    <a:pt x="2002756" y="669527"/>
                  </a:cubicBezTo>
                  <a:cubicBezTo>
                    <a:pt x="1997500" y="837549"/>
                    <a:pt x="1976238" y="1008002"/>
                    <a:pt x="1907770" y="1161579"/>
                  </a:cubicBezTo>
                  <a:cubicBezTo>
                    <a:pt x="1749075" y="1517555"/>
                    <a:pt x="1345144" y="1626894"/>
                    <a:pt x="985825" y="1629891"/>
                  </a:cubicBezTo>
                  <a:cubicBezTo>
                    <a:pt x="793915" y="1631488"/>
                    <a:pt x="575704" y="1622678"/>
                    <a:pt x="399592" y="1538865"/>
                  </a:cubicBezTo>
                  <a:cubicBezTo>
                    <a:pt x="145215" y="1417799"/>
                    <a:pt x="91830" y="1150289"/>
                    <a:pt x="41475" y="898791"/>
                  </a:cubicBezTo>
                  <a:cubicBezTo>
                    <a:pt x="22667" y="804879"/>
                    <a:pt x="12443" y="709449"/>
                    <a:pt x="7634" y="613860"/>
                  </a:cubicBezTo>
                  <a:cubicBezTo>
                    <a:pt x="7087" y="611866"/>
                    <a:pt x="6551" y="610040"/>
                    <a:pt x="6223" y="608721"/>
                  </a:cubicBezTo>
                  <a:cubicBezTo>
                    <a:pt x="-5640" y="566358"/>
                    <a:pt x="1285" y="520692"/>
                    <a:pt x="11777" y="478706"/>
                  </a:cubicBezTo>
                  <a:cubicBezTo>
                    <a:pt x="47983" y="357918"/>
                    <a:pt x="118458" y="260682"/>
                    <a:pt x="223450" y="190372"/>
                  </a:cubicBezTo>
                  <a:cubicBezTo>
                    <a:pt x="369904" y="92292"/>
                    <a:pt x="555455" y="49305"/>
                    <a:pt x="728110" y="24939"/>
                  </a:cubicBezTo>
                  <a:cubicBezTo>
                    <a:pt x="916046" y="-1590"/>
                    <a:pt x="1106496" y="-1600"/>
                    <a:pt x="1295882" y="1208"/>
                  </a:cubicBezTo>
                  <a:cubicBezTo>
                    <a:pt x="1398956" y="2736"/>
                    <a:pt x="1502538" y="5057"/>
                    <a:pt x="1604002" y="23282"/>
                  </a:cubicBezTo>
                  <a:cubicBezTo>
                    <a:pt x="1731906" y="46249"/>
                    <a:pt x="1865900" y="94058"/>
                    <a:pt x="1928138" y="216692"/>
                  </a:cubicBezTo>
                  <a:cubicBezTo>
                    <a:pt x="1956098" y="271774"/>
                    <a:pt x="1974369" y="330407"/>
                    <a:pt x="1985945" y="3906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9" name="Google Shape;2589;p22"/>
            <p:cNvSpPr/>
            <p:nvPr/>
          </p:nvSpPr>
          <p:spPr>
            <a:xfrm>
              <a:off x="5122256" y="8502977"/>
              <a:ext cx="2001888" cy="1626534"/>
            </a:xfrm>
            <a:custGeom>
              <a:rect b="b" l="l" r="r" t="t"/>
              <a:pathLst>
                <a:path extrusionOk="0" h="1626534" w="2001888">
                  <a:moveTo>
                    <a:pt x="10519" y="427613"/>
                  </a:moveTo>
                  <a:cubicBezTo>
                    <a:pt x="-3362" y="519769"/>
                    <a:pt x="-1623" y="614991"/>
                    <a:pt x="4974" y="706949"/>
                  </a:cubicBezTo>
                  <a:cubicBezTo>
                    <a:pt x="17007" y="874624"/>
                    <a:pt x="45135" y="1044074"/>
                    <a:pt x="119733" y="1194775"/>
                  </a:cubicBezTo>
                  <a:cubicBezTo>
                    <a:pt x="292656" y="1544074"/>
                    <a:pt x="700680" y="1637083"/>
                    <a:pt x="1059831" y="1625614"/>
                  </a:cubicBezTo>
                  <a:cubicBezTo>
                    <a:pt x="1251641" y="1619493"/>
                    <a:pt x="1469325" y="1601913"/>
                    <a:pt x="1641910" y="1511076"/>
                  </a:cubicBezTo>
                  <a:cubicBezTo>
                    <a:pt x="1891190" y="1379881"/>
                    <a:pt x="1933745" y="1110436"/>
                    <a:pt x="1973916" y="857113"/>
                  </a:cubicBezTo>
                  <a:cubicBezTo>
                    <a:pt x="1988919" y="762516"/>
                    <a:pt x="1995288" y="666759"/>
                    <a:pt x="1996242" y="571051"/>
                  </a:cubicBezTo>
                  <a:cubicBezTo>
                    <a:pt x="1996709" y="569037"/>
                    <a:pt x="1997166" y="567191"/>
                    <a:pt x="1997444" y="565862"/>
                  </a:cubicBezTo>
                  <a:cubicBezTo>
                    <a:pt x="2007588" y="523053"/>
                    <a:pt x="1998825" y="477704"/>
                    <a:pt x="1986644" y="436184"/>
                  </a:cubicBezTo>
                  <a:cubicBezTo>
                    <a:pt x="1945599" y="316954"/>
                    <a:pt x="1871249" y="222635"/>
                    <a:pt x="1763515" y="156600"/>
                  </a:cubicBezTo>
                  <a:cubicBezTo>
                    <a:pt x="1613226" y="64494"/>
                    <a:pt x="1426085" y="29006"/>
                    <a:pt x="1252585" y="11595"/>
                  </a:cubicBezTo>
                  <a:cubicBezTo>
                    <a:pt x="1063735" y="-7354"/>
                    <a:pt x="873435" y="295"/>
                    <a:pt x="684316" y="10722"/>
                  </a:cubicBezTo>
                  <a:cubicBezTo>
                    <a:pt x="581381" y="16397"/>
                    <a:pt x="477989" y="22885"/>
                    <a:pt x="377339" y="45168"/>
                  </a:cubicBezTo>
                  <a:cubicBezTo>
                    <a:pt x="250469" y="73254"/>
                    <a:pt x="118501" y="126421"/>
                    <a:pt x="61271" y="251455"/>
                  </a:cubicBezTo>
                  <a:cubicBezTo>
                    <a:pt x="35547" y="307648"/>
                    <a:pt x="19650" y="366965"/>
                    <a:pt x="10519" y="4276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0" name="Google Shape;2590;p22"/>
            <p:cNvSpPr/>
            <p:nvPr/>
          </p:nvSpPr>
          <p:spPr>
            <a:xfrm>
              <a:off x="8377379" y="8459987"/>
              <a:ext cx="665761" cy="1410490"/>
            </a:xfrm>
            <a:custGeom>
              <a:rect b="b" l="l" r="r" t="t"/>
              <a:pathLst>
                <a:path extrusionOk="0" h="1410490" w="665761">
                  <a:moveTo>
                    <a:pt x="584740" y="10218"/>
                  </a:moveTo>
                  <a:cubicBezTo>
                    <a:pt x="600607" y="-13553"/>
                    <a:pt x="639019" y="8194"/>
                    <a:pt x="625645" y="34227"/>
                  </a:cubicBezTo>
                  <a:cubicBezTo>
                    <a:pt x="611666" y="58970"/>
                    <a:pt x="598352" y="83941"/>
                    <a:pt x="586558" y="109795"/>
                  </a:cubicBezTo>
                  <a:cubicBezTo>
                    <a:pt x="552885" y="193647"/>
                    <a:pt x="525870" y="281061"/>
                    <a:pt x="509754" y="370013"/>
                  </a:cubicBezTo>
                  <a:cubicBezTo>
                    <a:pt x="484815" y="562947"/>
                    <a:pt x="603468" y="461257"/>
                    <a:pt x="657857" y="566072"/>
                  </a:cubicBezTo>
                  <a:cubicBezTo>
                    <a:pt x="685747" y="659161"/>
                    <a:pt x="633484" y="757558"/>
                    <a:pt x="599524" y="842749"/>
                  </a:cubicBezTo>
                  <a:cubicBezTo>
                    <a:pt x="541469" y="948001"/>
                    <a:pt x="363131" y="1465382"/>
                    <a:pt x="221387" y="1405717"/>
                  </a:cubicBezTo>
                  <a:cubicBezTo>
                    <a:pt x="169025" y="1380706"/>
                    <a:pt x="170227" y="1312122"/>
                    <a:pt x="168001" y="1262061"/>
                  </a:cubicBezTo>
                  <a:cubicBezTo>
                    <a:pt x="175751" y="1148545"/>
                    <a:pt x="218823" y="1039880"/>
                    <a:pt x="258517" y="934172"/>
                  </a:cubicBezTo>
                  <a:cubicBezTo>
                    <a:pt x="278269" y="879834"/>
                    <a:pt x="304917" y="827570"/>
                    <a:pt x="318400" y="771189"/>
                  </a:cubicBezTo>
                  <a:cubicBezTo>
                    <a:pt x="321957" y="732934"/>
                    <a:pt x="256828" y="755137"/>
                    <a:pt x="234969" y="757111"/>
                  </a:cubicBezTo>
                  <a:cubicBezTo>
                    <a:pt x="190109" y="762449"/>
                    <a:pt x="145249" y="772271"/>
                    <a:pt x="99911" y="771030"/>
                  </a:cubicBezTo>
                  <a:cubicBezTo>
                    <a:pt x="27648" y="774027"/>
                    <a:pt x="-11251" y="719461"/>
                    <a:pt x="2868" y="650897"/>
                  </a:cubicBezTo>
                  <a:cubicBezTo>
                    <a:pt x="48424" y="508401"/>
                    <a:pt x="113970" y="372216"/>
                    <a:pt x="166730" y="232488"/>
                  </a:cubicBezTo>
                  <a:cubicBezTo>
                    <a:pt x="190615" y="167813"/>
                    <a:pt x="219072" y="104805"/>
                    <a:pt x="244149" y="40675"/>
                  </a:cubicBezTo>
                  <a:cubicBezTo>
                    <a:pt x="255069" y="10575"/>
                    <a:pt x="293511" y="16071"/>
                    <a:pt x="302791" y="39356"/>
                  </a:cubicBezTo>
                  <a:cubicBezTo>
                    <a:pt x="307540" y="38929"/>
                    <a:pt x="312180" y="38344"/>
                    <a:pt x="316512" y="37421"/>
                  </a:cubicBezTo>
                  <a:cubicBezTo>
                    <a:pt x="400490" y="24742"/>
                    <a:pt x="485649" y="32739"/>
                    <a:pt x="570064" y="27986"/>
                  </a:cubicBezTo>
                  <a:cubicBezTo>
                    <a:pt x="570064" y="28026"/>
                    <a:pt x="570034" y="28076"/>
                    <a:pt x="570034" y="28115"/>
                  </a:cubicBezTo>
                  <a:lnTo>
                    <a:pt x="569995" y="28115"/>
                  </a:lnTo>
                  <a:cubicBezTo>
                    <a:pt x="569995" y="28155"/>
                    <a:pt x="569955" y="28155"/>
                    <a:pt x="569965" y="28205"/>
                  </a:cubicBezTo>
                  <a:cubicBezTo>
                    <a:pt x="570899" y="28115"/>
                    <a:pt x="571833" y="28076"/>
                    <a:pt x="572737" y="28115"/>
                  </a:cubicBezTo>
                  <a:cubicBezTo>
                    <a:pt x="576701" y="22133"/>
                    <a:pt x="580696" y="16141"/>
                    <a:pt x="584740" y="102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1" name="Google Shape;2591;p22"/>
            <p:cNvSpPr/>
            <p:nvPr/>
          </p:nvSpPr>
          <p:spPr>
            <a:xfrm>
              <a:off x="5990465" y="8524046"/>
              <a:ext cx="667767" cy="1395005"/>
            </a:xfrm>
            <a:custGeom>
              <a:rect b="b" l="l" r="r" t="t"/>
              <a:pathLst>
                <a:path extrusionOk="0" h="1395005" w="667767">
                  <a:moveTo>
                    <a:pt x="611311" y="9484"/>
                  </a:moveTo>
                  <a:cubicBezTo>
                    <a:pt x="628133" y="-13632"/>
                    <a:pt x="665630" y="9643"/>
                    <a:pt x="651213" y="35120"/>
                  </a:cubicBezTo>
                  <a:cubicBezTo>
                    <a:pt x="636240" y="59278"/>
                    <a:pt x="621943" y="83694"/>
                    <a:pt x="609106" y="109052"/>
                  </a:cubicBezTo>
                  <a:cubicBezTo>
                    <a:pt x="572075" y="191485"/>
                    <a:pt x="541562" y="277739"/>
                    <a:pt x="521869" y="365976"/>
                  </a:cubicBezTo>
                  <a:cubicBezTo>
                    <a:pt x="489170" y="557749"/>
                    <a:pt x="611828" y="460920"/>
                    <a:pt x="661944" y="567839"/>
                  </a:cubicBezTo>
                  <a:cubicBezTo>
                    <a:pt x="686058" y="661979"/>
                    <a:pt x="629861" y="758193"/>
                    <a:pt x="592493" y="841947"/>
                  </a:cubicBezTo>
                  <a:cubicBezTo>
                    <a:pt x="530235" y="944778"/>
                    <a:pt x="331181" y="1454559"/>
                    <a:pt x="191950" y="1389249"/>
                  </a:cubicBezTo>
                  <a:cubicBezTo>
                    <a:pt x="140642" y="1362145"/>
                    <a:pt x="144606" y="1293670"/>
                    <a:pt x="144407" y="1243569"/>
                  </a:cubicBezTo>
                  <a:cubicBezTo>
                    <a:pt x="156728" y="1130459"/>
                    <a:pt x="204151" y="1023610"/>
                    <a:pt x="248078" y="919578"/>
                  </a:cubicBezTo>
                  <a:cubicBezTo>
                    <a:pt x="270006" y="866084"/>
                    <a:pt x="298750" y="814922"/>
                    <a:pt x="314489" y="759136"/>
                  </a:cubicBezTo>
                  <a:cubicBezTo>
                    <a:pt x="319586" y="721059"/>
                    <a:pt x="253622" y="740613"/>
                    <a:pt x="231694" y="741715"/>
                  </a:cubicBezTo>
                  <a:cubicBezTo>
                    <a:pt x="186654" y="745237"/>
                    <a:pt x="141436" y="753253"/>
                    <a:pt x="96179" y="750187"/>
                  </a:cubicBezTo>
                  <a:cubicBezTo>
                    <a:pt x="23856" y="750276"/>
                    <a:pt x="-12817" y="694183"/>
                    <a:pt x="4064" y="626244"/>
                  </a:cubicBezTo>
                  <a:cubicBezTo>
                    <a:pt x="55333" y="485693"/>
                    <a:pt x="126324" y="352255"/>
                    <a:pt x="184667" y="214770"/>
                  </a:cubicBezTo>
                  <a:cubicBezTo>
                    <a:pt x="211146" y="151107"/>
                    <a:pt x="242116" y="89299"/>
                    <a:pt x="269758" y="26231"/>
                  </a:cubicBezTo>
                  <a:cubicBezTo>
                    <a:pt x="281879" y="-3403"/>
                    <a:pt x="320073" y="3631"/>
                    <a:pt x="328399" y="27273"/>
                  </a:cubicBezTo>
                  <a:cubicBezTo>
                    <a:pt x="333158" y="27035"/>
                    <a:pt x="337828" y="26638"/>
                    <a:pt x="342190" y="25884"/>
                  </a:cubicBezTo>
                  <a:cubicBezTo>
                    <a:pt x="426614" y="16598"/>
                    <a:pt x="511387" y="28007"/>
                    <a:pt x="595921" y="26658"/>
                  </a:cubicBezTo>
                  <a:cubicBezTo>
                    <a:pt x="595921" y="26697"/>
                    <a:pt x="595881" y="26737"/>
                    <a:pt x="595891" y="26777"/>
                  </a:cubicBezTo>
                  <a:lnTo>
                    <a:pt x="595851" y="26777"/>
                  </a:lnTo>
                  <a:cubicBezTo>
                    <a:pt x="595851" y="26816"/>
                    <a:pt x="595811" y="26816"/>
                    <a:pt x="595811" y="26856"/>
                  </a:cubicBezTo>
                  <a:cubicBezTo>
                    <a:pt x="596745" y="26806"/>
                    <a:pt x="597679" y="26806"/>
                    <a:pt x="598583" y="26876"/>
                  </a:cubicBezTo>
                  <a:cubicBezTo>
                    <a:pt x="602806" y="21072"/>
                    <a:pt x="607039" y="15239"/>
                    <a:pt x="611311" y="94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2" name="Google Shape;2592;p22"/>
            <p:cNvSpPr/>
            <p:nvPr/>
          </p:nvSpPr>
          <p:spPr>
            <a:xfrm>
              <a:off x="8179419" y="9490507"/>
              <a:ext cx="288097" cy="573294"/>
            </a:xfrm>
            <a:custGeom>
              <a:rect b="b" l="l" r="r" t="t"/>
              <a:pathLst>
                <a:path extrusionOk="0" h="573294" w="288097">
                  <a:moveTo>
                    <a:pt x="112896" y="572635"/>
                  </a:moveTo>
                  <a:cubicBezTo>
                    <a:pt x="87351" y="568032"/>
                    <a:pt x="84520" y="539945"/>
                    <a:pt x="91554" y="519369"/>
                  </a:cubicBezTo>
                  <a:cubicBezTo>
                    <a:pt x="84500" y="522901"/>
                    <a:pt x="76293" y="523754"/>
                    <a:pt x="68215" y="520996"/>
                  </a:cubicBezTo>
                  <a:cubicBezTo>
                    <a:pt x="63893" y="519528"/>
                    <a:pt x="60187" y="517236"/>
                    <a:pt x="57166" y="514369"/>
                  </a:cubicBezTo>
                  <a:cubicBezTo>
                    <a:pt x="43991" y="535531"/>
                    <a:pt x="9156" y="531016"/>
                    <a:pt x="1824" y="507166"/>
                  </a:cubicBezTo>
                  <a:cubicBezTo>
                    <a:pt x="-2617" y="495192"/>
                    <a:pt x="2052" y="483167"/>
                    <a:pt x="5242" y="471500"/>
                  </a:cubicBezTo>
                  <a:cubicBezTo>
                    <a:pt x="40116" y="370505"/>
                    <a:pt x="72765" y="268516"/>
                    <a:pt x="109647" y="168195"/>
                  </a:cubicBezTo>
                  <a:cubicBezTo>
                    <a:pt x="132649" y="113461"/>
                    <a:pt x="153504" y="53072"/>
                    <a:pt x="199735" y="13209"/>
                  </a:cubicBezTo>
                  <a:cubicBezTo>
                    <a:pt x="223988" y="-8161"/>
                    <a:pt x="268223" y="-3805"/>
                    <a:pt x="281448" y="27763"/>
                  </a:cubicBezTo>
                  <a:cubicBezTo>
                    <a:pt x="291969" y="52357"/>
                    <a:pt x="287111" y="80751"/>
                    <a:pt x="286087" y="106715"/>
                  </a:cubicBezTo>
                  <a:cubicBezTo>
                    <a:pt x="281269" y="194516"/>
                    <a:pt x="256618" y="279281"/>
                    <a:pt x="229145" y="362320"/>
                  </a:cubicBezTo>
                  <a:cubicBezTo>
                    <a:pt x="215961" y="402827"/>
                    <a:pt x="202358" y="443136"/>
                    <a:pt x="187117" y="482860"/>
                  </a:cubicBezTo>
                  <a:cubicBezTo>
                    <a:pt x="176267" y="501759"/>
                    <a:pt x="175224" y="532753"/>
                    <a:pt x="151686" y="540074"/>
                  </a:cubicBezTo>
                  <a:cubicBezTo>
                    <a:pt x="149122" y="559401"/>
                    <a:pt x="133771" y="576951"/>
                    <a:pt x="112896" y="5726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3" name="Google Shape;2593;p22"/>
            <p:cNvSpPr/>
            <p:nvPr/>
          </p:nvSpPr>
          <p:spPr>
            <a:xfrm>
              <a:off x="5712636" y="9584359"/>
              <a:ext cx="305386" cy="568196"/>
            </a:xfrm>
            <a:custGeom>
              <a:rect b="b" l="l" r="r" t="t"/>
              <a:pathLst>
                <a:path extrusionOk="0" h="568196" w="305386">
                  <a:moveTo>
                    <a:pt x="109774" y="567258"/>
                  </a:moveTo>
                  <a:cubicBezTo>
                    <a:pt x="84438" y="561633"/>
                    <a:pt x="82739" y="533457"/>
                    <a:pt x="90598" y="513179"/>
                  </a:cubicBezTo>
                  <a:cubicBezTo>
                    <a:pt x="83404" y="516423"/>
                    <a:pt x="75178" y="516949"/>
                    <a:pt x="67209" y="513863"/>
                  </a:cubicBezTo>
                  <a:cubicBezTo>
                    <a:pt x="62946" y="512216"/>
                    <a:pt x="59340" y="509786"/>
                    <a:pt x="56439" y="506800"/>
                  </a:cubicBezTo>
                  <a:cubicBezTo>
                    <a:pt x="42419" y="527406"/>
                    <a:pt x="7793" y="521493"/>
                    <a:pt x="1424" y="497385"/>
                  </a:cubicBezTo>
                  <a:cubicBezTo>
                    <a:pt x="-2531" y="485241"/>
                    <a:pt x="2626" y="473415"/>
                    <a:pt x="6273" y="461877"/>
                  </a:cubicBezTo>
                  <a:cubicBezTo>
                    <a:pt x="45191" y="362370"/>
                    <a:pt x="81934" y="261771"/>
                    <a:pt x="122840" y="163017"/>
                  </a:cubicBezTo>
                  <a:cubicBezTo>
                    <a:pt x="148027" y="109255"/>
                    <a:pt x="171307" y="49749"/>
                    <a:pt x="219108" y="11781"/>
                  </a:cubicBezTo>
                  <a:cubicBezTo>
                    <a:pt x="244206" y="-8597"/>
                    <a:pt x="288231" y="-2466"/>
                    <a:pt x="300164" y="29609"/>
                  </a:cubicBezTo>
                  <a:cubicBezTo>
                    <a:pt x="309683" y="54610"/>
                    <a:pt x="303681" y="82786"/>
                    <a:pt x="301615" y="108679"/>
                  </a:cubicBezTo>
                  <a:cubicBezTo>
                    <a:pt x="293259" y="196212"/>
                    <a:pt x="265210" y="279916"/>
                    <a:pt x="234409" y="361784"/>
                  </a:cubicBezTo>
                  <a:cubicBezTo>
                    <a:pt x="219605" y="401726"/>
                    <a:pt x="204383" y="441460"/>
                    <a:pt x="187552" y="480539"/>
                  </a:cubicBezTo>
                  <a:cubicBezTo>
                    <a:pt x="175947" y="498982"/>
                    <a:pt x="173661" y="529906"/>
                    <a:pt x="149835" y="536285"/>
                  </a:cubicBezTo>
                  <a:cubicBezTo>
                    <a:pt x="146507" y="555492"/>
                    <a:pt x="130460" y="572417"/>
                    <a:pt x="109774" y="567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4" name="Google Shape;2594;p22"/>
            <p:cNvSpPr/>
            <p:nvPr/>
          </p:nvSpPr>
          <p:spPr>
            <a:xfrm>
              <a:off x="7668115" y="9044999"/>
              <a:ext cx="196691" cy="475519"/>
            </a:xfrm>
            <a:custGeom>
              <a:rect b="b" l="l" r="r" t="t"/>
              <a:pathLst>
                <a:path extrusionOk="0" h="475519" w="196691">
                  <a:moveTo>
                    <a:pt x="70637" y="1626"/>
                  </a:moveTo>
                  <a:cubicBezTo>
                    <a:pt x="87697" y="-2074"/>
                    <a:pt x="105859" y="337"/>
                    <a:pt x="121439" y="10962"/>
                  </a:cubicBezTo>
                  <a:cubicBezTo>
                    <a:pt x="168505" y="43047"/>
                    <a:pt x="181580" y="120946"/>
                    <a:pt x="189320" y="173369"/>
                  </a:cubicBezTo>
                  <a:cubicBezTo>
                    <a:pt x="199027" y="239096"/>
                    <a:pt x="197497" y="305943"/>
                    <a:pt x="194040" y="372087"/>
                  </a:cubicBezTo>
                  <a:cubicBezTo>
                    <a:pt x="192509" y="401314"/>
                    <a:pt x="189658" y="433022"/>
                    <a:pt x="169846" y="454600"/>
                  </a:cubicBezTo>
                  <a:cubicBezTo>
                    <a:pt x="155210" y="470543"/>
                    <a:pt x="132199" y="478341"/>
                    <a:pt x="110867" y="474591"/>
                  </a:cubicBezTo>
                  <a:cubicBezTo>
                    <a:pt x="69852" y="467378"/>
                    <a:pt x="51133" y="422257"/>
                    <a:pt x="39736" y="387266"/>
                  </a:cubicBezTo>
                  <a:cubicBezTo>
                    <a:pt x="14380" y="309416"/>
                    <a:pt x="2557" y="227647"/>
                    <a:pt x="212" y="145947"/>
                  </a:cubicBezTo>
                  <a:cubicBezTo>
                    <a:pt x="-832" y="109865"/>
                    <a:pt x="1374" y="68434"/>
                    <a:pt x="20838" y="36836"/>
                  </a:cubicBezTo>
                  <a:cubicBezTo>
                    <a:pt x="31897" y="18879"/>
                    <a:pt x="50507" y="5992"/>
                    <a:pt x="70637" y="16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5" name="Google Shape;2595;p22"/>
            <p:cNvSpPr/>
            <p:nvPr/>
          </p:nvSpPr>
          <p:spPr>
            <a:xfrm>
              <a:off x="6945238" y="9059186"/>
              <a:ext cx="191593" cy="476686"/>
            </a:xfrm>
            <a:custGeom>
              <a:rect b="b" l="l" r="r" t="t"/>
              <a:pathLst>
                <a:path extrusionOk="0" h="476686" w="191593">
                  <a:moveTo>
                    <a:pt x="115325" y="1080"/>
                  </a:moveTo>
                  <a:cubicBezTo>
                    <a:pt x="98126" y="-1936"/>
                    <a:pt x="80082" y="1209"/>
                    <a:pt x="64940" y="12450"/>
                  </a:cubicBezTo>
                  <a:cubicBezTo>
                    <a:pt x="19216" y="46400"/>
                    <a:pt x="9290" y="124766"/>
                    <a:pt x="3666" y="177456"/>
                  </a:cubicBezTo>
                  <a:cubicBezTo>
                    <a:pt x="-3378" y="243520"/>
                    <a:pt x="844" y="310249"/>
                    <a:pt x="6975" y="376204"/>
                  </a:cubicBezTo>
                  <a:cubicBezTo>
                    <a:pt x="9687" y="405352"/>
                    <a:pt x="13810" y="436911"/>
                    <a:pt x="34477" y="457675"/>
                  </a:cubicBezTo>
                  <a:cubicBezTo>
                    <a:pt x="49738" y="473013"/>
                    <a:pt x="73048" y="479878"/>
                    <a:pt x="94211" y="475275"/>
                  </a:cubicBezTo>
                  <a:cubicBezTo>
                    <a:pt x="134898" y="466416"/>
                    <a:pt x="151789" y="420580"/>
                    <a:pt x="161765" y="385162"/>
                  </a:cubicBezTo>
                  <a:cubicBezTo>
                    <a:pt x="183952" y="306350"/>
                    <a:pt x="192476" y="224174"/>
                    <a:pt x="191523" y="142445"/>
                  </a:cubicBezTo>
                  <a:cubicBezTo>
                    <a:pt x="191105" y="106352"/>
                    <a:pt x="187230" y="65041"/>
                    <a:pt x="166514" y="34256"/>
                  </a:cubicBezTo>
                  <a:cubicBezTo>
                    <a:pt x="154730" y="16766"/>
                    <a:pt x="135614" y="4642"/>
                    <a:pt x="115325" y="10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6" name="Google Shape;2596;p22"/>
            <p:cNvSpPr/>
            <p:nvPr/>
          </p:nvSpPr>
          <p:spPr>
            <a:xfrm>
              <a:off x="9061590" y="8609427"/>
              <a:ext cx="635447" cy="1131603"/>
            </a:xfrm>
            <a:custGeom>
              <a:rect b="b" l="l" r="r" t="t"/>
              <a:pathLst>
                <a:path extrusionOk="0" h="1131603" w="635447">
                  <a:moveTo>
                    <a:pt x="634259" y="107900"/>
                  </a:moveTo>
                  <a:cubicBezTo>
                    <a:pt x="620230" y="215821"/>
                    <a:pt x="449463" y="245693"/>
                    <a:pt x="352698" y="397544"/>
                  </a:cubicBezTo>
                  <a:cubicBezTo>
                    <a:pt x="244169" y="567868"/>
                    <a:pt x="284995" y="784235"/>
                    <a:pt x="249355" y="981326"/>
                  </a:cubicBezTo>
                  <a:cubicBezTo>
                    <a:pt x="214649" y="1173228"/>
                    <a:pt x="45383" y="1152940"/>
                    <a:pt x="8958" y="1076746"/>
                  </a:cubicBezTo>
                  <a:cubicBezTo>
                    <a:pt x="-11847" y="1033223"/>
                    <a:pt x="-2001" y="1046170"/>
                    <a:pt x="99016" y="545575"/>
                  </a:cubicBezTo>
                  <a:cubicBezTo>
                    <a:pt x="112390" y="479293"/>
                    <a:pt x="93711" y="400491"/>
                    <a:pt x="192314" y="277718"/>
                  </a:cubicBezTo>
                  <a:cubicBezTo>
                    <a:pt x="267230" y="184441"/>
                    <a:pt x="375749" y="114627"/>
                    <a:pt x="502202" y="24941"/>
                  </a:cubicBezTo>
                  <a:cubicBezTo>
                    <a:pt x="593055" y="-39496"/>
                    <a:pt x="644026" y="32719"/>
                    <a:pt x="634259" y="107900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7" name="Google Shape;2597;p22"/>
            <p:cNvSpPr/>
            <p:nvPr/>
          </p:nvSpPr>
          <p:spPr>
            <a:xfrm>
              <a:off x="5089732" y="8699392"/>
              <a:ext cx="673578" cy="1112349"/>
            </a:xfrm>
            <a:custGeom>
              <a:rect b="b" l="l" r="r" t="t"/>
              <a:pathLst>
                <a:path extrusionOk="0" h="1112349" w="673578">
                  <a:moveTo>
                    <a:pt x="2038" y="110567"/>
                  </a:moveTo>
                  <a:cubicBezTo>
                    <a:pt x="20409" y="217833"/>
                    <a:pt x="192249" y="240820"/>
                    <a:pt x="295055" y="388653"/>
                  </a:cubicBezTo>
                  <a:cubicBezTo>
                    <a:pt x="410370" y="554473"/>
                    <a:pt x="378298" y="772309"/>
                    <a:pt x="421866" y="967802"/>
                  </a:cubicBezTo>
                  <a:cubicBezTo>
                    <a:pt x="464292" y="1158157"/>
                    <a:pt x="632605" y="1131072"/>
                    <a:pt x="665920" y="1053470"/>
                  </a:cubicBezTo>
                  <a:cubicBezTo>
                    <a:pt x="684957" y="1009143"/>
                    <a:pt x="675637" y="1022477"/>
                    <a:pt x="554499" y="526357"/>
                  </a:cubicBezTo>
                  <a:cubicBezTo>
                    <a:pt x="538463" y="460660"/>
                    <a:pt x="553953" y="381183"/>
                    <a:pt x="450471" y="262468"/>
                  </a:cubicBezTo>
                  <a:cubicBezTo>
                    <a:pt x="371849" y="172276"/>
                    <a:pt x="260608" y="106896"/>
                    <a:pt x="130627" y="22360"/>
                  </a:cubicBezTo>
                  <a:cubicBezTo>
                    <a:pt x="37261" y="-38357"/>
                    <a:pt x="-10759" y="35852"/>
                    <a:pt x="2038" y="110567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8" name="Google Shape;2598;p22"/>
            <p:cNvSpPr/>
            <p:nvPr/>
          </p:nvSpPr>
          <p:spPr>
            <a:xfrm>
              <a:off x="7110944" y="8768260"/>
              <a:ext cx="571013" cy="218489"/>
            </a:xfrm>
            <a:custGeom>
              <a:rect b="b" l="l" r="r" t="t"/>
              <a:pathLst>
                <a:path extrusionOk="0" h="218489" w="571013">
                  <a:moveTo>
                    <a:pt x="239178" y="3345"/>
                  </a:moveTo>
                  <a:cubicBezTo>
                    <a:pt x="267912" y="-425"/>
                    <a:pt x="297034" y="-1010"/>
                    <a:pt x="325908" y="1599"/>
                  </a:cubicBezTo>
                  <a:cubicBezTo>
                    <a:pt x="326057" y="1609"/>
                    <a:pt x="326196" y="1629"/>
                    <a:pt x="326345" y="1639"/>
                  </a:cubicBezTo>
                  <a:cubicBezTo>
                    <a:pt x="385145" y="7046"/>
                    <a:pt x="443865" y="20022"/>
                    <a:pt x="496356" y="47791"/>
                  </a:cubicBezTo>
                  <a:cubicBezTo>
                    <a:pt x="517857" y="61333"/>
                    <a:pt x="577065" y="77435"/>
                    <a:pt x="551490" y="111137"/>
                  </a:cubicBezTo>
                  <a:cubicBezTo>
                    <a:pt x="551858" y="112923"/>
                    <a:pt x="552057" y="114718"/>
                    <a:pt x="552096" y="116544"/>
                  </a:cubicBezTo>
                  <a:cubicBezTo>
                    <a:pt x="552305" y="116623"/>
                    <a:pt x="552464" y="116742"/>
                    <a:pt x="552623" y="116832"/>
                  </a:cubicBezTo>
                  <a:cubicBezTo>
                    <a:pt x="553149" y="117030"/>
                    <a:pt x="553686" y="117238"/>
                    <a:pt x="554173" y="117486"/>
                  </a:cubicBezTo>
                  <a:cubicBezTo>
                    <a:pt x="554173" y="117526"/>
                    <a:pt x="554133" y="117566"/>
                    <a:pt x="554093" y="117605"/>
                  </a:cubicBezTo>
                  <a:cubicBezTo>
                    <a:pt x="566921" y="124074"/>
                    <a:pt x="574253" y="138380"/>
                    <a:pt x="569613" y="152855"/>
                  </a:cubicBezTo>
                  <a:cubicBezTo>
                    <a:pt x="567865" y="158341"/>
                    <a:pt x="564645" y="162895"/>
                    <a:pt x="560492" y="166318"/>
                  </a:cubicBezTo>
                  <a:cubicBezTo>
                    <a:pt x="577353" y="186894"/>
                    <a:pt x="554103" y="217183"/>
                    <a:pt x="529711" y="205764"/>
                  </a:cubicBezTo>
                  <a:cubicBezTo>
                    <a:pt x="486301" y="185108"/>
                    <a:pt x="440448" y="170226"/>
                    <a:pt x="393859" y="158718"/>
                  </a:cubicBezTo>
                  <a:cubicBezTo>
                    <a:pt x="393501" y="158629"/>
                    <a:pt x="393143" y="158549"/>
                    <a:pt x="392786" y="158460"/>
                  </a:cubicBezTo>
                  <a:cubicBezTo>
                    <a:pt x="322360" y="141535"/>
                    <a:pt x="248368" y="143023"/>
                    <a:pt x="178688" y="162766"/>
                  </a:cubicBezTo>
                  <a:cubicBezTo>
                    <a:pt x="178331" y="162865"/>
                    <a:pt x="177983" y="162964"/>
                    <a:pt x="177625" y="163063"/>
                  </a:cubicBezTo>
                  <a:cubicBezTo>
                    <a:pt x="131543" y="176437"/>
                    <a:pt x="86325" y="193154"/>
                    <a:pt x="43790" y="215536"/>
                  </a:cubicBezTo>
                  <a:cubicBezTo>
                    <a:pt x="19874" y="227937"/>
                    <a:pt x="-4578" y="198601"/>
                    <a:pt x="11439" y="177370"/>
                  </a:cubicBezTo>
                  <a:cubicBezTo>
                    <a:pt x="7147" y="174125"/>
                    <a:pt x="3749" y="169701"/>
                    <a:pt x="1781" y="164284"/>
                  </a:cubicBezTo>
                  <a:cubicBezTo>
                    <a:pt x="-3445" y="150007"/>
                    <a:pt x="3301" y="135414"/>
                    <a:pt x="15860" y="128439"/>
                  </a:cubicBezTo>
                  <a:cubicBezTo>
                    <a:pt x="15821" y="128399"/>
                    <a:pt x="15771" y="128360"/>
                    <a:pt x="15771" y="128320"/>
                  </a:cubicBezTo>
                  <a:cubicBezTo>
                    <a:pt x="16248" y="128052"/>
                    <a:pt x="16774" y="127834"/>
                    <a:pt x="17291" y="127606"/>
                  </a:cubicBezTo>
                  <a:cubicBezTo>
                    <a:pt x="17450" y="127516"/>
                    <a:pt x="17609" y="127388"/>
                    <a:pt x="17808" y="127298"/>
                  </a:cubicBezTo>
                  <a:cubicBezTo>
                    <a:pt x="17778" y="125473"/>
                    <a:pt x="17907" y="123677"/>
                    <a:pt x="18195" y="121871"/>
                  </a:cubicBezTo>
                  <a:cubicBezTo>
                    <a:pt x="-8721" y="89221"/>
                    <a:pt x="49791" y="70748"/>
                    <a:pt x="70736" y="56353"/>
                  </a:cubicBezTo>
                  <a:cubicBezTo>
                    <a:pt x="122064" y="26491"/>
                    <a:pt x="180209" y="11173"/>
                    <a:pt x="238750" y="3405"/>
                  </a:cubicBezTo>
                  <a:cubicBezTo>
                    <a:pt x="238889" y="3385"/>
                    <a:pt x="239029" y="3365"/>
                    <a:pt x="239178" y="3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9" name="Google Shape;2599;p22"/>
            <p:cNvSpPr/>
            <p:nvPr/>
          </p:nvSpPr>
          <p:spPr>
            <a:xfrm>
              <a:off x="9665292" y="8855737"/>
              <a:ext cx="43588" cy="394301"/>
            </a:xfrm>
            <a:custGeom>
              <a:rect b="b" l="l" r="r" t="t"/>
              <a:pathLst>
                <a:path extrusionOk="0" h="394301" w="43588">
                  <a:moveTo>
                    <a:pt x="5181" y="394160"/>
                  </a:moveTo>
                  <a:cubicBezTo>
                    <a:pt x="-7705" y="389517"/>
                    <a:pt x="7447" y="363057"/>
                    <a:pt x="7924" y="352730"/>
                  </a:cubicBezTo>
                  <a:cubicBezTo>
                    <a:pt x="11391" y="337481"/>
                    <a:pt x="13617" y="322014"/>
                    <a:pt x="15822" y="306537"/>
                  </a:cubicBezTo>
                  <a:cubicBezTo>
                    <a:pt x="26911" y="208002"/>
                    <a:pt x="30895" y="106976"/>
                    <a:pt x="16429" y="8659"/>
                  </a:cubicBezTo>
                  <a:cubicBezTo>
                    <a:pt x="14392" y="-419"/>
                    <a:pt x="28570" y="-3732"/>
                    <a:pt x="30557" y="5484"/>
                  </a:cubicBezTo>
                  <a:cubicBezTo>
                    <a:pt x="49336" y="102204"/>
                    <a:pt x="45034" y="202416"/>
                    <a:pt x="35038" y="299990"/>
                  </a:cubicBezTo>
                  <a:cubicBezTo>
                    <a:pt x="32594" y="315992"/>
                    <a:pt x="24973" y="398168"/>
                    <a:pt x="5181" y="394160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0" name="Google Shape;2600;p22"/>
            <p:cNvSpPr/>
            <p:nvPr/>
          </p:nvSpPr>
          <p:spPr>
            <a:xfrm>
              <a:off x="5089703" y="8947985"/>
              <a:ext cx="53741" cy="393298"/>
            </a:xfrm>
            <a:custGeom>
              <a:rect b="b" l="l" r="r" t="t"/>
              <a:pathLst>
                <a:path extrusionOk="0" h="393298" w="53741">
                  <a:moveTo>
                    <a:pt x="48905" y="393096"/>
                  </a:moveTo>
                  <a:cubicBezTo>
                    <a:pt x="61603" y="387937"/>
                    <a:pt x="45388" y="362113"/>
                    <a:pt x="44493" y="351815"/>
                  </a:cubicBezTo>
                  <a:cubicBezTo>
                    <a:pt x="40420" y="336715"/>
                    <a:pt x="37568" y="321347"/>
                    <a:pt x="34736" y="305970"/>
                  </a:cubicBezTo>
                  <a:cubicBezTo>
                    <a:pt x="19674" y="207960"/>
                    <a:pt x="11626" y="107182"/>
                    <a:pt x="22108" y="8359"/>
                  </a:cubicBezTo>
                  <a:cubicBezTo>
                    <a:pt x="23777" y="-788"/>
                    <a:pt x="9479" y="-3536"/>
                    <a:pt x="7860" y="5760"/>
                  </a:cubicBezTo>
                  <a:cubicBezTo>
                    <a:pt x="-7004" y="103154"/>
                    <a:pt x="1342" y="203118"/>
                    <a:pt x="15272" y="300206"/>
                  </a:cubicBezTo>
                  <a:cubicBezTo>
                    <a:pt x="18362" y="316089"/>
                    <a:pt x="29291" y="397898"/>
                    <a:pt x="48905" y="393096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1" name="Google Shape;2601;p22"/>
            <p:cNvSpPr/>
            <p:nvPr/>
          </p:nvSpPr>
          <p:spPr>
            <a:xfrm>
              <a:off x="7588572" y="8350526"/>
              <a:ext cx="2288824" cy="1767295"/>
            </a:xfrm>
            <a:custGeom>
              <a:rect b="b" l="l" r="r" t="t"/>
              <a:pathLst>
                <a:path extrusionOk="0" h="1767295" w="2288824">
                  <a:moveTo>
                    <a:pt x="2267463" y="254267"/>
                  </a:moveTo>
                  <a:cubicBezTo>
                    <a:pt x="2188622" y="82316"/>
                    <a:pt x="1929913" y="62762"/>
                    <a:pt x="1769539" y="40172"/>
                  </a:cubicBezTo>
                  <a:cubicBezTo>
                    <a:pt x="673052" y="-114259"/>
                    <a:pt x="-166445" y="193015"/>
                    <a:pt x="28148" y="680057"/>
                  </a:cubicBezTo>
                  <a:cubicBezTo>
                    <a:pt x="116865" y="1367990"/>
                    <a:pt x="224917" y="1691316"/>
                    <a:pt x="777964" y="1751060"/>
                  </a:cubicBezTo>
                  <a:cubicBezTo>
                    <a:pt x="1699442" y="1850598"/>
                    <a:pt x="2178607" y="1496785"/>
                    <a:pt x="2141944" y="569240"/>
                  </a:cubicBezTo>
                  <a:cubicBezTo>
                    <a:pt x="2225762" y="539992"/>
                    <a:pt x="2335752" y="403201"/>
                    <a:pt x="2267463" y="254267"/>
                  </a:cubicBezTo>
                  <a:close/>
                  <a:moveTo>
                    <a:pt x="2045477" y="930265"/>
                  </a:moveTo>
                  <a:cubicBezTo>
                    <a:pt x="1945105" y="1574853"/>
                    <a:pt x="1537528" y="1728867"/>
                    <a:pt x="886801" y="1689639"/>
                  </a:cubicBezTo>
                  <a:cubicBezTo>
                    <a:pt x="659808" y="1675958"/>
                    <a:pt x="436202" y="1632792"/>
                    <a:pt x="298661" y="1433449"/>
                  </a:cubicBezTo>
                  <a:cubicBezTo>
                    <a:pt x="185661" y="1269683"/>
                    <a:pt x="139568" y="1047968"/>
                    <a:pt x="126195" y="852842"/>
                  </a:cubicBezTo>
                  <a:cubicBezTo>
                    <a:pt x="110476" y="623577"/>
                    <a:pt x="161387" y="428401"/>
                    <a:pt x="374361" y="308446"/>
                  </a:cubicBezTo>
                  <a:cubicBezTo>
                    <a:pt x="467758" y="255845"/>
                    <a:pt x="572204" y="225963"/>
                    <a:pt x="676927" y="202896"/>
                  </a:cubicBezTo>
                  <a:cubicBezTo>
                    <a:pt x="924021" y="148480"/>
                    <a:pt x="1178954" y="129838"/>
                    <a:pt x="1431364" y="147269"/>
                  </a:cubicBezTo>
                  <a:cubicBezTo>
                    <a:pt x="1612325" y="159760"/>
                    <a:pt x="1903951" y="168093"/>
                    <a:pt x="2000706" y="354797"/>
                  </a:cubicBezTo>
                  <a:cubicBezTo>
                    <a:pt x="2092374" y="531698"/>
                    <a:pt x="2075195" y="739405"/>
                    <a:pt x="2045477" y="930265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2" name="Google Shape;2602;p22"/>
            <p:cNvSpPr/>
            <p:nvPr/>
          </p:nvSpPr>
          <p:spPr>
            <a:xfrm>
              <a:off x="4909488" y="8404867"/>
              <a:ext cx="2295206" cy="1764087"/>
            </a:xfrm>
            <a:custGeom>
              <a:rect b="b" l="l" r="r" t="t"/>
              <a:pathLst>
                <a:path extrusionOk="0" h="1764087" w="2295206">
                  <a:moveTo>
                    <a:pt x="17685" y="299097"/>
                  </a:moveTo>
                  <a:cubicBezTo>
                    <a:pt x="89521" y="124110"/>
                    <a:pt x="347236" y="94168"/>
                    <a:pt x="506567" y="65149"/>
                  </a:cubicBezTo>
                  <a:cubicBezTo>
                    <a:pt x="1595940" y="-133261"/>
                    <a:pt x="2447152" y="139983"/>
                    <a:pt x="2272361" y="634466"/>
                  </a:cubicBezTo>
                  <a:cubicBezTo>
                    <a:pt x="2211464" y="1325415"/>
                    <a:pt x="2116557" y="1652819"/>
                    <a:pt x="1566361" y="1734756"/>
                  </a:cubicBezTo>
                  <a:cubicBezTo>
                    <a:pt x="649643" y="1871289"/>
                    <a:pt x="156598" y="1537031"/>
                    <a:pt x="155813" y="608761"/>
                  </a:cubicBezTo>
                  <a:cubicBezTo>
                    <a:pt x="70881" y="582917"/>
                    <a:pt x="-44543" y="450660"/>
                    <a:pt x="17685" y="299097"/>
                  </a:cubicBezTo>
                  <a:close/>
                  <a:moveTo>
                    <a:pt x="266766" y="965620"/>
                  </a:moveTo>
                  <a:cubicBezTo>
                    <a:pt x="393070" y="1605644"/>
                    <a:pt x="806520" y="1743139"/>
                    <a:pt x="1455140" y="1677770"/>
                  </a:cubicBezTo>
                  <a:cubicBezTo>
                    <a:pt x="1681398" y="1654971"/>
                    <a:pt x="1903076" y="1602846"/>
                    <a:pt x="2032470" y="1398136"/>
                  </a:cubicBezTo>
                  <a:cubicBezTo>
                    <a:pt x="2138774" y="1229955"/>
                    <a:pt x="2175874" y="1006574"/>
                    <a:pt x="2181378" y="811060"/>
                  </a:cubicBezTo>
                  <a:cubicBezTo>
                    <a:pt x="2187837" y="581349"/>
                    <a:pt x="2129086" y="388376"/>
                    <a:pt x="1911452" y="277092"/>
                  </a:cubicBezTo>
                  <a:cubicBezTo>
                    <a:pt x="1816009" y="228290"/>
                    <a:pt x="1710441" y="202635"/>
                    <a:pt x="1604882" y="183804"/>
                  </a:cubicBezTo>
                  <a:cubicBezTo>
                    <a:pt x="1355791" y="139368"/>
                    <a:pt x="1100322" y="131005"/>
                    <a:pt x="848806" y="158565"/>
                  </a:cubicBezTo>
                  <a:cubicBezTo>
                    <a:pt x="668501" y="178328"/>
                    <a:pt x="377451" y="198378"/>
                    <a:pt x="288297" y="388822"/>
                  </a:cubicBezTo>
                  <a:cubicBezTo>
                    <a:pt x="203823" y="569266"/>
                    <a:pt x="229368" y="776109"/>
                    <a:pt x="266766" y="9656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606" name="Shape 2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7" name="Google Shape;2607;p23"/>
          <p:cNvGrpSpPr/>
          <p:nvPr/>
        </p:nvGrpSpPr>
        <p:grpSpPr>
          <a:xfrm>
            <a:off x="2728620" y="594409"/>
            <a:ext cx="3686738" cy="852267"/>
            <a:chOff x="0" y="9525"/>
            <a:chExt cx="9831300" cy="2272711"/>
          </a:xfrm>
        </p:grpSpPr>
        <p:sp>
          <p:nvSpPr>
            <p:cNvPr id="2608" name="Google Shape;2608;p23"/>
            <p:cNvSpPr txBox="1"/>
            <p:nvPr/>
          </p:nvSpPr>
          <p:spPr>
            <a:xfrm>
              <a:off x="0" y="9525"/>
              <a:ext cx="9831300" cy="13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2 out 5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2609" name="Google Shape;2609;p23"/>
            <p:cNvSpPr txBox="1"/>
            <p:nvPr/>
          </p:nvSpPr>
          <p:spPr>
            <a:xfrm>
              <a:off x="0" y="1666636"/>
              <a:ext cx="9831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the featured statistic.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610" name="Google Shape;2610;p23"/>
          <p:cNvGrpSpPr/>
          <p:nvPr/>
        </p:nvGrpSpPr>
        <p:grpSpPr>
          <a:xfrm>
            <a:off x="2728620" y="2159333"/>
            <a:ext cx="3686738" cy="852267"/>
            <a:chOff x="0" y="9525"/>
            <a:chExt cx="9831300" cy="2272711"/>
          </a:xfrm>
        </p:grpSpPr>
        <p:sp>
          <p:nvSpPr>
            <p:cNvPr id="2611" name="Google Shape;2611;p23"/>
            <p:cNvSpPr txBox="1"/>
            <p:nvPr/>
          </p:nvSpPr>
          <p:spPr>
            <a:xfrm>
              <a:off x="0" y="9525"/>
              <a:ext cx="9831300" cy="13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95%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2612" name="Google Shape;2612;p23"/>
            <p:cNvSpPr txBox="1"/>
            <p:nvPr/>
          </p:nvSpPr>
          <p:spPr>
            <a:xfrm>
              <a:off x="0" y="1666636"/>
              <a:ext cx="9831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the featured statistic.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613" name="Google Shape;2613;p23"/>
          <p:cNvGrpSpPr/>
          <p:nvPr/>
        </p:nvGrpSpPr>
        <p:grpSpPr>
          <a:xfrm>
            <a:off x="2728620" y="3691967"/>
            <a:ext cx="3686738" cy="852267"/>
            <a:chOff x="0" y="9525"/>
            <a:chExt cx="9831300" cy="2272711"/>
          </a:xfrm>
        </p:grpSpPr>
        <p:sp>
          <p:nvSpPr>
            <p:cNvPr id="2614" name="Google Shape;2614;p23"/>
            <p:cNvSpPr txBox="1"/>
            <p:nvPr/>
          </p:nvSpPr>
          <p:spPr>
            <a:xfrm>
              <a:off x="0" y="9525"/>
              <a:ext cx="9831300" cy="13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123 million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2615" name="Google Shape;2615;p23"/>
            <p:cNvSpPr txBox="1"/>
            <p:nvPr/>
          </p:nvSpPr>
          <p:spPr>
            <a:xfrm>
              <a:off x="0" y="1666636"/>
              <a:ext cx="9831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the featured statistic.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616" name="Google Shape;2616;p23"/>
          <p:cNvGrpSpPr/>
          <p:nvPr/>
        </p:nvGrpSpPr>
        <p:grpSpPr>
          <a:xfrm rot="860015">
            <a:off x="-692455" y="3039729"/>
            <a:ext cx="2430665" cy="2453809"/>
            <a:chOff x="-1385356" y="6078628"/>
            <a:chExt cx="4860681" cy="4907207"/>
          </a:xfrm>
        </p:grpSpPr>
        <p:sp>
          <p:nvSpPr>
            <p:cNvPr id="2617" name="Google Shape;2617;p23"/>
            <p:cNvSpPr/>
            <p:nvPr/>
          </p:nvSpPr>
          <p:spPr>
            <a:xfrm>
              <a:off x="-1378939" y="6078628"/>
              <a:ext cx="4847577" cy="4907207"/>
            </a:xfrm>
            <a:custGeom>
              <a:rect b="b" l="l" r="r" t="t"/>
              <a:pathLst>
                <a:path extrusionOk="0" h="4907207" w="4847577">
                  <a:moveTo>
                    <a:pt x="1" y="4827157"/>
                  </a:moveTo>
                  <a:cubicBezTo>
                    <a:pt x="-244" y="4871881"/>
                    <a:pt x="36417" y="4908028"/>
                    <a:pt x="81172" y="4907194"/>
                  </a:cubicBezTo>
                  <a:cubicBezTo>
                    <a:pt x="4925722" y="4816774"/>
                    <a:pt x="4843225" y="4901639"/>
                    <a:pt x="4844001" y="4762735"/>
                  </a:cubicBezTo>
                  <a:cubicBezTo>
                    <a:pt x="4845121" y="4560509"/>
                    <a:pt x="4847576" y="80672"/>
                    <a:pt x="4847576" y="81329"/>
                  </a:cubicBezTo>
                  <a:cubicBezTo>
                    <a:pt x="4847822" y="37017"/>
                    <a:pt x="4811799" y="1038"/>
                    <a:pt x="4767456" y="1283"/>
                  </a:cubicBezTo>
                  <a:cubicBezTo>
                    <a:pt x="-74549" y="27949"/>
                    <a:pt x="4343" y="-56367"/>
                    <a:pt x="3567" y="83989"/>
                  </a:cubicBezTo>
                  <a:cubicBezTo>
                    <a:pt x="2447" y="289051"/>
                    <a:pt x="-9" y="4827805"/>
                    <a:pt x="1" y="48271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18" name="Google Shape;2618;p23"/>
            <p:cNvGrpSpPr/>
            <p:nvPr/>
          </p:nvGrpSpPr>
          <p:grpSpPr>
            <a:xfrm>
              <a:off x="-1385356" y="6409168"/>
              <a:ext cx="4860681" cy="4299088"/>
              <a:chOff x="-1385356" y="6409168"/>
              <a:chExt cx="4860681" cy="4299088"/>
            </a:xfrm>
          </p:grpSpPr>
          <p:sp>
            <p:nvSpPr>
              <p:cNvPr id="2619" name="Google Shape;2619;p23"/>
              <p:cNvSpPr/>
              <p:nvPr/>
            </p:nvSpPr>
            <p:spPr>
              <a:xfrm>
                <a:off x="-1382766" y="7552076"/>
                <a:ext cx="4855623" cy="44746"/>
              </a:xfrm>
              <a:custGeom>
                <a:rect b="b" l="l" r="r" t="t"/>
                <a:pathLst>
                  <a:path extrusionOk="0" h="44746" w="4855623">
                    <a:moveTo>
                      <a:pt x="4849861" y="18193"/>
                    </a:moveTo>
                    <a:cubicBezTo>
                      <a:pt x="4849674" y="-11045"/>
                      <a:pt x="5222346" y="-2693"/>
                      <a:pt x="5763" y="26554"/>
                    </a:cubicBezTo>
                    <a:cubicBezTo>
                      <a:pt x="5950" y="55791"/>
                      <a:pt x="-366731" y="47439"/>
                      <a:pt x="4849861" y="181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0" name="Google Shape;2620;p23"/>
              <p:cNvSpPr/>
              <p:nvPr/>
            </p:nvSpPr>
            <p:spPr>
              <a:xfrm>
                <a:off x="-1380278" y="7932667"/>
                <a:ext cx="4855603" cy="52903"/>
              </a:xfrm>
              <a:custGeom>
                <a:rect b="b" l="l" r="r" t="t"/>
                <a:pathLst>
                  <a:path extrusionOk="0" h="52903" w="4855603">
                    <a:moveTo>
                      <a:pt x="4849839" y="17743"/>
                    </a:moveTo>
                    <a:cubicBezTo>
                      <a:pt x="4849652" y="-11504"/>
                      <a:pt x="5222363" y="-3839"/>
                      <a:pt x="5761" y="35164"/>
                    </a:cubicBezTo>
                    <a:cubicBezTo>
                      <a:pt x="5957" y="64401"/>
                      <a:pt x="-366734" y="56746"/>
                      <a:pt x="4849839" y="177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1" name="Google Shape;2621;p23"/>
              <p:cNvSpPr/>
              <p:nvPr/>
            </p:nvSpPr>
            <p:spPr>
              <a:xfrm>
                <a:off x="-1381922" y="8313215"/>
                <a:ext cx="4855774" cy="61203"/>
              </a:xfrm>
              <a:custGeom>
                <a:rect b="b" l="l" r="r" t="t"/>
                <a:pathLst>
                  <a:path extrusionOk="0" h="61203" w="4855774">
                    <a:moveTo>
                      <a:pt x="4849892" y="17367"/>
                    </a:moveTo>
                    <a:cubicBezTo>
                      <a:pt x="4850079" y="-11880"/>
                      <a:pt x="5222671" y="-4921"/>
                      <a:pt x="5882" y="43837"/>
                    </a:cubicBezTo>
                    <a:cubicBezTo>
                      <a:pt x="5696" y="73083"/>
                      <a:pt x="-366897" y="66125"/>
                      <a:pt x="4849892" y="173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2" name="Google Shape;2622;p23"/>
              <p:cNvSpPr/>
              <p:nvPr/>
            </p:nvSpPr>
            <p:spPr>
              <a:xfrm>
                <a:off x="-1382607" y="6409168"/>
                <a:ext cx="4855623" cy="22429"/>
              </a:xfrm>
              <a:custGeom>
                <a:rect b="b" l="l" r="r" t="t"/>
                <a:pathLst>
                  <a:path extrusionOk="0" h="22429" w="4855623">
                    <a:moveTo>
                      <a:pt x="5771" y="20617"/>
                    </a:moveTo>
                    <a:cubicBezTo>
                      <a:pt x="5222402" y="20617"/>
                      <a:pt x="4849692" y="31059"/>
                      <a:pt x="4849849" y="1812"/>
                    </a:cubicBezTo>
                    <a:cubicBezTo>
                      <a:pt x="-366772" y="1812"/>
                      <a:pt x="5938" y="-8630"/>
                      <a:pt x="5771" y="206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3" name="Google Shape;2623;p23"/>
              <p:cNvSpPr/>
              <p:nvPr/>
            </p:nvSpPr>
            <p:spPr>
              <a:xfrm>
                <a:off x="-1385251" y="7171365"/>
                <a:ext cx="4855653" cy="36818"/>
              </a:xfrm>
              <a:custGeom>
                <a:rect b="b" l="l" r="r" t="t"/>
                <a:pathLst>
                  <a:path extrusionOk="0" h="36818" w="4855653">
                    <a:moveTo>
                      <a:pt x="4849891" y="18753"/>
                    </a:moveTo>
                    <a:cubicBezTo>
                      <a:pt x="4849704" y="-10484"/>
                      <a:pt x="5222385" y="-1435"/>
                      <a:pt x="5763" y="18066"/>
                    </a:cubicBezTo>
                    <a:cubicBezTo>
                      <a:pt x="5950" y="47303"/>
                      <a:pt x="-366731" y="38254"/>
                      <a:pt x="4849891" y="187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4" name="Google Shape;2624;p23"/>
              <p:cNvSpPr/>
              <p:nvPr/>
            </p:nvSpPr>
            <p:spPr>
              <a:xfrm>
                <a:off x="-1384734" y="6790451"/>
                <a:ext cx="4855657" cy="29248"/>
              </a:xfrm>
              <a:custGeom>
                <a:rect b="b" l="l" r="r" t="t"/>
                <a:pathLst>
                  <a:path extrusionOk="0" h="29248" w="4855657">
                    <a:moveTo>
                      <a:pt x="4849786" y="19495"/>
                    </a:moveTo>
                    <a:cubicBezTo>
                      <a:pt x="4849943" y="-9742"/>
                      <a:pt x="5222506" y="-6"/>
                      <a:pt x="5875" y="9749"/>
                    </a:cubicBezTo>
                    <a:cubicBezTo>
                      <a:pt x="5708" y="38996"/>
                      <a:pt x="-366855" y="29251"/>
                      <a:pt x="4849786" y="1949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5" name="Google Shape;2625;p23"/>
              <p:cNvSpPr/>
              <p:nvPr/>
            </p:nvSpPr>
            <p:spPr>
              <a:xfrm>
                <a:off x="-1382864" y="9454571"/>
                <a:ext cx="4855495" cy="86636"/>
              </a:xfrm>
              <a:custGeom>
                <a:rect b="b" l="l" r="r" t="t"/>
                <a:pathLst>
                  <a:path extrusionOk="0" h="86636" w="4855495">
                    <a:moveTo>
                      <a:pt x="4849733" y="16504"/>
                    </a:moveTo>
                    <a:cubicBezTo>
                      <a:pt x="4849546" y="-12743"/>
                      <a:pt x="5222208" y="-7875"/>
                      <a:pt x="5763" y="70140"/>
                    </a:cubicBezTo>
                    <a:cubicBezTo>
                      <a:pt x="5949" y="99377"/>
                      <a:pt x="-366712" y="94509"/>
                      <a:pt x="4849733" y="165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6" name="Google Shape;2626;p23"/>
              <p:cNvSpPr/>
              <p:nvPr/>
            </p:nvSpPr>
            <p:spPr>
              <a:xfrm>
                <a:off x="-1381529" y="10215296"/>
                <a:ext cx="4855854" cy="103889"/>
              </a:xfrm>
              <a:custGeom>
                <a:rect b="b" l="l" r="r" t="t"/>
                <a:pathLst>
                  <a:path extrusionOk="0" h="103889" w="4855854">
                    <a:moveTo>
                      <a:pt x="4849980" y="16072"/>
                    </a:moveTo>
                    <a:cubicBezTo>
                      <a:pt x="4850147" y="-13175"/>
                      <a:pt x="5222720" y="-9691"/>
                      <a:pt x="5872" y="87815"/>
                    </a:cubicBezTo>
                    <a:cubicBezTo>
                      <a:pt x="5715" y="117062"/>
                      <a:pt x="-366868" y="113588"/>
                      <a:pt x="4849980" y="160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7" name="Google Shape;2627;p23"/>
              <p:cNvSpPr/>
              <p:nvPr/>
            </p:nvSpPr>
            <p:spPr>
              <a:xfrm>
                <a:off x="-1384413" y="8693722"/>
                <a:ext cx="4855796" cy="69609"/>
              </a:xfrm>
              <a:custGeom>
                <a:rect b="b" l="l" r="r" t="t"/>
                <a:pathLst>
                  <a:path extrusionOk="0" h="69609" w="4855796">
                    <a:moveTo>
                      <a:pt x="4849916" y="17041"/>
                    </a:moveTo>
                    <a:cubicBezTo>
                      <a:pt x="4850103" y="-12206"/>
                      <a:pt x="5222646" y="-5944"/>
                      <a:pt x="5878" y="52569"/>
                    </a:cubicBezTo>
                    <a:cubicBezTo>
                      <a:pt x="5701" y="81816"/>
                      <a:pt x="-366853" y="75555"/>
                      <a:pt x="4849916" y="170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8" name="Google Shape;2628;p23"/>
              <p:cNvSpPr/>
              <p:nvPr/>
            </p:nvSpPr>
            <p:spPr>
              <a:xfrm>
                <a:off x="-1383652" y="10595680"/>
                <a:ext cx="4855866" cy="112576"/>
              </a:xfrm>
              <a:custGeom>
                <a:rect b="b" l="l" r="r" t="t"/>
                <a:pathLst>
                  <a:path extrusionOk="0" h="112576" w="4855866">
                    <a:moveTo>
                      <a:pt x="4849991" y="15888"/>
                    </a:moveTo>
                    <a:cubicBezTo>
                      <a:pt x="4850158" y="-13359"/>
                      <a:pt x="5222760" y="-10581"/>
                      <a:pt x="5873" y="96691"/>
                    </a:cubicBezTo>
                    <a:cubicBezTo>
                      <a:pt x="5716" y="125938"/>
                      <a:pt x="-366896" y="123150"/>
                      <a:pt x="4849991" y="1588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9" name="Google Shape;2629;p23"/>
              <p:cNvSpPr/>
              <p:nvPr/>
            </p:nvSpPr>
            <p:spPr>
              <a:xfrm>
                <a:off x="-1380371" y="9834921"/>
                <a:ext cx="4855470" cy="95232"/>
              </a:xfrm>
              <a:custGeom>
                <a:rect b="b" l="l" r="r" t="t"/>
                <a:pathLst>
                  <a:path extrusionOk="0" h="95232" w="4855470">
                    <a:moveTo>
                      <a:pt x="4849706" y="16276"/>
                    </a:moveTo>
                    <a:cubicBezTo>
                      <a:pt x="4849519" y="-12971"/>
                      <a:pt x="5222229" y="-8790"/>
                      <a:pt x="5765" y="78961"/>
                    </a:cubicBezTo>
                    <a:cubicBezTo>
                      <a:pt x="5952" y="108198"/>
                      <a:pt x="-366759" y="104027"/>
                      <a:pt x="4849706" y="162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0" name="Google Shape;2630;p23"/>
              <p:cNvSpPr/>
              <p:nvPr/>
            </p:nvSpPr>
            <p:spPr>
              <a:xfrm>
                <a:off x="-1385356" y="9074189"/>
                <a:ext cx="4855522" cy="78087"/>
              </a:xfrm>
              <a:custGeom>
                <a:rect b="b" l="l" r="r" t="t"/>
                <a:pathLst>
                  <a:path extrusionOk="0" h="78087" w="4855522">
                    <a:moveTo>
                      <a:pt x="4849759" y="16754"/>
                    </a:moveTo>
                    <a:cubicBezTo>
                      <a:pt x="4849573" y="-12493"/>
                      <a:pt x="5222244" y="-6919"/>
                      <a:pt x="5760" y="61331"/>
                    </a:cubicBezTo>
                    <a:cubicBezTo>
                      <a:pt x="5956" y="90578"/>
                      <a:pt x="-366715" y="85013"/>
                      <a:pt x="4849759" y="16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31" name="Google Shape;2631;p23"/>
          <p:cNvGrpSpPr/>
          <p:nvPr/>
        </p:nvGrpSpPr>
        <p:grpSpPr>
          <a:xfrm rot="-918382">
            <a:off x="6853377" y="-307928"/>
            <a:ext cx="930453" cy="1229927"/>
            <a:chOff x="13705725" y="-615668"/>
            <a:chExt cx="1860768" cy="2459671"/>
          </a:xfrm>
        </p:grpSpPr>
        <p:sp>
          <p:nvSpPr>
            <p:cNvPr id="2632" name="Google Shape;2632;p23"/>
            <p:cNvSpPr/>
            <p:nvPr/>
          </p:nvSpPr>
          <p:spPr>
            <a:xfrm>
              <a:off x="13992406" y="-549656"/>
              <a:ext cx="1280620" cy="1840952"/>
            </a:xfrm>
            <a:custGeom>
              <a:rect b="b" l="l" r="r" t="t"/>
              <a:pathLst>
                <a:path extrusionOk="0" h="1840952" w="1280620">
                  <a:moveTo>
                    <a:pt x="587992" y="1269"/>
                  </a:moveTo>
                  <a:cubicBezTo>
                    <a:pt x="736145" y="-8609"/>
                    <a:pt x="887567" y="39384"/>
                    <a:pt x="1004069" y="137761"/>
                  </a:cubicBezTo>
                  <a:cubicBezTo>
                    <a:pt x="1115806" y="232120"/>
                    <a:pt x="1199899" y="360254"/>
                    <a:pt x="1243623" y="499663"/>
                  </a:cubicBezTo>
                  <a:cubicBezTo>
                    <a:pt x="1293894" y="659965"/>
                    <a:pt x="1292383" y="835453"/>
                    <a:pt x="1242462" y="995637"/>
                  </a:cubicBezTo>
                  <a:cubicBezTo>
                    <a:pt x="1233534" y="1024282"/>
                    <a:pt x="1223528" y="1052465"/>
                    <a:pt x="1212961" y="1080392"/>
                  </a:cubicBezTo>
                  <a:cubicBezTo>
                    <a:pt x="1162464" y="1213805"/>
                    <a:pt x="1099038" y="1341393"/>
                    <a:pt x="1078150" y="1486022"/>
                  </a:cubicBezTo>
                  <a:cubicBezTo>
                    <a:pt x="1069552" y="1545551"/>
                    <a:pt x="1070438" y="1604264"/>
                    <a:pt x="1068317" y="1664102"/>
                  </a:cubicBezTo>
                  <a:cubicBezTo>
                    <a:pt x="1063661" y="1795410"/>
                    <a:pt x="900078" y="1816332"/>
                    <a:pt x="795373" y="1829702"/>
                  </a:cubicBezTo>
                  <a:cubicBezTo>
                    <a:pt x="774845" y="1832324"/>
                    <a:pt x="748548" y="1835006"/>
                    <a:pt x="719160" y="1836693"/>
                  </a:cubicBezTo>
                  <a:cubicBezTo>
                    <a:pt x="689827" y="1839187"/>
                    <a:pt x="663417" y="1840254"/>
                    <a:pt x="642726" y="1840569"/>
                  </a:cubicBezTo>
                  <a:cubicBezTo>
                    <a:pt x="537180" y="1842163"/>
                    <a:pt x="372288" y="1844633"/>
                    <a:pt x="349057" y="1715308"/>
                  </a:cubicBezTo>
                  <a:cubicBezTo>
                    <a:pt x="338471" y="1656374"/>
                    <a:pt x="331024" y="1598129"/>
                    <a:pt x="314069" y="1540420"/>
                  </a:cubicBezTo>
                  <a:cubicBezTo>
                    <a:pt x="272879" y="1400204"/>
                    <a:pt x="192000" y="1282892"/>
                    <a:pt x="123096" y="1157980"/>
                  </a:cubicBezTo>
                  <a:cubicBezTo>
                    <a:pt x="108671" y="1131834"/>
                    <a:pt x="94772" y="1105353"/>
                    <a:pt x="81872" y="1078257"/>
                  </a:cubicBezTo>
                  <a:cubicBezTo>
                    <a:pt x="9739" y="926766"/>
                    <a:pt x="-16641" y="753275"/>
                    <a:pt x="10384" y="587474"/>
                  </a:cubicBezTo>
                  <a:cubicBezTo>
                    <a:pt x="43763" y="382686"/>
                    <a:pt x="164828" y="181224"/>
                    <a:pt x="347714" y="74287"/>
                  </a:cubicBezTo>
                  <a:cubicBezTo>
                    <a:pt x="422228" y="30726"/>
                    <a:pt x="504593" y="6828"/>
                    <a:pt x="587992" y="1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3" name="Google Shape;2633;p23"/>
            <p:cNvSpPr/>
            <p:nvPr/>
          </p:nvSpPr>
          <p:spPr>
            <a:xfrm>
              <a:off x="14525413" y="545491"/>
              <a:ext cx="282695" cy="757178"/>
            </a:xfrm>
            <a:custGeom>
              <a:rect b="b" l="l" r="r" t="t"/>
              <a:pathLst>
                <a:path extrusionOk="0" h="757178" w="282695">
                  <a:moveTo>
                    <a:pt x="253065" y="15651"/>
                  </a:moveTo>
                  <a:cubicBezTo>
                    <a:pt x="206358" y="-26124"/>
                    <a:pt x="171237" y="25814"/>
                    <a:pt x="137045" y="54258"/>
                  </a:cubicBezTo>
                  <a:cubicBezTo>
                    <a:pt x="114258" y="37399"/>
                    <a:pt x="99040" y="11553"/>
                    <a:pt x="68501" y="5340"/>
                  </a:cubicBezTo>
                  <a:cubicBezTo>
                    <a:pt x="42765" y="101"/>
                    <a:pt x="17979" y="12453"/>
                    <a:pt x="6591" y="35879"/>
                  </a:cubicBezTo>
                  <a:cubicBezTo>
                    <a:pt x="-5458" y="60658"/>
                    <a:pt x="473" y="87468"/>
                    <a:pt x="12654" y="110850"/>
                  </a:cubicBezTo>
                  <a:cubicBezTo>
                    <a:pt x="31829" y="147651"/>
                    <a:pt x="55389" y="179381"/>
                    <a:pt x="68643" y="219484"/>
                  </a:cubicBezTo>
                  <a:cubicBezTo>
                    <a:pt x="94379" y="297367"/>
                    <a:pt x="97509" y="381085"/>
                    <a:pt x="103932" y="462209"/>
                  </a:cubicBezTo>
                  <a:cubicBezTo>
                    <a:pt x="111187" y="553852"/>
                    <a:pt x="116123" y="646041"/>
                    <a:pt x="126228" y="737413"/>
                  </a:cubicBezTo>
                  <a:cubicBezTo>
                    <a:pt x="129348" y="765625"/>
                    <a:pt x="171817" y="762801"/>
                    <a:pt x="170351" y="734269"/>
                  </a:cubicBezTo>
                  <a:cubicBezTo>
                    <a:pt x="163377" y="598372"/>
                    <a:pt x="153336" y="459558"/>
                    <a:pt x="135436" y="324640"/>
                  </a:cubicBezTo>
                  <a:cubicBezTo>
                    <a:pt x="127832" y="267339"/>
                    <a:pt x="115675" y="209871"/>
                    <a:pt x="90319" y="157574"/>
                  </a:cubicBezTo>
                  <a:cubicBezTo>
                    <a:pt x="77970" y="132106"/>
                    <a:pt x="57102" y="109590"/>
                    <a:pt x="46894" y="83410"/>
                  </a:cubicBezTo>
                  <a:cubicBezTo>
                    <a:pt x="37691" y="67102"/>
                    <a:pt x="43941" y="55945"/>
                    <a:pt x="65636" y="49939"/>
                  </a:cubicBezTo>
                  <a:cubicBezTo>
                    <a:pt x="74486" y="54868"/>
                    <a:pt x="82198" y="61145"/>
                    <a:pt x="88768" y="68770"/>
                  </a:cubicBezTo>
                  <a:cubicBezTo>
                    <a:pt x="100246" y="79592"/>
                    <a:pt x="110148" y="90676"/>
                    <a:pt x="122792" y="100323"/>
                  </a:cubicBezTo>
                  <a:cubicBezTo>
                    <a:pt x="132045" y="107382"/>
                    <a:pt x="141539" y="107082"/>
                    <a:pt x="151451" y="101961"/>
                  </a:cubicBezTo>
                  <a:cubicBezTo>
                    <a:pt x="170548" y="92102"/>
                    <a:pt x="186976" y="58370"/>
                    <a:pt x="205251" y="52831"/>
                  </a:cubicBezTo>
                  <a:cubicBezTo>
                    <a:pt x="242198" y="41635"/>
                    <a:pt x="234205" y="111042"/>
                    <a:pt x="231739" y="131064"/>
                  </a:cubicBezTo>
                  <a:cubicBezTo>
                    <a:pt x="224367" y="190991"/>
                    <a:pt x="208681" y="248749"/>
                    <a:pt x="204532" y="309355"/>
                  </a:cubicBezTo>
                  <a:cubicBezTo>
                    <a:pt x="196372" y="428586"/>
                    <a:pt x="204950" y="550777"/>
                    <a:pt x="228240" y="667873"/>
                  </a:cubicBezTo>
                  <a:cubicBezTo>
                    <a:pt x="232792" y="690757"/>
                    <a:pt x="266713" y="689936"/>
                    <a:pt x="265482" y="665221"/>
                  </a:cubicBezTo>
                  <a:cubicBezTo>
                    <a:pt x="257450" y="503625"/>
                    <a:pt x="237444" y="347884"/>
                    <a:pt x="270266" y="187252"/>
                  </a:cubicBezTo>
                  <a:cubicBezTo>
                    <a:pt x="280735" y="135983"/>
                    <a:pt x="298675" y="56442"/>
                    <a:pt x="253065" y="156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4" name="Google Shape;2634;p23"/>
            <p:cNvSpPr/>
            <p:nvPr/>
          </p:nvSpPr>
          <p:spPr>
            <a:xfrm>
              <a:off x="14429777" y="1572106"/>
              <a:ext cx="623953" cy="271897"/>
            </a:xfrm>
            <a:custGeom>
              <a:rect b="b" l="l" r="r" t="t"/>
              <a:pathLst>
                <a:path extrusionOk="0" h="271897" w="623953">
                  <a:moveTo>
                    <a:pt x="310765" y="52820"/>
                  </a:moveTo>
                  <a:cubicBezTo>
                    <a:pt x="322794" y="51610"/>
                    <a:pt x="334798" y="50183"/>
                    <a:pt x="346777" y="48530"/>
                  </a:cubicBezTo>
                  <a:cubicBezTo>
                    <a:pt x="393804" y="42041"/>
                    <a:pt x="441929" y="33231"/>
                    <a:pt x="487149" y="18502"/>
                  </a:cubicBezTo>
                  <a:cubicBezTo>
                    <a:pt x="521508" y="7311"/>
                    <a:pt x="567231" y="-12568"/>
                    <a:pt x="601087" y="11074"/>
                  </a:cubicBezTo>
                  <a:cubicBezTo>
                    <a:pt x="638477" y="37186"/>
                    <a:pt x="624263" y="75385"/>
                    <a:pt x="599325" y="108394"/>
                  </a:cubicBezTo>
                  <a:cubicBezTo>
                    <a:pt x="582650" y="130462"/>
                    <a:pt x="561187" y="150213"/>
                    <a:pt x="547145" y="162482"/>
                  </a:cubicBezTo>
                  <a:cubicBezTo>
                    <a:pt x="487784" y="214347"/>
                    <a:pt x="412231" y="267726"/>
                    <a:pt x="331131" y="271539"/>
                  </a:cubicBezTo>
                  <a:cubicBezTo>
                    <a:pt x="241551" y="275750"/>
                    <a:pt x="165633" y="242461"/>
                    <a:pt x="92329" y="194861"/>
                  </a:cubicBezTo>
                  <a:cubicBezTo>
                    <a:pt x="76688" y="184707"/>
                    <a:pt x="52641" y="168198"/>
                    <a:pt x="33008" y="148713"/>
                  </a:cubicBezTo>
                  <a:cubicBezTo>
                    <a:pt x="3640" y="119570"/>
                    <a:pt x="-15845" y="83772"/>
                    <a:pt x="17465" y="52623"/>
                  </a:cubicBezTo>
                  <a:cubicBezTo>
                    <a:pt x="47625" y="24420"/>
                    <a:pt x="95706" y="37624"/>
                    <a:pt x="131304" y="43837"/>
                  </a:cubicBezTo>
                  <a:cubicBezTo>
                    <a:pt x="178159" y="52008"/>
                    <a:pt x="227047" y="53917"/>
                    <a:pt x="274517" y="53676"/>
                  </a:cubicBezTo>
                  <a:cubicBezTo>
                    <a:pt x="286599" y="53612"/>
                    <a:pt x="298687" y="53326"/>
                    <a:pt x="310765" y="52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5" name="Google Shape;2635;p23"/>
            <p:cNvSpPr/>
            <p:nvPr/>
          </p:nvSpPr>
          <p:spPr>
            <a:xfrm>
              <a:off x="14327902" y="1430917"/>
              <a:ext cx="794865" cy="288089"/>
            </a:xfrm>
            <a:custGeom>
              <a:rect b="b" l="l" r="r" t="t"/>
              <a:pathLst>
                <a:path extrusionOk="0" h="288089" w="794865">
                  <a:moveTo>
                    <a:pt x="767500" y="0"/>
                  </a:moveTo>
                  <a:cubicBezTo>
                    <a:pt x="767500" y="0"/>
                    <a:pt x="643610" y="73997"/>
                    <a:pt x="375534" y="78040"/>
                  </a:cubicBezTo>
                  <a:cubicBezTo>
                    <a:pt x="107458" y="82084"/>
                    <a:pt x="29671" y="28709"/>
                    <a:pt x="29671" y="28709"/>
                  </a:cubicBezTo>
                  <a:cubicBezTo>
                    <a:pt x="29671" y="28709"/>
                    <a:pt x="-36467" y="86064"/>
                    <a:pt x="28746" y="191722"/>
                  </a:cubicBezTo>
                  <a:cubicBezTo>
                    <a:pt x="93958" y="297379"/>
                    <a:pt x="476813" y="319216"/>
                    <a:pt x="660595" y="241997"/>
                  </a:cubicBezTo>
                  <a:cubicBezTo>
                    <a:pt x="876107" y="151452"/>
                    <a:pt x="767500" y="0"/>
                    <a:pt x="767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6" name="Google Shape;2636;p23"/>
            <p:cNvSpPr/>
            <p:nvPr/>
          </p:nvSpPr>
          <p:spPr>
            <a:xfrm>
              <a:off x="14316705" y="1273783"/>
              <a:ext cx="794863" cy="288089"/>
            </a:xfrm>
            <a:custGeom>
              <a:rect b="b" l="l" r="r" t="t"/>
              <a:pathLst>
                <a:path extrusionOk="0" h="288089" w="794863">
                  <a:moveTo>
                    <a:pt x="767500" y="0"/>
                  </a:moveTo>
                  <a:cubicBezTo>
                    <a:pt x="767500" y="0"/>
                    <a:pt x="643610" y="73997"/>
                    <a:pt x="375534" y="78041"/>
                  </a:cubicBezTo>
                  <a:cubicBezTo>
                    <a:pt x="107458" y="82084"/>
                    <a:pt x="29671" y="28709"/>
                    <a:pt x="29671" y="28709"/>
                  </a:cubicBezTo>
                  <a:cubicBezTo>
                    <a:pt x="29671" y="28709"/>
                    <a:pt x="-36467" y="86064"/>
                    <a:pt x="28745" y="191722"/>
                  </a:cubicBezTo>
                  <a:cubicBezTo>
                    <a:pt x="93958" y="297379"/>
                    <a:pt x="476813" y="319217"/>
                    <a:pt x="660595" y="241997"/>
                  </a:cubicBezTo>
                  <a:cubicBezTo>
                    <a:pt x="876102" y="151452"/>
                    <a:pt x="767500" y="0"/>
                    <a:pt x="767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7" name="Google Shape;2637;p23"/>
            <p:cNvSpPr/>
            <p:nvPr/>
          </p:nvSpPr>
          <p:spPr>
            <a:xfrm>
              <a:off x="14306575" y="1141701"/>
              <a:ext cx="794861" cy="278003"/>
            </a:xfrm>
            <a:custGeom>
              <a:rect b="b" l="l" r="r" t="t"/>
              <a:pathLst>
                <a:path extrusionOk="0" h="278003" w="794861">
                  <a:moveTo>
                    <a:pt x="782905" y="19282"/>
                  </a:moveTo>
                  <a:cubicBezTo>
                    <a:pt x="776320" y="3058"/>
                    <a:pt x="757524" y="-4361"/>
                    <a:pt x="741464" y="2630"/>
                  </a:cubicBezTo>
                  <a:cubicBezTo>
                    <a:pt x="692429" y="23975"/>
                    <a:pt x="573162" y="64973"/>
                    <a:pt x="375535" y="67954"/>
                  </a:cubicBezTo>
                  <a:cubicBezTo>
                    <a:pt x="183436" y="70851"/>
                    <a:pt x="89047" y="44267"/>
                    <a:pt x="50973" y="28963"/>
                  </a:cubicBezTo>
                  <a:cubicBezTo>
                    <a:pt x="36030" y="22957"/>
                    <a:pt x="18824" y="29199"/>
                    <a:pt x="11555" y="43559"/>
                  </a:cubicBezTo>
                  <a:cubicBezTo>
                    <a:pt x="-1774" y="69882"/>
                    <a:pt x="-11386" y="116611"/>
                    <a:pt x="28746" y="181635"/>
                  </a:cubicBezTo>
                  <a:cubicBezTo>
                    <a:pt x="93959" y="287293"/>
                    <a:pt x="476814" y="309130"/>
                    <a:pt x="660596" y="231911"/>
                  </a:cubicBezTo>
                  <a:cubicBezTo>
                    <a:pt x="817456" y="166006"/>
                    <a:pt x="802602" y="67836"/>
                    <a:pt x="782905" y="192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8" name="Google Shape;2638;p23"/>
            <p:cNvSpPr/>
            <p:nvPr/>
          </p:nvSpPr>
          <p:spPr>
            <a:xfrm>
              <a:off x="14616414" y="-433757"/>
              <a:ext cx="590456" cy="938050"/>
            </a:xfrm>
            <a:custGeom>
              <a:rect b="b" l="l" r="r" t="t"/>
              <a:pathLst>
                <a:path extrusionOk="0" h="938050" w="590456">
                  <a:moveTo>
                    <a:pt x="557730" y="834996"/>
                  </a:moveTo>
                  <a:cubicBezTo>
                    <a:pt x="546562" y="861305"/>
                    <a:pt x="531960" y="886502"/>
                    <a:pt x="511284" y="906165"/>
                  </a:cubicBezTo>
                  <a:cubicBezTo>
                    <a:pt x="469799" y="945618"/>
                    <a:pt x="408346" y="952200"/>
                    <a:pt x="370026" y="904571"/>
                  </a:cubicBezTo>
                  <a:cubicBezTo>
                    <a:pt x="337399" y="863927"/>
                    <a:pt x="335386" y="807310"/>
                    <a:pt x="326335" y="758289"/>
                  </a:cubicBezTo>
                  <a:cubicBezTo>
                    <a:pt x="316517" y="705121"/>
                    <a:pt x="301904" y="652848"/>
                    <a:pt x="282837" y="602257"/>
                  </a:cubicBezTo>
                  <a:cubicBezTo>
                    <a:pt x="244709" y="501076"/>
                    <a:pt x="188759" y="406546"/>
                    <a:pt x="117738" y="324949"/>
                  </a:cubicBezTo>
                  <a:cubicBezTo>
                    <a:pt x="88439" y="291290"/>
                    <a:pt x="56473" y="259531"/>
                    <a:pt x="32706" y="221765"/>
                  </a:cubicBezTo>
                  <a:cubicBezTo>
                    <a:pt x="8939" y="183999"/>
                    <a:pt x="-6220" y="138431"/>
                    <a:pt x="2482" y="94674"/>
                  </a:cubicBezTo>
                  <a:cubicBezTo>
                    <a:pt x="16248" y="25464"/>
                    <a:pt x="88897" y="-1677"/>
                    <a:pt x="152638" y="80"/>
                  </a:cubicBezTo>
                  <a:cubicBezTo>
                    <a:pt x="265026" y="3179"/>
                    <a:pt x="346608" y="88067"/>
                    <a:pt x="409670" y="171637"/>
                  </a:cubicBezTo>
                  <a:cubicBezTo>
                    <a:pt x="478052" y="262256"/>
                    <a:pt x="529996" y="365307"/>
                    <a:pt x="561603" y="474349"/>
                  </a:cubicBezTo>
                  <a:cubicBezTo>
                    <a:pt x="595218" y="590328"/>
                    <a:pt x="605288" y="717936"/>
                    <a:pt x="559876" y="829821"/>
                  </a:cubicBezTo>
                  <a:cubicBezTo>
                    <a:pt x="559177" y="831548"/>
                    <a:pt x="558458" y="833275"/>
                    <a:pt x="557730" y="8349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9" name="Google Shape;2639;p23"/>
            <p:cNvSpPr/>
            <p:nvPr/>
          </p:nvSpPr>
          <p:spPr>
            <a:xfrm>
              <a:off x="14945888" y="590834"/>
              <a:ext cx="130460" cy="185702"/>
            </a:xfrm>
            <a:custGeom>
              <a:rect b="b" l="l" r="r" t="t"/>
              <a:pathLst>
                <a:path extrusionOk="0" h="185702" w="130460">
                  <a:moveTo>
                    <a:pt x="115829" y="18340"/>
                  </a:moveTo>
                  <a:cubicBezTo>
                    <a:pt x="89453" y="-14167"/>
                    <a:pt x="42544" y="124"/>
                    <a:pt x="21533" y="33236"/>
                  </a:cubicBezTo>
                  <a:cubicBezTo>
                    <a:pt x="1724" y="64454"/>
                    <a:pt x="-3449" y="107745"/>
                    <a:pt x="2078" y="143779"/>
                  </a:cubicBezTo>
                  <a:cubicBezTo>
                    <a:pt x="12699" y="212984"/>
                    <a:pt x="72006" y="184511"/>
                    <a:pt x="99001" y="144103"/>
                  </a:cubicBezTo>
                  <a:cubicBezTo>
                    <a:pt x="110912" y="126276"/>
                    <a:pt x="122050" y="107499"/>
                    <a:pt x="127375" y="86734"/>
                  </a:cubicBezTo>
                  <a:cubicBezTo>
                    <a:pt x="132700" y="65969"/>
                    <a:pt x="131622" y="42765"/>
                    <a:pt x="120268" y="24578"/>
                  </a:cubicBezTo>
                  <a:cubicBezTo>
                    <a:pt x="118865" y="22335"/>
                    <a:pt x="117379" y="20259"/>
                    <a:pt x="115829" y="18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0" name="Google Shape;2640;p23"/>
            <p:cNvSpPr/>
            <p:nvPr/>
          </p:nvSpPr>
          <p:spPr>
            <a:xfrm>
              <a:off x="15322236" y="-491693"/>
              <a:ext cx="195268" cy="212977"/>
            </a:xfrm>
            <a:custGeom>
              <a:rect b="b" l="l" r="r" t="t"/>
              <a:pathLst>
                <a:path extrusionOk="0" h="212977" w="195268">
                  <a:moveTo>
                    <a:pt x="162955" y="5816"/>
                  </a:moveTo>
                  <a:cubicBezTo>
                    <a:pt x="106144" y="64248"/>
                    <a:pt x="54033" y="128323"/>
                    <a:pt x="3118" y="191886"/>
                  </a:cubicBezTo>
                  <a:cubicBezTo>
                    <a:pt x="-8109" y="205901"/>
                    <a:pt x="13724" y="220974"/>
                    <a:pt x="25285" y="208075"/>
                  </a:cubicBezTo>
                  <a:cubicBezTo>
                    <a:pt x="77972" y="149284"/>
                    <a:pt x="134045" y="94325"/>
                    <a:pt x="189006" y="37792"/>
                  </a:cubicBezTo>
                  <a:cubicBezTo>
                    <a:pt x="207314" y="18961"/>
                    <a:pt x="181456" y="-13217"/>
                    <a:pt x="162955" y="58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1" name="Google Shape;2641;p23"/>
            <p:cNvSpPr/>
            <p:nvPr/>
          </p:nvSpPr>
          <p:spPr>
            <a:xfrm>
              <a:off x="15429033" y="-164427"/>
              <a:ext cx="137460" cy="87560"/>
            </a:xfrm>
            <a:custGeom>
              <a:rect b="b" l="l" r="r" t="t"/>
              <a:pathLst>
                <a:path extrusionOk="0" h="87560" w="137460">
                  <a:moveTo>
                    <a:pt x="120061" y="1220"/>
                  </a:moveTo>
                  <a:cubicBezTo>
                    <a:pt x="84349" y="19279"/>
                    <a:pt x="45694" y="32306"/>
                    <a:pt x="10578" y="51117"/>
                  </a:cubicBezTo>
                  <a:cubicBezTo>
                    <a:pt x="-10955" y="62653"/>
                    <a:pt x="3456" y="95317"/>
                    <a:pt x="26391" y="85867"/>
                  </a:cubicBezTo>
                  <a:cubicBezTo>
                    <a:pt x="63806" y="70450"/>
                    <a:pt x="99213" y="44186"/>
                    <a:pt x="132808" y="21758"/>
                  </a:cubicBezTo>
                  <a:cubicBezTo>
                    <a:pt x="144320" y="14069"/>
                    <a:pt x="132321" y="-4978"/>
                    <a:pt x="120061" y="12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2" name="Google Shape;2642;p23"/>
            <p:cNvSpPr/>
            <p:nvPr/>
          </p:nvSpPr>
          <p:spPr>
            <a:xfrm>
              <a:off x="15392686" y="196377"/>
              <a:ext cx="122286" cy="50273"/>
            </a:xfrm>
            <a:custGeom>
              <a:rect b="b" l="l" r="r" t="t"/>
              <a:pathLst>
                <a:path extrusionOk="0" h="50273" w="122286">
                  <a:moveTo>
                    <a:pt x="111832" y="25964"/>
                  </a:moveTo>
                  <a:cubicBezTo>
                    <a:pt x="81510" y="20120"/>
                    <a:pt x="53082" y="10724"/>
                    <a:pt x="23872" y="999"/>
                  </a:cubicBezTo>
                  <a:cubicBezTo>
                    <a:pt x="2241" y="-6203"/>
                    <a:pt x="-10374" y="27701"/>
                    <a:pt x="11134" y="33722"/>
                  </a:cubicBezTo>
                  <a:cubicBezTo>
                    <a:pt x="43027" y="42646"/>
                    <a:pt x="76426" y="47187"/>
                    <a:pt x="109352" y="50207"/>
                  </a:cubicBezTo>
                  <a:cubicBezTo>
                    <a:pt x="125200" y="51658"/>
                    <a:pt x="127021" y="28892"/>
                    <a:pt x="111832" y="259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3" name="Google Shape;2643;p23"/>
            <p:cNvSpPr/>
            <p:nvPr/>
          </p:nvSpPr>
          <p:spPr>
            <a:xfrm>
              <a:off x="15343073" y="549893"/>
              <a:ext cx="158020" cy="85217"/>
            </a:xfrm>
            <a:custGeom>
              <a:rect b="b" l="l" r="r" t="t"/>
              <a:pathLst>
                <a:path extrusionOk="0" h="85217" w="158020">
                  <a:moveTo>
                    <a:pt x="150277" y="60344"/>
                  </a:moveTo>
                  <a:cubicBezTo>
                    <a:pt x="109067" y="40927"/>
                    <a:pt x="68296" y="19877"/>
                    <a:pt x="26535" y="1725"/>
                  </a:cubicBezTo>
                  <a:cubicBezTo>
                    <a:pt x="3103" y="-8463"/>
                    <a:pt x="-11731" y="29411"/>
                    <a:pt x="12129" y="38738"/>
                  </a:cubicBezTo>
                  <a:cubicBezTo>
                    <a:pt x="54456" y="55282"/>
                    <a:pt x="98117" y="69076"/>
                    <a:pt x="140940" y="84331"/>
                  </a:cubicBezTo>
                  <a:cubicBezTo>
                    <a:pt x="156695" y="89944"/>
                    <a:pt x="165155" y="67354"/>
                    <a:pt x="150277" y="60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4" name="Google Shape;2644;p23"/>
            <p:cNvSpPr/>
            <p:nvPr/>
          </p:nvSpPr>
          <p:spPr>
            <a:xfrm>
              <a:off x="15227967" y="917247"/>
              <a:ext cx="212214" cy="203157"/>
            </a:xfrm>
            <a:custGeom>
              <a:rect b="b" l="l" r="r" t="t"/>
              <a:pathLst>
                <a:path extrusionOk="0" h="203157" w="212214">
                  <a:moveTo>
                    <a:pt x="209370" y="183292"/>
                  </a:moveTo>
                  <a:cubicBezTo>
                    <a:pt x="156900" y="124481"/>
                    <a:pt x="101073" y="68779"/>
                    <a:pt x="48681" y="9875"/>
                  </a:cubicBezTo>
                  <a:cubicBezTo>
                    <a:pt x="22316" y="-19769"/>
                    <a:pt x="-20326" y="24407"/>
                    <a:pt x="11084" y="49476"/>
                  </a:cubicBezTo>
                  <a:cubicBezTo>
                    <a:pt x="72709" y="98659"/>
                    <a:pt x="131307" y="151439"/>
                    <a:pt x="192843" y="200706"/>
                  </a:cubicBezTo>
                  <a:cubicBezTo>
                    <a:pt x="203504" y="209237"/>
                    <a:pt x="218545" y="193573"/>
                    <a:pt x="209370" y="183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5" name="Google Shape;2645;p23"/>
            <p:cNvSpPr/>
            <p:nvPr/>
          </p:nvSpPr>
          <p:spPr>
            <a:xfrm>
              <a:off x="13853666" y="820631"/>
              <a:ext cx="213731" cy="193994"/>
            </a:xfrm>
            <a:custGeom>
              <a:rect b="b" l="l" r="r" t="t"/>
              <a:pathLst>
                <a:path extrusionOk="0" h="193994" w="213731">
                  <a:moveTo>
                    <a:pt x="169377" y="7169"/>
                  </a:moveTo>
                  <a:cubicBezTo>
                    <a:pt x="114707" y="63339"/>
                    <a:pt x="56330" y="115685"/>
                    <a:pt x="3244" y="173419"/>
                  </a:cubicBezTo>
                  <a:cubicBezTo>
                    <a:pt x="-7465" y="185068"/>
                    <a:pt x="10799" y="199890"/>
                    <a:pt x="22380" y="191566"/>
                  </a:cubicBezTo>
                  <a:cubicBezTo>
                    <a:pt x="84832" y="146687"/>
                    <a:pt x="142593" y="95929"/>
                    <a:pt x="203716" y="49318"/>
                  </a:cubicBezTo>
                  <a:cubicBezTo>
                    <a:pt x="232178" y="27614"/>
                    <a:pt x="193370" y="-17482"/>
                    <a:pt x="169377" y="7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6" name="Google Shape;2646;p23"/>
            <p:cNvSpPr/>
            <p:nvPr/>
          </p:nvSpPr>
          <p:spPr>
            <a:xfrm>
              <a:off x="13819873" y="570232"/>
              <a:ext cx="103086" cy="76726"/>
            </a:xfrm>
            <a:custGeom>
              <a:rect b="b" l="l" r="r" t="t"/>
              <a:pathLst>
                <a:path extrusionOk="0" h="76726" w="103086">
                  <a:moveTo>
                    <a:pt x="73615" y="2632"/>
                  </a:moveTo>
                  <a:cubicBezTo>
                    <a:pt x="61414" y="8870"/>
                    <a:pt x="52269" y="20165"/>
                    <a:pt x="41495" y="28675"/>
                  </a:cubicBezTo>
                  <a:cubicBezTo>
                    <a:pt x="30663" y="37235"/>
                    <a:pt x="18831" y="44796"/>
                    <a:pt x="7102" y="52062"/>
                  </a:cubicBezTo>
                  <a:cubicBezTo>
                    <a:pt x="-7052" y="60823"/>
                    <a:pt x="1718" y="81312"/>
                    <a:pt x="17906" y="75798"/>
                  </a:cubicBezTo>
                  <a:cubicBezTo>
                    <a:pt x="31618" y="71124"/>
                    <a:pt x="44690" y="65502"/>
                    <a:pt x="57870" y="59534"/>
                  </a:cubicBezTo>
                  <a:cubicBezTo>
                    <a:pt x="70479" y="53823"/>
                    <a:pt x="86480" y="49066"/>
                    <a:pt x="96343" y="39262"/>
                  </a:cubicBezTo>
                  <a:cubicBezTo>
                    <a:pt x="112604" y="23092"/>
                    <a:pt x="97268" y="-9454"/>
                    <a:pt x="73615" y="26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7" name="Google Shape;2647;p23"/>
            <p:cNvSpPr/>
            <p:nvPr/>
          </p:nvSpPr>
          <p:spPr>
            <a:xfrm>
              <a:off x="13705725" y="111922"/>
              <a:ext cx="143800" cy="50214"/>
            </a:xfrm>
            <a:custGeom>
              <a:rect b="b" l="l" r="r" t="t"/>
              <a:pathLst>
                <a:path extrusionOk="0" h="50214" w="143800">
                  <a:moveTo>
                    <a:pt x="124480" y="0"/>
                  </a:moveTo>
                  <a:cubicBezTo>
                    <a:pt x="86558" y="89"/>
                    <a:pt x="43188" y="11988"/>
                    <a:pt x="6989" y="23170"/>
                  </a:cubicBezTo>
                  <a:cubicBezTo>
                    <a:pt x="-5261" y="26953"/>
                    <a:pt x="271" y="44220"/>
                    <a:pt x="10715" y="45898"/>
                  </a:cubicBezTo>
                  <a:cubicBezTo>
                    <a:pt x="47834" y="51850"/>
                    <a:pt x="95270" y="52726"/>
                    <a:pt x="131292" y="41559"/>
                  </a:cubicBezTo>
                  <a:cubicBezTo>
                    <a:pt x="151682" y="35232"/>
                    <a:pt x="145530" y="-49"/>
                    <a:pt x="124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8" name="Google Shape;2648;p23"/>
            <p:cNvSpPr/>
            <p:nvPr/>
          </p:nvSpPr>
          <p:spPr>
            <a:xfrm>
              <a:off x="13852438" y="-295329"/>
              <a:ext cx="85434" cy="49520"/>
            </a:xfrm>
            <a:custGeom>
              <a:rect b="b" l="l" r="r" t="t"/>
              <a:pathLst>
                <a:path extrusionOk="0" h="49520" w="85434">
                  <a:moveTo>
                    <a:pt x="68692" y="11195"/>
                  </a:moveTo>
                  <a:cubicBezTo>
                    <a:pt x="51762" y="8061"/>
                    <a:pt x="36115" y="10186"/>
                    <a:pt x="20317" y="1519"/>
                  </a:cubicBezTo>
                  <a:cubicBezTo>
                    <a:pt x="9435" y="-4454"/>
                    <a:pt x="-7388" y="8391"/>
                    <a:pt x="3553" y="19174"/>
                  </a:cubicBezTo>
                  <a:cubicBezTo>
                    <a:pt x="21094" y="36456"/>
                    <a:pt x="44369" y="52050"/>
                    <a:pt x="69923" y="49177"/>
                  </a:cubicBezTo>
                  <a:cubicBezTo>
                    <a:pt x="92641" y="46619"/>
                    <a:pt x="88832" y="14919"/>
                    <a:pt x="68692" y="11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9" name="Google Shape;2649;p23"/>
            <p:cNvSpPr/>
            <p:nvPr/>
          </p:nvSpPr>
          <p:spPr>
            <a:xfrm>
              <a:off x="13938919" y="-615668"/>
              <a:ext cx="207953" cy="178202"/>
            </a:xfrm>
            <a:custGeom>
              <a:rect b="b" l="l" r="r" t="t"/>
              <a:pathLst>
                <a:path extrusionOk="0" h="178202" w="207953">
                  <a:moveTo>
                    <a:pt x="190404" y="123844"/>
                  </a:moveTo>
                  <a:cubicBezTo>
                    <a:pt x="174216" y="119460"/>
                    <a:pt x="160303" y="104176"/>
                    <a:pt x="147231" y="94042"/>
                  </a:cubicBezTo>
                  <a:cubicBezTo>
                    <a:pt x="131895" y="82152"/>
                    <a:pt x="116563" y="70262"/>
                    <a:pt x="101227" y="58372"/>
                  </a:cubicBezTo>
                  <a:cubicBezTo>
                    <a:pt x="75556" y="38463"/>
                    <a:pt x="47059" y="9729"/>
                    <a:pt x="15447" y="491"/>
                  </a:cubicBezTo>
                  <a:cubicBezTo>
                    <a:pt x="6484" y="-2131"/>
                    <a:pt x="-3374" y="6158"/>
                    <a:pt x="1125" y="15633"/>
                  </a:cubicBezTo>
                  <a:cubicBezTo>
                    <a:pt x="16530" y="48110"/>
                    <a:pt x="52886" y="73617"/>
                    <a:pt x="78893" y="97879"/>
                  </a:cubicBezTo>
                  <a:cubicBezTo>
                    <a:pt x="106090" y="123248"/>
                    <a:pt x="135502" y="161418"/>
                    <a:pt x="170117" y="175944"/>
                  </a:cubicBezTo>
                  <a:cubicBezTo>
                    <a:pt x="203944" y="190142"/>
                    <a:pt x="224600" y="133102"/>
                    <a:pt x="190404" y="1238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0" name="Google Shape;2650;p23"/>
          <p:cNvGrpSpPr/>
          <p:nvPr/>
        </p:nvGrpSpPr>
        <p:grpSpPr>
          <a:xfrm rot="-1024266">
            <a:off x="-368529" y="1917591"/>
            <a:ext cx="1600872" cy="2358390"/>
            <a:chOff x="-760498" y="3923342"/>
            <a:chExt cx="3081634" cy="4539835"/>
          </a:xfrm>
        </p:grpSpPr>
        <p:sp>
          <p:nvSpPr>
            <p:cNvPr id="2651" name="Google Shape;2651;p23"/>
            <p:cNvSpPr/>
            <p:nvPr/>
          </p:nvSpPr>
          <p:spPr>
            <a:xfrm>
              <a:off x="-717776" y="8050366"/>
              <a:ext cx="2779722" cy="408059"/>
            </a:xfrm>
            <a:custGeom>
              <a:rect b="b" l="l" r="r" t="t"/>
              <a:pathLst>
                <a:path extrusionOk="0" h="408059" w="2779722">
                  <a:moveTo>
                    <a:pt x="2779711" y="265740"/>
                  </a:moveTo>
                  <a:cubicBezTo>
                    <a:pt x="2779802" y="297382"/>
                    <a:pt x="2779384" y="329070"/>
                    <a:pt x="2777767" y="360704"/>
                  </a:cubicBezTo>
                  <a:cubicBezTo>
                    <a:pt x="2778830" y="381396"/>
                    <a:pt x="2771764" y="410405"/>
                    <a:pt x="2745653" y="407908"/>
                  </a:cubicBezTo>
                  <a:cubicBezTo>
                    <a:pt x="2727916" y="405457"/>
                    <a:pt x="2722276" y="392755"/>
                    <a:pt x="2721077" y="377746"/>
                  </a:cubicBezTo>
                  <a:cubicBezTo>
                    <a:pt x="2719733" y="378027"/>
                    <a:pt x="2718352" y="378118"/>
                    <a:pt x="2716963" y="378118"/>
                  </a:cubicBezTo>
                  <a:cubicBezTo>
                    <a:pt x="2716454" y="378118"/>
                    <a:pt x="2715946" y="378118"/>
                    <a:pt x="2715437" y="378073"/>
                  </a:cubicBezTo>
                  <a:cubicBezTo>
                    <a:pt x="2605980" y="371654"/>
                    <a:pt x="2496488" y="365325"/>
                    <a:pt x="2386985" y="358906"/>
                  </a:cubicBezTo>
                  <a:cubicBezTo>
                    <a:pt x="2268056" y="351887"/>
                    <a:pt x="2149091" y="345005"/>
                    <a:pt x="2030116" y="338077"/>
                  </a:cubicBezTo>
                  <a:cubicBezTo>
                    <a:pt x="1913176" y="331240"/>
                    <a:pt x="1796236" y="324403"/>
                    <a:pt x="1679305" y="317612"/>
                  </a:cubicBezTo>
                  <a:cubicBezTo>
                    <a:pt x="1564953" y="310911"/>
                    <a:pt x="1450601" y="304265"/>
                    <a:pt x="1336249" y="297564"/>
                  </a:cubicBezTo>
                  <a:cubicBezTo>
                    <a:pt x="1218991" y="290682"/>
                    <a:pt x="1101724" y="283936"/>
                    <a:pt x="984466" y="277008"/>
                  </a:cubicBezTo>
                  <a:cubicBezTo>
                    <a:pt x="866926" y="270035"/>
                    <a:pt x="749386" y="262871"/>
                    <a:pt x="631847" y="255625"/>
                  </a:cubicBezTo>
                  <a:cubicBezTo>
                    <a:pt x="515415" y="248462"/>
                    <a:pt x="398984" y="241398"/>
                    <a:pt x="282606" y="234288"/>
                  </a:cubicBezTo>
                  <a:cubicBezTo>
                    <a:pt x="236588" y="231474"/>
                    <a:pt x="190615" y="228241"/>
                    <a:pt x="144641" y="225100"/>
                  </a:cubicBezTo>
                  <a:cubicBezTo>
                    <a:pt x="121954" y="223529"/>
                    <a:pt x="99222" y="222004"/>
                    <a:pt x="76535" y="220342"/>
                  </a:cubicBezTo>
                  <a:cubicBezTo>
                    <a:pt x="65219" y="219507"/>
                    <a:pt x="53894" y="218544"/>
                    <a:pt x="42623" y="217200"/>
                  </a:cubicBezTo>
                  <a:cubicBezTo>
                    <a:pt x="32642" y="216047"/>
                    <a:pt x="21280" y="215448"/>
                    <a:pt x="12035" y="211199"/>
                  </a:cubicBezTo>
                  <a:cubicBezTo>
                    <a:pt x="4506" y="207730"/>
                    <a:pt x="-344" y="199886"/>
                    <a:pt x="19" y="191569"/>
                  </a:cubicBezTo>
                  <a:cubicBezTo>
                    <a:pt x="391" y="183579"/>
                    <a:pt x="5795" y="175679"/>
                    <a:pt x="13560" y="173137"/>
                  </a:cubicBezTo>
                  <a:cubicBezTo>
                    <a:pt x="14114" y="172956"/>
                    <a:pt x="14668" y="172811"/>
                    <a:pt x="15177" y="172674"/>
                  </a:cubicBezTo>
                  <a:cubicBezTo>
                    <a:pt x="10046" y="127312"/>
                    <a:pt x="12961" y="76603"/>
                    <a:pt x="9128" y="30224"/>
                  </a:cubicBezTo>
                  <a:cubicBezTo>
                    <a:pt x="9174" y="30224"/>
                    <a:pt x="9174" y="30270"/>
                    <a:pt x="9219" y="30270"/>
                  </a:cubicBezTo>
                  <a:cubicBezTo>
                    <a:pt x="9637" y="23805"/>
                    <a:pt x="12689" y="17431"/>
                    <a:pt x="17902" y="13364"/>
                  </a:cubicBezTo>
                  <a:cubicBezTo>
                    <a:pt x="21416" y="5464"/>
                    <a:pt x="29454" y="-74"/>
                    <a:pt x="38418" y="198"/>
                  </a:cubicBezTo>
                  <a:cubicBezTo>
                    <a:pt x="51632" y="-219"/>
                    <a:pt x="64847" y="153"/>
                    <a:pt x="78016" y="153"/>
                  </a:cubicBezTo>
                  <a:cubicBezTo>
                    <a:pt x="91321" y="153"/>
                    <a:pt x="104626" y="107"/>
                    <a:pt x="117886" y="480"/>
                  </a:cubicBezTo>
                  <a:cubicBezTo>
                    <a:pt x="146621" y="1261"/>
                    <a:pt x="175366" y="2187"/>
                    <a:pt x="204056" y="3385"/>
                  </a:cubicBezTo>
                  <a:cubicBezTo>
                    <a:pt x="263798" y="5791"/>
                    <a:pt x="323539" y="8560"/>
                    <a:pt x="383272" y="11330"/>
                  </a:cubicBezTo>
                  <a:cubicBezTo>
                    <a:pt x="497578" y="16641"/>
                    <a:pt x="611885" y="22507"/>
                    <a:pt x="726182" y="28236"/>
                  </a:cubicBezTo>
                  <a:cubicBezTo>
                    <a:pt x="844321" y="34147"/>
                    <a:pt x="962415" y="40058"/>
                    <a:pt x="1080508" y="45977"/>
                  </a:cubicBezTo>
                  <a:cubicBezTo>
                    <a:pt x="1197031" y="51843"/>
                    <a:pt x="1313553" y="57663"/>
                    <a:pt x="1430076" y="63483"/>
                  </a:cubicBezTo>
                  <a:cubicBezTo>
                    <a:pt x="1550521" y="69530"/>
                    <a:pt x="1671022" y="75586"/>
                    <a:pt x="1791522" y="81633"/>
                  </a:cubicBezTo>
                  <a:cubicBezTo>
                    <a:pt x="1906337" y="87362"/>
                    <a:pt x="2021198" y="93137"/>
                    <a:pt x="2136058" y="98912"/>
                  </a:cubicBezTo>
                  <a:cubicBezTo>
                    <a:pt x="2249257" y="104550"/>
                    <a:pt x="2362446" y="110225"/>
                    <a:pt x="2475644" y="115908"/>
                  </a:cubicBezTo>
                  <a:cubicBezTo>
                    <a:pt x="2555112" y="119931"/>
                    <a:pt x="2634625" y="123899"/>
                    <a:pt x="2714093" y="127876"/>
                  </a:cubicBezTo>
                  <a:cubicBezTo>
                    <a:pt x="2724256" y="128429"/>
                    <a:pt x="2733129" y="134431"/>
                    <a:pt x="2737752" y="142929"/>
                  </a:cubicBezTo>
                  <a:cubicBezTo>
                    <a:pt x="2741266" y="138725"/>
                    <a:pt x="2746252" y="135911"/>
                    <a:pt x="2753364" y="135357"/>
                  </a:cubicBezTo>
                  <a:cubicBezTo>
                    <a:pt x="2774852" y="134849"/>
                    <a:pt x="2777486" y="159236"/>
                    <a:pt x="2777576" y="175725"/>
                  </a:cubicBezTo>
                  <a:cubicBezTo>
                    <a:pt x="2779157" y="205697"/>
                    <a:pt x="2779574" y="235668"/>
                    <a:pt x="2779711" y="2657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2" name="Google Shape;2652;p23"/>
            <p:cNvSpPr/>
            <p:nvPr/>
          </p:nvSpPr>
          <p:spPr>
            <a:xfrm>
              <a:off x="-585000" y="8105582"/>
              <a:ext cx="2606740" cy="192759"/>
            </a:xfrm>
            <a:custGeom>
              <a:rect b="b" l="l" r="r" t="t"/>
              <a:pathLst>
                <a:path extrusionOk="0" h="192759" w="2606740">
                  <a:moveTo>
                    <a:pt x="2595248" y="192738"/>
                  </a:moveTo>
                  <a:cubicBezTo>
                    <a:pt x="2479989" y="184984"/>
                    <a:pt x="2364683" y="177184"/>
                    <a:pt x="2249423" y="169394"/>
                  </a:cubicBezTo>
                  <a:cubicBezTo>
                    <a:pt x="2137487" y="161858"/>
                    <a:pt x="2025596" y="154286"/>
                    <a:pt x="1913660" y="146750"/>
                  </a:cubicBezTo>
                  <a:cubicBezTo>
                    <a:pt x="1798128" y="138950"/>
                    <a:pt x="1682641" y="131142"/>
                    <a:pt x="1567099" y="123343"/>
                  </a:cubicBezTo>
                  <a:cubicBezTo>
                    <a:pt x="1452529" y="115607"/>
                    <a:pt x="1337923" y="107825"/>
                    <a:pt x="1223353" y="100135"/>
                  </a:cubicBezTo>
                  <a:cubicBezTo>
                    <a:pt x="1108784" y="92399"/>
                    <a:pt x="994177" y="84618"/>
                    <a:pt x="879608" y="76882"/>
                  </a:cubicBezTo>
                  <a:cubicBezTo>
                    <a:pt x="771640" y="69582"/>
                    <a:pt x="663673" y="62291"/>
                    <a:pt x="555661" y="54991"/>
                  </a:cubicBezTo>
                  <a:cubicBezTo>
                    <a:pt x="439156" y="47074"/>
                    <a:pt x="322607" y="39338"/>
                    <a:pt x="206157" y="30903"/>
                  </a:cubicBezTo>
                  <a:cubicBezTo>
                    <a:pt x="167776" y="28116"/>
                    <a:pt x="129396" y="25156"/>
                    <a:pt x="91015" y="22141"/>
                  </a:cubicBezTo>
                  <a:cubicBezTo>
                    <a:pt x="72379" y="20716"/>
                    <a:pt x="53742" y="19245"/>
                    <a:pt x="35115" y="17592"/>
                  </a:cubicBezTo>
                  <a:cubicBezTo>
                    <a:pt x="25842" y="16766"/>
                    <a:pt x="16524" y="16121"/>
                    <a:pt x="7315" y="14787"/>
                  </a:cubicBezTo>
                  <a:cubicBezTo>
                    <a:pt x="4509" y="14351"/>
                    <a:pt x="1993" y="13089"/>
                    <a:pt x="721" y="10465"/>
                  </a:cubicBezTo>
                  <a:cubicBezTo>
                    <a:pt x="-423" y="8177"/>
                    <a:pt x="-169" y="5453"/>
                    <a:pt x="1221" y="3365"/>
                  </a:cubicBezTo>
                  <a:cubicBezTo>
                    <a:pt x="3573" y="-140"/>
                    <a:pt x="7587" y="51"/>
                    <a:pt x="11329" y="5"/>
                  </a:cubicBezTo>
                  <a:cubicBezTo>
                    <a:pt x="18123" y="-58"/>
                    <a:pt x="25043" y="477"/>
                    <a:pt x="31827" y="786"/>
                  </a:cubicBezTo>
                  <a:cubicBezTo>
                    <a:pt x="45496" y="1440"/>
                    <a:pt x="59155" y="2148"/>
                    <a:pt x="72815" y="2892"/>
                  </a:cubicBezTo>
                  <a:cubicBezTo>
                    <a:pt x="100233" y="4436"/>
                    <a:pt x="127643" y="5980"/>
                    <a:pt x="155052" y="7623"/>
                  </a:cubicBezTo>
                  <a:cubicBezTo>
                    <a:pt x="210525" y="10964"/>
                    <a:pt x="265989" y="14533"/>
                    <a:pt x="321453" y="18192"/>
                  </a:cubicBezTo>
                  <a:cubicBezTo>
                    <a:pt x="441418" y="26154"/>
                    <a:pt x="561382" y="34244"/>
                    <a:pt x="681347" y="42343"/>
                  </a:cubicBezTo>
                  <a:cubicBezTo>
                    <a:pt x="788297" y="49525"/>
                    <a:pt x="895301" y="56753"/>
                    <a:pt x="1002251" y="63980"/>
                  </a:cubicBezTo>
                  <a:cubicBezTo>
                    <a:pt x="1120045" y="71934"/>
                    <a:pt x="1237839" y="79887"/>
                    <a:pt x="1355642" y="87832"/>
                  </a:cubicBezTo>
                  <a:cubicBezTo>
                    <a:pt x="1468686" y="95441"/>
                    <a:pt x="1581776" y="103086"/>
                    <a:pt x="1694820" y="110740"/>
                  </a:cubicBezTo>
                  <a:cubicBezTo>
                    <a:pt x="1810307" y="118539"/>
                    <a:pt x="1925803" y="126302"/>
                    <a:pt x="2041290" y="134102"/>
                  </a:cubicBezTo>
                  <a:cubicBezTo>
                    <a:pt x="2152027" y="141601"/>
                    <a:pt x="2262810" y="149065"/>
                    <a:pt x="2373547" y="156565"/>
                  </a:cubicBezTo>
                  <a:cubicBezTo>
                    <a:pt x="2448065" y="161568"/>
                    <a:pt x="2522538" y="166616"/>
                    <a:pt x="2597047" y="171619"/>
                  </a:cubicBezTo>
                  <a:cubicBezTo>
                    <a:pt x="2602814" y="172036"/>
                    <a:pt x="2607210" y="177411"/>
                    <a:pt x="2606701" y="183077"/>
                  </a:cubicBezTo>
                  <a:cubicBezTo>
                    <a:pt x="2606201" y="188715"/>
                    <a:pt x="2601306" y="192892"/>
                    <a:pt x="2595757" y="192756"/>
                  </a:cubicBezTo>
                  <a:cubicBezTo>
                    <a:pt x="2595603" y="192765"/>
                    <a:pt x="2595421" y="192756"/>
                    <a:pt x="2595248" y="1927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3" name="Google Shape;2653;p23"/>
            <p:cNvSpPr/>
            <p:nvPr/>
          </p:nvSpPr>
          <p:spPr>
            <a:xfrm>
              <a:off x="-252212" y="8189262"/>
              <a:ext cx="2093492" cy="158367"/>
            </a:xfrm>
            <a:custGeom>
              <a:rect b="b" l="l" r="r" t="t"/>
              <a:pathLst>
                <a:path extrusionOk="0" h="158367" w="2093492">
                  <a:moveTo>
                    <a:pt x="2081746" y="158351"/>
                  </a:moveTo>
                  <a:cubicBezTo>
                    <a:pt x="2038651" y="155454"/>
                    <a:pt x="1995512" y="152558"/>
                    <a:pt x="1952418" y="149607"/>
                  </a:cubicBezTo>
                  <a:cubicBezTo>
                    <a:pt x="1943508" y="149017"/>
                    <a:pt x="1934608" y="148481"/>
                    <a:pt x="1925708" y="147755"/>
                  </a:cubicBezTo>
                  <a:cubicBezTo>
                    <a:pt x="1915890" y="146865"/>
                    <a:pt x="1906118" y="145703"/>
                    <a:pt x="1896291" y="144822"/>
                  </a:cubicBezTo>
                  <a:cubicBezTo>
                    <a:pt x="1875720" y="142934"/>
                    <a:pt x="1855049" y="141735"/>
                    <a:pt x="1834424" y="140264"/>
                  </a:cubicBezTo>
                  <a:cubicBezTo>
                    <a:pt x="1742795" y="133736"/>
                    <a:pt x="1651212" y="127435"/>
                    <a:pt x="1559620" y="121233"/>
                  </a:cubicBezTo>
                  <a:cubicBezTo>
                    <a:pt x="1469372" y="115105"/>
                    <a:pt x="1379169" y="108940"/>
                    <a:pt x="1288966" y="102856"/>
                  </a:cubicBezTo>
                  <a:cubicBezTo>
                    <a:pt x="1198764" y="96782"/>
                    <a:pt x="1108552" y="90835"/>
                    <a:pt x="1018349" y="84942"/>
                  </a:cubicBezTo>
                  <a:cubicBezTo>
                    <a:pt x="926621" y="78923"/>
                    <a:pt x="834892" y="72803"/>
                    <a:pt x="743164" y="66456"/>
                  </a:cubicBezTo>
                  <a:cubicBezTo>
                    <a:pt x="653006" y="60191"/>
                    <a:pt x="562804" y="54117"/>
                    <a:pt x="472655" y="47807"/>
                  </a:cubicBezTo>
                  <a:cubicBezTo>
                    <a:pt x="383751" y="41533"/>
                    <a:pt x="294793" y="35477"/>
                    <a:pt x="205880" y="29575"/>
                  </a:cubicBezTo>
                  <a:cubicBezTo>
                    <a:pt x="170905" y="27196"/>
                    <a:pt x="135930" y="24917"/>
                    <a:pt x="100910" y="22493"/>
                  </a:cubicBezTo>
                  <a:cubicBezTo>
                    <a:pt x="82918" y="21267"/>
                    <a:pt x="64872" y="19996"/>
                    <a:pt x="46881" y="18770"/>
                  </a:cubicBezTo>
                  <a:cubicBezTo>
                    <a:pt x="38671" y="18198"/>
                    <a:pt x="30460" y="17535"/>
                    <a:pt x="22250" y="16872"/>
                  </a:cubicBezTo>
                  <a:cubicBezTo>
                    <a:pt x="18191" y="16546"/>
                    <a:pt x="14176" y="16264"/>
                    <a:pt x="10126" y="15747"/>
                  </a:cubicBezTo>
                  <a:cubicBezTo>
                    <a:pt x="8591" y="15547"/>
                    <a:pt x="7029" y="15302"/>
                    <a:pt x="5757" y="14902"/>
                  </a:cubicBezTo>
                  <a:cubicBezTo>
                    <a:pt x="2124" y="14076"/>
                    <a:pt x="-328" y="10553"/>
                    <a:pt x="36" y="6858"/>
                  </a:cubicBezTo>
                  <a:cubicBezTo>
                    <a:pt x="453" y="2990"/>
                    <a:pt x="3559" y="529"/>
                    <a:pt x="6339" y="266"/>
                  </a:cubicBezTo>
                  <a:cubicBezTo>
                    <a:pt x="7783" y="-70"/>
                    <a:pt x="9299" y="12"/>
                    <a:pt x="10780" y="3"/>
                  </a:cubicBezTo>
                  <a:cubicBezTo>
                    <a:pt x="15820" y="-15"/>
                    <a:pt x="20897" y="338"/>
                    <a:pt x="25919" y="647"/>
                  </a:cubicBezTo>
                  <a:cubicBezTo>
                    <a:pt x="36809" y="1192"/>
                    <a:pt x="47698" y="1918"/>
                    <a:pt x="58587" y="2645"/>
                  </a:cubicBezTo>
                  <a:cubicBezTo>
                    <a:pt x="81202" y="4116"/>
                    <a:pt x="103852" y="5596"/>
                    <a:pt x="126467" y="7112"/>
                  </a:cubicBezTo>
                  <a:cubicBezTo>
                    <a:pt x="169697" y="10017"/>
                    <a:pt x="212937" y="13005"/>
                    <a:pt x="256122" y="15955"/>
                  </a:cubicBezTo>
                  <a:cubicBezTo>
                    <a:pt x="346788" y="22139"/>
                    <a:pt x="437463" y="27859"/>
                    <a:pt x="528128" y="33996"/>
                  </a:cubicBezTo>
                  <a:cubicBezTo>
                    <a:pt x="619621" y="40153"/>
                    <a:pt x="711131" y="46082"/>
                    <a:pt x="802624" y="52192"/>
                  </a:cubicBezTo>
                  <a:cubicBezTo>
                    <a:pt x="894125" y="58257"/>
                    <a:pt x="985572" y="64595"/>
                    <a:pt x="1077055" y="71032"/>
                  </a:cubicBezTo>
                  <a:cubicBezTo>
                    <a:pt x="1168502" y="77415"/>
                    <a:pt x="1259995" y="83617"/>
                    <a:pt x="1351496" y="89772"/>
                  </a:cubicBezTo>
                  <a:cubicBezTo>
                    <a:pt x="1441099" y="95792"/>
                    <a:pt x="1530703" y="101758"/>
                    <a:pt x="1620315" y="107823"/>
                  </a:cubicBezTo>
                  <a:cubicBezTo>
                    <a:pt x="1664890" y="110801"/>
                    <a:pt x="1709410" y="113779"/>
                    <a:pt x="1753984" y="116712"/>
                  </a:cubicBezTo>
                  <a:cubicBezTo>
                    <a:pt x="1776090" y="118174"/>
                    <a:pt x="1798196" y="119499"/>
                    <a:pt x="1820292" y="120916"/>
                  </a:cubicBezTo>
                  <a:cubicBezTo>
                    <a:pt x="1842026" y="122323"/>
                    <a:pt x="1863804" y="123821"/>
                    <a:pt x="1885538" y="125092"/>
                  </a:cubicBezTo>
                  <a:cubicBezTo>
                    <a:pt x="1891123" y="125410"/>
                    <a:pt x="1896708" y="125691"/>
                    <a:pt x="1901050" y="125882"/>
                  </a:cubicBezTo>
                  <a:cubicBezTo>
                    <a:pt x="1914537" y="126391"/>
                    <a:pt x="1928014" y="126772"/>
                    <a:pt x="1941492" y="127653"/>
                  </a:cubicBezTo>
                  <a:cubicBezTo>
                    <a:pt x="1957267" y="128733"/>
                    <a:pt x="1973052" y="129759"/>
                    <a:pt x="1988837" y="130840"/>
                  </a:cubicBezTo>
                  <a:cubicBezTo>
                    <a:pt x="2020578" y="133001"/>
                    <a:pt x="2052275" y="135161"/>
                    <a:pt x="2083980" y="137268"/>
                  </a:cubicBezTo>
                  <a:cubicBezTo>
                    <a:pt x="2089747" y="137640"/>
                    <a:pt x="2093998" y="143333"/>
                    <a:pt x="2093444" y="148908"/>
                  </a:cubicBezTo>
                  <a:cubicBezTo>
                    <a:pt x="2092817" y="154619"/>
                    <a:pt x="2087858" y="158487"/>
                    <a:pt x="2082309" y="158351"/>
                  </a:cubicBezTo>
                  <a:cubicBezTo>
                    <a:pt x="2082118" y="158378"/>
                    <a:pt x="2081937" y="158369"/>
                    <a:pt x="2081746" y="1583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4" name="Google Shape;2654;p23"/>
            <p:cNvSpPr/>
            <p:nvPr/>
          </p:nvSpPr>
          <p:spPr>
            <a:xfrm>
              <a:off x="-432346" y="4009643"/>
              <a:ext cx="2753482" cy="4193467"/>
            </a:xfrm>
            <a:custGeom>
              <a:rect b="b" l="l" r="r" t="t"/>
              <a:pathLst>
                <a:path extrusionOk="0" h="4193467" w="2753482">
                  <a:moveTo>
                    <a:pt x="2753063" y="251898"/>
                  </a:moveTo>
                  <a:cubicBezTo>
                    <a:pt x="2755234" y="326823"/>
                    <a:pt x="2748531" y="401557"/>
                    <a:pt x="2743545" y="476200"/>
                  </a:cubicBezTo>
                  <a:cubicBezTo>
                    <a:pt x="2728996" y="730937"/>
                    <a:pt x="2722756" y="986137"/>
                    <a:pt x="2710605" y="1240965"/>
                  </a:cubicBezTo>
                  <a:cubicBezTo>
                    <a:pt x="2678536" y="1836451"/>
                    <a:pt x="2637885" y="2431473"/>
                    <a:pt x="2596489" y="3026350"/>
                  </a:cubicBezTo>
                  <a:cubicBezTo>
                    <a:pt x="2577407" y="3338870"/>
                    <a:pt x="2555965" y="3651489"/>
                    <a:pt x="2522933" y="3962810"/>
                  </a:cubicBezTo>
                  <a:cubicBezTo>
                    <a:pt x="2514569" y="4029046"/>
                    <a:pt x="2503897" y="4095472"/>
                    <a:pt x="2506023" y="4162444"/>
                  </a:cubicBezTo>
                  <a:cubicBezTo>
                    <a:pt x="2506114" y="4166420"/>
                    <a:pt x="2505378" y="4170252"/>
                    <a:pt x="2503943" y="4173811"/>
                  </a:cubicBezTo>
                  <a:cubicBezTo>
                    <a:pt x="2503943" y="4173811"/>
                    <a:pt x="2503943" y="4173811"/>
                    <a:pt x="2503943" y="4173856"/>
                  </a:cubicBezTo>
                  <a:cubicBezTo>
                    <a:pt x="2500428" y="4186514"/>
                    <a:pt x="2486805" y="4196855"/>
                    <a:pt x="2467115" y="4192424"/>
                  </a:cubicBezTo>
                  <a:cubicBezTo>
                    <a:pt x="2353644" y="4189419"/>
                    <a:pt x="2238829" y="4165867"/>
                    <a:pt x="2123233" y="4163506"/>
                  </a:cubicBezTo>
                  <a:cubicBezTo>
                    <a:pt x="1465122" y="4131773"/>
                    <a:pt x="806421" y="4105996"/>
                    <a:pt x="149554" y="4053806"/>
                  </a:cubicBezTo>
                  <a:cubicBezTo>
                    <a:pt x="114715" y="4051264"/>
                    <a:pt x="81448" y="4051863"/>
                    <a:pt x="47127" y="4051128"/>
                  </a:cubicBezTo>
                  <a:cubicBezTo>
                    <a:pt x="26756" y="4054451"/>
                    <a:pt x="1199" y="4048449"/>
                    <a:pt x="0" y="4023598"/>
                  </a:cubicBezTo>
                  <a:cubicBezTo>
                    <a:pt x="45" y="4019994"/>
                    <a:pt x="418" y="4016807"/>
                    <a:pt x="1153" y="4013947"/>
                  </a:cubicBezTo>
                  <a:cubicBezTo>
                    <a:pt x="-1253" y="3993944"/>
                    <a:pt x="11271" y="3966143"/>
                    <a:pt x="11044" y="3948083"/>
                  </a:cubicBezTo>
                  <a:cubicBezTo>
                    <a:pt x="11552" y="3946140"/>
                    <a:pt x="12016" y="3943970"/>
                    <a:pt x="12388" y="3941619"/>
                  </a:cubicBezTo>
                  <a:cubicBezTo>
                    <a:pt x="15022" y="3812516"/>
                    <a:pt x="36601" y="3685029"/>
                    <a:pt x="47272" y="3556444"/>
                  </a:cubicBezTo>
                  <a:cubicBezTo>
                    <a:pt x="58316" y="3390669"/>
                    <a:pt x="56608" y="3224249"/>
                    <a:pt x="64510" y="3058237"/>
                  </a:cubicBezTo>
                  <a:cubicBezTo>
                    <a:pt x="72684" y="2791906"/>
                    <a:pt x="88813" y="2525801"/>
                    <a:pt x="98931" y="2259515"/>
                  </a:cubicBezTo>
                  <a:cubicBezTo>
                    <a:pt x="115196" y="1825601"/>
                    <a:pt x="126976" y="1391605"/>
                    <a:pt x="131871" y="957419"/>
                  </a:cubicBezTo>
                  <a:cubicBezTo>
                    <a:pt x="136721" y="683469"/>
                    <a:pt x="139727" y="408076"/>
                    <a:pt x="177981" y="136342"/>
                  </a:cubicBezTo>
                  <a:cubicBezTo>
                    <a:pt x="184956" y="104845"/>
                    <a:pt x="186345" y="69924"/>
                    <a:pt x="200622" y="40824"/>
                  </a:cubicBezTo>
                  <a:cubicBezTo>
                    <a:pt x="199332" y="37129"/>
                    <a:pt x="198778" y="33107"/>
                    <a:pt x="199096" y="28857"/>
                  </a:cubicBezTo>
                  <a:cubicBezTo>
                    <a:pt x="200341" y="12233"/>
                    <a:pt x="215544" y="-1487"/>
                    <a:pt x="232455" y="130"/>
                  </a:cubicBezTo>
                  <a:cubicBezTo>
                    <a:pt x="294548" y="5723"/>
                    <a:pt x="356833" y="10153"/>
                    <a:pt x="418881" y="16854"/>
                  </a:cubicBezTo>
                  <a:cubicBezTo>
                    <a:pt x="744790" y="47434"/>
                    <a:pt x="1070889" y="76952"/>
                    <a:pt x="1397588" y="97181"/>
                  </a:cubicBezTo>
                  <a:cubicBezTo>
                    <a:pt x="1790677" y="120462"/>
                    <a:pt x="2184274" y="133028"/>
                    <a:pt x="2575010" y="184854"/>
                  </a:cubicBezTo>
                  <a:cubicBezTo>
                    <a:pt x="2613817" y="188595"/>
                    <a:pt x="2652634" y="192426"/>
                    <a:pt x="2691441" y="195940"/>
                  </a:cubicBezTo>
                  <a:cubicBezTo>
                    <a:pt x="2706000" y="197738"/>
                    <a:pt x="2721430" y="197139"/>
                    <a:pt x="2734454" y="204666"/>
                  </a:cubicBezTo>
                  <a:cubicBezTo>
                    <a:pt x="2738795" y="207344"/>
                    <a:pt x="2741847" y="211221"/>
                    <a:pt x="2743599" y="215616"/>
                  </a:cubicBezTo>
                  <a:cubicBezTo>
                    <a:pt x="2751955" y="223860"/>
                    <a:pt x="2754171" y="238642"/>
                    <a:pt x="2753063" y="2518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5" name="Google Shape;2655;p23"/>
            <p:cNvSpPr/>
            <p:nvPr/>
          </p:nvSpPr>
          <p:spPr>
            <a:xfrm>
              <a:off x="1898038" y="8153978"/>
              <a:ext cx="194563" cy="52814"/>
            </a:xfrm>
            <a:custGeom>
              <a:rect b="b" l="l" r="r" t="t"/>
              <a:pathLst>
                <a:path extrusionOk="0" h="52814" w="194563">
                  <a:moveTo>
                    <a:pt x="159672" y="51394"/>
                  </a:moveTo>
                  <a:cubicBezTo>
                    <a:pt x="117114" y="46727"/>
                    <a:pt x="74555" y="42360"/>
                    <a:pt x="32387" y="34670"/>
                  </a:cubicBezTo>
                  <a:cubicBezTo>
                    <a:pt x="19518" y="32554"/>
                    <a:pt x="-1561" y="32055"/>
                    <a:pt x="92" y="13977"/>
                  </a:cubicBezTo>
                  <a:cubicBezTo>
                    <a:pt x="5841" y="-10910"/>
                    <a:pt x="37909" y="5061"/>
                    <a:pt x="55301" y="4879"/>
                  </a:cubicBezTo>
                  <a:cubicBezTo>
                    <a:pt x="97996" y="11108"/>
                    <a:pt x="141372" y="13441"/>
                    <a:pt x="183422" y="23311"/>
                  </a:cubicBezTo>
                  <a:cubicBezTo>
                    <a:pt x="200060" y="27751"/>
                    <a:pt x="197335" y="52166"/>
                    <a:pt x="180098" y="52738"/>
                  </a:cubicBezTo>
                  <a:cubicBezTo>
                    <a:pt x="173322" y="53101"/>
                    <a:pt x="166329" y="52084"/>
                    <a:pt x="159672" y="51394"/>
                  </a:cubicBezTo>
                  <a:close/>
                </a:path>
              </a:pathLst>
            </a:custGeom>
            <a:solidFill>
              <a:srgbClr val="C7EAF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6" name="Google Shape;2656;p23"/>
            <p:cNvSpPr/>
            <p:nvPr/>
          </p:nvSpPr>
          <p:spPr>
            <a:xfrm>
              <a:off x="2062609" y="4237494"/>
              <a:ext cx="247381" cy="3982332"/>
            </a:xfrm>
            <a:custGeom>
              <a:rect b="b" l="l" r="r" t="t"/>
              <a:pathLst>
                <a:path extrusionOk="0" h="3982332" w="247381">
                  <a:moveTo>
                    <a:pt x="19940" y="3982324"/>
                  </a:moveTo>
                  <a:cubicBezTo>
                    <a:pt x="9032" y="3982097"/>
                    <a:pt x="-531" y="3972581"/>
                    <a:pt x="23" y="3961495"/>
                  </a:cubicBezTo>
                  <a:cubicBezTo>
                    <a:pt x="4319" y="3875076"/>
                    <a:pt x="9359" y="3788747"/>
                    <a:pt x="13973" y="3702327"/>
                  </a:cubicBezTo>
                  <a:cubicBezTo>
                    <a:pt x="18596" y="3615999"/>
                    <a:pt x="23119" y="3529624"/>
                    <a:pt x="27650" y="3443296"/>
                  </a:cubicBezTo>
                  <a:cubicBezTo>
                    <a:pt x="36941" y="3267451"/>
                    <a:pt x="46732" y="3091697"/>
                    <a:pt x="56159" y="2915853"/>
                  </a:cubicBezTo>
                  <a:cubicBezTo>
                    <a:pt x="65077" y="2749197"/>
                    <a:pt x="73851" y="2582495"/>
                    <a:pt x="82769" y="2415803"/>
                  </a:cubicBezTo>
                  <a:cubicBezTo>
                    <a:pt x="92242" y="2237652"/>
                    <a:pt x="101805" y="2059492"/>
                    <a:pt x="111369" y="1881387"/>
                  </a:cubicBezTo>
                  <a:cubicBezTo>
                    <a:pt x="120242" y="1715657"/>
                    <a:pt x="129478" y="1549973"/>
                    <a:pt x="138488" y="1384243"/>
                  </a:cubicBezTo>
                  <a:cubicBezTo>
                    <a:pt x="148187" y="1205720"/>
                    <a:pt x="157751" y="1027151"/>
                    <a:pt x="167505" y="848619"/>
                  </a:cubicBezTo>
                  <a:cubicBezTo>
                    <a:pt x="176696" y="679475"/>
                    <a:pt x="186404" y="510323"/>
                    <a:pt x="195968" y="341224"/>
                  </a:cubicBezTo>
                  <a:cubicBezTo>
                    <a:pt x="199246" y="283759"/>
                    <a:pt x="202580" y="226304"/>
                    <a:pt x="205994" y="168884"/>
                  </a:cubicBezTo>
                  <a:cubicBezTo>
                    <a:pt x="207611" y="142136"/>
                    <a:pt x="209228" y="115351"/>
                    <a:pt x="211026" y="88603"/>
                  </a:cubicBezTo>
                  <a:cubicBezTo>
                    <a:pt x="211997" y="73957"/>
                    <a:pt x="212969" y="59275"/>
                    <a:pt x="214214" y="44630"/>
                  </a:cubicBezTo>
                  <a:cubicBezTo>
                    <a:pt x="214767" y="37793"/>
                    <a:pt x="215367" y="30956"/>
                    <a:pt x="215966" y="24119"/>
                  </a:cubicBezTo>
                  <a:cubicBezTo>
                    <a:pt x="216430" y="19035"/>
                    <a:pt x="216657" y="13868"/>
                    <a:pt x="218364" y="9456"/>
                  </a:cubicBezTo>
                  <a:cubicBezTo>
                    <a:pt x="220653" y="3854"/>
                    <a:pt x="226084" y="-141"/>
                    <a:pt x="232550" y="4"/>
                  </a:cubicBezTo>
                  <a:cubicBezTo>
                    <a:pt x="239943" y="176"/>
                    <a:pt x="246564" y="6223"/>
                    <a:pt x="247127" y="13605"/>
                  </a:cubicBezTo>
                  <a:cubicBezTo>
                    <a:pt x="247381" y="15584"/>
                    <a:pt x="247381" y="17618"/>
                    <a:pt x="247381" y="19543"/>
                  </a:cubicBezTo>
                  <a:cubicBezTo>
                    <a:pt x="247381" y="24991"/>
                    <a:pt x="247245" y="30393"/>
                    <a:pt x="247154" y="35850"/>
                  </a:cubicBezTo>
                  <a:cubicBezTo>
                    <a:pt x="246927" y="46056"/>
                    <a:pt x="246645" y="56216"/>
                    <a:pt x="246318" y="66430"/>
                  </a:cubicBezTo>
                  <a:cubicBezTo>
                    <a:pt x="245674" y="86705"/>
                    <a:pt x="244657" y="106989"/>
                    <a:pt x="243730" y="127263"/>
                  </a:cubicBezTo>
                  <a:cubicBezTo>
                    <a:pt x="241650" y="172344"/>
                    <a:pt x="239525" y="217424"/>
                    <a:pt x="237309" y="262504"/>
                  </a:cubicBezTo>
                  <a:cubicBezTo>
                    <a:pt x="233286" y="344910"/>
                    <a:pt x="229081" y="427353"/>
                    <a:pt x="224976" y="509805"/>
                  </a:cubicBezTo>
                  <a:cubicBezTo>
                    <a:pt x="216566" y="678949"/>
                    <a:pt x="207511" y="848056"/>
                    <a:pt x="198502" y="1017200"/>
                  </a:cubicBezTo>
                  <a:cubicBezTo>
                    <a:pt x="189075" y="1193971"/>
                    <a:pt x="179647" y="1370787"/>
                    <a:pt x="170366" y="1547603"/>
                  </a:cubicBezTo>
                  <a:cubicBezTo>
                    <a:pt x="161402" y="1718508"/>
                    <a:pt x="152301" y="1889359"/>
                    <a:pt x="143110" y="2060219"/>
                  </a:cubicBezTo>
                  <a:cubicBezTo>
                    <a:pt x="133819" y="2233294"/>
                    <a:pt x="124492" y="2406369"/>
                    <a:pt x="115110" y="2579399"/>
                  </a:cubicBezTo>
                  <a:cubicBezTo>
                    <a:pt x="105547" y="2755198"/>
                    <a:pt x="96074" y="2930952"/>
                    <a:pt x="86693" y="3106751"/>
                  </a:cubicBezTo>
                  <a:cubicBezTo>
                    <a:pt x="77683" y="3276358"/>
                    <a:pt x="68674" y="3445974"/>
                    <a:pt x="59429" y="3615626"/>
                  </a:cubicBezTo>
                  <a:cubicBezTo>
                    <a:pt x="56241" y="3673545"/>
                    <a:pt x="53098" y="3731473"/>
                    <a:pt x="50001" y="3789437"/>
                  </a:cubicBezTo>
                  <a:cubicBezTo>
                    <a:pt x="46904" y="3847129"/>
                    <a:pt x="44089" y="3904821"/>
                    <a:pt x="40765" y="3962467"/>
                  </a:cubicBezTo>
                  <a:cubicBezTo>
                    <a:pt x="40129" y="3973344"/>
                    <a:pt x="31556" y="3982333"/>
                    <a:pt x="20430" y="3982333"/>
                  </a:cubicBezTo>
                  <a:cubicBezTo>
                    <a:pt x="20276" y="3982324"/>
                    <a:pt x="20112" y="3982324"/>
                    <a:pt x="19940" y="3982324"/>
                  </a:cubicBezTo>
                  <a:close/>
                </a:path>
              </a:pathLst>
            </a:custGeom>
            <a:solidFill>
              <a:srgbClr val="C7EAF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7" name="Google Shape;2657;p23"/>
            <p:cNvSpPr/>
            <p:nvPr/>
          </p:nvSpPr>
          <p:spPr>
            <a:xfrm>
              <a:off x="760730" y="8094315"/>
              <a:ext cx="1339273" cy="126792"/>
            </a:xfrm>
            <a:custGeom>
              <a:rect b="b" l="l" r="r" t="t"/>
              <a:pathLst>
                <a:path extrusionOk="0" h="126792" w="1339273">
                  <a:moveTo>
                    <a:pt x="1309486" y="126692"/>
                  </a:moveTo>
                  <a:cubicBezTo>
                    <a:pt x="1300477" y="126510"/>
                    <a:pt x="1291422" y="125856"/>
                    <a:pt x="1282413" y="125302"/>
                  </a:cubicBezTo>
                  <a:cubicBezTo>
                    <a:pt x="1265175" y="124286"/>
                    <a:pt x="1247946" y="123178"/>
                    <a:pt x="1230709" y="122070"/>
                  </a:cubicBezTo>
                  <a:cubicBezTo>
                    <a:pt x="1195870" y="119764"/>
                    <a:pt x="1161031" y="117449"/>
                    <a:pt x="1126202" y="114861"/>
                  </a:cubicBezTo>
                  <a:cubicBezTo>
                    <a:pt x="1057360" y="109731"/>
                    <a:pt x="988427" y="105809"/>
                    <a:pt x="919585" y="100452"/>
                  </a:cubicBezTo>
                  <a:cubicBezTo>
                    <a:pt x="848437" y="94859"/>
                    <a:pt x="777325" y="88993"/>
                    <a:pt x="706131" y="83727"/>
                  </a:cubicBezTo>
                  <a:cubicBezTo>
                    <a:pt x="637570" y="78643"/>
                    <a:pt x="569001" y="73149"/>
                    <a:pt x="500386" y="68392"/>
                  </a:cubicBezTo>
                  <a:cubicBezTo>
                    <a:pt x="433534" y="63725"/>
                    <a:pt x="366681" y="58649"/>
                    <a:pt x="299864" y="53474"/>
                  </a:cubicBezTo>
                  <a:cubicBezTo>
                    <a:pt x="232412" y="48253"/>
                    <a:pt x="164905" y="43686"/>
                    <a:pt x="97408" y="39019"/>
                  </a:cubicBezTo>
                  <a:cubicBezTo>
                    <a:pt x="69871" y="37122"/>
                    <a:pt x="42243" y="35651"/>
                    <a:pt x="14752" y="33108"/>
                  </a:cubicBezTo>
                  <a:cubicBezTo>
                    <a:pt x="5743" y="32273"/>
                    <a:pt x="-914" y="23547"/>
                    <a:pt x="103" y="14677"/>
                  </a:cubicBezTo>
                  <a:cubicBezTo>
                    <a:pt x="1165" y="5252"/>
                    <a:pt x="9485" y="-477"/>
                    <a:pt x="18539" y="31"/>
                  </a:cubicBezTo>
                  <a:cubicBezTo>
                    <a:pt x="51434" y="1784"/>
                    <a:pt x="84284" y="4971"/>
                    <a:pt x="117134" y="7377"/>
                  </a:cubicBezTo>
                  <a:cubicBezTo>
                    <a:pt x="150537" y="9874"/>
                    <a:pt x="183896" y="12416"/>
                    <a:pt x="217299" y="14949"/>
                  </a:cubicBezTo>
                  <a:cubicBezTo>
                    <a:pt x="283734" y="20079"/>
                    <a:pt x="350269" y="24374"/>
                    <a:pt x="416759" y="29086"/>
                  </a:cubicBezTo>
                  <a:cubicBezTo>
                    <a:pt x="485319" y="33889"/>
                    <a:pt x="553843" y="39155"/>
                    <a:pt x="622403" y="43958"/>
                  </a:cubicBezTo>
                  <a:cubicBezTo>
                    <a:pt x="692308" y="48852"/>
                    <a:pt x="762167" y="53982"/>
                    <a:pt x="832117" y="58504"/>
                  </a:cubicBezTo>
                  <a:cubicBezTo>
                    <a:pt x="903129" y="63125"/>
                    <a:pt x="974096" y="68065"/>
                    <a:pt x="1045017" y="73885"/>
                  </a:cubicBezTo>
                  <a:cubicBezTo>
                    <a:pt x="1113260" y="79423"/>
                    <a:pt x="1181548" y="84000"/>
                    <a:pt x="1249790" y="89547"/>
                  </a:cubicBezTo>
                  <a:cubicBezTo>
                    <a:pt x="1266056" y="90836"/>
                    <a:pt x="1282313" y="92226"/>
                    <a:pt x="1298533" y="93706"/>
                  </a:cubicBezTo>
                  <a:cubicBezTo>
                    <a:pt x="1306344" y="94396"/>
                    <a:pt x="1314145" y="95231"/>
                    <a:pt x="1321865" y="96429"/>
                  </a:cubicBezTo>
                  <a:cubicBezTo>
                    <a:pt x="1326579" y="97165"/>
                    <a:pt x="1331201" y="97773"/>
                    <a:pt x="1334798" y="101233"/>
                  </a:cubicBezTo>
                  <a:cubicBezTo>
                    <a:pt x="1340292" y="106408"/>
                    <a:pt x="1340528" y="114352"/>
                    <a:pt x="1336596" y="120490"/>
                  </a:cubicBezTo>
                  <a:cubicBezTo>
                    <a:pt x="1333545" y="125339"/>
                    <a:pt x="1327723" y="126683"/>
                    <a:pt x="1322410" y="126773"/>
                  </a:cubicBezTo>
                  <a:cubicBezTo>
                    <a:pt x="1321257" y="126783"/>
                    <a:pt x="1320103" y="126791"/>
                    <a:pt x="1318950" y="126791"/>
                  </a:cubicBezTo>
                  <a:cubicBezTo>
                    <a:pt x="1315798" y="126801"/>
                    <a:pt x="1312629" y="126764"/>
                    <a:pt x="1309486" y="126692"/>
                  </a:cubicBezTo>
                  <a:close/>
                </a:path>
              </a:pathLst>
            </a:custGeom>
            <a:solidFill>
              <a:srgbClr val="C7EAF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58" name="Google Shape;2658;p23"/>
            <p:cNvGrpSpPr/>
            <p:nvPr/>
          </p:nvGrpSpPr>
          <p:grpSpPr>
            <a:xfrm>
              <a:off x="-112658" y="7143194"/>
              <a:ext cx="1891722" cy="624142"/>
              <a:chOff x="-112658" y="7143194"/>
              <a:chExt cx="1891722" cy="624142"/>
            </a:xfrm>
          </p:grpSpPr>
          <p:sp>
            <p:nvSpPr>
              <p:cNvPr id="2659" name="Google Shape;2659;p23"/>
              <p:cNvSpPr/>
              <p:nvPr/>
            </p:nvSpPr>
            <p:spPr>
              <a:xfrm>
                <a:off x="-112658" y="7143194"/>
                <a:ext cx="1891722" cy="118117"/>
              </a:xfrm>
              <a:custGeom>
                <a:rect b="b" l="l" r="r" t="t"/>
                <a:pathLst>
                  <a:path extrusionOk="0" h="118117" w="1891722">
                    <a:moveTo>
                      <a:pt x="1875757" y="78512"/>
                    </a:moveTo>
                    <a:cubicBezTo>
                      <a:pt x="1873414" y="78131"/>
                      <a:pt x="1871070" y="77804"/>
                      <a:pt x="1868709" y="77477"/>
                    </a:cubicBezTo>
                    <a:cubicBezTo>
                      <a:pt x="1852498" y="75126"/>
                      <a:pt x="1836377" y="72556"/>
                      <a:pt x="1820129" y="70804"/>
                    </a:cubicBezTo>
                    <a:cubicBezTo>
                      <a:pt x="1811719" y="69878"/>
                      <a:pt x="1803264" y="69324"/>
                      <a:pt x="1794763" y="68961"/>
                    </a:cubicBezTo>
                    <a:cubicBezTo>
                      <a:pt x="1786589" y="68607"/>
                      <a:pt x="1778452" y="68380"/>
                      <a:pt x="1770324" y="67426"/>
                    </a:cubicBezTo>
                    <a:cubicBezTo>
                      <a:pt x="1764120" y="66418"/>
                      <a:pt x="1757954" y="65311"/>
                      <a:pt x="1751706" y="64712"/>
                    </a:cubicBezTo>
                    <a:cubicBezTo>
                      <a:pt x="1745375" y="64112"/>
                      <a:pt x="1739045" y="63467"/>
                      <a:pt x="1732715" y="62768"/>
                    </a:cubicBezTo>
                    <a:cubicBezTo>
                      <a:pt x="1723569" y="61797"/>
                      <a:pt x="1714460" y="60825"/>
                      <a:pt x="1705314" y="60181"/>
                    </a:cubicBezTo>
                    <a:cubicBezTo>
                      <a:pt x="1695751" y="59491"/>
                      <a:pt x="1686233" y="58101"/>
                      <a:pt x="1676624" y="57829"/>
                    </a:cubicBezTo>
                    <a:cubicBezTo>
                      <a:pt x="1657407" y="57321"/>
                      <a:pt x="1638135" y="56994"/>
                      <a:pt x="1618917" y="56485"/>
                    </a:cubicBezTo>
                    <a:cubicBezTo>
                      <a:pt x="1577748" y="55332"/>
                      <a:pt x="1536588" y="53943"/>
                      <a:pt x="1495420" y="52327"/>
                    </a:cubicBezTo>
                    <a:cubicBezTo>
                      <a:pt x="1414154" y="49140"/>
                      <a:pt x="1332833" y="47061"/>
                      <a:pt x="1251513" y="43501"/>
                    </a:cubicBezTo>
                    <a:cubicBezTo>
                      <a:pt x="1170755" y="39942"/>
                      <a:pt x="1089989" y="36529"/>
                      <a:pt x="1009186" y="33296"/>
                    </a:cubicBezTo>
                    <a:cubicBezTo>
                      <a:pt x="924124" y="29882"/>
                      <a:pt x="839070" y="27013"/>
                      <a:pt x="753963" y="24244"/>
                    </a:cubicBezTo>
                    <a:cubicBezTo>
                      <a:pt x="675421" y="21702"/>
                      <a:pt x="596916" y="18796"/>
                      <a:pt x="518375" y="16163"/>
                    </a:cubicBezTo>
                    <a:cubicBezTo>
                      <a:pt x="435810" y="13484"/>
                      <a:pt x="353291" y="10851"/>
                      <a:pt x="270826" y="6829"/>
                    </a:cubicBezTo>
                    <a:cubicBezTo>
                      <a:pt x="229012" y="4795"/>
                      <a:pt x="187244" y="2534"/>
                      <a:pt x="145430" y="918"/>
                    </a:cubicBezTo>
                    <a:cubicBezTo>
                      <a:pt x="125468" y="138"/>
                      <a:pt x="105415" y="274"/>
                      <a:pt x="85507" y="183"/>
                    </a:cubicBezTo>
                    <a:cubicBezTo>
                      <a:pt x="75662" y="138"/>
                      <a:pt x="65872" y="-99"/>
                      <a:pt x="56027" y="47"/>
                    </a:cubicBezTo>
                    <a:cubicBezTo>
                      <a:pt x="49742" y="138"/>
                      <a:pt x="43457" y="228"/>
                      <a:pt x="37173" y="328"/>
                    </a:cubicBezTo>
                    <a:cubicBezTo>
                      <a:pt x="27745" y="464"/>
                      <a:pt x="17256" y="882"/>
                      <a:pt x="8709" y="5086"/>
                    </a:cubicBezTo>
                    <a:cubicBezTo>
                      <a:pt x="808" y="8963"/>
                      <a:pt x="-2934" y="20240"/>
                      <a:pt x="2706" y="27576"/>
                    </a:cubicBezTo>
                    <a:cubicBezTo>
                      <a:pt x="2706" y="27576"/>
                      <a:pt x="2706" y="27576"/>
                      <a:pt x="2706" y="27621"/>
                    </a:cubicBezTo>
                    <a:cubicBezTo>
                      <a:pt x="3533" y="28693"/>
                      <a:pt x="4441" y="29655"/>
                      <a:pt x="5422" y="30509"/>
                    </a:cubicBezTo>
                    <a:cubicBezTo>
                      <a:pt x="5395" y="30536"/>
                      <a:pt x="5367" y="30554"/>
                      <a:pt x="5340" y="30572"/>
                    </a:cubicBezTo>
                    <a:cubicBezTo>
                      <a:pt x="7747" y="32788"/>
                      <a:pt x="11071" y="34131"/>
                      <a:pt x="14349" y="34358"/>
                    </a:cubicBezTo>
                    <a:cubicBezTo>
                      <a:pt x="16847" y="34540"/>
                      <a:pt x="19245" y="33941"/>
                      <a:pt x="21742" y="33895"/>
                    </a:cubicBezTo>
                    <a:cubicBezTo>
                      <a:pt x="24485" y="33823"/>
                      <a:pt x="27237" y="33741"/>
                      <a:pt x="30007" y="33723"/>
                    </a:cubicBezTo>
                    <a:cubicBezTo>
                      <a:pt x="49506" y="34059"/>
                      <a:pt x="68960" y="35148"/>
                      <a:pt x="88413" y="36020"/>
                    </a:cubicBezTo>
                    <a:cubicBezTo>
                      <a:pt x="107404" y="36855"/>
                      <a:pt x="126440" y="37591"/>
                      <a:pt x="145430" y="38835"/>
                    </a:cubicBezTo>
                    <a:cubicBezTo>
                      <a:pt x="186045" y="41468"/>
                      <a:pt x="226605" y="44010"/>
                      <a:pt x="267220" y="46271"/>
                    </a:cubicBezTo>
                    <a:cubicBezTo>
                      <a:pt x="349649" y="50802"/>
                      <a:pt x="432259" y="53199"/>
                      <a:pt x="514769" y="56013"/>
                    </a:cubicBezTo>
                    <a:cubicBezTo>
                      <a:pt x="592902" y="58737"/>
                      <a:pt x="671026" y="61606"/>
                      <a:pt x="749158" y="64094"/>
                    </a:cubicBezTo>
                    <a:cubicBezTo>
                      <a:pt x="834221" y="66818"/>
                      <a:pt x="919319" y="69496"/>
                      <a:pt x="1004381" y="72683"/>
                    </a:cubicBezTo>
                    <a:cubicBezTo>
                      <a:pt x="1085702" y="75734"/>
                      <a:pt x="1167013" y="79193"/>
                      <a:pt x="1248334" y="82471"/>
                    </a:cubicBezTo>
                    <a:cubicBezTo>
                      <a:pt x="1329046" y="85703"/>
                      <a:pt x="1409812" y="88291"/>
                      <a:pt x="1490570" y="91433"/>
                    </a:cubicBezTo>
                    <a:cubicBezTo>
                      <a:pt x="1531784" y="93004"/>
                      <a:pt x="1572953" y="94393"/>
                      <a:pt x="1614158" y="95173"/>
                    </a:cubicBezTo>
                    <a:cubicBezTo>
                      <a:pt x="1633839" y="95591"/>
                      <a:pt x="1653474" y="95954"/>
                      <a:pt x="1673155" y="96517"/>
                    </a:cubicBezTo>
                    <a:cubicBezTo>
                      <a:pt x="1690838" y="97044"/>
                      <a:pt x="1708475" y="99904"/>
                      <a:pt x="1725994" y="102455"/>
                    </a:cubicBezTo>
                    <a:lnTo>
                      <a:pt x="1726221" y="102492"/>
                    </a:lnTo>
                    <a:cubicBezTo>
                      <a:pt x="1726939" y="102592"/>
                      <a:pt x="1727656" y="102701"/>
                      <a:pt x="1728365" y="102800"/>
                    </a:cubicBezTo>
                    <a:cubicBezTo>
                      <a:pt x="1729636" y="102946"/>
                      <a:pt x="1732007" y="103291"/>
                      <a:pt x="1734368" y="103636"/>
                    </a:cubicBezTo>
                    <a:cubicBezTo>
                      <a:pt x="1743913" y="105052"/>
                      <a:pt x="1753812" y="106532"/>
                      <a:pt x="1763802" y="107558"/>
                    </a:cubicBezTo>
                    <a:cubicBezTo>
                      <a:pt x="1774202" y="108621"/>
                      <a:pt x="1784591" y="109038"/>
                      <a:pt x="1794990" y="109728"/>
                    </a:cubicBezTo>
                    <a:cubicBezTo>
                      <a:pt x="1815334" y="111054"/>
                      <a:pt x="1835633" y="113106"/>
                      <a:pt x="1855795" y="115966"/>
                    </a:cubicBezTo>
                    <a:cubicBezTo>
                      <a:pt x="1859700" y="116547"/>
                      <a:pt x="1863632" y="117173"/>
                      <a:pt x="1867529" y="117809"/>
                    </a:cubicBezTo>
                    <a:cubicBezTo>
                      <a:pt x="1868764" y="118018"/>
                      <a:pt x="1869990" y="118118"/>
                      <a:pt x="1871216" y="118118"/>
                    </a:cubicBezTo>
                    <a:cubicBezTo>
                      <a:pt x="1880670" y="118118"/>
                      <a:pt x="1889280" y="112071"/>
                      <a:pt x="1891323" y="102292"/>
                    </a:cubicBezTo>
                    <a:cubicBezTo>
                      <a:pt x="1893494" y="91996"/>
                      <a:pt x="1886610" y="80174"/>
                      <a:pt x="1875757" y="785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0" name="Google Shape;2660;p23"/>
              <p:cNvSpPr/>
              <p:nvPr/>
            </p:nvSpPr>
            <p:spPr>
              <a:xfrm>
                <a:off x="-103837" y="7402685"/>
                <a:ext cx="1856027" cy="109677"/>
              </a:xfrm>
              <a:custGeom>
                <a:rect b="b" l="l" r="r" t="t"/>
                <a:pathLst>
                  <a:path extrusionOk="0" h="109677" w="1856027">
                    <a:moveTo>
                      <a:pt x="1836775" y="68520"/>
                    </a:moveTo>
                    <a:cubicBezTo>
                      <a:pt x="1786969" y="66168"/>
                      <a:pt x="1737118" y="64643"/>
                      <a:pt x="1687312" y="62745"/>
                    </a:cubicBezTo>
                    <a:cubicBezTo>
                      <a:pt x="1610705" y="59840"/>
                      <a:pt x="1534107" y="55817"/>
                      <a:pt x="1457500" y="52858"/>
                    </a:cubicBezTo>
                    <a:cubicBezTo>
                      <a:pt x="1378813" y="49807"/>
                      <a:pt x="1300090" y="46810"/>
                      <a:pt x="1221404" y="43715"/>
                    </a:cubicBezTo>
                    <a:cubicBezTo>
                      <a:pt x="1140229" y="40482"/>
                      <a:pt x="1058999" y="37250"/>
                      <a:pt x="977824" y="33781"/>
                    </a:cubicBezTo>
                    <a:cubicBezTo>
                      <a:pt x="896458" y="30268"/>
                      <a:pt x="815101" y="26763"/>
                      <a:pt x="733690" y="23530"/>
                    </a:cubicBezTo>
                    <a:cubicBezTo>
                      <a:pt x="651860" y="20298"/>
                      <a:pt x="570041" y="17293"/>
                      <a:pt x="488211" y="14151"/>
                    </a:cubicBezTo>
                    <a:cubicBezTo>
                      <a:pt x="410869" y="11191"/>
                      <a:pt x="333572" y="8377"/>
                      <a:pt x="256229" y="5925"/>
                    </a:cubicBezTo>
                    <a:cubicBezTo>
                      <a:pt x="213861" y="4536"/>
                      <a:pt x="171494" y="3156"/>
                      <a:pt x="129126" y="2094"/>
                    </a:cubicBezTo>
                    <a:cubicBezTo>
                      <a:pt x="109863" y="1585"/>
                      <a:pt x="90546" y="986"/>
                      <a:pt x="71283" y="705"/>
                    </a:cubicBezTo>
                    <a:cubicBezTo>
                      <a:pt x="61165" y="523"/>
                      <a:pt x="51048" y="332"/>
                      <a:pt x="40930" y="241"/>
                    </a:cubicBezTo>
                    <a:cubicBezTo>
                      <a:pt x="35890" y="196"/>
                      <a:pt x="30813" y="151"/>
                      <a:pt x="25773" y="105"/>
                    </a:cubicBezTo>
                    <a:cubicBezTo>
                      <a:pt x="21341" y="105"/>
                      <a:pt x="16436" y="-358"/>
                      <a:pt x="12095" y="659"/>
                    </a:cubicBezTo>
                    <a:cubicBezTo>
                      <a:pt x="5483" y="2275"/>
                      <a:pt x="452" y="7587"/>
                      <a:pt x="34" y="14469"/>
                    </a:cubicBezTo>
                    <a:cubicBezTo>
                      <a:pt x="-429" y="21215"/>
                      <a:pt x="3867" y="27680"/>
                      <a:pt x="10288" y="29759"/>
                    </a:cubicBezTo>
                    <a:cubicBezTo>
                      <a:pt x="16155" y="31702"/>
                      <a:pt x="22993" y="31511"/>
                      <a:pt x="29142" y="31975"/>
                    </a:cubicBezTo>
                    <a:cubicBezTo>
                      <a:pt x="35518" y="32438"/>
                      <a:pt x="41893" y="32901"/>
                      <a:pt x="48269" y="33364"/>
                    </a:cubicBezTo>
                    <a:cubicBezTo>
                      <a:pt x="60003" y="34199"/>
                      <a:pt x="71737" y="34844"/>
                      <a:pt x="83471" y="35488"/>
                    </a:cubicBezTo>
                    <a:cubicBezTo>
                      <a:pt x="107683" y="36877"/>
                      <a:pt x="131887" y="38348"/>
                      <a:pt x="156145" y="39601"/>
                    </a:cubicBezTo>
                    <a:cubicBezTo>
                      <a:pt x="238474" y="43805"/>
                      <a:pt x="320857" y="47546"/>
                      <a:pt x="403240" y="51287"/>
                    </a:cubicBezTo>
                    <a:cubicBezTo>
                      <a:pt x="480955" y="54891"/>
                      <a:pt x="558715" y="57988"/>
                      <a:pt x="636466" y="61447"/>
                    </a:cubicBezTo>
                    <a:cubicBezTo>
                      <a:pt x="715798" y="65006"/>
                      <a:pt x="795175" y="68102"/>
                      <a:pt x="874497" y="71099"/>
                    </a:cubicBezTo>
                    <a:cubicBezTo>
                      <a:pt x="958261" y="74285"/>
                      <a:pt x="1042070" y="77472"/>
                      <a:pt x="1125843" y="80886"/>
                    </a:cubicBezTo>
                    <a:cubicBezTo>
                      <a:pt x="1206091" y="84119"/>
                      <a:pt x="1286349" y="87542"/>
                      <a:pt x="1366607" y="90955"/>
                    </a:cubicBezTo>
                    <a:cubicBezTo>
                      <a:pt x="1443532" y="94188"/>
                      <a:pt x="1520457" y="97375"/>
                      <a:pt x="1597391" y="100053"/>
                    </a:cubicBezTo>
                    <a:cubicBezTo>
                      <a:pt x="1636107" y="101443"/>
                      <a:pt x="1674824" y="102913"/>
                      <a:pt x="1713541" y="104584"/>
                    </a:cubicBezTo>
                    <a:cubicBezTo>
                      <a:pt x="1753692" y="106336"/>
                      <a:pt x="1793890" y="108325"/>
                      <a:pt x="1834087" y="109669"/>
                    </a:cubicBezTo>
                    <a:cubicBezTo>
                      <a:pt x="1834332" y="109678"/>
                      <a:pt x="1834577" y="109678"/>
                      <a:pt x="1834822" y="109678"/>
                    </a:cubicBezTo>
                    <a:cubicBezTo>
                      <a:pt x="1845748" y="109678"/>
                      <a:pt x="1855266" y="101651"/>
                      <a:pt x="1855983" y="90447"/>
                    </a:cubicBezTo>
                    <a:cubicBezTo>
                      <a:pt x="1856728" y="79370"/>
                      <a:pt x="1848000" y="69074"/>
                      <a:pt x="1836775" y="685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1" name="Google Shape;2661;p23"/>
              <p:cNvSpPr/>
              <p:nvPr/>
            </p:nvSpPr>
            <p:spPr>
              <a:xfrm>
                <a:off x="-104362" y="7666545"/>
                <a:ext cx="1804201" cy="100790"/>
              </a:xfrm>
              <a:custGeom>
                <a:rect b="b" l="l" r="r" t="t"/>
                <a:pathLst>
                  <a:path extrusionOk="0" h="100790" w="1804201">
                    <a:moveTo>
                      <a:pt x="1782217" y="58816"/>
                    </a:moveTo>
                    <a:cubicBezTo>
                      <a:pt x="1778121" y="58780"/>
                      <a:pt x="1774061" y="58771"/>
                      <a:pt x="1769983" y="58707"/>
                    </a:cubicBezTo>
                    <a:cubicBezTo>
                      <a:pt x="1755488" y="58335"/>
                      <a:pt x="1740993" y="57745"/>
                      <a:pt x="1726498" y="57100"/>
                    </a:cubicBezTo>
                    <a:cubicBezTo>
                      <a:pt x="1647539" y="53822"/>
                      <a:pt x="1568580" y="51098"/>
                      <a:pt x="1489576" y="48229"/>
                    </a:cubicBezTo>
                    <a:cubicBezTo>
                      <a:pt x="1404931" y="45133"/>
                      <a:pt x="1320287" y="42128"/>
                      <a:pt x="1235597" y="39086"/>
                    </a:cubicBezTo>
                    <a:cubicBezTo>
                      <a:pt x="1158209" y="36317"/>
                      <a:pt x="1080821" y="33593"/>
                      <a:pt x="1003433" y="30814"/>
                    </a:cubicBezTo>
                    <a:cubicBezTo>
                      <a:pt x="920132" y="27855"/>
                      <a:pt x="836823" y="24904"/>
                      <a:pt x="753522" y="21944"/>
                    </a:cubicBezTo>
                    <a:cubicBezTo>
                      <a:pt x="666707" y="18848"/>
                      <a:pt x="579938" y="15797"/>
                      <a:pt x="493168" y="12755"/>
                    </a:cubicBezTo>
                    <a:cubicBezTo>
                      <a:pt x="415317" y="10077"/>
                      <a:pt x="337466" y="7308"/>
                      <a:pt x="259569" y="5228"/>
                    </a:cubicBezTo>
                    <a:cubicBezTo>
                      <a:pt x="218128" y="4120"/>
                      <a:pt x="176686" y="3013"/>
                      <a:pt x="135236" y="2132"/>
                    </a:cubicBezTo>
                    <a:cubicBezTo>
                      <a:pt x="112740" y="1624"/>
                      <a:pt x="90280" y="1161"/>
                      <a:pt x="67784" y="743"/>
                    </a:cubicBezTo>
                    <a:cubicBezTo>
                      <a:pt x="57848" y="516"/>
                      <a:pt x="47867" y="371"/>
                      <a:pt x="37940" y="189"/>
                    </a:cubicBezTo>
                    <a:cubicBezTo>
                      <a:pt x="32954" y="98"/>
                      <a:pt x="27914" y="-92"/>
                      <a:pt x="22928" y="53"/>
                    </a:cubicBezTo>
                    <a:cubicBezTo>
                      <a:pt x="19032" y="189"/>
                      <a:pt x="15353" y="253"/>
                      <a:pt x="11830" y="1442"/>
                    </a:cubicBezTo>
                    <a:cubicBezTo>
                      <a:pt x="11830" y="1442"/>
                      <a:pt x="11839" y="1442"/>
                      <a:pt x="11839" y="1433"/>
                    </a:cubicBezTo>
                    <a:cubicBezTo>
                      <a:pt x="11775" y="1451"/>
                      <a:pt x="11721" y="1478"/>
                      <a:pt x="11666" y="1496"/>
                    </a:cubicBezTo>
                    <a:cubicBezTo>
                      <a:pt x="11666" y="1496"/>
                      <a:pt x="11657" y="1496"/>
                      <a:pt x="11657" y="1496"/>
                    </a:cubicBezTo>
                    <a:cubicBezTo>
                      <a:pt x="11648" y="1496"/>
                      <a:pt x="11630" y="1506"/>
                      <a:pt x="11621" y="1506"/>
                    </a:cubicBezTo>
                    <a:cubicBezTo>
                      <a:pt x="11621" y="1506"/>
                      <a:pt x="11630" y="1506"/>
                      <a:pt x="11630" y="1506"/>
                    </a:cubicBezTo>
                    <a:cubicBezTo>
                      <a:pt x="11575" y="1524"/>
                      <a:pt x="11530" y="1542"/>
                      <a:pt x="11475" y="1560"/>
                    </a:cubicBezTo>
                    <a:cubicBezTo>
                      <a:pt x="5354" y="3421"/>
                      <a:pt x="613" y="8515"/>
                      <a:pt x="50" y="15434"/>
                    </a:cubicBezTo>
                    <a:cubicBezTo>
                      <a:pt x="-577" y="22961"/>
                      <a:pt x="4745" y="30751"/>
                      <a:pt x="12238" y="32404"/>
                    </a:cubicBezTo>
                    <a:cubicBezTo>
                      <a:pt x="15553" y="33502"/>
                      <a:pt x="19231" y="33738"/>
                      <a:pt x="22601" y="33956"/>
                    </a:cubicBezTo>
                    <a:cubicBezTo>
                      <a:pt x="27496" y="34283"/>
                      <a:pt x="32400" y="34601"/>
                      <a:pt x="37295" y="34882"/>
                    </a:cubicBezTo>
                    <a:cubicBezTo>
                      <a:pt x="46950" y="35391"/>
                      <a:pt x="56558" y="35944"/>
                      <a:pt x="66176" y="36453"/>
                    </a:cubicBezTo>
                    <a:cubicBezTo>
                      <a:pt x="147215" y="40657"/>
                      <a:pt x="228254" y="44534"/>
                      <a:pt x="309339" y="47812"/>
                    </a:cubicBezTo>
                    <a:cubicBezTo>
                      <a:pt x="395227" y="51280"/>
                      <a:pt x="481162" y="54321"/>
                      <a:pt x="567105" y="57463"/>
                    </a:cubicBezTo>
                    <a:cubicBezTo>
                      <a:pt x="643012" y="60232"/>
                      <a:pt x="718974" y="62956"/>
                      <a:pt x="794882" y="65689"/>
                    </a:cubicBezTo>
                    <a:cubicBezTo>
                      <a:pt x="879663" y="68740"/>
                      <a:pt x="964444" y="71791"/>
                      <a:pt x="1049179" y="74787"/>
                    </a:cubicBezTo>
                    <a:cubicBezTo>
                      <a:pt x="1129709" y="77647"/>
                      <a:pt x="1210194" y="80562"/>
                      <a:pt x="1290679" y="83422"/>
                    </a:cubicBezTo>
                    <a:cubicBezTo>
                      <a:pt x="1376196" y="86472"/>
                      <a:pt x="1461766" y="89469"/>
                      <a:pt x="1547337" y="92429"/>
                    </a:cubicBezTo>
                    <a:cubicBezTo>
                      <a:pt x="1586890" y="93818"/>
                      <a:pt x="1626433" y="95152"/>
                      <a:pt x="1665985" y="96542"/>
                    </a:cubicBezTo>
                    <a:cubicBezTo>
                      <a:pt x="1704475" y="97885"/>
                      <a:pt x="1743001" y="98385"/>
                      <a:pt x="1781445" y="100745"/>
                    </a:cubicBezTo>
                    <a:cubicBezTo>
                      <a:pt x="1781908" y="100773"/>
                      <a:pt x="1782362" y="100791"/>
                      <a:pt x="1782816" y="100791"/>
                    </a:cubicBezTo>
                    <a:cubicBezTo>
                      <a:pt x="1794705" y="100791"/>
                      <a:pt x="1804758" y="91039"/>
                      <a:pt x="1804177" y="78809"/>
                    </a:cubicBezTo>
                    <a:cubicBezTo>
                      <a:pt x="1803614" y="66897"/>
                      <a:pt x="1793633" y="58952"/>
                      <a:pt x="1782217" y="588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2" name="Google Shape;2662;p23"/>
            <p:cNvSpPr/>
            <p:nvPr/>
          </p:nvSpPr>
          <p:spPr>
            <a:xfrm>
              <a:off x="-373230" y="4009753"/>
              <a:ext cx="215773" cy="4042509"/>
            </a:xfrm>
            <a:custGeom>
              <a:rect b="b" l="l" r="r" t="t"/>
              <a:pathLst>
                <a:path extrusionOk="0" h="4042509" w="215773">
                  <a:moveTo>
                    <a:pt x="19435" y="4042428"/>
                  </a:moveTo>
                  <a:cubicBezTo>
                    <a:pt x="7610" y="4041457"/>
                    <a:pt x="-527" y="4031115"/>
                    <a:pt x="27" y="4019566"/>
                  </a:cubicBezTo>
                  <a:cubicBezTo>
                    <a:pt x="7701" y="3850603"/>
                    <a:pt x="15139" y="3681641"/>
                    <a:pt x="22668" y="3512634"/>
                  </a:cubicBezTo>
                  <a:cubicBezTo>
                    <a:pt x="30288" y="3343208"/>
                    <a:pt x="37871" y="3173738"/>
                    <a:pt x="45446" y="3004313"/>
                  </a:cubicBezTo>
                  <a:cubicBezTo>
                    <a:pt x="53438" y="2825553"/>
                    <a:pt x="61430" y="2646803"/>
                    <a:pt x="69422" y="2467999"/>
                  </a:cubicBezTo>
                  <a:cubicBezTo>
                    <a:pt x="77233" y="2293634"/>
                    <a:pt x="85044" y="2119261"/>
                    <a:pt x="92845" y="1944896"/>
                  </a:cubicBezTo>
                  <a:cubicBezTo>
                    <a:pt x="100883" y="1765220"/>
                    <a:pt x="108920" y="1585535"/>
                    <a:pt x="117103" y="1405859"/>
                  </a:cubicBezTo>
                  <a:cubicBezTo>
                    <a:pt x="124868" y="1235235"/>
                    <a:pt x="132906" y="1064656"/>
                    <a:pt x="140898" y="894114"/>
                  </a:cubicBezTo>
                  <a:cubicBezTo>
                    <a:pt x="148981" y="721502"/>
                    <a:pt x="156746" y="548890"/>
                    <a:pt x="164829" y="376278"/>
                  </a:cubicBezTo>
                  <a:cubicBezTo>
                    <a:pt x="167926" y="310641"/>
                    <a:pt x="171205" y="245005"/>
                    <a:pt x="174574" y="179369"/>
                  </a:cubicBezTo>
                  <a:cubicBezTo>
                    <a:pt x="176191" y="147871"/>
                    <a:pt x="177944" y="116365"/>
                    <a:pt x="179706" y="84868"/>
                  </a:cubicBezTo>
                  <a:cubicBezTo>
                    <a:pt x="180541" y="69760"/>
                    <a:pt x="181504" y="54706"/>
                    <a:pt x="182666" y="39606"/>
                  </a:cubicBezTo>
                  <a:cubicBezTo>
                    <a:pt x="183266" y="32443"/>
                    <a:pt x="184010" y="25288"/>
                    <a:pt x="184791" y="18124"/>
                  </a:cubicBezTo>
                  <a:cubicBezTo>
                    <a:pt x="185345" y="13321"/>
                    <a:pt x="186181" y="8563"/>
                    <a:pt x="189460" y="4822"/>
                  </a:cubicBezTo>
                  <a:cubicBezTo>
                    <a:pt x="195971" y="-2614"/>
                    <a:pt x="207106" y="-998"/>
                    <a:pt x="212610" y="6575"/>
                  </a:cubicBezTo>
                  <a:cubicBezTo>
                    <a:pt x="216170" y="11423"/>
                    <a:pt x="215516" y="18442"/>
                    <a:pt x="215661" y="24126"/>
                  </a:cubicBezTo>
                  <a:cubicBezTo>
                    <a:pt x="215843" y="34013"/>
                    <a:pt x="215798" y="43892"/>
                    <a:pt x="215570" y="53780"/>
                  </a:cubicBezTo>
                  <a:cubicBezTo>
                    <a:pt x="215107" y="74245"/>
                    <a:pt x="214417" y="94656"/>
                    <a:pt x="213727" y="115121"/>
                  </a:cubicBezTo>
                  <a:cubicBezTo>
                    <a:pt x="212156" y="159139"/>
                    <a:pt x="210494" y="203202"/>
                    <a:pt x="208786" y="247275"/>
                  </a:cubicBezTo>
                  <a:cubicBezTo>
                    <a:pt x="205553" y="331107"/>
                    <a:pt x="201902" y="414948"/>
                    <a:pt x="198251" y="498780"/>
                  </a:cubicBezTo>
                  <a:cubicBezTo>
                    <a:pt x="190767" y="671256"/>
                    <a:pt x="183375" y="843777"/>
                    <a:pt x="175982" y="1016289"/>
                  </a:cubicBezTo>
                  <a:cubicBezTo>
                    <a:pt x="168453" y="1192924"/>
                    <a:pt x="160779" y="1369595"/>
                    <a:pt x="152977" y="1546229"/>
                  </a:cubicBezTo>
                  <a:cubicBezTo>
                    <a:pt x="145312" y="1719858"/>
                    <a:pt x="137547" y="1893487"/>
                    <a:pt x="129782" y="2067116"/>
                  </a:cubicBezTo>
                  <a:cubicBezTo>
                    <a:pt x="121835" y="2244350"/>
                    <a:pt x="113933" y="2421530"/>
                    <a:pt x="105987" y="2598763"/>
                  </a:cubicBezTo>
                  <a:cubicBezTo>
                    <a:pt x="98040" y="2776460"/>
                    <a:pt x="90093" y="2954102"/>
                    <a:pt x="82146" y="3131799"/>
                  </a:cubicBezTo>
                  <a:cubicBezTo>
                    <a:pt x="74481" y="3303767"/>
                    <a:pt x="66716" y="3475734"/>
                    <a:pt x="59042" y="3647747"/>
                  </a:cubicBezTo>
                  <a:cubicBezTo>
                    <a:pt x="53502" y="3772828"/>
                    <a:pt x="47816" y="3897908"/>
                    <a:pt x="42267" y="4023043"/>
                  </a:cubicBezTo>
                  <a:cubicBezTo>
                    <a:pt x="41786" y="4033993"/>
                    <a:pt x="31678" y="4042510"/>
                    <a:pt x="21061" y="4042510"/>
                  </a:cubicBezTo>
                  <a:cubicBezTo>
                    <a:pt x="20516" y="4042492"/>
                    <a:pt x="19971" y="4042474"/>
                    <a:pt x="19435" y="4042428"/>
                  </a:cubicBezTo>
                  <a:close/>
                </a:path>
              </a:pathLst>
            </a:custGeom>
            <a:solidFill>
              <a:srgbClr val="C7EAF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3" name="Google Shape;2663;p23"/>
            <p:cNvSpPr/>
            <p:nvPr/>
          </p:nvSpPr>
          <p:spPr>
            <a:xfrm>
              <a:off x="68731" y="4542020"/>
              <a:ext cx="1820184" cy="612243"/>
            </a:xfrm>
            <a:custGeom>
              <a:rect b="b" l="l" r="r" t="t"/>
              <a:pathLst>
                <a:path extrusionOk="0" h="612243" w="1820184">
                  <a:moveTo>
                    <a:pt x="1772545" y="135411"/>
                  </a:moveTo>
                  <a:cubicBezTo>
                    <a:pt x="1684341" y="127375"/>
                    <a:pt x="1596054" y="118550"/>
                    <a:pt x="1507986" y="108944"/>
                  </a:cubicBezTo>
                  <a:cubicBezTo>
                    <a:pt x="1309180" y="87743"/>
                    <a:pt x="1109494" y="77029"/>
                    <a:pt x="910452" y="58924"/>
                  </a:cubicBezTo>
                  <a:cubicBezTo>
                    <a:pt x="727903" y="39993"/>
                    <a:pt x="545345" y="19936"/>
                    <a:pt x="361843" y="14897"/>
                  </a:cubicBezTo>
                  <a:cubicBezTo>
                    <a:pt x="343079" y="13889"/>
                    <a:pt x="324316" y="12918"/>
                    <a:pt x="305561" y="11856"/>
                  </a:cubicBezTo>
                  <a:cubicBezTo>
                    <a:pt x="270541" y="9867"/>
                    <a:pt x="235521" y="7325"/>
                    <a:pt x="200546" y="5110"/>
                  </a:cubicBezTo>
                  <a:cubicBezTo>
                    <a:pt x="184189" y="4047"/>
                    <a:pt x="167878" y="3312"/>
                    <a:pt x="151576" y="2340"/>
                  </a:cubicBezTo>
                  <a:cubicBezTo>
                    <a:pt x="136808" y="1478"/>
                    <a:pt x="122077" y="1151"/>
                    <a:pt x="107355" y="261"/>
                  </a:cubicBezTo>
                  <a:cubicBezTo>
                    <a:pt x="102941" y="-502"/>
                    <a:pt x="98618" y="452"/>
                    <a:pt x="94995" y="2540"/>
                  </a:cubicBezTo>
                  <a:cubicBezTo>
                    <a:pt x="54461" y="-4052"/>
                    <a:pt x="31484" y="36026"/>
                    <a:pt x="22220" y="70719"/>
                  </a:cubicBezTo>
                  <a:cubicBezTo>
                    <a:pt x="15836" y="169078"/>
                    <a:pt x="7271" y="268890"/>
                    <a:pt x="5464" y="368602"/>
                  </a:cubicBezTo>
                  <a:cubicBezTo>
                    <a:pt x="-7578" y="470956"/>
                    <a:pt x="-5725" y="507002"/>
                    <a:pt x="108945" y="514466"/>
                  </a:cubicBezTo>
                  <a:cubicBezTo>
                    <a:pt x="121678" y="514729"/>
                    <a:pt x="134438" y="514856"/>
                    <a:pt x="147198" y="514911"/>
                  </a:cubicBezTo>
                  <a:cubicBezTo>
                    <a:pt x="147225" y="514911"/>
                    <a:pt x="147253" y="514911"/>
                    <a:pt x="147280" y="514920"/>
                  </a:cubicBezTo>
                  <a:cubicBezTo>
                    <a:pt x="263384" y="526051"/>
                    <a:pt x="380234" y="526932"/>
                    <a:pt x="496665" y="532516"/>
                  </a:cubicBezTo>
                  <a:cubicBezTo>
                    <a:pt x="592308" y="539308"/>
                    <a:pt x="688078" y="544383"/>
                    <a:pt x="783903" y="548315"/>
                  </a:cubicBezTo>
                  <a:cubicBezTo>
                    <a:pt x="914793" y="550575"/>
                    <a:pt x="1045592" y="565548"/>
                    <a:pt x="1176437" y="573120"/>
                  </a:cubicBezTo>
                  <a:cubicBezTo>
                    <a:pt x="1335609" y="582499"/>
                    <a:pt x="1494036" y="599769"/>
                    <a:pt x="1653017" y="611736"/>
                  </a:cubicBezTo>
                  <a:cubicBezTo>
                    <a:pt x="1660800" y="611944"/>
                    <a:pt x="1669265" y="612244"/>
                    <a:pt x="1677947" y="612244"/>
                  </a:cubicBezTo>
                  <a:cubicBezTo>
                    <a:pt x="1713539" y="612244"/>
                    <a:pt x="1752837" y="607132"/>
                    <a:pt x="1764090" y="569325"/>
                  </a:cubicBezTo>
                  <a:cubicBezTo>
                    <a:pt x="1796894" y="482024"/>
                    <a:pt x="1795414" y="387424"/>
                    <a:pt x="1811080" y="296483"/>
                  </a:cubicBezTo>
                  <a:cubicBezTo>
                    <a:pt x="1815830" y="248715"/>
                    <a:pt x="1843004" y="145671"/>
                    <a:pt x="1772545" y="1354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4" name="Google Shape;2664;p23"/>
            <p:cNvSpPr/>
            <p:nvPr/>
          </p:nvSpPr>
          <p:spPr>
            <a:xfrm>
              <a:off x="-416006" y="8256692"/>
              <a:ext cx="2501066" cy="206485"/>
            </a:xfrm>
            <a:custGeom>
              <a:rect b="b" l="l" r="r" t="t"/>
              <a:pathLst>
                <a:path extrusionOk="0" h="206485" w="2501066">
                  <a:moveTo>
                    <a:pt x="2477359" y="206441"/>
                  </a:moveTo>
                  <a:cubicBezTo>
                    <a:pt x="2463545" y="206068"/>
                    <a:pt x="2449776" y="204543"/>
                    <a:pt x="2436008" y="203535"/>
                  </a:cubicBezTo>
                  <a:cubicBezTo>
                    <a:pt x="2423629" y="202609"/>
                    <a:pt x="2411287" y="201783"/>
                    <a:pt x="2398908" y="200993"/>
                  </a:cubicBezTo>
                  <a:cubicBezTo>
                    <a:pt x="2372988" y="199331"/>
                    <a:pt x="2347022" y="197760"/>
                    <a:pt x="2321102" y="196144"/>
                  </a:cubicBezTo>
                  <a:cubicBezTo>
                    <a:pt x="2268245" y="192821"/>
                    <a:pt x="2215487" y="188935"/>
                    <a:pt x="2162675" y="184967"/>
                  </a:cubicBezTo>
                  <a:cubicBezTo>
                    <a:pt x="2057424" y="176977"/>
                    <a:pt x="1951990" y="170140"/>
                    <a:pt x="1846648" y="163676"/>
                  </a:cubicBezTo>
                  <a:cubicBezTo>
                    <a:pt x="1739135" y="157120"/>
                    <a:pt x="1631758" y="149312"/>
                    <a:pt x="1524336" y="141966"/>
                  </a:cubicBezTo>
                  <a:cubicBezTo>
                    <a:pt x="1417422" y="134621"/>
                    <a:pt x="1310463" y="127739"/>
                    <a:pt x="1203549" y="120720"/>
                  </a:cubicBezTo>
                  <a:cubicBezTo>
                    <a:pt x="1097008" y="113747"/>
                    <a:pt x="990512" y="106120"/>
                    <a:pt x="883971" y="99383"/>
                  </a:cubicBezTo>
                  <a:cubicBezTo>
                    <a:pt x="777938" y="92682"/>
                    <a:pt x="671906" y="84974"/>
                    <a:pt x="565909" y="77492"/>
                  </a:cubicBezTo>
                  <a:cubicBezTo>
                    <a:pt x="461212" y="70147"/>
                    <a:pt x="356423" y="63818"/>
                    <a:pt x="251735" y="57072"/>
                  </a:cubicBezTo>
                  <a:cubicBezTo>
                    <a:pt x="211864" y="54484"/>
                    <a:pt x="172040" y="51988"/>
                    <a:pt x="132161" y="49173"/>
                  </a:cubicBezTo>
                  <a:cubicBezTo>
                    <a:pt x="111926" y="47784"/>
                    <a:pt x="91691" y="46358"/>
                    <a:pt x="71447" y="44742"/>
                  </a:cubicBezTo>
                  <a:cubicBezTo>
                    <a:pt x="62065" y="43961"/>
                    <a:pt x="52693" y="43217"/>
                    <a:pt x="43311" y="42481"/>
                  </a:cubicBezTo>
                  <a:cubicBezTo>
                    <a:pt x="34483" y="41791"/>
                    <a:pt x="25574" y="41510"/>
                    <a:pt x="17854" y="40375"/>
                  </a:cubicBezTo>
                  <a:cubicBezTo>
                    <a:pt x="7573" y="38904"/>
                    <a:pt x="-419" y="30151"/>
                    <a:pt x="17" y="19437"/>
                  </a:cubicBezTo>
                  <a:cubicBezTo>
                    <a:pt x="471" y="8714"/>
                    <a:pt x="9980" y="-547"/>
                    <a:pt x="20915" y="25"/>
                  </a:cubicBezTo>
                  <a:cubicBezTo>
                    <a:pt x="25120" y="-57"/>
                    <a:pt x="29388" y="406"/>
                    <a:pt x="33557" y="643"/>
                  </a:cubicBezTo>
                  <a:cubicBezTo>
                    <a:pt x="40260" y="1015"/>
                    <a:pt x="46998" y="1378"/>
                    <a:pt x="53746" y="1750"/>
                  </a:cubicBezTo>
                  <a:cubicBezTo>
                    <a:pt x="65762" y="2395"/>
                    <a:pt x="77768" y="2994"/>
                    <a:pt x="89784" y="3693"/>
                  </a:cubicBezTo>
                  <a:cubicBezTo>
                    <a:pt x="115613" y="5219"/>
                    <a:pt x="141442" y="6835"/>
                    <a:pt x="167263" y="8587"/>
                  </a:cubicBezTo>
                  <a:cubicBezTo>
                    <a:pt x="219984" y="12146"/>
                    <a:pt x="272651" y="15796"/>
                    <a:pt x="325372" y="19492"/>
                  </a:cubicBezTo>
                  <a:cubicBezTo>
                    <a:pt x="429561" y="26837"/>
                    <a:pt x="533841" y="33629"/>
                    <a:pt x="638066" y="40184"/>
                  </a:cubicBezTo>
                  <a:cubicBezTo>
                    <a:pt x="745579" y="46976"/>
                    <a:pt x="853001" y="53994"/>
                    <a:pt x="960469" y="61340"/>
                  </a:cubicBezTo>
                  <a:cubicBezTo>
                    <a:pt x="1067564" y="68685"/>
                    <a:pt x="1174714" y="75195"/>
                    <a:pt x="1281809" y="82495"/>
                  </a:cubicBezTo>
                  <a:cubicBezTo>
                    <a:pt x="1389277" y="89841"/>
                    <a:pt x="1496790" y="96859"/>
                    <a:pt x="1604348" y="103741"/>
                  </a:cubicBezTo>
                  <a:cubicBezTo>
                    <a:pt x="1656189" y="107064"/>
                    <a:pt x="1708029" y="110206"/>
                    <a:pt x="1759869" y="113674"/>
                  </a:cubicBezTo>
                  <a:cubicBezTo>
                    <a:pt x="1813925" y="117324"/>
                    <a:pt x="1867936" y="121392"/>
                    <a:pt x="1921992" y="124988"/>
                  </a:cubicBezTo>
                  <a:cubicBezTo>
                    <a:pt x="1973787" y="128501"/>
                    <a:pt x="2025582" y="132006"/>
                    <a:pt x="2077413" y="135384"/>
                  </a:cubicBezTo>
                  <a:cubicBezTo>
                    <a:pt x="2130080" y="138798"/>
                    <a:pt x="2182801" y="141576"/>
                    <a:pt x="2235468" y="144763"/>
                  </a:cubicBezTo>
                  <a:cubicBezTo>
                    <a:pt x="2276446" y="147260"/>
                    <a:pt x="2317342" y="150120"/>
                    <a:pt x="2358275" y="153034"/>
                  </a:cubicBezTo>
                  <a:cubicBezTo>
                    <a:pt x="2378328" y="154469"/>
                    <a:pt x="2398427" y="155849"/>
                    <a:pt x="2418480" y="157193"/>
                  </a:cubicBezTo>
                  <a:cubicBezTo>
                    <a:pt x="2438715" y="158537"/>
                    <a:pt x="2459095" y="158854"/>
                    <a:pt x="2479284" y="160979"/>
                  </a:cubicBezTo>
                  <a:cubicBezTo>
                    <a:pt x="2485287" y="161624"/>
                    <a:pt x="2490646" y="163657"/>
                    <a:pt x="2494851" y="168143"/>
                  </a:cubicBezTo>
                  <a:cubicBezTo>
                    <a:pt x="2499056" y="172574"/>
                    <a:pt x="2501317" y="178630"/>
                    <a:pt x="2501045" y="184677"/>
                  </a:cubicBezTo>
                  <a:cubicBezTo>
                    <a:pt x="2500545" y="196989"/>
                    <a:pt x="2490074" y="206486"/>
                    <a:pt x="2477949" y="206486"/>
                  </a:cubicBezTo>
                  <a:cubicBezTo>
                    <a:pt x="2477767" y="206450"/>
                    <a:pt x="2477559" y="206450"/>
                    <a:pt x="2477359" y="2064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5" name="Google Shape;2665;p23"/>
            <p:cNvSpPr/>
            <p:nvPr/>
          </p:nvSpPr>
          <p:spPr>
            <a:xfrm>
              <a:off x="-343522" y="8022225"/>
              <a:ext cx="2422654" cy="206680"/>
            </a:xfrm>
            <a:custGeom>
              <a:rect b="b" l="l" r="r" t="t"/>
              <a:pathLst>
                <a:path extrusionOk="0" h="206680" w="2422654">
                  <a:moveTo>
                    <a:pt x="2400897" y="206635"/>
                  </a:moveTo>
                  <a:cubicBezTo>
                    <a:pt x="2300777" y="199617"/>
                    <a:pt x="2200702" y="192453"/>
                    <a:pt x="2100582" y="185526"/>
                  </a:cubicBezTo>
                  <a:cubicBezTo>
                    <a:pt x="1997092" y="178362"/>
                    <a:pt x="1893639" y="171025"/>
                    <a:pt x="1790194" y="163725"/>
                  </a:cubicBezTo>
                  <a:cubicBezTo>
                    <a:pt x="1684988" y="156289"/>
                    <a:pt x="1579836" y="148944"/>
                    <a:pt x="1474675" y="141553"/>
                  </a:cubicBezTo>
                  <a:cubicBezTo>
                    <a:pt x="1364810" y="133790"/>
                    <a:pt x="1254981" y="126127"/>
                    <a:pt x="1145161" y="118364"/>
                  </a:cubicBezTo>
                  <a:cubicBezTo>
                    <a:pt x="1041018" y="111064"/>
                    <a:pt x="936929" y="103764"/>
                    <a:pt x="832785" y="96427"/>
                  </a:cubicBezTo>
                  <a:cubicBezTo>
                    <a:pt x="732619" y="89409"/>
                    <a:pt x="632453" y="82336"/>
                    <a:pt x="532288" y="75272"/>
                  </a:cubicBezTo>
                  <a:cubicBezTo>
                    <a:pt x="424175" y="67699"/>
                    <a:pt x="316017" y="60027"/>
                    <a:pt x="207896" y="52219"/>
                  </a:cubicBezTo>
                  <a:cubicBezTo>
                    <a:pt x="157827" y="48623"/>
                    <a:pt x="107667" y="45200"/>
                    <a:pt x="58106" y="40806"/>
                  </a:cubicBezTo>
                  <a:cubicBezTo>
                    <a:pt x="54437" y="40470"/>
                    <a:pt x="50595" y="40388"/>
                    <a:pt x="46899" y="39825"/>
                  </a:cubicBezTo>
                  <a:cubicBezTo>
                    <a:pt x="45518" y="39734"/>
                    <a:pt x="44147" y="39571"/>
                    <a:pt x="42766" y="39426"/>
                  </a:cubicBezTo>
                  <a:cubicBezTo>
                    <a:pt x="39115" y="39008"/>
                    <a:pt x="35510" y="38545"/>
                    <a:pt x="31859" y="38136"/>
                  </a:cubicBezTo>
                  <a:cubicBezTo>
                    <a:pt x="27145" y="37583"/>
                    <a:pt x="22432" y="36429"/>
                    <a:pt x="17809" y="35367"/>
                  </a:cubicBezTo>
                  <a:cubicBezTo>
                    <a:pt x="12959" y="34259"/>
                    <a:pt x="7692" y="32271"/>
                    <a:pt x="4222" y="28621"/>
                  </a:cubicBezTo>
                  <a:cubicBezTo>
                    <a:pt x="-2435" y="21512"/>
                    <a:pt x="-864" y="10934"/>
                    <a:pt x="6438" y="5069"/>
                  </a:cubicBezTo>
                  <a:cubicBezTo>
                    <a:pt x="10734" y="1600"/>
                    <a:pt x="17437" y="910"/>
                    <a:pt x="22795" y="493"/>
                  </a:cubicBezTo>
                  <a:cubicBezTo>
                    <a:pt x="29543" y="-107"/>
                    <a:pt x="36236" y="-61"/>
                    <a:pt x="42984" y="120"/>
                  </a:cubicBezTo>
                  <a:cubicBezTo>
                    <a:pt x="54491" y="347"/>
                    <a:pt x="65989" y="1137"/>
                    <a:pt x="77496" y="1827"/>
                  </a:cubicBezTo>
                  <a:cubicBezTo>
                    <a:pt x="102490" y="3353"/>
                    <a:pt x="127438" y="4923"/>
                    <a:pt x="152441" y="6630"/>
                  </a:cubicBezTo>
                  <a:cubicBezTo>
                    <a:pt x="207424" y="10325"/>
                    <a:pt x="262406" y="14066"/>
                    <a:pt x="317380" y="17898"/>
                  </a:cubicBezTo>
                  <a:cubicBezTo>
                    <a:pt x="421151" y="25107"/>
                    <a:pt x="524968" y="32353"/>
                    <a:pt x="628739" y="39653"/>
                  </a:cubicBezTo>
                  <a:cubicBezTo>
                    <a:pt x="730249" y="46817"/>
                    <a:pt x="831704" y="53926"/>
                    <a:pt x="933214" y="61035"/>
                  </a:cubicBezTo>
                  <a:cubicBezTo>
                    <a:pt x="1038229" y="68426"/>
                    <a:pt x="1143209" y="75817"/>
                    <a:pt x="1248179" y="83162"/>
                  </a:cubicBezTo>
                  <a:cubicBezTo>
                    <a:pt x="1355465" y="90735"/>
                    <a:pt x="1462696" y="98271"/>
                    <a:pt x="1569982" y="105798"/>
                  </a:cubicBezTo>
                  <a:cubicBezTo>
                    <a:pt x="1674398" y="113143"/>
                    <a:pt x="1778860" y="120443"/>
                    <a:pt x="1883285" y="127834"/>
                  </a:cubicBezTo>
                  <a:cubicBezTo>
                    <a:pt x="1989272" y="135270"/>
                    <a:pt x="2095214" y="142706"/>
                    <a:pt x="2201156" y="150142"/>
                  </a:cubicBezTo>
                  <a:cubicBezTo>
                    <a:pt x="2268100" y="154855"/>
                    <a:pt x="2335052" y="159567"/>
                    <a:pt x="2401996" y="164279"/>
                  </a:cubicBezTo>
                  <a:cubicBezTo>
                    <a:pt x="2413503" y="165060"/>
                    <a:pt x="2422930" y="174076"/>
                    <a:pt x="2422649" y="185989"/>
                  </a:cubicBezTo>
                  <a:cubicBezTo>
                    <a:pt x="2422340" y="196739"/>
                    <a:pt x="2413176" y="206681"/>
                    <a:pt x="2402196" y="206681"/>
                  </a:cubicBezTo>
                  <a:cubicBezTo>
                    <a:pt x="2401778" y="206681"/>
                    <a:pt x="2401342" y="206672"/>
                    <a:pt x="2400897" y="206635"/>
                  </a:cubicBezTo>
                  <a:close/>
                </a:path>
              </a:pathLst>
            </a:custGeom>
            <a:solidFill>
              <a:srgbClr val="C7EAF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6" name="Google Shape;2666;p23"/>
            <p:cNvSpPr/>
            <p:nvPr/>
          </p:nvSpPr>
          <p:spPr>
            <a:xfrm>
              <a:off x="-760498" y="3923342"/>
              <a:ext cx="567704" cy="4388616"/>
            </a:xfrm>
            <a:custGeom>
              <a:rect b="b" l="l" r="r" t="t"/>
              <a:pathLst>
                <a:path extrusionOk="0" h="4388616" w="567704">
                  <a:moveTo>
                    <a:pt x="566692" y="53762"/>
                  </a:moveTo>
                  <a:cubicBezTo>
                    <a:pt x="564013" y="41477"/>
                    <a:pt x="552415" y="32743"/>
                    <a:pt x="539845" y="33714"/>
                  </a:cubicBezTo>
                  <a:cubicBezTo>
                    <a:pt x="539010" y="33760"/>
                    <a:pt x="538183" y="33896"/>
                    <a:pt x="537348" y="34041"/>
                  </a:cubicBezTo>
                  <a:cubicBezTo>
                    <a:pt x="525060" y="30764"/>
                    <a:pt x="511291" y="31081"/>
                    <a:pt x="499003" y="29420"/>
                  </a:cubicBezTo>
                  <a:cubicBezTo>
                    <a:pt x="447163" y="23600"/>
                    <a:pt x="395187" y="18751"/>
                    <a:pt x="343210" y="14593"/>
                  </a:cubicBezTo>
                  <a:cubicBezTo>
                    <a:pt x="329769" y="12931"/>
                    <a:pt x="315256" y="11451"/>
                    <a:pt x="300243" y="10571"/>
                  </a:cubicBezTo>
                  <a:cubicBezTo>
                    <a:pt x="269101" y="1654"/>
                    <a:pt x="237504" y="-4166"/>
                    <a:pt x="205572" y="3688"/>
                  </a:cubicBezTo>
                  <a:cubicBezTo>
                    <a:pt x="162977" y="17081"/>
                    <a:pt x="172949" y="70569"/>
                    <a:pt x="163341" y="105489"/>
                  </a:cubicBezTo>
                  <a:cubicBezTo>
                    <a:pt x="135940" y="253477"/>
                    <a:pt x="134051" y="404434"/>
                    <a:pt x="129846" y="554411"/>
                  </a:cubicBezTo>
                  <a:cubicBezTo>
                    <a:pt x="121854" y="694963"/>
                    <a:pt x="121899" y="835797"/>
                    <a:pt x="114597" y="976404"/>
                  </a:cubicBezTo>
                  <a:cubicBezTo>
                    <a:pt x="104017" y="1162454"/>
                    <a:pt x="90939" y="1348422"/>
                    <a:pt x="86834" y="1534753"/>
                  </a:cubicBezTo>
                  <a:cubicBezTo>
                    <a:pt x="76943" y="1898409"/>
                    <a:pt x="62348" y="2261784"/>
                    <a:pt x="43176" y="2625068"/>
                  </a:cubicBezTo>
                  <a:cubicBezTo>
                    <a:pt x="28763" y="2900134"/>
                    <a:pt x="29272" y="3175700"/>
                    <a:pt x="20399" y="3450902"/>
                  </a:cubicBezTo>
                  <a:cubicBezTo>
                    <a:pt x="9400" y="3634274"/>
                    <a:pt x="-2007" y="3817700"/>
                    <a:pt x="300" y="4001534"/>
                  </a:cubicBezTo>
                  <a:cubicBezTo>
                    <a:pt x="3352" y="4070312"/>
                    <a:pt x="-2152" y="4140752"/>
                    <a:pt x="2888" y="4209575"/>
                  </a:cubicBezTo>
                  <a:cubicBezTo>
                    <a:pt x="4369" y="4250869"/>
                    <a:pt x="6539" y="4292209"/>
                    <a:pt x="4877" y="4333367"/>
                  </a:cubicBezTo>
                  <a:cubicBezTo>
                    <a:pt x="5268" y="4336444"/>
                    <a:pt x="6158" y="4339123"/>
                    <a:pt x="7293" y="4341593"/>
                  </a:cubicBezTo>
                  <a:cubicBezTo>
                    <a:pt x="6848" y="4344226"/>
                    <a:pt x="6703" y="4346913"/>
                    <a:pt x="7193" y="4349583"/>
                  </a:cubicBezTo>
                  <a:cubicBezTo>
                    <a:pt x="9782" y="4368332"/>
                    <a:pt x="29235" y="4375314"/>
                    <a:pt x="45638" y="4377439"/>
                  </a:cubicBezTo>
                  <a:cubicBezTo>
                    <a:pt x="139991" y="4385629"/>
                    <a:pt x="234199" y="4379300"/>
                    <a:pt x="328997" y="4388298"/>
                  </a:cubicBezTo>
                  <a:cubicBezTo>
                    <a:pt x="328997" y="4388298"/>
                    <a:pt x="328670" y="4388244"/>
                    <a:pt x="328670" y="4388244"/>
                  </a:cubicBezTo>
                  <a:cubicBezTo>
                    <a:pt x="339169" y="4389261"/>
                    <a:pt x="351021" y="4388407"/>
                    <a:pt x="360330" y="4383077"/>
                  </a:cubicBezTo>
                  <a:cubicBezTo>
                    <a:pt x="375442" y="4372963"/>
                    <a:pt x="382853" y="4349664"/>
                    <a:pt x="372663" y="4333702"/>
                  </a:cubicBezTo>
                  <a:cubicBezTo>
                    <a:pt x="355743" y="4312901"/>
                    <a:pt x="325046" y="4322371"/>
                    <a:pt x="301587" y="4319856"/>
                  </a:cubicBezTo>
                  <a:cubicBezTo>
                    <a:pt x="225879" y="4313400"/>
                    <a:pt x="149954" y="4317713"/>
                    <a:pt x="74546" y="4310531"/>
                  </a:cubicBezTo>
                  <a:cubicBezTo>
                    <a:pt x="74537" y="4310522"/>
                    <a:pt x="74527" y="4310522"/>
                    <a:pt x="74527" y="4310522"/>
                  </a:cubicBezTo>
                  <a:cubicBezTo>
                    <a:pt x="74518" y="4310522"/>
                    <a:pt x="74518" y="4310513"/>
                    <a:pt x="74509" y="4310513"/>
                  </a:cubicBezTo>
                  <a:cubicBezTo>
                    <a:pt x="69551" y="4301824"/>
                    <a:pt x="67743" y="4291682"/>
                    <a:pt x="68315" y="4281767"/>
                  </a:cubicBezTo>
                  <a:cubicBezTo>
                    <a:pt x="70831" y="4253421"/>
                    <a:pt x="73565" y="4225110"/>
                    <a:pt x="77007" y="4196873"/>
                  </a:cubicBezTo>
                  <a:cubicBezTo>
                    <a:pt x="79196" y="4185641"/>
                    <a:pt x="82102" y="4174491"/>
                    <a:pt x="84309" y="4163260"/>
                  </a:cubicBezTo>
                  <a:cubicBezTo>
                    <a:pt x="96115" y="4154054"/>
                    <a:pt x="115669" y="4156814"/>
                    <a:pt x="130355" y="4153599"/>
                  </a:cubicBezTo>
                  <a:cubicBezTo>
                    <a:pt x="147402" y="4152210"/>
                    <a:pt x="164440" y="4151620"/>
                    <a:pt x="181496" y="4151357"/>
                  </a:cubicBezTo>
                  <a:cubicBezTo>
                    <a:pt x="203411" y="4152791"/>
                    <a:pt x="225625" y="4154498"/>
                    <a:pt x="249120" y="4155960"/>
                  </a:cubicBezTo>
                  <a:cubicBezTo>
                    <a:pt x="279845" y="4158502"/>
                    <a:pt x="310851" y="4161453"/>
                    <a:pt x="341757" y="4161453"/>
                  </a:cubicBezTo>
                  <a:cubicBezTo>
                    <a:pt x="351548" y="4162098"/>
                    <a:pt x="362546" y="4161826"/>
                    <a:pt x="371646" y="4158866"/>
                  </a:cubicBezTo>
                  <a:cubicBezTo>
                    <a:pt x="371691" y="4158866"/>
                    <a:pt x="371737" y="4158820"/>
                    <a:pt x="371737" y="4158820"/>
                  </a:cubicBezTo>
                  <a:cubicBezTo>
                    <a:pt x="383008" y="4155588"/>
                    <a:pt x="392716" y="4146908"/>
                    <a:pt x="395023" y="4133697"/>
                  </a:cubicBezTo>
                  <a:cubicBezTo>
                    <a:pt x="395532" y="4095590"/>
                    <a:pt x="396313" y="4057392"/>
                    <a:pt x="400291" y="4019376"/>
                  </a:cubicBezTo>
                  <a:cubicBezTo>
                    <a:pt x="409582" y="3759091"/>
                    <a:pt x="417892" y="3498724"/>
                    <a:pt x="424731" y="3238394"/>
                  </a:cubicBezTo>
                  <a:cubicBezTo>
                    <a:pt x="432586" y="2794511"/>
                    <a:pt x="472320" y="2352425"/>
                    <a:pt x="498513" y="1909505"/>
                  </a:cubicBezTo>
                  <a:cubicBezTo>
                    <a:pt x="515197" y="1640122"/>
                    <a:pt x="533397" y="1370885"/>
                    <a:pt x="544250" y="1101221"/>
                  </a:cubicBezTo>
                  <a:cubicBezTo>
                    <a:pt x="555521" y="838630"/>
                    <a:pt x="553632" y="575621"/>
                    <a:pt x="561252" y="312985"/>
                  </a:cubicBezTo>
                  <a:cubicBezTo>
                    <a:pt x="562714" y="226601"/>
                    <a:pt x="570434" y="139900"/>
                    <a:pt x="566692" y="537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7" name="Google Shape;2667;p23"/>
          <p:cNvGrpSpPr/>
          <p:nvPr/>
        </p:nvGrpSpPr>
        <p:grpSpPr>
          <a:xfrm rot="4445259">
            <a:off x="1356880" y="3625332"/>
            <a:ext cx="667079" cy="1282599"/>
            <a:chOff x="2712895" y="7248609"/>
            <a:chExt cx="1333995" cy="2565872"/>
          </a:xfrm>
        </p:grpSpPr>
        <p:sp>
          <p:nvSpPr>
            <p:cNvPr id="2668" name="Google Shape;2668;p23"/>
            <p:cNvSpPr/>
            <p:nvPr/>
          </p:nvSpPr>
          <p:spPr>
            <a:xfrm>
              <a:off x="3603151" y="9234936"/>
              <a:ext cx="442741" cy="579545"/>
            </a:xfrm>
            <a:custGeom>
              <a:rect b="b" l="l" r="r" t="t"/>
              <a:pathLst>
                <a:path extrusionOk="0" h="579545" w="442741">
                  <a:moveTo>
                    <a:pt x="371928" y="81580"/>
                  </a:moveTo>
                  <a:cubicBezTo>
                    <a:pt x="365305" y="58398"/>
                    <a:pt x="396790" y="88368"/>
                    <a:pt x="369638" y="6909"/>
                  </a:cubicBezTo>
                  <a:cubicBezTo>
                    <a:pt x="369638" y="-19534"/>
                    <a:pt x="190959" y="37644"/>
                    <a:pt x="161476" y="49084"/>
                  </a:cubicBezTo>
                  <a:cubicBezTo>
                    <a:pt x="115189" y="64513"/>
                    <a:pt x="-20859" y="137977"/>
                    <a:pt x="2723" y="130116"/>
                  </a:cubicBezTo>
                  <a:cubicBezTo>
                    <a:pt x="22897" y="122959"/>
                    <a:pt x="24540" y="203216"/>
                    <a:pt x="67808" y="194420"/>
                  </a:cubicBezTo>
                  <a:cubicBezTo>
                    <a:pt x="88608" y="226552"/>
                    <a:pt x="303090" y="526863"/>
                    <a:pt x="335602" y="560458"/>
                  </a:cubicBezTo>
                  <a:cubicBezTo>
                    <a:pt x="343062" y="568981"/>
                    <a:pt x="349111" y="580790"/>
                    <a:pt x="366111" y="578726"/>
                  </a:cubicBezTo>
                  <a:cubicBezTo>
                    <a:pt x="387599" y="582166"/>
                    <a:pt x="413893" y="574639"/>
                    <a:pt x="432074" y="558650"/>
                  </a:cubicBezTo>
                  <a:cubicBezTo>
                    <a:pt x="462316" y="521446"/>
                    <a:pt x="423848" y="369142"/>
                    <a:pt x="371928" y="815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9" name="Google Shape;2669;p23"/>
            <p:cNvSpPr/>
            <p:nvPr/>
          </p:nvSpPr>
          <p:spPr>
            <a:xfrm>
              <a:off x="2722779" y="7286891"/>
              <a:ext cx="1266560" cy="2095797"/>
            </a:xfrm>
            <a:custGeom>
              <a:rect b="b" l="l" r="r" t="t"/>
              <a:pathLst>
                <a:path extrusionOk="0" h="2095797" w="1266560">
                  <a:moveTo>
                    <a:pt x="1266425" y="1925929"/>
                  </a:moveTo>
                  <a:cubicBezTo>
                    <a:pt x="1264874" y="1907742"/>
                    <a:pt x="1250590" y="1888288"/>
                    <a:pt x="1245846" y="1872494"/>
                  </a:cubicBezTo>
                  <a:cubicBezTo>
                    <a:pt x="1245302" y="1871180"/>
                    <a:pt x="1244762" y="1869871"/>
                    <a:pt x="1244300" y="1868556"/>
                  </a:cubicBezTo>
                  <a:cubicBezTo>
                    <a:pt x="1243217" y="1865855"/>
                    <a:pt x="1242139" y="1863078"/>
                    <a:pt x="1241061" y="1860377"/>
                  </a:cubicBezTo>
                  <a:cubicBezTo>
                    <a:pt x="1239977" y="1857676"/>
                    <a:pt x="1238899" y="1854975"/>
                    <a:pt x="1237821" y="1852275"/>
                  </a:cubicBezTo>
                  <a:cubicBezTo>
                    <a:pt x="1236891" y="1850036"/>
                    <a:pt x="1236044" y="1847875"/>
                    <a:pt x="1235120" y="1845636"/>
                  </a:cubicBezTo>
                  <a:cubicBezTo>
                    <a:pt x="1231572" y="1837072"/>
                    <a:pt x="1227865" y="1828502"/>
                    <a:pt x="1224081" y="1820015"/>
                  </a:cubicBezTo>
                  <a:cubicBezTo>
                    <a:pt x="1222926" y="1817314"/>
                    <a:pt x="1221765" y="1814613"/>
                    <a:pt x="1220533" y="1811990"/>
                  </a:cubicBezTo>
                  <a:cubicBezTo>
                    <a:pt x="1219378" y="1809366"/>
                    <a:pt x="1218140" y="1806665"/>
                    <a:pt x="1216908" y="1804041"/>
                  </a:cubicBezTo>
                  <a:cubicBezTo>
                    <a:pt x="1212354" y="1793932"/>
                    <a:pt x="1207645" y="1783822"/>
                    <a:pt x="1202860" y="1773866"/>
                  </a:cubicBezTo>
                  <a:cubicBezTo>
                    <a:pt x="1196144" y="1759818"/>
                    <a:pt x="1189279" y="1745929"/>
                    <a:pt x="1182332" y="1732035"/>
                  </a:cubicBezTo>
                  <a:cubicBezTo>
                    <a:pt x="1175924" y="1719302"/>
                    <a:pt x="1169522" y="1706568"/>
                    <a:pt x="1163037" y="1693835"/>
                  </a:cubicBezTo>
                  <a:cubicBezTo>
                    <a:pt x="1002512" y="1328024"/>
                    <a:pt x="831883" y="966844"/>
                    <a:pt x="650364" y="610834"/>
                  </a:cubicBezTo>
                  <a:cubicBezTo>
                    <a:pt x="573573" y="460650"/>
                    <a:pt x="499949" y="308772"/>
                    <a:pt x="423774" y="158358"/>
                  </a:cubicBezTo>
                  <a:cubicBezTo>
                    <a:pt x="414671" y="135129"/>
                    <a:pt x="405254" y="111978"/>
                    <a:pt x="395222" y="88975"/>
                  </a:cubicBezTo>
                  <a:cubicBezTo>
                    <a:pt x="379248" y="44444"/>
                    <a:pt x="368830" y="20060"/>
                    <a:pt x="338650" y="10105"/>
                  </a:cubicBezTo>
                  <a:cubicBezTo>
                    <a:pt x="337803" y="9874"/>
                    <a:pt x="337027" y="9566"/>
                    <a:pt x="336180" y="9334"/>
                  </a:cubicBezTo>
                  <a:cubicBezTo>
                    <a:pt x="335097" y="9026"/>
                    <a:pt x="333864" y="8718"/>
                    <a:pt x="332632" y="8410"/>
                  </a:cubicBezTo>
                  <a:cubicBezTo>
                    <a:pt x="331626" y="5556"/>
                    <a:pt x="330548" y="2778"/>
                    <a:pt x="329392" y="0"/>
                  </a:cubicBezTo>
                  <a:cubicBezTo>
                    <a:pt x="321824" y="1468"/>
                    <a:pt x="314343" y="3086"/>
                    <a:pt x="306852" y="4939"/>
                  </a:cubicBezTo>
                  <a:cubicBezTo>
                    <a:pt x="303766" y="5710"/>
                    <a:pt x="300598" y="6562"/>
                    <a:pt x="297512" y="7409"/>
                  </a:cubicBezTo>
                  <a:cubicBezTo>
                    <a:pt x="297358" y="7409"/>
                    <a:pt x="297204" y="7486"/>
                    <a:pt x="297050" y="7486"/>
                  </a:cubicBezTo>
                  <a:cubicBezTo>
                    <a:pt x="292881" y="8564"/>
                    <a:pt x="288717" y="9802"/>
                    <a:pt x="284548" y="11034"/>
                  </a:cubicBezTo>
                  <a:cubicBezTo>
                    <a:pt x="280615" y="12189"/>
                    <a:pt x="276600" y="13427"/>
                    <a:pt x="272667" y="14736"/>
                  </a:cubicBezTo>
                  <a:cubicBezTo>
                    <a:pt x="270967" y="15275"/>
                    <a:pt x="269273" y="15814"/>
                    <a:pt x="267573" y="16435"/>
                  </a:cubicBezTo>
                  <a:cubicBezTo>
                    <a:pt x="205677" y="37040"/>
                    <a:pt x="146636" y="68453"/>
                    <a:pt x="89761" y="99707"/>
                  </a:cubicBezTo>
                  <a:cubicBezTo>
                    <a:pt x="85823" y="101791"/>
                    <a:pt x="77104" y="107039"/>
                    <a:pt x="66147" y="114140"/>
                  </a:cubicBezTo>
                  <a:cubicBezTo>
                    <a:pt x="59740" y="118309"/>
                    <a:pt x="52567" y="123094"/>
                    <a:pt x="45081" y="128265"/>
                  </a:cubicBezTo>
                  <a:cubicBezTo>
                    <a:pt x="44773" y="128496"/>
                    <a:pt x="44465" y="128727"/>
                    <a:pt x="44151" y="128958"/>
                  </a:cubicBezTo>
                  <a:cubicBezTo>
                    <a:pt x="39679" y="132043"/>
                    <a:pt x="35048" y="135365"/>
                    <a:pt x="30494" y="138682"/>
                  </a:cubicBezTo>
                  <a:cubicBezTo>
                    <a:pt x="27716" y="140767"/>
                    <a:pt x="24861" y="142852"/>
                    <a:pt x="22083" y="144931"/>
                  </a:cubicBezTo>
                  <a:cubicBezTo>
                    <a:pt x="17529" y="148402"/>
                    <a:pt x="12980" y="151878"/>
                    <a:pt x="8734" y="155349"/>
                  </a:cubicBezTo>
                  <a:cubicBezTo>
                    <a:pt x="7578" y="156273"/>
                    <a:pt x="6418" y="157202"/>
                    <a:pt x="5340" y="158127"/>
                  </a:cubicBezTo>
                  <a:cubicBezTo>
                    <a:pt x="5648" y="158820"/>
                    <a:pt x="6033" y="159518"/>
                    <a:pt x="6423" y="160211"/>
                  </a:cubicBezTo>
                  <a:cubicBezTo>
                    <a:pt x="5109" y="162912"/>
                    <a:pt x="4031" y="165767"/>
                    <a:pt x="3101" y="168545"/>
                  </a:cubicBezTo>
                  <a:cubicBezTo>
                    <a:pt x="2865" y="169315"/>
                    <a:pt x="2639" y="170013"/>
                    <a:pt x="2408" y="170629"/>
                  </a:cubicBezTo>
                  <a:cubicBezTo>
                    <a:pt x="2254" y="171399"/>
                    <a:pt x="2018" y="172098"/>
                    <a:pt x="1864" y="172791"/>
                  </a:cubicBezTo>
                  <a:cubicBezTo>
                    <a:pt x="1479" y="174254"/>
                    <a:pt x="1171" y="175646"/>
                    <a:pt x="934" y="177037"/>
                  </a:cubicBezTo>
                  <a:cubicBezTo>
                    <a:pt x="-1227" y="188461"/>
                    <a:pt x="164" y="200188"/>
                    <a:pt x="7188" y="211536"/>
                  </a:cubicBezTo>
                  <a:cubicBezTo>
                    <a:pt x="16061" y="230754"/>
                    <a:pt x="25862" y="249428"/>
                    <a:pt x="35510" y="268261"/>
                  </a:cubicBezTo>
                  <a:cubicBezTo>
                    <a:pt x="183147" y="577809"/>
                    <a:pt x="335256" y="885277"/>
                    <a:pt x="482816" y="1194902"/>
                  </a:cubicBezTo>
                  <a:cubicBezTo>
                    <a:pt x="493157" y="1219830"/>
                    <a:pt x="503189" y="1244912"/>
                    <a:pt x="513453" y="1269917"/>
                  </a:cubicBezTo>
                  <a:cubicBezTo>
                    <a:pt x="526110" y="1294613"/>
                    <a:pt x="538227" y="1320466"/>
                    <a:pt x="548337" y="1346472"/>
                  </a:cubicBezTo>
                  <a:cubicBezTo>
                    <a:pt x="598578" y="1454209"/>
                    <a:pt x="641646" y="1565031"/>
                    <a:pt x="690726" y="1673384"/>
                  </a:cubicBezTo>
                  <a:cubicBezTo>
                    <a:pt x="709323" y="1721155"/>
                    <a:pt x="730395" y="1767771"/>
                    <a:pt x="750692" y="1814844"/>
                  </a:cubicBezTo>
                  <a:cubicBezTo>
                    <a:pt x="762809" y="1843864"/>
                    <a:pt x="774465" y="1873033"/>
                    <a:pt x="786115" y="1902285"/>
                  </a:cubicBezTo>
                  <a:cubicBezTo>
                    <a:pt x="790977" y="1914402"/>
                    <a:pt x="795762" y="1926519"/>
                    <a:pt x="800625" y="1938637"/>
                  </a:cubicBezTo>
                  <a:cubicBezTo>
                    <a:pt x="805795" y="1951524"/>
                    <a:pt x="810971" y="1964335"/>
                    <a:pt x="816295" y="1977222"/>
                  </a:cubicBezTo>
                  <a:cubicBezTo>
                    <a:pt x="816988" y="1978845"/>
                    <a:pt x="817681" y="1980539"/>
                    <a:pt x="818380" y="1982239"/>
                  </a:cubicBezTo>
                  <a:cubicBezTo>
                    <a:pt x="818534" y="1982624"/>
                    <a:pt x="818688" y="1983086"/>
                    <a:pt x="818842" y="1983548"/>
                  </a:cubicBezTo>
                  <a:cubicBezTo>
                    <a:pt x="820844" y="1988333"/>
                    <a:pt x="822852" y="1993119"/>
                    <a:pt x="824859" y="1997981"/>
                  </a:cubicBezTo>
                  <a:cubicBezTo>
                    <a:pt x="827021" y="2002997"/>
                    <a:pt x="829106" y="2008091"/>
                    <a:pt x="831339" y="2013107"/>
                  </a:cubicBezTo>
                  <a:cubicBezTo>
                    <a:pt x="837121" y="2026087"/>
                    <a:pt x="842815" y="2039108"/>
                    <a:pt x="849007" y="2051898"/>
                  </a:cubicBezTo>
                  <a:cubicBezTo>
                    <a:pt x="854475" y="2063199"/>
                    <a:pt x="859522" y="2077216"/>
                    <a:pt x="867429" y="2087023"/>
                  </a:cubicBezTo>
                  <a:cubicBezTo>
                    <a:pt x="875665" y="2097236"/>
                    <a:pt x="885179" y="2098175"/>
                    <a:pt x="895536" y="2091701"/>
                  </a:cubicBezTo>
                  <a:cubicBezTo>
                    <a:pt x="957042" y="2053243"/>
                    <a:pt x="1023020" y="2020362"/>
                    <a:pt x="1092376" y="1998684"/>
                  </a:cubicBezTo>
                  <a:cubicBezTo>
                    <a:pt x="1121930" y="1988498"/>
                    <a:pt x="1152198" y="1980580"/>
                    <a:pt x="1182435" y="1972724"/>
                  </a:cubicBezTo>
                  <a:cubicBezTo>
                    <a:pt x="1197751" y="1968745"/>
                    <a:pt x="1213072" y="1964787"/>
                    <a:pt x="1228322" y="1960551"/>
                  </a:cubicBezTo>
                  <a:cubicBezTo>
                    <a:pt x="1241636" y="1956854"/>
                    <a:pt x="1257378" y="1955503"/>
                    <a:pt x="1263873" y="1941640"/>
                  </a:cubicBezTo>
                  <a:cubicBezTo>
                    <a:pt x="1266225" y="1936609"/>
                    <a:pt x="1266882" y="1931325"/>
                    <a:pt x="1266425" y="19259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0" name="Google Shape;2670;p23"/>
            <p:cNvSpPr/>
            <p:nvPr/>
          </p:nvSpPr>
          <p:spPr>
            <a:xfrm>
              <a:off x="2735636" y="7322560"/>
              <a:ext cx="387201" cy="238281"/>
            </a:xfrm>
            <a:custGeom>
              <a:rect b="b" l="l" r="r" t="t"/>
              <a:pathLst>
                <a:path extrusionOk="0" h="238281" w="387201">
                  <a:moveTo>
                    <a:pt x="382349" y="53332"/>
                  </a:moveTo>
                  <a:cubicBezTo>
                    <a:pt x="384008" y="57101"/>
                    <a:pt x="385635" y="60869"/>
                    <a:pt x="387201" y="64638"/>
                  </a:cubicBezTo>
                  <a:cubicBezTo>
                    <a:pt x="371254" y="69701"/>
                    <a:pt x="355368" y="74979"/>
                    <a:pt x="339538" y="80524"/>
                  </a:cubicBezTo>
                  <a:cubicBezTo>
                    <a:pt x="265679" y="105668"/>
                    <a:pt x="193750" y="136356"/>
                    <a:pt x="125769" y="174762"/>
                  </a:cubicBezTo>
                  <a:cubicBezTo>
                    <a:pt x="91404" y="194386"/>
                    <a:pt x="57696" y="215371"/>
                    <a:pt x="25380" y="238281"/>
                  </a:cubicBezTo>
                  <a:cubicBezTo>
                    <a:pt x="24476" y="236381"/>
                    <a:pt x="23572" y="234482"/>
                    <a:pt x="22669" y="232582"/>
                  </a:cubicBezTo>
                  <a:cubicBezTo>
                    <a:pt x="15044" y="217692"/>
                    <a:pt x="7296" y="202889"/>
                    <a:pt x="0" y="187845"/>
                  </a:cubicBezTo>
                  <a:cubicBezTo>
                    <a:pt x="54051" y="143709"/>
                    <a:pt x="114951" y="108502"/>
                    <a:pt x="176719" y="76273"/>
                  </a:cubicBezTo>
                  <a:cubicBezTo>
                    <a:pt x="235021" y="45584"/>
                    <a:pt x="295797" y="19506"/>
                    <a:pt x="358803" y="0"/>
                  </a:cubicBezTo>
                  <a:cubicBezTo>
                    <a:pt x="367454" y="12995"/>
                    <a:pt x="374175" y="30509"/>
                    <a:pt x="382349" y="533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1" name="Google Shape;2671;p23"/>
            <p:cNvSpPr/>
            <p:nvPr/>
          </p:nvSpPr>
          <p:spPr>
            <a:xfrm>
              <a:off x="2776034" y="7417795"/>
              <a:ext cx="374811" cy="206775"/>
            </a:xfrm>
            <a:custGeom>
              <a:rect b="b" l="l" r="r" t="t"/>
              <a:pathLst>
                <a:path extrusionOk="0" h="206775" w="374811">
                  <a:moveTo>
                    <a:pt x="370499" y="27464"/>
                  </a:moveTo>
                  <a:cubicBezTo>
                    <a:pt x="371947" y="30299"/>
                    <a:pt x="373395" y="33164"/>
                    <a:pt x="374812" y="35998"/>
                  </a:cubicBezTo>
                  <a:cubicBezTo>
                    <a:pt x="370740" y="36932"/>
                    <a:pt x="366884" y="37898"/>
                    <a:pt x="363326" y="38981"/>
                  </a:cubicBezTo>
                  <a:cubicBezTo>
                    <a:pt x="321665" y="50226"/>
                    <a:pt x="281056" y="64664"/>
                    <a:pt x="241988" y="81941"/>
                  </a:cubicBezTo>
                  <a:cubicBezTo>
                    <a:pt x="162614" y="116851"/>
                    <a:pt x="87907" y="159749"/>
                    <a:pt x="15496" y="206776"/>
                  </a:cubicBezTo>
                  <a:cubicBezTo>
                    <a:pt x="10310" y="196014"/>
                    <a:pt x="5124" y="185221"/>
                    <a:pt x="0" y="174398"/>
                  </a:cubicBezTo>
                  <a:cubicBezTo>
                    <a:pt x="39279" y="148289"/>
                    <a:pt x="79918" y="124172"/>
                    <a:pt x="120737" y="100569"/>
                  </a:cubicBezTo>
                  <a:cubicBezTo>
                    <a:pt x="170028" y="72324"/>
                    <a:pt x="221424" y="47571"/>
                    <a:pt x="274484" y="27074"/>
                  </a:cubicBezTo>
                  <a:cubicBezTo>
                    <a:pt x="302277" y="17339"/>
                    <a:pt x="330676" y="7029"/>
                    <a:pt x="359557" y="0"/>
                  </a:cubicBezTo>
                  <a:cubicBezTo>
                    <a:pt x="363265" y="9134"/>
                    <a:pt x="366910" y="18299"/>
                    <a:pt x="370499" y="274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2" name="Google Shape;2672;p23"/>
            <p:cNvSpPr/>
            <p:nvPr/>
          </p:nvSpPr>
          <p:spPr>
            <a:xfrm>
              <a:off x="3539039" y="9090902"/>
              <a:ext cx="428020" cy="239061"/>
            </a:xfrm>
            <a:custGeom>
              <a:rect b="b" l="l" r="r" t="t"/>
              <a:pathLst>
                <a:path extrusionOk="0" h="239061" w="428020">
                  <a:moveTo>
                    <a:pt x="424827" y="56371"/>
                  </a:moveTo>
                  <a:cubicBezTo>
                    <a:pt x="425910" y="59082"/>
                    <a:pt x="426968" y="61829"/>
                    <a:pt x="428021" y="64540"/>
                  </a:cubicBezTo>
                  <a:cubicBezTo>
                    <a:pt x="422265" y="65685"/>
                    <a:pt x="416566" y="66984"/>
                    <a:pt x="410866" y="68402"/>
                  </a:cubicBezTo>
                  <a:cubicBezTo>
                    <a:pt x="384609" y="75636"/>
                    <a:pt x="358623" y="83928"/>
                    <a:pt x="332848" y="92821"/>
                  </a:cubicBezTo>
                  <a:cubicBezTo>
                    <a:pt x="257484" y="119110"/>
                    <a:pt x="185129" y="150641"/>
                    <a:pt x="116394" y="187480"/>
                  </a:cubicBezTo>
                  <a:cubicBezTo>
                    <a:pt x="86187" y="203218"/>
                    <a:pt x="57188" y="221337"/>
                    <a:pt x="28096" y="239061"/>
                  </a:cubicBezTo>
                  <a:cubicBezTo>
                    <a:pt x="23665" y="229111"/>
                    <a:pt x="19321" y="219134"/>
                    <a:pt x="15044" y="209127"/>
                  </a:cubicBezTo>
                  <a:cubicBezTo>
                    <a:pt x="12872" y="204065"/>
                    <a:pt x="10731" y="199028"/>
                    <a:pt x="8621" y="193965"/>
                  </a:cubicBezTo>
                  <a:cubicBezTo>
                    <a:pt x="7024" y="190166"/>
                    <a:pt x="5453" y="186397"/>
                    <a:pt x="3887" y="182628"/>
                  </a:cubicBezTo>
                  <a:cubicBezTo>
                    <a:pt x="3466" y="181571"/>
                    <a:pt x="3014" y="180549"/>
                    <a:pt x="2593" y="179522"/>
                  </a:cubicBezTo>
                  <a:cubicBezTo>
                    <a:pt x="2444" y="179070"/>
                    <a:pt x="2259" y="178649"/>
                    <a:pt x="2079" y="178228"/>
                  </a:cubicBezTo>
                  <a:cubicBezTo>
                    <a:pt x="1386" y="176539"/>
                    <a:pt x="693" y="174850"/>
                    <a:pt x="0" y="173191"/>
                  </a:cubicBezTo>
                  <a:cubicBezTo>
                    <a:pt x="49830" y="137768"/>
                    <a:pt x="118083" y="104666"/>
                    <a:pt x="136110" y="95383"/>
                  </a:cubicBezTo>
                  <a:cubicBezTo>
                    <a:pt x="213769" y="60592"/>
                    <a:pt x="293205" y="28188"/>
                    <a:pt x="375233" y="5365"/>
                  </a:cubicBezTo>
                  <a:cubicBezTo>
                    <a:pt x="382858" y="4041"/>
                    <a:pt x="391540" y="1961"/>
                    <a:pt x="400674" y="0"/>
                  </a:cubicBezTo>
                  <a:cubicBezTo>
                    <a:pt x="401912" y="2655"/>
                    <a:pt x="403118" y="5335"/>
                    <a:pt x="404294" y="7989"/>
                  </a:cubicBezTo>
                  <a:cubicBezTo>
                    <a:pt x="405501" y="10644"/>
                    <a:pt x="406677" y="13324"/>
                    <a:pt x="407852" y="15979"/>
                  </a:cubicBezTo>
                  <a:cubicBezTo>
                    <a:pt x="409480" y="19655"/>
                    <a:pt x="411077" y="23336"/>
                    <a:pt x="412674" y="27012"/>
                  </a:cubicBezTo>
                  <a:cubicBezTo>
                    <a:pt x="413398" y="28702"/>
                    <a:pt x="414122" y="30360"/>
                    <a:pt x="414815" y="32049"/>
                  </a:cubicBezTo>
                  <a:cubicBezTo>
                    <a:pt x="416170" y="35243"/>
                    <a:pt x="417526" y="38442"/>
                    <a:pt x="418825" y="41635"/>
                  </a:cubicBezTo>
                  <a:cubicBezTo>
                    <a:pt x="419759" y="43838"/>
                    <a:pt x="420663" y="46036"/>
                    <a:pt x="421536" y="48238"/>
                  </a:cubicBezTo>
                  <a:cubicBezTo>
                    <a:pt x="422655" y="50944"/>
                    <a:pt x="423744" y="53660"/>
                    <a:pt x="424827" y="563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3" name="Google Shape;2673;p23"/>
            <p:cNvSpPr/>
            <p:nvPr/>
          </p:nvSpPr>
          <p:spPr>
            <a:xfrm>
              <a:off x="3508863" y="9018937"/>
              <a:ext cx="416750" cy="206565"/>
            </a:xfrm>
            <a:custGeom>
              <a:rect b="b" l="l" r="r" t="t"/>
              <a:pathLst>
                <a:path extrusionOk="0" h="206565" w="416750">
                  <a:moveTo>
                    <a:pt x="396248" y="0"/>
                  </a:moveTo>
                  <a:cubicBezTo>
                    <a:pt x="403180" y="13868"/>
                    <a:pt x="410055" y="27793"/>
                    <a:pt x="416750" y="41784"/>
                  </a:cubicBezTo>
                  <a:cubicBezTo>
                    <a:pt x="399052" y="46036"/>
                    <a:pt x="381477" y="49892"/>
                    <a:pt x="363783" y="54929"/>
                  </a:cubicBezTo>
                  <a:cubicBezTo>
                    <a:pt x="364086" y="54867"/>
                    <a:pt x="364384" y="54780"/>
                    <a:pt x="364687" y="54718"/>
                  </a:cubicBezTo>
                  <a:cubicBezTo>
                    <a:pt x="261915" y="83297"/>
                    <a:pt x="162434" y="124598"/>
                    <a:pt x="68586" y="175004"/>
                  </a:cubicBezTo>
                  <a:cubicBezTo>
                    <a:pt x="50287" y="185011"/>
                    <a:pt x="32198" y="195475"/>
                    <a:pt x="14561" y="206565"/>
                  </a:cubicBezTo>
                  <a:cubicBezTo>
                    <a:pt x="9678" y="194479"/>
                    <a:pt x="4852" y="182326"/>
                    <a:pt x="0" y="170208"/>
                  </a:cubicBezTo>
                  <a:cubicBezTo>
                    <a:pt x="1658" y="168971"/>
                    <a:pt x="3317" y="167795"/>
                    <a:pt x="4975" y="166619"/>
                  </a:cubicBezTo>
                  <a:cubicBezTo>
                    <a:pt x="113020" y="95234"/>
                    <a:pt x="234333" y="44403"/>
                    <a:pt x="358715" y="9314"/>
                  </a:cubicBezTo>
                  <a:cubicBezTo>
                    <a:pt x="367033" y="7630"/>
                    <a:pt x="381050" y="3440"/>
                    <a:pt x="396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4" name="Google Shape;2674;p23"/>
            <p:cNvSpPr/>
            <p:nvPr/>
          </p:nvSpPr>
          <p:spPr>
            <a:xfrm>
              <a:off x="3731959" y="9300240"/>
              <a:ext cx="314931" cy="455572"/>
            </a:xfrm>
            <a:custGeom>
              <a:rect b="b" l="l" r="r" t="t"/>
              <a:pathLst>
                <a:path extrusionOk="0" h="455572" w="314931">
                  <a:moveTo>
                    <a:pt x="313873" y="440287"/>
                  </a:moveTo>
                  <a:cubicBezTo>
                    <a:pt x="314474" y="445380"/>
                    <a:pt x="314900" y="450505"/>
                    <a:pt x="314931" y="455572"/>
                  </a:cubicBezTo>
                  <a:cubicBezTo>
                    <a:pt x="298018" y="389127"/>
                    <a:pt x="282101" y="322297"/>
                    <a:pt x="264675" y="256000"/>
                  </a:cubicBezTo>
                  <a:cubicBezTo>
                    <a:pt x="245651" y="186330"/>
                    <a:pt x="219517" y="118986"/>
                    <a:pt x="195488" y="51186"/>
                  </a:cubicBezTo>
                  <a:cubicBezTo>
                    <a:pt x="193285" y="51545"/>
                    <a:pt x="191118" y="51940"/>
                    <a:pt x="188915" y="52331"/>
                  </a:cubicBezTo>
                  <a:cubicBezTo>
                    <a:pt x="132061" y="62461"/>
                    <a:pt x="75834" y="76237"/>
                    <a:pt x="20700" y="93001"/>
                  </a:cubicBezTo>
                  <a:cubicBezTo>
                    <a:pt x="16417" y="94480"/>
                    <a:pt x="11534" y="95050"/>
                    <a:pt x="7704" y="97493"/>
                  </a:cubicBezTo>
                  <a:cubicBezTo>
                    <a:pt x="5111" y="99301"/>
                    <a:pt x="1373" y="98125"/>
                    <a:pt x="259" y="95080"/>
                  </a:cubicBezTo>
                  <a:cubicBezTo>
                    <a:pt x="-316" y="93088"/>
                    <a:pt x="110" y="91553"/>
                    <a:pt x="1101" y="90316"/>
                  </a:cubicBezTo>
                  <a:cubicBezTo>
                    <a:pt x="6646" y="79343"/>
                    <a:pt x="55306" y="60561"/>
                    <a:pt x="62448" y="56402"/>
                  </a:cubicBezTo>
                  <a:cubicBezTo>
                    <a:pt x="122804" y="31351"/>
                    <a:pt x="185747" y="11486"/>
                    <a:pt x="250139" y="0"/>
                  </a:cubicBezTo>
                  <a:cubicBezTo>
                    <a:pt x="249805" y="513"/>
                    <a:pt x="249446" y="1027"/>
                    <a:pt x="249025" y="1509"/>
                  </a:cubicBezTo>
                  <a:cubicBezTo>
                    <a:pt x="248691" y="1961"/>
                    <a:pt x="248301" y="2382"/>
                    <a:pt x="247911" y="2778"/>
                  </a:cubicBezTo>
                  <a:cubicBezTo>
                    <a:pt x="247490" y="3199"/>
                    <a:pt x="247038" y="3620"/>
                    <a:pt x="246555" y="4015"/>
                  </a:cubicBezTo>
                  <a:cubicBezTo>
                    <a:pt x="246103" y="4405"/>
                    <a:pt x="245590" y="4801"/>
                    <a:pt x="245046" y="5160"/>
                  </a:cubicBezTo>
                  <a:cubicBezTo>
                    <a:pt x="243808" y="5853"/>
                    <a:pt x="242545" y="6516"/>
                    <a:pt x="241277" y="7178"/>
                  </a:cubicBezTo>
                  <a:cubicBezTo>
                    <a:pt x="241790" y="10315"/>
                    <a:pt x="242335" y="13175"/>
                    <a:pt x="242935" y="15619"/>
                  </a:cubicBezTo>
                  <a:cubicBezTo>
                    <a:pt x="242997" y="15829"/>
                    <a:pt x="243053" y="16071"/>
                    <a:pt x="243115" y="16281"/>
                  </a:cubicBezTo>
                  <a:cubicBezTo>
                    <a:pt x="243901" y="20620"/>
                    <a:pt x="244681" y="24964"/>
                    <a:pt x="245467" y="29302"/>
                  </a:cubicBezTo>
                  <a:cubicBezTo>
                    <a:pt x="246283" y="33795"/>
                    <a:pt x="247094" y="38319"/>
                    <a:pt x="247880" y="42806"/>
                  </a:cubicBezTo>
                  <a:cubicBezTo>
                    <a:pt x="250473" y="57547"/>
                    <a:pt x="253004" y="72288"/>
                    <a:pt x="255479" y="87029"/>
                  </a:cubicBezTo>
                  <a:cubicBezTo>
                    <a:pt x="255479" y="87091"/>
                    <a:pt x="255510" y="87148"/>
                    <a:pt x="255510" y="87209"/>
                  </a:cubicBezTo>
                  <a:cubicBezTo>
                    <a:pt x="255869" y="88837"/>
                    <a:pt x="256234" y="90372"/>
                    <a:pt x="256716" y="91789"/>
                  </a:cubicBezTo>
                  <a:cubicBezTo>
                    <a:pt x="259853" y="106078"/>
                    <a:pt x="262744" y="120398"/>
                    <a:pt x="265491" y="134780"/>
                  </a:cubicBezTo>
                  <a:cubicBezTo>
                    <a:pt x="265522" y="134872"/>
                    <a:pt x="265522" y="134960"/>
                    <a:pt x="265553" y="135052"/>
                  </a:cubicBezTo>
                  <a:cubicBezTo>
                    <a:pt x="270348" y="157752"/>
                    <a:pt x="274595" y="180513"/>
                    <a:pt x="278035" y="203423"/>
                  </a:cubicBezTo>
                  <a:cubicBezTo>
                    <a:pt x="278035" y="203515"/>
                    <a:pt x="278065" y="203603"/>
                    <a:pt x="278065" y="203695"/>
                  </a:cubicBezTo>
                  <a:cubicBezTo>
                    <a:pt x="282404" y="228202"/>
                    <a:pt x="286779" y="252745"/>
                    <a:pt x="291569" y="277164"/>
                  </a:cubicBezTo>
                  <a:cubicBezTo>
                    <a:pt x="296241" y="299895"/>
                    <a:pt x="299497" y="322805"/>
                    <a:pt x="301817" y="345838"/>
                  </a:cubicBezTo>
                  <a:cubicBezTo>
                    <a:pt x="302208" y="349545"/>
                    <a:pt x="302572" y="353283"/>
                    <a:pt x="302875" y="356990"/>
                  </a:cubicBezTo>
                  <a:cubicBezTo>
                    <a:pt x="302993" y="358228"/>
                    <a:pt x="303117" y="359460"/>
                    <a:pt x="303209" y="360697"/>
                  </a:cubicBezTo>
                  <a:cubicBezTo>
                    <a:pt x="303512" y="364163"/>
                    <a:pt x="303784" y="367660"/>
                    <a:pt x="304051" y="371125"/>
                  </a:cubicBezTo>
                  <a:cubicBezTo>
                    <a:pt x="304082" y="371187"/>
                    <a:pt x="304082" y="371274"/>
                    <a:pt x="304082" y="371336"/>
                  </a:cubicBezTo>
                  <a:cubicBezTo>
                    <a:pt x="306885" y="386016"/>
                    <a:pt x="308241" y="400849"/>
                    <a:pt x="310110" y="415713"/>
                  </a:cubicBezTo>
                  <a:cubicBezTo>
                    <a:pt x="310531" y="418455"/>
                    <a:pt x="311013" y="421259"/>
                    <a:pt x="311465" y="424093"/>
                  </a:cubicBezTo>
                  <a:cubicBezTo>
                    <a:pt x="311645" y="425089"/>
                    <a:pt x="311799" y="426111"/>
                    <a:pt x="311979" y="427107"/>
                  </a:cubicBezTo>
                  <a:cubicBezTo>
                    <a:pt x="312431" y="429910"/>
                    <a:pt x="312882" y="432775"/>
                    <a:pt x="313273" y="435640"/>
                  </a:cubicBezTo>
                  <a:cubicBezTo>
                    <a:pt x="313483" y="437181"/>
                    <a:pt x="313694" y="438721"/>
                    <a:pt x="313873" y="4402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5" name="Google Shape;2675;p23"/>
            <p:cNvSpPr/>
            <p:nvPr/>
          </p:nvSpPr>
          <p:spPr>
            <a:xfrm>
              <a:off x="3059983" y="7746015"/>
              <a:ext cx="618807" cy="1189542"/>
            </a:xfrm>
            <a:custGeom>
              <a:rect b="b" l="l" r="r" t="t"/>
              <a:pathLst>
                <a:path extrusionOk="0" h="1189542" w="618807">
                  <a:moveTo>
                    <a:pt x="614087" y="1097878"/>
                  </a:moveTo>
                  <a:cubicBezTo>
                    <a:pt x="620598" y="1125101"/>
                    <a:pt x="627021" y="1195761"/>
                    <a:pt x="584543" y="1189102"/>
                  </a:cubicBezTo>
                  <a:cubicBezTo>
                    <a:pt x="387477" y="1117168"/>
                    <a:pt x="-129843" y="28401"/>
                    <a:pt x="30302" y="151"/>
                  </a:cubicBezTo>
                  <a:cubicBezTo>
                    <a:pt x="180100" y="-13635"/>
                    <a:pt x="572339" y="921108"/>
                    <a:pt x="614087" y="10978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6" name="Google Shape;2676;p23"/>
            <p:cNvSpPr/>
            <p:nvPr/>
          </p:nvSpPr>
          <p:spPr>
            <a:xfrm>
              <a:off x="2712895" y="7248609"/>
              <a:ext cx="342517" cy="198499"/>
            </a:xfrm>
            <a:custGeom>
              <a:rect b="b" l="l" r="r" t="t"/>
              <a:pathLst>
                <a:path extrusionOk="0" h="198499" w="342517">
                  <a:moveTo>
                    <a:pt x="342517" y="46693"/>
                  </a:moveTo>
                  <a:cubicBezTo>
                    <a:pt x="342517" y="46693"/>
                    <a:pt x="171185" y="86978"/>
                    <a:pt x="16298" y="198499"/>
                  </a:cubicBezTo>
                  <a:cubicBezTo>
                    <a:pt x="15908" y="197806"/>
                    <a:pt x="15528" y="197108"/>
                    <a:pt x="15214" y="196414"/>
                  </a:cubicBezTo>
                  <a:cubicBezTo>
                    <a:pt x="10973" y="187696"/>
                    <a:pt x="8113" y="177817"/>
                    <a:pt x="3713" y="169710"/>
                  </a:cubicBezTo>
                  <a:cubicBezTo>
                    <a:pt x="-8558" y="144628"/>
                    <a:pt x="12129" y="120008"/>
                    <a:pt x="28795" y="102797"/>
                  </a:cubicBezTo>
                  <a:cubicBezTo>
                    <a:pt x="91770" y="39438"/>
                    <a:pt x="180447" y="462"/>
                    <a:pt x="270049" y="0"/>
                  </a:cubicBezTo>
                  <a:cubicBezTo>
                    <a:pt x="291655" y="770"/>
                    <a:pt x="319058" y="-3009"/>
                    <a:pt x="330246" y="20220"/>
                  </a:cubicBezTo>
                  <a:cubicBezTo>
                    <a:pt x="333794" y="26006"/>
                    <a:pt x="336730" y="32029"/>
                    <a:pt x="339277" y="38278"/>
                  </a:cubicBezTo>
                  <a:cubicBezTo>
                    <a:pt x="340432" y="41055"/>
                    <a:pt x="341511" y="43833"/>
                    <a:pt x="342517" y="46693"/>
                  </a:cubicBezTo>
                  <a:close/>
                </a:path>
              </a:pathLst>
            </a:custGeom>
            <a:solidFill>
              <a:srgbClr val="C7EAF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7" name="Google Shape;2677;p23"/>
          <p:cNvGrpSpPr/>
          <p:nvPr/>
        </p:nvGrpSpPr>
        <p:grpSpPr>
          <a:xfrm rot="899559">
            <a:off x="7561939" y="607159"/>
            <a:ext cx="1598384" cy="2320791"/>
            <a:chOff x="15276820" y="1195482"/>
            <a:chExt cx="3013808" cy="4375930"/>
          </a:xfrm>
        </p:grpSpPr>
        <p:sp>
          <p:nvSpPr>
            <p:cNvPr id="2678" name="Google Shape;2678;p23"/>
            <p:cNvSpPr/>
            <p:nvPr/>
          </p:nvSpPr>
          <p:spPr>
            <a:xfrm>
              <a:off x="15330522" y="1315361"/>
              <a:ext cx="2960106" cy="4256051"/>
            </a:xfrm>
            <a:custGeom>
              <a:rect b="b" l="l" r="r" t="t"/>
              <a:pathLst>
                <a:path extrusionOk="0" h="4256051" w="2960106">
                  <a:moveTo>
                    <a:pt x="2832088" y="91833"/>
                  </a:moveTo>
                  <a:cubicBezTo>
                    <a:pt x="2816099" y="88281"/>
                    <a:pt x="2799418" y="87922"/>
                    <a:pt x="2782965" y="87597"/>
                  </a:cubicBezTo>
                  <a:cubicBezTo>
                    <a:pt x="2621815" y="84449"/>
                    <a:pt x="2461131" y="78617"/>
                    <a:pt x="2300087" y="73022"/>
                  </a:cubicBezTo>
                  <a:cubicBezTo>
                    <a:pt x="2138727" y="67419"/>
                    <a:pt x="1977367" y="61587"/>
                    <a:pt x="1816025" y="55466"/>
                  </a:cubicBezTo>
                  <a:cubicBezTo>
                    <a:pt x="1494068" y="43250"/>
                    <a:pt x="1172085" y="29693"/>
                    <a:pt x="850084" y="18906"/>
                  </a:cubicBezTo>
                  <a:cubicBezTo>
                    <a:pt x="849453" y="10891"/>
                    <a:pt x="599533" y="9523"/>
                    <a:pt x="580038" y="8997"/>
                  </a:cubicBezTo>
                  <a:cubicBezTo>
                    <a:pt x="474665" y="6164"/>
                    <a:pt x="369319" y="2332"/>
                    <a:pt x="263919" y="745"/>
                  </a:cubicBezTo>
                  <a:cubicBezTo>
                    <a:pt x="211982" y="-36"/>
                    <a:pt x="159993" y="-448"/>
                    <a:pt x="108082" y="762"/>
                  </a:cubicBezTo>
                  <a:cubicBezTo>
                    <a:pt x="76911" y="1482"/>
                    <a:pt x="38719" y="482"/>
                    <a:pt x="32916" y="39558"/>
                  </a:cubicBezTo>
                  <a:cubicBezTo>
                    <a:pt x="22958" y="106583"/>
                    <a:pt x="34993" y="184008"/>
                    <a:pt x="36150" y="251839"/>
                  </a:cubicBezTo>
                  <a:cubicBezTo>
                    <a:pt x="40516" y="508897"/>
                    <a:pt x="40314" y="766200"/>
                    <a:pt x="47300" y="1023126"/>
                  </a:cubicBezTo>
                  <a:cubicBezTo>
                    <a:pt x="47248" y="1028291"/>
                    <a:pt x="47186" y="1033447"/>
                    <a:pt x="47134" y="1038612"/>
                  </a:cubicBezTo>
                  <a:cubicBezTo>
                    <a:pt x="41462" y="1554718"/>
                    <a:pt x="35791" y="2070823"/>
                    <a:pt x="30120" y="2586929"/>
                  </a:cubicBezTo>
                  <a:lnTo>
                    <a:pt x="21617" y="3361083"/>
                  </a:lnTo>
                  <a:cubicBezTo>
                    <a:pt x="20118" y="3497658"/>
                    <a:pt x="24369" y="3636635"/>
                    <a:pt x="23449" y="3774753"/>
                  </a:cubicBezTo>
                  <a:cubicBezTo>
                    <a:pt x="20372" y="3812006"/>
                    <a:pt x="18303" y="3849354"/>
                    <a:pt x="16498" y="3886774"/>
                  </a:cubicBezTo>
                  <a:cubicBezTo>
                    <a:pt x="12045" y="3979089"/>
                    <a:pt x="-8020" y="4085804"/>
                    <a:pt x="3542" y="4177374"/>
                  </a:cubicBezTo>
                  <a:cubicBezTo>
                    <a:pt x="14736" y="4265998"/>
                    <a:pt x="108389" y="4249073"/>
                    <a:pt x="183371" y="4250818"/>
                  </a:cubicBezTo>
                  <a:cubicBezTo>
                    <a:pt x="1084401" y="4271742"/>
                    <a:pt x="1986361" y="4228789"/>
                    <a:pt x="2882263" y="4142367"/>
                  </a:cubicBezTo>
                  <a:cubicBezTo>
                    <a:pt x="2936383" y="4137149"/>
                    <a:pt x="2955965" y="4129572"/>
                    <a:pt x="2958805" y="4068888"/>
                  </a:cubicBezTo>
                  <a:cubicBezTo>
                    <a:pt x="2962557" y="3988463"/>
                    <a:pt x="2957254" y="3906373"/>
                    <a:pt x="2954765" y="3825940"/>
                  </a:cubicBezTo>
                  <a:cubicBezTo>
                    <a:pt x="2944552" y="3495904"/>
                    <a:pt x="2927082" y="3167972"/>
                    <a:pt x="2920263" y="2837629"/>
                  </a:cubicBezTo>
                  <a:cubicBezTo>
                    <a:pt x="2911146" y="2319243"/>
                    <a:pt x="2902038" y="1800866"/>
                    <a:pt x="2892922" y="1282481"/>
                  </a:cubicBezTo>
                  <a:cubicBezTo>
                    <a:pt x="2886883" y="939088"/>
                    <a:pt x="2881325" y="597529"/>
                    <a:pt x="2890450" y="254216"/>
                  </a:cubicBezTo>
                  <a:cubicBezTo>
                    <a:pt x="2891967" y="197215"/>
                    <a:pt x="2914565" y="118132"/>
                    <a:pt x="2842405" y="94639"/>
                  </a:cubicBezTo>
                  <a:cubicBezTo>
                    <a:pt x="2839004" y="93525"/>
                    <a:pt x="2835559" y="92604"/>
                    <a:pt x="2832088" y="918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9" name="Google Shape;2679;p23"/>
            <p:cNvSpPr/>
            <p:nvPr/>
          </p:nvSpPr>
          <p:spPr>
            <a:xfrm>
              <a:off x="15355430" y="1487449"/>
              <a:ext cx="2895275" cy="4012268"/>
            </a:xfrm>
            <a:custGeom>
              <a:rect b="b" l="l" r="r" t="t"/>
              <a:pathLst>
                <a:path extrusionOk="0" h="4012268" w="2895275">
                  <a:moveTo>
                    <a:pt x="2894391" y="3855180"/>
                  </a:moveTo>
                  <a:cubicBezTo>
                    <a:pt x="2899747" y="3765057"/>
                    <a:pt x="2879340" y="3669014"/>
                    <a:pt x="2871898" y="3579031"/>
                  </a:cubicBezTo>
                  <a:cubicBezTo>
                    <a:pt x="2863588" y="3478578"/>
                    <a:pt x="2856435" y="3378028"/>
                    <a:pt x="2850422" y="3277417"/>
                  </a:cubicBezTo>
                  <a:cubicBezTo>
                    <a:pt x="2819050" y="2752489"/>
                    <a:pt x="2813667" y="2225229"/>
                    <a:pt x="2806988" y="1699459"/>
                  </a:cubicBezTo>
                  <a:cubicBezTo>
                    <a:pt x="2801150" y="1240241"/>
                    <a:pt x="2784846" y="777374"/>
                    <a:pt x="2799616" y="318314"/>
                  </a:cubicBezTo>
                  <a:cubicBezTo>
                    <a:pt x="2799712" y="312385"/>
                    <a:pt x="2799809" y="306563"/>
                    <a:pt x="2799809" y="300643"/>
                  </a:cubicBezTo>
                  <a:cubicBezTo>
                    <a:pt x="2800387" y="211108"/>
                    <a:pt x="2797871" y="121581"/>
                    <a:pt x="2793594" y="32142"/>
                  </a:cubicBezTo>
                  <a:cubicBezTo>
                    <a:pt x="2792726" y="14857"/>
                    <a:pt x="2779420" y="-191"/>
                    <a:pt x="2761275" y="2"/>
                  </a:cubicBezTo>
                  <a:cubicBezTo>
                    <a:pt x="2326713" y="4080"/>
                    <a:pt x="1892143" y="8254"/>
                    <a:pt x="1457581" y="12428"/>
                  </a:cubicBezTo>
                  <a:cubicBezTo>
                    <a:pt x="1023020" y="16506"/>
                    <a:pt x="588458" y="20005"/>
                    <a:pt x="153888" y="24758"/>
                  </a:cubicBezTo>
                  <a:cubicBezTo>
                    <a:pt x="132631" y="25047"/>
                    <a:pt x="110594" y="25337"/>
                    <a:pt x="91669" y="36412"/>
                  </a:cubicBezTo>
                  <a:cubicBezTo>
                    <a:pt x="72542" y="47576"/>
                    <a:pt x="60796" y="67097"/>
                    <a:pt x="56141" y="88459"/>
                  </a:cubicBezTo>
                  <a:cubicBezTo>
                    <a:pt x="51574" y="110014"/>
                    <a:pt x="53231" y="132253"/>
                    <a:pt x="53810" y="154001"/>
                  </a:cubicBezTo>
                  <a:cubicBezTo>
                    <a:pt x="54590" y="182747"/>
                    <a:pt x="55361" y="211485"/>
                    <a:pt x="56141" y="240231"/>
                  </a:cubicBezTo>
                  <a:cubicBezTo>
                    <a:pt x="58955" y="348603"/>
                    <a:pt x="61383" y="456975"/>
                    <a:pt x="63417" y="565339"/>
                  </a:cubicBezTo>
                  <a:cubicBezTo>
                    <a:pt x="67493" y="780917"/>
                    <a:pt x="70114" y="996390"/>
                    <a:pt x="71087" y="1211968"/>
                  </a:cubicBezTo>
                  <a:cubicBezTo>
                    <a:pt x="73129" y="1645641"/>
                    <a:pt x="68948" y="2079323"/>
                    <a:pt x="58473" y="2512900"/>
                  </a:cubicBezTo>
                  <a:cubicBezTo>
                    <a:pt x="48086" y="2946477"/>
                    <a:pt x="31492" y="3379861"/>
                    <a:pt x="8578" y="3812955"/>
                  </a:cubicBezTo>
                  <a:cubicBezTo>
                    <a:pt x="5861" y="3865098"/>
                    <a:pt x="3047" y="3917250"/>
                    <a:pt x="41" y="3969489"/>
                  </a:cubicBezTo>
                  <a:cubicBezTo>
                    <a:pt x="-932" y="3987448"/>
                    <a:pt x="15766" y="4000953"/>
                    <a:pt x="32456" y="4001629"/>
                  </a:cubicBezTo>
                  <a:cubicBezTo>
                    <a:pt x="543639" y="4022447"/>
                    <a:pt x="1055497" y="4010047"/>
                    <a:pt x="1566390" y="3987387"/>
                  </a:cubicBezTo>
                  <a:cubicBezTo>
                    <a:pt x="1821982" y="3976048"/>
                    <a:pt x="2077451" y="3962096"/>
                    <a:pt x="2332928" y="3948434"/>
                  </a:cubicBezTo>
                  <a:cubicBezTo>
                    <a:pt x="2402379" y="3944724"/>
                    <a:pt x="2471918" y="3942891"/>
                    <a:pt x="2541404" y="3939883"/>
                  </a:cubicBezTo>
                  <a:cubicBezTo>
                    <a:pt x="2600818" y="3937305"/>
                    <a:pt x="2660083" y="3932096"/>
                    <a:pt x="2719260" y="3926352"/>
                  </a:cubicBezTo>
                  <a:cubicBezTo>
                    <a:pt x="2748871" y="3923476"/>
                    <a:pt x="2778464" y="3920468"/>
                    <a:pt x="2808075" y="3917583"/>
                  </a:cubicBezTo>
                  <a:cubicBezTo>
                    <a:pt x="2829060" y="3915539"/>
                    <a:pt x="2861143" y="3918389"/>
                    <a:pt x="2878657" y="3904657"/>
                  </a:cubicBezTo>
                  <a:cubicBezTo>
                    <a:pt x="2888544" y="3896966"/>
                    <a:pt x="2893015" y="3878357"/>
                    <a:pt x="2894391" y="3855180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0" name="Google Shape;2680;p23"/>
            <p:cNvSpPr/>
            <p:nvPr/>
          </p:nvSpPr>
          <p:spPr>
            <a:xfrm>
              <a:off x="15276820" y="1387532"/>
              <a:ext cx="2835321" cy="3983930"/>
            </a:xfrm>
            <a:custGeom>
              <a:rect b="b" l="l" r="r" t="t"/>
              <a:pathLst>
                <a:path extrusionOk="0" h="3983930" w="2835321">
                  <a:moveTo>
                    <a:pt x="2790042" y="1992241"/>
                  </a:moveTo>
                  <a:cubicBezTo>
                    <a:pt x="2789376" y="2625585"/>
                    <a:pt x="2803752" y="3259630"/>
                    <a:pt x="2835299" y="3895719"/>
                  </a:cubicBezTo>
                  <a:cubicBezTo>
                    <a:pt x="2835913" y="3909232"/>
                    <a:pt x="2823790" y="3919493"/>
                    <a:pt x="2811422" y="3919992"/>
                  </a:cubicBezTo>
                  <a:cubicBezTo>
                    <a:pt x="2608249" y="3927876"/>
                    <a:pt x="2405086" y="3935006"/>
                    <a:pt x="2201800" y="3941513"/>
                  </a:cubicBezTo>
                  <a:cubicBezTo>
                    <a:pt x="1841878" y="3953027"/>
                    <a:pt x="1481834" y="3962287"/>
                    <a:pt x="1121790" y="3969417"/>
                  </a:cubicBezTo>
                  <a:cubicBezTo>
                    <a:pt x="760519" y="3976546"/>
                    <a:pt x="399134" y="3983053"/>
                    <a:pt x="37740" y="3983930"/>
                  </a:cubicBezTo>
                  <a:cubicBezTo>
                    <a:pt x="20963" y="3983930"/>
                    <a:pt x="13249" y="3968663"/>
                    <a:pt x="15204" y="3953649"/>
                  </a:cubicBezTo>
                  <a:cubicBezTo>
                    <a:pt x="80219" y="3455512"/>
                    <a:pt x="13073" y="2944589"/>
                    <a:pt x="2099" y="2444611"/>
                  </a:cubicBezTo>
                  <a:cubicBezTo>
                    <a:pt x="-13723" y="1723652"/>
                    <a:pt x="66054" y="1000519"/>
                    <a:pt x="36881" y="281428"/>
                  </a:cubicBezTo>
                  <a:cubicBezTo>
                    <a:pt x="33086" y="197461"/>
                    <a:pt x="26345" y="113625"/>
                    <a:pt x="15204" y="30281"/>
                  </a:cubicBezTo>
                  <a:cubicBezTo>
                    <a:pt x="13249" y="15268"/>
                    <a:pt x="20963" y="0"/>
                    <a:pt x="37740" y="0"/>
                  </a:cubicBezTo>
                  <a:cubicBezTo>
                    <a:pt x="399134" y="877"/>
                    <a:pt x="760519" y="7384"/>
                    <a:pt x="1121790" y="14513"/>
                  </a:cubicBezTo>
                  <a:cubicBezTo>
                    <a:pt x="1481834" y="21643"/>
                    <a:pt x="1841878" y="30903"/>
                    <a:pt x="2201800" y="42418"/>
                  </a:cubicBezTo>
                  <a:cubicBezTo>
                    <a:pt x="2405086" y="48924"/>
                    <a:pt x="2608258" y="56054"/>
                    <a:pt x="2811422" y="63938"/>
                  </a:cubicBezTo>
                  <a:cubicBezTo>
                    <a:pt x="2823790" y="64438"/>
                    <a:pt x="2835913" y="74698"/>
                    <a:pt x="2835299" y="88211"/>
                  </a:cubicBezTo>
                  <a:cubicBezTo>
                    <a:pt x="2806504" y="723099"/>
                    <a:pt x="2790708" y="1357319"/>
                    <a:pt x="2790042" y="19922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1" name="Google Shape;2681;p23"/>
            <p:cNvSpPr/>
            <p:nvPr/>
          </p:nvSpPr>
          <p:spPr>
            <a:xfrm>
              <a:off x="15618717" y="1995601"/>
              <a:ext cx="547045" cy="628258"/>
            </a:xfrm>
            <a:custGeom>
              <a:rect b="b" l="l" r="r" t="t"/>
              <a:pathLst>
                <a:path extrusionOk="0" h="628258" w="547045">
                  <a:moveTo>
                    <a:pt x="534602" y="7946"/>
                  </a:moveTo>
                  <a:cubicBezTo>
                    <a:pt x="517991" y="-5734"/>
                    <a:pt x="495217" y="-937"/>
                    <a:pt x="483138" y="16111"/>
                  </a:cubicBezTo>
                  <a:cubicBezTo>
                    <a:pt x="469849" y="34860"/>
                    <a:pt x="460593" y="57230"/>
                    <a:pt x="448864" y="77075"/>
                  </a:cubicBezTo>
                  <a:cubicBezTo>
                    <a:pt x="446077" y="81793"/>
                    <a:pt x="443140" y="86432"/>
                    <a:pt x="440283" y="91115"/>
                  </a:cubicBezTo>
                  <a:cubicBezTo>
                    <a:pt x="424925" y="80189"/>
                    <a:pt x="396016" y="84731"/>
                    <a:pt x="378914" y="84766"/>
                  </a:cubicBezTo>
                  <a:cubicBezTo>
                    <a:pt x="302056" y="84950"/>
                    <a:pt x="160734" y="84617"/>
                    <a:pt x="87470" y="108417"/>
                  </a:cubicBezTo>
                  <a:cubicBezTo>
                    <a:pt x="-46917" y="152063"/>
                    <a:pt x="18642" y="315533"/>
                    <a:pt x="10446" y="418863"/>
                  </a:cubicBezTo>
                  <a:cubicBezTo>
                    <a:pt x="7334" y="458115"/>
                    <a:pt x="-16246" y="584736"/>
                    <a:pt x="19790" y="617086"/>
                  </a:cubicBezTo>
                  <a:cubicBezTo>
                    <a:pt x="36471" y="632065"/>
                    <a:pt x="69527" y="624926"/>
                    <a:pt x="191528" y="626189"/>
                  </a:cubicBezTo>
                  <a:cubicBezTo>
                    <a:pt x="250206" y="626794"/>
                    <a:pt x="330448" y="632924"/>
                    <a:pt x="390555" y="620699"/>
                  </a:cubicBezTo>
                  <a:cubicBezTo>
                    <a:pt x="517851" y="594812"/>
                    <a:pt x="482788" y="458281"/>
                    <a:pt x="484076" y="362221"/>
                  </a:cubicBezTo>
                  <a:cubicBezTo>
                    <a:pt x="486233" y="202311"/>
                    <a:pt x="520875" y="161849"/>
                    <a:pt x="489108" y="148923"/>
                  </a:cubicBezTo>
                  <a:cubicBezTo>
                    <a:pt x="496550" y="137146"/>
                    <a:pt x="503860" y="125281"/>
                    <a:pt x="510882" y="113240"/>
                  </a:cubicBezTo>
                  <a:cubicBezTo>
                    <a:pt x="523434" y="91712"/>
                    <a:pt x="538406" y="68788"/>
                    <a:pt x="545927" y="44944"/>
                  </a:cubicBezTo>
                  <a:cubicBezTo>
                    <a:pt x="545726" y="44909"/>
                    <a:pt x="545524" y="44874"/>
                    <a:pt x="545322" y="44839"/>
                  </a:cubicBezTo>
                  <a:cubicBezTo>
                    <a:pt x="549407" y="31939"/>
                    <a:pt x="546383" y="17654"/>
                    <a:pt x="534602" y="7946"/>
                  </a:cubicBezTo>
                  <a:close/>
                  <a:moveTo>
                    <a:pt x="325890" y="573441"/>
                  </a:moveTo>
                  <a:cubicBezTo>
                    <a:pt x="240231" y="577642"/>
                    <a:pt x="143729" y="578992"/>
                    <a:pt x="56948" y="571582"/>
                  </a:cubicBezTo>
                  <a:cubicBezTo>
                    <a:pt x="44133" y="527262"/>
                    <a:pt x="64802" y="461763"/>
                    <a:pt x="65302" y="399982"/>
                  </a:cubicBezTo>
                  <a:cubicBezTo>
                    <a:pt x="66231" y="284384"/>
                    <a:pt x="25128" y="185509"/>
                    <a:pt x="104152" y="159894"/>
                  </a:cubicBezTo>
                  <a:cubicBezTo>
                    <a:pt x="183034" y="134331"/>
                    <a:pt x="276337" y="139443"/>
                    <a:pt x="358113" y="138970"/>
                  </a:cubicBezTo>
                  <a:cubicBezTo>
                    <a:pt x="369473" y="138900"/>
                    <a:pt x="389722" y="141916"/>
                    <a:pt x="408393" y="141136"/>
                  </a:cubicBezTo>
                  <a:cubicBezTo>
                    <a:pt x="383095" y="179160"/>
                    <a:pt x="356324" y="216176"/>
                    <a:pt x="329510" y="253139"/>
                  </a:cubicBezTo>
                  <a:cubicBezTo>
                    <a:pt x="284515" y="315156"/>
                    <a:pt x="238381" y="377489"/>
                    <a:pt x="201285" y="444768"/>
                  </a:cubicBezTo>
                  <a:cubicBezTo>
                    <a:pt x="200505" y="443715"/>
                    <a:pt x="199619" y="442760"/>
                    <a:pt x="198848" y="441698"/>
                  </a:cubicBezTo>
                  <a:cubicBezTo>
                    <a:pt x="187417" y="425835"/>
                    <a:pt x="179265" y="408077"/>
                    <a:pt x="162777" y="396685"/>
                  </a:cubicBezTo>
                  <a:cubicBezTo>
                    <a:pt x="152942" y="389889"/>
                    <a:pt x="134648" y="395054"/>
                    <a:pt x="132404" y="407954"/>
                  </a:cubicBezTo>
                  <a:cubicBezTo>
                    <a:pt x="128327" y="431324"/>
                    <a:pt x="137400" y="451503"/>
                    <a:pt x="147533" y="472251"/>
                  </a:cubicBezTo>
                  <a:cubicBezTo>
                    <a:pt x="157316" y="492272"/>
                    <a:pt x="169851" y="510915"/>
                    <a:pt x="183411" y="528542"/>
                  </a:cubicBezTo>
                  <a:cubicBezTo>
                    <a:pt x="196630" y="545730"/>
                    <a:pt x="227065" y="541091"/>
                    <a:pt x="237198" y="523315"/>
                  </a:cubicBezTo>
                  <a:cubicBezTo>
                    <a:pt x="284112" y="441014"/>
                    <a:pt x="337145" y="363931"/>
                    <a:pt x="392921" y="287418"/>
                  </a:cubicBezTo>
                  <a:cubicBezTo>
                    <a:pt x="408665" y="265819"/>
                    <a:pt x="424346" y="244176"/>
                    <a:pt x="439748" y="222332"/>
                  </a:cubicBezTo>
                  <a:cubicBezTo>
                    <a:pt x="439196" y="230496"/>
                    <a:pt x="438801" y="237713"/>
                    <a:pt x="438161" y="242800"/>
                  </a:cubicBezTo>
                  <a:cubicBezTo>
                    <a:pt x="403765" y="514265"/>
                    <a:pt x="496708" y="565058"/>
                    <a:pt x="325890" y="573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2" name="Google Shape;2682;p23"/>
            <p:cNvSpPr/>
            <p:nvPr/>
          </p:nvSpPr>
          <p:spPr>
            <a:xfrm>
              <a:off x="15607002" y="2663927"/>
              <a:ext cx="491732" cy="691268"/>
            </a:xfrm>
            <a:custGeom>
              <a:rect b="b" l="l" r="r" t="t"/>
              <a:pathLst>
                <a:path extrusionOk="0" h="691268" w="491732">
                  <a:moveTo>
                    <a:pt x="468520" y="217394"/>
                  </a:moveTo>
                  <a:cubicBezTo>
                    <a:pt x="470878" y="194445"/>
                    <a:pt x="484693" y="155245"/>
                    <a:pt x="451234" y="148353"/>
                  </a:cubicBezTo>
                  <a:cubicBezTo>
                    <a:pt x="448298" y="147984"/>
                    <a:pt x="445589" y="148028"/>
                    <a:pt x="443056" y="148361"/>
                  </a:cubicBezTo>
                  <a:cubicBezTo>
                    <a:pt x="451024" y="132033"/>
                    <a:pt x="459010" y="115722"/>
                    <a:pt x="466890" y="99349"/>
                  </a:cubicBezTo>
                  <a:cubicBezTo>
                    <a:pt x="478794" y="74602"/>
                    <a:pt x="505889" y="36859"/>
                    <a:pt x="482546" y="11199"/>
                  </a:cubicBezTo>
                  <a:cubicBezTo>
                    <a:pt x="470966" y="-1534"/>
                    <a:pt x="450226" y="-4437"/>
                    <a:pt x="437121" y="7867"/>
                  </a:cubicBezTo>
                  <a:cubicBezTo>
                    <a:pt x="431503" y="14716"/>
                    <a:pt x="430872" y="15461"/>
                    <a:pt x="435246" y="10103"/>
                  </a:cubicBezTo>
                  <a:cubicBezTo>
                    <a:pt x="432283" y="12909"/>
                    <a:pt x="430214" y="16277"/>
                    <a:pt x="428759" y="20030"/>
                  </a:cubicBezTo>
                  <a:cubicBezTo>
                    <a:pt x="425700" y="24993"/>
                    <a:pt x="422299" y="29852"/>
                    <a:pt x="419634" y="35026"/>
                  </a:cubicBezTo>
                  <a:cubicBezTo>
                    <a:pt x="413919" y="46145"/>
                    <a:pt x="408510" y="57458"/>
                    <a:pt x="403014" y="68683"/>
                  </a:cubicBezTo>
                  <a:cubicBezTo>
                    <a:pt x="397676" y="79574"/>
                    <a:pt x="392390" y="90501"/>
                    <a:pt x="387095" y="101419"/>
                  </a:cubicBezTo>
                  <a:cubicBezTo>
                    <a:pt x="368346" y="97648"/>
                    <a:pt x="343582" y="102401"/>
                    <a:pt x="328996" y="102252"/>
                  </a:cubicBezTo>
                  <a:cubicBezTo>
                    <a:pt x="243749" y="101384"/>
                    <a:pt x="146213" y="87738"/>
                    <a:pt x="64332" y="117388"/>
                  </a:cubicBezTo>
                  <a:cubicBezTo>
                    <a:pt x="-23509" y="149195"/>
                    <a:pt x="3375" y="263556"/>
                    <a:pt x="5549" y="356030"/>
                  </a:cubicBezTo>
                  <a:cubicBezTo>
                    <a:pt x="8985" y="501979"/>
                    <a:pt x="-5434" y="624680"/>
                    <a:pt x="56566" y="667378"/>
                  </a:cubicBezTo>
                  <a:cubicBezTo>
                    <a:pt x="83371" y="685838"/>
                    <a:pt x="118224" y="686084"/>
                    <a:pt x="149500" y="686057"/>
                  </a:cubicBezTo>
                  <a:cubicBezTo>
                    <a:pt x="272729" y="685934"/>
                    <a:pt x="412989" y="711085"/>
                    <a:pt x="450445" y="651962"/>
                  </a:cubicBezTo>
                  <a:cubicBezTo>
                    <a:pt x="480240" y="604940"/>
                    <a:pt x="451357" y="384530"/>
                    <a:pt x="468520" y="217394"/>
                  </a:cubicBezTo>
                  <a:close/>
                  <a:moveTo>
                    <a:pt x="404601" y="622979"/>
                  </a:moveTo>
                  <a:cubicBezTo>
                    <a:pt x="381897" y="644455"/>
                    <a:pt x="291190" y="632792"/>
                    <a:pt x="248790" y="631731"/>
                  </a:cubicBezTo>
                  <a:cubicBezTo>
                    <a:pt x="146432" y="629161"/>
                    <a:pt x="106320" y="638281"/>
                    <a:pt x="85659" y="621646"/>
                  </a:cubicBezTo>
                  <a:cubicBezTo>
                    <a:pt x="48282" y="591567"/>
                    <a:pt x="65367" y="452818"/>
                    <a:pt x="59213" y="344901"/>
                  </a:cubicBezTo>
                  <a:cubicBezTo>
                    <a:pt x="56408" y="295722"/>
                    <a:pt x="46441" y="242238"/>
                    <a:pt x="59090" y="193743"/>
                  </a:cubicBezTo>
                  <a:cubicBezTo>
                    <a:pt x="66857" y="163980"/>
                    <a:pt x="101289" y="161893"/>
                    <a:pt x="127779" y="158648"/>
                  </a:cubicBezTo>
                  <a:cubicBezTo>
                    <a:pt x="225490" y="146695"/>
                    <a:pt x="308975" y="158955"/>
                    <a:pt x="359703" y="157745"/>
                  </a:cubicBezTo>
                  <a:lnTo>
                    <a:pt x="310299" y="259329"/>
                  </a:lnTo>
                  <a:cubicBezTo>
                    <a:pt x="289568" y="301966"/>
                    <a:pt x="268784" y="344585"/>
                    <a:pt x="248290" y="387336"/>
                  </a:cubicBezTo>
                  <a:cubicBezTo>
                    <a:pt x="235878" y="413224"/>
                    <a:pt x="223010" y="439023"/>
                    <a:pt x="210650" y="465042"/>
                  </a:cubicBezTo>
                  <a:cubicBezTo>
                    <a:pt x="200622" y="450020"/>
                    <a:pt x="190401" y="435594"/>
                    <a:pt x="175341" y="425159"/>
                  </a:cubicBezTo>
                  <a:cubicBezTo>
                    <a:pt x="163771" y="417144"/>
                    <a:pt x="142707" y="426290"/>
                    <a:pt x="144284" y="441715"/>
                  </a:cubicBezTo>
                  <a:cubicBezTo>
                    <a:pt x="146318" y="461613"/>
                    <a:pt x="153918" y="478398"/>
                    <a:pt x="163043" y="496059"/>
                  </a:cubicBezTo>
                  <a:cubicBezTo>
                    <a:pt x="171756" y="512923"/>
                    <a:pt x="179514" y="530164"/>
                    <a:pt x="187789" y="547246"/>
                  </a:cubicBezTo>
                  <a:cubicBezTo>
                    <a:pt x="198448" y="569222"/>
                    <a:pt x="232950" y="570231"/>
                    <a:pt x="244985" y="549044"/>
                  </a:cubicBezTo>
                  <a:cubicBezTo>
                    <a:pt x="272264" y="501014"/>
                    <a:pt x="295169" y="450152"/>
                    <a:pt x="319687" y="400657"/>
                  </a:cubicBezTo>
                  <a:cubicBezTo>
                    <a:pt x="344687" y="350180"/>
                    <a:pt x="369205" y="299449"/>
                    <a:pt x="393924" y="248832"/>
                  </a:cubicBezTo>
                  <a:cubicBezTo>
                    <a:pt x="399727" y="236950"/>
                    <a:pt x="405565" y="225076"/>
                    <a:pt x="411385" y="213194"/>
                  </a:cubicBezTo>
                  <a:cubicBezTo>
                    <a:pt x="410193" y="234109"/>
                    <a:pt x="411271" y="254480"/>
                    <a:pt x="410745" y="264644"/>
                  </a:cubicBezTo>
                  <a:cubicBezTo>
                    <a:pt x="401550" y="443154"/>
                    <a:pt x="421869" y="568074"/>
                    <a:pt x="404601" y="6229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3" name="Google Shape;2683;p23"/>
            <p:cNvSpPr/>
            <p:nvPr/>
          </p:nvSpPr>
          <p:spPr>
            <a:xfrm>
              <a:off x="15594408" y="3441377"/>
              <a:ext cx="484769" cy="595770"/>
            </a:xfrm>
            <a:custGeom>
              <a:rect b="b" l="l" r="r" t="t"/>
              <a:pathLst>
                <a:path extrusionOk="0" h="595770" w="484769">
                  <a:moveTo>
                    <a:pt x="451259" y="108005"/>
                  </a:moveTo>
                  <a:cubicBezTo>
                    <a:pt x="456755" y="96035"/>
                    <a:pt x="461970" y="83951"/>
                    <a:pt x="466476" y="71603"/>
                  </a:cubicBezTo>
                  <a:cubicBezTo>
                    <a:pt x="466818" y="70665"/>
                    <a:pt x="467396" y="69402"/>
                    <a:pt x="467896" y="68122"/>
                  </a:cubicBezTo>
                  <a:cubicBezTo>
                    <a:pt x="472480" y="64561"/>
                    <a:pt x="476811" y="59484"/>
                    <a:pt x="479063" y="55512"/>
                  </a:cubicBezTo>
                  <a:cubicBezTo>
                    <a:pt x="487251" y="41086"/>
                    <a:pt x="487137" y="23258"/>
                    <a:pt x="475382" y="10726"/>
                  </a:cubicBezTo>
                  <a:cubicBezTo>
                    <a:pt x="463557" y="-1875"/>
                    <a:pt x="442440" y="-4164"/>
                    <a:pt x="429370" y="8113"/>
                  </a:cubicBezTo>
                  <a:cubicBezTo>
                    <a:pt x="427004" y="10332"/>
                    <a:pt x="425014" y="12998"/>
                    <a:pt x="423401" y="15891"/>
                  </a:cubicBezTo>
                  <a:cubicBezTo>
                    <a:pt x="421779" y="16970"/>
                    <a:pt x="420228" y="18172"/>
                    <a:pt x="418764" y="19504"/>
                  </a:cubicBezTo>
                  <a:cubicBezTo>
                    <a:pt x="413575" y="23898"/>
                    <a:pt x="410200" y="28598"/>
                    <a:pt x="407176" y="34518"/>
                  </a:cubicBezTo>
                  <a:cubicBezTo>
                    <a:pt x="406518" y="35816"/>
                    <a:pt x="405887" y="37175"/>
                    <a:pt x="405238" y="38508"/>
                  </a:cubicBezTo>
                  <a:cubicBezTo>
                    <a:pt x="362234" y="37587"/>
                    <a:pt x="292967" y="47137"/>
                    <a:pt x="209070" y="38394"/>
                  </a:cubicBezTo>
                  <a:cubicBezTo>
                    <a:pt x="162235" y="33509"/>
                    <a:pt x="107712" y="20899"/>
                    <a:pt x="63673" y="42840"/>
                  </a:cubicBezTo>
                  <a:cubicBezTo>
                    <a:pt x="-18760" y="83916"/>
                    <a:pt x="2383" y="226909"/>
                    <a:pt x="2549" y="300897"/>
                  </a:cubicBezTo>
                  <a:cubicBezTo>
                    <a:pt x="2672" y="359415"/>
                    <a:pt x="3680" y="446285"/>
                    <a:pt x="7581" y="504829"/>
                  </a:cubicBezTo>
                  <a:cubicBezTo>
                    <a:pt x="13725" y="597048"/>
                    <a:pt x="20563" y="578185"/>
                    <a:pt x="244457" y="586823"/>
                  </a:cubicBezTo>
                  <a:cubicBezTo>
                    <a:pt x="299971" y="588963"/>
                    <a:pt x="420166" y="618911"/>
                    <a:pt x="449944" y="555701"/>
                  </a:cubicBezTo>
                  <a:cubicBezTo>
                    <a:pt x="473524" y="505636"/>
                    <a:pt x="469097" y="383636"/>
                    <a:pt x="466213" y="209450"/>
                  </a:cubicBezTo>
                  <a:cubicBezTo>
                    <a:pt x="465827" y="187254"/>
                    <a:pt x="478047" y="122124"/>
                    <a:pt x="451259" y="108005"/>
                  </a:cubicBezTo>
                  <a:close/>
                  <a:moveTo>
                    <a:pt x="350610" y="543617"/>
                  </a:moveTo>
                  <a:cubicBezTo>
                    <a:pt x="242976" y="534952"/>
                    <a:pt x="73499" y="536697"/>
                    <a:pt x="58387" y="530401"/>
                  </a:cubicBezTo>
                  <a:cubicBezTo>
                    <a:pt x="49297" y="479687"/>
                    <a:pt x="50489" y="254472"/>
                    <a:pt x="51655" y="202609"/>
                  </a:cubicBezTo>
                  <a:cubicBezTo>
                    <a:pt x="52444" y="167418"/>
                    <a:pt x="47850" y="104655"/>
                    <a:pt x="85175" y="86099"/>
                  </a:cubicBezTo>
                  <a:cubicBezTo>
                    <a:pt x="116048" y="70753"/>
                    <a:pt x="158386" y="81355"/>
                    <a:pt x="191021" y="85029"/>
                  </a:cubicBezTo>
                  <a:cubicBezTo>
                    <a:pt x="249436" y="91606"/>
                    <a:pt x="307413" y="88730"/>
                    <a:pt x="366029" y="88300"/>
                  </a:cubicBezTo>
                  <a:cubicBezTo>
                    <a:pt x="370175" y="88274"/>
                    <a:pt x="375479" y="88660"/>
                    <a:pt x="381352" y="89116"/>
                  </a:cubicBezTo>
                  <a:cubicBezTo>
                    <a:pt x="376198" y="99096"/>
                    <a:pt x="370859" y="108979"/>
                    <a:pt x="365354" y="118730"/>
                  </a:cubicBezTo>
                  <a:cubicBezTo>
                    <a:pt x="344308" y="156000"/>
                    <a:pt x="320561" y="191648"/>
                    <a:pt x="296272" y="226857"/>
                  </a:cubicBezTo>
                  <a:cubicBezTo>
                    <a:pt x="258211" y="282034"/>
                    <a:pt x="218730" y="336492"/>
                    <a:pt x="185516" y="394695"/>
                  </a:cubicBezTo>
                  <a:cubicBezTo>
                    <a:pt x="172824" y="376007"/>
                    <a:pt x="161963" y="360169"/>
                    <a:pt x="141495" y="349602"/>
                  </a:cubicBezTo>
                  <a:cubicBezTo>
                    <a:pt x="127733" y="342499"/>
                    <a:pt x="109842" y="349804"/>
                    <a:pt x="109360" y="366738"/>
                  </a:cubicBezTo>
                  <a:cubicBezTo>
                    <a:pt x="109018" y="378892"/>
                    <a:pt x="109254" y="389389"/>
                    <a:pt x="114111" y="400824"/>
                  </a:cubicBezTo>
                  <a:cubicBezTo>
                    <a:pt x="117994" y="409953"/>
                    <a:pt x="122377" y="418889"/>
                    <a:pt x="126874" y="427729"/>
                  </a:cubicBezTo>
                  <a:cubicBezTo>
                    <a:pt x="136244" y="446153"/>
                    <a:pt x="146728" y="464192"/>
                    <a:pt x="157159" y="482038"/>
                  </a:cubicBezTo>
                  <a:cubicBezTo>
                    <a:pt x="169291" y="502786"/>
                    <a:pt x="205800" y="509039"/>
                    <a:pt x="217993" y="483949"/>
                  </a:cubicBezTo>
                  <a:cubicBezTo>
                    <a:pt x="252934" y="412049"/>
                    <a:pt x="299436" y="346857"/>
                    <a:pt x="344939" y="281429"/>
                  </a:cubicBezTo>
                  <a:cubicBezTo>
                    <a:pt x="368650" y="247342"/>
                    <a:pt x="392931" y="212545"/>
                    <a:pt x="414740" y="176415"/>
                  </a:cubicBezTo>
                  <a:cubicBezTo>
                    <a:pt x="415985" y="190192"/>
                    <a:pt x="417756" y="202697"/>
                    <a:pt x="417879" y="210248"/>
                  </a:cubicBezTo>
                  <a:cubicBezTo>
                    <a:pt x="424172" y="588928"/>
                    <a:pt x="416555" y="548931"/>
                    <a:pt x="350610" y="543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4" name="Google Shape;2684;p23"/>
            <p:cNvSpPr/>
            <p:nvPr/>
          </p:nvSpPr>
          <p:spPr>
            <a:xfrm>
              <a:off x="15570933" y="4106373"/>
              <a:ext cx="554306" cy="582133"/>
            </a:xfrm>
            <a:custGeom>
              <a:rect b="b" l="l" r="r" t="t"/>
              <a:pathLst>
                <a:path extrusionOk="0" h="582133" w="554306">
                  <a:moveTo>
                    <a:pt x="554274" y="30735"/>
                  </a:moveTo>
                  <a:cubicBezTo>
                    <a:pt x="553424" y="8610"/>
                    <a:pt x="531290" y="-7570"/>
                    <a:pt x="510375" y="3664"/>
                  </a:cubicBezTo>
                  <a:cubicBezTo>
                    <a:pt x="488417" y="15467"/>
                    <a:pt x="475479" y="42924"/>
                    <a:pt x="461690" y="62910"/>
                  </a:cubicBezTo>
                  <a:cubicBezTo>
                    <a:pt x="460498" y="64638"/>
                    <a:pt x="459236" y="66303"/>
                    <a:pt x="458035" y="68014"/>
                  </a:cubicBezTo>
                  <a:cubicBezTo>
                    <a:pt x="446736" y="67005"/>
                    <a:pt x="433342" y="70566"/>
                    <a:pt x="422674" y="71820"/>
                  </a:cubicBezTo>
                  <a:cubicBezTo>
                    <a:pt x="254670" y="91463"/>
                    <a:pt x="97675" y="41205"/>
                    <a:pt x="28601" y="104117"/>
                  </a:cubicBezTo>
                  <a:cubicBezTo>
                    <a:pt x="69" y="130110"/>
                    <a:pt x="-273" y="172063"/>
                    <a:pt x="51" y="207780"/>
                  </a:cubicBezTo>
                  <a:cubicBezTo>
                    <a:pt x="2593" y="486367"/>
                    <a:pt x="5267" y="536721"/>
                    <a:pt x="39795" y="571553"/>
                  </a:cubicBezTo>
                  <a:cubicBezTo>
                    <a:pt x="50858" y="582716"/>
                    <a:pt x="72816" y="580234"/>
                    <a:pt x="86920" y="580787"/>
                  </a:cubicBezTo>
                  <a:cubicBezTo>
                    <a:pt x="125594" y="582304"/>
                    <a:pt x="164339" y="582199"/>
                    <a:pt x="203031" y="582058"/>
                  </a:cubicBezTo>
                  <a:cubicBezTo>
                    <a:pt x="532219" y="580866"/>
                    <a:pt x="502574" y="587925"/>
                    <a:pt x="514364" y="214270"/>
                  </a:cubicBezTo>
                  <a:cubicBezTo>
                    <a:pt x="515012" y="193741"/>
                    <a:pt x="528634" y="138870"/>
                    <a:pt x="510200" y="117412"/>
                  </a:cubicBezTo>
                  <a:cubicBezTo>
                    <a:pt x="514180" y="111896"/>
                    <a:pt x="518229" y="106432"/>
                    <a:pt x="522069" y="100820"/>
                  </a:cubicBezTo>
                  <a:cubicBezTo>
                    <a:pt x="535472" y="81238"/>
                    <a:pt x="555221" y="55386"/>
                    <a:pt x="554274" y="30735"/>
                  </a:cubicBezTo>
                  <a:close/>
                  <a:moveTo>
                    <a:pt x="337541" y="530863"/>
                  </a:moveTo>
                  <a:cubicBezTo>
                    <a:pt x="249814" y="533152"/>
                    <a:pt x="157712" y="539167"/>
                    <a:pt x="69967" y="530319"/>
                  </a:cubicBezTo>
                  <a:cubicBezTo>
                    <a:pt x="45852" y="494952"/>
                    <a:pt x="54548" y="443388"/>
                    <a:pt x="52339" y="331762"/>
                  </a:cubicBezTo>
                  <a:cubicBezTo>
                    <a:pt x="46966" y="60393"/>
                    <a:pt x="8747" y="139300"/>
                    <a:pt x="388461" y="123997"/>
                  </a:cubicBezTo>
                  <a:cubicBezTo>
                    <a:pt x="395062" y="123734"/>
                    <a:pt x="405195" y="123848"/>
                    <a:pt x="416319" y="123401"/>
                  </a:cubicBezTo>
                  <a:cubicBezTo>
                    <a:pt x="390600" y="155383"/>
                    <a:pt x="362690" y="186830"/>
                    <a:pt x="335209" y="218137"/>
                  </a:cubicBezTo>
                  <a:cubicBezTo>
                    <a:pt x="288120" y="271797"/>
                    <a:pt x="240355" y="326527"/>
                    <a:pt x="201672" y="386904"/>
                  </a:cubicBezTo>
                  <a:cubicBezTo>
                    <a:pt x="199218" y="382344"/>
                    <a:pt x="196895" y="377723"/>
                    <a:pt x="194353" y="373215"/>
                  </a:cubicBezTo>
                  <a:cubicBezTo>
                    <a:pt x="187805" y="361578"/>
                    <a:pt x="180994" y="350248"/>
                    <a:pt x="173192" y="339418"/>
                  </a:cubicBezTo>
                  <a:cubicBezTo>
                    <a:pt x="165005" y="328061"/>
                    <a:pt x="157940" y="316486"/>
                    <a:pt x="145010" y="310023"/>
                  </a:cubicBezTo>
                  <a:cubicBezTo>
                    <a:pt x="134816" y="304919"/>
                    <a:pt x="118564" y="307322"/>
                    <a:pt x="115785" y="320862"/>
                  </a:cubicBezTo>
                  <a:cubicBezTo>
                    <a:pt x="110088" y="348626"/>
                    <a:pt x="124236" y="377407"/>
                    <a:pt x="134518" y="402689"/>
                  </a:cubicBezTo>
                  <a:cubicBezTo>
                    <a:pt x="144949" y="428322"/>
                    <a:pt x="156932" y="453306"/>
                    <a:pt x="168617" y="478387"/>
                  </a:cubicBezTo>
                  <a:cubicBezTo>
                    <a:pt x="179504" y="501748"/>
                    <a:pt x="218012" y="503537"/>
                    <a:pt x="230196" y="480316"/>
                  </a:cubicBezTo>
                  <a:cubicBezTo>
                    <a:pt x="272640" y="399400"/>
                    <a:pt x="330239" y="331464"/>
                    <a:pt x="389881" y="263519"/>
                  </a:cubicBezTo>
                  <a:cubicBezTo>
                    <a:pt x="414031" y="236009"/>
                    <a:pt x="438137" y="208447"/>
                    <a:pt x="461436" y="180209"/>
                  </a:cubicBezTo>
                  <a:cubicBezTo>
                    <a:pt x="462207" y="193530"/>
                    <a:pt x="463496" y="205623"/>
                    <a:pt x="463373" y="213042"/>
                  </a:cubicBezTo>
                  <a:cubicBezTo>
                    <a:pt x="457956" y="539255"/>
                    <a:pt x="464031" y="527557"/>
                    <a:pt x="337541" y="5308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5" name="Google Shape;2685;p23"/>
            <p:cNvSpPr/>
            <p:nvPr/>
          </p:nvSpPr>
          <p:spPr>
            <a:xfrm>
              <a:off x="16212709" y="2230331"/>
              <a:ext cx="1569150" cy="280684"/>
            </a:xfrm>
            <a:custGeom>
              <a:rect b="b" l="l" r="r" t="t"/>
              <a:pathLst>
                <a:path extrusionOk="0" h="280684" w="1569150">
                  <a:moveTo>
                    <a:pt x="1566083" y="221000"/>
                  </a:moveTo>
                  <a:cubicBezTo>
                    <a:pt x="1554521" y="193902"/>
                    <a:pt x="1539725" y="170006"/>
                    <a:pt x="1522290" y="146302"/>
                  </a:cubicBezTo>
                  <a:cubicBezTo>
                    <a:pt x="1504723" y="122423"/>
                    <a:pt x="1482668" y="91984"/>
                    <a:pt x="1448491" y="101876"/>
                  </a:cubicBezTo>
                  <a:cubicBezTo>
                    <a:pt x="1422518" y="109392"/>
                    <a:pt x="1411210" y="140462"/>
                    <a:pt x="1400393" y="164411"/>
                  </a:cubicBezTo>
                  <a:cubicBezTo>
                    <a:pt x="1397457" y="158351"/>
                    <a:pt x="1394608" y="151485"/>
                    <a:pt x="1392154" y="146127"/>
                  </a:cubicBezTo>
                  <a:cubicBezTo>
                    <a:pt x="1379697" y="118906"/>
                    <a:pt x="1367241" y="91695"/>
                    <a:pt x="1354785" y="64475"/>
                  </a:cubicBezTo>
                  <a:cubicBezTo>
                    <a:pt x="1344029" y="40973"/>
                    <a:pt x="1332397" y="11999"/>
                    <a:pt x="1304698" y="4422"/>
                  </a:cubicBezTo>
                  <a:cubicBezTo>
                    <a:pt x="1273124" y="-4216"/>
                    <a:pt x="1251025" y="17436"/>
                    <a:pt x="1236772" y="42569"/>
                  </a:cubicBezTo>
                  <a:cubicBezTo>
                    <a:pt x="1222002" y="68596"/>
                    <a:pt x="1207345" y="94685"/>
                    <a:pt x="1192628" y="120748"/>
                  </a:cubicBezTo>
                  <a:cubicBezTo>
                    <a:pt x="1181574" y="140321"/>
                    <a:pt x="1171336" y="166533"/>
                    <a:pt x="1154286" y="180178"/>
                  </a:cubicBezTo>
                  <a:cubicBezTo>
                    <a:pt x="1152042" y="181976"/>
                    <a:pt x="1150166" y="181950"/>
                    <a:pt x="1145521" y="179073"/>
                  </a:cubicBezTo>
                  <a:cubicBezTo>
                    <a:pt x="1137693" y="174224"/>
                    <a:pt x="1131680" y="165674"/>
                    <a:pt x="1126394" y="158141"/>
                  </a:cubicBezTo>
                  <a:cubicBezTo>
                    <a:pt x="1110686" y="135717"/>
                    <a:pt x="1097055" y="111636"/>
                    <a:pt x="1085072" y="87038"/>
                  </a:cubicBezTo>
                  <a:cubicBezTo>
                    <a:pt x="1079068" y="74709"/>
                    <a:pt x="1073449" y="62177"/>
                    <a:pt x="1068391" y="49426"/>
                  </a:cubicBezTo>
                  <a:cubicBezTo>
                    <a:pt x="1063456" y="37000"/>
                    <a:pt x="1059739" y="23978"/>
                    <a:pt x="1050149" y="14086"/>
                  </a:cubicBezTo>
                  <a:cubicBezTo>
                    <a:pt x="1038061" y="1607"/>
                    <a:pt x="1020933" y="-3471"/>
                    <a:pt x="1004401" y="2493"/>
                  </a:cubicBezTo>
                  <a:cubicBezTo>
                    <a:pt x="989604" y="7833"/>
                    <a:pt x="981321" y="20680"/>
                    <a:pt x="976263" y="34931"/>
                  </a:cubicBezTo>
                  <a:cubicBezTo>
                    <a:pt x="967734" y="58994"/>
                    <a:pt x="964946" y="85144"/>
                    <a:pt x="960555" y="110163"/>
                  </a:cubicBezTo>
                  <a:cubicBezTo>
                    <a:pt x="956680" y="132201"/>
                    <a:pt x="952525" y="155808"/>
                    <a:pt x="942112" y="175934"/>
                  </a:cubicBezTo>
                  <a:cubicBezTo>
                    <a:pt x="934950" y="166410"/>
                    <a:pt x="929524" y="155027"/>
                    <a:pt x="923502" y="144776"/>
                  </a:cubicBezTo>
                  <a:cubicBezTo>
                    <a:pt x="914631" y="129666"/>
                    <a:pt x="905751" y="114548"/>
                    <a:pt x="896880" y="99438"/>
                  </a:cubicBezTo>
                  <a:cubicBezTo>
                    <a:pt x="889167" y="86302"/>
                    <a:pt x="881996" y="72043"/>
                    <a:pt x="871775" y="60607"/>
                  </a:cubicBezTo>
                  <a:cubicBezTo>
                    <a:pt x="847915" y="33913"/>
                    <a:pt x="811485" y="36220"/>
                    <a:pt x="785818" y="58766"/>
                  </a:cubicBezTo>
                  <a:cubicBezTo>
                    <a:pt x="762791" y="78988"/>
                    <a:pt x="747442" y="110119"/>
                    <a:pt x="730743" y="135410"/>
                  </a:cubicBezTo>
                  <a:cubicBezTo>
                    <a:pt x="722241" y="148293"/>
                    <a:pt x="713790" y="161201"/>
                    <a:pt x="705314" y="174101"/>
                  </a:cubicBezTo>
                  <a:cubicBezTo>
                    <a:pt x="695251" y="151485"/>
                    <a:pt x="685153" y="128877"/>
                    <a:pt x="674871" y="106366"/>
                  </a:cubicBezTo>
                  <a:cubicBezTo>
                    <a:pt x="658549" y="70613"/>
                    <a:pt x="629052" y="35641"/>
                    <a:pt x="585425" y="41832"/>
                  </a:cubicBezTo>
                  <a:cubicBezTo>
                    <a:pt x="543893" y="47734"/>
                    <a:pt x="530157" y="89950"/>
                    <a:pt x="517675" y="124063"/>
                  </a:cubicBezTo>
                  <a:cubicBezTo>
                    <a:pt x="510627" y="143320"/>
                    <a:pt x="504184" y="162771"/>
                    <a:pt x="498285" y="182388"/>
                  </a:cubicBezTo>
                  <a:cubicBezTo>
                    <a:pt x="493700" y="166901"/>
                    <a:pt x="490685" y="150581"/>
                    <a:pt x="485960" y="137129"/>
                  </a:cubicBezTo>
                  <a:cubicBezTo>
                    <a:pt x="473153" y="100692"/>
                    <a:pt x="450143" y="61721"/>
                    <a:pt x="409365" y="52873"/>
                  </a:cubicBezTo>
                  <a:cubicBezTo>
                    <a:pt x="363652" y="42955"/>
                    <a:pt x="326213" y="72481"/>
                    <a:pt x="298128" y="105130"/>
                  </a:cubicBezTo>
                  <a:cubicBezTo>
                    <a:pt x="277485" y="129123"/>
                    <a:pt x="257122" y="153361"/>
                    <a:pt x="236776" y="177626"/>
                  </a:cubicBezTo>
                  <a:cubicBezTo>
                    <a:pt x="230746" y="149696"/>
                    <a:pt x="224548" y="121774"/>
                    <a:pt x="216931" y="94361"/>
                  </a:cubicBezTo>
                  <a:cubicBezTo>
                    <a:pt x="206754" y="57722"/>
                    <a:pt x="183314" y="18348"/>
                    <a:pt x="139976" y="19935"/>
                  </a:cubicBezTo>
                  <a:cubicBezTo>
                    <a:pt x="90336" y="21750"/>
                    <a:pt x="68246" y="66983"/>
                    <a:pt x="54134" y="107831"/>
                  </a:cubicBezTo>
                  <a:cubicBezTo>
                    <a:pt x="38662" y="152642"/>
                    <a:pt x="18781" y="195603"/>
                    <a:pt x="1592" y="239714"/>
                  </a:cubicBezTo>
                  <a:cubicBezTo>
                    <a:pt x="-7893" y="264049"/>
                    <a:pt x="27530" y="277404"/>
                    <a:pt x="41336" y="257963"/>
                  </a:cubicBezTo>
                  <a:cubicBezTo>
                    <a:pt x="64381" y="225516"/>
                    <a:pt x="81272" y="189632"/>
                    <a:pt x="96358" y="152861"/>
                  </a:cubicBezTo>
                  <a:cubicBezTo>
                    <a:pt x="103081" y="136471"/>
                    <a:pt x="108297" y="119283"/>
                    <a:pt x="115687" y="103192"/>
                  </a:cubicBezTo>
                  <a:cubicBezTo>
                    <a:pt x="120271" y="93203"/>
                    <a:pt x="127608" y="78795"/>
                    <a:pt x="139933" y="76971"/>
                  </a:cubicBezTo>
                  <a:cubicBezTo>
                    <a:pt x="146253" y="76033"/>
                    <a:pt x="149496" y="80470"/>
                    <a:pt x="153467" y="87819"/>
                  </a:cubicBezTo>
                  <a:cubicBezTo>
                    <a:pt x="160050" y="99991"/>
                    <a:pt x="162732" y="114706"/>
                    <a:pt x="165853" y="128667"/>
                  </a:cubicBezTo>
                  <a:cubicBezTo>
                    <a:pt x="174759" y="168471"/>
                    <a:pt x="183788" y="208240"/>
                    <a:pt x="192807" y="248018"/>
                  </a:cubicBezTo>
                  <a:cubicBezTo>
                    <a:pt x="197243" y="267574"/>
                    <a:pt x="226424" y="279386"/>
                    <a:pt x="240844" y="262330"/>
                  </a:cubicBezTo>
                  <a:cubicBezTo>
                    <a:pt x="271208" y="226402"/>
                    <a:pt x="301538" y="190430"/>
                    <a:pt x="331920" y="154519"/>
                  </a:cubicBezTo>
                  <a:cubicBezTo>
                    <a:pt x="347926" y="135603"/>
                    <a:pt x="375871" y="98789"/>
                    <a:pt x="402072" y="111365"/>
                  </a:cubicBezTo>
                  <a:cubicBezTo>
                    <a:pt x="409461" y="114907"/>
                    <a:pt x="418105" y="126913"/>
                    <a:pt x="423399" y="137234"/>
                  </a:cubicBezTo>
                  <a:cubicBezTo>
                    <a:pt x="430306" y="150704"/>
                    <a:pt x="433839" y="165174"/>
                    <a:pt x="437810" y="179871"/>
                  </a:cubicBezTo>
                  <a:cubicBezTo>
                    <a:pt x="447899" y="217194"/>
                    <a:pt x="461162" y="253525"/>
                    <a:pt x="494358" y="276247"/>
                  </a:cubicBezTo>
                  <a:cubicBezTo>
                    <a:pt x="509356" y="286507"/>
                    <a:pt x="533435" y="278089"/>
                    <a:pt x="537888" y="260103"/>
                  </a:cubicBezTo>
                  <a:cubicBezTo>
                    <a:pt x="545962" y="227480"/>
                    <a:pt x="555420" y="195235"/>
                    <a:pt x="566377" y="163464"/>
                  </a:cubicBezTo>
                  <a:cubicBezTo>
                    <a:pt x="571715" y="147994"/>
                    <a:pt x="577325" y="132604"/>
                    <a:pt x="583435" y="117424"/>
                  </a:cubicBezTo>
                  <a:cubicBezTo>
                    <a:pt x="585872" y="111365"/>
                    <a:pt x="589834" y="99859"/>
                    <a:pt x="595514" y="100026"/>
                  </a:cubicBezTo>
                  <a:cubicBezTo>
                    <a:pt x="613405" y="100570"/>
                    <a:pt x="624827" y="140997"/>
                    <a:pt x="630402" y="153738"/>
                  </a:cubicBezTo>
                  <a:cubicBezTo>
                    <a:pt x="644734" y="186475"/>
                    <a:pt x="659075" y="219202"/>
                    <a:pt x="673415" y="251938"/>
                  </a:cubicBezTo>
                  <a:cubicBezTo>
                    <a:pt x="683023" y="273870"/>
                    <a:pt x="714273" y="271248"/>
                    <a:pt x="726062" y="253596"/>
                  </a:cubicBezTo>
                  <a:cubicBezTo>
                    <a:pt x="750896" y="216378"/>
                    <a:pt x="775677" y="179135"/>
                    <a:pt x="800396" y="141838"/>
                  </a:cubicBezTo>
                  <a:cubicBezTo>
                    <a:pt x="806436" y="132727"/>
                    <a:pt x="812230" y="123361"/>
                    <a:pt x="818594" y="114469"/>
                  </a:cubicBezTo>
                  <a:cubicBezTo>
                    <a:pt x="820601" y="111663"/>
                    <a:pt x="825615" y="107041"/>
                    <a:pt x="827885" y="104349"/>
                  </a:cubicBezTo>
                  <a:cubicBezTo>
                    <a:pt x="832461" y="113224"/>
                    <a:pt x="838580" y="122388"/>
                    <a:pt x="843769" y="131271"/>
                  </a:cubicBezTo>
                  <a:cubicBezTo>
                    <a:pt x="854831" y="150178"/>
                    <a:pt x="865885" y="169085"/>
                    <a:pt x="876938" y="188000"/>
                  </a:cubicBezTo>
                  <a:cubicBezTo>
                    <a:pt x="887571" y="206188"/>
                    <a:pt x="898432" y="225341"/>
                    <a:pt x="917015" y="236600"/>
                  </a:cubicBezTo>
                  <a:cubicBezTo>
                    <a:pt x="937834" y="249202"/>
                    <a:pt x="963947" y="246571"/>
                    <a:pt x="981084" y="229076"/>
                  </a:cubicBezTo>
                  <a:cubicBezTo>
                    <a:pt x="995127" y="214747"/>
                    <a:pt x="1003524" y="193201"/>
                    <a:pt x="1009529" y="174443"/>
                  </a:cubicBezTo>
                  <a:cubicBezTo>
                    <a:pt x="1016165" y="153721"/>
                    <a:pt x="1019548" y="132148"/>
                    <a:pt x="1023204" y="110751"/>
                  </a:cubicBezTo>
                  <a:cubicBezTo>
                    <a:pt x="1023554" y="108716"/>
                    <a:pt x="1023922" y="106691"/>
                    <a:pt x="1024273" y="104665"/>
                  </a:cubicBezTo>
                  <a:cubicBezTo>
                    <a:pt x="1028831" y="114653"/>
                    <a:pt x="1033565" y="124554"/>
                    <a:pt x="1038693" y="134270"/>
                  </a:cubicBezTo>
                  <a:cubicBezTo>
                    <a:pt x="1053384" y="162131"/>
                    <a:pt x="1069925" y="192201"/>
                    <a:pt x="1091524" y="215361"/>
                  </a:cubicBezTo>
                  <a:cubicBezTo>
                    <a:pt x="1114884" y="240406"/>
                    <a:pt x="1149798" y="253762"/>
                    <a:pt x="1182126" y="237223"/>
                  </a:cubicBezTo>
                  <a:cubicBezTo>
                    <a:pt x="1209712" y="223113"/>
                    <a:pt x="1224333" y="194288"/>
                    <a:pt x="1238937" y="168515"/>
                  </a:cubicBezTo>
                  <a:cubicBezTo>
                    <a:pt x="1255864" y="138655"/>
                    <a:pt x="1272790" y="108786"/>
                    <a:pt x="1289717" y="78927"/>
                  </a:cubicBezTo>
                  <a:cubicBezTo>
                    <a:pt x="1289813" y="78760"/>
                    <a:pt x="1289989" y="78514"/>
                    <a:pt x="1290111" y="78313"/>
                  </a:cubicBezTo>
                  <a:cubicBezTo>
                    <a:pt x="1293460" y="85600"/>
                    <a:pt x="1296616" y="92984"/>
                    <a:pt x="1299868" y="100315"/>
                  </a:cubicBezTo>
                  <a:cubicBezTo>
                    <a:pt x="1314138" y="132490"/>
                    <a:pt x="1327550" y="165226"/>
                    <a:pt x="1342741" y="196972"/>
                  </a:cubicBezTo>
                  <a:cubicBezTo>
                    <a:pt x="1356301" y="225288"/>
                    <a:pt x="1384203" y="251657"/>
                    <a:pt x="1417890" y="242204"/>
                  </a:cubicBezTo>
                  <a:cubicBezTo>
                    <a:pt x="1439138" y="236241"/>
                    <a:pt x="1448368" y="217439"/>
                    <a:pt x="1457327" y="199287"/>
                  </a:cubicBezTo>
                  <a:cubicBezTo>
                    <a:pt x="1460281" y="193297"/>
                    <a:pt x="1463244" y="187308"/>
                    <a:pt x="1466198" y="181309"/>
                  </a:cubicBezTo>
                  <a:cubicBezTo>
                    <a:pt x="1467837" y="183440"/>
                    <a:pt x="1469494" y="185554"/>
                    <a:pt x="1471115" y="187702"/>
                  </a:cubicBezTo>
                  <a:cubicBezTo>
                    <a:pt x="1475314" y="193288"/>
                    <a:pt x="1479311" y="199015"/>
                    <a:pt x="1483370" y="204715"/>
                  </a:cubicBezTo>
                  <a:cubicBezTo>
                    <a:pt x="1495300" y="221482"/>
                    <a:pt x="1507537" y="237960"/>
                    <a:pt x="1519634" y="254595"/>
                  </a:cubicBezTo>
                  <a:cubicBezTo>
                    <a:pt x="1527979" y="266074"/>
                    <a:pt x="1547167" y="265732"/>
                    <a:pt x="1557466" y="258042"/>
                  </a:cubicBezTo>
                  <a:cubicBezTo>
                    <a:pt x="1569677" y="248913"/>
                    <a:pt x="1571895" y="234627"/>
                    <a:pt x="1566083" y="2210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6" name="Google Shape;2686;p23"/>
            <p:cNvSpPr/>
            <p:nvPr/>
          </p:nvSpPr>
          <p:spPr>
            <a:xfrm>
              <a:off x="16230025" y="2948736"/>
              <a:ext cx="1499831" cy="303392"/>
            </a:xfrm>
            <a:custGeom>
              <a:rect b="b" l="l" r="r" t="t"/>
              <a:pathLst>
                <a:path extrusionOk="0" h="303392" w="1499831">
                  <a:moveTo>
                    <a:pt x="1484463" y="132334"/>
                  </a:moveTo>
                  <a:cubicBezTo>
                    <a:pt x="1474777" y="112559"/>
                    <a:pt x="1466546" y="90715"/>
                    <a:pt x="1453511" y="72887"/>
                  </a:cubicBezTo>
                  <a:cubicBezTo>
                    <a:pt x="1436646" y="49814"/>
                    <a:pt x="1406501" y="41589"/>
                    <a:pt x="1381974" y="58101"/>
                  </a:cubicBezTo>
                  <a:cubicBezTo>
                    <a:pt x="1361936" y="71598"/>
                    <a:pt x="1353012" y="95617"/>
                    <a:pt x="1345430" y="117584"/>
                  </a:cubicBezTo>
                  <a:cubicBezTo>
                    <a:pt x="1342441" y="126231"/>
                    <a:pt x="1339916" y="135570"/>
                    <a:pt x="1336033" y="143691"/>
                  </a:cubicBezTo>
                  <a:cubicBezTo>
                    <a:pt x="1334560" y="146778"/>
                    <a:pt x="1332518" y="150233"/>
                    <a:pt x="1330335" y="153153"/>
                  </a:cubicBezTo>
                  <a:cubicBezTo>
                    <a:pt x="1330475" y="152565"/>
                    <a:pt x="1324409" y="158818"/>
                    <a:pt x="1325891" y="157660"/>
                  </a:cubicBezTo>
                  <a:cubicBezTo>
                    <a:pt x="1327144" y="156678"/>
                    <a:pt x="1322446" y="160388"/>
                    <a:pt x="1321245" y="161221"/>
                  </a:cubicBezTo>
                  <a:cubicBezTo>
                    <a:pt x="1321219" y="161194"/>
                    <a:pt x="1321219" y="161177"/>
                    <a:pt x="1321192" y="161142"/>
                  </a:cubicBezTo>
                  <a:cubicBezTo>
                    <a:pt x="1321368" y="160975"/>
                    <a:pt x="1321596" y="160773"/>
                    <a:pt x="1322052" y="160379"/>
                  </a:cubicBezTo>
                  <a:cubicBezTo>
                    <a:pt x="1322122" y="160318"/>
                    <a:pt x="1321578" y="160545"/>
                    <a:pt x="1320921" y="160826"/>
                  </a:cubicBezTo>
                  <a:cubicBezTo>
                    <a:pt x="1319422" y="159011"/>
                    <a:pt x="1316783" y="156363"/>
                    <a:pt x="1315714" y="154626"/>
                  </a:cubicBezTo>
                  <a:cubicBezTo>
                    <a:pt x="1303433" y="134737"/>
                    <a:pt x="1292108" y="114182"/>
                    <a:pt x="1280335" y="93986"/>
                  </a:cubicBezTo>
                  <a:cubicBezTo>
                    <a:pt x="1274568" y="84103"/>
                    <a:pt x="1268808" y="74211"/>
                    <a:pt x="1263041" y="64319"/>
                  </a:cubicBezTo>
                  <a:cubicBezTo>
                    <a:pt x="1256405" y="52936"/>
                    <a:pt x="1250444" y="39379"/>
                    <a:pt x="1241696" y="29496"/>
                  </a:cubicBezTo>
                  <a:cubicBezTo>
                    <a:pt x="1223551" y="9002"/>
                    <a:pt x="1191398" y="8089"/>
                    <a:pt x="1170930" y="25848"/>
                  </a:cubicBezTo>
                  <a:cubicBezTo>
                    <a:pt x="1153337" y="41106"/>
                    <a:pt x="1147193" y="66213"/>
                    <a:pt x="1139111" y="87181"/>
                  </a:cubicBezTo>
                  <a:cubicBezTo>
                    <a:pt x="1132045" y="105535"/>
                    <a:pt x="1124235" y="129002"/>
                    <a:pt x="1116959" y="144498"/>
                  </a:cubicBezTo>
                  <a:cubicBezTo>
                    <a:pt x="1115180" y="148277"/>
                    <a:pt x="1113111" y="152083"/>
                    <a:pt x="1110745" y="155521"/>
                  </a:cubicBezTo>
                  <a:cubicBezTo>
                    <a:pt x="1109579" y="157213"/>
                    <a:pt x="1107414" y="159616"/>
                    <a:pt x="1106800" y="160282"/>
                  </a:cubicBezTo>
                  <a:cubicBezTo>
                    <a:pt x="1106800" y="160282"/>
                    <a:pt x="1106800" y="160282"/>
                    <a:pt x="1106800" y="160282"/>
                  </a:cubicBezTo>
                  <a:cubicBezTo>
                    <a:pt x="1106993" y="160072"/>
                    <a:pt x="1106993" y="160011"/>
                    <a:pt x="1106730" y="160160"/>
                  </a:cubicBezTo>
                  <a:cubicBezTo>
                    <a:pt x="1105468" y="157871"/>
                    <a:pt x="1104197" y="155591"/>
                    <a:pt x="1102926" y="153311"/>
                  </a:cubicBezTo>
                  <a:cubicBezTo>
                    <a:pt x="1096956" y="142603"/>
                    <a:pt x="1090978" y="131896"/>
                    <a:pt x="1085000" y="121188"/>
                  </a:cubicBezTo>
                  <a:cubicBezTo>
                    <a:pt x="1073902" y="101299"/>
                    <a:pt x="1062814" y="81411"/>
                    <a:pt x="1051716" y="61521"/>
                  </a:cubicBezTo>
                  <a:cubicBezTo>
                    <a:pt x="1040943" y="42202"/>
                    <a:pt x="1030661" y="21629"/>
                    <a:pt x="1011438" y="9317"/>
                  </a:cubicBezTo>
                  <a:cubicBezTo>
                    <a:pt x="990961" y="-3793"/>
                    <a:pt x="961648" y="-3416"/>
                    <a:pt x="942872" y="12667"/>
                  </a:cubicBezTo>
                  <a:cubicBezTo>
                    <a:pt x="925542" y="27514"/>
                    <a:pt x="918477" y="55602"/>
                    <a:pt x="909606" y="76122"/>
                  </a:cubicBezTo>
                  <a:cubicBezTo>
                    <a:pt x="900121" y="98063"/>
                    <a:pt x="890646" y="120005"/>
                    <a:pt x="881152" y="141937"/>
                  </a:cubicBezTo>
                  <a:cubicBezTo>
                    <a:pt x="877743" y="149829"/>
                    <a:pt x="875867" y="154696"/>
                    <a:pt x="870984" y="162782"/>
                  </a:cubicBezTo>
                  <a:cubicBezTo>
                    <a:pt x="869047" y="165983"/>
                    <a:pt x="868267" y="167456"/>
                    <a:pt x="866961" y="168955"/>
                  </a:cubicBezTo>
                  <a:cubicBezTo>
                    <a:pt x="865620" y="170490"/>
                    <a:pt x="864086" y="171823"/>
                    <a:pt x="862595" y="173200"/>
                  </a:cubicBezTo>
                  <a:cubicBezTo>
                    <a:pt x="864936" y="171025"/>
                    <a:pt x="861412" y="172884"/>
                    <a:pt x="861009" y="173542"/>
                  </a:cubicBezTo>
                  <a:cubicBezTo>
                    <a:pt x="860895" y="173559"/>
                    <a:pt x="860763" y="173586"/>
                    <a:pt x="860641" y="173603"/>
                  </a:cubicBezTo>
                  <a:cubicBezTo>
                    <a:pt x="859589" y="172235"/>
                    <a:pt x="858142" y="170736"/>
                    <a:pt x="857546" y="169929"/>
                  </a:cubicBezTo>
                  <a:cubicBezTo>
                    <a:pt x="853269" y="164132"/>
                    <a:pt x="849079" y="158265"/>
                    <a:pt x="844845" y="152434"/>
                  </a:cubicBezTo>
                  <a:cubicBezTo>
                    <a:pt x="831091" y="133483"/>
                    <a:pt x="817329" y="114532"/>
                    <a:pt x="803576" y="95582"/>
                  </a:cubicBezTo>
                  <a:cubicBezTo>
                    <a:pt x="790462" y="77499"/>
                    <a:pt x="777971" y="56067"/>
                    <a:pt x="755347" y="48876"/>
                  </a:cubicBezTo>
                  <a:cubicBezTo>
                    <a:pt x="730355" y="40940"/>
                    <a:pt x="705759" y="54515"/>
                    <a:pt x="694653" y="77201"/>
                  </a:cubicBezTo>
                  <a:cubicBezTo>
                    <a:pt x="684265" y="98406"/>
                    <a:pt x="678366" y="122355"/>
                    <a:pt x="670932" y="144726"/>
                  </a:cubicBezTo>
                  <a:cubicBezTo>
                    <a:pt x="663438" y="167263"/>
                    <a:pt x="655812" y="189756"/>
                    <a:pt x="648457" y="212346"/>
                  </a:cubicBezTo>
                  <a:cubicBezTo>
                    <a:pt x="647484" y="212206"/>
                    <a:pt x="646046" y="211820"/>
                    <a:pt x="646108" y="211934"/>
                  </a:cubicBezTo>
                  <a:cubicBezTo>
                    <a:pt x="645512" y="211689"/>
                    <a:pt x="645003" y="211487"/>
                    <a:pt x="645047" y="211522"/>
                  </a:cubicBezTo>
                  <a:cubicBezTo>
                    <a:pt x="647274" y="213548"/>
                    <a:pt x="642996" y="209944"/>
                    <a:pt x="642645" y="209663"/>
                  </a:cubicBezTo>
                  <a:cubicBezTo>
                    <a:pt x="629760" y="199175"/>
                    <a:pt x="621502" y="180969"/>
                    <a:pt x="612702" y="166719"/>
                  </a:cubicBezTo>
                  <a:cubicBezTo>
                    <a:pt x="600552" y="147032"/>
                    <a:pt x="588412" y="127336"/>
                    <a:pt x="576254" y="107648"/>
                  </a:cubicBezTo>
                  <a:cubicBezTo>
                    <a:pt x="564402" y="88479"/>
                    <a:pt x="550947" y="67756"/>
                    <a:pt x="527867" y="61215"/>
                  </a:cubicBezTo>
                  <a:cubicBezTo>
                    <a:pt x="506137" y="55058"/>
                    <a:pt x="480286" y="61565"/>
                    <a:pt x="467611" y="81340"/>
                  </a:cubicBezTo>
                  <a:cubicBezTo>
                    <a:pt x="461475" y="90908"/>
                    <a:pt x="457767" y="102992"/>
                    <a:pt x="453297" y="113419"/>
                  </a:cubicBezTo>
                  <a:cubicBezTo>
                    <a:pt x="448432" y="124758"/>
                    <a:pt x="443567" y="136105"/>
                    <a:pt x="438710" y="147444"/>
                  </a:cubicBezTo>
                  <a:cubicBezTo>
                    <a:pt x="431496" y="164264"/>
                    <a:pt x="424168" y="184767"/>
                    <a:pt x="416305" y="199245"/>
                  </a:cubicBezTo>
                  <a:cubicBezTo>
                    <a:pt x="413421" y="194886"/>
                    <a:pt x="410406" y="190072"/>
                    <a:pt x="409407" y="188564"/>
                  </a:cubicBezTo>
                  <a:cubicBezTo>
                    <a:pt x="383267" y="149128"/>
                    <a:pt x="357128" y="109692"/>
                    <a:pt x="330997" y="70256"/>
                  </a:cubicBezTo>
                  <a:cubicBezTo>
                    <a:pt x="317708" y="50200"/>
                    <a:pt x="304034" y="31732"/>
                    <a:pt x="277421" y="31890"/>
                  </a:cubicBezTo>
                  <a:cubicBezTo>
                    <a:pt x="254086" y="32030"/>
                    <a:pt x="233750" y="44211"/>
                    <a:pt x="221399" y="63863"/>
                  </a:cubicBezTo>
                  <a:cubicBezTo>
                    <a:pt x="209951" y="82086"/>
                    <a:pt x="205533" y="104439"/>
                    <a:pt x="199669" y="124854"/>
                  </a:cubicBezTo>
                  <a:cubicBezTo>
                    <a:pt x="194094" y="144287"/>
                    <a:pt x="188527" y="163720"/>
                    <a:pt x="182953" y="183153"/>
                  </a:cubicBezTo>
                  <a:cubicBezTo>
                    <a:pt x="174353" y="164667"/>
                    <a:pt x="165780" y="146172"/>
                    <a:pt x="157129" y="127722"/>
                  </a:cubicBezTo>
                  <a:cubicBezTo>
                    <a:pt x="140062" y="91329"/>
                    <a:pt x="122934" y="40554"/>
                    <a:pt x="74292" y="41466"/>
                  </a:cubicBezTo>
                  <a:cubicBezTo>
                    <a:pt x="24486" y="42404"/>
                    <a:pt x="14922" y="103194"/>
                    <a:pt x="7471" y="141788"/>
                  </a:cubicBezTo>
                  <a:cubicBezTo>
                    <a:pt x="-1295" y="187205"/>
                    <a:pt x="-2443" y="233577"/>
                    <a:pt x="4535" y="279301"/>
                  </a:cubicBezTo>
                  <a:cubicBezTo>
                    <a:pt x="7953" y="301715"/>
                    <a:pt x="42920" y="297129"/>
                    <a:pt x="43560" y="275258"/>
                  </a:cubicBezTo>
                  <a:cubicBezTo>
                    <a:pt x="44603" y="239681"/>
                    <a:pt x="48363" y="204752"/>
                    <a:pt x="56761" y="170157"/>
                  </a:cubicBezTo>
                  <a:cubicBezTo>
                    <a:pt x="60925" y="153021"/>
                    <a:pt x="65833" y="136298"/>
                    <a:pt x="71750" y="119680"/>
                  </a:cubicBezTo>
                  <a:cubicBezTo>
                    <a:pt x="72197" y="118426"/>
                    <a:pt x="75134" y="109929"/>
                    <a:pt x="77545" y="103439"/>
                  </a:cubicBezTo>
                  <a:cubicBezTo>
                    <a:pt x="81480" y="109815"/>
                    <a:pt x="87862" y="122478"/>
                    <a:pt x="91421" y="130291"/>
                  </a:cubicBezTo>
                  <a:cubicBezTo>
                    <a:pt x="99126" y="147190"/>
                    <a:pt x="106831" y="164080"/>
                    <a:pt x="114536" y="180978"/>
                  </a:cubicBezTo>
                  <a:cubicBezTo>
                    <a:pt x="130674" y="216372"/>
                    <a:pt x="147206" y="251624"/>
                    <a:pt x="162826" y="287255"/>
                  </a:cubicBezTo>
                  <a:cubicBezTo>
                    <a:pt x="174003" y="312756"/>
                    <a:pt x="212923" y="305907"/>
                    <a:pt x="220452" y="281555"/>
                  </a:cubicBezTo>
                  <a:cubicBezTo>
                    <a:pt x="233540" y="239242"/>
                    <a:pt x="245330" y="196491"/>
                    <a:pt x="257602" y="153933"/>
                  </a:cubicBezTo>
                  <a:cubicBezTo>
                    <a:pt x="262431" y="137166"/>
                    <a:pt x="265315" y="117023"/>
                    <a:pt x="273336" y="101457"/>
                  </a:cubicBezTo>
                  <a:cubicBezTo>
                    <a:pt x="273599" y="100940"/>
                    <a:pt x="273774" y="100589"/>
                    <a:pt x="273985" y="100168"/>
                  </a:cubicBezTo>
                  <a:cubicBezTo>
                    <a:pt x="275694" y="102457"/>
                    <a:pt x="277281" y="104491"/>
                    <a:pt x="277719" y="105158"/>
                  </a:cubicBezTo>
                  <a:cubicBezTo>
                    <a:pt x="301860" y="141709"/>
                    <a:pt x="326009" y="178251"/>
                    <a:pt x="350150" y="214802"/>
                  </a:cubicBezTo>
                  <a:cubicBezTo>
                    <a:pt x="361028" y="231271"/>
                    <a:pt x="371197" y="250730"/>
                    <a:pt x="388334" y="261604"/>
                  </a:cubicBezTo>
                  <a:cubicBezTo>
                    <a:pt x="408872" y="274635"/>
                    <a:pt x="435301" y="272136"/>
                    <a:pt x="453367" y="255974"/>
                  </a:cubicBezTo>
                  <a:cubicBezTo>
                    <a:pt x="467857" y="243013"/>
                    <a:pt x="474878" y="225211"/>
                    <a:pt x="482320" y="207769"/>
                  </a:cubicBezTo>
                  <a:cubicBezTo>
                    <a:pt x="491314" y="186696"/>
                    <a:pt x="500307" y="165623"/>
                    <a:pt x="509310" y="144550"/>
                  </a:cubicBezTo>
                  <a:cubicBezTo>
                    <a:pt x="509941" y="143068"/>
                    <a:pt x="512851" y="137403"/>
                    <a:pt x="515717" y="131449"/>
                  </a:cubicBezTo>
                  <a:cubicBezTo>
                    <a:pt x="523957" y="143480"/>
                    <a:pt x="531005" y="156705"/>
                    <a:pt x="538517" y="169069"/>
                  </a:cubicBezTo>
                  <a:cubicBezTo>
                    <a:pt x="558652" y="202183"/>
                    <a:pt x="577341" y="246082"/>
                    <a:pt x="611422" y="267216"/>
                  </a:cubicBezTo>
                  <a:cubicBezTo>
                    <a:pt x="646573" y="289017"/>
                    <a:pt x="694591" y="276661"/>
                    <a:pt x="709852" y="237216"/>
                  </a:cubicBezTo>
                  <a:cubicBezTo>
                    <a:pt x="723465" y="202034"/>
                    <a:pt x="733090" y="165307"/>
                    <a:pt x="745468" y="129651"/>
                  </a:cubicBezTo>
                  <a:cubicBezTo>
                    <a:pt x="745766" y="130046"/>
                    <a:pt x="746046" y="130414"/>
                    <a:pt x="746107" y="130493"/>
                  </a:cubicBezTo>
                  <a:cubicBezTo>
                    <a:pt x="759519" y="149698"/>
                    <a:pt x="772939" y="168885"/>
                    <a:pt x="786351" y="188090"/>
                  </a:cubicBezTo>
                  <a:cubicBezTo>
                    <a:pt x="797273" y="203726"/>
                    <a:pt x="807450" y="223773"/>
                    <a:pt x="823965" y="234182"/>
                  </a:cubicBezTo>
                  <a:cubicBezTo>
                    <a:pt x="841216" y="245065"/>
                    <a:pt x="863638" y="246670"/>
                    <a:pt x="882730" y="240233"/>
                  </a:cubicBezTo>
                  <a:cubicBezTo>
                    <a:pt x="925656" y="225755"/>
                    <a:pt x="940181" y="180978"/>
                    <a:pt x="956538" y="143208"/>
                  </a:cubicBezTo>
                  <a:cubicBezTo>
                    <a:pt x="964979" y="123714"/>
                    <a:pt x="973420" y="104211"/>
                    <a:pt x="981871" y="84717"/>
                  </a:cubicBezTo>
                  <a:cubicBezTo>
                    <a:pt x="982160" y="84050"/>
                    <a:pt x="982449" y="83384"/>
                    <a:pt x="982738" y="82726"/>
                  </a:cubicBezTo>
                  <a:cubicBezTo>
                    <a:pt x="984185" y="85383"/>
                    <a:pt x="985640" y="88031"/>
                    <a:pt x="987095" y="90680"/>
                  </a:cubicBezTo>
                  <a:cubicBezTo>
                    <a:pt x="992127" y="99905"/>
                    <a:pt x="997167" y="109131"/>
                    <a:pt x="1002198" y="118356"/>
                  </a:cubicBezTo>
                  <a:cubicBezTo>
                    <a:pt x="1013112" y="138341"/>
                    <a:pt x="1024016" y="158336"/>
                    <a:pt x="1034930" y="178321"/>
                  </a:cubicBezTo>
                  <a:cubicBezTo>
                    <a:pt x="1044581" y="196000"/>
                    <a:pt x="1052750" y="214688"/>
                    <a:pt x="1071211" y="224816"/>
                  </a:cubicBezTo>
                  <a:cubicBezTo>
                    <a:pt x="1091118" y="235734"/>
                    <a:pt x="1115224" y="235173"/>
                    <a:pt x="1135666" y="226035"/>
                  </a:cubicBezTo>
                  <a:cubicBezTo>
                    <a:pt x="1174770" y="208549"/>
                    <a:pt x="1187068" y="161966"/>
                    <a:pt x="1201146" y="125450"/>
                  </a:cubicBezTo>
                  <a:cubicBezTo>
                    <a:pt x="1203057" y="120487"/>
                    <a:pt x="1204968" y="115532"/>
                    <a:pt x="1206887" y="110569"/>
                  </a:cubicBezTo>
                  <a:cubicBezTo>
                    <a:pt x="1212550" y="120285"/>
                    <a:pt x="1218204" y="130002"/>
                    <a:pt x="1223866" y="139718"/>
                  </a:cubicBezTo>
                  <a:cubicBezTo>
                    <a:pt x="1246342" y="178295"/>
                    <a:pt x="1268730" y="236252"/>
                    <a:pt x="1322499" y="232858"/>
                  </a:cubicBezTo>
                  <a:cubicBezTo>
                    <a:pt x="1345737" y="231394"/>
                    <a:pt x="1367177" y="219695"/>
                    <a:pt x="1382509" y="202323"/>
                  </a:cubicBezTo>
                  <a:cubicBezTo>
                    <a:pt x="1396779" y="186152"/>
                    <a:pt x="1404414" y="166702"/>
                    <a:pt x="1411436" y="146734"/>
                  </a:cubicBezTo>
                  <a:cubicBezTo>
                    <a:pt x="1413943" y="151864"/>
                    <a:pt x="1416459" y="156994"/>
                    <a:pt x="1418966" y="162124"/>
                  </a:cubicBezTo>
                  <a:cubicBezTo>
                    <a:pt x="1420973" y="166237"/>
                    <a:pt x="1422954" y="170367"/>
                    <a:pt x="1425005" y="174463"/>
                  </a:cubicBezTo>
                  <a:cubicBezTo>
                    <a:pt x="1424944" y="175112"/>
                    <a:pt x="1424795" y="175743"/>
                    <a:pt x="1424768" y="176401"/>
                  </a:cubicBezTo>
                  <a:cubicBezTo>
                    <a:pt x="1423585" y="207076"/>
                    <a:pt x="1459656" y="228087"/>
                    <a:pt x="1484779" y="208795"/>
                  </a:cubicBezTo>
                  <a:cubicBezTo>
                    <a:pt x="1511909" y="187941"/>
                    <a:pt x="1496402" y="156705"/>
                    <a:pt x="1484463" y="1323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87" name="Google Shape;2687;p23"/>
            <p:cNvGrpSpPr/>
            <p:nvPr/>
          </p:nvGrpSpPr>
          <p:grpSpPr>
            <a:xfrm>
              <a:off x="16210238" y="3656286"/>
              <a:ext cx="1602812" cy="348634"/>
              <a:chOff x="16210238" y="3656286"/>
              <a:chExt cx="1602812" cy="348634"/>
            </a:xfrm>
          </p:grpSpPr>
          <p:sp>
            <p:nvSpPr>
              <p:cNvPr id="2688" name="Google Shape;2688;p23"/>
              <p:cNvSpPr/>
              <p:nvPr/>
            </p:nvSpPr>
            <p:spPr>
              <a:xfrm>
                <a:off x="17604556" y="3862880"/>
                <a:ext cx="175" cy="52"/>
              </a:xfrm>
              <a:custGeom>
                <a:rect b="b" l="l" r="r" t="t"/>
                <a:pathLst>
                  <a:path extrusionOk="0" h="52" w="175">
                    <a:moveTo>
                      <a:pt x="175" y="53"/>
                    </a:moveTo>
                    <a:cubicBezTo>
                      <a:pt x="96" y="26"/>
                      <a:pt x="79" y="2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1" y="18"/>
                      <a:pt x="114" y="35"/>
                      <a:pt x="175" y="53"/>
                    </a:cubicBezTo>
                    <a:cubicBezTo>
                      <a:pt x="175" y="53"/>
                      <a:pt x="175" y="53"/>
                      <a:pt x="175" y="53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9" name="Google Shape;2689;p23"/>
              <p:cNvSpPr/>
              <p:nvPr/>
            </p:nvSpPr>
            <p:spPr>
              <a:xfrm>
                <a:off x="16556763" y="3773064"/>
                <a:ext cx="920" cy="280"/>
              </a:xfrm>
              <a:custGeom>
                <a:rect b="b" l="l" r="r" t="t"/>
                <a:pathLst>
                  <a:path extrusionOk="0" h="280" w="920">
                    <a:moveTo>
                      <a:pt x="0" y="281"/>
                    </a:moveTo>
                    <a:cubicBezTo>
                      <a:pt x="184" y="228"/>
                      <a:pt x="491" y="132"/>
                      <a:pt x="920" y="0"/>
                    </a:cubicBezTo>
                    <a:cubicBezTo>
                      <a:pt x="605" y="79"/>
                      <a:pt x="324" y="158"/>
                      <a:pt x="114" y="219"/>
                    </a:cubicBezTo>
                    <a:cubicBezTo>
                      <a:pt x="70" y="237"/>
                      <a:pt x="35" y="255"/>
                      <a:pt x="0" y="281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0" name="Google Shape;2690;p23"/>
              <p:cNvSpPr/>
              <p:nvPr/>
            </p:nvSpPr>
            <p:spPr>
              <a:xfrm>
                <a:off x="16210238" y="3656286"/>
                <a:ext cx="1602812" cy="348634"/>
              </a:xfrm>
              <a:custGeom>
                <a:rect b="b" l="l" r="r" t="t"/>
                <a:pathLst>
                  <a:path extrusionOk="0" h="348634" w="1602812">
                    <a:moveTo>
                      <a:pt x="1602514" y="138324"/>
                    </a:moveTo>
                    <a:cubicBezTo>
                      <a:pt x="1601734" y="131238"/>
                      <a:pt x="1600945" y="124152"/>
                      <a:pt x="1600165" y="117067"/>
                    </a:cubicBezTo>
                    <a:cubicBezTo>
                      <a:pt x="1598570" y="102632"/>
                      <a:pt x="1582450" y="93065"/>
                      <a:pt x="1568968" y="93117"/>
                    </a:cubicBezTo>
                    <a:cubicBezTo>
                      <a:pt x="1560264" y="83559"/>
                      <a:pt x="1551357" y="74167"/>
                      <a:pt x="1542618" y="64643"/>
                    </a:cubicBezTo>
                    <a:cubicBezTo>
                      <a:pt x="1521843" y="42001"/>
                      <a:pt x="1496011" y="14851"/>
                      <a:pt x="1462359" y="31556"/>
                    </a:cubicBezTo>
                    <a:cubicBezTo>
                      <a:pt x="1438981" y="43158"/>
                      <a:pt x="1430145" y="71878"/>
                      <a:pt x="1423474" y="95275"/>
                    </a:cubicBezTo>
                    <a:cubicBezTo>
                      <a:pt x="1416760" y="118812"/>
                      <a:pt x="1412938" y="143068"/>
                      <a:pt x="1406048" y="166553"/>
                    </a:cubicBezTo>
                    <a:cubicBezTo>
                      <a:pt x="1403068" y="176716"/>
                      <a:pt x="1399491" y="187274"/>
                      <a:pt x="1394784" y="195807"/>
                    </a:cubicBezTo>
                    <a:cubicBezTo>
                      <a:pt x="1394153" y="196956"/>
                      <a:pt x="1392242" y="199990"/>
                      <a:pt x="1390655" y="202446"/>
                    </a:cubicBezTo>
                    <a:cubicBezTo>
                      <a:pt x="1389463" y="200999"/>
                      <a:pt x="1388350" y="199666"/>
                      <a:pt x="1388315" y="199736"/>
                    </a:cubicBezTo>
                    <a:cubicBezTo>
                      <a:pt x="1381574" y="190028"/>
                      <a:pt x="1376779" y="178707"/>
                      <a:pt x="1371415" y="168236"/>
                    </a:cubicBezTo>
                    <a:cubicBezTo>
                      <a:pt x="1345810" y="118224"/>
                      <a:pt x="1320205" y="68212"/>
                      <a:pt x="1294600" y="18200"/>
                    </a:cubicBezTo>
                    <a:cubicBezTo>
                      <a:pt x="1281013" y="-8327"/>
                      <a:pt x="1235922" y="-5608"/>
                      <a:pt x="1228586" y="24734"/>
                    </a:cubicBezTo>
                    <a:cubicBezTo>
                      <a:pt x="1216261" y="75719"/>
                      <a:pt x="1203945" y="126713"/>
                      <a:pt x="1191620" y="177698"/>
                    </a:cubicBezTo>
                    <a:cubicBezTo>
                      <a:pt x="1190551" y="182127"/>
                      <a:pt x="1189508" y="186564"/>
                      <a:pt x="1188298" y="190949"/>
                    </a:cubicBezTo>
                    <a:cubicBezTo>
                      <a:pt x="1186527" y="188800"/>
                      <a:pt x="1183889" y="185582"/>
                      <a:pt x="1183687" y="185424"/>
                    </a:cubicBezTo>
                    <a:cubicBezTo>
                      <a:pt x="1177359" y="176839"/>
                      <a:pt x="1172073" y="167315"/>
                      <a:pt x="1167129" y="157888"/>
                    </a:cubicBezTo>
                    <a:cubicBezTo>
                      <a:pt x="1148265" y="121951"/>
                      <a:pt x="1135809" y="82770"/>
                      <a:pt x="1113763" y="48490"/>
                    </a:cubicBezTo>
                    <a:cubicBezTo>
                      <a:pt x="1097810" y="23681"/>
                      <a:pt x="1075396" y="-557"/>
                      <a:pt x="1043050" y="11816"/>
                    </a:cubicBezTo>
                    <a:cubicBezTo>
                      <a:pt x="1017603" y="21551"/>
                      <a:pt x="1007487" y="48622"/>
                      <a:pt x="998423" y="72115"/>
                    </a:cubicBezTo>
                    <a:cubicBezTo>
                      <a:pt x="983189" y="111603"/>
                      <a:pt x="975273" y="155214"/>
                      <a:pt x="953271" y="190581"/>
                    </a:cubicBezTo>
                    <a:cubicBezTo>
                      <a:pt x="951983" y="188976"/>
                      <a:pt x="951089" y="187748"/>
                      <a:pt x="949765" y="185512"/>
                    </a:cubicBezTo>
                    <a:cubicBezTo>
                      <a:pt x="936572" y="163378"/>
                      <a:pt x="924844" y="140236"/>
                      <a:pt x="912449" y="117646"/>
                    </a:cubicBezTo>
                    <a:cubicBezTo>
                      <a:pt x="900484" y="95845"/>
                      <a:pt x="889492" y="73018"/>
                      <a:pt x="876098" y="52059"/>
                    </a:cubicBezTo>
                    <a:cubicBezTo>
                      <a:pt x="861687" y="29513"/>
                      <a:pt x="841736" y="9975"/>
                      <a:pt x="813607" y="8063"/>
                    </a:cubicBezTo>
                    <a:cubicBezTo>
                      <a:pt x="767122" y="4897"/>
                      <a:pt x="741631" y="48674"/>
                      <a:pt x="731077" y="87672"/>
                    </a:cubicBezTo>
                    <a:cubicBezTo>
                      <a:pt x="724135" y="113322"/>
                      <a:pt x="717534" y="138552"/>
                      <a:pt x="707261" y="163159"/>
                    </a:cubicBezTo>
                    <a:cubicBezTo>
                      <a:pt x="704868" y="168894"/>
                      <a:pt x="702352" y="174638"/>
                      <a:pt x="699477" y="180180"/>
                    </a:cubicBezTo>
                    <a:cubicBezTo>
                      <a:pt x="694717" y="173358"/>
                      <a:pt x="688423" y="164413"/>
                      <a:pt x="683690" y="157502"/>
                    </a:cubicBezTo>
                    <a:cubicBezTo>
                      <a:pt x="675126" y="145006"/>
                      <a:pt x="666553" y="132501"/>
                      <a:pt x="657989" y="120004"/>
                    </a:cubicBezTo>
                    <a:cubicBezTo>
                      <a:pt x="640852" y="95003"/>
                      <a:pt x="623715" y="70010"/>
                      <a:pt x="606586" y="45009"/>
                    </a:cubicBezTo>
                    <a:cubicBezTo>
                      <a:pt x="591255" y="22638"/>
                      <a:pt x="561171" y="19525"/>
                      <a:pt x="544797" y="43070"/>
                    </a:cubicBezTo>
                    <a:cubicBezTo>
                      <a:pt x="522260" y="75473"/>
                      <a:pt x="515536" y="114445"/>
                      <a:pt x="512381" y="153004"/>
                    </a:cubicBezTo>
                    <a:cubicBezTo>
                      <a:pt x="510935" y="170621"/>
                      <a:pt x="510163" y="188301"/>
                      <a:pt x="508200" y="205874"/>
                    </a:cubicBezTo>
                    <a:cubicBezTo>
                      <a:pt x="503598" y="198798"/>
                      <a:pt x="498996" y="191721"/>
                      <a:pt x="494385" y="184635"/>
                    </a:cubicBezTo>
                    <a:cubicBezTo>
                      <a:pt x="480062" y="162615"/>
                      <a:pt x="465922" y="140464"/>
                      <a:pt x="451415" y="118566"/>
                    </a:cubicBezTo>
                    <a:cubicBezTo>
                      <a:pt x="425241" y="79069"/>
                      <a:pt x="385839" y="35406"/>
                      <a:pt x="333034" y="46464"/>
                    </a:cubicBezTo>
                    <a:cubicBezTo>
                      <a:pt x="283788" y="56786"/>
                      <a:pt x="259787" y="110604"/>
                      <a:pt x="243842" y="152942"/>
                    </a:cubicBezTo>
                    <a:cubicBezTo>
                      <a:pt x="238434" y="167307"/>
                      <a:pt x="233613" y="181899"/>
                      <a:pt x="228248" y="196290"/>
                    </a:cubicBezTo>
                    <a:cubicBezTo>
                      <a:pt x="218650" y="168341"/>
                      <a:pt x="209069" y="140393"/>
                      <a:pt x="199426" y="112454"/>
                    </a:cubicBezTo>
                    <a:cubicBezTo>
                      <a:pt x="191029" y="88119"/>
                      <a:pt x="183788" y="62731"/>
                      <a:pt x="167344" y="42395"/>
                    </a:cubicBezTo>
                    <a:cubicBezTo>
                      <a:pt x="149996" y="20937"/>
                      <a:pt x="121034" y="9835"/>
                      <a:pt x="93887" y="16692"/>
                    </a:cubicBezTo>
                    <a:cubicBezTo>
                      <a:pt x="65170" y="23944"/>
                      <a:pt x="44063" y="45193"/>
                      <a:pt x="32439" y="71747"/>
                    </a:cubicBezTo>
                    <a:cubicBezTo>
                      <a:pt x="21543" y="96643"/>
                      <a:pt x="19667" y="124591"/>
                      <a:pt x="15995" y="151250"/>
                    </a:cubicBezTo>
                    <a:cubicBezTo>
                      <a:pt x="12094" y="179628"/>
                      <a:pt x="7948" y="208111"/>
                      <a:pt x="5344" y="236637"/>
                    </a:cubicBezTo>
                    <a:cubicBezTo>
                      <a:pt x="2750" y="265094"/>
                      <a:pt x="2127" y="293665"/>
                      <a:pt x="67" y="322192"/>
                    </a:cubicBezTo>
                    <a:cubicBezTo>
                      <a:pt x="-2010" y="350999"/>
                      <a:pt x="44711" y="359778"/>
                      <a:pt x="51014" y="330724"/>
                    </a:cubicBezTo>
                    <a:cubicBezTo>
                      <a:pt x="56291" y="306416"/>
                      <a:pt x="63259" y="282370"/>
                      <a:pt x="67958" y="257982"/>
                    </a:cubicBezTo>
                    <a:cubicBezTo>
                      <a:pt x="72604" y="233866"/>
                      <a:pt x="76504" y="209680"/>
                      <a:pt x="80361" y="185424"/>
                    </a:cubicBezTo>
                    <a:cubicBezTo>
                      <a:pt x="83657" y="164746"/>
                      <a:pt x="86199" y="143287"/>
                      <a:pt x="90109" y="123118"/>
                    </a:cubicBezTo>
                    <a:cubicBezTo>
                      <a:pt x="91888" y="113954"/>
                      <a:pt x="94299" y="105053"/>
                      <a:pt x="98068" y="96897"/>
                    </a:cubicBezTo>
                    <a:cubicBezTo>
                      <a:pt x="100488" y="91671"/>
                      <a:pt x="98752" y="94407"/>
                      <a:pt x="102442" y="90724"/>
                    </a:cubicBezTo>
                    <a:cubicBezTo>
                      <a:pt x="104397" y="88777"/>
                      <a:pt x="106659" y="87277"/>
                      <a:pt x="107500" y="86760"/>
                    </a:cubicBezTo>
                    <a:cubicBezTo>
                      <a:pt x="105651" y="87163"/>
                      <a:pt x="106624" y="86891"/>
                      <a:pt x="110279" y="85970"/>
                    </a:cubicBezTo>
                    <a:cubicBezTo>
                      <a:pt x="110507" y="85979"/>
                      <a:pt x="110866" y="85979"/>
                      <a:pt x="111147" y="85988"/>
                    </a:cubicBezTo>
                    <a:cubicBezTo>
                      <a:pt x="111462" y="86383"/>
                      <a:pt x="111944" y="86970"/>
                      <a:pt x="112339" y="87444"/>
                    </a:cubicBezTo>
                    <a:cubicBezTo>
                      <a:pt x="115214" y="91294"/>
                      <a:pt x="117151" y="95959"/>
                      <a:pt x="119255" y="100229"/>
                    </a:cubicBezTo>
                    <a:cubicBezTo>
                      <a:pt x="121210" y="104176"/>
                      <a:pt x="123410" y="111323"/>
                      <a:pt x="126154" y="119373"/>
                    </a:cubicBezTo>
                    <a:cubicBezTo>
                      <a:pt x="130133" y="131045"/>
                      <a:pt x="134157" y="142708"/>
                      <a:pt x="138171" y="154372"/>
                    </a:cubicBezTo>
                    <a:cubicBezTo>
                      <a:pt x="153652" y="199367"/>
                      <a:pt x="169132" y="244355"/>
                      <a:pt x="184612" y="289350"/>
                    </a:cubicBezTo>
                    <a:cubicBezTo>
                      <a:pt x="192914" y="313475"/>
                      <a:pt x="223523" y="327813"/>
                      <a:pt x="244088" y="307073"/>
                    </a:cubicBezTo>
                    <a:cubicBezTo>
                      <a:pt x="279633" y="271224"/>
                      <a:pt x="293921" y="224167"/>
                      <a:pt x="310962" y="178014"/>
                    </a:cubicBezTo>
                    <a:cubicBezTo>
                      <a:pt x="318097" y="158678"/>
                      <a:pt x="325083" y="140060"/>
                      <a:pt x="337040" y="125582"/>
                    </a:cubicBezTo>
                    <a:cubicBezTo>
                      <a:pt x="338758" y="123504"/>
                      <a:pt x="340879" y="121337"/>
                      <a:pt x="342887" y="119601"/>
                    </a:cubicBezTo>
                    <a:cubicBezTo>
                      <a:pt x="352573" y="111244"/>
                      <a:pt x="345841" y="117435"/>
                      <a:pt x="345429" y="117672"/>
                    </a:cubicBezTo>
                    <a:cubicBezTo>
                      <a:pt x="345876" y="117409"/>
                      <a:pt x="346130" y="117268"/>
                      <a:pt x="346507" y="117049"/>
                    </a:cubicBezTo>
                    <a:cubicBezTo>
                      <a:pt x="346095" y="117163"/>
                      <a:pt x="346191" y="117111"/>
                      <a:pt x="346621" y="116988"/>
                    </a:cubicBezTo>
                    <a:cubicBezTo>
                      <a:pt x="353712" y="112919"/>
                      <a:pt x="348830" y="116321"/>
                      <a:pt x="348032" y="116576"/>
                    </a:cubicBezTo>
                    <a:cubicBezTo>
                      <a:pt x="347769" y="116663"/>
                      <a:pt x="347629" y="116707"/>
                      <a:pt x="347427" y="116769"/>
                    </a:cubicBezTo>
                    <a:cubicBezTo>
                      <a:pt x="348102" y="116602"/>
                      <a:pt x="348909" y="116435"/>
                      <a:pt x="349540" y="116427"/>
                    </a:cubicBezTo>
                    <a:cubicBezTo>
                      <a:pt x="356666" y="116339"/>
                      <a:pt x="352573" y="116742"/>
                      <a:pt x="350802" y="116549"/>
                    </a:cubicBezTo>
                    <a:cubicBezTo>
                      <a:pt x="351696" y="116646"/>
                      <a:pt x="352380" y="116777"/>
                      <a:pt x="352932" y="116900"/>
                    </a:cubicBezTo>
                    <a:cubicBezTo>
                      <a:pt x="358542" y="119417"/>
                      <a:pt x="361899" y="122171"/>
                      <a:pt x="364897" y="124819"/>
                    </a:cubicBezTo>
                    <a:cubicBezTo>
                      <a:pt x="383980" y="141683"/>
                      <a:pt x="394271" y="161843"/>
                      <a:pt x="408445" y="183627"/>
                    </a:cubicBezTo>
                    <a:cubicBezTo>
                      <a:pt x="424688" y="208575"/>
                      <a:pt x="440940" y="233533"/>
                      <a:pt x="457183" y="258482"/>
                    </a:cubicBezTo>
                    <a:cubicBezTo>
                      <a:pt x="474066" y="284405"/>
                      <a:pt x="495428" y="314510"/>
                      <a:pt x="531192" y="305232"/>
                    </a:cubicBezTo>
                    <a:cubicBezTo>
                      <a:pt x="564081" y="296699"/>
                      <a:pt x="571751" y="259087"/>
                      <a:pt x="576564" y="230262"/>
                    </a:cubicBezTo>
                    <a:cubicBezTo>
                      <a:pt x="581183" y="202586"/>
                      <a:pt x="581937" y="174647"/>
                      <a:pt x="584637" y="146778"/>
                    </a:cubicBezTo>
                    <a:cubicBezTo>
                      <a:pt x="584847" y="144629"/>
                      <a:pt x="585101" y="142516"/>
                      <a:pt x="585356" y="140393"/>
                    </a:cubicBezTo>
                    <a:cubicBezTo>
                      <a:pt x="603571" y="167140"/>
                      <a:pt x="621830" y="193860"/>
                      <a:pt x="640361" y="220388"/>
                    </a:cubicBezTo>
                    <a:cubicBezTo>
                      <a:pt x="656314" y="243232"/>
                      <a:pt x="676467" y="263612"/>
                      <a:pt x="706831" y="260105"/>
                    </a:cubicBezTo>
                    <a:cubicBezTo>
                      <a:pt x="733725" y="257000"/>
                      <a:pt x="751694" y="235989"/>
                      <a:pt x="762844" y="212899"/>
                    </a:cubicBezTo>
                    <a:cubicBezTo>
                      <a:pt x="774836" y="188064"/>
                      <a:pt x="785144" y="162475"/>
                      <a:pt x="792639" y="135912"/>
                    </a:cubicBezTo>
                    <a:cubicBezTo>
                      <a:pt x="795479" y="125862"/>
                      <a:pt x="797583" y="115620"/>
                      <a:pt x="800484" y="105588"/>
                    </a:cubicBezTo>
                    <a:cubicBezTo>
                      <a:pt x="801782" y="101106"/>
                      <a:pt x="803263" y="96713"/>
                      <a:pt x="804850" y="92328"/>
                    </a:cubicBezTo>
                    <a:cubicBezTo>
                      <a:pt x="804999" y="91925"/>
                      <a:pt x="805796" y="90040"/>
                      <a:pt x="806331" y="88733"/>
                    </a:cubicBezTo>
                    <a:cubicBezTo>
                      <a:pt x="807146" y="87312"/>
                      <a:pt x="809049" y="83690"/>
                      <a:pt x="808996" y="83778"/>
                    </a:cubicBezTo>
                    <a:cubicBezTo>
                      <a:pt x="809303" y="83278"/>
                      <a:pt x="809662" y="82805"/>
                      <a:pt x="809969" y="82305"/>
                    </a:cubicBezTo>
                    <a:cubicBezTo>
                      <a:pt x="810749" y="83112"/>
                      <a:pt x="811354" y="83726"/>
                      <a:pt x="811135" y="83445"/>
                    </a:cubicBezTo>
                    <a:cubicBezTo>
                      <a:pt x="824766" y="100887"/>
                      <a:pt x="836512" y="128450"/>
                      <a:pt x="848109" y="149592"/>
                    </a:cubicBezTo>
                    <a:cubicBezTo>
                      <a:pt x="860915" y="172946"/>
                      <a:pt x="872977" y="196930"/>
                      <a:pt x="886669" y="219774"/>
                    </a:cubicBezTo>
                    <a:cubicBezTo>
                      <a:pt x="900624" y="243057"/>
                      <a:pt x="921802" y="266033"/>
                      <a:pt x="950493" y="268453"/>
                    </a:cubicBezTo>
                    <a:cubicBezTo>
                      <a:pt x="1006698" y="273189"/>
                      <a:pt x="1031409" y="200087"/>
                      <a:pt x="1045566" y="157625"/>
                    </a:cubicBezTo>
                    <a:cubicBezTo>
                      <a:pt x="1051465" y="139937"/>
                      <a:pt x="1056742" y="122039"/>
                      <a:pt x="1062974" y="104465"/>
                    </a:cubicBezTo>
                    <a:cubicBezTo>
                      <a:pt x="1082259" y="141481"/>
                      <a:pt x="1094952" y="181943"/>
                      <a:pt x="1118400" y="216731"/>
                    </a:cubicBezTo>
                    <a:cubicBezTo>
                      <a:pt x="1134424" y="240514"/>
                      <a:pt x="1154936" y="268049"/>
                      <a:pt x="1185414" y="272066"/>
                    </a:cubicBezTo>
                    <a:cubicBezTo>
                      <a:pt x="1218899" y="276477"/>
                      <a:pt x="1242313" y="251879"/>
                      <a:pt x="1253585" y="222861"/>
                    </a:cubicBezTo>
                    <a:cubicBezTo>
                      <a:pt x="1263982" y="196097"/>
                      <a:pt x="1268356" y="165939"/>
                      <a:pt x="1275088" y="138052"/>
                    </a:cubicBezTo>
                    <a:cubicBezTo>
                      <a:pt x="1286106" y="159572"/>
                      <a:pt x="1297116" y="181092"/>
                      <a:pt x="1308135" y="202612"/>
                    </a:cubicBezTo>
                    <a:cubicBezTo>
                      <a:pt x="1319977" y="225746"/>
                      <a:pt x="1331539" y="249967"/>
                      <a:pt x="1353261" y="265559"/>
                    </a:cubicBezTo>
                    <a:cubicBezTo>
                      <a:pt x="1377884" y="283229"/>
                      <a:pt x="1409581" y="281177"/>
                      <a:pt x="1432897" y="262376"/>
                    </a:cubicBezTo>
                    <a:cubicBezTo>
                      <a:pt x="1472431" y="230490"/>
                      <a:pt x="1478058" y="171235"/>
                      <a:pt x="1489857" y="125441"/>
                    </a:cubicBezTo>
                    <a:cubicBezTo>
                      <a:pt x="1490602" y="122539"/>
                      <a:pt x="1491531" y="119636"/>
                      <a:pt x="1492539" y="116742"/>
                    </a:cubicBezTo>
                    <a:cubicBezTo>
                      <a:pt x="1508914" y="135062"/>
                      <a:pt x="1524964" y="154424"/>
                      <a:pt x="1543609" y="170183"/>
                    </a:cubicBezTo>
                    <a:cubicBezTo>
                      <a:pt x="1571072" y="193387"/>
                      <a:pt x="1606424" y="173586"/>
                      <a:pt x="1602514" y="1383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91" name="Google Shape;2691;p23"/>
            <p:cNvGrpSpPr/>
            <p:nvPr/>
          </p:nvGrpSpPr>
          <p:grpSpPr>
            <a:xfrm>
              <a:off x="16244720" y="4290688"/>
              <a:ext cx="1488052" cy="329981"/>
              <a:chOff x="16244720" y="4290688"/>
              <a:chExt cx="1488052" cy="329981"/>
            </a:xfrm>
          </p:grpSpPr>
          <p:sp>
            <p:nvSpPr>
              <p:cNvPr id="2692" name="Google Shape;2692;p23"/>
              <p:cNvSpPr/>
              <p:nvPr/>
            </p:nvSpPr>
            <p:spPr>
              <a:xfrm>
                <a:off x="16244720" y="4290688"/>
                <a:ext cx="1488052" cy="329981"/>
              </a:xfrm>
              <a:custGeom>
                <a:rect b="b" l="l" r="r" t="t"/>
                <a:pathLst>
                  <a:path extrusionOk="0" h="329981" w="1488052">
                    <a:moveTo>
                      <a:pt x="1475404" y="105249"/>
                    </a:moveTo>
                    <a:cubicBezTo>
                      <a:pt x="1465508" y="99031"/>
                      <a:pt x="1449808" y="99523"/>
                      <a:pt x="1441568" y="108538"/>
                    </a:cubicBezTo>
                    <a:cubicBezTo>
                      <a:pt x="1430173" y="120999"/>
                      <a:pt x="1418988" y="132382"/>
                      <a:pt x="1409152" y="146193"/>
                    </a:cubicBezTo>
                    <a:cubicBezTo>
                      <a:pt x="1400992" y="157655"/>
                      <a:pt x="1392541" y="169029"/>
                      <a:pt x="1383145" y="179500"/>
                    </a:cubicBezTo>
                    <a:cubicBezTo>
                      <a:pt x="1382049" y="180718"/>
                      <a:pt x="1377657" y="185077"/>
                      <a:pt x="1374545" y="188190"/>
                    </a:cubicBezTo>
                    <a:cubicBezTo>
                      <a:pt x="1372301" y="186234"/>
                      <a:pt x="1369698" y="184104"/>
                      <a:pt x="1366656" y="180753"/>
                    </a:cubicBezTo>
                    <a:cubicBezTo>
                      <a:pt x="1361931" y="175562"/>
                      <a:pt x="1360135" y="173291"/>
                      <a:pt x="1357698" y="169695"/>
                    </a:cubicBezTo>
                    <a:cubicBezTo>
                      <a:pt x="1342734" y="147605"/>
                      <a:pt x="1332970" y="122385"/>
                      <a:pt x="1322021" y="98199"/>
                    </a:cubicBezTo>
                    <a:cubicBezTo>
                      <a:pt x="1310696" y="73179"/>
                      <a:pt x="1297302" y="40706"/>
                      <a:pt x="1273187" y="25588"/>
                    </a:cubicBezTo>
                    <a:cubicBezTo>
                      <a:pt x="1255296" y="14372"/>
                      <a:pt x="1231042" y="15319"/>
                      <a:pt x="1215114" y="29736"/>
                    </a:cubicBezTo>
                    <a:cubicBezTo>
                      <a:pt x="1203351" y="40382"/>
                      <a:pt x="1197942" y="54729"/>
                      <a:pt x="1194708" y="69856"/>
                    </a:cubicBezTo>
                    <a:cubicBezTo>
                      <a:pt x="1187686" y="102610"/>
                      <a:pt x="1179718" y="135135"/>
                      <a:pt x="1170514" y="167345"/>
                    </a:cubicBezTo>
                    <a:cubicBezTo>
                      <a:pt x="1166035" y="183034"/>
                      <a:pt x="1161284" y="198643"/>
                      <a:pt x="1156270" y="214174"/>
                    </a:cubicBezTo>
                    <a:cubicBezTo>
                      <a:pt x="1155928" y="215253"/>
                      <a:pt x="1155595" y="216366"/>
                      <a:pt x="1155262" y="217462"/>
                    </a:cubicBezTo>
                    <a:cubicBezTo>
                      <a:pt x="1154359" y="216024"/>
                      <a:pt x="1153421" y="214604"/>
                      <a:pt x="1152544" y="213148"/>
                    </a:cubicBezTo>
                    <a:cubicBezTo>
                      <a:pt x="1145409" y="201186"/>
                      <a:pt x="1139483" y="188541"/>
                      <a:pt x="1134259" y="175632"/>
                    </a:cubicBezTo>
                    <a:cubicBezTo>
                      <a:pt x="1130823" y="167144"/>
                      <a:pt x="1125432" y="151148"/>
                      <a:pt x="1121286" y="138757"/>
                    </a:cubicBezTo>
                    <a:cubicBezTo>
                      <a:pt x="1116798" y="125348"/>
                      <a:pt x="1112327" y="111931"/>
                      <a:pt x="1107339" y="98698"/>
                    </a:cubicBezTo>
                    <a:cubicBezTo>
                      <a:pt x="1095401" y="67006"/>
                      <a:pt x="1081235" y="37804"/>
                      <a:pt x="1059549" y="11513"/>
                    </a:cubicBezTo>
                    <a:cubicBezTo>
                      <a:pt x="1041544" y="-10305"/>
                      <a:pt x="1007287" y="1428"/>
                      <a:pt x="998916" y="25509"/>
                    </a:cubicBezTo>
                    <a:cubicBezTo>
                      <a:pt x="986109" y="62384"/>
                      <a:pt x="973303" y="99259"/>
                      <a:pt x="960496" y="136135"/>
                    </a:cubicBezTo>
                    <a:cubicBezTo>
                      <a:pt x="954290" y="153990"/>
                      <a:pt x="948382" y="171984"/>
                      <a:pt x="941860" y="189725"/>
                    </a:cubicBezTo>
                    <a:cubicBezTo>
                      <a:pt x="940825" y="192540"/>
                      <a:pt x="939756" y="195337"/>
                      <a:pt x="938608" y="198108"/>
                    </a:cubicBezTo>
                    <a:cubicBezTo>
                      <a:pt x="938257" y="198950"/>
                      <a:pt x="938108" y="199380"/>
                      <a:pt x="938047" y="199608"/>
                    </a:cubicBezTo>
                    <a:cubicBezTo>
                      <a:pt x="937757" y="200108"/>
                      <a:pt x="937538" y="200485"/>
                      <a:pt x="937126" y="201213"/>
                    </a:cubicBezTo>
                    <a:cubicBezTo>
                      <a:pt x="935356" y="204361"/>
                      <a:pt x="933462" y="207395"/>
                      <a:pt x="931630" y="210491"/>
                    </a:cubicBezTo>
                    <a:cubicBezTo>
                      <a:pt x="931113" y="211368"/>
                      <a:pt x="930780" y="211973"/>
                      <a:pt x="930552" y="212420"/>
                    </a:cubicBezTo>
                    <a:cubicBezTo>
                      <a:pt x="930175" y="212683"/>
                      <a:pt x="929640" y="213095"/>
                      <a:pt x="928702" y="213955"/>
                    </a:cubicBezTo>
                    <a:cubicBezTo>
                      <a:pt x="928396" y="214235"/>
                      <a:pt x="928080" y="214507"/>
                      <a:pt x="927773" y="214788"/>
                    </a:cubicBezTo>
                    <a:cubicBezTo>
                      <a:pt x="927642" y="214858"/>
                      <a:pt x="927554" y="214893"/>
                      <a:pt x="927370" y="214998"/>
                    </a:cubicBezTo>
                    <a:cubicBezTo>
                      <a:pt x="927405" y="215016"/>
                      <a:pt x="927440" y="215042"/>
                      <a:pt x="927475" y="215060"/>
                    </a:cubicBezTo>
                    <a:cubicBezTo>
                      <a:pt x="927458" y="215077"/>
                      <a:pt x="927431" y="215095"/>
                      <a:pt x="927414" y="215112"/>
                    </a:cubicBezTo>
                    <a:cubicBezTo>
                      <a:pt x="927274" y="215147"/>
                      <a:pt x="927151" y="215174"/>
                      <a:pt x="927011" y="215200"/>
                    </a:cubicBezTo>
                    <a:cubicBezTo>
                      <a:pt x="926993" y="215209"/>
                      <a:pt x="926967" y="215226"/>
                      <a:pt x="926949" y="215235"/>
                    </a:cubicBezTo>
                    <a:cubicBezTo>
                      <a:pt x="926941" y="215226"/>
                      <a:pt x="926932" y="215226"/>
                      <a:pt x="926923" y="215217"/>
                    </a:cubicBezTo>
                    <a:cubicBezTo>
                      <a:pt x="924504" y="215761"/>
                      <a:pt x="924100" y="215823"/>
                      <a:pt x="925976" y="215323"/>
                    </a:cubicBezTo>
                    <a:cubicBezTo>
                      <a:pt x="925871" y="214928"/>
                      <a:pt x="925950" y="214744"/>
                      <a:pt x="926108" y="214656"/>
                    </a:cubicBezTo>
                    <a:cubicBezTo>
                      <a:pt x="925748" y="214402"/>
                      <a:pt x="925564" y="214288"/>
                      <a:pt x="925144" y="213981"/>
                    </a:cubicBezTo>
                    <a:cubicBezTo>
                      <a:pt x="925678" y="214367"/>
                      <a:pt x="925967" y="214560"/>
                      <a:pt x="926108" y="214647"/>
                    </a:cubicBezTo>
                    <a:cubicBezTo>
                      <a:pt x="926125" y="214639"/>
                      <a:pt x="926134" y="214621"/>
                      <a:pt x="926152" y="214612"/>
                    </a:cubicBezTo>
                    <a:cubicBezTo>
                      <a:pt x="925661" y="214121"/>
                      <a:pt x="922943" y="211964"/>
                      <a:pt x="923066" y="212209"/>
                    </a:cubicBezTo>
                    <a:cubicBezTo>
                      <a:pt x="912363" y="202291"/>
                      <a:pt x="904430" y="191409"/>
                      <a:pt x="896865" y="179105"/>
                    </a:cubicBezTo>
                    <a:cubicBezTo>
                      <a:pt x="879456" y="150806"/>
                      <a:pt x="866720" y="120008"/>
                      <a:pt x="852195" y="90210"/>
                    </a:cubicBezTo>
                    <a:cubicBezTo>
                      <a:pt x="836513" y="58026"/>
                      <a:pt x="814792" y="8698"/>
                      <a:pt x="770174" y="20984"/>
                    </a:cubicBezTo>
                    <a:cubicBezTo>
                      <a:pt x="730579" y="31893"/>
                      <a:pt x="721524" y="81598"/>
                      <a:pt x="709953" y="114966"/>
                    </a:cubicBezTo>
                    <a:cubicBezTo>
                      <a:pt x="703826" y="132618"/>
                      <a:pt x="697708" y="150271"/>
                      <a:pt x="691580" y="167933"/>
                    </a:cubicBezTo>
                    <a:cubicBezTo>
                      <a:pt x="686067" y="183832"/>
                      <a:pt x="681772" y="201730"/>
                      <a:pt x="673269" y="215735"/>
                    </a:cubicBezTo>
                    <a:cubicBezTo>
                      <a:pt x="669833" y="221391"/>
                      <a:pt x="672340" y="218050"/>
                      <a:pt x="669789" y="221014"/>
                    </a:cubicBezTo>
                    <a:cubicBezTo>
                      <a:pt x="669149" y="221759"/>
                      <a:pt x="663355" y="227345"/>
                      <a:pt x="666651" y="224215"/>
                    </a:cubicBezTo>
                    <a:cubicBezTo>
                      <a:pt x="664038" y="226697"/>
                      <a:pt x="664670" y="226512"/>
                      <a:pt x="662715" y="226600"/>
                    </a:cubicBezTo>
                    <a:cubicBezTo>
                      <a:pt x="662697" y="226591"/>
                      <a:pt x="662680" y="226574"/>
                      <a:pt x="662662" y="226565"/>
                    </a:cubicBezTo>
                    <a:cubicBezTo>
                      <a:pt x="662548" y="226574"/>
                      <a:pt x="662426" y="226583"/>
                      <a:pt x="662285" y="226591"/>
                    </a:cubicBezTo>
                    <a:cubicBezTo>
                      <a:pt x="662390" y="226583"/>
                      <a:pt x="662566" y="226565"/>
                      <a:pt x="662645" y="226556"/>
                    </a:cubicBezTo>
                    <a:cubicBezTo>
                      <a:pt x="662145" y="226214"/>
                      <a:pt x="661400" y="225732"/>
                      <a:pt x="660155" y="225004"/>
                    </a:cubicBezTo>
                    <a:cubicBezTo>
                      <a:pt x="659436" y="224022"/>
                      <a:pt x="658393" y="222610"/>
                      <a:pt x="657569" y="221488"/>
                    </a:cubicBezTo>
                    <a:cubicBezTo>
                      <a:pt x="657447" y="221295"/>
                      <a:pt x="656807" y="220347"/>
                      <a:pt x="655054" y="217743"/>
                    </a:cubicBezTo>
                    <a:cubicBezTo>
                      <a:pt x="651512" y="212472"/>
                      <a:pt x="648321" y="206921"/>
                      <a:pt x="645175" y="201406"/>
                    </a:cubicBezTo>
                    <a:cubicBezTo>
                      <a:pt x="627801" y="170906"/>
                      <a:pt x="614661" y="138275"/>
                      <a:pt x="599330" y="106749"/>
                    </a:cubicBezTo>
                    <a:cubicBezTo>
                      <a:pt x="584744" y="76749"/>
                      <a:pt x="566861" y="34182"/>
                      <a:pt x="531474" y="24597"/>
                    </a:cubicBezTo>
                    <a:cubicBezTo>
                      <a:pt x="486304" y="12363"/>
                      <a:pt x="462444" y="54939"/>
                      <a:pt x="447683" y="89306"/>
                    </a:cubicBezTo>
                    <a:cubicBezTo>
                      <a:pt x="435559" y="117509"/>
                      <a:pt x="427232" y="147167"/>
                      <a:pt x="415372" y="175474"/>
                    </a:cubicBezTo>
                    <a:cubicBezTo>
                      <a:pt x="411164" y="185524"/>
                      <a:pt x="404371" y="198485"/>
                      <a:pt x="396718" y="209526"/>
                    </a:cubicBezTo>
                    <a:cubicBezTo>
                      <a:pt x="392923" y="215016"/>
                      <a:pt x="391494" y="217138"/>
                      <a:pt x="386769" y="221751"/>
                    </a:cubicBezTo>
                    <a:cubicBezTo>
                      <a:pt x="386498" y="222014"/>
                      <a:pt x="385779" y="222899"/>
                      <a:pt x="384981" y="223794"/>
                    </a:cubicBezTo>
                    <a:cubicBezTo>
                      <a:pt x="384429" y="223601"/>
                      <a:pt x="383850" y="223496"/>
                      <a:pt x="383298" y="223268"/>
                    </a:cubicBezTo>
                    <a:cubicBezTo>
                      <a:pt x="382658" y="223031"/>
                      <a:pt x="382325" y="222926"/>
                      <a:pt x="382001" y="222829"/>
                    </a:cubicBezTo>
                    <a:cubicBezTo>
                      <a:pt x="381440" y="222487"/>
                      <a:pt x="380651" y="222023"/>
                      <a:pt x="379520" y="221391"/>
                    </a:cubicBezTo>
                    <a:cubicBezTo>
                      <a:pt x="376461" y="219672"/>
                      <a:pt x="373489" y="217813"/>
                      <a:pt x="370597" y="215831"/>
                    </a:cubicBezTo>
                    <a:cubicBezTo>
                      <a:pt x="369299" y="214937"/>
                      <a:pt x="368037" y="213981"/>
                      <a:pt x="366766" y="213034"/>
                    </a:cubicBezTo>
                    <a:cubicBezTo>
                      <a:pt x="366617" y="212771"/>
                      <a:pt x="361691" y="208667"/>
                      <a:pt x="361507" y="208500"/>
                    </a:cubicBezTo>
                    <a:cubicBezTo>
                      <a:pt x="352031" y="199555"/>
                      <a:pt x="343826" y="189444"/>
                      <a:pt x="335989" y="179070"/>
                    </a:cubicBezTo>
                    <a:cubicBezTo>
                      <a:pt x="335315" y="178184"/>
                      <a:pt x="334938" y="177684"/>
                      <a:pt x="334552" y="177193"/>
                    </a:cubicBezTo>
                    <a:cubicBezTo>
                      <a:pt x="334192" y="176650"/>
                      <a:pt x="333693" y="175913"/>
                      <a:pt x="332913" y="174782"/>
                    </a:cubicBezTo>
                    <a:cubicBezTo>
                      <a:pt x="330844" y="171783"/>
                      <a:pt x="328749" y="168801"/>
                      <a:pt x="326689" y="165793"/>
                    </a:cubicBezTo>
                    <a:cubicBezTo>
                      <a:pt x="323235" y="160777"/>
                      <a:pt x="319817" y="155734"/>
                      <a:pt x="316345" y="150727"/>
                    </a:cubicBezTo>
                    <a:cubicBezTo>
                      <a:pt x="307711" y="138275"/>
                      <a:pt x="298972" y="125822"/>
                      <a:pt x="289286" y="114159"/>
                    </a:cubicBezTo>
                    <a:cubicBezTo>
                      <a:pt x="268853" y="89552"/>
                      <a:pt x="236332" y="57912"/>
                      <a:pt x="201488" y="64910"/>
                    </a:cubicBezTo>
                    <a:cubicBezTo>
                      <a:pt x="178531" y="69522"/>
                      <a:pt x="165285" y="88201"/>
                      <a:pt x="155117" y="107573"/>
                    </a:cubicBezTo>
                    <a:cubicBezTo>
                      <a:pt x="145729" y="125462"/>
                      <a:pt x="137577" y="144019"/>
                      <a:pt x="129583" y="162566"/>
                    </a:cubicBezTo>
                    <a:cubicBezTo>
                      <a:pt x="117346" y="190926"/>
                      <a:pt x="106012" y="218444"/>
                      <a:pt x="88822" y="244235"/>
                    </a:cubicBezTo>
                    <a:cubicBezTo>
                      <a:pt x="83378" y="228898"/>
                      <a:pt x="79285" y="212797"/>
                      <a:pt x="75559" y="197153"/>
                    </a:cubicBezTo>
                    <a:cubicBezTo>
                      <a:pt x="65952" y="156822"/>
                      <a:pt x="59106" y="115886"/>
                      <a:pt x="51112" y="75240"/>
                    </a:cubicBezTo>
                    <a:cubicBezTo>
                      <a:pt x="46869" y="53676"/>
                      <a:pt x="11342" y="51317"/>
                      <a:pt x="6573" y="73846"/>
                    </a:cubicBezTo>
                    <a:cubicBezTo>
                      <a:pt x="-1991" y="114290"/>
                      <a:pt x="-1667" y="152858"/>
                      <a:pt x="4548" y="193697"/>
                    </a:cubicBezTo>
                    <a:cubicBezTo>
                      <a:pt x="7441" y="212727"/>
                      <a:pt x="12087" y="231528"/>
                      <a:pt x="17469" y="249997"/>
                    </a:cubicBezTo>
                    <a:cubicBezTo>
                      <a:pt x="22465" y="267132"/>
                      <a:pt x="27260" y="285837"/>
                      <a:pt x="37113" y="300894"/>
                    </a:cubicBezTo>
                    <a:cubicBezTo>
                      <a:pt x="49262" y="319450"/>
                      <a:pt x="68293" y="332236"/>
                      <a:pt x="91162" y="329649"/>
                    </a:cubicBezTo>
                    <a:cubicBezTo>
                      <a:pt x="113804" y="327089"/>
                      <a:pt x="127856" y="311348"/>
                      <a:pt x="140943" y="294230"/>
                    </a:cubicBezTo>
                    <a:cubicBezTo>
                      <a:pt x="162594" y="265922"/>
                      <a:pt x="176935" y="232721"/>
                      <a:pt x="191013" y="200230"/>
                    </a:cubicBezTo>
                    <a:cubicBezTo>
                      <a:pt x="197359" y="185577"/>
                      <a:pt x="203294" y="171265"/>
                      <a:pt x="209921" y="157690"/>
                    </a:cubicBezTo>
                    <a:cubicBezTo>
                      <a:pt x="212305" y="152806"/>
                      <a:pt x="214786" y="147947"/>
                      <a:pt x="217363" y="143142"/>
                    </a:cubicBezTo>
                    <a:cubicBezTo>
                      <a:pt x="219037" y="144650"/>
                      <a:pt x="220738" y="146123"/>
                      <a:pt x="222333" y="147676"/>
                    </a:cubicBezTo>
                    <a:cubicBezTo>
                      <a:pt x="227023" y="152244"/>
                      <a:pt x="231423" y="157085"/>
                      <a:pt x="235639" y="162083"/>
                    </a:cubicBezTo>
                    <a:cubicBezTo>
                      <a:pt x="239645" y="166828"/>
                      <a:pt x="243441" y="171756"/>
                      <a:pt x="247131" y="176746"/>
                    </a:cubicBezTo>
                    <a:cubicBezTo>
                      <a:pt x="248174" y="178228"/>
                      <a:pt x="251006" y="182157"/>
                      <a:pt x="250971" y="182104"/>
                    </a:cubicBezTo>
                    <a:cubicBezTo>
                      <a:pt x="253066" y="185103"/>
                      <a:pt x="255134" y="188111"/>
                      <a:pt x="257203" y="191128"/>
                    </a:cubicBezTo>
                    <a:cubicBezTo>
                      <a:pt x="273665" y="215121"/>
                      <a:pt x="289803" y="240543"/>
                      <a:pt x="311568" y="260169"/>
                    </a:cubicBezTo>
                    <a:cubicBezTo>
                      <a:pt x="338882" y="284811"/>
                      <a:pt x="379143" y="308918"/>
                      <a:pt x="415977" y="289205"/>
                    </a:cubicBezTo>
                    <a:cubicBezTo>
                      <a:pt x="448173" y="271982"/>
                      <a:pt x="467572" y="234729"/>
                      <a:pt x="481615" y="202625"/>
                    </a:cubicBezTo>
                    <a:cubicBezTo>
                      <a:pt x="494772" y="172554"/>
                      <a:pt x="503301" y="140704"/>
                      <a:pt x="516423" y="110625"/>
                    </a:cubicBezTo>
                    <a:cubicBezTo>
                      <a:pt x="516862" y="109608"/>
                      <a:pt x="517493" y="108380"/>
                      <a:pt x="518001" y="107275"/>
                    </a:cubicBezTo>
                    <a:cubicBezTo>
                      <a:pt x="522042" y="114194"/>
                      <a:pt x="525969" y="121183"/>
                      <a:pt x="529633" y="128304"/>
                    </a:cubicBezTo>
                    <a:cubicBezTo>
                      <a:pt x="546394" y="160917"/>
                      <a:pt x="559814" y="195162"/>
                      <a:pt x="577249" y="227442"/>
                    </a:cubicBezTo>
                    <a:cubicBezTo>
                      <a:pt x="595403" y="261046"/>
                      <a:pt x="618264" y="297553"/>
                      <a:pt x="660900" y="298614"/>
                    </a:cubicBezTo>
                    <a:cubicBezTo>
                      <a:pt x="705351" y="299719"/>
                      <a:pt x="733428" y="262116"/>
                      <a:pt x="747795" y="224907"/>
                    </a:cubicBezTo>
                    <a:cubicBezTo>
                      <a:pt x="761347" y="189812"/>
                      <a:pt x="772812" y="153753"/>
                      <a:pt x="785032" y="118149"/>
                    </a:cubicBezTo>
                    <a:cubicBezTo>
                      <a:pt x="787784" y="123007"/>
                      <a:pt x="790475" y="127874"/>
                      <a:pt x="792816" y="132785"/>
                    </a:cubicBezTo>
                    <a:cubicBezTo>
                      <a:pt x="810409" y="169713"/>
                      <a:pt x="826888" y="206615"/>
                      <a:pt x="851441" y="239596"/>
                    </a:cubicBezTo>
                    <a:cubicBezTo>
                      <a:pt x="877335" y="274384"/>
                      <a:pt x="919814" y="301640"/>
                      <a:pt x="962678" y="277831"/>
                    </a:cubicBezTo>
                    <a:cubicBezTo>
                      <a:pt x="998486" y="257942"/>
                      <a:pt x="1009812" y="213341"/>
                      <a:pt x="1022242" y="177553"/>
                    </a:cubicBezTo>
                    <a:cubicBezTo>
                      <a:pt x="1028369" y="159918"/>
                      <a:pt x="1034496" y="142282"/>
                      <a:pt x="1040615" y="124638"/>
                    </a:cubicBezTo>
                    <a:cubicBezTo>
                      <a:pt x="1040667" y="124778"/>
                      <a:pt x="1040729" y="124936"/>
                      <a:pt x="1040781" y="125077"/>
                    </a:cubicBezTo>
                    <a:cubicBezTo>
                      <a:pt x="1050958" y="153367"/>
                      <a:pt x="1059636" y="182113"/>
                      <a:pt x="1070935" y="210000"/>
                    </a:cubicBezTo>
                    <a:cubicBezTo>
                      <a:pt x="1081779" y="236764"/>
                      <a:pt x="1096409" y="265896"/>
                      <a:pt x="1118209" y="285381"/>
                    </a:cubicBezTo>
                    <a:cubicBezTo>
                      <a:pt x="1133847" y="299360"/>
                      <a:pt x="1153999" y="306761"/>
                      <a:pt x="1174897" y="301245"/>
                    </a:cubicBezTo>
                    <a:cubicBezTo>
                      <a:pt x="1195400" y="295834"/>
                      <a:pt x="1208356" y="278533"/>
                      <a:pt x="1216324" y="260003"/>
                    </a:cubicBezTo>
                    <a:cubicBezTo>
                      <a:pt x="1229779" y="228731"/>
                      <a:pt x="1238054" y="194188"/>
                      <a:pt x="1246741" y="161329"/>
                    </a:cubicBezTo>
                    <a:cubicBezTo>
                      <a:pt x="1249862" y="149526"/>
                      <a:pt x="1252649" y="137634"/>
                      <a:pt x="1255463" y="125752"/>
                    </a:cubicBezTo>
                    <a:cubicBezTo>
                      <a:pt x="1260494" y="136600"/>
                      <a:pt x="1265280" y="147553"/>
                      <a:pt x="1270207" y="158444"/>
                    </a:cubicBezTo>
                    <a:cubicBezTo>
                      <a:pt x="1282260" y="185095"/>
                      <a:pt x="1296267" y="211709"/>
                      <a:pt x="1316797" y="232914"/>
                    </a:cubicBezTo>
                    <a:cubicBezTo>
                      <a:pt x="1330813" y="247392"/>
                      <a:pt x="1347678" y="260362"/>
                      <a:pt x="1368331" y="262484"/>
                    </a:cubicBezTo>
                    <a:cubicBezTo>
                      <a:pt x="1390832" y="264800"/>
                      <a:pt x="1410801" y="254145"/>
                      <a:pt x="1426360" y="238500"/>
                    </a:cubicBezTo>
                    <a:cubicBezTo>
                      <a:pt x="1440332" y="224451"/>
                      <a:pt x="1453262" y="208342"/>
                      <a:pt x="1464263" y="191873"/>
                    </a:cubicBezTo>
                    <a:cubicBezTo>
                      <a:pt x="1475939" y="174387"/>
                      <a:pt x="1482530" y="157497"/>
                      <a:pt x="1487133" y="137073"/>
                    </a:cubicBezTo>
                    <a:cubicBezTo>
                      <a:pt x="1489938" y="124892"/>
                      <a:pt x="1486414" y="112168"/>
                      <a:pt x="1475404" y="1052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3" name="Google Shape;2693;p23"/>
              <p:cNvSpPr/>
              <p:nvPr/>
            </p:nvSpPr>
            <p:spPr>
              <a:xfrm>
                <a:off x="16907373" y="4517175"/>
                <a:ext cx="703" cy="68"/>
              </a:xfrm>
              <a:custGeom>
                <a:rect b="b" l="l" r="r" t="t"/>
                <a:pathLst>
                  <a:path extrusionOk="0" h="68" w="703">
                    <a:moveTo>
                      <a:pt x="0" y="60"/>
                    </a:moveTo>
                    <a:cubicBezTo>
                      <a:pt x="9" y="60"/>
                      <a:pt x="9" y="69"/>
                      <a:pt x="18" y="69"/>
                    </a:cubicBezTo>
                    <a:cubicBezTo>
                      <a:pt x="771" y="7"/>
                      <a:pt x="1087" y="-45"/>
                      <a:pt x="0" y="60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4" name="Google Shape;2694;p23"/>
              <p:cNvSpPr/>
              <p:nvPr/>
            </p:nvSpPr>
            <p:spPr>
              <a:xfrm>
                <a:off x="17170828" y="4505276"/>
                <a:ext cx="1262" cy="620"/>
              </a:xfrm>
              <a:custGeom>
                <a:rect b="b" l="l" r="r" t="t"/>
                <a:pathLst>
                  <a:path extrusionOk="0" h="620" w="1262">
                    <a:moveTo>
                      <a:pt x="0" y="50"/>
                    </a:moveTo>
                    <a:cubicBezTo>
                      <a:pt x="0" y="59"/>
                      <a:pt x="0" y="59"/>
                      <a:pt x="0" y="50"/>
                    </a:cubicBezTo>
                    <a:cubicBezTo>
                      <a:pt x="298" y="269"/>
                      <a:pt x="552" y="445"/>
                      <a:pt x="815" y="620"/>
                    </a:cubicBezTo>
                    <a:cubicBezTo>
                      <a:pt x="841" y="611"/>
                      <a:pt x="877" y="602"/>
                      <a:pt x="903" y="602"/>
                    </a:cubicBezTo>
                    <a:cubicBezTo>
                      <a:pt x="1008" y="541"/>
                      <a:pt x="1175" y="445"/>
                      <a:pt x="1262" y="401"/>
                    </a:cubicBezTo>
                    <a:cubicBezTo>
                      <a:pt x="763" y="129"/>
                      <a:pt x="307" y="-55"/>
                      <a:pt x="53" y="15"/>
                    </a:cubicBezTo>
                    <a:cubicBezTo>
                      <a:pt x="140" y="120"/>
                      <a:pt x="131" y="129"/>
                      <a:pt x="0" y="50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95" name="Google Shape;2695;p23"/>
            <p:cNvGrpSpPr/>
            <p:nvPr/>
          </p:nvGrpSpPr>
          <p:grpSpPr>
            <a:xfrm>
              <a:off x="15462061" y="1477200"/>
              <a:ext cx="2526925" cy="167319"/>
              <a:chOff x="15462061" y="1477200"/>
              <a:chExt cx="2526925" cy="167319"/>
            </a:xfrm>
          </p:grpSpPr>
          <p:sp>
            <p:nvSpPr>
              <p:cNvPr id="2696" name="Google Shape;2696;p23"/>
              <p:cNvSpPr/>
              <p:nvPr/>
            </p:nvSpPr>
            <p:spPr>
              <a:xfrm>
                <a:off x="17894106" y="1549600"/>
                <a:ext cx="94880" cy="94919"/>
              </a:xfrm>
              <a:custGeom>
                <a:rect b="b" l="l" r="r" t="t"/>
                <a:pathLst>
                  <a:path extrusionOk="0" h="94919" w="94880">
                    <a:moveTo>
                      <a:pt x="94880" y="47460"/>
                    </a:moveTo>
                    <a:cubicBezTo>
                      <a:pt x="94880" y="73671"/>
                      <a:pt x="73641" y="94920"/>
                      <a:pt x="47440" y="94920"/>
                    </a:cubicBezTo>
                    <a:cubicBezTo>
                      <a:pt x="21240" y="94920"/>
                      <a:pt x="0" y="73671"/>
                      <a:pt x="0" y="47460"/>
                    </a:cubicBezTo>
                    <a:cubicBezTo>
                      <a:pt x="0" y="21249"/>
                      <a:pt x="21240" y="0"/>
                      <a:pt x="47440" y="0"/>
                    </a:cubicBezTo>
                    <a:cubicBezTo>
                      <a:pt x="73641" y="0"/>
                      <a:pt x="94880" y="21249"/>
                      <a:pt x="94880" y="474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7" name="Google Shape;2697;p23"/>
              <p:cNvSpPr/>
              <p:nvPr/>
            </p:nvSpPr>
            <p:spPr>
              <a:xfrm>
                <a:off x="17691444" y="1543566"/>
                <a:ext cx="94880" cy="94919"/>
              </a:xfrm>
              <a:custGeom>
                <a:rect b="b" l="l" r="r" t="t"/>
                <a:pathLst>
                  <a:path extrusionOk="0" h="94919" w="94880">
                    <a:moveTo>
                      <a:pt x="94880" y="47460"/>
                    </a:moveTo>
                    <a:cubicBezTo>
                      <a:pt x="94880" y="73671"/>
                      <a:pt x="73641" y="94920"/>
                      <a:pt x="47440" y="94920"/>
                    </a:cubicBezTo>
                    <a:cubicBezTo>
                      <a:pt x="21240" y="94920"/>
                      <a:pt x="0" y="73671"/>
                      <a:pt x="0" y="47460"/>
                    </a:cubicBezTo>
                    <a:cubicBezTo>
                      <a:pt x="0" y="21249"/>
                      <a:pt x="21240" y="0"/>
                      <a:pt x="47440" y="0"/>
                    </a:cubicBezTo>
                    <a:cubicBezTo>
                      <a:pt x="73641" y="0"/>
                      <a:pt x="94880" y="21249"/>
                      <a:pt x="94880" y="474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8" name="Google Shape;2698;p23"/>
              <p:cNvSpPr/>
              <p:nvPr/>
            </p:nvSpPr>
            <p:spPr>
              <a:xfrm>
                <a:off x="17488770" y="1537533"/>
                <a:ext cx="94880" cy="94919"/>
              </a:xfrm>
              <a:custGeom>
                <a:rect b="b" l="l" r="r" t="t"/>
                <a:pathLst>
                  <a:path extrusionOk="0" h="94919" w="94880">
                    <a:moveTo>
                      <a:pt x="94880" y="47460"/>
                    </a:moveTo>
                    <a:cubicBezTo>
                      <a:pt x="94880" y="73671"/>
                      <a:pt x="73641" y="94920"/>
                      <a:pt x="47440" y="94920"/>
                    </a:cubicBezTo>
                    <a:cubicBezTo>
                      <a:pt x="21240" y="94920"/>
                      <a:pt x="0" y="73671"/>
                      <a:pt x="0" y="47460"/>
                    </a:cubicBezTo>
                    <a:cubicBezTo>
                      <a:pt x="0" y="21249"/>
                      <a:pt x="21240" y="0"/>
                      <a:pt x="47440" y="0"/>
                    </a:cubicBezTo>
                    <a:cubicBezTo>
                      <a:pt x="73641" y="0"/>
                      <a:pt x="94880" y="21249"/>
                      <a:pt x="94880" y="474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9" name="Google Shape;2699;p23"/>
              <p:cNvSpPr/>
              <p:nvPr/>
            </p:nvSpPr>
            <p:spPr>
              <a:xfrm>
                <a:off x="17286097" y="1531500"/>
                <a:ext cx="94880" cy="94919"/>
              </a:xfrm>
              <a:custGeom>
                <a:rect b="b" l="l" r="r" t="t"/>
                <a:pathLst>
                  <a:path extrusionOk="0" h="94919" w="94880">
                    <a:moveTo>
                      <a:pt x="94880" y="47460"/>
                    </a:moveTo>
                    <a:cubicBezTo>
                      <a:pt x="94880" y="73671"/>
                      <a:pt x="73641" y="94920"/>
                      <a:pt x="47440" y="94920"/>
                    </a:cubicBezTo>
                    <a:cubicBezTo>
                      <a:pt x="21240" y="94920"/>
                      <a:pt x="0" y="73671"/>
                      <a:pt x="0" y="47460"/>
                    </a:cubicBezTo>
                    <a:cubicBezTo>
                      <a:pt x="0" y="21249"/>
                      <a:pt x="21240" y="0"/>
                      <a:pt x="47440" y="0"/>
                    </a:cubicBezTo>
                    <a:cubicBezTo>
                      <a:pt x="73641" y="0"/>
                      <a:pt x="94880" y="21249"/>
                      <a:pt x="94880" y="474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0" name="Google Shape;2700;p23"/>
              <p:cNvSpPr/>
              <p:nvPr/>
            </p:nvSpPr>
            <p:spPr>
              <a:xfrm>
                <a:off x="17083425" y="1525466"/>
                <a:ext cx="94880" cy="94919"/>
              </a:xfrm>
              <a:custGeom>
                <a:rect b="b" l="l" r="r" t="t"/>
                <a:pathLst>
                  <a:path extrusionOk="0" h="94919" w="94880">
                    <a:moveTo>
                      <a:pt x="94880" y="47460"/>
                    </a:moveTo>
                    <a:cubicBezTo>
                      <a:pt x="94880" y="73671"/>
                      <a:pt x="73641" y="94920"/>
                      <a:pt x="47440" y="94920"/>
                    </a:cubicBezTo>
                    <a:cubicBezTo>
                      <a:pt x="21240" y="94920"/>
                      <a:pt x="0" y="73671"/>
                      <a:pt x="0" y="47460"/>
                    </a:cubicBezTo>
                    <a:cubicBezTo>
                      <a:pt x="0" y="21249"/>
                      <a:pt x="21240" y="0"/>
                      <a:pt x="47440" y="0"/>
                    </a:cubicBezTo>
                    <a:cubicBezTo>
                      <a:pt x="73641" y="0"/>
                      <a:pt x="94880" y="21249"/>
                      <a:pt x="94880" y="474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1" name="Google Shape;2701;p23"/>
              <p:cNvSpPr/>
              <p:nvPr/>
            </p:nvSpPr>
            <p:spPr>
              <a:xfrm>
                <a:off x="16880761" y="1519433"/>
                <a:ext cx="94880" cy="94919"/>
              </a:xfrm>
              <a:custGeom>
                <a:rect b="b" l="l" r="r" t="t"/>
                <a:pathLst>
                  <a:path extrusionOk="0" h="94919" w="94880">
                    <a:moveTo>
                      <a:pt x="94880" y="47460"/>
                    </a:moveTo>
                    <a:cubicBezTo>
                      <a:pt x="94880" y="73671"/>
                      <a:pt x="73641" y="94920"/>
                      <a:pt x="47440" y="94920"/>
                    </a:cubicBezTo>
                    <a:cubicBezTo>
                      <a:pt x="21240" y="94920"/>
                      <a:pt x="0" y="73671"/>
                      <a:pt x="0" y="47460"/>
                    </a:cubicBezTo>
                    <a:cubicBezTo>
                      <a:pt x="0" y="21249"/>
                      <a:pt x="21240" y="0"/>
                      <a:pt x="47440" y="0"/>
                    </a:cubicBezTo>
                    <a:cubicBezTo>
                      <a:pt x="73641" y="0"/>
                      <a:pt x="94880" y="21249"/>
                      <a:pt x="94880" y="474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2" name="Google Shape;2702;p23"/>
              <p:cNvSpPr/>
              <p:nvPr/>
            </p:nvSpPr>
            <p:spPr>
              <a:xfrm>
                <a:off x="16678088" y="1513400"/>
                <a:ext cx="94880" cy="94919"/>
              </a:xfrm>
              <a:custGeom>
                <a:rect b="b" l="l" r="r" t="t"/>
                <a:pathLst>
                  <a:path extrusionOk="0" h="94919" w="94880">
                    <a:moveTo>
                      <a:pt x="94880" y="47460"/>
                    </a:moveTo>
                    <a:cubicBezTo>
                      <a:pt x="94880" y="73671"/>
                      <a:pt x="73641" y="94920"/>
                      <a:pt x="47440" y="94920"/>
                    </a:cubicBezTo>
                    <a:cubicBezTo>
                      <a:pt x="21240" y="94920"/>
                      <a:pt x="0" y="73671"/>
                      <a:pt x="0" y="47460"/>
                    </a:cubicBezTo>
                    <a:cubicBezTo>
                      <a:pt x="0" y="21249"/>
                      <a:pt x="21240" y="0"/>
                      <a:pt x="47440" y="0"/>
                    </a:cubicBezTo>
                    <a:cubicBezTo>
                      <a:pt x="73641" y="0"/>
                      <a:pt x="94880" y="21249"/>
                      <a:pt x="94880" y="474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3" name="Google Shape;2703;p23"/>
              <p:cNvSpPr/>
              <p:nvPr/>
            </p:nvSpPr>
            <p:spPr>
              <a:xfrm>
                <a:off x="16475416" y="1507366"/>
                <a:ext cx="94880" cy="94919"/>
              </a:xfrm>
              <a:custGeom>
                <a:rect b="b" l="l" r="r" t="t"/>
                <a:pathLst>
                  <a:path extrusionOk="0" h="94919" w="94880">
                    <a:moveTo>
                      <a:pt x="94880" y="47460"/>
                    </a:moveTo>
                    <a:cubicBezTo>
                      <a:pt x="94880" y="73671"/>
                      <a:pt x="73641" y="94920"/>
                      <a:pt x="47440" y="94920"/>
                    </a:cubicBezTo>
                    <a:cubicBezTo>
                      <a:pt x="21240" y="94920"/>
                      <a:pt x="0" y="73671"/>
                      <a:pt x="0" y="47460"/>
                    </a:cubicBezTo>
                    <a:cubicBezTo>
                      <a:pt x="0" y="21249"/>
                      <a:pt x="21240" y="0"/>
                      <a:pt x="47440" y="0"/>
                    </a:cubicBezTo>
                    <a:cubicBezTo>
                      <a:pt x="73641" y="0"/>
                      <a:pt x="94880" y="21249"/>
                      <a:pt x="94880" y="474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4" name="Google Shape;2704;p23"/>
              <p:cNvSpPr/>
              <p:nvPr/>
            </p:nvSpPr>
            <p:spPr>
              <a:xfrm>
                <a:off x="16272744" y="1501333"/>
                <a:ext cx="94880" cy="94919"/>
              </a:xfrm>
              <a:custGeom>
                <a:rect b="b" l="l" r="r" t="t"/>
                <a:pathLst>
                  <a:path extrusionOk="0" h="94919" w="94880">
                    <a:moveTo>
                      <a:pt x="94880" y="47460"/>
                    </a:moveTo>
                    <a:cubicBezTo>
                      <a:pt x="94880" y="73671"/>
                      <a:pt x="73641" y="94920"/>
                      <a:pt x="47440" y="94920"/>
                    </a:cubicBezTo>
                    <a:cubicBezTo>
                      <a:pt x="21240" y="94920"/>
                      <a:pt x="0" y="73671"/>
                      <a:pt x="0" y="47460"/>
                    </a:cubicBezTo>
                    <a:cubicBezTo>
                      <a:pt x="0" y="21249"/>
                      <a:pt x="21240" y="0"/>
                      <a:pt x="47440" y="0"/>
                    </a:cubicBezTo>
                    <a:cubicBezTo>
                      <a:pt x="73641" y="0"/>
                      <a:pt x="94880" y="21249"/>
                      <a:pt x="94880" y="474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5" name="Google Shape;2705;p23"/>
              <p:cNvSpPr/>
              <p:nvPr/>
            </p:nvSpPr>
            <p:spPr>
              <a:xfrm>
                <a:off x="16070070" y="1495300"/>
                <a:ext cx="94880" cy="94919"/>
              </a:xfrm>
              <a:custGeom>
                <a:rect b="b" l="l" r="r" t="t"/>
                <a:pathLst>
                  <a:path extrusionOk="0" h="94919" w="94880">
                    <a:moveTo>
                      <a:pt x="94880" y="47460"/>
                    </a:moveTo>
                    <a:cubicBezTo>
                      <a:pt x="94880" y="73671"/>
                      <a:pt x="73641" y="94920"/>
                      <a:pt x="47440" y="94920"/>
                    </a:cubicBezTo>
                    <a:cubicBezTo>
                      <a:pt x="21240" y="94920"/>
                      <a:pt x="0" y="73671"/>
                      <a:pt x="0" y="47460"/>
                    </a:cubicBezTo>
                    <a:cubicBezTo>
                      <a:pt x="0" y="21249"/>
                      <a:pt x="21240" y="0"/>
                      <a:pt x="47440" y="0"/>
                    </a:cubicBezTo>
                    <a:cubicBezTo>
                      <a:pt x="73641" y="0"/>
                      <a:pt x="94880" y="21249"/>
                      <a:pt x="94880" y="474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6" name="Google Shape;2706;p23"/>
              <p:cNvSpPr/>
              <p:nvPr/>
            </p:nvSpPr>
            <p:spPr>
              <a:xfrm>
                <a:off x="15867406" y="1489266"/>
                <a:ext cx="94880" cy="94919"/>
              </a:xfrm>
              <a:custGeom>
                <a:rect b="b" l="l" r="r" t="t"/>
                <a:pathLst>
                  <a:path extrusionOk="0" h="94919" w="94880">
                    <a:moveTo>
                      <a:pt x="94880" y="47460"/>
                    </a:moveTo>
                    <a:cubicBezTo>
                      <a:pt x="94880" y="73671"/>
                      <a:pt x="73641" y="94920"/>
                      <a:pt x="47440" y="94920"/>
                    </a:cubicBezTo>
                    <a:cubicBezTo>
                      <a:pt x="21240" y="94920"/>
                      <a:pt x="0" y="73671"/>
                      <a:pt x="0" y="47460"/>
                    </a:cubicBezTo>
                    <a:cubicBezTo>
                      <a:pt x="0" y="21249"/>
                      <a:pt x="21240" y="0"/>
                      <a:pt x="47440" y="0"/>
                    </a:cubicBezTo>
                    <a:cubicBezTo>
                      <a:pt x="73641" y="0"/>
                      <a:pt x="94880" y="21249"/>
                      <a:pt x="94880" y="474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7" name="Google Shape;2707;p23"/>
              <p:cNvSpPr/>
              <p:nvPr/>
            </p:nvSpPr>
            <p:spPr>
              <a:xfrm>
                <a:off x="15664734" y="1483233"/>
                <a:ext cx="94880" cy="94919"/>
              </a:xfrm>
              <a:custGeom>
                <a:rect b="b" l="l" r="r" t="t"/>
                <a:pathLst>
                  <a:path extrusionOk="0" h="94919" w="94880">
                    <a:moveTo>
                      <a:pt x="94880" y="47460"/>
                    </a:moveTo>
                    <a:cubicBezTo>
                      <a:pt x="94880" y="73671"/>
                      <a:pt x="73641" y="94920"/>
                      <a:pt x="47440" y="94920"/>
                    </a:cubicBezTo>
                    <a:cubicBezTo>
                      <a:pt x="21240" y="94920"/>
                      <a:pt x="0" y="73671"/>
                      <a:pt x="0" y="47460"/>
                    </a:cubicBezTo>
                    <a:cubicBezTo>
                      <a:pt x="0" y="21249"/>
                      <a:pt x="21240" y="0"/>
                      <a:pt x="47440" y="0"/>
                    </a:cubicBezTo>
                    <a:cubicBezTo>
                      <a:pt x="73641" y="0"/>
                      <a:pt x="94880" y="21249"/>
                      <a:pt x="94880" y="474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8" name="Google Shape;2708;p23"/>
              <p:cNvSpPr/>
              <p:nvPr/>
            </p:nvSpPr>
            <p:spPr>
              <a:xfrm>
                <a:off x="15462061" y="1477200"/>
                <a:ext cx="94880" cy="94919"/>
              </a:xfrm>
              <a:custGeom>
                <a:rect b="b" l="l" r="r" t="t"/>
                <a:pathLst>
                  <a:path extrusionOk="0" h="94919" w="94880">
                    <a:moveTo>
                      <a:pt x="94880" y="47460"/>
                    </a:moveTo>
                    <a:cubicBezTo>
                      <a:pt x="94880" y="73671"/>
                      <a:pt x="73641" y="94920"/>
                      <a:pt x="47440" y="94920"/>
                    </a:cubicBezTo>
                    <a:cubicBezTo>
                      <a:pt x="21240" y="94920"/>
                      <a:pt x="0" y="73671"/>
                      <a:pt x="0" y="47460"/>
                    </a:cubicBezTo>
                    <a:cubicBezTo>
                      <a:pt x="0" y="21249"/>
                      <a:pt x="21240" y="0"/>
                      <a:pt x="47440" y="0"/>
                    </a:cubicBezTo>
                    <a:cubicBezTo>
                      <a:pt x="73641" y="0"/>
                      <a:pt x="94880" y="21249"/>
                      <a:pt x="94880" y="474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9" name="Google Shape;2709;p23"/>
            <p:cNvGrpSpPr/>
            <p:nvPr/>
          </p:nvGrpSpPr>
          <p:grpSpPr>
            <a:xfrm>
              <a:off x="15346966" y="1195482"/>
              <a:ext cx="2710279" cy="414251"/>
              <a:chOff x="15346966" y="1195482"/>
              <a:chExt cx="2710279" cy="414251"/>
            </a:xfrm>
          </p:grpSpPr>
          <p:sp>
            <p:nvSpPr>
              <p:cNvPr id="2710" name="Google Shape;2710;p23"/>
              <p:cNvSpPr/>
              <p:nvPr/>
            </p:nvSpPr>
            <p:spPr>
              <a:xfrm>
                <a:off x="17779858" y="1265027"/>
                <a:ext cx="277387" cy="344706"/>
              </a:xfrm>
              <a:custGeom>
                <a:rect b="b" l="l" r="r" t="t"/>
                <a:pathLst>
                  <a:path extrusionOk="0" h="344706" w="277387">
                    <a:moveTo>
                      <a:pt x="220823" y="22149"/>
                    </a:moveTo>
                    <a:cubicBezTo>
                      <a:pt x="180220" y="-5256"/>
                      <a:pt x="125916" y="-7080"/>
                      <a:pt x="83052" y="15843"/>
                    </a:cubicBezTo>
                    <a:cubicBezTo>
                      <a:pt x="-4711" y="62786"/>
                      <a:pt x="-23663" y="187198"/>
                      <a:pt x="29747" y="266692"/>
                    </a:cubicBezTo>
                    <a:cubicBezTo>
                      <a:pt x="59498" y="310986"/>
                      <a:pt x="109007" y="340776"/>
                      <a:pt x="162408" y="344661"/>
                    </a:cubicBezTo>
                    <a:cubicBezTo>
                      <a:pt x="174478" y="345538"/>
                      <a:pt x="184787" y="333743"/>
                      <a:pt x="184787" y="322273"/>
                    </a:cubicBezTo>
                    <a:cubicBezTo>
                      <a:pt x="184787" y="309232"/>
                      <a:pt x="174496" y="301007"/>
                      <a:pt x="162408" y="299884"/>
                    </a:cubicBezTo>
                    <a:cubicBezTo>
                      <a:pt x="90064" y="293158"/>
                      <a:pt x="35366" y="225607"/>
                      <a:pt x="45692" y="152909"/>
                    </a:cubicBezTo>
                    <a:cubicBezTo>
                      <a:pt x="54747" y="89156"/>
                      <a:pt x="113057" y="27752"/>
                      <a:pt x="181052" y="54630"/>
                    </a:cubicBezTo>
                    <a:cubicBezTo>
                      <a:pt x="217167" y="68907"/>
                      <a:pt x="237986" y="107589"/>
                      <a:pt x="239196" y="145201"/>
                    </a:cubicBezTo>
                    <a:cubicBezTo>
                      <a:pt x="239827" y="164923"/>
                      <a:pt x="271085" y="171158"/>
                      <a:pt x="275126" y="150068"/>
                    </a:cubicBezTo>
                    <a:cubicBezTo>
                      <a:pt x="284742" y="99767"/>
                      <a:pt x="263144" y="50711"/>
                      <a:pt x="220823" y="221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1" name="Google Shape;2711;p23"/>
              <p:cNvSpPr/>
              <p:nvPr/>
            </p:nvSpPr>
            <p:spPr>
              <a:xfrm>
                <a:off x="17577116" y="1259230"/>
                <a:ext cx="277387" cy="344706"/>
              </a:xfrm>
              <a:custGeom>
                <a:rect b="b" l="l" r="r" t="t"/>
                <a:pathLst>
                  <a:path extrusionOk="0" h="344706" w="277387">
                    <a:moveTo>
                      <a:pt x="220822" y="22149"/>
                    </a:moveTo>
                    <a:cubicBezTo>
                      <a:pt x="180220" y="-5256"/>
                      <a:pt x="125916" y="-7080"/>
                      <a:pt x="83052" y="15843"/>
                    </a:cubicBezTo>
                    <a:cubicBezTo>
                      <a:pt x="-4711" y="62786"/>
                      <a:pt x="-23663" y="187197"/>
                      <a:pt x="29747" y="266692"/>
                    </a:cubicBezTo>
                    <a:cubicBezTo>
                      <a:pt x="59498" y="310986"/>
                      <a:pt x="109007" y="340776"/>
                      <a:pt x="162408" y="344661"/>
                    </a:cubicBezTo>
                    <a:cubicBezTo>
                      <a:pt x="174478" y="345538"/>
                      <a:pt x="184787" y="333743"/>
                      <a:pt x="184787" y="322273"/>
                    </a:cubicBezTo>
                    <a:cubicBezTo>
                      <a:pt x="184787" y="309233"/>
                      <a:pt x="174496" y="301007"/>
                      <a:pt x="162408" y="299884"/>
                    </a:cubicBezTo>
                    <a:cubicBezTo>
                      <a:pt x="90064" y="293158"/>
                      <a:pt x="35366" y="225607"/>
                      <a:pt x="45692" y="152909"/>
                    </a:cubicBezTo>
                    <a:cubicBezTo>
                      <a:pt x="54747" y="89156"/>
                      <a:pt x="113057" y="27752"/>
                      <a:pt x="181052" y="54630"/>
                    </a:cubicBezTo>
                    <a:cubicBezTo>
                      <a:pt x="217167" y="68907"/>
                      <a:pt x="237986" y="107589"/>
                      <a:pt x="239196" y="145201"/>
                    </a:cubicBezTo>
                    <a:cubicBezTo>
                      <a:pt x="239827" y="164923"/>
                      <a:pt x="271085" y="171158"/>
                      <a:pt x="275126" y="150068"/>
                    </a:cubicBezTo>
                    <a:cubicBezTo>
                      <a:pt x="284742" y="99767"/>
                      <a:pt x="263144" y="50719"/>
                      <a:pt x="220822" y="22149"/>
                    </a:cubicBezTo>
                    <a:close/>
                  </a:path>
                </a:pathLst>
              </a:custGeom>
              <a:solidFill>
                <a:srgbClr val="BAAEC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2" name="Google Shape;2712;p23"/>
              <p:cNvSpPr/>
              <p:nvPr/>
            </p:nvSpPr>
            <p:spPr>
              <a:xfrm>
                <a:off x="17374372" y="1253434"/>
                <a:ext cx="277388" cy="344706"/>
              </a:xfrm>
              <a:custGeom>
                <a:rect b="b" l="l" r="r" t="t"/>
                <a:pathLst>
                  <a:path extrusionOk="0" h="344706" w="277388">
                    <a:moveTo>
                      <a:pt x="220823" y="22149"/>
                    </a:moveTo>
                    <a:cubicBezTo>
                      <a:pt x="180220" y="-5256"/>
                      <a:pt x="125916" y="-7080"/>
                      <a:pt x="83052" y="15843"/>
                    </a:cubicBezTo>
                    <a:cubicBezTo>
                      <a:pt x="-4711" y="62786"/>
                      <a:pt x="-23663" y="187198"/>
                      <a:pt x="29747" y="266692"/>
                    </a:cubicBezTo>
                    <a:cubicBezTo>
                      <a:pt x="59498" y="310986"/>
                      <a:pt x="109007" y="340776"/>
                      <a:pt x="162408" y="344661"/>
                    </a:cubicBezTo>
                    <a:cubicBezTo>
                      <a:pt x="174478" y="345538"/>
                      <a:pt x="184787" y="333743"/>
                      <a:pt x="184787" y="322273"/>
                    </a:cubicBezTo>
                    <a:cubicBezTo>
                      <a:pt x="184787" y="309232"/>
                      <a:pt x="174496" y="301007"/>
                      <a:pt x="162408" y="299884"/>
                    </a:cubicBezTo>
                    <a:cubicBezTo>
                      <a:pt x="90064" y="293158"/>
                      <a:pt x="35366" y="225607"/>
                      <a:pt x="45692" y="152909"/>
                    </a:cubicBezTo>
                    <a:cubicBezTo>
                      <a:pt x="54747" y="89156"/>
                      <a:pt x="113057" y="27752"/>
                      <a:pt x="181053" y="54630"/>
                    </a:cubicBezTo>
                    <a:cubicBezTo>
                      <a:pt x="217167" y="68907"/>
                      <a:pt x="237986" y="107589"/>
                      <a:pt x="239196" y="145201"/>
                    </a:cubicBezTo>
                    <a:cubicBezTo>
                      <a:pt x="239827" y="164923"/>
                      <a:pt x="271085" y="171158"/>
                      <a:pt x="275126" y="150068"/>
                    </a:cubicBezTo>
                    <a:cubicBezTo>
                      <a:pt x="284743" y="99775"/>
                      <a:pt x="263152" y="50719"/>
                      <a:pt x="220823" y="221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3" name="Google Shape;2713;p23"/>
              <p:cNvSpPr/>
              <p:nvPr/>
            </p:nvSpPr>
            <p:spPr>
              <a:xfrm>
                <a:off x="17171630" y="1247637"/>
                <a:ext cx="277391" cy="344706"/>
              </a:xfrm>
              <a:custGeom>
                <a:rect b="b" l="l" r="r" t="t"/>
                <a:pathLst>
                  <a:path extrusionOk="0" h="344706" w="277391">
                    <a:moveTo>
                      <a:pt x="220823" y="22149"/>
                    </a:moveTo>
                    <a:cubicBezTo>
                      <a:pt x="180220" y="-5256"/>
                      <a:pt x="125916" y="-7080"/>
                      <a:pt x="83051" y="15843"/>
                    </a:cubicBezTo>
                    <a:cubicBezTo>
                      <a:pt x="-4711" y="62786"/>
                      <a:pt x="-23663" y="187198"/>
                      <a:pt x="29747" y="266692"/>
                    </a:cubicBezTo>
                    <a:cubicBezTo>
                      <a:pt x="59498" y="310986"/>
                      <a:pt x="109007" y="340776"/>
                      <a:pt x="162408" y="344661"/>
                    </a:cubicBezTo>
                    <a:cubicBezTo>
                      <a:pt x="174478" y="345538"/>
                      <a:pt x="184787" y="333743"/>
                      <a:pt x="184787" y="322273"/>
                    </a:cubicBezTo>
                    <a:cubicBezTo>
                      <a:pt x="184787" y="309232"/>
                      <a:pt x="174496" y="301007"/>
                      <a:pt x="162408" y="299884"/>
                    </a:cubicBezTo>
                    <a:cubicBezTo>
                      <a:pt x="90064" y="293158"/>
                      <a:pt x="35366" y="225607"/>
                      <a:pt x="45692" y="152909"/>
                    </a:cubicBezTo>
                    <a:cubicBezTo>
                      <a:pt x="54747" y="89156"/>
                      <a:pt x="113057" y="27752"/>
                      <a:pt x="181053" y="54630"/>
                    </a:cubicBezTo>
                    <a:cubicBezTo>
                      <a:pt x="217167" y="68907"/>
                      <a:pt x="237986" y="107589"/>
                      <a:pt x="239196" y="145201"/>
                    </a:cubicBezTo>
                    <a:cubicBezTo>
                      <a:pt x="239827" y="164923"/>
                      <a:pt x="271085" y="171158"/>
                      <a:pt x="275126" y="150068"/>
                    </a:cubicBezTo>
                    <a:cubicBezTo>
                      <a:pt x="284751" y="99775"/>
                      <a:pt x="263152" y="50719"/>
                      <a:pt x="220823" y="221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4" name="Google Shape;2714;p23"/>
              <p:cNvSpPr/>
              <p:nvPr/>
            </p:nvSpPr>
            <p:spPr>
              <a:xfrm>
                <a:off x="16968895" y="1241840"/>
                <a:ext cx="277388" cy="344706"/>
              </a:xfrm>
              <a:custGeom>
                <a:rect b="b" l="l" r="r" t="t"/>
                <a:pathLst>
                  <a:path extrusionOk="0" h="344706" w="277388">
                    <a:moveTo>
                      <a:pt x="220823" y="22149"/>
                    </a:moveTo>
                    <a:cubicBezTo>
                      <a:pt x="180220" y="-5256"/>
                      <a:pt x="125916" y="-7080"/>
                      <a:pt x="83052" y="15843"/>
                    </a:cubicBezTo>
                    <a:cubicBezTo>
                      <a:pt x="-4711" y="62786"/>
                      <a:pt x="-23663" y="187197"/>
                      <a:pt x="29747" y="266692"/>
                    </a:cubicBezTo>
                    <a:cubicBezTo>
                      <a:pt x="59498" y="310986"/>
                      <a:pt x="109007" y="340776"/>
                      <a:pt x="162408" y="344661"/>
                    </a:cubicBezTo>
                    <a:cubicBezTo>
                      <a:pt x="174478" y="345538"/>
                      <a:pt x="184787" y="333743"/>
                      <a:pt x="184787" y="322273"/>
                    </a:cubicBezTo>
                    <a:cubicBezTo>
                      <a:pt x="184787" y="309232"/>
                      <a:pt x="174496" y="301007"/>
                      <a:pt x="162408" y="299884"/>
                    </a:cubicBezTo>
                    <a:cubicBezTo>
                      <a:pt x="90064" y="293158"/>
                      <a:pt x="35366" y="225607"/>
                      <a:pt x="45692" y="152909"/>
                    </a:cubicBezTo>
                    <a:cubicBezTo>
                      <a:pt x="54747" y="89156"/>
                      <a:pt x="113057" y="27752"/>
                      <a:pt x="181053" y="54630"/>
                    </a:cubicBezTo>
                    <a:cubicBezTo>
                      <a:pt x="217167" y="68907"/>
                      <a:pt x="237986" y="107589"/>
                      <a:pt x="239196" y="145201"/>
                    </a:cubicBezTo>
                    <a:cubicBezTo>
                      <a:pt x="239827" y="164923"/>
                      <a:pt x="271085" y="171158"/>
                      <a:pt x="275127" y="150068"/>
                    </a:cubicBezTo>
                    <a:cubicBezTo>
                      <a:pt x="284743" y="99775"/>
                      <a:pt x="263144" y="50719"/>
                      <a:pt x="220823" y="221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5" name="Google Shape;2715;p23"/>
              <p:cNvSpPr/>
              <p:nvPr/>
            </p:nvSpPr>
            <p:spPr>
              <a:xfrm>
                <a:off x="16766153" y="1236044"/>
                <a:ext cx="277388" cy="344706"/>
              </a:xfrm>
              <a:custGeom>
                <a:rect b="b" l="l" r="r" t="t"/>
                <a:pathLst>
                  <a:path extrusionOk="0" h="344706" w="277388">
                    <a:moveTo>
                      <a:pt x="220823" y="22149"/>
                    </a:moveTo>
                    <a:cubicBezTo>
                      <a:pt x="180220" y="-5256"/>
                      <a:pt x="125916" y="-7080"/>
                      <a:pt x="83052" y="15843"/>
                    </a:cubicBezTo>
                    <a:cubicBezTo>
                      <a:pt x="-4711" y="62786"/>
                      <a:pt x="-23663" y="187198"/>
                      <a:pt x="29747" y="266692"/>
                    </a:cubicBezTo>
                    <a:cubicBezTo>
                      <a:pt x="59498" y="310986"/>
                      <a:pt x="109007" y="340776"/>
                      <a:pt x="162408" y="344661"/>
                    </a:cubicBezTo>
                    <a:cubicBezTo>
                      <a:pt x="174478" y="345538"/>
                      <a:pt x="184787" y="333743"/>
                      <a:pt x="184787" y="322273"/>
                    </a:cubicBezTo>
                    <a:cubicBezTo>
                      <a:pt x="184787" y="309232"/>
                      <a:pt x="174496" y="301007"/>
                      <a:pt x="162408" y="299884"/>
                    </a:cubicBezTo>
                    <a:cubicBezTo>
                      <a:pt x="90064" y="293158"/>
                      <a:pt x="35366" y="225607"/>
                      <a:pt x="45692" y="152909"/>
                    </a:cubicBezTo>
                    <a:cubicBezTo>
                      <a:pt x="54747" y="89156"/>
                      <a:pt x="113057" y="27752"/>
                      <a:pt x="181053" y="54630"/>
                    </a:cubicBezTo>
                    <a:cubicBezTo>
                      <a:pt x="217167" y="68907"/>
                      <a:pt x="237986" y="107589"/>
                      <a:pt x="239196" y="145201"/>
                    </a:cubicBezTo>
                    <a:cubicBezTo>
                      <a:pt x="239827" y="164923"/>
                      <a:pt x="271085" y="171158"/>
                      <a:pt x="275126" y="150068"/>
                    </a:cubicBezTo>
                    <a:cubicBezTo>
                      <a:pt x="284742" y="99775"/>
                      <a:pt x="263144" y="50719"/>
                      <a:pt x="220823" y="221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6" name="Google Shape;2716;p23"/>
              <p:cNvSpPr/>
              <p:nvPr/>
            </p:nvSpPr>
            <p:spPr>
              <a:xfrm>
                <a:off x="16563409" y="1230256"/>
                <a:ext cx="277388" cy="344706"/>
              </a:xfrm>
              <a:custGeom>
                <a:rect b="b" l="l" r="r" t="t"/>
                <a:pathLst>
                  <a:path extrusionOk="0" h="344706" w="277388">
                    <a:moveTo>
                      <a:pt x="220823" y="22149"/>
                    </a:moveTo>
                    <a:cubicBezTo>
                      <a:pt x="180220" y="-5256"/>
                      <a:pt x="125916" y="-7080"/>
                      <a:pt x="83051" y="15843"/>
                    </a:cubicBezTo>
                    <a:cubicBezTo>
                      <a:pt x="-4711" y="62786"/>
                      <a:pt x="-23663" y="187198"/>
                      <a:pt x="29747" y="266692"/>
                    </a:cubicBezTo>
                    <a:cubicBezTo>
                      <a:pt x="59498" y="310986"/>
                      <a:pt x="109007" y="340776"/>
                      <a:pt x="162408" y="344661"/>
                    </a:cubicBezTo>
                    <a:cubicBezTo>
                      <a:pt x="174478" y="345538"/>
                      <a:pt x="184787" y="333743"/>
                      <a:pt x="184787" y="322273"/>
                    </a:cubicBezTo>
                    <a:cubicBezTo>
                      <a:pt x="184787" y="309232"/>
                      <a:pt x="174496" y="301007"/>
                      <a:pt x="162408" y="299884"/>
                    </a:cubicBezTo>
                    <a:cubicBezTo>
                      <a:pt x="90064" y="293158"/>
                      <a:pt x="35366" y="225607"/>
                      <a:pt x="45692" y="152909"/>
                    </a:cubicBezTo>
                    <a:cubicBezTo>
                      <a:pt x="54747" y="89156"/>
                      <a:pt x="113057" y="27752"/>
                      <a:pt x="181053" y="54630"/>
                    </a:cubicBezTo>
                    <a:cubicBezTo>
                      <a:pt x="217167" y="68907"/>
                      <a:pt x="237986" y="107589"/>
                      <a:pt x="239196" y="145201"/>
                    </a:cubicBezTo>
                    <a:cubicBezTo>
                      <a:pt x="239827" y="164923"/>
                      <a:pt x="271085" y="171158"/>
                      <a:pt x="275126" y="150068"/>
                    </a:cubicBezTo>
                    <a:cubicBezTo>
                      <a:pt x="284742" y="99767"/>
                      <a:pt x="263144" y="50711"/>
                      <a:pt x="220823" y="221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7" name="Google Shape;2717;p23"/>
              <p:cNvSpPr/>
              <p:nvPr/>
            </p:nvSpPr>
            <p:spPr>
              <a:xfrm>
                <a:off x="16360667" y="1224460"/>
                <a:ext cx="277391" cy="344706"/>
              </a:xfrm>
              <a:custGeom>
                <a:rect b="b" l="l" r="r" t="t"/>
                <a:pathLst>
                  <a:path extrusionOk="0" h="344706" w="277391">
                    <a:moveTo>
                      <a:pt x="220823" y="22149"/>
                    </a:moveTo>
                    <a:cubicBezTo>
                      <a:pt x="180220" y="-5256"/>
                      <a:pt x="125916" y="-7080"/>
                      <a:pt x="83051" y="15843"/>
                    </a:cubicBezTo>
                    <a:cubicBezTo>
                      <a:pt x="-4711" y="62786"/>
                      <a:pt x="-23663" y="187197"/>
                      <a:pt x="29747" y="266692"/>
                    </a:cubicBezTo>
                    <a:cubicBezTo>
                      <a:pt x="59498" y="310986"/>
                      <a:pt x="109007" y="340776"/>
                      <a:pt x="162408" y="344661"/>
                    </a:cubicBezTo>
                    <a:cubicBezTo>
                      <a:pt x="174478" y="345538"/>
                      <a:pt x="184787" y="333743"/>
                      <a:pt x="184787" y="322273"/>
                    </a:cubicBezTo>
                    <a:cubicBezTo>
                      <a:pt x="184787" y="309233"/>
                      <a:pt x="174496" y="301007"/>
                      <a:pt x="162408" y="299884"/>
                    </a:cubicBezTo>
                    <a:cubicBezTo>
                      <a:pt x="90064" y="293158"/>
                      <a:pt x="35366" y="225607"/>
                      <a:pt x="45692" y="152909"/>
                    </a:cubicBezTo>
                    <a:cubicBezTo>
                      <a:pt x="54747" y="89156"/>
                      <a:pt x="113057" y="27752"/>
                      <a:pt x="181053" y="54630"/>
                    </a:cubicBezTo>
                    <a:cubicBezTo>
                      <a:pt x="217167" y="68907"/>
                      <a:pt x="237986" y="107589"/>
                      <a:pt x="239196" y="145201"/>
                    </a:cubicBezTo>
                    <a:cubicBezTo>
                      <a:pt x="239827" y="164923"/>
                      <a:pt x="271085" y="171158"/>
                      <a:pt x="275126" y="150068"/>
                    </a:cubicBezTo>
                    <a:cubicBezTo>
                      <a:pt x="284751" y="99767"/>
                      <a:pt x="263152" y="50719"/>
                      <a:pt x="220823" y="221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8" name="Google Shape;2718;p23"/>
              <p:cNvSpPr/>
              <p:nvPr/>
            </p:nvSpPr>
            <p:spPr>
              <a:xfrm>
                <a:off x="16157930" y="1218663"/>
                <a:ext cx="277385" cy="344715"/>
              </a:xfrm>
              <a:custGeom>
                <a:rect b="b" l="l" r="r" t="t"/>
                <a:pathLst>
                  <a:path extrusionOk="0" h="344715" w="277385">
                    <a:moveTo>
                      <a:pt x="220816" y="22149"/>
                    </a:moveTo>
                    <a:cubicBezTo>
                      <a:pt x="180214" y="-5256"/>
                      <a:pt x="125910" y="-7080"/>
                      <a:pt x="83045" y="15843"/>
                    </a:cubicBezTo>
                    <a:cubicBezTo>
                      <a:pt x="-4708" y="62786"/>
                      <a:pt x="-23660" y="187198"/>
                      <a:pt x="29741" y="266701"/>
                    </a:cubicBezTo>
                    <a:cubicBezTo>
                      <a:pt x="59492" y="310995"/>
                      <a:pt x="109001" y="340785"/>
                      <a:pt x="162402" y="344670"/>
                    </a:cubicBezTo>
                    <a:cubicBezTo>
                      <a:pt x="174472" y="345547"/>
                      <a:pt x="184781" y="333752"/>
                      <a:pt x="184781" y="322281"/>
                    </a:cubicBezTo>
                    <a:cubicBezTo>
                      <a:pt x="184781" y="309241"/>
                      <a:pt x="174490" y="301016"/>
                      <a:pt x="162402" y="299893"/>
                    </a:cubicBezTo>
                    <a:cubicBezTo>
                      <a:pt x="90058" y="293167"/>
                      <a:pt x="35360" y="225616"/>
                      <a:pt x="45686" y="152918"/>
                    </a:cubicBezTo>
                    <a:cubicBezTo>
                      <a:pt x="54741" y="89164"/>
                      <a:pt x="113051" y="27761"/>
                      <a:pt x="181046" y="54639"/>
                    </a:cubicBezTo>
                    <a:cubicBezTo>
                      <a:pt x="217161" y="68916"/>
                      <a:pt x="237980" y="107598"/>
                      <a:pt x="239189" y="145210"/>
                    </a:cubicBezTo>
                    <a:cubicBezTo>
                      <a:pt x="239821" y="164932"/>
                      <a:pt x="271079" y="171167"/>
                      <a:pt x="275120" y="150077"/>
                    </a:cubicBezTo>
                    <a:cubicBezTo>
                      <a:pt x="284745" y="99775"/>
                      <a:pt x="263146" y="50719"/>
                      <a:pt x="220816" y="221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9" name="Google Shape;2719;p23"/>
              <p:cNvSpPr/>
              <p:nvPr/>
            </p:nvSpPr>
            <p:spPr>
              <a:xfrm>
                <a:off x="15955191" y="1212868"/>
                <a:ext cx="277388" cy="344714"/>
              </a:xfrm>
              <a:custGeom>
                <a:rect b="b" l="l" r="r" t="t"/>
                <a:pathLst>
                  <a:path extrusionOk="0" h="344714" w="277388">
                    <a:moveTo>
                      <a:pt x="220823" y="22147"/>
                    </a:moveTo>
                    <a:cubicBezTo>
                      <a:pt x="180220" y="-5257"/>
                      <a:pt x="125916" y="-7081"/>
                      <a:pt x="83052" y="15851"/>
                    </a:cubicBezTo>
                    <a:cubicBezTo>
                      <a:pt x="-4711" y="62793"/>
                      <a:pt x="-23663" y="187205"/>
                      <a:pt x="29747" y="266700"/>
                    </a:cubicBezTo>
                    <a:cubicBezTo>
                      <a:pt x="59498" y="310994"/>
                      <a:pt x="109007" y="340783"/>
                      <a:pt x="162408" y="344668"/>
                    </a:cubicBezTo>
                    <a:cubicBezTo>
                      <a:pt x="174478" y="345545"/>
                      <a:pt x="184787" y="333750"/>
                      <a:pt x="184787" y="322280"/>
                    </a:cubicBezTo>
                    <a:cubicBezTo>
                      <a:pt x="184787" y="309240"/>
                      <a:pt x="174496" y="301014"/>
                      <a:pt x="162408" y="299892"/>
                    </a:cubicBezTo>
                    <a:cubicBezTo>
                      <a:pt x="90064" y="293166"/>
                      <a:pt x="35366" y="225615"/>
                      <a:pt x="45692" y="152917"/>
                    </a:cubicBezTo>
                    <a:cubicBezTo>
                      <a:pt x="54747" y="89163"/>
                      <a:pt x="113057" y="27760"/>
                      <a:pt x="181052" y="54638"/>
                    </a:cubicBezTo>
                    <a:cubicBezTo>
                      <a:pt x="217167" y="68914"/>
                      <a:pt x="237986" y="107596"/>
                      <a:pt x="239196" y="145208"/>
                    </a:cubicBezTo>
                    <a:cubicBezTo>
                      <a:pt x="239827" y="164931"/>
                      <a:pt x="271085" y="171166"/>
                      <a:pt x="275126" y="150075"/>
                    </a:cubicBezTo>
                    <a:cubicBezTo>
                      <a:pt x="284742" y="99774"/>
                      <a:pt x="263144" y="50718"/>
                      <a:pt x="220823" y="22147"/>
                    </a:cubicBezTo>
                    <a:close/>
                  </a:path>
                </a:pathLst>
              </a:custGeom>
              <a:solidFill>
                <a:srgbClr val="BAAEC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0" name="Google Shape;2720;p23"/>
              <p:cNvSpPr/>
              <p:nvPr/>
            </p:nvSpPr>
            <p:spPr>
              <a:xfrm>
                <a:off x="15752448" y="1207070"/>
                <a:ext cx="277388" cy="344706"/>
              </a:xfrm>
              <a:custGeom>
                <a:rect b="b" l="l" r="r" t="t"/>
                <a:pathLst>
                  <a:path extrusionOk="0" h="344706" w="277388">
                    <a:moveTo>
                      <a:pt x="220823" y="22149"/>
                    </a:moveTo>
                    <a:cubicBezTo>
                      <a:pt x="180220" y="-5256"/>
                      <a:pt x="125916" y="-7080"/>
                      <a:pt x="83052" y="15843"/>
                    </a:cubicBezTo>
                    <a:cubicBezTo>
                      <a:pt x="-4711" y="62786"/>
                      <a:pt x="-23663" y="187197"/>
                      <a:pt x="29747" y="266692"/>
                    </a:cubicBezTo>
                    <a:cubicBezTo>
                      <a:pt x="59498" y="310986"/>
                      <a:pt x="109007" y="340776"/>
                      <a:pt x="162408" y="344661"/>
                    </a:cubicBezTo>
                    <a:cubicBezTo>
                      <a:pt x="174478" y="345538"/>
                      <a:pt x="184787" y="333743"/>
                      <a:pt x="184787" y="322273"/>
                    </a:cubicBezTo>
                    <a:cubicBezTo>
                      <a:pt x="184787" y="309232"/>
                      <a:pt x="174496" y="301007"/>
                      <a:pt x="162408" y="299884"/>
                    </a:cubicBezTo>
                    <a:cubicBezTo>
                      <a:pt x="90064" y="293158"/>
                      <a:pt x="35366" y="225607"/>
                      <a:pt x="45692" y="152909"/>
                    </a:cubicBezTo>
                    <a:cubicBezTo>
                      <a:pt x="54747" y="89156"/>
                      <a:pt x="113057" y="27752"/>
                      <a:pt x="181053" y="54630"/>
                    </a:cubicBezTo>
                    <a:cubicBezTo>
                      <a:pt x="217167" y="68907"/>
                      <a:pt x="237986" y="107589"/>
                      <a:pt x="239196" y="145201"/>
                    </a:cubicBezTo>
                    <a:cubicBezTo>
                      <a:pt x="239827" y="164923"/>
                      <a:pt x="271085" y="171158"/>
                      <a:pt x="275126" y="150068"/>
                    </a:cubicBezTo>
                    <a:cubicBezTo>
                      <a:pt x="284742" y="99775"/>
                      <a:pt x="263144" y="50719"/>
                      <a:pt x="220823" y="221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1" name="Google Shape;2721;p23"/>
              <p:cNvSpPr/>
              <p:nvPr/>
            </p:nvSpPr>
            <p:spPr>
              <a:xfrm>
                <a:off x="15549714" y="1201278"/>
                <a:ext cx="277388" cy="344710"/>
              </a:xfrm>
              <a:custGeom>
                <a:rect b="b" l="l" r="r" t="t"/>
                <a:pathLst>
                  <a:path extrusionOk="0" h="344710" w="277388">
                    <a:moveTo>
                      <a:pt x="220814" y="22144"/>
                    </a:moveTo>
                    <a:cubicBezTo>
                      <a:pt x="180211" y="-5261"/>
                      <a:pt x="125916" y="-7076"/>
                      <a:pt x="83052" y="15847"/>
                    </a:cubicBezTo>
                    <a:cubicBezTo>
                      <a:pt x="-4711" y="62790"/>
                      <a:pt x="-23663" y="187201"/>
                      <a:pt x="29747" y="266696"/>
                    </a:cubicBezTo>
                    <a:cubicBezTo>
                      <a:pt x="59498" y="310990"/>
                      <a:pt x="109007" y="340780"/>
                      <a:pt x="162408" y="344665"/>
                    </a:cubicBezTo>
                    <a:cubicBezTo>
                      <a:pt x="174478" y="345542"/>
                      <a:pt x="184787" y="333747"/>
                      <a:pt x="184787" y="322276"/>
                    </a:cubicBezTo>
                    <a:cubicBezTo>
                      <a:pt x="184787" y="309236"/>
                      <a:pt x="174496" y="301011"/>
                      <a:pt x="162408" y="299888"/>
                    </a:cubicBezTo>
                    <a:cubicBezTo>
                      <a:pt x="90064" y="293162"/>
                      <a:pt x="35366" y="225611"/>
                      <a:pt x="45692" y="152913"/>
                    </a:cubicBezTo>
                    <a:cubicBezTo>
                      <a:pt x="54747" y="89159"/>
                      <a:pt x="113057" y="27756"/>
                      <a:pt x="181052" y="54634"/>
                    </a:cubicBezTo>
                    <a:cubicBezTo>
                      <a:pt x="217167" y="68911"/>
                      <a:pt x="237986" y="107593"/>
                      <a:pt x="239196" y="145205"/>
                    </a:cubicBezTo>
                    <a:cubicBezTo>
                      <a:pt x="239827" y="164927"/>
                      <a:pt x="271085" y="171162"/>
                      <a:pt x="275126" y="150072"/>
                    </a:cubicBezTo>
                    <a:cubicBezTo>
                      <a:pt x="284742" y="99770"/>
                      <a:pt x="263144" y="50714"/>
                      <a:pt x="220814" y="221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2" name="Google Shape;2722;p23"/>
              <p:cNvSpPr/>
              <p:nvPr/>
            </p:nvSpPr>
            <p:spPr>
              <a:xfrm>
                <a:off x="15346966" y="1195482"/>
                <a:ext cx="277387" cy="344709"/>
              </a:xfrm>
              <a:custGeom>
                <a:rect b="b" l="l" r="r" t="t"/>
                <a:pathLst>
                  <a:path extrusionOk="0" h="344709" w="277387">
                    <a:moveTo>
                      <a:pt x="220818" y="22152"/>
                    </a:moveTo>
                    <a:cubicBezTo>
                      <a:pt x="180215" y="-5262"/>
                      <a:pt x="125920" y="-7077"/>
                      <a:pt x="83056" y="15846"/>
                    </a:cubicBezTo>
                    <a:cubicBezTo>
                      <a:pt x="-4715" y="62789"/>
                      <a:pt x="-23658" y="187201"/>
                      <a:pt x="29743" y="266695"/>
                    </a:cubicBezTo>
                    <a:cubicBezTo>
                      <a:pt x="59494" y="310989"/>
                      <a:pt x="109003" y="340779"/>
                      <a:pt x="162403" y="344664"/>
                    </a:cubicBezTo>
                    <a:cubicBezTo>
                      <a:pt x="174474" y="345541"/>
                      <a:pt x="184782" y="333746"/>
                      <a:pt x="184782" y="322276"/>
                    </a:cubicBezTo>
                    <a:cubicBezTo>
                      <a:pt x="184782" y="309236"/>
                      <a:pt x="174491" y="301010"/>
                      <a:pt x="162403" y="299887"/>
                    </a:cubicBezTo>
                    <a:cubicBezTo>
                      <a:pt x="90060" y="293161"/>
                      <a:pt x="35362" y="225610"/>
                      <a:pt x="45688" y="152912"/>
                    </a:cubicBezTo>
                    <a:cubicBezTo>
                      <a:pt x="54743" y="89159"/>
                      <a:pt x="113052" y="27755"/>
                      <a:pt x="181048" y="54633"/>
                    </a:cubicBezTo>
                    <a:cubicBezTo>
                      <a:pt x="217163" y="68910"/>
                      <a:pt x="237982" y="107592"/>
                      <a:pt x="239191" y="145204"/>
                    </a:cubicBezTo>
                    <a:cubicBezTo>
                      <a:pt x="239822" y="164926"/>
                      <a:pt x="271081" y="171161"/>
                      <a:pt x="275122" y="150071"/>
                    </a:cubicBezTo>
                    <a:cubicBezTo>
                      <a:pt x="284747" y="99770"/>
                      <a:pt x="263148" y="50714"/>
                      <a:pt x="220818" y="221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726" name="Shape 2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7" name="Google Shape;2727;p24"/>
          <p:cNvGrpSpPr/>
          <p:nvPr/>
        </p:nvGrpSpPr>
        <p:grpSpPr>
          <a:xfrm rot="999979">
            <a:off x="7305850" y="2276836"/>
            <a:ext cx="2497457" cy="3358233"/>
            <a:chOff x="14611502" y="4551712"/>
            <a:chExt cx="4994868" cy="6716789"/>
          </a:xfrm>
        </p:grpSpPr>
        <p:sp>
          <p:nvSpPr>
            <p:cNvPr id="2728" name="Google Shape;2728;p24"/>
            <p:cNvSpPr/>
            <p:nvPr/>
          </p:nvSpPr>
          <p:spPr>
            <a:xfrm>
              <a:off x="14616842" y="4551712"/>
              <a:ext cx="4989527" cy="6716789"/>
            </a:xfrm>
            <a:custGeom>
              <a:rect b="b" l="l" r="r" t="t"/>
              <a:pathLst>
                <a:path extrusionOk="0" h="6716789" w="4989527">
                  <a:moveTo>
                    <a:pt x="4961547" y="6473622"/>
                  </a:moveTo>
                  <a:cubicBezTo>
                    <a:pt x="4951973" y="6310794"/>
                    <a:pt x="4977807" y="6119379"/>
                    <a:pt x="4967159" y="5921033"/>
                  </a:cubicBezTo>
                  <a:cubicBezTo>
                    <a:pt x="4941017" y="5461726"/>
                    <a:pt x="4955934" y="5795402"/>
                    <a:pt x="4955934" y="5342691"/>
                  </a:cubicBezTo>
                  <a:cubicBezTo>
                    <a:pt x="4956942" y="4832727"/>
                    <a:pt x="4888611" y="4509797"/>
                    <a:pt x="4912847" y="3685514"/>
                  </a:cubicBezTo>
                  <a:cubicBezTo>
                    <a:pt x="4921897" y="3492353"/>
                    <a:pt x="4925468" y="3594435"/>
                    <a:pt x="4899340" y="3133798"/>
                  </a:cubicBezTo>
                  <a:cubicBezTo>
                    <a:pt x="4854037" y="2481128"/>
                    <a:pt x="4849647" y="8400"/>
                    <a:pt x="4801175" y="7204"/>
                  </a:cubicBezTo>
                  <a:cubicBezTo>
                    <a:pt x="4391182" y="-4080"/>
                    <a:pt x="3919236" y="15882"/>
                    <a:pt x="3921788" y="15882"/>
                  </a:cubicBezTo>
                  <a:cubicBezTo>
                    <a:pt x="3459295" y="15882"/>
                    <a:pt x="3887804" y="-29537"/>
                    <a:pt x="3323883" y="33238"/>
                  </a:cubicBezTo>
                  <a:cubicBezTo>
                    <a:pt x="3073242" y="61006"/>
                    <a:pt x="2455197" y="26589"/>
                    <a:pt x="2426128" y="24843"/>
                  </a:cubicBezTo>
                  <a:cubicBezTo>
                    <a:pt x="2402926" y="26575"/>
                    <a:pt x="1882026" y="67373"/>
                    <a:pt x="1827969" y="62739"/>
                  </a:cubicBezTo>
                  <a:cubicBezTo>
                    <a:pt x="1294770" y="17279"/>
                    <a:pt x="269646" y="87295"/>
                    <a:pt x="333316" y="82432"/>
                  </a:cubicBezTo>
                  <a:cubicBezTo>
                    <a:pt x="316747" y="82432"/>
                    <a:pt x="45965" y="77220"/>
                    <a:pt x="48516" y="77515"/>
                  </a:cubicBezTo>
                  <a:cubicBezTo>
                    <a:pt x="46798" y="77515"/>
                    <a:pt x="45455" y="881084"/>
                    <a:pt x="45455" y="1471717"/>
                  </a:cubicBezTo>
                  <a:cubicBezTo>
                    <a:pt x="45401" y="1472711"/>
                    <a:pt x="13754" y="1951793"/>
                    <a:pt x="11028" y="2168086"/>
                  </a:cubicBezTo>
                  <a:cubicBezTo>
                    <a:pt x="11028" y="2195289"/>
                    <a:pt x="44690" y="2514323"/>
                    <a:pt x="40353" y="2556638"/>
                  </a:cubicBezTo>
                  <a:cubicBezTo>
                    <a:pt x="-16470" y="3120243"/>
                    <a:pt x="71383" y="3676138"/>
                    <a:pt x="19192" y="4799962"/>
                  </a:cubicBezTo>
                  <a:cubicBezTo>
                    <a:pt x="-1445" y="5202418"/>
                    <a:pt x="26281" y="5142531"/>
                    <a:pt x="19447" y="5351679"/>
                  </a:cubicBezTo>
                  <a:cubicBezTo>
                    <a:pt x="-14913" y="6301149"/>
                    <a:pt x="4154" y="5809454"/>
                    <a:pt x="16896" y="6422132"/>
                  </a:cubicBezTo>
                  <a:cubicBezTo>
                    <a:pt x="22481" y="6683307"/>
                    <a:pt x="11820" y="6694658"/>
                    <a:pt x="28618" y="6694954"/>
                  </a:cubicBezTo>
                  <a:cubicBezTo>
                    <a:pt x="1104563" y="6711383"/>
                    <a:pt x="2027830" y="6721485"/>
                    <a:pt x="3426613" y="6696686"/>
                  </a:cubicBezTo>
                  <a:cubicBezTo>
                    <a:pt x="3981685" y="6685980"/>
                    <a:pt x="3989594" y="6720988"/>
                    <a:pt x="4048995" y="6716367"/>
                  </a:cubicBezTo>
                  <a:cubicBezTo>
                    <a:pt x="5178782" y="6630137"/>
                    <a:pt x="4987300" y="6856385"/>
                    <a:pt x="4961547" y="6473622"/>
                  </a:cubicBezTo>
                  <a:close/>
                  <a:moveTo>
                    <a:pt x="270344" y="756233"/>
                  </a:moveTo>
                  <a:cubicBezTo>
                    <a:pt x="223175" y="737144"/>
                    <a:pt x="198187" y="673495"/>
                    <a:pt x="218583" y="621696"/>
                  </a:cubicBezTo>
                  <a:cubicBezTo>
                    <a:pt x="252754" y="534028"/>
                    <a:pt x="370294" y="543297"/>
                    <a:pt x="400881" y="628063"/>
                  </a:cubicBezTo>
                  <a:cubicBezTo>
                    <a:pt x="430971" y="700403"/>
                    <a:pt x="357283" y="791818"/>
                    <a:pt x="270344" y="756233"/>
                  </a:cubicBezTo>
                  <a:close/>
                  <a:moveTo>
                    <a:pt x="261415" y="1305934"/>
                  </a:moveTo>
                  <a:cubicBezTo>
                    <a:pt x="223685" y="1285676"/>
                    <a:pt x="204041" y="1235340"/>
                    <a:pt x="215011" y="1189922"/>
                  </a:cubicBezTo>
                  <a:cubicBezTo>
                    <a:pt x="239233" y="1090688"/>
                    <a:pt x="368764" y="1090392"/>
                    <a:pt x="401901" y="1182399"/>
                  </a:cubicBezTo>
                  <a:cubicBezTo>
                    <a:pt x="434032" y="1259346"/>
                    <a:pt x="349388" y="1353381"/>
                    <a:pt x="261415" y="1305934"/>
                  </a:cubicBezTo>
                  <a:close/>
                  <a:moveTo>
                    <a:pt x="272385" y="1865173"/>
                  </a:moveTo>
                  <a:cubicBezTo>
                    <a:pt x="225216" y="1846084"/>
                    <a:pt x="200228" y="1783013"/>
                    <a:pt x="220368" y="1730931"/>
                  </a:cubicBezTo>
                  <a:cubicBezTo>
                    <a:pt x="254285" y="1642686"/>
                    <a:pt x="372590" y="1652237"/>
                    <a:pt x="402922" y="1737003"/>
                  </a:cubicBezTo>
                  <a:cubicBezTo>
                    <a:pt x="433267" y="1809625"/>
                    <a:pt x="359069" y="1900463"/>
                    <a:pt x="272385" y="1865173"/>
                  </a:cubicBezTo>
                  <a:close/>
                  <a:moveTo>
                    <a:pt x="273660" y="2419777"/>
                  </a:moveTo>
                  <a:cubicBezTo>
                    <a:pt x="226491" y="2400688"/>
                    <a:pt x="201504" y="2337618"/>
                    <a:pt x="221644" y="2285831"/>
                  </a:cubicBezTo>
                  <a:cubicBezTo>
                    <a:pt x="255561" y="2197304"/>
                    <a:pt x="373866" y="2206856"/>
                    <a:pt x="404197" y="2291621"/>
                  </a:cubicBezTo>
                  <a:cubicBezTo>
                    <a:pt x="434797" y="2364807"/>
                    <a:pt x="359579" y="2454785"/>
                    <a:pt x="273660" y="2419777"/>
                  </a:cubicBezTo>
                  <a:close/>
                  <a:moveTo>
                    <a:pt x="218328" y="2853749"/>
                  </a:moveTo>
                  <a:cubicBezTo>
                    <a:pt x="242550" y="2754515"/>
                    <a:pt x="372080" y="2753937"/>
                    <a:pt x="405218" y="2846226"/>
                  </a:cubicBezTo>
                  <a:cubicBezTo>
                    <a:pt x="472017" y="3006219"/>
                    <a:pt x="173965" y="3036311"/>
                    <a:pt x="218328" y="2853749"/>
                  </a:cubicBezTo>
                  <a:close/>
                  <a:moveTo>
                    <a:pt x="219603" y="3408071"/>
                  </a:moveTo>
                  <a:cubicBezTo>
                    <a:pt x="243825" y="3309133"/>
                    <a:pt x="373100" y="3307964"/>
                    <a:pt x="406493" y="3400548"/>
                  </a:cubicBezTo>
                  <a:cubicBezTo>
                    <a:pt x="473548" y="3561401"/>
                    <a:pt x="175495" y="3590633"/>
                    <a:pt x="219603" y="3408071"/>
                  </a:cubicBezTo>
                  <a:close/>
                  <a:moveTo>
                    <a:pt x="276977" y="4083322"/>
                  </a:moveTo>
                  <a:cubicBezTo>
                    <a:pt x="229808" y="4064233"/>
                    <a:pt x="204820" y="4001162"/>
                    <a:pt x="224960" y="3949376"/>
                  </a:cubicBezTo>
                  <a:cubicBezTo>
                    <a:pt x="258877" y="3860849"/>
                    <a:pt x="377182" y="3870400"/>
                    <a:pt x="407514" y="3955166"/>
                  </a:cubicBezTo>
                  <a:cubicBezTo>
                    <a:pt x="437859" y="4028070"/>
                    <a:pt x="363151" y="4118330"/>
                    <a:pt x="276977" y="4083322"/>
                  </a:cubicBezTo>
                  <a:close/>
                  <a:moveTo>
                    <a:pt x="221644" y="4517293"/>
                  </a:moveTo>
                  <a:cubicBezTo>
                    <a:pt x="245866" y="4417764"/>
                    <a:pt x="375397" y="4417764"/>
                    <a:pt x="408534" y="4509771"/>
                  </a:cubicBezTo>
                  <a:cubicBezTo>
                    <a:pt x="475334" y="4669764"/>
                    <a:pt x="177281" y="4699855"/>
                    <a:pt x="221644" y="4517293"/>
                  </a:cubicBezTo>
                  <a:close/>
                  <a:moveTo>
                    <a:pt x="269323" y="5187628"/>
                  </a:moveTo>
                  <a:cubicBezTo>
                    <a:pt x="231593" y="5167370"/>
                    <a:pt x="211950" y="5117034"/>
                    <a:pt x="222920" y="5071615"/>
                  </a:cubicBezTo>
                  <a:cubicBezTo>
                    <a:pt x="247142" y="4972382"/>
                    <a:pt x="376672" y="4972086"/>
                    <a:pt x="409810" y="5064093"/>
                  </a:cubicBezTo>
                  <a:cubicBezTo>
                    <a:pt x="441941" y="5141054"/>
                    <a:pt x="357539" y="5235075"/>
                    <a:pt x="269323" y="5187628"/>
                  </a:cubicBezTo>
                  <a:close/>
                  <a:moveTo>
                    <a:pt x="280280" y="5746867"/>
                  </a:moveTo>
                  <a:cubicBezTo>
                    <a:pt x="233111" y="5727778"/>
                    <a:pt x="208123" y="5664707"/>
                    <a:pt x="228264" y="5612921"/>
                  </a:cubicBezTo>
                  <a:cubicBezTo>
                    <a:pt x="262180" y="5524394"/>
                    <a:pt x="380485" y="5533945"/>
                    <a:pt x="410817" y="5618711"/>
                  </a:cubicBezTo>
                  <a:cubicBezTo>
                    <a:pt x="441175" y="5691615"/>
                    <a:pt x="366468" y="5781875"/>
                    <a:pt x="280280" y="5746867"/>
                  </a:cubicBezTo>
                  <a:close/>
                  <a:moveTo>
                    <a:pt x="281300" y="6301485"/>
                  </a:moveTo>
                  <a:cubicBezTo>
                    <a:pt x="181605" y="6260983"/>
                    <a:pt x="215011" y="6085943"/>
                    <a:pt x="334337" y="6106201"/>
                  </a:cubicBezTo>
                  <a:cubicBezTo>
                    <a:pt x="478905" y="6131362"/>
                    <a:pt x="417718" y="6357032"/>
                    <a:pt x="281300" y="6301485"/>
                  </a:cubicBezTo>
                  <a:close/>
                </a:path>
              </a:pathLst>
            </a:custGeom>
            <a:solidFill>
              <a:srgbClr val="C7EAF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29" name="Google Shape;2729;p24"/>
            <p:cNvGrpSpPr/>
            <p:nvPr/>
          </p:nvGrpSpPr>
          <p:grpSpPr>
            <a:xfrm>
              <a:off x="14611502" y="4901795"/>
              <a:ext cx="4974946" cy="6123538"/>
              <a:chOff x="14611502" y="4901795"/>
              <a:chExt cx="4974946" cy="6123538"/>
            </a:xfrm>
          </p:grpSpPr>
          <p:sp>
            <p:nvSpPr>
              <p:cNvPr id="2730" name="Google Shape;2730;p24"/>
              <p:cNvSpPr/>
              <p:nvPr/>
            </p:nvSpPr>
            <p:spPr>
              <a:xfrm>
                <a:off x="14656769" y="4901795"/>
                <a:ext cx="4792860" cy="48561"/>
              </a:xfrm>
              <a:custGeom>
                <a:rect b="b" l="l" r="r" t="t"/>
                <a:pathLst>
                  <a:path extrusionOk="0" h="48561" w="4792860">
                    <a:moveTo>
                      <a:pt x="4790559" y="48562"/>
                    </a:moveTo>
                    <a:cubicBezTo>
                      <a:pt x="4789270" y="48575"/>
                      <a:pt x="8495" y="32374"/>
                      <a:pt x="6804" y="32361"/>
                    </a:cubicBezTo>
                    <a:cubicBezTo>
                      <a:pt x="6804" y="-16900"/>
                      <a:pt x="-338176" y="174"/>
                      <a:pt x="3884908" y="17893"/>
                    </a:cubicBezTo>
                    <a:cubicBezTo>
                      <a:pt x="4889919" y="21762"/>
                      <a:pt x="4789378" y="6877"/>
                      <a:pt x="4790559" y="485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1" name="Google Shape;2731;p24"/>
              <p:cNvSpPr/>
              <p:nvPr/>
            </p:nvSpPr>
            <p:spPr>
              <a:xfrm>
                <a:off x="14657084" y="5451899"/>
                <a:ext cx="4806632" cy="50751"/>
              </a:xfrm>
              <a:custGeom>
                <a:rect b="b" l="l" r="r" t="t"/>
                <a:pathLst>
                  <a:path extrusionOk="0" h="50751" w="4806632">
                    <a:moveTo>
                      <a:pt x="4804019" y="50751"/>
                    </a:moveTo>
                    <a:cubicBezTo>
                      <a:pt x="4802488" y="50778"/>
                      <a:pt x="6447" y="34564"/>
                      <a:pt x="5467" y="34550"/>
                    </a:cubicBezTo>
                    <a:cubicBezTo>
                      <a:pt x="6608" y="-17048"/>
                      <a:pt x="-319815" y="-1156"/>
                      <a:pt x="3897589" y="20082"/>
                    </a:cubicBezTo>
                    <a:cubicBezTo>
                      <a:pt x="4902036" y="23938"/>
                      <a:pt x="4804019" y="8556"/>
                      <a:pt x="4804019" y="507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2" name="Google Shape;2732;p24"/>
              <p:cNvSpPr/>
              <p:nvPr/>
            </p:nvSpPr>
            <p:spPr>
              <a:xfrm>
                <a:off x="14658470" y="6004031"/>
                <a:ext cx="4838572" cy="40178"/>
              </a:xfrm>
              <a:custGeom>
                <a:rect b="b" l="l" r="r" t="t"/>
                <a:pathLst>
                  <a:path extrusionOk="0" h="40178" w="4838572">
                    <a:moveTo>
                      <a:pt x="642279" y="37036"/>
                    </a:moveTo>
                    <a:cubicBezTo>
                      <a:pt x="-89331" y="37036"/>
                      <a:pt x="3839" y="46722"/>
                      <a:pt x="3839" y="0"/>
                    </a:cubicBezTo>
                    <a:cubicBezTo>
                      <a:pt x="5894274" y="33530"/>
                      <a:pt x="6747023" y="46829"/>
                      <a:pt x="642279" y="370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3" name="Google Shape;2733;p24"/>
              <p:cNvSpPr/>
              <p:nvPr/>
            </p:nvSpPr>
            <p:spPr>
              <a:xfrm>
                <a:off x="14626623" y="6558017"/>
                <a:ext cx="4857728" cy="49234"/>
              </a:xfrm>
              <a:custGeom>
                <a:rect b="b" l="l" r="r" t="t"/>
                <a:pathLst>
                  <a:path extrusionOk="0" h="49234" w="4857728">
                    <a:moveTo>
                      <a:pt x="4855131" y="49234"/>
                    </a:moveTo>
                    <a:cubicBezTo>
                      <a:pt x="4854083" y="49248"/>
                      <a:pt x="6536" y="32751"/>
                      <a:pt x="5072" y="32738"/>
                    </a:cubicBezTo>
                    <a:cubicBezTo>
                      <a:pt x="7449" y="-17302"/>
                      <a:pt x="-322519" y="336"/>
                      <a:pt x="3954314" y="18270"/>
                    </a:cubicBezTo>
                    <a:cubicBezTo>
                      <a:pt x="4952557" y="22125"/>
                      <a:pt x="4855131" y="7228"/>
                      <a:pt x="4855131" y="492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4" name="Google Shape;2734;p24"/>
              <p:cNvSpPr/>
              <p:nvPr/>
            </p:nvSpPr>
            <p:spPr>
              <a:xfrm>
                <a:off x="14648984" y="7110388"/>
                <a:ext cx="4847819" cy="48875"/>
              </a:xfrm>
              <a:custGeom>
                <a:rect b="b" l="l" r="r" t="t"/>
                <a:pathLst>
                  <a:path extrusionOk="0" h="48875" w="4847819">
                    <a:moveTo>
                      <a:pt x="4845512" y="48875"/>
                    </a:moveTo>
                    <a:cubicBezTo>
                      <a:pt x="4844330" y="48889"/>
                      <a:pt x="5027" y="32393"/>
                      <a:pt x="3617" y="32379"/>
                    </a:cubicBezTo>
                    <a:cubicBezTo>
                      <a:pt x="11042" y="-17110"/>
                      <a:pt x="-324189" y="286"/>
                      <a:pt x="3945205" y="18207"/>
                    </a:cubicBezTo>
                    <a:cubicBezTo>
                      <a:pt x="4944751" y="22062"/>
                      <a:pt x="4844303" y="7514"/>
                      <a:pt x="4845512" y="488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5" name="Google Shape;2735;p24"/>
              <p:cNvSpPr/>
              <p:nvPr/>
            </p:nvSpPr>
            <p:spPr>
              <a:xfrm>
                <a:off x="14631545" y="7662362"/>
                <a:ext cx="4888077" cy="49194"/>
              </a:xfrm>
              <a:custGeom>
                <a:rect b="b" l="l" r="r" t="t"/>
                <a:pathLst>
                  <a:path extrusionOk="0" h="49194" w="4888077">
                    <a:moveTo>
                      <a:pt x="4886664" y="49195"/>
                    </a:moveTo>
                    <a:cubicBezTo>
                      <a:pt x="4885684" y="49208"/>
                      <a:pt x="119894" y="33196"/>
                      <a:pt x="6530" y="32416"/>
                    </a:cubicBezTo>
                    <a:cubicBezTo>
                      <a:pt x="5429" y="-17382"/>
                      <a:pt x="-330931" y="458"/>
                      <a:pt x="3975656" y="18526"/>
                    </a:cubicBezTo>
                    <a:cubicBezTo>
                      <a:pt x="4986225" y="22395"/>
                      <a:pt x="4882878" y="7511"/>
                      <a:pt x="4886664" y="491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6" name="Google Shape;2736;p24"/>
              <p:cNvSpPr/>
              <p:nvPr/>
            </p:nvSpPr>
            <p:spPr>
              <a:xfrm>
                <a:off x="14646384" y="8212924"/>
                <a:ext cx="4898188" cy="44786"/>
              </a:xfrm>
              <a:custGeom>
                <a:rect b="b" l="l" r="r" t="t"/>
                <a:pathLst>
                  <a:path extrusionOk="0" h="44786" w="4898188">
                    <a:moveTo>
                      <a:pt x="1789496" y="39065"/>
                    </a:moveTo>
                    <a:cubicBezTo>
                      <a:pt x="-163540" y="31555"/>
                      <a:pt x="4351" y="53748"/>
                      <a:pt x="3169" y="0"/>
                    </a:cubicBezTo>
                    <a:cubicBezTo>
                      <a:pt x="5224497" y="14522"/>
                      <a:pt x="6948281" y="60827"/>
                      <a:pt x="1789496" y="390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7" name="Google Shape;2737;p24"/>
              <p:cNvSpPr/>
              <p:nvPr/>
            </p:nvSpPr>
            <p:spPr>
              <a:xfrm>
                <a:off x="14645514" y="8765859"/>
                <a:ext cx="4887527" cy="50285"/>
              </a:xfrm>
              <a:custGeom>
                <a:rect b="b" l="l" r="r" t="t"/>
                <a:pathLst>
                  <a:path extrusionOk="0" h="50285" w="4887527">
                    <a:moveTo>
                      <a:pt x="4884940" y="50286"/>
                    </a:moveTo>
                    <a:cubicBezTo>
                      <a:pt x="4883960" y="50299"/>
                      <a:pt x="110449" y="34219"/>
                      <a:pt x="5812" y="33507"/>
                    </a:cubicBezTo>
                    <a:cubicBezTo>
                      <a:pt x="5812" y="-18736"/>
                      <a:pt x="-324142" y="1240"/>
                      <a:pt x="3987950" y="19335"/>
                    </a:cubicBezTo>
                    <a:cubicBezTo>
                      <a:pt x="4981963" y="24144"/>
                      <a:pt x="4884940" y="6519"/>
                      <a:pt x="4884940" y="502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8" name="Google Shape;2738;p24"/>
              <p:cNvSpPr/>
              <p:nvPr/>
            </p:nvSpPr>
            <p:spPr>
              <a:xfrm>
                <a:off x="14631016" y="9317395"/>
                <a:ext cx="4924257" cy="51043"/>
              </a:xfrm>
              <a:custGeom>
                <a:rect b="b" l="l" r="r" t="t"/>
                <a:pathLst>
                  <a:path extrusionOk="0" h="51043" w="4924257">
                    <a:moveTo>
                      <a:pt x="4923152" y="51044"/>
                    </a:moveTo>
                    <a:cubicBezTo>
                      <a:pt x="4922172" y="51057"/>
                      <a:pt x="92120" y="34829"/>
                      <a:pt x="5019" y="34265"/>
                    </a:cubicBezTo>
                    <a:cubicBezTo>
                      <a:pt x="7530" y="-19805"/>
                      <a:pt x="-325339" y="1877"/>
                      <a:pt x="4015702" y="20093"/>
                    </a:cubicBezTo>
                    <a:cubicBezTo>
                      <a:pt x="5022028" y="23962"/>
                      <a:pt x="4918520" y="9037"/>
                      <a:pt x="4923152" y="510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9" name="Google Shape;2739;p24"/>
              <p:cNvSpPr/>
              <p:nvPr/>
            </p:nvSpPr>
            <p:spPr>
              <a:xfrm>
                <a:off x="14631988" y="9869242"/>
                <a:ext cx="4954460" cy="45655"/>
              </a:xfrm>
              <a:custGeom>
                <a:rect b="b" l="l" r="r" t="t"/>
                <a:pathLst>
                  <a:path extrusionOk="0" h="45655" w="4954460">
                    <a:moveTo>
                      <a:pt x="1843410" y="39347"/>
                    </a:moveTo>
                    <a:cubicBezTo>
                      <a:pt x="-193760" y="31529"/>
                      <a:pt x="5322" y="55561"/>
                      <a:pt x="5322" y="0"/>
                    </a:cubicBezTo>
                    <a:cubicBezTo>
                      <a:pt x="5195096" y="20003"/>
                      <a:pt x="7075707" y="61432"/>
                      <a:pt x="1843410" y="393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0" name="Google Shape;2740;p24"/>
              <p:cNvSpPr/>
              <p:nvPr/>
            </p:nvSpPr>
            <p:spPr>
              <a:xfrm>
                <a:off x="14611502" y="10422803"/>
                <a:ext cx="4974367" cy="49941"/>
              </a:xfrm>
              <a:custGeom>
                <a:rect b="b" l="l" r="r" t="t"/>
                <a:pathLst>
                  <a:path extrusionOk="0" h="49941" w="4974367">
                    <a:moveTo>
                      <a:pt x="4972500" y="49942"/>
                    </a:moveTo>
                    <a:cubicBezTo>
                      <a:pt x="4971479" y="49955"/>
                      <a:pt x="210939" y="34319"/>
                      <a:pt x="6177" y="32585"/>
                    </a:cubicBezTo>
                    <a:cubicBezTo>
                      <a:pt x="6177" y="-18005"/>
                      <a:pt x="-335405" y="828"/>
                      <a:pt x="4061492" y="19273"/>
                    </a:cubicBezTo>
                    <a:cubicBezTo>
                      <a:pt x="5071766" y="23142"/>
                      <a:pt x="4970123" y="8244"/>
                      <a:pt x="4972500" y="499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1" name="Google Shape;2741;p24"/>
              <p:cNvSpPr/>
              <p:nvPr/>
            </p:nvSpPr>
            <p:spPr>
              <a:xfrm>
                <a:off x="14628147" y="10973712"/>
                <a:ext cx="4952028" cy="51621"/>
              </a:xfrm>
              <a:custGeom>
                <a:rect b="b" l="l" r="r" t="t"/>
                <a:pathLst>
                  <a:path extrusionOk="0" h="51621" w="4952028">
                    <a:moveTo>
                      <a:pt x="4950242" y="51622"/>
                    </a:moveTo>
                    <a:cubicBezTo>
                      <a:pt x="4949275" y="51635"/>
                      <a:pt x="136168" y="35058"/>
                      <a:pt x="6356" y="33970"/>
                    </a:cubicBezTo>
                    <a:cubicBezTo>
                      <a:pt x="5148" y="-16755"/>
                      <a:pt x="-331051" y="-1441"/>
                      <a:pt x="4057843" y="20658"/>
                    </a:cubicBezTo>
                    <a:cubicBezTo>
                      <a:pt x="5047923" y="24526"/>
                      <a:pt x="4947704" y="8500"/>
                      <a:pt x="4950242" y="516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42" name="Google Shape;2742;p24"/>
            <p:cNvSpPr/>
            <p:nvPr/>
          </p:nvSpPr>
          <p:spPr>
            <a:xfrm>
              <a:off x="15266830" y="4610701"/>
              <a:ext cx="133602" cy="6652164"/>
            </a:xfrm>
            <a:custGeom>
              <a:rect b="b" l="l" r="r" t="t"/>
              <a:pathLst>
                <a:path extrusionOk="0" h="6652164" w="133602">
                  <a:moveTo>
                    <a:pt x="133602" y="6652165"/>
                  </a:moveTo>
                  <a:cubicBezTo>
                    <a:pt x="59861" y="6652165"/>
                    <a:pt x="-56242" y="2809429"/>
                    <a:pt x="31356" y="1"/>
                  </a:cubicBezTo>
                  <a:cubicBezTo>
                    <a:pt x="106010" y="-2269"/>
                    <a:pt x="-73845" y="2591953"/>
                    <a:pt x="133602" y="6652165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3" name="Google Shape;2743;p24"/>
          <p:cNvGrpSpPr/>
          <p:nvPr/>
        </p:nvGrpSpPr>
        <p:grpSpPr>
          <a:xfrm rot="-5400000">
            <a:off x="2772670" y="-25706"/>
            <a:ext cx="3597318" cy="5194911"/>
            <a:chOff x="5545341" y="-51412"/>
            <a:chExt cx="7194636" cy="10389823"/>
          </a:xfrm>
        </p:grpSpPr>
        <p:sp>
          <p:nvSpPr>
            <p:cNvPr id="2744" name="Google Shape;2744;p24"/>
            <p:cNvSpPr/>
            <p:nvPr/>
          </p:nvSpPr>
          <p:spPr>
            <a:xfrm>
              <a:off x="5545341" y="-51412"/>
              <a:ext cx="7194636" cy="10389823"/>
            </a:xfrm>
            <a:custGeom>
              <a:rect b="b" l="l" r="r" t="t"/>
              <a:pathLst>
                <a:path extrusionOk="0" h="10389823" w="7194636">
                  <a:moveTo>
                    <a:pt x="2111811" y="10341508"/>
                  </a:moveTo>
                  <a:cubicBezTo>
                    <a:pt x="2060348" y="10341508"/>
                    <a:pt x="2011797" y="10335379"/>
                    <a:pt x="1956819" y="10318859"/>
                  </a:cubicBezTo>
                  <a:cubicBezTo>
                    <a:pt x="1861631" y="10288022"/>
                    <a:pt x="1649852" y="9949646"/>
                    <a:pt x="1564690" y="9694119"/>
                  </a:cubicBezTo>
                  <a:cubicBezTo>
                    <a:pt x="1446850" y="9337437"/>
                    <a:pt x="1512104" y="9223190"/>
                    <a:pt x="1441109" y="9208582"/>
                  </a:cubicBezTo>
                  <a:cubicBezTo>
                    <a:pt x="828984" y="9083427"/>
                    <a:pt x="307574" y="8636581"/>
                    <a:pt x="19702" y="8095895"/>
                  </a:cubicBezTo>
                  <a:cubicBezTo>
                    <a:pt x="-6861" y="8095895"/>
                    <a:pt x="1127" y="7973711"/>
                    <a:pt x="1127" y="169461"/>
                  </a:cubicBezTo>
                  <a:cubicBezTo>
                    <a:pt x="382542" y="121710"/>
                    <a:pt x="763272" y="84722"/>
                    <a:pt x="1146830" y="84639"/>
                  </a:cubicBezTo>
                  <a:cubicBezTo>
                    <a:pt x="4014709" y="83974"/>
                    <a:pt x="5477843" y="-38003"/>
                    <a:pt x="6994437" y="12055"/>
                  </a:cubicBezTo>
                  <a:cubicBezTo>
                    <a:pt x="7070009" y="15006"/>
                    <a:pt x="7202431" y="7295775"/>
                    <a:pt x="7194277" y="10334090"/>
                  </a:cubicBezTo>
                  <a:cubicBezTo>
                    <a:pt x="7194277" y="10455007"/>
                    <a:pt x="5987645" y="10341508"/>
                    <a:pt x="2111811" y="10341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45" name="Google Shape;2745;p24"/>
            <p:cNvGrpSpPr/>
            <p:nvPr/>
          </p:nvGrpSpPr>
          <p:grpSpPr>
            <a:xfrm>
              <a:off x="6074395" y="684110"/>
              <a:ext cx="5927595" cy="8780132"/>
              <a:chOff x="6074395" y="684110"/>
              <a:chExt cx="5927595" cy="8780132"/>
            </a:xfrm>
          </p:grpSpPr>
          <p:grpSp>
            <p:nvGrpSpPr>
              <p:cNvPr id="2746" name="Google Shape;2746;p24"/>
              <p:cNvGrpSpPr/>
              <p:nvPr/>
            </p:nvGrpSpPr>
            <p:grpSpPr>
              <a:xfrm>
                <a:off x="6074465" y="684110"/>
                <a:ext cx="5927519" cy="119346"/>
                <a:chOff x="6074465" y="684110"/>
                <a:chExt cx="5927519" cy="119346"/>
              </a:xfrm>
            </p:grpSpPr>
            <p:grpSp>
              <p:nvGrpSpPr>
                <p:cNvPr id="2747" name="Google Shape;2747;p24"/>
                <p:cNvGrpSpPr/>
                <p:nvPr/>
              </p:nvGrpSpPr>
              <p:grpSpPr>
                <a:xfrm>
                  <a:off x="6074465" y="684110"/>
                  <a:ext cx="106185" cy="119293"/>
                  <a:chOff x="6074465" y="684110"/>
                  <a:chExt cx="106185" cy="119293"/>
                </a:xfrm>
              </p:grpSpPr>
              <p:sp>
                <p:nvSpPr>
                  <p:cNvPr id="2748" name="Google Shape;2748;p24"/>
                  <p:cNvSpPr/>
                  <p:nvPr/>
                </p:nvSpPr>
                <p:spPr>
                  <a:xfrm>
                    <a:off x="6143077" y="686952"/>
                    <a:ext cx="60" cy="63"/>
                  </a:xfrm>
                  <a:custGeom>
                    <a:rect b="b" l="l" r="r" t="t"/>
                    <a:pathLst>
                      <a:path extrusionOk="0" h="63" w="60">
                        <a:moveTo>
                          <a:pt x="60" y="63"/>
                        </a:moveTo>
                        <a:cubicBezTo>
                          <a:pt x="40" y="1"/>
                          <a:pt x="-64" y="-41"/>
                          <a:pt x="60" y="63"/>
                        </a:cubicBezTo>
                        <a:lnTo>
                          <a:pt x="60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9" name="Google Shape;2749;p24"/>
                  <p:cNvSpPr/>
                  <p:nvPr/>
                </p:nvSpPr>
                <p:spPr>
                  <a:xfrm>
                    <a:off x="6074465" y="684110"/>
                    <a:ext cx="106185" cy="119293"/>
                  </a:xfrm>
                  <a:custGeom>
                    <a:rect b="b" l="l" r="r" t="t"/>
                    <a:pathLst>
                      <a:path extrusionOk="0" h="119293" w="106185">
                        <a:moveTo>
                          <a:pt x="105990" y="58782"/>
                        </a:moveTo>
                        <a:cubicBezTo>
                          <a:pt x="101372" y="3945"/>
                          <a:pt x="51136" y="-5094"/>
                          <a:pt x="73332" y="5545"/>
                        </a:cubicBezTo>
                        <a:cubicBezTo>
                          <a:pt x="56732" y="-2830"/>
                          <a:pt x="40569" y="-1500"/>
                          <a:pt x="26029" y="8059"/>
                        </a:cubicBezTo>
                        <a:cubicBezTo>
                          <a:pt x="-30551" y="45982"/>
                          <a:pt x="15129" y="139345"/>
                          <a:pt x="67902" y="115427"/>
                        </a:cubicBezTo>
                        <a:cubicBezTo>
                          <a:pt x="113333" y="94544"/>
                          <a:pt x="105407" y="51385"/>
                          <a:pt x="105990" y="58782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0" name="Google Shape;2750;p24"/>
                <p:cNvGrpSpPr/>
                <p:nvPr/>
              </p:nvGrpSpPr>
              <p:grpSpPr>
                <a:xfrm>
                  <a:off x="6802183" y="684146"/>
                  <a:ext cx="106152" cy="119310"/>
                  <a:chOff x="6802183" y="684146"/>
                  <a:chExt cx="106152" cy="119310"/>
                </a:xfrm>
              </p:grpSpPr>
              <p:sp>
                <p:nvSpPr>
                  <p:cNvPr id="2751" name="Google Shape;2751;p24"/>
                  <p:cNvSpPr/>
                  <p:nvPr/>
                </p:nvSpPr>
                <p:spPr>
                  <a:xfrm>
                    <a:off x="6870742" y="686952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2" name="Google Shape;2752;p24"/>
                  <p:cNvSpPr/>
                  <p:nvPr/>
                </p:nvSpPr>
                <p:spPr>
                  <a:xfrm>
                    <a:off x="6802183" y="68414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3" name="Google Shape;2753;p24"/>
                <p:cNvGrpSpPr/>
                <p:nvPr/>
              </p:nvGrpSpPr>
              <p:grpSpPr>
                <a:xfrm>
                  <a:off x="7529860" y="684146"/>
                  <a:ext cx="106152" cy="119310"/>
                  <a:chOff x="7529860" y="684146"/>
                  <a:chExt cx="106152" cy="119310"/>
                </a:xfrm>
              </p:grpSpPr>
              <p:sp>
                <p:nvSpPr>
                  <p:cNvPr id="2754" name="Google Shape;2754;p24"/>
                  <p:cNvSpPr/>
                  <p:nvPr/>
                </p:nvSpPr>
                <p:spPr>
                  <a:xfrm>
                    <a:off x="7598410" y="686952"/>
                    <a:ext cx="60" cy="63"/>
                  </a:xfrm>
                  <a:custGeom>
                    <a:rect b="b" l="l" r="r" t="t"/>
                    <a:pathLst>
                      <a:path extrusionOk="0" h="63" w="60">
                        <a:moveTo>
                          <a:pt x="60" y="63"/>
                        </a:moveTo>
                        <a:cubicBezTo>
                          <a:pt x="40" y="1"/>
                          <a:pt x="-64" y="-41"/>
                          <a:pt x="60" y="63"/>
                        </a:cubicBezTo>
                        <a:lnTo>
                          <a:pt x="60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5" name="Google Shape;2755;p24"/>
                  <p:cNvSpPr/>
                  <p:nvPr/>
                </p:nvSpPr>
                <p:spPr>
                  <a:xfrm>
                    <a:off x="7529860" y="68414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6" name="Google Shape;2756;p24"/>
                <p:cNvGrpSpPr/>
                <p:nvPr/>
              </p:nvGrpSpPr>
              <p:grpSpPr>
                <a:xfrm>
                  <a:off x="8257517" y="684146"/>
                  <a:ext cx="106152" cy="119310"/>
                  <a:chOff x="8257517" y="684146"/>
                  <a:chExt cx="106152" cy="119310"/>
                </a:xfrm>
              </p:grpSpPr>
              <p:sp>
                <p:nvSpPr>
                  <p:cNvPr id="2757" name="Google Shape;2757;p24"/>
                  <p:cNvSpPr/>
                  <p:nvPr/>
                </p:nvSpPr>
                <p:spPr>
                  <a:xfrm>
                    <a:off x="8326076" y="686952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8" name="Google Shape;2758;p24"/>
                  <p:cNvSpPr/>
                  <p:nvPr/>
                </p:nvSpPr>
                <p:spPr>
                  <a:xfrm>
                    <a:off x="8257517" y="68414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9" name="Google Shape;2759;p24"/>
                <p:cNvGrpSpPr/>
                <p:nvPr/>
              </p:nvGrpSpPr>
              <p:grpSpPr>
                <a:xfrm>
                  <a:off x="8985194" y="684146"/>
                  <a:ext cx="106152" cy="119310"/>
                  <a:chOff x="8985194" y="684146"/>
                  <a:chExt cx="106152" cy="119310"/>
                </a:xfrm>
              </p:grpSpPr>
              <p:sp>
                <p:nvSpPr>
                  <p:cNvPr id="2760" name="Google Shape;2760;p24"/>
                  <p:cNvSpPr/>
                  <p:nvPr/>
                </p:nvSpPr>
                <p:spPr>
                  <a:xfrm>
                    <a:off x="9053737" y="686952"/>
                    <a:ext cx="46" cy="63"/>
                  </a:xfrm>
                  <a:custGeom>
                    <a:rect b="b" l="l" r="r" t="t"/>
                    <a:pathLst>
                      <a:path extrusionOk="0" h="63" w="46">
                        <a:moveTo>
                          <a:pt x="46" y="63"/>
                        </a:moveTo>
                        <a:cubicBezTo>
                          <a:pt x="46" y="1"/>
                          <a:pt x="-58" y="-41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1" name="Google Shape;2761;p24"/>
                  <p:cNvSpPr/>
                  <p:nvPr/>
                </p:nvSpPr>
                <p:spPr>
                  <a:xfrm>
                    <a:off x="8985194" y="68414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8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62" name="Google Shape;2762;p24"/>
                <p:cNvGrpSpPr/>
                <p:nvPr/>
              </p:nvGrpSpPr>
              <p:grpSpPr>
                <a:xfrm>
                  <a:off x="9712850" y="684146"/>
                  <a:ext cx="106152" cy="119310"/>
                  <a:chOff x="9712850" y="684146"/>
                  <a:chExt cx="106152" cy="119310"/>
                </a:xfrm>
              </p:grpSpPr>
              <p:sp>
                <p:nvSpPr>
                  <p:cNvPr id="2763" name="Google Shape;2763;p24"/>
                  <p:cNvSpPr/>
                  <p:nvPr/>
                </p:nvSpPr>
                <p:spPr>
                  <a:xfrm>
                    <a:off x="9781409" y="686952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4" name="Google Shape;2764;p24"/>
                  <p:cNvSpPr/>
                  <p:nvPr/>
                </p:nvSpPr>
                <p:spPr>
                  <a:xfrm>
                    <a:off x="9712850" y="68414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65" name="Google Shape;2765;p24"/>
                <p:cNvGrpSpPr/>
                <p:nvPr/>
              </p:nvGrpSpPr>
              <p:grpSpPr>
                <a:xfrm>
                  <a:off x="10440527" y="684146"/>
                  <a:ext cx="106152" cy="119310"/>
                  <a:chOff x="10440527" y="684146"/>
                  <a:chExt cx="106152" cy="119310"/>
                </a:xfrm>
              </p:grpSpPr>
              <p:sp>
                <p:nvSpPr>
                  <p:cNvPr id="2766" name="Google Shape;2766;p24"/>
                  <p:cNvSpPr/>
                  <p:nvPr/>
                </p:nvSpPr>
                <p:spPr>
                  <a:xfrm>
                    <a:off x="10509071" y="686952"/>
                    <a:ext cx="46" cy="63"/>
                  </a:xfrm>
                  <a:custGeom>
                    <a:rect b="b" l="l" r="r" t="t"/>
                    <a:pathLst>
                      <a:path extrusionOk="0" h="63" w="46">
                        <a:moveTo>
                          <a:pt x="46" y="63"/>
                        </a:moveTo>
                        <a:cubicBezTo>
                          <a:pt x="46" y="1"/>
                          <a:pt x="-58" y="-41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7" name="Google Shape;2767;p24"/>
                  <p:cNvSpPr/>
                  <p:nvPr/>
                </p:nvSpPr>
                <p:spPr>
                  <a:xfrm>
                    <a:off x="10440527" y="68414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68" name="Google Shape;2768;p24"/>
                <p:cNvGrpSpPr/>
                <p:nvPr/>
              </p:nvGrpSpPr>
              <p:grpSpPr>
                <a:xfrm>
                  <a:off x="11168184" y="684146"/>
                  <a:ext cx="106152" cy="119310"/>
                  <a:chOff x="11168184" y="684146"/>
                  <a:chExt cx="106152" cy="119310"/>
                </a:xfrm>
              </p:grpSpPr>
              <p:sp>
                <p:nvSpPr>
                  <p:cNvPr id="2769" name="Google Shape;2769;p24"/>
                  <p:cNvSpPr/>
                  <p:nvPr/>
                </p:nvSpPr>
                <p:spPr>
                  <a:xfrm>
                    <a:off x="11236743" y="686952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0" name="Google Shape;2770;p24"/>
                  <p:cNvSpPr/>
                  <p:nvPr/>
                </p:nvSpPr>
                <p:spPr>
                  <a:xfrm>
                    <a:off x="11168184" y="68414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6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71" name="Google Shape;2771;p24"/>
                <p:cNvGrpSpPr/>
                <p:nvPr/>
              </p:nvGrpSpPr>
              <p:grpSpPr>
                <a:xfrm>
                  <a:off x="11895799" y="684110"/>
                  <a:ext cx="106185" cy="119293"/>
                  <a:chOff x="11895799" y="684110"/>
                  <a:chExt cx="106185" cy="119293"/>
                </a:xfrm>
              </p:grpSpPr>
              <p:sp>
                <p:nvSpPr>
                  <p:cNvPr id="2772" name="Google Shape;2772;p24"/>
                  <p:cNvSpPr/>
                  <p:nvPr/>
                </p:nvSpPr>
                <p:spPr>
                  <a:xfrm>
                    <a:off x="11964404" y="686952"/>
                    <a:ext cx="45" cy="63"/>
                  </a:xfrm>
                  <a:custGeom>
                    <a:rect b="b" l="l" r="r" t="t"/>
                    <a:pathLst>
                      <a:path extrusionOk="0" h="63" w="45">
                        <a:moveTo>
                          <a:pt x="46" y="63"/>
                        </a:moveTo>
                        <a:cubicBezTo>
                          <a:pt x="46" y="1"/>
                          <a:pt x="-57" y="-41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3" name="Google Shape;2773;p24"/>
                  <p:cNvSpPr/>
                  <p:nvPr/>
                </p:nvSpPr>
                <p:spPr>
                  <a:xfrm>
                    <a:off x="11895799" y="684110"/>
                    <a:ext cx="106185" cy="119293"/>
                  </a:xfrm>
                  <a:custGeom>
                    <a:rect b="b" l="l" r="r" t="t"/>
                    <a:pathLst>
                      <a:path extrusionOk="0" h="119293" w="106185">
                        <a:moveTo>
                          <a:pt x="105990" y="58782"/>
                        </a:moveTo>
                        <a:cubicBezTo>
                          <a:pt x="101372" y="3945"/>
                          <a:pt x="51137" y="-5094"/>
                          <a:pt x="73331" y="5545"/>
                        </a:cubicBezTo>
                        <a:cubicBezTo>
                          <a:pt x="56732" y="-2830"/>
                          <a:pt x="40569" y="-1500"/>
                          <a:pt x="26029" y="8059"/>
                        </a:cubicBezTo>
                        <a:cubicBezTo>
                          <a:pt x="-30551" y="45982"/>
                          <a:pt x="15129" y="139345"/>
                          <a:pt x="67903" y="115427"/>
                        </a:cubicBezTo>
                        <a:cubicBezTo>
                          <a:pt x="113333" y="94544"/>
                          <a:pt x="105407" y="51385"/>
                          <a:pt x="105990" y="58782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74" name="Google Shape;2774;p24"/>
              <p:cNvGrpSpPr/>
              <p:nvPr/>
            </p:nvGrpSpPr>
            <p:grpSpPr>
              <a:xfrm>
                <a:off x="6074395" y="1471430"/>
                <a:ext cx="5927595" cy="119366"/>
                <a:chOff x="6074395" y="1471430"/>
                <a:chExt cx="5927595" cy="119366"/>
              </a:xfrm>
            </p:grpSpPr>
            <p:grpSp>
              <p:nvGrpSpPr>
                <p:cNvPr id="2775" name="Google Shape;2775;p24"/>
                <p:cNvGrpSpPr/>
                <p:nvPr/>
              </p:nvGrpSpPr>
              <p:grpSpPr>
                <a:xfrm>
                  <a:off x="6074395" y="1471430"/>
                  <a:ext cx="106263" cy="119338"/>
                  <a:chOff x="6074395" y="1471430"/>
                  <a:chExt cx="106263" cy="119338"/>
                </a:xfrm>
              </p:grpSpPr>
              <p:sp>
                <p:nvSpPr>
                  <p:cNvPr id="2776" name="Google Shape;2776;p24"/>
                  <p:cNvSpPr/>
                  <p:nvPr/>
                </p:nvSpPr>
                <p:spPr>
                  <a:xfrm>
                    <a:off x="6143077" y="1474308"/>
                    <a:ext cx="60" cy="48"/>
                  </a:xfrm>
                  <a:custGeom>
                    <a:rect b="b" l="l" r="r" t="t"/>
                    <a:pathLst>
                      <a:path extrusionOk="0" h="48" w="60">
                        <a:moveTo>
                          <a:pt x="60" y="48"/>
                        </a:moveTo>
                        <a:cubicBezTo>
                          <a:pt x="40" y="6"/>
                          <a:pt x="-64" y="-35"/>
                          <a:pt x="60" y="48"/>
                        </a:cubicBezTo>
                        <a:lnTo>
                          <a:pt x="60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7" name="Google Shape;2777;p24"/>
                  <p:cNvSpPr/>
                  <p:nvPr/>
                </p:nvSpPr>
                <p:spPr>
                  <a:xfrm>
                    <a:off x="6074395" y="1471430"/>
                    <a:ext cx="106263" cy="119338"/>
                  </a:xfrm>
                  <a:custGeom>
                    <a:rect b="b" l="l" r="r" t="t"/>
                    <a:pathLst>
                      <a:path extrusionOk="0" h="119338" w="106263">
                        <a:moveTo>
                          <a:pt x="106060" y="58803"/>
                        </a:moveTo>
                        <a:cubicBezTo>
                          <a:pt x="101442" y="3965"/>
                          <a:pt x="51206" y="-5074"/>
                          <a:pt x="73401" y="5565"/>
                        </a:cubicBezTo>
                        <a:cubicBezTo>
                          <a:pt x="56802" y="-2809"/>
                          <a:pt x="40597" y="-1541"/>
                          <a:pt x="26099" y="8080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65" y="94689"/>
                          <a:pt x="105477" y="51426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78" name="Google Shape;2778;p24"/>
                <p:cNvGrpSpPr/>
                <p:nvPr/>
              </p:nvGrpSpPr>
              <p:grpSpPr>
                <a:xfrm>
                  <a:off x="6802183" y="1471486"/>
                  <a:ext cx="106152" cy="119310"/>
                  <a:chOff x="6802183" y="1471486"/>
                  <a:chExt cx="106152" cy="119310"/>
                </a:xfrm>
              </p:grpSpPr>
              <p:sp>
                <p:nvSpPr>
                  <p:cNvPr id="2779" name="Google Shape;2779;p24"/>
                  <p:cNvSpPr/>
                  <p:nvPr/>
                </p:nvSpPr>
                <p:spPr>
                  <a:xfrm>
                    <a:off x="6870742" y="1474308"/>
                    <a:ext cx="51" cy="48"/>
                  </a:xfrm>
                  <a:custGeom>
                    <a:rect b="b" l="l" r="r" t="t"/>
                    <a:pathLst>
                      <a:path extrusionOk="0" h="48" w="51">
                        <a:moveTo>
                          <a:pt x="51" y="48"/>
                        </a:moveTo>
                        <a:cubicBezTo>
                          <a:pt x="30" y="6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0" name="Google Shape;2780;p24"/>
                  <p:cNvSpPr/>
                  <p:nvPr/>
                </p:nvSpPr>
                <p:spPr>
                  <a:xfrm>
                    <a:off x="6802183" y="147148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1" name="Google Shape;2781;p24"/>
                <p:cNvGrpSpPr/>
                <p:nvPr/>
              </p:nvGrpSpPr>
              <p:grpSpPr>
                <a:xfrm>
                  <a:off x="7529860" y="1471486"/>
                  <a:ext cx="106152" cy="119310"/>
                  <a:chOff x="7529860" y="1471486"/>
                  <a:chExt cx="106152" cy="119310"/>
                </a:xfrm>
              </p:grpSpPr>
              <p:sp>
                <p:nvSpPr>
                  <p:cNvPr id="2782" name="Google Shape;2782;p24"/>
                  <p:cNvSpPr/>
                  <p:nvPr/>
                </p:nvSpPr>
                <p:spPr>
                  <a:xfrm>
                    <a:off x="7598410" y="1474308"/>
                    <a:ext cx="60" cy="48"/>
                  </a:xfrm>
                  <a:custGeom>
                    <a:rect b="b" l="l" r="r" t="t"/>
                    <a:pathLst>
                      <a:path extrusionOk="0" h="48" w="60">
                        <a:moveTo>
                          <a:pt x="60" y="48"/>
                        </a:moveTo>
                        <a:cubicBezTo>
                          <a:pt x="40" y="6"/>
                          <a:pt x="-64" y="-35"/>
                          <a:pt x="60" y="48"/>
                        </a:cubicBezTo>
                        <a:lnTo>
                          <a:pt x="60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3" name="Google Shape;2783;p24"/>
                  <p:cNvSpPr/>
                  <p:nvPr/>
                </p:nvSpPr>
                <p:spPr>
                  <a:xfrm>
                    <a:off x="7529860" y="147148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4" name="Google Shape;2784;p24"/>
                <p:cNvGrpSpPr/>
                <p:nvPr/>
              </p:nvGrpSpPr>
              <p:grpSpPr>
                <a:xfrm>
                  <a:off x="8257517" y="1471486"/>
                  <a:ext cx="106152" cy="119310"/>
                  <a:chOff x="8257517" y="1471486"/>
                  <a:chExt cx="106152" cy="119310"/>
                </a:xfrm>
              </p:grpSpPr>
              <p:sp>
                <p:nvSpPr>
                  <p:cNvPr id="2785" name="Google Shape;2785;p24"/>
                  <p:cNvSpPr/>
                  <p:nvPr/>
                </p:nvSpPr>
                <p:spPr>
                  <a:xfrm>
                    <a:off x="8326076" y="1474308"/>
                    <a:ext cx="51" cy="48"/>
                  </a:xfrm>
                  <a:custGeom>
                    <a:rect b="b" l="l" r="r" t="t"/>
                    <a:pathLst>
                      <a:path extrusionOk="0" h="48" w="51">
                        <a:moveTo>
                          <a:pt x="51" y="48"/>
                        </a:moveTo>
                        <a:cubicBezTo>
                          <a:pt x="30" y="6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6" name="Google Shape;2786;p24"/>
                  <p:cNvSpPr/>
                  <p:nvPr/>
                </p:nvSpPr>
                <p:spPr>
                  <a:xfrm>
                    <a:off x="8257517" y="147148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7" name="Google Shape;2787;p24"/>
                <p:cNvGrpSpPr/>
                <p:nvPr/>
              </p:nvGrpSpPr>
              <p:grpSpPr>
                <a:xfrm>
                  <a:off x="8985194" y="1471486"/>
                  <a:ext cx="106152" cy="119310"/>
                  <a:chOff x="8985194" y="1471486"/>
                  <a:chExt cx="106152" cy="119310"/>
                </a:xfrm>
              </p:grpSpPr>
              <p:sp>
                <p:nvSpPr>
                  <p:cNvPr id="2788" name="Google Shape;2788;p24"/>
                  <p:cNvSpPr/>
                  <p:nvPr/>
                </p:nvSpPr>
                <p:spPr>
                  <a:xfrm>
                    <a:off x="9053737" y="1474308"/>
                    <a:ext cx="46" cy="48"/>
                  </a:xfrm>
                  <a:custGeom>
                    <a:rect b="b" l="l" r="r" t="t"/>
                    <a:pathLst>
                      <a:path extrusionOk="0" h="48" w="46">
                        <a:moveTo>
                          <a:pt x="46" y="48"/>
                        </a:moveTo>
                        <a:cubicBezTo>
                          <a:pt x="46" y="6"/>
                          <a:pt x="-58" y="-35"/>
                          <a:pt x="46" y="48"/>
                        </a:cubicBezTo>
                        <a:lnTo>
                          <a:pt x="46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9" name="Google Shape;2789;p24"/>
                  <p:cNvSpPr/>
                  <p:nvPr/>
                </p:nvSpPr>
                <p:spPr>
                  <a:xfrm>
                    <a:off x="8985194" y="147148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8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90" name="Google Shape;2790;p24"/>
                <p:cNvGrpSpPr/>
                <p:nvPr/>
              </p:nvGrpSpPr>
              <p:grpSpPr>
                <a:xfrm>
                  <a:off x="9712850" y="1471486"/>
                  <a:ext cx="106152" cy="119310"/>
                  <a:chOff x="9712850" y="1471486"/>
                  <a:chExt cx="106152" cy="119310"/>
                </a:xfrm>
              </p:grpSpPr>
              <p:sp>
                <p:nvSpPr>
                  <p:cNvPr id="2791" name="Google Shape;2791;p24"/>
                  <p:cNvSpPr/>
                  <p:nvPr/>
                </p:nvSpPr>
                <p:spPr>
                  <a:xfrm>
                    <a:off x="9781409" y="1474308"/>
                    <a:ext cx="51" cy="48"/>
                  </a:xfrm>
                  <a:custGeom>
                    <a:rect b="b" l="l" r="r" t="t"/>
                    <a:pathLst>
                      <a:path extrusionOk="0" h="48" w="51">
                        <a:moveTo>
                          <a:pt x="51" y="48"/>
                        </a:moveTo>
                        <a:cubicBezTo>
                          <a:pt x="30" y="6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2" name="Google Shape;2792;p24"/>
                  <p:cNvSpPr/>
                  <p:nvPr/>
                </p:nvSpPr>
                <p:spPr>
                  <a:xfrm>
                    <a:off x="9712850" y="147148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93" name="Google Shape;2793;p24"/>
                <p:cNvGrpSpPr/>
                <p:nvPr/>
              </p:nvGrpSpPr>
              <p:grpSpPr>
                <a:xfrm>
                  <a:off x="10440527" y="1471486"/>
                  <a:ext cx="106152" cy="119310"/>
                  <a:chOff x="10440527" y="1471486"/>
                  <a:chExt cx="106152" cy="119310"/>
                </a:xfrm>
              </p:grpSpPr>
              <p:sp>
                <p:nvSpPr>
                  <p:cNvPr id="2794" name="Google Shape;2794;p24"/>
                  <p:cNvSpPr/>
                  <p:nvPr/>
                </p:nvSpPr>
                <p:spPr>
                  <a:xfrm>
                    <a:off x="10509071" y="1474308"/>
                    <a:ext cx="46" cy="48"/>
                  </a:xfrm>
                  <a:custGeom>
                    <a:rect b="b" l="l" r="r" t="t"/>
                    <a:pathLst>
                      <a:path extrusionOk="0" h="48" w="46">
                        <a:moveTo>
                          <a:pt x="46" y="48"/>
                        </a:moveTo>
                        <a:cubicBezTo>
                          <a:pt x="46" y="6"/>
                          <a:pt x="-58" y="-35"/>
                          <a:pt x="46" y="48"/>
                        </a:cubicBezTo>
                        <a:lnTo>
                          <a:pt x="46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5" name="Google Shape;2795;p24"/>
                  <p:cNvSpPr/>
                  <p:nvPr/>
                </p:nvSpPr>
                <p:spPr>
                  <a:xfrm>
                    <a:off x="10440527" y="147148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96" name="Google Shape;2796;p24"/>
                <p:cNvGrpSpPr/>
                <p:nvPr/>
              </p:nvGrpSpPr>
              <p:grpSpPr>
                <a:xfrm>
                  <a:off x="11168184" y="1471486"/>
                  <a:ext cx="106152" cy="119310"/>
                  <a:chOff x="11168184" y="1471486"/>
                  <a:chExt cx="106152" cy="119310"/>
                </a:xfrm>
              </p:grpSpPr>
              <p:sp>
                <p:nvSpPr>
                  <p:cNvPr id="2797" name="Google Shape;2797;p24"/>
                  <p:cNvSpPr/>
                  <p:nvPr/>
                </p:nvSpPr>
                <p:spPr>
                  <a:xfrm>
                    <a:off x="11236743" y="1474308"/>
                    <a:ext cx="51" cy="48"/>
                  </a:xfrm>
                  <a:custGeom>
                    <a:rect b="b" l="l" r="r" t="t"/>
                    <a:pathLst>
                      <a:path extrusionOk="0" h="48" w="51">
                        <a:moveTo>
                          <a:pt x="51" y="48"/>
                        </a:moveTo>
                        <a:cubicBezTo>
                          <a:pt x="30" y="6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8" name="Google Shape;2798;p24"/>
                  <p:cNvSpPr/>
                  <p:nvPr/>
                </p:nvSpPr>
                <p:spPr>
                  <a:xfrm>
                    <a:off x="11168184" y="147148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6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99" name="Google Shape;2799;p24"/>
                <p:cNvGrpSpPr/>
                <p:nvPr/>
              </p:nvGrpSpPr>
              <p:grpSpPr>
                <a:xfrm>
                  <a:off x="11895730" y="1471430"/>
                  <a:ext cx="106260" cy="119338"/>
                  <a:chOff x="11895730" y="1471430"/>
                  <a:chExt cx="106260" cy="119338"/>
                </a:xfrm>
              </p:grpSpPr>
              <p:sp>
                <p:nvSpPr>
                  <p:cNvPr id="2800" name="Google Shape;2800;p24"/>
                  <p:cNvSpPr/>
                  <p:nvPr/>
                </p:nvSpPr>
                <p:spPr>
                  <a:xfrm>
                    <a:off x="11964404" y="1474308"/>
                    <a:ext cx="45" cy="48"/>
                  </a:xfrm>
                  <a:custGeom>
                    <a:rect b="b" l="l" r="r" t="t"/>
                    <a:pathLst>
                      <a:path extrusionOk="0" h="48" w="45">
                        <a:moveTo>
                          <a:pt x="46" y="48"/>
                        </a:moveTo>
                        <a:cubicBezTo>
                          <a:pt x="46" y="6"/>
                          <a:pt x="-57" y="-35"/>
                          <a:pt x="46" y="48"/>
                        </a:cubicBezTo>
                        <a:lnTo>
                          <a:pt x="46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1" name="Google Shape;2801;p24"/>
                  <p:cNvSpPr/>
                  <p:nvPr/>
                </p:nvSpPr>
                <p:spPr>
                  <a:xfrm>
                    <a:off x="11895730" y="1471430"/>
                    <a:ext cx="106260" cy="119338"/>
                  </a:xfrm>
                  <a:custGeom>
                    <a:rect b="b" l="l" r="r" t="t"/>
                    <a:pathLst>
                      <a:path extrusionOk="0" h="119338" w="106260">
                        <a:moveTo>
                          <a:pt x="106060" y="58803"/>
                        </a:moveTo>
                        <a:cubicBezTo>
                          <a:pt x="101441" y="3965"/>
                          <a:pt x="51206" y="-5074"/>
                          <a:pt x="73401" y="5565"/>
                        </a:cubicBezTo>
                        <a:cubicBezTo>
                          <a:pt x="56801" y="-2809"/>
                          <a:pt x="40597" y="-1541"/>
                          <a:pt x="26099" y="8080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44" y="94689"/>
                          <a:pt x="105477" y="51426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02" name="Google Shape;2802;p24"/>
              <p:cNvGrpSpPr/>
              <p:nvPr/>
            </p:nvGrpSpPr>
            <p:grpSpPr>
              <a:xfrm>
                <a:off x="6074395" y="2258770"/>
                <a:ext cx="5927595" cy="119366"/>
                <a:chOff x="6074395" y="2258770"/>
                <a:chExt cx="5927595" cy="119366"/>
              </a:xfrm>
            </p:grpSpPr>
            <p:grpSp>
              <p:nvGrpSpPr>
                <p:cNvPr id="2803" name="Google Shape;2803;p24"/>
                <p:cNvGrpSpPr/>
                <p:nvPr/>
              </p:nvGrpSpPr>
              <p:grpSpPr>
                <a:xfrm>
                  <a:off x="6074395" y="2258770"/>
                  <a:ext cx="106263" cy="119338"/>
                  <a:chOff x="6074395" y="2258770"/>
                  <a:chExt cx="106263" cy="119338"/>
                </a:xfrm>
              </p:grpSpPr>
              <p:sp>
                <p:nvSpPr>
                  <p:cNvPr id="2804" name="Google Shape;2804;p24"/>
                  <p:cNvSpPr/>
                  <p:nvPr/>
                </p:nvSpPr>
                <p:spPr>
                  <a:xfrm>
                    <a:off x="6143077" y="2261648"/>
                    <a:ext cx="60" cy="48"/>
                  </a:xfrm>
                  <a:custGeom>
                    <a:rect b="b" l="l" r="r" t="t"/>
                    <a:pathLst>
                      <a:path extrusionOk="0" h="48" w="60">
                        <a:moveTo>
                          <a:pt x="60" y="48"/>
                        </a:moveTo>
                        <a:cubicBezTo>
                          <a:pt x="40" y="6"/>
                          <a:pt x="-64" y="-35"/>
                          <a:pt x="60" y="48"/>
                        </a:cubicBezTo>
                        <a:lnTo>
                          <a:pt x="60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5" name="Google Shape;2805;p24"/>
                  <p:cNvSpPr/>
                  <p:nvPr/>
                </p:nvSpPr>
                <p:spPr>
                  <a:xfrm>
                    <a:off x="6074395" y="2258770"/>
                    <a:ext cx="106263" cy="119338"/>
                  </a:xfrm>
                  <a:custGeom>
                    <a:rect b="b" l="l" r="r" t="t"/>
                    <a:pathLst>
                      <a:path extrusionOk="0" h="119338" w="106263">
                        <a:moveTo>
                          <a:pt x="106060" y="58803"/>
                        </a:moveTo>
                        <a:cubicBezTo>
                          <a:pt x="101442" y="3965"/>
                          <a:pt x="51206" y="-5074"/>
                          <a:pt x="73401" y="5565"/>
                        </a:cubicBezTo>
                        <a:cubicBezTo>
                          <a:pt x="56802" y="-2809"/>
                          <a:pt x="40597" y="-1541"/>
                          <a:pt x="26099" y="8080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65" y="94689"/>
                          <a:pt x="105477" y="51426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6" name="Google Shape;2806;p24"/>
                <p:cNvGrpSpPr/>
                <p:nvPr/>
              </p:nvGrpSpPr>
              <p:grpSpPr>
                <a:xfrm>
                  <a:off x="6802183" y="2258826"/>
                  <a:ext cx="106152" cy="119310"/>
                  <a:chOff x="6802183" y="2258826"/>
                  <a:chExt cx="106152" cy="119310"/>
                </a:xfrm>
              </p:grpSpPr>
              <p:sp>
                <p:nvSpPr>
                  <p:cNvPr id="2807" name="Google Shape;2807;p24"/>
                  <p:cNvSpPr/>
                  <p:nvPr/>
                </p:nvSpPr>
                <p:spPr>
                  <a:xfrm>
                    <a:off x="6870742" y="2261648"/>
                    <a:ext cx="51" cy="48"/>
                  </a:xfrm>
                  <a:custGeom>
                    <a:rect b="b" l="l" r="r" t="t"/>
                    <a:pathLst>
                      <a:path extrusionOk="0" h="48" w="51">
                        <a:moveTo>
                          <a:pt x="51" y="48"/>
                        </a:moveTo>
                        <a:cubicBezTo>
                          <a:pt x="30" y="6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8" name="Google Shape;2808;p24"/>
                  <p:cNvSpPr/>
                  <p:nvPr/>
                </p:nvSpPr>
                <p:spPr>
                  <a:xfrm>
                    <a:off x="6802183" y="225882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9" name="Google Shape;2809;p24"/>
                <p:cNvGrpSpPr/>
                <p:nvPr/>
              </p:nvGrpSpPr>
              <p:grpSpPr>
                <a:xfrm>
                  <a:off x="7529860" y="2258826"/>
                  <a:ext cx="106152" cy="119310"/>
                  <a:chOff x="7529860" y="2258826"/>
                  <a:chExt cx="106152" cy="119310"/>
                </a:xfrm>
              </p:grpSpPr>
              <p:sp>
                <p:nvSpPr>
                  <p:cNvPr id="2810" name="Google Shape;2810;p24"/>
                  <p:cNvSpPr/>
                  <p:nvPr/>
                </p:nvSpPr>
                <p:spPr>
                  <a:xfrm>
                    <a:off x="7598410" y="2261648"/>
                    <a:ext cx="60" cy="48"/>
                  </a:xfrm>
                  <a:custGeom>
                    <a:rect b="b" l="l" r="r" t="t"/>
                    <a:pathLst>
                      <a:path extrusionOk="0" h="48" w="60">
                        <a:moveTo>
                          <a:pt x="60" y="48"/>
                        </a:moveTo>
                        <a:cubicBezTo>
                          <a:pt x="40" y="6"/>
                          <a:pt x="-64" y="-35"/>
                          <a:pt x="60" y="48"/>
                        </a:cubicBezTo>
                        <a:lnTo>
                          <a:pt x="60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1" name="Google Shape;2811;p24"/>
                  <p:cNvSpPr/>
                  <p:nvPr/>
                </p:nvSpPr>
                <p:spPr>
                  <a:xfrm>
                    <a:off x="7529860" y="225882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2" name="Google Shape;2812;p24"/>
                <p:cNvGrpSpPr/>
                <p:nvPr/>
              </p:nvGrpSpPr>
              <p:grpSpPr>
                <a:xfrm>
                  <a:off x="8257517" y="2258826"/>
                  <a:ext cx="106152" cy="119310"/>
                  <a:chOff x="8257517" y="2258826"/>
                  <a:chExt cx="106152" cy="119310"/>
                </a:xfrm>
              </p:grpSpPr>
              <p:sp>
                <p:nvSpPr>
                  <p:cNvPr id="2813" name="Google Shape;2813;p24"/>
                  <p:cNvSpPr/>
                  <p:nvPr/>
                </p:nvSpPr>
                <p:spPr>
                  <a:xfrm>
                    <a:off x="8326076" y="2261648"/>
                    <a:ext cx="51" cy="48"/>
                  </a:xfrm>
                  <a:custGeom>
                    <a:rect b="b" l="l" r="r" t="t"/>
                    <a:pathLst>
                      <a:path extrusionOk="0" h="48" w="51">
                        <a:moveTo>
                          <a:pt x="51" y="48"/>
                        </a:moveTo>
                        <a:cubicBezTo>
                          <a:pt x="30" y="6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4" name="Google Shape;2814;p24"/>
                  <p:cNvSpPr/>
                  <p:nvPr/>
                </p:nvSpPr>
                <p:spPr>
                  <a:xfrm>
                    <a:off x="8257517" y="225882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5" name="Google Shape;2815;p24"/>
                <p:cNvGrpSpPr/>
                <p:nvPr/>
              </p:nvGrpSpPr>
              <p:grpSpPr>
                <a:xfrm>
                  <a:off x="8985194" y="2258826"/>
                  <a:ext cx="106152" cy="119310"/>
                  <a:chOff x="8985194" y="2258826"/>
                  <a:chExt cx="106152" cy="119310"/>
                </a:xfrm>
              </p:grpSpPr>
              <p:sp>
                <p:nvSpPr>
                  <p:cNvPr id="2816" name="Google Shape;2816;p24"/>
                  <p:cNvSpPr/>
                  <p:nvPr/>
                </p:nvSpPr>
                <p:spPr>
                  <a:xfrm>
                    <a:off x="9053737" y="2261648"/>
                    <a:ext cx="46" cy="48"/>
                  </a:xfrm>
                  <a:custGeom>
                    <a:rect b="b" l="l" r="r" t="t"/>
                    <a:pathLst>
                      <a:path extrusionOk="0" h="48" w="46">
                        <a:moveTo>
                          <a:pt x="46" y="48"/>
                        </a:moveTo>
                        <a:cubicBezTo>
                          <a:pt x="46" y="6"/>
                          <a:pt x="-58" y="-35"/>
                          <a:pt x="46" y="48"/>
                        </a:cubicBezTo>
                        <a:lnTo>
                          <a:pt x="46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7" name="Google Shape;2817;p24"/>
                  <p:cNvSpPr/>
                  <p:nvPr/>
                </p:nvSpPr>
                <p:spPr>
                  <a:xfrm>
                    <a:off x="8985194" y="225882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8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8" name="Google Shape;2818;p24"/>
                <p:cNvGrpSpPr/>
                <p:nvPr/>
              </p:nvGrpSpPr>
              <p:grpSpPr>
                <a:xfrm>
                  <a:off x="9712850" y="2258826"/>
                  <a:ext cx="106152" cy="119310"/>
                  <a:chOff x="9712850" y="2258826"/>
                  <a:chExt cx="106152" cy="119310"/>
                </a:xfrm>
              </p:grpSpPr>
              <p:sp>
                <p:nvSpPr>
                  <p:cNvPr id="2819" name="Google Shape;2819;p24"/>
                  <p:cNvSpPr/>
                  <p:nvPr/>
                </p:nvSpPr>
                <p:spPr>
                  <a:xfrm>
                    <a:off x="9781409" y="2261648"/>
                    <a:ext cx="51" cy="48"/>
                  </a:xfrm>
                  <a:custGeom>
                    <a:rect b="b" l="l" r="r" t="t"/>
                    <a:pathLst>
                      <a:path extrusionOk="0" h="48" w="51">
                        <a:moveTo>
                          <a:pt x="51" y="48"/>
                        </a:moveTo>
                        <a:cubicBezTo>
                          <a:pt x="30" y="6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0" name="Google Shape;2820;p24"/>
                  <p:cNvSpPr/>
                  <p:nvPr/>
                </p:nvSpPr>
                <p:spPr>
                  <a:xfrm>
                    <a:off x="9712850" y="225882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1" name="Google Shape;2821;p24"/>
                <p:cNvGrpSpPr/>
                <p:nvPr/>
              </p:nvGrpSpPr>
              <p:grpSpPr>
                <a:xfrm>
                  <a:off x="10440527" y="2258826"/>
                  <a:ext cx="106152" cy="119310"/>
                  <a:chOff x="10440527" y="2258826"/>
                  <a:chExt cx="106152" cy="119310"/>
                </a:xfrm>
              </p:grpSpPr>
              <p:sp>
                <p:nvSpPr>
                  <p:cNvPr id="2822" name="Google Shape;2822;p24"/>
                  <p:cNvSpPr/>
                  <p:nvPr/>
                </p:nvSpPr>
                <p:spPr>
                  <a:xfrm>
                    <a:off x="10509071" y="2261648"/>
                    <a:ext cx="46" cy="48"/>
                  </a:xfrm>
                  <a:custGeom>
                    <a:rect b="b" l="l" r="r" t="t"/>
                    <a:pathLst>
                      <a:path extrusionOk="0" h="48" w="46">
                        <a:moveTo>
                          <a:pt x="46" y="48"/>
                        </a:moveTo>
                        <a:cubicBezTo>
                          <a:pt x="46" y="6"/>
                          <a:pt x="-58" y="-35"/>
                          <a:pt x="46" y="48"/>
                        </a:cubicBezTo>
                        <a:lnTo>
                          <a:pt x="46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3" name="Google Shape;2823;p24"/>
                  <p:cNvSpPr/>
                  <p:nvPr/>
                </p:nvSpPr>
                <p:spPr>
                  <a:xfrm>
                    <a:off x="10440527" y="225882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4" name="Google Shape;2824;p24"/>
                <p:cNvGrpSpPr/>
                <p:nvPr/>
              </p:nvGrpSpPr>
              <p:grpSpPr>
                <a:xfrm>
                  <a:off x="11168184" y="2258826"/>
                  <a:ext cx="106152" cy="119310"/>
                  <a:chOff x="11168184" y="2258826"/>
                  <a:chExt cx="106152" cy="119310"/>
                </a:xfrm>
              </p:grpSpPr>
              <p:sp>
                <p:nvSpPr>
                  <p:cNvPr id="2825" name="Google Shape;2825;p24"/>
                  <p:cNvSpPr/>
                  <p:nvPr/>
                </p:nvSpPr>
                <p:spPr>
                  <a:xfrm>
                    <a:off x="11236743" y="2261648"/>
                    <a:ext cx="51" cy="48"/>
                  </a:xfrm>
                  <a:custGeom>
                    <a:rect b="b" l="l" r="r" t="t"/>
                    <a:pathLst>
                      <a:path extrusionOk="0" h="48" w="51">
                        <a:moveTo>
                          <a:pt x="51" y="48"/>
                        </a:moveTo>
                        <a:cubicBezTo>
                          <a:pt x="30" y="6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6" name="Google Shape;2826;p24"/>
                  <p:cNvSpPr/>
                  <p:nvPr/>
                </p:nvSpPr>
                <p:spPr>
                  <a:xfrm>
                    <a:off x="11168184" y="2258826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6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7" name="Google Shape;2827;p24"/>
                <p:cNvGrpSpPr/>
                <p:nvPr/>
              </p:nvGrpSpPr>
              <p:grpSpPr>
                <a:xfrm>
                  <a:off x="11895730" y="2258770"/>
                  <a:ext cx="106260" cy="119338"/>
                  <a:chOff x="11895730" y="2258770"/>
                  <a:chExt cx="106260" cy="119338"/>
                </a:xfrm>
              </p:grpSpPr>
              <p:sp>
                <p:nvSpPr>
                  <p:cNvPr id="2828" name="Google Shape;2828;p24"/>
                  <p:cNvSpPr/>
                  <p:nvPr/>
                </p:nvSpPr>
                <p:spPr>
                  <a:xfrm>
                    <a:off x="11964404" y="2261648"/>
                    <a:ext cx="45" cy="48"/>
                  </a:xfrm>
                  <a:custGeom>
                    <a:rect b="b" l="l" r="r" t="t"/>
                    <a:pathLst>
                      <a:path extrusionOk="0" h="48" w="45">
                        <a:moveTo>
                          <a:pt x="46" y="48"/>
                        </a:moveTo>
                        <a:cubicBezTo>
                          <a:pt x="46" y="6"/>
                          <a:pt x="-57" y="-35"/>
                          <a:pt x="46" y="48"/>
                        </a:cubicBezTo>
                        <a:lnTo>
                          <a:pt x="46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9" name="Google Shape;2829;p24"/>
                  <p:cNvSpPr/>
                  <p:nvPr/>
                </p:nvSpPr>
                <p:spPr>
                  <a:xfrm>
                    <a:off x="11895730" y="2258770"/>
                    <a:ext cx="106260" cy="119338"/>
                  </a:xfrm>
                  <a:custGeom>
                    <a:rect b="b" l="l" r="r" t="t"/>
                    <a:pathLst>
                      <a:path extrusionOk="0" h="119338" w="106260">
                        <a:moveTo>
                          <a:pt x="106060" y="58803"/>
                        </a:moveTo>
                        <a:cubicBezTo>
                          <a:pt x="101441" y="3965"/>
                          <a:pt x="51206" y="-5074"/>
                          <a:pt x="73401" y="5565"/>
                        </a:cubicBezTo>
                        <a:cubicBezTo>
                          <a:pt x="56801" y="-2809"/>
                          <a:pt x="40597" y="-1541"/>
                          <a:pt x="26099" y="8080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44" y="94689"/>
                          <a:pt x="105477" y="51426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30" name="Google Shape;2830;p24"/>
              <p:cNvGrpSpPr/>
              <p:nvPr/>
            </p:nvGrpSpPr>
            <p:grpSpPr>
              <a:xfrm>
                <a:off x="6074395" y="3046131"/>
                <a:ext cx="5927595" cy="119367"/>
                <a:chOff x="6074395" y="3046131"/>
                <a:chExt cx="5927595" cy="119367"/>
              </a:xfrm>
            </p:grpSpPr>
            <p:grpSp>
              <p:nvGrpSpPr>
                <p:cNvPr id="2831" name="Google Shape;2831;p24"/>
                <p:cNvGrpSpPr/>
                <p:nvPr/>
              </p:nvGrpSpPr>
              <p:grpSpPr>
                <a:xfrm>
                  <a:off x="6074395" y="3046131"/>
                  <a:ext cx="106263" cy="119338"/>
                  <a:chOff x="6074395" y="3046131"/>
                  <a:chExt cx="106263" cy="119338"/>
                </a:xfrm>
              </p:grpSpPr>
              <p:sp>
                <p:nvSpPr>
                  <p:cNvPr id="2832" name="Google Shape;2832;p24"/>
                  <p:cNvSpPr/>
                  <p:nvPr/>
                </p:nvSpPr>
                <p:spPr>
                  <a:xfrm>
                    <a:off x="6143077" y="3048994"/>
                    <a:ext cx="60" cy="63"/>
                  </a:xfrm>
                  <a:custGeom>
                    <a:rect b="b" l="l" r="r" t="t"/>
                    <a:pathLst>
                      <a:path extrusionOk="0" h="63" w="60">
                        <a:moveTo>
                          <a:pt x="60" y="63"/>
                        </a:moveTo>
                        <a:cubicBezTo>
                          <a:pt x="40" y="1"/>
                          <a:pt x="-64" y="-41"/>
                          <a:pt x="60" y="63"/>
                        </a:cubicBezTo>
                        <a:lnTo>
                          <a:pt x="60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3" name="Google Shape;2833;p24"/>
                  <p:cNvSpPr/>
                  <p:nvPr/>
                </p:nvSpPr>
                <p:spPr>
                  <a:xfrm>
                    <a:off x="6074395" y="3046131"/>
                    <a:ext cx="106263" cy="119338"/>
                  </a:xfrm>
                  <a:custGeom>
                    <a:rect b="b" l="l" r="r" t="t"/>
                    <a:pathLst>
                      <a:path extrusionOk="0" h="119338" w="106263">
                        <a:moveTo>
                          <a:pt x="106060" y="58803"/>
                        </a:moveTo>
                        <a:cubicBezTo>
                          <a:pt x="101442" y="3965"/>
                          <a:pt x="51206" y="-5074"/>
                          <a:pt x="73401" y="5565"/>
                        </a:cubicBezTo>
                        <a:cubicBezTo>
                          <a:pt x="56802" y="-2809"/>
                          <a:pt x="40597" y="-1541"/>
                          <a:pt x="26099" y="8080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65" y="94668"/>
                          <a:pt x="105477" y="51405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4" name="Google Shape;2834;p24"/>
                <p:cNvGrpSpPr/>
                <p:nvPr/>
              </p:nvGrpSpPr>
              <p:grpSpPr>
                <a:xfrm>
                  <a:off x="6802183" y="3046188"/>
                  <a:ext cx="106152" cy="119310"/>
                  <a:chOff x="6802183" y="3046188"/>
                  <a:chExt cx="106152" cy="119310"/>
                </a:xfrm>
              </p:grpSpPr>
              <p:sp>
                <p:nvSpPr>
                  <p:cNvPr id="2835" name="Google Shape;2835;p24"/>
                  <p:cNvSpPr/>
                  <p:nvPr/>
                </p:nvSpPr>
                <p:spPr>
                  <a:xfrm>
                    <a:off x="6870742" y="3048994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6" name="Google Shape;2836;p24"/>
                  <p:cNvSpPr/>
                  <p:nvPr/>
                </p:nvSpPr>
                <p:spPr>
                  <a:xfrm>
                    <a:off x="6802183" y="304618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7" name="Google Shape;2837;p24"/>
                <p:cNvGrpSpPr/>
                <p:nvPr/>
              </p:nvGrpSpPr>
              <p:grpSpPr>
                <a:xfrm>
                  <a:off x="7529860" y="3046188"/>
                  <a:ext cx="106152" cy="119310"/>
                  <a:chOff x="7529860" y="3046188"/>
                  <a:chExt cx="106152" cy="119310"/>
                </a:xfrm>
              </p:grpSpPr>
              <p:sp>
                <p:nvSpPr>
                  <p:cNvPr id="2838" name="Google Shape;2838;p24"/>
                  <p:cNvSpPr/>
                  <p:nvPr/>
                </p:nvSpPr>
                <p:spPr>
                  <a:xfrm>
                    <a:off x="7598410" y="3048994"/>
                    <a:ext cx="60" cy="63"/>
                  </a:xfrm>
                  <a:custGeom>
                    <a:rect b="b" l="l" r="r" t="t"/>
                    <a:pathLst>
                      <a:path extrusionOk="0" h="63" w="60">
                        <a:moveTo>
                          <a:pt x="60" y="63"/>
                        </a:moveTo>
                        <a:cubicBezTo>
                          <a:pt x="40" y="1"/>
                          <a:pt x="-64" y="-41"/>
                          <a:pt x="60" y="63"/>
                        </a:cubicBezTo>
                        <a:lnTo>
                          <a:pt x="60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9" name="Google Shape;2839;p24"/>
                  <p:cNvSpPr/>
                  <p:nvPr/>
                </p:nvSpPr>
                <p:spPr>
                  <a:xfrm>
                    <a:off x="7529860" y="304618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0" name="Google Shape;2840;p24"/>
                <p:cNvGrpSpPr/>
                <p:nvPr/>
              </p:nvGrpSpPr>
              <p:grpSpPr>
                <a:xfrm>
                  <a:off x="8257517" y="3046188"/>
                  <a:ext cx="106152" cy="119310"/>
                  <a:chOff x="8257517" y="3046188"/>
                  <a:chExt cx="106152" cy="119310"/>
                </a:xfrm>
              </p:grpSpPr>
              <p:sp>
                <p:nvSpPr>
                  <p:cNvPr id="2841" name="Google Shape;2841;p24"/>
                  <p:cNvSpPr/>
                  <p:nvPr/>
                </p:nvSpPr>
                <p:spPr>
                  <a:xfrm>
                    <a:off x="8326076" y="3048994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2" name="Google Shape;2842;p24"/>
                  <p:cNvSpPr/>
                  <p:nvPr/>
                </p:nvSpPr>
                <p:spPr>
                  <a:xfrm>
                    <a:off x="8257517" y="304618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3" name="Google Shape;2843;p24"/>
                <p:cNvGrpSpPr/>
                <p:nvPr/>
              </p:nvGrpSpPr>
              <p:grpSpPr>
                <a:xfrm>
                  <a:off x="8985194" y="3046188"/>
                  <a:ext cx="106152" cy="119310"/>
                  <a:chOff x="8985194" y="3046188"/>
                  <a:chExt cx="106152" cy="119310"/>
                </a:xfrm>
              </p:grpSpPr>
              <p:sp>
                <p:nvSpPr>
                  <p:cNvPr id="2844" name="Google Shape;2844;p24"/>
                  <p:cNvSpPr/>
                  <p:nvPr/>
                </p:nvSpPr>
                <p:spPr>
                  <a:xfrm>
                    <a:off x="9053737" y="3048994"/>
                    <a:ext cx="46" cy="63"/>
                  </a:xfrm>
                  <a:custGeom>
                    <a:rect b="b" l="l" r="r" t="t"/>
                    <a:pathLst>
                      <a:path extrusionOk="0" h="63" w="46">
                        <a:moveTo>
                          <a:pt x="46" y="63"/>
                        </a:moveTo>
                        <a:cubicBezTo>
                          <a:pt x="46" y="1"/>
                          <a:pt x="-58" y="-41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5" name="Google Shape;2845;p24"/>
                  <p:cNvSpPr/>
                  <p:nvPr/>
                </p:nvSpPr>
                <p:spPr>
                  <a:xfrm>
                    <a:off x="8985194" y="304618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8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6" name="Google Shape;2846;p24"/>
                <p:cNvGrpSpPr/>
                <p:nvPr/>
              </p:nvGrpSpPr>
              <p:grpSpPr>
                <a:xfrm>
                  <a:off x="9712850" y="3046188"/>
                  <a:ext cx="106152" cy="119310"/>
                  <a:chOff x="9712850" y="3046188"/>
                  <a:chExt cx="106152" cy="119310"/>
                </a:xfrm>
              </p:grpSpPr>
              <p:sp>
                <p:nvSpPr>
                  <p:cNvPr id="2847" name="Google Shape;2847;p24"/>
                  <p:cNvSpPr/>
                  <p:nvPr/>
                </p:nvSpPr>
                <p:spPr>
                  <a:xfrm>
                    <a:off x="9781409" y="3048994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8" name="Google Shape;2848;p24"/>
                  <p:cNvSpPr/>
                  <p:nvPr/>
                </p:nvSpPr>
                <p:spPr>
                  <a:xfrm>
                    <a:off x="9712850" y="304618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9" name="Google Shape;2849;p24"/>
                <p:cNvGrpSpPr/>
                <p:nvPr/>
              </p:nvGrpSpPr>
              <p:grpSpPr>
                <a:xfrm>
                  <a:off x="10440527" y="3046188"/>
                  <a:ext cx="106152" cy="119310"/>
                  <a:chOff x="10440527" y="3046188"/>
                  <a:chExt cx="106152" cy="119310"/>
                </a:xfrm>
              </p:grpSpPr>
              <p:sp>
                <p:nvSpPr>
                  <p:cNvPr id="2850" name="Google Shape;2850;p24"/>
                  <p:cNvSpPr/>
                  <p:nvPr/>
                </p:nvSpPr>
                <p:spPr>
                  <a:xfrm>
                    <a:off x="10509071" y="3048994"/>
                    <a:ext cx="46" cy="63"/>
                  </a:xfrm>
                  <a:custGeom>
                    <a:rect b="b" l="l" r="r" t="t"/>
                    <a:pathLst>
                      <a:path extrusionOk="0" h="63" w="46">
                        <a:moveTo>
                          <a:pt x="46" y="63"/>
                        </a:moveTo>
                        <a:cubicBezTo>
                          <a:pt x="46" y="1"/>
                          <a:pt x="-58" y="-41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1" name="Google Shape;2851;p24"/>
                  <p:cNvSpPr/>
                  <p:nvPr/>
                </p:nvSpPr>
                <p:spPr>
                  <a:xfrm>
                    <a:off x="10440527" y="304618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2" name="Google Shape;2852;p24"/>
                <p:cNvGrpSpPr/>
                <p:nvPr/>
              </p:nvGrpSpPr>
              <p:grpSpPr>
                <a:xfrm>
                  <a:off x="11168184" y="3046188"/>
                  <a:ext cx="106152" cy="119310"/>
                  <a:chOff x="11168184" y="3046188"/>
                  <a:chExt cx="106152" cy="119310"/>
                </a:xfrm>
              </p:grpSpPr>
              <p:sp>
                <p:nvSpPr>
                  <p:cNvPr id="2853" name="Google Shape;2853;p24"/>
                  <p:cNvSpPr/>
                  <p:nvPr/>
                </p:nvSpPr>
                <p:spPr>
                  <a:xfrm>
                    <a:off x="11236743" y="3048994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4" name="Google Shape;2854;p24"/>
                  <p:cNvSpPr/>
                  <p:nvPr/>
                </p:nvSpPr>
                <p:spPr>
                  <a:xfrm>
                    <a:off x="11168184" y="304618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6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5" name="Google Shape;2855;p24"/>
                <p:cNvGrpSpPr/>
                <p:nvPr/>
              </p:nvGrpSpPr>
              <p:grpSpPr>
                <a:xfrm>
                  <a:off x="11895730" y="3046131"/>
                  <a:ext cx="106260" cy="119338"/>
                  <a:chOff x="11895730" y="3046131"/>
                  <a:chExt cx="106260" cy="119338"/>
                </a:xfrm>
              </p:grpSpPr>
              <p:sp>
                <p:nvSpPr>
                  <p:cNvPr id="2856" name="Google Shape;2856;p24"/>
                  <p:cNvSpPr/>
                  <p:nvPr/>
                </p:nvSpPr>
                <p:spPr>
                  <a:xfrm>
                    <a:off x="11964404" y="3048994"/>
                    <a:ext cx="45" cy="63"/>
                  </a:xfrm>
                  <a:custGeom>
                    <a:rect b="b" l="l" r="r" t="t"/>
                    <a:pathLst>
                      <a:path extrusionOk="0" h="63" w="45">
                        <a:moveTo>
                          <a:pt x="46" y="63"/>
                        </a:moveTo>
                        <a:cubicBezTo>
                          <a:pt x="46" y="1"/>
                          <a:pt x="-57" y="-41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7" name="Google Shape;2857;p24"/>
                  <p:cNvSpPr/>
                  <p:nvPr/>
                </p:nvSpPr>
                <p:spPr>
                  <a:xfrm>
                    <a:off x="11895730" y="3046131"/>
                    <a:ext cx="106260" cy="119338"/>
                  </a:xfrm>
                  <a:custGeom>
                    <a:rect b="b" l="l" r="r" t="t"/>
                    <a:pathLst>
                      <a:path extrusionOk="0" h="119338" w="106260">
                        <a:moveTo>
                          <a:pt x="106060" y="58803"/>
                        </a:moveTo>
                        <a:cubicBezTo>
                          <a:pt x="101441" y="3965"/>
                          <a:pt x="51206" y="-5074"/>
                          <a:pt x="73401" y="5565"/>
                        </a:cubicBezTo>
                        <a:cubicBezTo>
                          <a:pt x="56801" y="-2809"/>
                          <a:pt x="40597" y="-1541"/>
                          <a:pt x="26099" y="8080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44" y="94668"/>
                          <a:pt x="105477" y="51405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58" name="Google Shape;2858;p24"/>
              <p:cNvGrpSpPr/>
              <p:nvPr/>
            </p:nvGrpSpPr>
            <p:grpSpPr>
              <a:xfrm>
                <a:off x="6074395" y="3833472"/>
                <a:ext cx="5927595" cy="119366"/>
                <a:chOff x="6074395" y="3833472"/>
                <a:chExt cx="5927595" cy="119366"/>
              </a:xfrm>
            </p:grpSpPr>
            <p:grpSp>
              <p:nvGrpSpPr>
                <p:cNvPr id="2859" name="Google Shape;2859;p24"/>
                <p:cNvGrpSpPr/>
                <p:nvPr/>
              </p:nvGrpSpPr>
              <p:grpSpPr>
                <a:xfrm>
                  <a:off x="6074395" y="3833472"/>
                  <a:ext cx="106263" cy="119338"/>
                  <a:chOff x="6074395" y="3833472"/>
                  <a:chExt cx="106263" cy="119338"/>
                </a:xfrm>
              </p:grpSpPr>
              <p:sp>
                <p:nvSpPr>
                  <p:cNvPr id="2860" name="Google Shape;2860;p24"/>
                  <p:cNvSpPr/>
                  <p:nvPr/>
                </p:nvSpPr>
                <p:spPr>
                  <a:xfrm>
                    <a:off x="6143077" y="3836335"/>
                    <a:ext cx="60" cy="63"/>
                  </a:xfrm>
                  <a:custGeom>
                    <a:rect b="b" l="l" r="r" t="t"/>
                    <a:pathLst>
                      <a:path extrusionOk="0" h="63" w="60">
                        <a:moveTo>
                          <a:pt x="60" y="63"/>
                        </a:moveTo>
                        <a:cubicBezTo>
                          <a:pt x="40" y="1"/>
                          <a:pt x="-64" y="-41"/>
                          <a:pt x="60" y="63"/>
                        </a:cubicBezTo>
                        <a:lnTo>
                          <a:pt x="60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1" name="Google Shape;2861;p24"/>
                  <p:cNvSpPr/>
                  <p:nvPr/>
                </p:nvSpPr>
                <p:spPr>
                  <a:xfrm>
                    <a:off x="6074395" y="3833472"/>
                    <a:ext cx="106263" cy="119338"/>
                  </a:xfrm>
                  <a:custGeom>
                    <a:rect b="b" l="l" r="r" t="t"/>
                    <a:pathLst>
                      <a:path extrusionOk="0" h="119338" w="106263">
                        <a:moveTo>
                          <a:pt x="106060" y="58803"/>
                        </a:moveTo>
                        <a:cubicBezTo>
                          <a:pt x="101442" y="3965"/>
                          <a:pt x="51206" y="-5074"/>
                          <a:pt x="73401" y="5565"/>
                        </a:cubicBezTo>
                        <a:cubicBezTo>
                          <a:pt x="56802" y="-2809"/>
                          <a:pt x="40597" y="-1541"/>
                          <a:pt x="26099" y="8080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65" y="94668"/>
                          <a:pt x="105477" y="51405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2" name="Google Shape;2862;p24"/>
                <p:cNvGrpSpPr/>
                <p:nvPr/>
              </p:nvGrpSpPr>
              <p:grpSpPr>
                <a:xfrm>
                  <a:off x="6802183" y="3833528"/>
                  <a:ext cx="106152" cy="119310"/>
                  <a:chOff x="6802183" y="3833528"/>
                  <a:chExt cx="106152" cy="119310"/>
                </a:xfrm>
              </p:grpSpPr>
              <p:sp>
                <p:nvSpPr>
                  <p:cNvPr id="2863" name="Google Shape;2863;p24"/>
                  <p:cNvSpPr/>
                  <p:nvPr/>
                </p:nvSpPr>
                <p:spPr>
                  <a:xfrm>
                    <a:off x="6870742" y="3836335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4" name="Google Shape;2864;p24"/>
                  <p:cNvSpPr/>
                  <p:nvPr/>
                </p:nvSpPr>
                <p:spPr>
                  <a:xfrm>
                    <a:off x="6802183" y="383352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5" name="Google Shape;2865;p24"/>
                <p:cNvGrpSpPr/>
                <p:nvPr/>
              </p:nvGrpSpPr>
              <p:grpSpPr>
                <a:xfrm>
                  <a:off x="7529860" y="3833528"/>
                  <a:ext cx="106152" cy="119310"/>
                  <a:chOff x="7529860" y="3833528"/>
                  <a:chExt cx="106152" cy="119310"/>
                </a:xfrm>
              </p:grpSpPr>
              <p:sp>
                <p:nvSpPr>
                  <p:cNvPr id="2866" name="Google Shape;2866;p24"/>
                  <p:cNvSpPr/>
                  <p:nvPr/>
                </p:nvSpPr>
                <p:spPr>
                  <a:xfrm>
                    <a:off x="7598410" y="3836335"/>
                    <a:ext cx="60" cy="63"/>
                  </a:xfrm>
                  <a:custGeom>
                    <a:rect b="b" l="l" r="r" t="t"/>
                    <a:pathLst>
                      <a:path extrusionOk="0" h="63" w="60">
                        <a:moveTo>
                          <a:pt x="60" y="63"/>
                        </a:moveTo>
                        <a:cubicBezTo>
                          <a:pt x="40" y="1"/>
                          <a:pt x="-64" y="-41"/>
                          <a:pt x="60" y="63"/>
                        </a:cubicBezTo>
                        <a:lnTo>
                          <a:pt x="60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7" name="Google Shape;2867;p24"/>
                  <p:cNvSpPr/>
                  <p:nvPr/>
                </p:nvSpPr>
                <p:spPr>
                  <a:xfrm>
                    <a:off x="7529860" y="383352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8" name="Google Shape;2868;p24"/>
                <p:cNvGrpSpPr/>
                <p:nvPr/>
              </p:nvGrpSpPr>
              <p:grpSpPr>
                <a:xfrm>
                  <a:off x="8257517" y="3833528"/>
                  <a:ext cx="106152" cy="119310"/>
                  <a:chOff x="8257517" y="3833528"/>
                  <a:chExt cx="106152" cy="119310"/>
                </a:xfrm>
              </p:grpSpPr>
              <p:sp>
                <p:nvSpPr>
                  <p:cNvPr id="2869" name="Google Shape;2869;p24"/>
                  <p:cNvSpPr/>
                  <p:nvPr/>
                </p:nvSpPr>
                <p:spPr>
                  <a:xfrm>
                    <a:off x="8326076" y="3836335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0" name="Google Shape;2870;p24"/>
                  <p:cNvSpPr/>
                  <p:nvPr/>
                </p:nvSpPr>
                <p:spPr>
                  <a:xfrm>
                    <a:off x="8257517" y="383352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1" name="Google Shape;2871;p24"/>
                <p:cNvGrpSpPr/>
                <p:nvPr/>
              </p:nvGrpSpPr>
              <p:grpSpPr>
                <a:xfrm>
                  <a:off x="8985194" y="3833528"/>
                  <a:ext cx="106152" cy="119310"/>
                  <a:chOff x="8985194" y="3833528"/>
                  <a:chExt cx="106152" cy="119310"/>
                </a:xfrm>
              </p:grpSpPr>
              <p:sp>
                <p:nvSpPr>
                  <p:cNvPr id="2872" name="Google Shape;2872;p24"/>
                  <p:cNvSpPr/>
                  <p:nvPr/>
                </p:nvSpPr>
                <p:spPr>
                  <a:xfrm>
                    <a:off x="9053737" y="3836335"/>
                    <a:ext cx="46" cy="63"/>
                  </a:xfrm>
                  <a:custGeom>
                    <a:rect b="b" l="l" r="r" t="t"/>
                    <a:pathLst>
                      <a:path extrusionOk="0" h="63" w="46">
                        <a:moveTo>
                          <a:pt x="46" y="63"/>
                        </a:moveTo>
                        <a:cubicBezTo>
                          <a:pt x="46" y="1"/>
                          <a:pt x="-58" y="-41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3" name="Google Shape;2873;p24"/>
                  <p:cNvSpPr/>
                  <p:nvPr/>
                </p:nvSpPr>
                <p:spPr>
                  <a:xfrm>
                    <a:off x="8985194" y="383352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8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4" name="Google Shape;2874;p24"/>
                <p:cNvGrpSpPr/>
                <p:nvPr/>
              </p:nvGrpSpPr>
              <p:grpSpPr>
                <a:xfrm>
                  <a:off x="9712850" y="3833528"/>
                  <a:ext cx="106152" cy="119310"/>
                  <a:chOff x="9712850" y="3833528"/>
                  <a:chExt cx="106152" cy="119310"/>
                </a:xfrm>
              </p:grpSpPr>
              <p:sp>
                <p:nvSpPr>
                  <p:cNvPr id="2875" name="Google Shape;2875;p24"/>
                  <p:cNvSpPr/>
                  <p:nvPr/>
                </p:nvSpPr>
                <p:spPr>
                  <a:xfrm>
                    <a:off x="9781409" y="3836335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6" name="Google Shape;2876;p24"/>
                  <p:cNvSpPr/>
                  <p:nvPr/>
                </p:nvSpPr>
                <p:spPr>
                  <a:xfrm>
                    <a:off x="9712850" y="383352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7" name="Google Shape;2877;p24"/>
                <p:cNvGrpSpPr/>
                <p:nvPr/>
              </p:nvGrpSpPr>
              <p:grpSpPr>
                <a:xfrm>
                  <a:off x="10440527" y="3833528"/>
                  <a:ext cx="106152" cy="119310"/>
                  <a:chOff x="10440527" y="3833528"/>
                  <a:chExt cx="106152" cy="119310"/>
                </a:xfrm>
              </p:grpSpPr>
              <p:sp>
                <p:nvSpPr>
                  <p:cNvPr id="2878" name="Google Shape;2878;p24"/>
                  <p:cNvSpPr/>
                  <p:nvPr/>
                </p:nvSpPr>
                <p:spPr>
                  <a:xfrm>
                    <a:off x="10509071" y="3836335"/>
                    <a:ext cx="46" cy="63"/>
                  </a:xfrm>
                  <a:custGeom>
                    <a:rect b="b" l="l" r="r" t="t"/>
                    <a:pathLst>
                      <a:path extrusionOk="0" h="63" w="46">
                        <a:moveTo>
                          <a:pt x="46" y="63"/>
                        </a:moveTo>
                        <a:cubicBezTo>
                          <a:pt x="46" y="1"/>
                          <a:pt x="-58" y="-41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9" name="Google Shape;2879;p24"/>
                  <p:cNvSpPr/>
                  <p:nvPr/>
                </p:nvSpPr>
                <p:spPr>
                  <a:xfrm>
                    <a:off x="10440527" y="383352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0" name="Google Shape;2880;p24"/>
                <p:cNvGrpSpPr/>
                <p:nvPr/>
              </p:nvGrpSpPr>
              <p:grpSpPr>
                <a:xfrm>
                  <a:off x="11168184" y="3833528"/>
                  <a:ext cx="106152" cy="119310"/>
                  <a:chOff x="11168184" y="3833528"/>
                  <a:chExt cx="106152" cy="119310"/>
                </a:xfrm>
              </p:grpSpPr>
              <p:sp>
                <p:nvSpPr>
                  <p:cNvPr id="2881" name="Google Shape;2881;p24"/>
                  <p:cNvSpPr/>
                  <p:nvPr/>
                </p:nvSpPr>
                <p:spPr>
                  <a:xfrm>
                    <a:off x="11236743" y="3836335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2" name="Google Shape;2882;p24"/>
                  <p:cNvSpPr/>
                  <p:nvPr/>
                </p:nvSpPr>
                <p:spPr>
                  <a:xfrm>
                    <a:off x="11168184" y="383352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6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3" name="Google Shape;2883;p24"/>
                <p:cNvGrpSpPr/>
                <p:nvPr/>
              </p:nvGrpSpPr>
              <p:grpSpPr>
                <a:xfrm>
                  <a:off x="11895730" y="3833472"/>
                  <a:ext cx="106260" cy="119338"/>
                  <a:chOff x="11895730" y="3833472"/>
                  <a:chExt cx="106260" cy="119338"/>
                </a:xfrm>
              </p:grpSpPr>
              <p:sp>
                <p:nvSpPr>
                  <p:cNvPr id="2884" name="Google Shape;2884;p24"/>
                  <p:cNvSpPr/>
                  <p:nvPr/>
                </p:nvSpPr>
                <p:spPr>
                  <a:xfrm>
                    <a:off x="11964404" y="3836335"/>
                    <a:ext cx="45" cy="63"/>
                  </a:xfrm>
                  <a:custGeom>
                    <a:rect b="b" l="l" r="r" t="t"/>
                    <a:pathLst>
                      <a:path extrusionOk="0" h="63" w="45">
                        <a:moveTo>
                          <a:pt x="46" y="63"/>
                        </a:moveTo>
                        <a:cubicBezTo>
                          <a:pt x="46" y="1"/>
                          <a:pt x="-57" y="-41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5" name="Google Shape;2885;p24"/>
                  <p:cNvSpPr/>
                  <p:nvPr/>
                </p:nvSpPr>
                <p:spPr>
                  <a:xfrm>
                    <a:off x="11895730" y="3833472"/>
                    <a:ext cx="106260" cy="119338"/>
                  </a:xfrm>
                  <a:custGeom>
                    <a:rect b="b" l="l" r="r" t="t"/>
                    <a:pathLst>
                      <a:path extrusionOk="0" h="119338" w="106260">
                        <a:moveTo>
                          <a:pt x="106060" y="58803"/>
                        </a:moveTo>
                        <a:cubicBezTo>
                          <a:pt x="101441" y="3965"/>
                          <a:pt x="51206" y="-5074"/>
                          <a:pt x="73401" y="5565"/>
                        </a:cubicBezTo>
                        <a:cubicBezTo>
                          <a:pt x="56801" y="-2809"/>
                          <a:pt x="40597" y="-1541"/>
                          <a:pt x="26099" y="8080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44" y="94668"/>
                          <a:pt x="105477" y="51405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86" name="Google Shape;2886;p24"/>
              <p:cNvGrpSpPr/>
              <p:nvPr/>
            </p:nvGrpSpPr>
            <p:grpSpPr>
              <a:xfrm>
                <a:off x="6074395" y="4620812"/>
                <a:ext cx="5927595" cy="119366"/>
                <a:chOff x="6074395" y="4620812"/>
                <a:chExt cx="5927595" cy="119366"/>
              </a:xfrm>
            </p:grpSpPr>
            <p:grpSp>
              <p:nvGrpSpPr>
                <p:cNvPr id="2887" name="Google Shape;2887;p24"/>
                <p:cNvGrpSpPr/>
                <p:nvPr/>
              </p:nvGrpSpPr>
              <p:grpSpPr>
                <a:xfrm>
                  <a:off x="6074395" y="4620812"/>
                  <a:ext cx="106263" cy="119338"/>
                  <a:chOff x="6074395" y="4620812"/>
                  <a:chExt cx="106263" cy="119338"/>
                </a:xfrm>
              </p:grpSpPr>
              <p:sp>
                <p:nvSpPr>
                  <p:cNvPr id="2888" name="Google Shape;2888;p24"/>
                  <p:cNvSpPr/>
                  <p:nvPr/>
                </p:nvSpPr>
                <p:spPr>
                  <a:xfrm>
                    <a:off x="6143077" y="4623675"/>
                    <a:ext cx="60" cy="63"/>
                  </a:xfrm>
                  <a:custGeom>
                    <a:rect b="b" l="l" r="r" t="t"/>
                    <a:pathLst>
                      <a:path extrusionOk="0" h="63" w="60">
                        <a:moveTo>
                          <a:pt x="60" y="63"/>
                        </a:moveTo>
                        <a:cubicBezTo>
                          <a:pt x="40" y="1"/>
                          <a:pt x="-64" y="-41"/>
                          <a:pt x="60" y="63"/>
                        </a:cubicBezTo>
                        <a:lnTo>
                          <a:pt x="60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9" name="Google Shape;2889;p24"/>
                  <p:cNvSpPr/>
                  <p:nvPr/>
                </p:nvSpPr>
                <p:spPr>
                  <a:xfrm>
                    <a:off x="6074395" y="4620812"/>
                    <a:ext cx="106263" cy="119338"/>
                  </a:xfrm>
                  <a:custGeom>
                    <a:rect b="b" l="l" r="r" t="t"/>
                    <a:pathLst>
                      <a:path extrusionOk="0" h="119338" w="106263">
                        <a:moveTo>
                          <a:pt x="106060" y="58803"/>
                        </a:moveTo>
                        <a:cubicBezTo>
                          <a:pt x="101442" y="3965"/>
                          <a:pt x="51206" y="-5074"/>
                          <a:pt x="73401" y="5565"/>
                        </a:cubicBezTo>
                        <a:cubicBezTo>
                          <a:pt x="56802" y="-2809"/>
                          <a:pt x="40597" y="-1541"/>
                          <a:pt x="26099" y="8080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65" y="94689"/>
                          <a:pt x="105477" y="51405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0" name="Google Shape;2890;p24"/>
                <p:cNvGrpSpPr/>
                <p:nvPr/>
              </p:nvGrpSpPr>
              <p:grpSpPr>
                <a:xfrm>
                  <a:off x="6802183" y="4620868"/>
                  <a:ext cx="106152" cy="119310"/>
                  <a:chOff x="6802183" y="4620868"/>
                  <a:chExt cx="106152" cy="119310"/>
                </a:xfrm>
              </p:grpSpPr>
              <p:sp>
                <p:nvSpPr>
                  <p:cNvPr id="2891" name="Google Shape;2891;p24"/>
                  <p:cNvSpPr/>
                  <p:nvPr/>
                </p:nvSpPr>
                <p:spPr>
                  <a:xfrm>
                    <a:off x="6870742" y="4623675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2" name="Google Shape;2892;p24"/>
                  <p:cNvSpPr/>
                  <p:nvPr/>
                </p:nvSpPr>
                <p:spPr>
                  <a:xfrm>
                    <a:off x="6802183" y="462086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3" name="Google Shape;2893;p24"/>
                <p:cNvGrpSpPr/>
                <p:nvPr/>
              </p:nvGrpSpPr>
              <p:grpSpPr>
                <a:xfrm>
                  <a:off x="7529860" y="4620868"/>
                  <a:ext cx="106152" cy="119310"/>
                  <a:chOff x="7529860" y="4620868"/>
                  <a:chExt cx="106152" cy="119310"/>
                </a:xfrm>
              </p:grpSpPr>
              <p:sp>
                <p:nvSpPr>
                  <p:cNvPr id="2894" name="Google Shape;2894;p24"/>
                  <p:cNvSpPr/>
                  <p:nvPr/>
                </p:nvSpPr>
                <p:spPr>
                  <a:xfrm>
                    <a:off x="7598410" y="4623675"/>
                    <a:ext cx="60" cy="63"/>
                  </a:xfrm>
                  <a:custGeom>
                    <a:rect b="b" l="l" r="r" t="t"/>
                    <a:pathLst>
                      <a:path extrusionOk="0" h="63" w="60">
                        <a:moveTo>
                          <a:pt x="60" y="63"/>
                        </a:moveTo>
                        <a:cubicBezTo>
                          <a:pt x="40" y="1"/>
                          <a:pt x="-64" y="-41"/>
                          <a:pt x="60" y="63"/>
                        </a:cubicBezTo>
                        <a:lnTo>
                          <a:pt x="60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5" name="Google Shape;2895;p24"/>
                  <p:cNvSpPr/>
                  <p:nvPr/>
                </p:nvSpPr>
                <p:spPr>
                  <a:xfrm>
                    <a:off x="7529860" y="462086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6" name="Google Shape;2896;p24"/>
                <p:cNvGrpSpPr/>
                <p:nvPr/>
              </p:nvGrpSpPr>
              <p:grpSpPr>
                <a:xfrm>
                  <a:off x="8257517" y="4620868"/>
                  <a:ext cx="106152" cy="119310"/>
                  <a:chOff x="8257517" y="4620868"/>
                  <a:chExt cx="106152" cy="119310"/>
                </a:xfrm>
              </p:grpSpPr>
              <p:sp>
                <p:nvSpPr>
                  <p:cNvPr id="2897" name="Google Shape;2897;p24"/>
                  <p:cNvSpPr/>
                  <p:nvPr/>
                </p:nvSpPr>
                <p:spPr>
                  <a:xfrm>
                    <a:off x="8326076" y="4623675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8" name="Google Shape;2898;p24"/>
                  <p:cNvSpPr/>
                  <p:nvPr/>
                </p:nvSpPr>
                <p:spPr>
                  <a:xfrm>
                    <a:off x="8257517" y="462086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9" name="Google Shape;2899;p24"/>
                <p:cNvGrpSpPr/>
                <p:nvPr/>
              </p:nvGrpSpPr>
              <p:grpSpPr>
                <a:xfrm>
                  <a:off x="8985194" y="4620868"/>
                  <a:ext cx="106152" cy="119310"/>
                  <a:chOff x="8985194" y="4620868"/>
                  <a:chExt cx="106152" cy="119310"/>
                </a:xfrm>
              </p:grpSpPr>
              <p:sp>
                <p:nvSpPr>
                  <p:cNvPr id="2900" name="Google Shape;2900;p24"/>
                  <p:cNvSpPr/>
                  <p:nvPr/>
                </p:nvSpPr>
                <p:spPr>
                  <a:xfrm>
                    <a:off x="9053737" y="4623675"/>
                    <a:ext cx="46" cy="63"/>
                  </a:xfrm>
                  <a:custGeom>
                    <a:rect b="b" l="l" r="r" t="t"/>
                    <a:pathLst>
                      <a:path extrusionOk="0" h="63" w="46">
                        <a:moveTo>
                          <a:pt x="46" y="63"/>
                        </a:moveTo>
                        <a:cubicBezTo>
                          <a:pt x="46" y="1"/>
                          <a:pt x="-58" y="-41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1" name="Google Shape;2901;p24"/>
                  <p:cNvSpPr/>
                  <p:nvPr/>
                </p:nvSpPr>
                <p:spPr>
                  <a:xfrm>
                    <a:off x="8985194" y="462086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8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2" name="Google Shape;2902;p24"/>
                <p:cNvGrpSpPr/>
                <p:nvPr/>
              </p:nvGrpSpPr>
              <p:grpSpPr>
                <a:xfrm>
                  <a:off x="9712850" y="4620868"/>
                  <a:ext cx="106152" cy="119310"/>
                  <a:chOff x="9712850" y="4620868"/>
                  <a:chExt cx="106152" cy="119310"/>
                </a:xfrm>
              </p:grpSpPr>
              <p:sp>
                <p:nvSpPr>
                  <p:cNvPr id="2903" name="Google Shape;2903;p24"/>
                  <p:cNvSpPr/>
                  <p:nvPr/>
                </p:nvSpPr>
                <p:spPr>
                  <a:xfrm>
                    <a:off x="9781409" y="4623675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4" name="Google Shape;2904;p24"/>
                  <p:cNvSpPr/>
                  <p:nvPr/>
                </p:nvSpPr>
                <p:spPr>
                  <a:xfrm>
                    <a:off x="9712850" y="462086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5" name="Google Shape;2905;p24"/>
                <p:cNvGrpSpPr/>
                <p:nvPr/>
              </p:nvGrpSpPr>
              <p:grpSpPr>
                <a:xfrm>
                  <a:off x="10440527" y="4620868"/>
                  <a:ext cx="106152" cy="119310"/>
                  <a:chOff x="10440527" y="4620868"/>
                  <a:chExt cx="106152" cy="119310"/>
                </a:xfrm>
              </p:grpSpPr>
              <p:sp>
                <p:nvSpPr>
                  <p:cNvPr id="2906" name="Google Shape;2906;p24"/>
                  <p:cNvSpPr/>
                  <p:nvPr/>
                </p:nvSpPr>
                <p:spPr>
                  <a:xfrm>
                    <a:off x="10509071" y="4623675"/>
                    <a:ext cx="46" cy="63"/>
                  </a:xfrm>
                  <a:custGeom>
                    <a:rect b="b" l="l" r="r" t="t"/>
                    <a:pathLst>
                      <a:path extrusionOk="0" h="63" w="46">
                        <a:moveTo>
                          <a:pt x="46" y="63"/>
                        </a:moveTo>
                        <a:cubicBezTo>
                          <a:pt x="46" y="1"/>
                          <a:pt x="-58" y="-41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7" name="Google Shape;2907;p24"/>
                  <p:cNvSpPr/>
                  <p:nvPr/>
                </p:nvSpPr>
                <p:spPr>
                  <a:xfrm>
                    <a:off x="10440527" y="462086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8" name="Google Shape;2908;p24"/>
                <p:cNvGrpSpPr/>
                <p:nvPr/>
              </p:nvGrpSpPr>
              <p:grpSpPr>
                <a:xfrm>
                  <a:off x="11168184" y="4620868"/>
                  <a:ext cx="106152" cy="119310"/>
                  <a:chOff x="11168184" y="4620868"/>
                  <a:chExt cx="106152" cy="119310"/>
                </a:xfrm>
              </p:grpSpPr>
              <p:sp>
                <p:nvSpPr>
                  <p:cNvPr id="2909" name="Google Shape;2909;p24"/>
                  <p:cNvSpPr/>
                  <p:nvPr/>
                </p:nvSpPr>
                <p:spPr>
                  <a:xfrm>
                    <a:off x="11236743" y="4623675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0" name="Google Shape;2910;p24"/>
                  <p:cNvSpPr/>
                  <p:nvPr/>
                </p:nvSpPr>
                <p:spPr>
                  <a:xfrm>
                    <a:off x="11168184" y="4620868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6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1" name="Google Shape;2911;p24"/>
                <p:cNvGrpSpPr/>
                <p:nvPr/>
              </p:nvGrpSpPr>
              <p:grpSpPr>
                <a:xfrm>
                  <a:off x="11895730" y="4620812"/>
                  <a:ext cx="106260" cy="119338"/>
                  <a:chOff x="11895730" y="4620812"/>
                  <a:chExt cx="106260" cy="119338"/>
                </a:xfrm>
              </p:grpSpPr>
              <p:sp>
                <p:nvSpPr>
                  <p:cNvPr id="2912" name="Google Shape;2912;p24"/>
                  <p:cNvSpPr/>
                  <p:nvPr/>
                </p:nvSpPr>
                <p:spPr>
                  <a:xfrm>
                    <a:off x="11964404" y="4623675"/>
                    <a:ext cx="45" cy="63"/>
                  </a:xfrm>
                  <a:custGeom>
                    <a:rect b="b" l="l" r="r" t="t"/>
                    <a:pathLst>
                      <a:path extrusionOk="0" h="63" w="45">
                        <a:moveTo>
                          <a:pt x="46" y="63"/>
                        </a:moveTo>
                        <a:cubicBezTo>
                          <a:pt x="46" y="1"/>
                          <a:pt x="-57" y="-41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3" name="Google Shape;2913;p24"/>
                  <p:cNvSpPr/>
                  <p:nvPr/>
                </p:nvSpPr>
                <p:spPr>
                  <a:xfrm>
                    <a:off x="11895730" y="4620812"/>
                    <a:ext cx="106260" cy="119338"/>
                  </a:xfrm>
                  <a:custGeom>
                    <a:rect b="b" l="l" r="r" t="t"/>
                    <a:pathLst>
                      <a:path extrusionOk="0" h="119338" w="106260">
                        <a:moveTo>
                          <a:pt x="106060" y="58803"/>
                        </a:moveTo>
                        <a:cubicBezTo>
                          <a:pt x="101441" y="3965"/>
                          <a:pt x="51206" y="-5074"/>
                          <a:pt x="73401" y="5565"/>
                        </a:cubicBezTo>
                        <a:cubicBezTo>
                          <a:pt x="56801" y="-2809"/>
                          <a:pt x="40597" y="-1541"/>
                          <a:pt x="26099" y="8080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44" y="94689"/>
                          <a:pt x="105477" y="51405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14" name="Google Shape;2914;p24"/>
              <p:cNvGrpSpPr/>
              <p:nvPr/>
            </p:nvGrpSpPr>
            <p:grpSpPr>
              <a:xfrm>
                <a:off x="6074395" y="5408153"/>
                <a:ext cx="5927595" cy="119366"/>
                <a:chOff x="6074395" y="5408153"/>
                <a:chExt cx="5927595" cy="119366"/>
              </a:xfrm>
            </p:grpSpPr>
            <p:grpSp>
              <p:nvGrpSpPr>
                <p:cNvPr id="2915" name="Google Shape;2915;p24"/>
                <p:cNvGrpSpPr/>
                <p:nvPr/>
              </p:nvGrpSpPr>
              <p:grpSpPr>
                <a:xfrm>
                  <a:off x="6074395" y="5408153"/>
                  <a:ext cx="106263" cy="119338"/>
                  <a:chOff x="6074395" y="5408153"/>
                  <a:chExt cx="106263" cy="119338"/>
                </a:xfrm>
              </p:grpSpPr>
              <p:sp>
                <p:nvSpPr>
                  <p:cNvPr id="2916" name="Google Shape;2916;p24"/>
                  <p:cNvSpPr/>
                  <p:nvPr/>
                </p:nvSpPr>
                <p:spPr>
                  <a:xfrm>
                    <a:off x="6143077" y="5411031"/>
                    <a:ext cx="60" cy="48"/>
                  </a:xfrm>
                  <a:custGeom>
                    <a:rect b="b" l="l" r="r" t="t"/>
                    <a:pathLst>
                      <a:path extrusionOk="0" h="48" w="60">
                        <a:moveTo>
                          <a:pt x="60" y="48"/>
                        </a:moveTo>
                        <a:cubicBezTo>
                          <a:pt x="40" y="6"/>
                          <a:pt x="-64" y="-35"/>
                          <a:pt x="60" y="48"/>
                        </a:cubicBezTo>
                        <a:lnTo>
                          <a:pt x="60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7" name="Google Shape;2917;p24"/>
                  <p:cNvSpPr/>
                  <p:nvPr/>
                </p:nvSpPr>
                <p:spPr>
                  <a:xfrm>
                    <a:off x="6074395" y="5408153"/>
                    <a:ext cx="106263" cy="119338"/>
                  </a:xfrm>
                  <a:custGeom>
                    <a:rect b="b" l="l" r="r" t="t"/>
                    <a:pathLst>
                      <a:path extrusionOk="0" h="119338" w="106263">
                        <a:moveTo>
                          <a:pt x="106060" y="58803"/>
                        </a:moveTo>
                        <a:cubicBezTo>
                          <a:pt x="101442" y="3965"/>
                          <a:pt x="51206" y="-5074"/>
                          <a:pt x="73401" y="5565"/>
                        </a:cubicBezTo>
                        <a:cubicBezTo>
                          <a:pt x="56802" y="-2809"/>
                          <a:pt x="40597" y="-1542"/>
                          <a:pt x="26099" y="8080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65" y="94689"/>
                          <a:pt x="105477" y="51426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8" name="Google Shape;2918;p24"/>
                <p:cNvGrpSpPr/>
                <p:nvPr/>
              </p:nvGrpSpPr>
              <p:grpSpPr>
                <a:xfrm>
                  <a:off x="6802183" y="5408209"/>
                  <a:ext cx="106152" cy="119310"/>
                  <a:chOff x="6802183" y="5408209"/>
                  <a:chExt cx="106152" cy="119310"/>
                </a:xfrm>
              </p:grpSpPr>
              <p:sp>
                <p:nvSpPr>
                  <p:cNvPr id="2919" name="Google Shape;2919;p24"/>
                  <p:cNvSpPr/>
                  <p:nvPr/>
                </p:nvSpPr>
                <p:spPr>
                  <a:xfrm>
                    <a:off x="6870742" y="5411031"/>
                    <a:ext cx="51" cy="48"/>
                  </a:xfrm>
                  <a:custGeom>
                    <a:rect b="b" l="l" r="r" t="t"/>
                    <a:pathLst>
                      <a:path extrusionOk="0" h="48" w="51">
                        <a:moveTo>
                          <a:pt x="51" y="48"/>
                        </a:moveTo>
                        <a:cubicBezTo>
                          <a:pt x="30" y="6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0" name="Google Shape;2920;p24"/>
                  <p:cNvSpPr/>
                  <p:nvPr/>
                </p:nvSpPr>
                <p:spPr>
                  <a:xfrm>
                    <a:off x="6802183" y="5408209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7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1" name="Google Shape;2921;p24"/>
                <p:cNvGrpSpPr/>
                <p:nvPr/>
              </p:nvGrpSpPr>
              <p:grpSpPr>
                <a:xfrm>
                  <a:off x="7529860" y="5408209"/>
                  <a:ext cx="106152" cy="119310"/>
                  <a:chOff x="7529860" y="5408209"/>
                  <a:chExt cx="106152" cy="119310"/>
                </a:xfrm>
              </p:grpSpPr>
              <p:sp>
                <p:nvSpPr>
                  <p:cNvPr id="2922" name="Google Shape;2922;p24"/>
                  <p:cNvSpPr/>
                  <p:nvPr/>
                </p:nvSpPr>
                <p:spPr>
                  <a:xfrm>
                    <a:off x="7598410" y="5411031"/>
                    <a:ext cx="60" cy="48"/>
                  </a:xfrm>
                  <a:custGeom>
                    <a:rect b="b" l="l" r="r" t="t"/>
                    <a:pathLst>
                      <a:path extrusionOk="0" h="48" w="60">
                        <a:moveTo>
                          <a:pt x="60" y="48"/>
                        </a:moveTo>
                        <a:cubicBezTo>
                          <a:pt x="40" y="6"/>
                          <a:pt x="-64" y="-35"/>
                          <a:pt x="60" y="48"/>
                        </a:cubicBezTo>
                        <a:lnTo>
                          <a:pt x="60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3" name="Google Shape;2923;p24"/>
                  <p:cNvSpPr/>
                  <p:nvPr/>
                </p:nvSpPr>
                <p:spPr>
                  <a:xfrm>
                    <a:off x="7529860" y="5408209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7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4" name="Google Shape;2924;p24"/>
                <p:cNvGrpSpPr/>
                <p:nvPr/>
              </p:nvGrpSpPr>
              <p:grpSpPr>
                <a:xfrm>
                  <a:off x="8257517" y="5408209"/>
                  <a:ext cx="106152" cy="119310"/>
                  <a:chOff x="8257517" y="5408209"/>
                  <a:chExt cx="106152" cy="119310"/>
                </a:xfrm>
              </p:grpSpPr>
              <p:sp>
                <p:nvSpPr>
                  <p:cNvPr id="2925" name="Google Shape;2925;p24"/>
                  <p:cNvSpPr/>
                  <p:nvPr/>
                </p:nvSpPr>
                <p:spPr>
                  <a:xfrm>
                    <a:off x="8326076" y="5411031"/>
                    <a:ext cx="51" cy="48"/>
                  </a:xfrm>
                  <a:custGeom>
                    <a:rect b="b" l="l" r="r" t="t"/>
                    <a:pathLst>
                      <a:path extrusionOk="0" h="48" w="51">
                        <a:moveTo>
                          <a:pt x="51" y="48"/>
                        </a:moveTo>
                        <a:cubicBezTo>
                          <a:pt x="30" y="6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6" name="Google Shape;2926;p24"/>
                  <p:cNvSpPr/>
                  <p:nvPr/>
                </p:nvSpPr>
                <p:spPr>
                  <a:xfrm>
                    <a:off x="8257517" y="5408209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7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7" name="Google Shape;2927;p24"/>
                <p:cNvGrpSpPr/>
                <p:nvPr/>
              </p:nvGrpSpPr>
              <p:grpSpPr>
                <a:xfrm>
                  <a:off x="8985194" y="5408209"/>
                  <a:ext cx="106152" cy="119310"/>
                  <a:chOff x="8985194" y="5408209"/>
                  <a:chExt cx="106152" cy="119310"/>
                </a:xfrm>
              </p:grpSpPr>
              <p:sp>
                <p:nvSpPr>
                  <p:cNvPr id="2928" name="Google Shape;2928;p24"/>
                  <p:cNvSpPr/>
                  <p:nvPr/>
                </p:nvSpPr>
                <p:spPr>
                  <a:xfrm>
                    <a:off x="9053737" y="5411031"/>
                    <a:ext cx="46" cy="48"/>
                  </a:xfrm>
                  <a:custGeom>
                    <a:rect b="b" l="l" r="r" t="t"/>
                    <a:pathLst>
                      <a:path extrusionOk="0" h="48" w="46">
                        <a:moveTo>
                          <a:pt x="46" y="48"/>
                        </a:moveTo>
                        <a:cubicBezTo>
                          <a:pt x="46" y="6"/>
                          <a:pt x="-58" y="-35"/>
                          <a:pt x="46" y="48"/>
                        </a:cubicBezTo>
                        <a:lnTo>
                          <a:pt x="46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9" name="Google Shape;2929;p24"/>
                  <p:cNvSpPr/>
                  <p:nvPr/>
                </p:nvSpPr>
                <p:spPr>
                  <a:xfrm>
                    <a:off x="8985194" y="5408209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7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8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0" name="Google Shape;2930;p24"/>
                <p:cNvGrpSpPr/>
                <p:nvPr/>
              </p:nvGrpSpPr>
              <p:grpSpPr>
                <a:xfrm>
                  <a:off x="9712850" y="5408209"/>
                  <a:ext cx="106152" cy="119310"/>
                  <a:chOff x="9712850" y="5408209"/>
                  <a:chExt cx="106152" cy="119310"/>
                </a:xfrm>
              </p:grpSpPr>
              <p:sp>
                <p:nvSpPr>
                  <p:cNvPr id="2931" name="Google Shape;2931;p24"/>
                  <p:cNvSpPr/>
                  <p:nvPr/>
                </p:nvSpPr>
                <p:spPr>
                  <a:xfrm>
                    <a:off x="9781409" y="5411031"/>
                    <a:ext cx="51" cy="48"/>
                  </a:xfrm>
                  <a:custGeom>
                    <a:rect b="b" l="l" r="r" t="t"/>
                    <a:pathLst>
                      <a:path extrusionOk="0" h="48" w="51">
                        <a:moveTo>
                          <a:pt x="51" y="48"/>
                        </a:moveTo>
                        <a:cubicBezTo>
                          <a:pt x="30" y="6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2" name="Google Shape;2932;p24"/>
                  <p:cNvSpPr/>
                  <p:nvPr/>
                </p:nvSpPr>
                <p:spPr>
                  <a:xfrm>
                    <a:off x="9712850" y="5408209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7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3" name="Google Shape;2933;p24"/>
                <p:cNvGrpSpPr/>
                <p:nvPr/>
              </p:nvGrpSpPr>
              <p:grpSpPr>
                <a:xfrm>
                  <a:off x="10440527" y="5408209"/>
                  <a:ext cx="106152" cy="119310"/>
                  <a:chOff x="10440527" y="5408209"/>
                  <a:chExt cx="106152" cy="119310"/>
                </a:xfrm>
              </p:grpSpPr>
              <p:sp>
                <p:nvSpPr>
                  <p:cNvPr id="2934" name="Google Shape;2934;p24"/>
                  <p:cNvSpPr/>
                  <p:nvPr/>
                </p:nvSpPr>
                <p:spPr>
                  <a:xfrm>
                    <a:off x="10509071" y="5411031"/>
                    <a:ext cx="46" cy="48"/>
                  </a:xfrm>
                  <a:custGeom>
                    <a:rect b="b" l="l" r="r" t="t"/>
                    <a:pathLst>
                      <a:path extrusionOk="0" h="48" w="46">
                        <a:moveTo>
                          <a:pt x="46" y="48"/>
                        </a:moveTo>
                        <a:cubicBezTo>
                          <a:pt x="46" y="6"/>
                          <a:pt x="-58" y="-35"/>
                          <a:pt x="46" y="48"/>
                        </a:cubicBezTo>
                        <a:lnTo>
                          <a:pt x="46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5" name="Google Shape;2935;p24"/>
                  <p:cNvSpPr/>
                  <p:nvPr/>
                </p:nvSpPr>
                <p:spPr>
                  <a:xfrm>
                    <a:off x="10440527" y="5408209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7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6" name="Google Shape;2936;p24"/>
                <p:cNvGrpSpPr/>
                <p:nvPr/>
              </p:nvGrpSpPr>
              <p:grpSpPr>
                <a:xfrm>
                  <a:off x="11168184" y="5408209"/>
                  <a:ext cx="106152" cy="119310"/>
                  <a:chOff x="11168184" y="5408209"/>
                  <a:chExt cx="106152" cy="119310"/>
                </a:xfrm>
              </p:grpSpPr>
              <p:sp>
                <p:nvSpPr>
                  <p:cNvPr id="2937" name="Google Shape;2937;p24"/>
                  <p:cNvSpPr/>
                  <p:nvPr/>
                </p:nvSpPr>
                <p:spPr>
                  <a:xfrm>
                    <a:off x="11236743" y="5411031"/>
                    <a:ext cx="51" cy="48"/>
                  </a:xfrm>
                  <a:custGeom>
                    <a:rect b="b" l="l" r="r" t="t"/>
                    <a:pathLst>
                      <a:path extrusionOk="0" h="48" w="51">
                        <a:moveTo>
                          <a:pt x="51" y="48"/>
                        </a:moveTo>
                        <a:cubicBezTo>
                          <a:pt x="30" y="6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8" name="Google Shape;2938;p24"/>
                  <p:cNvSpPr/>
                  <p:nvPr/>
                </p:nvSpPr>
                <p:spPr>
                  <a:xfrm>
                    <a:off x="11168184" y="5408209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7"/>
                        </a:moveTo>
                        <a:cubicBezTo>
                          <a:pt x="101476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9" name="Google Shape;2939;p24"/>
                <p:cNvGrpSpPr/>
                <p:nvPr/>
              </p:nvGrpSpPr>
              <p:grpSpPr>
                <a:xfrm>
                  <a:off x="11895730" y="5408153"/>
                  <a:ext cx="106260" cy="119338"/>
                  <a:chOff x="11895730" y="5408153"/>
                  <a:chExt cx="106260" cy="119338"/>
                </a:xfrm>
              </p:grpSpPr>
              <p:sp>
                <p:nvSpPr>
                  <p:cNvPr id="2940" name="Google Shape;2940;p24"/>
                  <p:cNvSpPr/>
                  <p:nvPr/>
                </p:nvSpPr>
                <p:spPr>
                  <a:xfrm>
                    <a:off x="11964404" y="5411031"/>
                    <a:ext cx="45" cy="48"/>
                  </a:xfrm>
                  <a:custGeom>
                    <a:rect b="b" l="l" r="r" t="t"/>
                    <a:pathLst>
                      <a:path extrusionOk="0" h="48" w="45">
                        <a:moveTo>
                          <a:pt x="46" y="48"/>
                        </a:moveTo>
                        <a:cubicBezTo>
                          <a:pt x="46" y="6"/>
                          <a:pt x="-57" y="-35"/>
                          <a:pt x="46" y="48"/>
                        </a:cubicBezTo>
                        <a:lnTo>
                          <a:pt x="46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1" name="Google Shape;2941;p24"/>
                  <p:cNvSpPr/>
                  <p:nvPr/>
                </p:nvSpPr>
                <p:spPr>
                  <a:xfrm>
                    <a:off x="11895730" y="5408153"/>
                    <a:ext cx="106260" cy="119338"/>
                  </a:xfrm>
                  <a:custGeom>
                    <a:rect b="b" l="l" r="r" t="t"/>
                    <a:pathLst>
                      <a:path extrusionOk="0" h="119338" w="106260">
                        <a:moveTo>
                          <a:pt x="106060" y="58803"/>
                        </a:moveTo>
                        <a:cubicBezTo>
                          <a:pt x="101441" y="3965"/>
                          <a:pt x="51206" y="-5074"/>
                          <a:pt x="73401" y="5565"/>
                        </a:cubicBezTo>
                        <a:cubicBezTo>
                          <a:pt x="56801" y="-2809"/>
                          <a:pt x="40597" y="-1542"/>
                          <a:pt x="26099" y="8080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44" y="94689"/>
                          <a:pt x="105477" y="51426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42" name="Google Shape;2942;p24"/>
              <p:cNvGrpSpPr/>
              <p:nvPr/>
            </p:nvGrpSpPr>
            <p:grpSpPr>
              <a:xfrm>
                <a:off x="6074395" y="6195493"/>
                <a:ext cx="5927595" cy="119366"/>
                <a:chOff x="6074395" y="6195493"/>
                <a:chExt cx="5927595" cy="119366"/>
              </a:xfrm>
            </p:grpSpPr>
            <p:grpSp>
              <p:nvGrpSpPr>
                <p:cNvPr id="2943" name="Google Shape;2943;p24"/>
                <p:cNvGrpSpPr/>
                <p:nvPr/>
              </p:nvGrpSpPr>
              <p:grpSpPr>
                <a:xfrm>
                  <a:off x="6074395" y="6195493"/>
                  <a:ext cx="106263" cy="119338"/>
                  <a:chOff x="6074395" y="6195493"/>
                  <a:chExt cx="106263" cy="119338"/>
                </a:xfrm>
              </p:grpSpPr>
              <p:sp>
                <p:nvSpPr>
                  <p:cNvPr id="2944" name="Google Shape;2944;p24"/>
                  <p:cNvSpPr/>
                  <p:nvPr/>
                </p:nvSpPr>
                <p:spPr>
                  <a:xfrm>
                    <a:off x="6143077" y="6198371"/>
                    <a:ext cx="60" cy="47"/>
                  </a:xfrm>
                  <a:custGeom>
                    <a:rect b="b" l="l" r="r" t="t"/>
                    <a:pathLst>
                      <a:path extrusionOk="0" h="47" w="60">
                        <a:moveTo>
                          <a:pt x="60" y="48"/>
                        </a:moveTo>
                        <a:cubicBezTo>
                          <a:pt x="40" y="7"/>
                          <a:pt x="-64" y="-35"/>
                          <a:pt x="60" y="48"/>
                        </a:cubicBezTo>
                        <a:lnTo>
                          <a:pt x="60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5" name="Google Shape;2945;p24"/>
                  <p:cNvSpPr/>
                  <p:nvPr/>
                </p:nvSpPr>
                <p:spPr>
                  <a:xfrm>
                    <a:off x="6074395" y="6195493"/>
                    <a:ext cx="106263" cy="119338"/>
                  </a:xfrm>
                  <a:custGeom>
                    <a:rect b="b" l="l" r="r" t="t"/>
                    <a:pathLst>
                      <a:path extrusionOk="0" h="119338" w="106263">
                        <a:moveTo>
                          <a:pt x="106060" y="58803"/>
                        </a:moveTo>
                        <a:cubicBezTo>
                          <a:pt x="101442" y="3965"/>
                          <a:pt x="51206" y="-5074"/>
                          <a:pt x="73401" y="5566"/>
                        </a:cubicBezTo>
                        <a:cubicBezTo>
                          <a:pt x="56802" y="-2809"/>
                          <a:pt x="40597" y="-1541"/>
                          <a:pt x="26099" y="8080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65" y="94689"/>
                          <a:pt x="105477" y="51426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6" name="Google Shape;2946;p24"/>
                <p:cNvGrpSpPr/>
                <p:nvPr/>
              </p:nvGrpSpPr>
              <p:grpSpPr>
                <a:xfrm>
                  <a:off x="6802183" y="6195549"/>
                  <a:ext cx="106152" cy="119310"/>
                  <a:chOff x="6802183" y="6195549"/>
                  <a:chExt cx="106152" cy="119310"/>
                </a:xfrm>
              </p:grpSpPr>
              <p:sp>
                <p:nvSpPr>
                  <p:cNvPr id="2947" name="Google Shape;2947;p24"/>
                  <p:cNvSpPr/>
                  <p:nvPr/>
                </p:nvSpPr>
                <p:spPr>
                  <a:xfrm>
                    <a:off x="6870742" y="6198371"/>
                    <a:ext cx="51" cy="47"/>
                  </a:xfrm>
                  <a:custGeom>
                    <a:rect b="b" l="l" r="r" t="t"/>
                    <a:pathLst>
                      <a:path extrusionOk="0" h="47" w="51">
                        <a:moveTo>
                          <a:pt x="51" y="48"/>
                        </a:moveTo>
                        <a:cubicBezTo>
                          <a:pt x="30" y="7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8" name="Google Shape;2948;p24"/>
                  <p:cNvSpPr/>
                  <p:nvPr/>
                </p:nvSpPr>
                <p:spPr>
                  <a:xfrm>
                    <a:off x="6802183" y="6195549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4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9" name="Google Shape;2949;p24"/>
                <p:cNvGrpSpPr/>
                <p:nvPr/>
              </p:nvGrpSpPr>
              <p:grpSpPr>
                <a:xfrm>
                  <a:off x="7529860" y="6195549"/>
                  <a:ext cx="106152" cy="119310"/>
                  <a:chOff x="7529860" y="6195549"/>
                  <a:chExt cx="106152" cy="119310"/>
                </a:xfrm>
              </p:grpSpPr>
              <p:sp>
                <p:nvSpPr>
                  <p:cNvPr id="2950" name="Google Shape;2950;p24"/>
                  <p:cNvSpPr/>
                  <p:nvPr/>
                </p:nvSpPr>
                <p:spPr>
                  <a:xfrm>
                    <a:off x="7598410" y="6198371"/>
                    <a:ext cx="60" cy="47"/>
                  </a:xfrm>
                  <a:custGeom>
                    <a:rect b="b" l="l" r="r" t="t"/>
                    <a:pathLst>
                      <a:path extrusionOk="0" h="47" w="60">
                        <a:moveTo>
                          <a:pt x="60" y="48"/>
                        </a:moveTo>
                        <a:cubicBezTo>
                          <a:pt x="40" y="7"/>
                          <a:pt x="-64" y="-35"/>
                          <a:pt x="60" y="48"/>
                        </a:cubicBezTo>
                        <a:lnTo>
                          <a:pt x="60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1" name="Google Shape;2951;p24"/>
                  <p:cNvSpPr/>
                  <p:nvPr/>
                </p:nvSpPr>
                <p:spPr>
                  <a:xfrm>
                    <a:off x="7529860" y="6195549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4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2" name="Google Shape;2952;p24"/>
                <p:cNvGrpSpPr/>
                <p:nvPr/>
              </p:nvGrpSpPr>
              <p:grpSpPr>
                <a:xfrm>
                  <a:off x="8257517" y="6195549"/>
                  <a:ext cx="106152" cy="119310"/>
                  <a:chOff x="8257517" y="6195549"/>
                  <a:chExt cx="106152" cy="119310"/>
                </a:xfrm>
              </p:grpSpPr>
              <p:sp>
                <p:nvSpPr>
                  <p:cNvPr id="2953" name="Google Shape;2953;p24"/>
                  <p:cNvSpPr/>
                  <p:nvPr/>
                </p:nvSpPr>
                <p:spPr>
                  <a:xfrm>
                    <a:off x="8326076" y="6198371"/>
                    <a:ext cx="51" cy="47"/>
                  </a:xfrm>
                  <a:custGeom>
                    <a:rect b="b" l="l" r="r" t="t"/>
                    <a:pathLst>
                      <a:path extrusionOk="0" h="47" w="51">
                        <a:moveTo>
                          <a:pt x="51" y="48"/>
                        </a:moveTo>
                        <a:cubicBezTo>
                          <a:pt x="30" y="7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4" name="Google Shape;2954;p24"/>
                  <p:cNvSpPr/>
                  <p:nvPr/>
                </p:nvSpPr>
                <p:spPr>
                  <a:xfrm>
                    <a:off x="8257517" y="6195549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4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5" name="Google Shape;2955;p24"/>
                <p:cNvGrpSpPr/>
                <p:nvPr/>
              </p:nvGrpSpPr>
              <p:grpSpPr>
                <a:xfrm>
                  <a:off x="8985194" y="6195549"/>
                  <a:ext cx="106152" cy="119310"/>
                  <a:chOff x="8985194" y="6195549"/>
                  <a:chExt cx="106152" cy="119310"/>
                </a:xfrm>
              </p:grpSpPr>
              <p:sp>
                <p:nvSpPr>
                  <p:cNvPr id="2956" name="Google Shape;2956;p24"/>
                  <p:cNvSpPr/>
                  <p:nvPr/>
                </p:nvSpPr>
                <p:spPr>
                  <a:xfrm>
                    <a:off x="9053737" y="6198371"/>
                    <a:ext cx="46" cy="47"/>
                  </a:xfrm>
                  <a:custGeom>
                    <a:rect b="b" l="l" r="r" t="t"/>
                    <a:pathLst>
                      <a:path extrusionOk="0" h="47" w="46">
                        <a:moveTo>
                          <a:pt x="46" y="48"/>
                        </a:moveTo>
                        <a:cubicBezTo>
                          <a:pt x="46" y="7"/>
                          <a:pt x="-58" y="-35"/>
                          <a:pt x="46" y="48"/>
                        </a:cubicBezTo>
                        <a:lnTo>
                          <a:pt x="46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7" name="Google Shape;2957;p24"/>
                  <p:cNvSpPr/>
                  <p:nvPr/>
                </p:nvSpPr>
                <p:spPr>
                  <a:xfrm>
                    <a:off x="8985194" y="6195549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4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8" y="139579"/>
                          <a:pt x="67841" y="115392"/>
                        </a:cubicBezTo>
                        <a:cubicBezTo>
                          <a:pt x="113292" y="9465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8" name="Google Shape;2958;p24"/>
                <p:cNvGrpSpPr/>
                <p:nvPr/>
              </p:nvGrpSpPr>
              <p:grpSpPr>
                <a:xfrm>
                  <a:off x="9712850" y="6195549"/>
                  <a:ext cx="106152" cy="119310"/>
                  <a:chOff x="9712850" y="6195549"/>
                  <a:chExt cx="106152" cy="119310"/>
                </a:xfrm>
              </p:grpSpPr>
              <p:sp>
                <p:nvSpPr>
                  <p:cNvPr id="2959" name="Google Shape;2959;p24"/>
                  <p:cNvSpPr/>
                  <p:nvPr/>
                </p:nvSpPr>
                <p:spPr>
                  <a:xfrm>
                    <a:off x="9781409" y="6198371"/>
                    <a:ext cx="51" cy="47"/>
                  </a:xfrm>
                  <a:custGeom>
                    <a:rect b="b" l="l" r="r" t="t"/>
                    <a:pathLst>
                      <a:path extrusionOk="0" h="47" w="51">
                        <a:moveTo>
                          <a:pt x="51" y="48"/>
                        </a:moveTo>
                        <a:cubicBezTo>
                          <a:pt x="30" y="7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0" name="Google Shape;2960;p24"/>
                  <p:cNvSpPr/>
                  <p:nvPr/>
                </p:nvSpPr>
                <p:spPr>
                  <a:xfrm>
                    <a:off x="9712850" y="6195549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4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1" name="Google Shape;2961;p24"/>
                <p:cNvGrpSpPr/>
                <p:nvPr/>
              </p:nvGrpSpPr>
              <p:grpSpPr>
                <a:xfrm>
                  <a:off x="10440527" y="6195549"/>
                  <a:ext cx="106152" cy="119310"/>
                  <a:chOff x="10440527" y="6195549"/>
                  <a:chExt cx="106152" cy="119310"/>
                </a:xfrm>
              </p:grpSpPr>
              <p:sp>
                <p:nvSpPr>
                  <p:cNvPr id="2962" name="Google Shape;2962;p24"/>
                  <p:cNvSpPr/>
                  <p:nvPr/>
                </p:nvSpPr>
                <p:spPr>
                  <a:xfrm>
                    <a:off x="10509071" y="6198371"/>
                    <a:ext cx="46" cy="47"/>
                  </a:xfrm>
                  <a:custGeom>
                    <a:rect b="b" l="l" r="r" t="t"/>
                    <a:pathLst>
                      <a:path extrusionOk="0" h="47" w="46">
                        <a:moveTo>
                          <a:pt x="46" y="48"/>
                        </a:moveTo>
                        <a:cubicBezTo>
                          <a:pt x="46" y="7"/>
                          <a:pt x="-58" y="-35"/>
                          <a:pt x="46" y="48"/>
                        </a:cubicBezTo>
                        <a:lnTo>
                          <a:pt x="46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3" name="Google Shape;2963;p24"/>
                  <p:cNvSpPr/>
                  <p:nvPr/>
                </p:nvSpPr>
                <p:spPr>
                  <a:xfrm>
                    <a:off x="10440527" y="6195549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4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4" name="Google Shape;2964;p24"/>
                <p:cNvGrpSpPr/>
                <p:nvPr/>
              </p:nvGrpSpPr>
              <p:grpSpPr>
                <a:xfrm>
                  <a:off x="11168184" y="6195549"/>
                  <a:ext cx="106152" cy="119310"/>
                  <a:chOff x="11168184" y="6195549"/>
                  <a:chExt cx="106152" cy="119310"/>
                </a:xfrm>
              </p:grpSpPr>
              <p:sp>
                <p:nvSpPr>
                  <p:cNvPr id="2965" name="Google Shape;2965;p24"/>
                  <p:cNvSpPr/>
                  <p:nvPr/>
                </p:nvSpPr>
                <p:spPr>
                  <a:xfrm>
                    <a:off x="11236743" y="6198371"/>
                    <a:ext cx="51" cy="47"/>
                  </a:xfrm>
                  <a:custGeom>
                    <a:rect b="b" l="l" r="r" t="t"/>
                    <a:pathLst>
                      <a:path extrusionOk="0" h="47" w="51">
                        <a:moveTo>
                          <a:pt x="51" y="48"/>
                        </a:moveTo>
                        <a:cubicBezTo>
                          <a:pt x="30" y="7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6" name="Google Shape;2966;p24"/>
                  <p:cNvSpPr/>
                  <p:nvPr/>
                </p:nvSpPr>
                <p:spPr>
                  <a:xfrm>
                    <a:off x="11168184" y="6195549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6" y="3930"/>
                          <a:pt x="50929" y="-5214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3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7" name="Google Shape;2967;p24"/>
                <p:cNvGrpSpPr/>
                <p:nvPr/>
              </p:nvGrpSpPr>
              <p:grpSpPr>
                <a:xfrm>
                  <a:off x="11895730" y="6195493"/>
                  <a:ext cx="106260" cy="119338"/>
                  <a:chOff x="11895730" y="6195493"/>
                  <a:chExt cx="106260" cy="119338"/>
                </a:xfrm>
              </p:grpSpPr>
              <p:sp>
                <p:nvSpPr>
                  <p:cNvPr id="2968" name="Google Shape;2968;p24"/>
                  <p:cNvSpPr/>
                  <p:nvPr/>
                </p:nvSpPr>
                <p:spPr>
                  <a:xfrm>
                    <a:off x="11964404" y="6198371"/>
                    <a:ext cx="45" cy="47"/>
                  </a:xfrm>
                  <a:custGeom>
                    <a:rect b="b" l="l" r="r" t="t"/>
                    <a:pathLst>
                      <a:path extrusionOk="0" h="47" w="45">
                        <a:moveTo>
                          <a:pt x="46" y="48"/>
                        </a:moveTo>
                        <a:cubicBezTo>
                          <a:pt x="46" y="7"/>
                          <a:pt x="-57" y="-35"/>
                          <a:pt x="46" y="48"/>
                        </a:cubicBezTo>
                        <a:lnTo>
                          <a:pt x="46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9" name="Google Shape;2969;p24"/>
                  <p:cNvSpPr/>
                  <p:nvPr/>
                </p:nvSpPr>
                <p:spPr>
                  <a:xfrm>
                    <a:off x="11895730" y="6195493"/>
                    <a:ext cx="106260" cy="119338"/>
                  </a:xfrm>
                  <a:custGeom>
                    <a:rect b="b" l="l" r="r" t="t"/>
                    <a:pathLst>
                      <a:path extrusionOk="0" h="119338" w="106260">
                        <a:moveTo>
                          <a:pt x="106060" y="58803"/>
                        </a:moveTo>
                        <a:cubicBezTo>
                          <a:pt x="101441" y="3965"/>
                          <a:pt x="51206" y="-5074"/>
                          <a:pt x="73401" y="5566"/>
                        </a:cubicBezTo>
                        <a:cubicBezTo>
                          <a:pt x="56801" y="-2809"/>
                          <a:pt x="40597" y="-1541"/>
                          <a:pt x="26099" y="8080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44" y="94689"/>
                          <a:pt x="105477" y="51426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70" name="Google Shape;2970;p24"/>
              <p:cNvGrpSpPr/>
              <p:nvPr/>
            </p:nvGrpSpPr>
            <p:grpSpPr>
              <a:xfrm>
                <a:off x="6074395" y="6982854"/>
                <a:ext cx="5927595" cy="119366"/>
                <a:chOff x="6074395" y="6982854"/>
                <a:chExt cx="5927595" cy="119366"/>
              </a:xfrm>
            </p:grpSpPr>
            <p:grpSp>
              <p:nvGrpSpPr>
                <p:cNvPr id="2971" name="Google Shape;2971;p24"/>
                <p:cNvGrpSpPr/>
                <p:nvPr/>
              </p:nvGrpSpPr>
              <p:grpSpPr>
                <a:xfrm>
                  <a:off x="6074395" y="6982854"/>
                  <a:ext cx="106263" cy="119338"/>
                  <a:chOff x="6074395" y="6982854"/>
                  <a:chExt cx="106263" cy="119338"/>
                </a:xfrm>
              </p:grpSpPr>
              <p:sp>
                <p:nvSpPr>
                  <p:cNvPr id="2972" name="Google Shape;2972;p24"/>
                  <p:cNvSpPr/>
                  <p:nvPr/>
                </p:nvSpPr>
                <p:spPr>
                  <a:xfrm>
                    <a:off x="6143077" y="6985717"/>
                    <a:ext cx="60" cy="63"/>
                  </a:xfrm>
                  <a:custGeom>
                    <a:rect b="b" l="l" r="r" t="t"/>
                    <a:pathLst>
                      <a:path extrusionOk="0" h="63" w="60">
                        <a:moveTo>
                          <a:pt x="60" y="63"/>
                        </a:moveTo>
                        <a:cubicBezTo>
                          <a:pt x="40" y="1"/>
                          <a:pt x="-64" y="-40"/>
                          <a:pt x="60" y="63"/>
                        </a:cubicBezTo>
                        <a:lnTo>
                          <a:pt x="60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3" name="Google Shape;2973;p24"/>
                  <p:cNvSpPr/>
                  <p:nvPr/>
                </p:nvSpPr>
                <p:spPr>
                  <a:xfrm>
                    <a:off x="6074395" y="6982854"/>
                    <a:ext cx="106263" cy="119338"/>
                  </a:xfrm>
                  <a:custGeom>
                    <a:rect b="b" l="l" r="r" t="t"/>
                    <a:pathLst>
                      <a:path extrusionOk="0" h="119338" w="106263">
                        <a:moveTo>
                          <a:pt x="106060" y="58803"/>
                        </a:moveTo>
                        <a:cubicBezTo>
                          <a:pt x="101442" y="3966"/>
                          <a:pt x="51206" y="-5073"/>
                          <a:pt x="73401" y="5566"/>
                        </a:cubicBezTo>
                        <a:cubicBezTo>
                          <a:pt x="56802" y="-2809"/>
                          <a:pt x="40597" y="-1541"/>
                          <a:pt x="26099" y="8080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65" y="94669"/>
                          <a:pt x="105477" y="51405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4" name="Google Shape;2974;p24"/>
                <p:cNvGrpSpPr/>
                <p:nvPr/>
              </p:nvGrpSpPr>
              <p:grpSpPr>
                <a:xfrm>
                  <a:off x="6802183" y="6982910"/>
                  <a:ext cx="106152" cy="119310"/>
                  <a:chOff x="6802183" y="6982910"/>
                  <a:chExt cx="106152" cy="119310"/>
                </a:xfrm>
              </p:grpSpPr>
              <p:sp>
                <p:nvSpPr>
                  <p:cNvPr id="2975" name="Google Shape;2975;p24"/>
                  <p:cNvSpPr/>
                  <p:nvPr/>
                </p:nvSpPr>
                <p:spPr>
                  <a:xfrm>
                    <a:off x="6870742" y="6985717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0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6" name="Google Shape;2976;p24"/>
                  <p:cNvSpPr/>
                  <p:nvPr/>
                </p:nvSpPr>
                <p:spPr>
                  <a:xfrm>
                    <a:off x="6802183" y="6982910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7" name="Google Shape;2977;p24"/>
                <p:cNvGrpSpPr/>
                <p:nvPr/>
              </p:nvGrpSpPr>
              <p:grpSpPr>
                <a:xfrm>
                  <a:off x="7529860" y="6982910"/>
                  <a:ext cx="106152" cy="119310"/>
                  <a:chOff x="7529860" y="6982910"/>
                  <a:chExt cx="106152" cy="119310"/>
                </a:xfrm>
              </p:grpSpPr>
              <p:sp>
                <p:nvSpPr>
                  <p:cNvPr id="2978" name="Google Shape;2978;p24"/>
                  <p:cNvSpPr/>
                  <p:nvPr/>
                </p:nvSpPr>
                <p:spPr>
                  <a:xfrm>
                    <a:off x="7598410" y="6985717"/>
                    <a:ext cx="60" cy="63"/>
                  </a:xfrm>
                  <a:custGeom>
                    <a:rect b="b" l="l" r="r" t="t"/>
                    <a:pathLst>
                      <a:path extrusionOk="0" h="63" w="60">
                        <a:moveTo>
                          <a:pt x="60" y="63"/>
                        </a:moveTo>
                        <a:cubicBezTo>
                          <a:pt x="40" y="1"/>
                          <a:pt x="-64" y="-40"/>
                          <a:pt x="60" y="63"/>
                        </a:cubicBezTo>
                        <a:lnTo>
                          <a:pt x="60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9" name="Google Shape;2979;p24"/>
                  <p:cNvSpPr/>
                  <p:nvPr/>
                </p:nvSpPr>
                <p:spPr>
                  <a:xfrm>
                    <a:off x="7529860" y="6982910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0" name="Google Shape;2980;p24"/>
                <p:cNvGrpSpPr/>
                <p:nvPr/>
              </p:nvGrpSpPr>
              <p:grpSpPr>
                <a:xfrm>
                  <a:off x="8257517" y="6982910"/>
                  <a:ext cx="106152" cy="119310"/>
                  <a:chOff x="8257517" y="6982910"/>
                  <a:chExt cx="106152" cy="119310"/>
                </a:xfrm>
              </p:grpSpPr>
              <p:sp>
                <p:nvSpPr>
                  <p:cNvPr id="2981" name="Google Shape;2981;p24"/>
                  <p:cNvSpPr/>
                  <p:nvPr/>
                </p:nvSpPr>
                <p:spPr>
                  <a:xfrm>
                    <a:off x="8326076" y="6985717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0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2" name="Google Shape;2982;p24"/>
                  <p:cNvSpPr/>
                  <p:nvPr/>
                </p:nvSpPr>
                <p:spPr>
                  <a:xfrm>
                    <a:off x="8257517" y="6982910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3" name="Google Shape;2983;p24"/>
                <p:cNvGrpSpPr/>
                <p:nvPr/>
              </p:nvGrpSpPr>
              <p:grpSpPr>
                <a:xfrm>
                  <a:off x="8985194" y="6982910"/>
                  <a:ext cx="106152" cy="119310"/>
                  <a:chOff x="8985194" y="6982910"/>
                  <a:chExt cx="106152" cy="119310"/>
                </a:xfrm>
              </p:grpSpPr>
              <p:sp>
                <p:nvSpPr>
                  <p:cNvPr id="2984" name="Google Shape;2984;p24"/>
                  <p:cNvSpPr/>
                  <p:nvPr/>
                </p:nvSpPr>
                <p:spPr>
                  <a:xfrm>
                    <a:off x="9053737" y="6985717"/>
                    <a:ext cx="46" cy="63"/>
                  </a:xfrm>
                  <a:custGeom>
                    <a:rect b="b" l="l" r="r" t="t"/>
                    <a:pathLst>
                      <a:path extrusionOk="0" h="63" w="46">
                        <a:moveTo>
                          <a:pt x="46" y="63"/>
                        </a:moveTo>
                        <a:cubicBezTo>
                          <a:pt x="46" y="1"/>
                          <a:pt x="-58" y="-40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5" name="Google Shape;2985;p24"/>
                  <p:cNvSpPr/>
                  <p:nvPr/>
                </p:nvSpPr>
                <p:spPr>
                  <a:xfrm>
                    <a:off x="8985194" y="6982910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8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6" name="Google Shape;2986;p24"/>
                <p:cNvGrpSpPr/>
                <p:nvPr/>
              </p:nvGrpSpPr>
              <p:grpSpPr>
                <a:xfrm>
                  <a:off x="9712850" y="6982910"/>
                  <a:ext cx="106152" cy="119310"/>
                  <a:chOff x="9712850" y="6982910"/>
                  <a:chExt cx="106152" cy="119310"/>
                </a:xfrm>
              </p:grpSpPr>
              <p:sp>
                <p:nvSpPr>
                  <p:cNvPr id="2987" name="Google Shape;2987;p24"/>
                  <p:cNvSpPr/>
                  <p:nvPr/>
                </p:nvSpPr>
                <p:spPr>
                  <a:xfrm>
                    <a:off x="9781409" y="6985717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0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8" name="Google Shape;2988;p24"/>
                  <p:cNvSpPr/>
                  <p:nvPr/>
                </p:nvSpPr>
                <p:spPr>
                  <a:xfrm>
                    <a:off x="9712850" y="6982910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9" name="Google Shape;2989;p24"/>
                <p:cNvGrpSpPr/>
                <p:nvPr/>
              </p:nvGrpSpPr>
              <p:grpSpPr>
                <a:xfrm>
                  <a:off x="10440527" y="6982910"/>
                  <a:ext cx="106152" cy="119310"/>
                  <a:chOff x="10440527" y="6982910"/>
                  <a:chExt cx="106152" cy="119310"/>
                </a:xfrm>
              </p:grpSpPr>
              <p:sp>
                <p:nvSpPr>
                  <p:cNvPr id="2990" name="Google Shape;2990;p24"/>
                  <p:cNvSpPr/>
                  <p:nvPr/>
                </p:nvSpPr>
                <p:spPr>
                  <a:xfrm>
                    <a:off x="10509071" y="6985717"/>
                    <a:ext cx="46" cy="63"/>
                  </a:xfrm>
                  <a:custGeom>
                    <a:rect b="b" l="l" r="r" t="t"/>
                    <a:pathLst>
                      <a:path extrusionOk="0" h="63" w="46">
                        <a:moveTo>
                          <a:pt x="46" y="63"/>
                        </a:moveTo>
                        <a:cubicBezTo>
                          <a:pt x="46" y="1"/>
                          <a:pt x="-58" y="-40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1" name="Google Shape;2991;p24"/>
                  <p:cNvSpPr/>
                  <p:nvPr/>
                </p:nvSpPr>
                <p:spPr>
                  <a:xfrm>
                    <a:off x="10440527" y="6982910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2" name="Google Shape;2992;p24"/>
                <p:cNvGrpSpPr/>
                <p:nvPr/>
              </p:nvGrpSpPr>
              <p:grpSpPr>
                <a:xfrm>
                  <a:off x="11168184" y="6982910"/>
                  <a:ext cx="106152" cy="119310"/>
                  <a:chOff x="11168184" y="6982910"/>
                  <a:chExt cx="106152" cy="119310"/>
                </a:xfrm>
              </p:grpSpPr>
              <p:sp>
                <p:nvSpPr>
                  <p:cNvPr id="2993" name="Google Shape;2993;p24"/>
                  <p:cNvSpPr/>
                  <p:nvPr/>
                </p:nvSpPr>
                <p:spPr>
                  <a:xfrm>
                    <a:off x="11236743" y="6985717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0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4" name="Google Shape;2994;p24"/>
                  <p:cNvSpPr/>
                  <p:nvPr/>
                </p:nvSpPr>
                <p:spPr>
                  <a:xfrm>
                    <a:off x="11168184" y="6982910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6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5" name="Google Shape;2995;p24"/>
                <p:cNvGrpSpPr/>
                <p:nvPr/>
              </p:nvGrpSpPr>
              <p:grpSpPr>
                <a:xfrm>
                  <a:off x="11895730" y="6982854"/>
                  <a:ext cx="106260" cy="119338"/>
                  <a:chOff x="11895730" y="6982854"/>
                  <a:chExt cx="106260" cy="119338"/>
                </a:xfrm>
              </p:grpSpPr>
              <p:sp>
                <p:nvSpPr>
                  <p:cNvPr id="2996" name="Google Shape;2996;p24"/>
                  <p:cNvSpPr/>
                  <p:nvPr/>
                </p:nvSpPr>
                <p:spPr>
                  <a:xfrm>
                    <a:off x="11964404" y="6985717"/>
                    <a:ext cx="45" cy="63"/>
                  </a:xfrm>
                  <a:custGeom>
                    <a:rect b="b" l="l" r="r" t="t"/>
                    <a:pathLst>
                      <a:path extrusionOk="0" h="63" w="45">
                        <a:moveTo>
                          <a:pt x="46" y="63"/>
                        </a:moveTo>
                        <a:cubicBezTo>
                          <a:pt x="46" y="1"/>
                          <a:pt x="-57" y="-40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7" name="Google Shape;2997;p24"/>
                  <p:cNvSpPr/>
                  <p:nvPr/>
                </p:nvSpPr>
                <p:spPr>
                  <a:xfrm>
                    <a:off x="11895730" y="6982854"/>
                    <a:ext cx="106260" cy="119338"/>
                  </a:xfrm>
                  <a:custGeom>
                    <a:rect b="b" l="l" r="r" t="t"/>
                    <a:pathLst>
                      <a:path extrusionOk="0" h="119338" w="106260">
                        <a:moveTo>
                          <a:pt x="106060" y="58803"/>
                        </a:moveTo>
                        <a:cubicBezTo>
                          <a:pt x="101441" y="3966"/>
                          <a:pt x="51206" y="-5073"/>
                          <a:pt x="73401" y="5566"/>
                        </a:cubicBezTo>
                        <a:cubicBezTo>
                          <a:pt x="56801" y="-2809"/>
                          <a:pt x="40597" y="-1541"/>
                          <a:pt x="26099" y="8080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44" y="94669"/>
                          <a:pt x="105477" y="51405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98" name="Google Shape;2998;p24"/>
              <p:cNvGrpSpPr/>
              <p:nvPr/>
            </p:nvGrpSpPr>
            <p:grpSpPr>
              <a:xfrm>
                <a:off x="6074395" y="7770195"/>
                <a:ext cx="5927595" cy="119365"/>
                <a:chOff x="6074395" y="7770195"/>
                <a:chExt cx="5927595" cy="119365"/>
              </a:xfrm>
            </p:grpSpPr>
            <p:grpSp>
              <p:nvGrpSpPr>
                <p:cNvPr id="2999" name="Google Shape;2999;p24"/>
                <p:cNvGrpSpPr/>
                <p:nvPr/>
              </p:nvGrpSpPr>
              <p:grpSpPr>
                <a:xfrm>
                  <a:off x="6074395" y="7770195"/>
                  <a:ext cx="106263" cy="119338"/>
                  <a:chOff x="6074395" y="7770195"/>
                  <a:chExt cx="106263" cy="119338"/>
                </a:xfrm>
              </p:grpSpPr>
              <p:sp>
                <p:nvSpPr>
                  <p:cNvPr id="3000" name="Google Shape;3000;p24"/>
                  <p:cNvSpPr/>
                  <p:nvPr/>
                </p:nvSpPr>
                <p:spPr>
                  <a:xfrm>
                    <a:off x="6143077" y="7773058"/>
                    <a:ext cx="60" cy="63"/>
                  </a:xfrm>
                  <a:custGeom>
                    <a:rect b="b" l="l" r="r" t="t"/>
                    <a:pathLst>
                      <a:path extrusionOk="0" h="63" w="60">
                        <a:moveTo>
                          <a:pt x="60" y="63"/>
                        </a:moveTo>
                        <a:cubicBezTo>
                          <a:pt x="40" y="1"/>
                          <a:pt x="-64" y="-41"/>
                          <a:pt x="60" y="63"/>
                        </a:cubicBezTo>
                        <a:lnTo>
                          <a:pt x="60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1" name="Google Shape;3001;p24"/>
                  <p:cNvSpPr/>
                  <p:nvPr/>
                </p:nvSpPr>
                <p:spPr>
                  <a:xfrm>
                    <a:off x="6074395" y="7770195"/>
                    <a:ext cx="106263" cy="119338"/>
                  </a:xfrm>
                  <a:custGeom>
                    <a:rect b="b" l="l" r="r" t="t"/>
                    <a:pathLst>
                      <a:path extrusionOk="0" h="119338" w="106263">
                        <a:moveTo>
                          <a:pt x="106060" y="58803"/>
                        </a:moveTo>
                        <a:cubicBezTo>
                          <a:pt x="101442" y="3965"/>
                          <a:pt x="51206" y="-5074"/>
                          <a:pt x="73401" y="5565"/>
                        </a:cubicBezTo>
                        <a:cubicBezTo>
                          <a:pt x="56802" y="-2809"/>
                          <a:pt x="40597" y="-1541"/>
                          <a:pt x="26099" y="8079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65" y="94669"/>
                          <a:pt x="105477" y="51405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2" name="Google Shape;3002;p24"/>
                <p:cNvGrpSpPr/>
                <p:nvPr/>
              </p:nvGrpSpPr>
              <p:grpSpPr>
                <a:xfrm>
                  <a:off x="6802183" y="7770251"/>
                  <a:ext cx="106152" cy="119310"/>
                  <a:chOff x="6802183" y="7770251"/>
                  <a:chExt cx="106152" cy="119310"/>
                </a:xfrm>
              </p:grpSpPr>
              <p:sp>
                <p:nvSpPr>
                  <p:cNvPr id="3003" name="Google Shape;3003;p24"/>
                  <p:cNvSpPr/>
                  <p:nvPr/>
                </p:nvSpPr>
                <p:spPr>
                  <a:xfrm>
                    <a:off x="6870742" y="7773058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4" name="Google Shape;3004;p24"/>
                  <p:cNvSpPr/>
                  <p:nvPr/>
                </p:nvSpPr>
                <p:spPr>
                  <a:xfrm>
                    <a:off x="6802183" y="7770251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0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5" name="Google Shape;3005;p24"/>
                <p:cNvGrpSpPr/>
                <p:nvPr/>
              </p:nvGrpSpPr>
              <p:grpSpPr>
                <a:xfrm>
                  <a:off x="7529860" y="7770251"/>
                  <a:ext cx="106152" cy="119310"/>
                  <a:chOff x="7529860" y="7770251"/>
                  <a:chExt cx="106152" cy="119310"/>
                </a:xfrm>
              </p:grpSpPr>
              <p:sp>
                <p:nvSpPr>
                  <p:cNvPr id="3006" name="Google Shape;3006;p24"/>
                  <p:cNvSpPr/>
                  <p:nvPr/>
                </p:nvSpPr>
                <p:spPr>
                  <a:xfrm>
                    <a:off x="7598410" y="7773058"/>
                    <a:ext cx="60" cy="63"/>
                  </a:xfrm>
                  <a:custGeom>
                    <a:rect b="b" l="l" r="r" t="t"/>
                    <a:pathLst>
                      <a:path extrusionOk="0" h="63" w="60">
                        <a:moveTo>
                          <a:pt x="60" y="63"/>
                        </a:moveTo>
                        <a:cubicBezTo>
                          <a:pt x="40" y="1"/>
                          <a:pt x="-64" y="-41"/>
                          <a:pt x="60" y="63"/>
                        </a:cubicBezTo>
                        <a:lnTo>
                          <a:pt x="60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7" name="Google Shape;3007;p24"/>
                  <p:cNvSpPr/>
                  <p:nvPr/>
                </p:nvSpPr>
                <p:spPr>
                  <a:xfrm>
                    <a:off x="7529860" y="7770251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0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8" name="Google Shape;3008;p24"/>
                <p:cNvGrpSpPr/>
                <p:nvPr/>
              </p:nvGrpSpPr>
              <p:grpSpPr>
                <a:xfrm>
                  <a:off x="8257517" y="7770251"/>
                  <a:ext cx="106152" cy="119310"/>
                  <a:chOff x="8257517" y="7770251"/>
                  <a:chExt cx="106152" cy="119310"/>
                </a:xfrm>
              </p:grpSpPr>
              <p:sp>
                <p:nvSpPr>
                  <p:cNvPr id="3009" name="Google Shape;3009;p24"/>
                  <p:cNvSpPr/>
                  <p:nvPr/>
                </p:nvSpPr>
                <p:spPr>
                  <a:xfrm>
                    <a:off x="8326076" y="7773058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0" name="Google Shape;3010;p24"/>
                  <p:cNvSpPr/>
                  <p:nvPr/>
                </p:nvSpPr>
                <p:spPr>
                  <a:xfrm>
                    <a:off x="8257517" y="7770251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0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1" name="Google Shape;3011;p24"/>
                <p:cNvGrpSpPr/>
                <p:nvPr/>
              </p:nvGrpSpPr>
              <p:grpSpPr>
                <a:xfrm>
                  <a:off x="8985194" y="7770251"/>
                  <a:ext cx="106152" cy="119310"/>
                  <a:chOff x="8985194" y="7770251"/>
                  <a:chExt cx="106152" cy="119310"/>
                </a:xfrm>
              </p:grpSpPr>
              <p:sp>
                <p:nvSpPr>
                  <p:cNvPr id="3012" name="Google Shape;3012;p24"/>
                  <p:cNvSpPr/>
                  <p:nvPr/>
                </p:nvSpPr>
                <p:spPr>
                  <a:xfrm>
                    <a:off x="9053737" y="7773058"/>
                    <a:ext cx="46" cy="63"/>
                  </a:xfrm>
                  <a:custGeom>
                    <a:rect b="b" l="l" r="r" t="t"/>
                    <a:pathLst>
                      <a:path extrusionOk="0" h="63" w="46">
                        <a:moveTo>
                          <a:pt x="46" y="63"/>
                        </a:moveTo>
                        <a:cubicBezTo>
                          <a:pt x="46" y="1"/>
                          <a:pt x="-58" y="-41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3" name="Google Shape;3013;p24"/>
                  <p:cNvSpPr/>
                  <p:nvPr/>
                </p:nvSpPr>
                <p:spPr>
                  <a:xfrm>
                    <a:off x="8985194" y="7770251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0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8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4" name="Google Shape;3014;p24"/>
                <p:cNvGrpSpPr/>
                <p:nvPr/>
              </p:nvGrpSpPr>
              <p:grpSpPr>
                <a:xfrm>
                  <a:off x="9712850" y="7770251"/>
                  <a:ext cx="106152" cy="119310"/>
                  <a:chOff x="9712850" y="7770251"/>
                  <a:chExt cx="106152" cy="119310"/>
                </a:xfrm>
              </p:grpSpPr>
              <p:sp>
                <p:nvSpPr>
                  <p:cNvPr id="3015" name="Google Shape;3015;p24"/>
                  <p:cNvSpPr/>
                  <p:nvPr/>
                </p:nvSpPr>
                <p:spPr>
                  <a:xfrm>
                    <a:off x="9781409" y="7773058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6" name="Google Shape;3016;p24"/>
                  <p:cNvSpPr/>
                  <p:nvPr/>
                </p:nvSpPr>
                <p:spPr>
                  <a:xfrm>
                    <a:off x="9712850" y="7770251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0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7" name="Google Shape;3017;p24"/>
                <p:cNvGrpSpPr/>
                <p:nvPr/>
              </p:nvGrpSpPr>
              <p:grpSpPr>
                <a:xfrm>
                  <a:off x="10440527" y="7770251"/>
                  <a:ext cx="106152" cy="119310"/>
                  <a:chOff x="10440527" y="7770251"/>
                  <a:chExt cx="106152" cy="119310"/>
                </a:xfrm>
              </p:grpSpPr>
              <p:sp>
                <p:nvSpPr>
                  <p:cNvPr id="3018" name="Google Shape;3018;p24"/>
                  <p:cNvSpPr/>
                  <p:nvPr/>
                </p:nvSpPr>
                <p:spPr>
                  <a:xfrm>
                    <a:off x="10509071" y="7773058"/>
                    <a:ext cx="46" cy="63"/>
                  </a:xfrm>
                  <a:custGeom>
                    <a:rect b="b" l="l" r="r" t="t"/>
                    <a:pathLst>
                      <a:path extrusionOk="0" h="63" w="46">
                        <a:moveTo>
                          <a:pt x="46" y="63"/>
                        </a:moveTo>
                        <a:cubicBezTo>
                          <a:pt x="46" y="1"/>
                          <a:pt x="-58" y="-41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9" name="Google Shape;3019;p24"/>
                  <p:cNvSpPr/>
                  <p:nvPr/>
                </p:nvSpPr>
                <p:spPr>
                  <a:xfrm>
                    <a:off x="10440527" y="7770251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0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0" name="Google Shape;3020;p24"/>
                <p:cNvGrpSpPr/>
                <p:nvPr/>
              </p:nvGrpSpPr>
              <p:grpSpPr>
                <a:xfrm>
                  <a:off x="11168184" y="7770251"/>
                  <a:ext cx="106152" cy="119310"/>
                  <a:chOff x="11168184" y="7770251"/>
                  <a:chExt cx="106152" cy="119310"/>
                </a:xfrm>
              </p:grpSpPr>
              <p:sp>
                <p:nvSpPr>
                  <p:cNvPr id="3021" name="Google Shape;3021;p24"/>
                  <p:cNvSpPr/>
                  <p:nvPr/>
                </p:nvSpPr>
                <p:spPr>
                  <a:xfrm>
                    <a:off x="11236743" y="7773058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1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2" name="Google Shape;3022;p24"/>
                  <p:cNvSpPr/>
                  <p:nvPr/>
                </p:nvSpPr>
                <p:spPr>
                  <a:xfrm>
                    <a:off x="11168184" y="7770251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6" y="3930"/>
                          <a:pt x="50929" y="-5213"/>
                          <a:pt x="73270" y="5509"/>
                        </a:cubicBezTo>
                        <a:cubicBezTo>
                          <a:pt x="56337" y="-3010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05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3" name="Google Shape;3023;p24"/>
                <p:cNvGrpSpPr/>
                <p:nvPr/>
              </p:nvGrpSpPr>
              <p:grpSpPr>
                <a:xfrm>
                  <a:off x="11895730" y="7770195"/>
                  <a:ext cx="106260" cy="119338"/>
                  <a:chOff x="11895730" y="7770195"/>
                  <a:chExt cx="106260" cy="119338"/>
                </a:xfrm>
              </p:grpSpPr>
              <p:sp>
                <p:nvSpPr>
                  <p:cNvPr id="3024" name="Google Shape;3024;p24"/>
                  <p:cNvSpPr/>
                  <p:nvPr/>
                </p:nvSpPr>
                <p:spPr>
                  <a:xfrm>
                    <a:off x="11964404" y="7773058"/>
                    <a:ext cx="45" cy="63"/>
                  </a:xfrm>
                  <a:custGeom>
                    <a:rect b="b" l="l" r="r" t="t"/>
                    <a:pathLst>
                      <a:path extrusionOk="0" h="63" w="45">
                        <a:moveTo>
                          <a:pt x="46" y="63"/>
                        </a:moveTo>
                        <a:cubicBezTo>
                          <a:pt x="46" y="1"/>
                          <a:pt x="-57" y="-41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5" name="Google Shape;3025;p24"/>
                  <p:cNvSpPr/>
                  <p:nvPr/>
                </p:nvSpPr>
                <p:spPr>
                  <a:xfrm>
                    <a:off x="11895730" y="7770195"/>
                    <a:ext cx="106260" cy="119338"/>
                  </a:xfrm>
                  <a:custGeom>
                    <a:rect b="b" l="l" r="r" t="t"/>
                    <a:pathLst>
                      <a:path extrusionOk="0" h="119338" w="106260">
                        <a:moveTo>
                          <a:pt x="106060" y="58803"/>
                        </a:moveTo>
                        <a:cubicBezTo>
                          <a:pt x="101441" y="3965"/>
                          <a:pt x="51206" y="-5074"/>
                          <a:pt x="73401" y="5565"/>
                        </a:cubicBezTo>
                        <a:cubicBezTo>
                          <a:pt x="56801" y="-2809"/>
                          <a:pt x="40597" y="-1541"/>
                          <a:pt x="26099" y="8079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44" y="94669"/>
                          <a:pt x="105477" y="51405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26" name="Google Shape;3026;p24"/>
              <p:cNvGrpSpPr/>
              <p:nvPr/>
            </p:nvGrpSpPr>
            <p:grpSpPr>
              <a:xfrm>
                <a:off x="6802183" y="8557535"/>
                <a:ext cx="5199807" cy="119365"/>
                <a:chOff x="6802183" y="8557535"/>
                <a:chExt cx="5199807" cy="119365"/>
              </a:xfrm>
            </p:grpSpPr>
            <p:grpSp>
              <p:nvGrpSpPr>
                <p:cNvPr id="3027" name="Google Shape;3027;p24"/>
                <p:cNvGrpSpPr/>
                <p:nvPr/>
              </p:nvGrpSpPr>
              <p:grpSpPr>
                <a:xfrm>
                  <a:off x="6802183" y="8557591"/>
                  <a:ext cx="106152" cy="119310"/>
                  <a:chOff x="6802183" y="8557591"/>
                  <a:chExt cx="106152" cy="119310"/>
                </a:xfrm>
              </p:grpSpPr>
              <p:sp>
                <p:nvSpPr>
                  <p:cNvPr id="3028" name="Google Shape;3028;p24"/>
                  <p:cNvSpPr/>
                  <p:nvPr/>
                </p:nvSpPr>
                <p:spPr>
                  <a:xfrm>
                    <a:off x="6870742" y="8560398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0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9" name="Google Shape;3029;p24"/>
                  <p:cNvSpPr/>
                  <p:nvPr/>
                </p:nvSpPr>
                <p:spPr>
                  <a:xfrm>
                    <a:off x="6802183" y="8557591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7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0" name="Google Shape;3030;p24"/>
                <p:cNvGrpSpPr/>
                <p:nvPr/>
              </p:nvGrpSpPr>
              <p:grpSpPr>
                <a:xfrm>
                  <a:off x="7529860" y="8557591"/>
                  <a:ext cx="106152" cy="119310"/>
                  <a:chOff x="7529860" y="8557591"/>
                  <a:chExt cx="106152" cy="119310"/>
                </a:xfrm>
              </p:grpSpPr>
              <p:sp>
                <p:nvSpPr>
                  <p:cNvPr id="3031" name="Google Shape;3031;p24"/>
                  <p:cNvSpPr/>
                  <p:nvPr/>
                </p:nvSpPr>
                <p:spPr>
                  <a:xfrm>
                    <a:off x="7598410" y="8560398"/>
                    <a:ext cx="60" cy="63"/>
                  </a:xfrm>
                  <a:custGeom>
                    <a:rect b="b" l="l" r="r" t="t"/>
                    <a:pathLst>
                      <a:path extrusionOk="0" h="63" w="60">
                        <a:moveTo>
                          <a:pt x="60" y="63"/>
                        </a:moveTo>
                        <a:cubicBezTo>
                          <a:pt x="40" y="1"/>
                          <a:pt x="-64" y="-40"/>
                          <a:pt x="60" y="63"/>
                        </a:cubicBezTo>
                        <a:lnTo>
                          <a:pt x="60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2" name="Google Shape;3032;p24"/>
                  <p:cNvSpPr/>
                  <p:nvPr/>
                </p:nvSpPr>
                <p:spPr>
                  <a:xfrm>
                    <a:off x="7529860" y="8557591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7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3" name="Google Shape;3033;p24"/>
                <p:cNvGrpSpPr/>
                <p:nvPr/>
              </p:nvGrpSpPr>
              <p:grpSpPr>
                <a:xfrm>
                  <a:off x="8257517" y="8557591"/>
                  <a:ext cx="106152" cy="119310"/>
                  <a:chOff x="8257517" y="8557591"/>
                  <a:chExt cx="106152" cy="119310"/>
                </a:xfrm>
              </p:grpSpPr>
              <p:sp>
                <p:nvSpPr>
                  <p:cNvPr id="3034" name="Google Shape;3034;p24"/>
                  <p:cNvSpPr/>
                  <p:nvPr/>
                </p:nvSpPr>
                <p:spPr>
                  <a:xfrm>
                    <a:off x="8326076" y="8560398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0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5" name="Google Shape;3035;p24"/>
                  <p:cNvSpPr/>
                  <p:nvPr/>
                </p:nvSpPr>
                <p:spPr>
                  <a:xfrm>
                    <a:off x="8257517" y="8557591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7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6" name="Google Shape;3036;p24"/>
                <p:cNvGrpSpPr/>
                <p:nvPr/>
              </p:nvGrpSpPr>
              <p:grpSpPr>
                <a:xfrm>
                  <a:off x="8985194" y="8557591"/>
                  <a:ext cx="106152" cy="119310"/>
                  <a:chOff x="8985194" y="8557591"/>
                  <a:chExt cx="106152" cy="119310"/>
                </a:xfrm>
              </p:grpSpPr>
              <p:sp>
                <p:nvSpPr>
                  <p:cNvPr id="3037" name="Google Shape;3037;p24"/>
                  <p:cNvSpPr/>
                  <p:nvPr/>
                </p:nvSpPr>
                <p:spPr>
                  <a:xfrm>
                    <a:off x="9053737" y="8560398"/>
                    <a:ext cx="46" cy="63"/>
                  </a:xfrm>
                  <a:custGeom>
                    <a:rect b="b" l="l" r="r" t="t"/>
                    <a:pathLst>
                      <a:path extrusionOk="0" h="63" w="46">
                        <a:moveTo>
                          <a:pt x="46" y="63"/>
                        </a:moveTo>
                        <a:cubicBezTo>
                          <a:pt x="46" y="1"/>
                          <a:pt x="-58" y="-40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8" name="Google Shape;3038;p24"/>
                  <p:cNvSpPr/>
                  <p:nvPr/>
                </p:nvSpPr>
                <p:spPr>
                  <a:xfrm>
                    <a:off x="8985194" y="8557591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7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8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9" name="Google Shape;3039;p24"/>
                <p:cNvGrpSpPr/>
                <p:nvPr/>
              </p:nvGrpSpPr>
              <p:grpSpPr>
                <a:xfrm>
                  <a:off x="9712850" y="8557591"/>
                  <a:ext cx="106152" cy="119310"/>
                  <a:chOff x="9712850" y="8557591"/>
                  <a:chExt cx="106152" cy="119310"/>
                </a:xfrm>
              </p:grpSpPr>
              <p:sp>
                <p:nvSpPr>
                  <p:cNvPr id="3040" name="Google Shape;3040;p24"/>
                  <p:cNvSpPr/>
                  <p:nvPr/>
                </p:nvSpPr>
                <p:spPr>
                  <a:xfrm>
                    <a:off x="9781409" y="8560398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0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1" name="Google Shape;3041;p24"/>
                  <p:cNvSpPr/>
                  <p:nvPr/>
                </p:nvSpPr>
                <p:spPr>
                  <a:xfrm>
                    <a:off x="9712850" y="8557591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7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2" name="Google Shape;3042;p24"/>
                <p:cNvGrpSpPr/>
                <p:nvPr/>
              </p:nvGrpSpPr>
              <p:grpSpPr>
                <a:xfrm>
                  <a:off x="10440527" y="8557591"/>
                  <a:ext cx="106152" cy="119310"/>
                  <a:chOff x="10440527" y="8557591"/>
                  <a:chExt cx="106152" cy="119310"/>
                </a:xfrm>
              </p:grpSpPr>
              <p:sp>
                <p:nvSpPr>
                  <p:cNvPr id="3043" name="Google Shape;3043;p24"/>
                  <p:cNvSpPr/>
                  <p:nvPr/>
                </p:nvSpPr>
                <p:spPr>
                  <a:xfrm>
                    <a:off x="10509071" y="8560398"/>
                    <a:ext cx="46" cy="63"/>
                  </a:xfrm>
                  <a:custGeom>
                    <a:rect b="b" l="l" r="r" t="t"/>
                    <a:pathLst>
                      <a:path extrusionOk="0" h="63" w="46">
                        <a:moveTo>
                          <a:pt x="46" y="63"/>
                        </a:moveTo>
                        <a:cubicBezTo>
                          <a:pt x="46" y="1"/>
                          <a:pt x="-58" y="-40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4" name="Google Shape;3044;p24"/>
                  <p:cNvSpPr/>
                  <p:nvPr/>
                </p:nvSpPr>
                <p:spPr>
                  <a:xfrm>
                    <a:off x="10440527" y="8557591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7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5" name="Google Shape;3045;p24"/>
                <p:cNvGrpSpPr/>
                <p:nvPr/>
              </p:nvGrpSpPr>
              <p:grpSpPr>
                <a:xfrm>
                  <a:off x="11168184" y="8557591"/>
                  <a:ext cx="106152" cy="119310"/>
                  <a:chOff x="11168184" y="8557591"/>
                  <a:chExt cx="106152" cy="119310"/>
                </a:xfrm>
              </p:grpSpPr>
              <p:sp>
                <p:nvSpPr>
                  <p:cNvPr id="3046" name="Google Shape;3046;p24"/>
                  <p:cNvSpPr/>
                  <p:nvPr/>
                </p:nvSpPr>
                <p:spPr>
                  <a:xfrm>
                    <a:off x="11236743" y="8560398"/>
                    <a:ext cx="51" cy="63"/>
                  </a:xfrm>
                  <a:custGeom>
                    <a:rect b="b" l="l" r="r" t="t"/>
                    <a:pathLst>
                      <a:path extrusionOk="0" h="63" w="51">
                        <a:moveTo>
                          <a:pt x="51" y="63"/>
                        </a:moveTo>
                        <a:cubicBezTo>
                          <a:pt x="30" y="1"/>
                          <a:pt x="-53" y="-40"/>
                          <a:pt x="51" y="63"/>
                        </a:cubicBezTo>
                        <a:lnTo>
                          <a:pt x="51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7" name="Google Shape;3047;p24"/>
                  <p:cNvSpPr/>
                  <p:nvPr/>
                </p:nvSpPr>
                <p:spPr>
                  <a:xfrm>
                    <a:off x="11168184" y="8557591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7"/>
                        </a:moveTo>
                        <a:cubicBezTo>
                          <a:pt x="101476" y="3930"/>
                          <a:pt x="50929" y="-5213"/>
                          <a:pt x="73270" y="5509"/>
                        </a:cubicBezTo>
                        <a:cubicBezTo>
                          <a:pt x="56337" y="-3011"/>
                          <a:pt x="39925" y="-1244"/>
                          <a:pt x="25967" y="8024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33"/>
                          <a:pt x="105408" y="52326"/>
                          <a:pt x="105928" y="5874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8" name="Google Shape;3048;p24"/>
                <p:cNvGrpSpPr/>
                <p:nvPr/>
              </p:nvGrpSpPr>
              <p:grpSpPr>
                <a:xfrm>
                  <a:off x="11895730" y="8557535"/>
                  <a:ext cx="106260" cy="119338"/>
                  <a:chOff x="11895730" y="8557535"/>
                  <a:chExt cx="106260" cy="119338"/>
                </a:xfrm>
              </p:grpSpPr>
              <p:sp>
                <p:nvSpPr>
                  <p:cNvPr id="3049" name="Google Shape;3049;p24"/>
                  <p:cNvSpPr/>
                  <p:nvPr/>
                </p:nvSpPr>
                <p:spPr>
                  <a:xfrm>
                    <a:off x="11964404" y="8560398"/>
                    <a:ext cx="45" cy="63"/>
                  </a:xfrm>
                  <a:custGeom>
                    <a:rect b="b" l="l" r="r" t="t"/>
                    <a:pathLst>
                      <a:path extrusionOk="0" h="63" w="45">
                        <a:moveTo>
                          <a:pt x="46" y="63"/>
                        </a:moveTo>
                        <a:cubicBezTo>
                          <a:pt x="46" y="1"/>
                          <a:pt x="-57" y="-40"/>
                          <a:pt x="46" y="63"/>
                        </a:cubicBezTo>
                        <a:lnTo>
                          <a:pt x="46" y="6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0" name="Google Shape;3050;p24"/>
                  <p:cNvSpPr/>
                  <p:nvPr/>
                </p:nvSpPr>
                <p:spPr>
                  <a:xfrm>
                    <a:off x="11895730" y="8557535"/>
                    <a:ext cx="106260" cy="119338"/>
                  </a:xfrm>
                  <a:custGeom>
                    <a:rect b="b" l="l" r="r" t="t"/>
                    <a:pathLst>
                      <a:path extrusionOk="0" h="119338" w="106260">
                        <a:moveTo>
                          <a:pt x="106060" y="58803"/>
                        </a:moveTo>
                        <a:cubicBezTo>
                          <a:pt x="101441" y="3966"/>
                          <a:pt x="51206" y="-5073"/>
                          <a:pt x="73401" y="5566"/>
                        </a:cubicBezTo>
                        <a:cubicBezTo>
                          <a:pt x="56801" y="-2809"/>
                          <a:pt x="40597" y="-1541"/>
                          <a:pt x="26099" y="8080"/>
                        </a:cubicBezTo>
                        <a:cubicBezTo>
                          <a:pt x="-30668" y="45753"/>
                          <a:pt x="15261" y="139490"/>
                          <a:pt x="67972" y="115448"/>
                        </a:cubicBezTo>
                        <a:cubicBezTo>
                          <a:pt x="113444" y="94689"/>
                          <a:pt x="105477" y="51405"/>
                          <a:pt x="106060" y="58803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51" name="Google Shape;3051;p24"/>
              <p:cNvGrpSpPr/>
              <p:nvPr/>
            </p:nvGrpSpPr>
            <p:grpSpPr>
              <a:xfrm>
                <a:off x="7529860" y="9344896"/>
                <a:ext cx="4472124" cy="119346"/>
                <a:chOff x="7529860" y="9344896"/>
                <a:chExt cx="4472124" cy="119346"/>
              </a:xfrm>
            </p:grpSpPr>
            <p:grpSp>
              <p:nvGrpSpPr>
                <p:cNvPr id="3052" name="Google Shape;3052;p24"/>
                <p:cNvGrpSpPr/>
                <p:nvPr/>
              </p:nvGrpSpPr>
              <p:grpSpPr>
                <a:xfrm>
                  <a:off x="7529860" y="9344932"/>
                  <a:ext cx="106152" cy="119310"/>
                  <a:chOff x="7529860" y="9344932"/>
                  <a:chExt cx="106152" cy="119310"/>
                </a:xfrm>
              </p:grpSpPr>
              <p:sp>
                <p:nvSpPr>
                  <p:cNvPr id="3053" name="Google Shape;3053;p24"/>
                  <p:cNvSpPr/>
                  <p:nvPr/>
                </p:nvSpPr>
                <p:spPr>
                  <a:xfrm>
                    <a:off x="7598410" y="9347754"/>
                    <a:ext cx="60" cy="48"/>
                  </a:xfrm>
                  <a:custGeom>
                    <a:rect b="b" l="l" r="r" t="t"/>
                    <a:pathLst>
                      <a:path extrusionOk="0" h="48" w="60">
                        <a:moveTo>
                          <a:pt x="60" y="48"/>
                        </a:moveTo>
                        <a:cubicBezTo>
                          <a:pt x="40" y="6"/>
                          <a:pt x="-64" y="-35"/>
                          <a:pt x="60" y="48"/>
                        </a:cubicBezTo>
                        <a:lnTo>
                          <a:pt x="60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4" name="Google Shape;3054;p24"/>
                  <p:cNvSpPr/>
                  <p:nvPr/>
                </p:nvSpPr>
                <p:spPr>
                  <a:xfrm>
                    <a:off x="7529860" y="9344932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0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5" name="Google Shape;3055;p24"/>
                <p:cNvGrpSpPr/>
                <p:nvPr/>
              </p:nvGrpSpPr>
              <p:grpSpPr>
                <a:xfrm>
                  <a:off x="8257517" y="9344932"/>
                  <a:ext cx="106152" cy="119310"/>
                  <a:chOff x="8257517" y="9344932"/>
                  <a:chExt cx="106152" cy="119310"/>
                </a:xfrm>
              </p:grpSpPr>
              <p:sp>
                <p:nvSpPr>
                  <p:cNvPr id="3056" name="Google Shape;3056;p24"/>
                  <p:cNvSpPr/>
                  <p:nvPr/>
                </p:nvSpPr>
                <p:spPr>
                  <a:xfrm>
                    <a:off x="8326076" y="9347754"/>
                    <a:ext cx="51" cy="48"/>
                  </a:xfrm>
                  <a:custGeom>
                    <a:rect b="b" l="l" r="r" t="t"/>
                    <a:pathLst>
                      <a:path extrusionOk="0" h="48" w="51">
                        <a:moveTo>
                          <a:pt x="51" y="48"/>
                        </a:moveTo>
                        <a:cubicBezTo>
                          <a:pt x="30" y="6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7" name="Google Shape;3057;p24"/>
                  <p:cNvSpPr/>
                  <p:nvPr/>
                </p:nvSpPr>
                <p:spPr>
                  <a:xfrm>
                    <a:off x="8257517" y="9344932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0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8" name="Google Shape;3058;p24"/>
                <p:cNvGrpSpPr/>
                <p:nvPr/>
              </p:nvGrpSpPr>
              <p:grpSpPr>
                <a:xfrm>
                  <a:off x="8985194" y="9344932"/>
                  <a:ext cx="106152" cy="119310"/>
                  <a:chOff x="8985194" y="9344932"/>
                  <a:chExt cx="106152" cy="119310"/>
                </a:xfrm>
              </p:grpSpPr>
              <p:sp>
                <p:nvSpPr>
                  <p:cNvPr id="3059" name="Google Shape;3059;p24"/>
                  <p:cNvSpPr/>
                  <p:nvPr/>
                </p:nvSpPr>
                <p:spPr>
                  <a:xfrm>
                    <a:off x="9053737" y="9347754"/>
                    <a:ext cx="46" cy="48"/>
                  </a:xfrm>
                  <a:custGeom>
                    <a:rect b="b" l="l" r="r" t="t"/>
                    <a:pathLst>
                      <a:path extrusionOk="0" h="48" w="46">
                        <a:moveTo>
                          <a:pt x="46" y="48"/>
                        </a:moveTo>
                        <a:cubicBezTo>
                          <a:pt x="46" y="6"/>
                          <a:pt x="-58" y="-35"/>
                          <a:pt x="46" y="48"/>
                        </a:cubicBezTo>
                        <a:lnTo>
                          <a:pt x="46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0" name="Google Shape;3060;p24"/>
                  <p:cNvSpPr/>
                  <p:nvPr/>
                </p:nvSpPr>
                <p:spPr>
                  <a:xfrm>
                    <a:off x="8985194" y="9344932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0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8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1" name="Google Shape;3061;p24"/>
                <p:cNvGrpSpPr/>
                <p:nvPr/>
              </p:nvGrpSpPr>
              <p:grpSpPr>
                <a:xfrm>
                  <a:off x="9712850" y="9344932"/>
                  <a:ext cx="106152" cy="119310"/>
                  <a:chOff x="9712850" y="9344932"/>
                  <a:chExt cx="106152" cy="119310"/>
                </a:xfrm>
              </p:grpSpPr>
              <p:sp>
                <p:nvSpPr>
                  <p:cNvPr id="3062" name="Google Shape;3062;p24"/>
                  <p:cNvSpPr/>
                  <p:nvPr/>
                </p:nvSpPr>
                <p:spPr>
                  <a:xfrm>
                    <a:off x="9781409" y="9347754"/>
                    <a:ext cx="51" cy="48"/>
                  </a:xfrm>
                  <a:custGeom>
                    <a:rect b="b" l="l" r="r" t="t"/>
                    <a:pathLst>
                      <a:path extrusionOk="0" h="48" w="51">
                        <a:moveTo>
                          <a:pt x="51" y="48"/>
                        </a:moveTo>
                        <a:cubicBezTo>
                          <a:pt x="30" y="6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3" name="Google Shape;3063;p24"/>
                  <p:cNvSpPr/>
                  <p:nvPr/>
                </p:nvSpPr>
                <p:spPr>
                  <a:xfrm>
                    <a:off x="9712850" y="9344932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7" y="-3010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4" name="Google Shape;3064;p24"/>
                <p:cNvGrpSpPr/>
                <p:nvPr/>
              </p:nvGrpSpPr>
              <p:grpSpPr>
                <a:xfrm>
                  <a:off x="10440527" y="9344932"/>
                  <a:ext cx="106152" cy="119310"/>
                  <a:chOff x="10440527" y="9344932"/>
                  <a:chExt cx="106152" cy="119310"/>
                </a:xfrm>
              </p:grpSpPr>
              <p:sp>
                <p:nvSpPr>
                  <p:cNvPr id="3065" name="Google Shape;3065;p24"/>
                  <p:cNvSpPr/>
                  <p:nvPr/>
                </p:nvSpPr>
                <p:spPr>
                  <a:xfrm>
                    <a:off x="10509071" y="9347754"/>
                    <a:ext cx="46" cy="48"/>
                  </a:xfrm>
                  <a:custGeom>
                    <a:rect b="b" l="l" r="r" t="t"/>
                    <a:pathLst>
                      <a:path extrusionOk="0" h="48" w="46">
                        <a:moveTo>
                          <a:pt x="46" y="48"/>
                        </a:moveTo>
                        <a:cubicBezTo>
                          <a:pt x="46" y="6"/>
                          <a:pt x="-58" y="-35"/>
                          <a:pt x="46" y="48"/>
                        </a:cubicBezTo>
                        <a:lnTo>
                          <a:pt x="46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6" name="Google Shape;3066;p24"/>
                  <p:cNvSpPr/>
                  <p:nvPr/>
                </p:nvSpPr>
                <p:spPr>
                  <a:xfrm>
                    <a:off x="10440527" y="9344932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7" y="3930"/>
                          <a:pt x="50929" y="-5213"/>
                          <a:pt x="73270" y="5509"/>
                        </a:cubicBezTo>
                        <a:cubicBezTo>
                          <a:pt x="56338" y="-3010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7" name="Google Shape;3067;p24"/>
                <p:cNvGrpSpPr/>
                <p:nvPr/>
              </p:nvGrpSpPr>
              <p:grpSpPr>
                <a:xfrm>
                  <a:off x="11168184" y="9344932"/>
                  <a:ext cx="106152" cy="119310"/>
                  <a:chOff x="11168184" y="9344932"/>
                  <a:chExt cx="106152" cy="119310"/>
                </a:xfrm>
              </p:grpSpPr>
              <p:sp>
                <p:nvSpPr>
                  <p:cNvPr id="3068" name="Google Shape;3068;p24"/>
                  <p:cNvSpPr/>
                  <p:nvPr/>
                </p:nvSpPr>
                <p:spPr>
                  <a:xfrm>
                    <a:off x="11236743" y="9347754"/>
                    <a:ext cx="51" cy="48"/>
                  </a:xfrm>
                  <a:custGeom>
                    <a:rect b="b" l="l" r="r" t="t"/>
                    <a:pathLst>
                      <a:path extrusionOk="0" h="48" w="51">
                        <a:moveTo>
                          <a:pt x="51" y="48"/>
                        </a:moveTo>
                        <a:cubicBezTo>
                          <a:pt x="30" y="6"/>
                          <a:pt x="-53" y="-35"/>
                          <a:pt x="51" y="48"/>
                        </a:cubicBezTo>
                        <a:lnTo>
                          <a:pt x="51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9" name="Google Shape;3069;p24"/>
                  <p:cNvSpPr/>
                  <p:nvPr/>
                </p:nvSpPr>
                <p:spPr>
                  <a:xfrm>
                    <a:off x="11168184" y="9344932"/>
                    <a:ext cx="106152" cy="119310"/>
                  </a:xfrm>
                  <a:custGeom>
                    <a:rect b="b" l="l" r="r" t="t"/>
                    <a:pathLst>
                      <a:path extrusionOk="0" h="119310" w="106152">
                        <a:moveTo>
                          <a:pt x="105928" y="58746"/>
                        </a:moveTo>
                        <a:cubicBezTo>
                          <a:pt x="101476" y="3930"/>
                          <a:pt x="50929" y="-5213"/>
                          <a:pt x="73270" y="5509"/>
                        </a:cubicBezTo>
                        <a:cubicBezTo>
                          <a:pt x="56337" y="-3010"/>
                          <a:pt x="39925" y="-1244"/>
                          <a:pt x="25967" y="8023"/>
                        </a:cubicBezTo>
                        <a:cubicBezTo>
                          <a:pt x="-30363" y="45406"/>
                          <a:pt x="14839" y="139579"/>
                          <a:pt x="67841" y="115392"/>
                        </a:cubicBezTo>
                        <a:cubicBezTo>
                          <a:pt x="113292" y="94654"/>
                          <a:pt x="105408" y="52326"/>
                          <a:pt x="105928" y="58746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0" name="Google Shape;3070;p24"/>
                <p:cNvGrpSpPr/>
                <p:nvPr/>
              </p:nvGrpSpPr>
              <p:grpSpPr>
                <a:xfrm>
                  <a:off x="11895799" y="9344896"/>
                  <a:ext cx="106185" cy="119293"/>
                  <a:chOff x="11895799" y="9344896"/>
                  <a:chExt cx="106185" cy="119293"/>
                </a:xfrm>
              </p:grpSpPr>
              <p:sp>
                <p:nvSpPr>
                  <p:cNvPr id="3071" name="Google Shape;3071;p24"/>
                  <p:cNvSpPr/>
                  <p:nvPr/>
                </p:nvSpPr>
                <p:spPr>
                  <a:xfrm>
                    <a:off x="11964404" y="9347754"/>
                    <a:ext cx="45" cy="48"/>
                  </a:xfrm>
                  <a:custGeom>
                    <a:rect b="b" l="l" r="r" t="t"/>
                    <a:pathLst>
                      <a:path extrusionOk="0" h="48" w="45">
                        <a:moveTo>
                          <a:pt x="46" y="48"/>
                        </a:moveTo>
                        <a:cubicBezTo>
                          <a:pt x="46" y="6"/>
                          <a:pt x="-57" y="-35"/>
                          <a:pt x="46" y="48"/>
                        </a:cubicBezTo>
                        <a:lnTo>
                          <a:pt x="46" y="48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2" name="Google Shape;3072;p24"/>
                  <p:cNvSpPr/>
                  <p:nvPr/>
                </p:nvSpPr>
                <p:spPr>
                  <a:xfrm>
                    <a:off x="11895799" y="9344896"/>
                    <a:ext cx="106185" cy="119293"/>
                  </a:xfrm>
                  <a:custGeom>
                    <a:rect b="b" l="l" r="r" t="t"/>
                    <a:pathLst>
                      <a:path extrusionOk="0" h="119293" w="106185">
                        <a:moveTo>
                          <a:pt x="105990" y="58782"/>
                        </a:moveTo>
                        <a:cubicBezTo>
                          <a:pt x="101372" y="3945"/>
                          <a:pt x="51137" y="-5095"/>
                          <a:pt x="73331" y="5544"/>
                        </a:cubicBezTo>
                        <a:cubicBezTo>
                          <a:pt x="56732" y="-2829"/>
                          <a:pt x="40569" y="-1500"/>
                          <a:pt x="26029" y="8059"/>
                        </a:cubicBezTo>
                        <a:cubicBezTo>
                          <a:pt x="-30551" y="45982"/>
                          <a:pt x="15129" y="139345"/>
                          <a:pt x="67903" y="115428"/>
                        </a:cubicBezTo>
                        <a:cubicBezTo>
                          <a:pt x="113333" y="94544"/>
                          <a:pt x="105407" y="51405"/>
                          <a:pt x="105990" y="58782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073" name="Google Shape;3073;p24"/>
            <p:cNvSpPr/>
            <p:nvPr/>
          </p:nvSpPr>
          <p:spPr>
            <a:xfrm>
              <a:off x="5565064" y="8044461"/>
              <a:ext cx="1907099" cy="2211618"/>
            </a:xfrm>
            <a:custGeom>
              <a:rect b="b" l="l" r="r" t="t"/>
              <a:pathLst>
                <a:path extrusionOk="0" h="2211618" w="1907099">
                  <a:moveTo>
                    <a:pt x="1293789" y="1768119"/>
                  </a:moveTo>
                  <a:cubicBezTo>
                    <a:pt x="1421698" y="1891882"/>
                    <a:pt x="1560922" y="2003511"/>
                    <a:pt x="1710235" y="2100427"/>
                  </a:cubicBezTo>
                  <a:cubicBezTo>
                    <a:pt x="1786472" y="2149924"/>
                    <a:pt x="1859631" y="2193686"/>
                    <a:pt x="1907100" y="2211618"/>
                  </a:cubicBezTo>
                  <a:cubicBezTo>
                    <a:pt x="1748530" y="2040873"/>
                    <a:pt x="1699376" y="1786114"/>
                    <a:pt x="1622245" y="1554670"/>
                  </a:cubicBezTo>
                  <a:cubicBezTo>
                    <a:pt x="1527452" y="1267725"/>
                    <a:pt x="1595203" y="993121"/>
                    <a:pt x="1512829" y="976165"/>
                  </a:cubicBezTo>
                  <a:cubicBezTo>
                    <a:pt x="843583" y="839331"/>
                    <a:pt x="309276" y="580936"/>
                    <a:pt x="0" y="0"/>
                  </a:cubicBezTo>
                  <a:cubicBezTo>
                    <a:pt x="17120" y="69841"/>
                    <a:pt x="42830" y="150528"/>
                    <a:pt x="76529" y="238301"/>
                  </a:cubicBezTo>
                  <a:cubicBezTo>
                    <a:pt x="220246" y="612646"/>
                    <a:pt x="447523" y="949339"/>
                    <a:pt x="735831" y="1228264"/>
                  </a:cubicBezTo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74" name="Google Shape;3074;p24"/>
          <p:cNvGrpSpPr/>
          <p:nvPr/>
        </p:nvGrpSpPr>
        <p:grpSpPr>
          <a:xfrm>
            <a:off x="2835471" y="1909450"/>
            <a:ext cx="3473100" cy="1342026"/>
            <a:chOff x="0" y="-9525"/>
            <a:chExt cx="9261600" cy="3578736"/>
          </a:xfrm>
        </p:grpSpPr>
        <p:sp>
          <p:nvSpPr>
            <p:cNvPr id="3075" name="Google Shape;3075;p24"/>
            <p:cNvSpPr txBox="1"/>
            <p:nvPr/>
          </p:nvSpPr>
          <p:spPr>
            <a:xfrm>
              <a:off x="0" y="2091411"/>
              <a:ext cx="92616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Write a closing statement or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call-to-action here.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076" name="Google Shape;3076;p24"/>
            <p:cNvSpPr txBox="1"/>
            <p:nvPr/>
          </p:nvSpPr>
          <p:spPr>
            <a:xfrm>
              <a:off x="0" y="-9525"/>
              <a:ext cx="92616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Thank you!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3077" name="Google Shape;3077;p24"/>
          <p:cNvGrpSpPr/>
          <p:nvPr/>
        </p:nvGrpSpPr>
        <p:grpSpPr>
          <a:xfrm rot="-1136538">
            <a:off x="-120430" y="1694414"/>
            <a:ext cx="1706711" cy="1295262"/>
            <a:chOff x="-241316" y="3388730"/>
            <a:chExt cx="3413587" cy="2590482"/>
          </a:xfrm>
        </p:grpSpPr>
        <p:grpSp>
          <p:nvGrpSpPr>
            <p:cNvPr id="3078" name="Google Shape;3078;p24"/>
            <p:cNvGrpSpPr/>
            <p:nvPr/>
          </p:nvGrpSpPr>
          <p:grpSpPr>
            <a:xfrm>
              <a:off x="593723" y="3817256"/>
              <a:ext cx="2400996" cy="2062739"/>
              <a:chOff x="593723" y="3817256"/>
              <a:chExt cx="2400996" cy="2062739"/>
            </a:xfrm>
          </p:grpSpPr>
          <p:sp>
            <p:nvSpPr>
              <p:cNvPr id="3079" name="Google Shape;3079;p24"/>
              <p:cNvSpPr/>
              <p:nvPr/>
            </p:nvSpPr>
            <p:spPr>
              <a:xfrm>
                <a:off x="736696" y="3817256"/>
                <a:ext cx="1689023" cy="1542066"/>
              </a:xfrm>
              <a:custGeom>
                <a:rect b="b" l="l" r="r" t="t"/>
                <a:pathLst>
                  <a:path extrusionOk="0" h="1542066" w="1689023">
                    <a:moveTo>
                      <a:pt x="803" y="18208"/>
                    </a:moveTo>
                    <a:cubicBezTo>
                      <a:pt x="-2386" y="8961"/>
                      <a:pt x="4298" y="-1214"/>
                      <a:pt x="14259" y="118"/>
                    </a:cubicBezTo>
                    <a:cubicBezTo>
                      <a:pt x="104050" y="8135"/>
                      <a:pt x="1682525" y="1515048"/>
                      <a:pt x="1686738" y="1518442"/>
                    </a:cubicBezTo>
                    <a:cubicBezTo>
                      <a:pt x="1694855" y="1530980"/>
                      <a:pt x="1680061" y="1551330"/>
                      <a:pt x="1662699" y="1537351"/>
                    </a:cubicBezTo>
                    <a:cubicBezTo>
                      <a:pt x="1661675" y="1537146"/>
                      <a:pt x="5015" y="310153"/>
                      <a:pt x="14880" y="285801"/>
                    </a:cubicBezTo>
                    <a:cubicBezTo>
                      <a:pt x="16833" y="279635"/>
                      <a:pt x="25360" y="276453"/>
                      <a:pt x="30699" y="280768"/>
                    </a:cubicBezTo>
                    <a:cubicBezTo>
                      <a:pt x="93980" y="327525"/>
                      <a:pt x="90696" y="358665"/>
                      <a:pt x="803" y="182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0" name="Google Shape;3080;p24"/>
              <p:cNvSpPr/>
              <p:nvPr/>
            </p:nvSpPr>
            <p:spPr>
              <a:xfrm>
                <a:off x="593723" y="4674844"/>
                <a:ext cx="2400996" cy="1205151"/>
              </a:xfrm>
              <a:custGeom>
                <a:rect b="b" l="l" r="r" t="t"/>
                <a:pathLst>
                  <a:path extrusionOk="0" h="1205151" w="2400996">
                    <a:moveTo>
                      <a:pt x="2370013" y="1204167"/>
                    </a:moveTo>
                    <a:cubicBezTo>
                      <a:pt x="2338369" y="1193480"/>
                      <a:pt x="2303441" y="1174264"/>
                      <a:pt x="2274979" y="1160183"/>
                    </a:cubicBezTo>
                    <a:cubicBezTo>
                      <a:pt x="2229052" y="1138706"/>
                      <a:pt x="2181795" y="1120104"/>
                      <a:pt x="2134332" y="1102124"/>
                    </a:cubicBezTo>
                    <a:cubicBezTo>
                      <a:pt x="1988954" y="1049098"/>
                      <a:pt x="1847386" y="986000"/>
                      <a:pt x="1703039" y="930100"/>
                    </a:cubicBezTo>
                    <a:cubicBezTo>
                      <a:pt x="1609651" y="893006"/>
                      <a:pt x="1519034" y="849431"/>
                      <a:pt x="1426259" y="810486"/>
                    </a:cubicBezTo>
                    <a:cubicBezTo>
                      <a:pt x="1329375" y="768455"/>
                      <a:pt x="1228695" y="735882"/>
                      <a:pt x="1130479" y="697142"/>
                    </a:cubicBezTo>
                    <a:cubicBezTo>
                      <a:pt x="941339" y="618324"/>
                      <a:pt x="746854" y="551941"/>
                      <a:pt x="561926" y="463665"/>
                    </a:cubicBezTo>
                    <a:cubicBezTo>
                      <a:pt x="408335" y="401188"/>
                      <a:pt x="249092" y="351549"/>
                      <a:pt x="101966" y="274070"/>
                    </a:cubicBezTo>
                    <a:cubicBezTo>
                      <a:pt x="88714" y="267084"/>
                      <a:pt x="74739" y="259886"/>
                      <a:pt x="63440" y="249923"/>
                    </a:cubicBezTo>
                    <a:cubicBezTo>
                      <a:pt x="43512" y="230297"/>
                      <a:pt x="38883" y="200701"/>
                      <a:pt x="26765" y="176343"/>
                    </a:cubicBezTo>
                    <a:cubicBezTo>
                      <a:pt x="15671" y="149724"/>
                      <a:pt x="10735" y="121159"/>
                      <a:pt x="4570" y="93106"/>
                    </a:cubicBezTo>
                    <a:cubicBezTo>
                      <a:pt x="-52" y="72347"/>
                      <a:pt x="-3753" y="48610"/>
                      <a:pt x="6932" y="29086"/>
                    </a:cubicBezTo>
                    <a:cubicBezTo>
                      <a:pt x="12994" y="18604"/>
                      <a:pt x="23986" y="16241"/>
                      <a:pt x="32616" y="19116"/>
                    </a:cubicBezTo>
                    <a:cubicBezTo>
                      <a:pt x="32411" y="8224"/>
                      <a:pt x="41962" y="-2975"/>
                      <a:pt x="54804" y="719"/>
                    </a:cubicBezTo>
                    <a:cubicBezTo>
                      <a:pt x="61174" y="2365"/>
                      <a:pt x="67236" y="5343"/>
                      <a:pt x="73299" y="7910"/>
                    </a:cubicBezTo>
                    <a:cubicBezTo>
                      <a:pt x="315042" y="109543"/>
                      <a:pt x="560690" y="202442"/>
                      <a:pt x="798938" y="312188"/>
                    </a:cubicBezTo>
                    <a:cubicBezTo>
                      <a:pt x="1004313" y="409710"/>
                      <a:pt x="1196948" y="531174"/>
                      <a:pt x="1397387" y="638052"/>
                    </a:cubicBezTo>
                    <a:cubicBezTo>
                      <a:pt x="1492319" y="692519"/>
                      <a:pt x="1594747" y="739173"/>
                      <a:pt x="1675089" y="814495"/>
                    </a:cubicBezTo>
                    <a:cubicBezTo>
                      <a:pt x="1761391" y="847895"/>
                      <a:pt x="1848410" y="880775"/>
                      <a:pt x="1932241" y="916333"/>
                    </a:cubicBezTo>
                    <a:cubicBezTo>
                      <a:pt x="1955153" y="929690"/>
                      <a:pt x="2015150" y="935139"/>
                      <a:pt x="2004670" y="970492"/>
                    </a:cubicBezTo>
                    <a:cubicBezTo>
                      <a:pt x="2000970" y="981384"/>
                      <a:pt x="1988640" y="989299"/>
                      <a:pt x="1977239" y="986321"/>
                    </a:cubicBezTo>
                    <a:cubicBezTo>
                      <a:pt x="1941178" y="972240"/>
                      <a:pt x="1905117" y="957961"/>
                      <a:pt x="1869056" y="943573"/>
                    </a:cubicBezTo>
                    <a:cubicBezTo>
                      <a:pt x="2022544" y="1012838"/>
                      <a:pt x="2185488" y="1059799"/>
                      <a:pt x="2335590" y="1136050"/>
                    </a:cubicBezTo>
                    <a:cubicBezTo>
                      <a:pt x="2350385" y="1142933"/>
                      <a:pt x="2365077" y="1150028"/>
                      <a:pt x="2380281" y="1155778"/>
                    </a:cubicBezTo>
                    <a:cubicBezTo>
                      <a:pt x="2389422" y="1158653"/>
                      <a:pt x="2397540" y="1165127"/>
                      <a:pt x="2400005" y="1174790"/>
                    </a:cubicBezTo>
                    <a:cubicBezTo>
                      <a:pt x="2405453" y="1192142"/>
                      <a:pt x="2387477" y="1209514"/>
                      <a:pt x="2370013" y="12041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81" name="Google Shape;3081;p24"/>
            <p:cNvSpPr/>
            <p:nvPr/>
          </p:nvSpPr>
          <p:spPr>
            <a:xfrm>
              <a:off x="-241316" y="3388730"/>
              <a:ext cx="3413587" cy="2590482"/>
            </a:xfrm>
            <a:custGeom>
              <a:rect b="b" l="l" r="r" t="t"/>
              <a:pathLst>
                <a:path extrusionOk="0" h="2590482" w="3413587">
                  <a:moveTo>
                    <a:pt x="3403914" y="2525135"/>
                  </a:moveTo>
                  <a:cubicBezTo>
                    <a:pt x="3389434" y="2489420"/>
                    <a:pt x="3362910" y="2449909"/>
                    <a:pt x="3354315" y="2437153"/>
                  </a:cubicBezTo>
                  <a:cubicBezTo>
                    <a:pt x="3220448" y="2238557"/>
                    <a:pt x="3073022" y="2049782"/>
                    <a:pt x="2933816" y="1855052"/>
                  </a:cubicBezTo>
                  <a:cubicBezTo>
                    <a:pt x="2802919" y="1671910"/>
                    <a:pt x="2673107" y="1487996"/>
                    <a:pt x="2544790" y="1303038"/>
                  </a:cubicBezTo>
                  <a:cubicBezTo>
                    <a:pt x="2444854" y="1158991"/>
                    <a:pt x="2345826" y="1014316"/>
                    <a:pt x="2247999" y="868828"/>
                  </a:cubicBezTo>
                  <a:cubicBezTo>
                    <a:pt x="2174464" y="759465"/>
                    <a:pt x="2101625" y="649637"/>
                    <a:pt x="2029564" y="539297"/>
                  </a:cubicBezTo>
                  <a:cubicBezTo>
                    <a:pt x="1977903" y="460193"/>
                    <a:pt x="1926686" y="380794"/>
                    <a:pt x="1875598" y="301314"/>
                  </a:cubicBezTo>
                  <a:cubicBezTo>
                    <a:pt x="1841332" y="248001"/>
                    <a:pt x="1807258" y="194559"/>
                    <a:pt x="1772228" y="141745"/>
                  </a:cubicBezTo>
                  <a:cubicBezTo>
                    <a:pt x="1750988" y="109724"/>
                    <a:pt x="1729708" y="77404"/>
                    <a:pt x="1705560" y="47466"/>
                  </a:cubicBezTo>
                  <a:cubicBezTo>
                    <a:pt x="1693360" y="32340"/>
                    <a:pt x="1679467" y="14381"/>
                    <a:pt x="1661723" y="5346"/>
                  </a:cubicBezTo>
                  <a:cubicBezTo>
                    <a:pt x="1650049" y="-602"/>
                    <a:pt x="1639337" y="-1517"/>
                    <a:pt x="1626830" y="2253"/>
                  </a:cubicBezTo>
                  <a:cubicBezTo>
                    <a:pt x="1612390" y="6609"/>
                    <a:pt x="1599405" y="16866"/>
                    <a:pt x="1587000" y="25061"/>
                  </a:cubicBezTo>
                  <a:cubicBezTo>
                    <a:pt x="1571762" y="35127"/>
                    <a:pt x="1556551" y="45172"/>
                    <a:pt x="1540582" y="54070"/>
                  </a:cubicBezTo>
                  <a:cubicBezTo>
                    <a:pt x="1278494" y="200199"/>
                    <a:pt x="1194042" y="288373"/>
                    <a:pt x="1032845" y="377776"/>
                  </a:cubicBezTo>
                  <a:cubicBezTo>
                    <a:pt x="980344" y="407781"/>
                    <a:pt x="983533" y="427926"/>
                    <a:pt x="992265" y="428643"/>
                  </a:cubicBezTo>
                  <a:cubicBezTo>
                    <a:pt x="993289" y="428746"/>
                    <a:pt x="1812426" y="1145928"/>
                    <a:pt x="2248860" y="1560068"/>
                  </a:cubicBezTo>
                  <a:cubicBezTo>
                    <a:pt x="2347594" y="1654196"/>
                    <a:pt x="2555120" y="1858391"/>
                    <a:pt x="2664743" y="1946967"/>
                  </a:cubicBezTo>
                  <a:cubicBezTo>
                    <a:pt x="2672554" y="1959095"/>
                    <a:pt x="2658579" y="1980162"/>
                    <a:pt x="2640705" y="1965876"/>
                  </a:cubicBezTo>
                  <a:cubicBezTo>
                    <a:pt x="2640261" y="1965788"/>
                    <a:pt x="2329379" y="1735684"/>
                    <a:pt x="1977801" y="1472802"/>
                  </a:cubicBezTo>
                  <a:cubicBezTo>
                    <a:pt x="1976756" y="1470405"/>
                    <a:pt x="1975172" y="1468186"/>
                    <a:pt x="1973022" y="1466431"/>
                  </a:cubicBezTo>
                  <a:cubicBezTo>
                    <a:pt x="1949461" y="1447283"/>
                    <a:pt x="1925907" y="1428135"/>
                    <a:pt x="1902347" y="1408987"/>
                  </a:cubicBezTo>
                  <a:cubicBezTo>
                    <a:pt x="1866040" y="1379446"/>
                    <a:pt x="1829726" y="1349925"/>
                    <a:pt x="1793399" y="1320397"/>
                  </a:cubicBezTo>
                  <a:cubicBezTo>
                    <a:pt x="1788770" y="1312913"/>
                    <a:pt x="1778126" y="1307368"/>
                    <a:pt x="1771586" y="1301877"/>
                  </a:cubicBezTo>
                  <a:cubicBezTo>
                    <a:pt x="1730452" y="1268744"/>
                    <a:pt x="1691100" y="1233378"/>
                    <a:pt x="1648663" y="1201883"/>
                  </a:cubicBezTo>
                  <a:cubicBezTo>
                    <a:pt x="1635527" y="1191175"/>
                    <a:pt x="1622228" y="1180686"/>
                    <a:pt x="1608854" y="1170300"/>
                  </a:cubicBezTo>
                  <a:cubicBezTo>
                    <a:pt x="1568314" y="1137344"/>
                    <a:pt x="1527754" y="1104374"/>
                    <a:pt x="1487228" y="1071398"/>
                  </a:cubicBezTo>
                  <a:cubicBezTo>
                    <a:pt x="1440953" y="1033785"/>
                    <a:pt x="1394685" y="996172"/>
                    <a:pt x="1348411" y="958559"/>
                  </a:cubicBezTo>
                  <a:cubicBezTo>
                    <a:pt x="1302539" y="921226"/>
                    <a:pt x="1256667" y="883934"/>
                    <a:pt x="1210796" y="846601"/>
                  </a:cubicBezTo>
                  <a:cubicBezTo>
                    <a:pt x="1165245" y="809588"/>
                    <a:pt x="1119694" y="772542"/>
                    <a:pt x="1074143" y="735489"/>
                  </a:cubicBezTo>
                  <a:cubicBezTo>
                    <a:pt x="1027827" y="697876"/>
                    <a:pt x="981560" y="660222"/>
                    <a:pt x="935203" y="622609"/>
                  </a:cubicBezTo>
                  <a:cubicBezTo>
                    <a:pt x="912810" y="604424"/>
                    <a:pt x="890335" y="586321"/>
                    <a:pt x="867621" y="568497"/>
                  </a:cubicBezTo>
                  <a:cubicBezTo>
                    <a:pt x="856302" y="559627"/>
                    <a:pt x="845030" y="550715"/>
                    <a:pt x="833547" y="541961"/>
                  </a:cubicBezTo>
                  <a:cubicBezTo>
                    <a:pt x="827327" y="537181"/>
                    <a:pt x="821067" y="532407"/>
                    <a:pt x="814806" y="527668"/>
                  </a:cubicBezTo>
                  <a:cubicBezTo>
                    <a:pt x="814806" y="527668"/>
                    <a:pt x="814799" y="527661"/>
                    <a:pt x="814799" y="527661"/>
                  </a:cubicBezTo>
                  <a:cubicBezTo>
                    <a:pt x="814410" y="527272"/>
                    <a:pt x="814185" y="526814"/>
                    <a:pt x="813707" y="526459"/>
                  </a:cubicBezTo>
                  <a:cubicBezTo>
                    <a:pt x="812976" y="526097"/>
                    <a:pt x="812273" y="525688"/>
                    <a:pt x="811577" y="525278"/>
                  </a:cubicBezTo>
                  <a:cubicBezTo>
                    <a:pt x="809583" y="523796"/>
                    <a:pt x="807590" y="522307"/>
                    <a:pt x="805583" y="520846"/>
                  </a:cubicBezTo>
                  <a:cubicBezTo>
                    <a:pt x="803016" y="518961"/>
                    <a:pt x="800285" y="516674"/>
                    <a:pt x="797233" y="515629"/>
                  </a:cubicBezTo>
                  <a:cubicBezTo>
                    <a:pt x="793881" y="514475"/>
                    <a:pt x="790365" y="514796"/>
                    <a:pt x="787395" y="516353"/>
                  </a:cubicBezTo>
                  <a:cubicBezTo>
                    <a:pt x="770088" y="518886"/>
                    <a:pt x="753348" y="523687"/>
                    <a:pt x="736983" y="529758"/>
                  </a:cubicBezTo>
                  <a:cubicBezTo>
                    <a:pt x="716870" y="534162"/>
                    <a:pt x="697570" y="546413"/>
                    <a:pt x="669975" y="556786"/>
                  </a:cubicBezTo>
                  <a:cubicBezTo>
                    <a:pt x="643779" y="556786"/>
                    <a:pt x="148884" y="806912"/>
                    <a:pt x="105941" y="836303"/>
                  </a:cubicBezTo>
                  <a:cubicBezTo>
                    <a:pt x="-198059" y="966405"/>
                    <a:pt x="47794" y="953253"/>
                    <a:pt x="2241671" y="2020657"/>
                  </a:cubicBezTo>
                  <a:cubicBezTo>
                    <a:pt x="2335025" y="2067386"/>
                    <a:pt x="2427220" y="2116561"/>
                    <a:pt x="2520171" y="2164089"/>
                  </a:cubicBezTo>
                  <a:cubicBezTo>
                    <a:pt x="2686638" y="2249210"/>
                    <a:pt x="2853351" y="2333970"/>
                    <a:pt x="3021661" y="2415389"/>
                  </a:cubicBezTo>
                  <a:cubicBezTo>
                    <a:pt x="3129687" y="2467643"/>
                    <a:pt x="3236273" y="2522854"/>
                    <a:pt x="3343262" y="2577205"/>
                  </a:cubicBezTo>
                  <a:cubicBezTo>
                    <a:pt x="3355216" y="2583276"/>
                    <a:pt x="3367600" y="2589469"/>
                    <a:pt x="3380982" y="2590337"/>
                  </a:cubicBezTo>
                  <a:cubicBezTo>
                    <a:pt x="3420839" y="2592918"/>
                    <a:pt x="3418422" y="2560932"/>
                    <a:pt x="3403914" y="25251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2" name="Google Shape;3082;p24"/>
            <p:cNvSpPr/>
            <p:nvPr/>
          </p:nvSpPr>
          <p:spPr>
            <a:xfrm>
              <a:off x="1677127" y="4123618"/>
              <a:ext cx="155094" cy="398742"/>
            </a:xfrm>
            <a:custGeom>
              <a:rect b="b" l="l" r="r" t="t"/>
              <a:pathLst>
                <a:path extrusionOk="0" h="398742" w="155094">
                  <a:moveTo>
                    <a:pt x="5238" y="394877"/>
                  </a:moveTo>
                  <a:cubicBezTo>
                    <a:pt x="-831" y="389632"/>
                    <a:pt x="-1862" y="379894"/>
                    <a:pt x="3388" y="373694"/>
                  </a:cubicBezTo>
                  <a:cubicBezTo>
                    <a:pt x="11874" y="356642"/>
                    <a:pt x="20627" y="339734"/>
                    <a:pt x="27713" y="322027"/>
                  </a:cubicBezTo>
                  <a:cubicBezTo>
                    <a:pt x="57732" y="241795"/>
                    <a:pt x="77975" y="158402"/>
                    <a:pt x="104123" y="76914"/>
                  </a:cubicBezTo>
                  <a:cubicBezTo>
                    <a:pt x="112241" y="54249"/>
                    <a:pt x="120699" y="31700"/>
                    <a:pt x="130667" y="9814"/>
                  </a:cubicBezTo>
                  <a:cubicBezTo>
                    <a:pt x="131855" y="4590"/>
                    <a:pt x="136156" y="506"/>
                    <a:pt x="141727" y="42"/>
                  </a:cubicBezTo>
                  <a:cubicBezTo>
                    <a:pt x="148227" y="-518"/>
                    <a:pt x="154767" y="4617"/>
                    <a:pt x="155095" y="11364"/>
                  </a:cubicBezTo>
                  <a:cubicBezTo>
                    <a:pt x="148288" y="42176"/>
                    <a:pt x="132859" y="71410"/>
                    <a:pt x="125437" y="102447"/>
                  </a:cubicBezTo>
                  <a:cubicBezTo>
                    <a:pt x="98415" y="191324"/>
                    <a:pt x="79457" y="283663"/>
                    <a:pt x="40234" y="368265"/>
                  </a:cubicBezTo>
                  <a:cubicBezTo>
                    <a:pt x="33701" y="381779"/>
                    <a:pt x="24191" y="408766"/>
                    <a:pt x="5238" y="3948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3" name="Google Shape;3083;p24"/>
            <p:cNvSpPr/>
            <p:nvPr/>
          </p:nvSpPr>
          <p:spPr>
            <a:xfrm>
              <a:off x="998798" y="4684558"/>
              <a:ext cx="425142" cy="142680"/>
            </a:xfrm>
            <a:custGeom>
              <a:rect b="b" l="l" r="r" t="t"/>
              <a:pathLst>
                <a:path extrusionOk="0" h="142680" w="425142">
                  <a:moveTo>
                    <a:pt x="584" y="131986"/>
                  </a:moveTo>
                  <a:cubicBezTo>
                    <a:pt x="-1663" y="124400"/>
                    <a:pt x="2748" y="114887"/>
                    <a:pt x="10858" y="113002"/>
                  </a:cubicBezTo>
                  <a:cubicBezTo>
                    <a:pt x="28356" y="108905"/>
                    <a:pt x="46134" y="106016"/>
                    <a:pt x="63789" y="102807"/>
                  </a:cubicBezTo>
                  <a:cubicBezTo>
                    <a:pt x="111266" y="94462"/>
                    <a:pt x="157731" y="81801"/>
                    <a:pt x="203289" y="66239"/>
                  </a:cubicBezTo>
                  <a:cubicBezTo>
                    <a:pt x="249563" y="50935"/>
                    <a:pt x="295067" y="33426"/>
                    <a:pt x="341300" y="17945"/>
                  </a:cubicBezTo>
                  <a:cubicBezTo>
                    <a:pt x="358778" y="14422"/>
                    <a:pt x="422496" y="-16800"/>
                    <a:pt x="425138" y="12284"/>
                  </a:cubicBezTo>
                  <a:cubicBezTo>
                    <a:pt x="425377" y="21886"/>
                    <a:pt x="416413" y="25320"/>
                    <a:pt x="408370" y="26365"/>
                  </a:cubicBezTo>
                  <a:cubicBezTo>
                    <a:pt x="332206" y="48286"/>
                    <a:pt x="259449" y="80634"/>
                    <a:pt x="183784" y="104214"/>
                  </a:cubicBezTo>
                  <a:cubicBezTo>
                    <a:pt x="141981" y="118151"/>
                    <a:pt x="98820" y="127534"/>
                    <a:pt x="55481" y="135367"/>
                  </a:cubicBezTo>
                  <a:cubicBezTo>
                    <a:pt x="38652" y="135537"/>
                    <a:pt x="8687" y="153784"/>
                    <a:pt x="584" y="1319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4" name="Google Shape;3084;p24"/>
            <p:cNvSpPr/>
            <p:nvPr/>
          </p:nvSpPr>
          <p:spPr>
            <a:xfrm>
              <a:off x="2479292" y="5390443"/>
              <a:ext cx="595697" cy="481899"/>
            </a:xfrm>
            <a:custGeom>
              <a:rect b="b" l="l" r="r" t="t"/>
              <a:pathLst>
                <a:path extrusionOk="0" h="481899" w="595697">
                  <a:moveTo>
                    <a:pt x="591439" y="459956"/>
                  </a:moveTo>
                  <a:cubicBezTo>
                    <a:pt x="603441" y="470595"/>
                    <a:pt x="587548" y="489381"/>
                    <a:pt x="574945" y="478742"/>
                  </a:cubicBezTo>
                  <a:cubicBezTo>
                    <a:pt x="419756" y="353938"/>
                    <a:pt x="264520" y="229217"/>
                    <a:pt x="108929" y="104940"/>
                  </a:cubicBezTo>
                  <a:cubicBezTo>
                    <a:pt x="74097" y="77003"/>
                    <a:pt x="39101" y="49264"/>
                    <a:pt x="4146" y="21403"/>
                  </a:cubicBezTo>
                  <a:cubicBezTo>
                    <a:pt x="-7536" y="11084"/>
                    <a:pt x="7921" y="-7340"/>
                    <a:pt x="20237" y="3102"/>
                  </a:cubicBezTo>
                  <a:cubicBezTo>
                    <a:pt x="175508" y="126457"/>
                    <a:pt x="330819" y="249690"/>
                    <a:pt x="485167" y="374213"/>
                  </a:cubicBezTo>
                  <a:cubicBezTo>
                    <a:pt x="520648" y="402751"/>
                    <a:pt x="555999" y="431370"/>
                    <a:pt x="591439" y="4599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5" name="Google Shape;3085;p24"/>
          <p:cNvGrpSpPr/>
          <p:nvPr/>
        </p:nvGrpSpPr>
        <p:grpSpPr>
          <a:xfrm rot="-919227">
            <a:off x="82758" y="-253470"/>
            <a:ext cx="2057244" cy="2535294"/>
            <a:chOff x="165284" y="-507141"/>
            <a:chExt cx="4114757" cy="5070652"/>
          </a:xfrm>
        </p:grpSpPr>
        <p:sp>
          <p:nvSpPr>
            <p:cNvPr id="3086" name="Google Shape;3086;p24"/>
            <p:cNvSpPr/>
            <p:nvPr/>
          </p:nvSpPr>
          <p:spPr>
            <a:xfrm>
              <a:off x="1297730" y="2966675"/>
              <a:ext cx="2963336" cy="1509475"/>
            </a:xfrm>
            <a:custGeom>
              <a:rect b="b" l="l" r="r" t="t"/>
              <a:pathLst>
                <a:path extrusionOk="0" h="1509475" w="2963336">
                  <a:moveTo>
                    <a:pt x="2947374" y="478065"/>
                  </a:moveTo>
                  <a:cubicBezTo>
                    <a:pt x="2979005" y="544937"/>
                    <a:pt x="2957434" y="604304"/>
                    <a:pt x="2935914" y="669076"/>
                  </a:cubicBezTo>
                  <a:cubicBezTo>
                    <a:pt x="2957840" y="721760"/>
                    <a:pt x="2961095" y="780722"/>
                    <a:pt x="2935448" y="832939"/>
                  </a:cubicBezTo>
                  <a:cubicBezTo>
                    <a:pt x="2932426" y="842827"/>
                    <a:pt x="2923238" y="852705"/>
                    <a:pt x="2924637" y="863059"/>
                  </a:cubicBezTo>
                  <a:cubicBezTo>
                    <a:pt x="2935225" y="885796"/>
                    <a:pt x="2948763" y="907944"/>
                    <a:pt x="2950690" y="933653"/>
                  </a:cubicBezTo>
                  <a:cubicBezTo>
                    <a:pt x="2950396" y="954524"/>
                    <a:pt x="2950690" y="1009418"/>
                    <a:pt x="2934758" y="1035116"/>
                  </a:cubicBezTo>
                  <a:cubicBezTo>
                    <a:pt x="2935052" y="1042621"/>
                    <a:pt x="2932142" y="1050176"/>
                    <a:pt x="2925337" y="1055115"/>
                  </a:cubicBezTo>
                  <a:cubicBezTo>
                    <a:pt x="2909577" y="1066980"/>
                    <a:pt x="2886090" y="1060459"/>
                    <a:pt x="2868292" y="1064364"/>
                  </a:cubicBezTo>
                  <a:cubicBezTo>
                    <a:pt x="2763340" y="1076807"/>
                    <a:pt x="2663154" y="1116348"/>
                    <a:pt x="2557147" y="1124309"/>
                  </a:cubicBezTo>
                  <a:cubicBezTo>
                    <a:pt x="2405555" y="1131753"/>
                    <a:pt x="2258911" y="1168677"/>
                    <a:pt x="2112725" y="1206991"/>
                  </a:cubicBezTo>
                  <a:cubicBezTo>
                    <a:pt x="1834204" y="1266652"/>
                    <a:pt x="1558006" y="1341597"/>
                    <a:pt x="1280580" y="1404807"/>
                  </a:cubicBezTo>
                  <a:cubicBezTo>
                    <a:pt x="1087064" y="1457725"/>
                    <a:pt x="888731" y="1501505"/>
                    <a:pt x="687710" y="1509476"/>
                  </a:cubicBezTo>
                  <a:cubicBezTo>
                    <a:pt x="580374" y="1505176"/>
                    <a:pt x="473201" y="1504588"/>
                    <a:pt x="365805" y="1506220"/>
                  </a:cubicBezTo>
                  <a:cubicBezTo>
                    <a:pt x="254220" y="1505693"/>
                    <a:pt x="86229" y="1522264"/>
                    <a:pt x="50765" y="1385336"/>
                  </a:cubicBezTo>
                  <a:cubicBezTo>
                    <a:pt x="35360" y="1308992"/>
                    <a:pt x="39599" y="1230205"/>
                    <a:pt x="30766" y="1153039"/>
                  </a:cubicBezTo>
                  <a:cubicBezTo>
                    <a:pt x="25645" y="1104077"/>
                    <a:pt x="19023" y="1056859"/>
                    <a:pt x="13384" y="1008191"/>
                  </a:cubicBezTo>
                  <a:cubicBezTo>
                    <a:pt x="-2609" y="857877"/>
                    <a:pt x="-9819" y="703557"/>
                    <a:pt x="24083" y="555169"/>
                  </a:cubicBezTo>
                  <a:cubicBezTo>
                    <a:pt x="33444" y="491147"/>
                    <a:pt x="89910" y="481209"/>
                    <a:pt x="141945" y="463583"/>
                  </a:cubicBezTo>
                  <a:cubicBezTo>
                    <a:pt x="199224" y="447012"/>
                    <a:pt x="257546" y="433991"/>
                    <a:pt x="316274" y="423343"/>
                  </a:cubicBezTo>
                  <a:cubicBezTo>
                    <a:pt x="313252" y="421020"/>
                    <a:pt x="310747" y="417815"/>
                    <a:pt x="308892" y="413455"/>
                  </a:cubicBezTo>
                  <a:cubicBezTo>
                    <a:pt x="299764" y="387402"/>
                    <a:pt x="321274" y="374786"/>
                    <a:pt x="344711" y="373214"/>
                  </a:cubicBezTo>
                  <a:cubicBezTo>
                    <a:pt x="390235" y="365071"/>
                    <a:pt x="436063" y="358154"/>
                    <a:pt x="482054" y="352982"/>
                  </a:cubicBezTo>
                  <a:cubicBezTo>
                    <a:pt x="653533" y="330823"/>
                    <a:pt x="824658" y="307042"/>
                    <a:pt x="996654" y="288899"/>
                  </a:cubicBezTo>
                  <a:cubicBezTo>
                    <a:pt x="1106150" y="277034"/>
                    <a:pt x="1212613" y="274478"/>
                    <a:pt x="1321115" y="258607"/>
                  </a:cubicBezTo>
                  <a:cubicBezTo>
                    <a:pt x="1571615" y="225465"/>
                    <a:pt x="1820189" y="182081"/>
                    <a:pt x="2068245" y="134752"/>
                  </a:cubicBezTo>
                  <a:cubicBezTo>
                    <a:pt x="2233731" y="109398"/>
                    <a:pt x="2399683" y="86377"/>
                    <a:pt x="2565290" y="62302"/>
                  </a:cubicBezTo>
                  <a:cubicBezTo>
                    <a:pt x="2660710" y="46715"/>
                    <a:pt x="2754091" y="21950"/>
                    <a:pt x="2849399" y="5785"/>
                  </a:cubicBezTo>
                  <a:cubicBezTo>
                    <a:pt x="2852360" y="5551"/>
                    <a:pt x="2855504" y="5085"/>
                    <a:pt x="2858698" y="4446"/>
                  </a:cubicBezTo>
                  <a:cubicBezTo>
                    <a:pt x="2862998" y="1657"/>
                    <a:pt x="2867826" y="897"/>
                    <a:pt x="2872825" y="1596"/>
                  </a:cubicBezTo>
                  <a:cubicBezTo>
                    <a:pt x="2886485" y="-959"/>
                    <a:pt x="2900035" y="-1832"/>
                    <a:pt x="2908756" y="9912"/>
                  </a:cubicBezTo>
                  <a:cubicBezTo>
                    <a:pt x="2911778" y="16595"/>
                    <a:pt x="2912011" y="21889"/>
                    <a:pt x="2910389" y="26189"/>
                  </a:cubicBezTo>
                  <a:cubicBezTo>
                    <a:pt x="2910855" y="26828"/>
                    <a:pt x="2911372" y="27406"/>
                    <a:pt x="2911839" y="27994"/>
                  </a:cubicBezTo>
                  <a:cubicBezTo>
                    <a:pt x="2968011" y="77940"/>
                    <a:pt x="2945214" y="154061"/>
                    <a:pt x="2928643" y="217089"/>
                  </a:cubicBezTo>
                  <a:cubicBezTo>
                    <a:pt x="2958469" y="265524"/>
                    <a:pt x="2957018" y="325418"/>
                    <a:pt x="2941786" y="378508"/>
                  </a:cubicBezTo>
                  <a:cubicBezTo>
                    <a:pt x="2938003" y="394034"/>
                    <a:pt x="2931959" y="409155"/>
                    <a:pt x="2928704" y="424793"/>
                  </a:cubicBezTo>
                  <a:cubicBezTo>
                    <a:pt x="2933186" y="443118"/>
                    <a:pt x="2941147" y="460328"/>
                    <a:pt x="2947374" y="4780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7" name="Google Shape;3087;p24"/>
            <p:cNvSpPr/>
            <p:nvPr/>
          </p:nvSpPr>
          <p:spPr>
            <a:xfrm>
              <a:off x="165284" y="-507141"/>
              <a:ext cx="4095561" cy="5070652"/>
            </a:xfrm>
            <a:custGeom>
              <a:rect b="b" l="l" r="r" t="t"/>
              <a:pathLst>
                <a:path extrusionOk="0" h="5070652" w="4095561">
                  <a:moveTo>
                    <a:pt x="4083187" y="3400702"/>
                  </a:moveTo>
                  <a:cubicBezTo>
                    <a:pt x="4143487" y="3530257"/>
                    <a:pt x="3968114" y="3533391"/>
                    <a:pt x="3886477" y="3562466"/>
                  </a:cubicBezTo>
                  <a:cubicBezTo>
                    <a:pt x="3761465" y="3591480"/>
                    <a:pt x="3636615" y="3621306"/>
                    <a:pt x="3510964" y="3647714"/>
                  </a:cubicBezTo>
                  <a:cubicBezTo>
                    <a:pt x="3239827" y="3695976"/>
                    <a:pt x="2971589" y="3733306"/>
                    <a:pt x="2701212" y="3781569"/>
                  </a:cubicBezTo>
                  <a:cubicBezTo>
                    <a:pt x="2565613" y="3800178"/>
                    <a:pt x="2430886" y="3824132"/>
                    <a:pt x="2296392" y="3849779"/>
                  </a:cubicBezTo>
                  <a:cubicBezTo>
                    <a:pt x="2160904" y="3876349"/>
                    <a:pt x="2022921" y="3891176"/>
                    <a:pt x="1888022" y="3919206"/>
                  </a:cubicBezTo>
                  <a:cubicBezTo>
                    <a:pt x="1803474" y="3936416"/>
                    <a:pt x="1720325" y="3960370"/>
                    <a:pt x="1635777" y="3977468"/>
                  </a:cubicBezTo>
                  <a:cubicBezTo>
                    <a:pt x="1554140" y="3995317"/>
                    <a:pt x="1470231" y="4001949"/>
                    <a:pt x="1389638" y="4024564"/>
                  </a:cubicBezTo>
                  <a:cubicBezTo>
                    <a:pt x="1378533" y="4027587"/>
                    <a:pt x="1365217" y="4033286"/>
                    <a:pt x="1353119" y="4034685"/>
                  </a:cubicBezTo>
                  <a:cubicBezTo>
                    <a:pt x="1309045" y="4177201"/>
                    <a:pt x="1300790" y="4329027"/>
                    <a:pt x="1311539" y="4477009"/>
                  </a:cubicBezTo>
                  <a:cubicBezTo>
                    <a:pt x="1319967" y="4578705"/>
                    <a:pt x="1324561" y="4681863"/>
                    <a:pt x="1352013" y="4780649"/>
                  </a:cubicBezTo>
                  <a:cubicBezTo>
                    <a:pt x="1365501" y="4828445"/>
                    <a:pt x="1382894" y="4876829"/>
                    <a:pt x="1404697" y="4920376"/>
                  </a:cubicBezTo>
                  <a:cubicBezTo>
                    <a:pt x="1412780" y="4916248"/>
                    <a:pt x="1422779" y="4914798"/>
                    <a:pt x="1431156" y="4913277"/>
                  </a:cubicBezTo>
                  <a:cubicBezTo>
                    <a:pt x="1445283" y="4910661"/>
                    <a:pt x="1459359" y="4908217"/>
                    <a:pt x="1473486" y="4905833"/>
                  </a:cubicBezTo>
                  <a:cubicBezTo>
                    <a:pt x="1499650" y="4901412"/>
                    <a:pt x="1525876" y="4897223"/>
                    <a:pt x="1552040" y="4892984"/>
                  </a:cubicBezTo>
                  <a:cubicBezTo>
                    <a:pt x="1607047" y="4884090"/>
                    <a:pt x="1661992" y="4874608"/>
                    <a:pt x="1716999" y="4865309"/>
                  </a:cubicBezTo>
                  <a:cubicBezTo>
                    <a:pt x="1825156" y="4847054"/>
                    <a:pt x="1933303" y="4828790"/>
                    <a:pt x="2041632" y="4811347"/>
                  </a:cubicBezTo>
                  <a:cubicBezTo>
                    <a:pt x="2095594" y="4802686"/>
                    <a:pt x="2149556" y="4793731"/>
                    <a:pt x="2203517" y="4785010"/>
                  </a:cubicBezTo>
                  <a:cubicBezTo>
                    <a:pt x="2259518" y="4775944"/>
                    <a:pt x="2315569" y="4767334"/>
                    <a:pt x="2371559" y="4758318"/>
                  </a:cubicBezTo>
                  <a:cubicBezTo>
                    <a:pt x="2479361" y="4740875"/>
                    <a:pt x="2587112" y="4723199"/>
                    <a:pt x="2694803" y="4705228"/>
                  </a:cubicBezTo>
                  <a:cubicBezTo>
                    <a:pt x="2804755" y="4686913"/>
                    <a:pt x="2914484" y="4667026"/>
                    <a:pt x="3024324" y="4648011"/>
                  </a:cubicBezTo>
                  <a:cubicBezTo>
                    <a:pt x="3131954" y="4629402"/>
                    <a:pt x="3239583" y="4610620"/>
                    <a:pt x="3347446" y="4593532"/>
                  </a:cubicBezTo>
                  <a:cubicBezTo>
                    <a:pt x="3401753" y="4584922"/>
                    <a:pt x="3456009" y="4576089"/>
                    <a:pt x="3510204" y="4566729"/>
                  </a:cubicBezTo>
                  <a:cubicBezTo>
                    <a:pt x="3563587" y="4557541"/>
                    <a:pt x="3616850" y="4547653"/>
                    <a:pt x="3670162" y="4538008"/>
                  </a:cubicBezTo>
                  <a:cubicBezTo>
                    <a:pt x="3723364" y="4528354"/>
                    <a:pt x="3776454" y="4517422"/>
                    <a:pt x="3830010" y="4509633"/>
                  </a:cubicBezTo>
                  <a:cubicBezTo>
                    <a:pt x="3855008" y="4505972"/>
                    <a:pt x="3879956" y="4502189"/>
                    <a:pt x="3904903" y="4497889"/>
                  </a:cubicBezTo>
                  <a:cubicBezTo>
                    <a:pt x="3927640" y="4493934"/>
                    <a:pt x="3950204" y="4489280"/>
                    <a:pt x="3972992" y="4485385"/>
                  </a:cubicBezTo>
                  <a:cubicBezTo>
                    <a:pt x="3977119" y="4484686"/>
                    <a:pt x="3981308" y="4483986"/>
                    <a:pt x="3985496" y="4483296"/>
                  </a:cubicBezTo>
                  <a:cubicBezTo>
                    <a:pt x="3996084" y="4481552"/>
                    <a:pt x="4006367" y="4487018"/>
                    <a:pt x="4011833" y="4495739"/>
                  </a:cubicBezTo>
                  <a:cubicBezTo>
                    <a:pt x="4017593" y="4498123"/>
                    <a:pt x="4023110" y="4501439"/>
                    <a:pt x="4028232" y="4505860"/>
                  </a:cubicBezTo>
                  <a:cubicBezTo>
                    <a:pt x="4054690" y="4532836"/>
                    <a:pt x="4062712" y="4583370"/>
                    <a:pt x="4042013" y="4615701"/>
                  </a:cubicBezTo>
                  <a:cubicBezTo>
                    <a:pt x="4001428" y="4658609"/>
                    <a:pt x="3933451" y="4656053"/>
                    <a:pt x="3880077" y="4673091"/>
                  </a:cubicBezTo>
                  <a:cubicBezTo>
                    <a:pt x="3766109" y="4706232"/>
                    <a:pt x="3647426" y="4715248"/>
                    <a:pt x="3531196" y="4737397"/>
                  </a:cubicBezTo>
                  <a:cubicBezTo>
                    <a:pt x="3368621" y="4761989"/>
                    <a:pt x="3207141" y="4792575"/>
                    <a:pt x="3044911" y="4818862"/>
                  </a:cubicBezTo>
                  <a:cubicBezTo>
                    <a:pt x="2900184" y="4853575"/>
                    <a:pt x="2752547" y="4872590"/>
                    <a:pt x="2606888" y="4902416"/>
                  </a:cubicBezTo>
                  <a:cubicBezTo>
                    <a:pt x="2403078" y="4943001"/>
                    <a:pt x="2196074" y="4963649"/>
                    <a:pt x="1990936" y="4995685"/>
                  </a:cubicBezTo>
                  <a:cubicBezTo>
                    <a:pt x="1902382" y="5010745"/>
                    <a:pt x="1812368" y="5015167"/>
                    <a:pt x="1723520" y="5027438"/>
                  </a:cubicBezTo>
                  <a:cubicBezTo>
                    <a:pt x="1571927" y="5051980"/>
                    <a:pt x="1416968" y="5072445"/>
                    <a:pt x="1263520" y="5070528"/>
                  </a:cubicBezTo>
                  <a:cubicBezTo>
                    <a:pt x="1230784" y="5070416"/>
                    <a:pt x="1207936" y="5042264"/>
                    <a:pt x="1197521" y="5013483"/>
                  </a:cubicBezTo>
                  <a:cubicBezTo>
                    <a:pt x="1194093" y="5010289"/>
                    <a:pt x="1191416" y="5006212"/>
                    <a:pt x="1189966" y="5001446"/>
                  </a:cubicBezTo>
                  <a:cubicBezTo>
                    <a:pt x="1139492" y="4837937"/>
                    <a:pt x="1088968" y="4674429"/>
                    <a:pt x="1038495" y="4510921"/>
                  </a:cubicBezTo>
                  <a:cubicBezTo>
                    <a:pt x="992555" y="4362067"/>
                    <a:pt x="946564" y="4213203"/>
                    <a:pt x="900685" y="4064349"/>
                  </a:cubicBezTo>
                  <a:cubicBezTo>
                    <a:pt x="849978" y="3900080"/>
                    <a:pt x="799221" y="3735761"/>
                    <a:pt x="748515" y="3571492"/>
                  </a:cubicBezTo>
                  <a:cubicBezTo>
                    <a:pt x="698802" y="3410478"/>
                    <a:pt x="649201" y="3249536"/>
                    <a:pt x="599427" y="3088583"/>
                  </a:cubicBezTo>
                  <a:cubicBezTo>
                    <a:pt x="548204" y="2922976"/>
                    <a:pt x="497203" y="2757379"/>
                    <a:pt x="446091" y="2591771"/>
                  </a:cubicBezTo>
                  <a:cubicBezTo>
                    <a:pt x="395445" y="2427502"/>
                    <a:pt x="344800" y="2263183"/>
                    <a:pt x="294154" y="2098914"/>
                  </a:cubicBezTo>
                  <a:cubicBezTo>
                    <a:pt x="244553" y="1938083"/>
                    <a:pt x="195134" y="1777131"/>
                    <a:pt x="145767" y="1616239"/>
                  </a:cubicBezTo>
                  <a:cubicBezTo>
                    <a:pt x="124541" y="1547156"/>
                    <a:pt x="103315" y="1478023"/>
                    <a:pt x="82444" y="1408829"/>
                  </a:cubicBezTo>
                  <a:cubicBezTo>
                    <a:pt x="71451" y="1372483"/>
                    <a:pt x="60286" y="1336146"/>
                    <a:pt x="49941" y="1299567"/>
                  </a:cubicBezTo>
                  <a:cubicBezTo>
                    <a:pt x="48775" y="1297528"/>
                    <a:pt x="47791" y="1295206"/>
                    <a:pt x="47031" y="1292589"/>
                  </a:cubicBezTo>
                  <a:cubicBezTo>
                    <a:pt x="36737" y="1258687"/>
                    <a:pt x="27904" y="1224328"/>
                    <a:pt x="20805" y="1189665"/>
                  </a:cubicBezTo>
                  <a:cubicBezTo>
                    <a:pt x="20805" y="1189554"/>
                    <a:pt x="20745" y="1189432"/>
                    <a:pt x="20745" y="1189321"/>
                  </a:cubicBezTo>
                  <a:cubicBezTo>
                    <a:pt x="20450" y="1188337"/>
                    <a:pt x="20167" y="1187282"/>
                    <a:pt x="19872" y="1186298"/>
                  </a:cubicBezTo>
                  <a:cubicBezTo>
                    <a:pt x="19406" y="1184727"/>
                    <a:pt x="19173" y="1183155"/>
                    <a:pt x="19112" y="1181532"/>
                  </a:cubicBezTo>
                  <a:cubicBezTo>
                    <a:pt x="-2814" y="1070292"/>
                    <a:pt x="-7114" y="956213"/>
                    <a:pt x="12713" y="843695"/>
                  </a:cubicBezTo>
                  <a:cubicBezTo>
                    <a:pt x="33411" y="725245"/>
                    <a:pt x="105171" y="351132"/>
                    <a:pt x="265069" y="358403"/>
                  </a:cubicBezTo>
                  <a:cubicBezTo>
                    <a:pt x="266813" y="356770"/>
                    <a:pt x="268902" y="355381"/>
                    <a:pt x="271235" y="354387"/>
                  </a:cubicBezTo>
                  <a:cubicBezTo>
                    <a:pt x="276468" y="352116"/>
                    <a:pt x="282106" y="351193"/>
                    <a:pt x="287633" y="350138"/>
                  </a:cubicBezTo>
                  <a:cubicBezTo>
                    <a:pt x="295249" y="348627"/>
                    <a:pt x="302865" y="347349"/>
                    <a:pt x="310431" y="346011"/>
                  </a:cubicBezTo>
                  <a:cubicBezTo>
                    <a:pt x="323635" y="343688"/>
                    <a:pt x="336950" y="341761"/>
                    <a:pt x="350205" y="339784"/>
                  </a:cubicBezTo>
                  <a:cubicBezTo>
                    <a:pt x="379280" y="335535"/>
                    <a:pt x="408355" y="331407"/>
                    <a:pt x="437481" y="327401"/>
                  </a:cubicBezTo>
                  <a:cubicBezTo>
                    <a:pt x="497659" y="319146"/>
                    <a:pt x="557960" y="311175"/>
                    <a:pt x="618199" y="303214"/>
                  </a:cubicBezTo>
                  <a:cubicBezTo>
                    <a:pt x="731183" y="288388"/>
                    <a:pt x="844157" y="273734"/>
                    <a:pt x="957142" y="259079"/>
                  </a:cubicBezTo>
                  <a:cubicBezTo>
                    <a:pt x="1077975" y="243441"/>
                    <a:pt x="1198799" y="227793"/>
                    <a:pt x="1319632" y="212156"/>
                  </a:cubicBezTo>
                  <a:cubicBezTo>
                    <a:pt x="1432434" y="197562"/>
                    <a:pt x="1545246" y="182908"/>
                    <a:pt x="1658047" y="168315"/>
                  </a:cubicBezTo>
                  <a:cubicBezTo>
                    <a:pt x="1777076" y="152910"/>
                    <a:pt x="1896155" y="137495"/>
                    <a:pt x="2015244" y="122091"/>
                  </a:cubicBezTo>
                  <a:cubicBezTo>
                    <a:pt x="2129973" y="107264"/>
                    <a:pt x="2244691" y="92377"/>
                    <a:pt x="2359359" y="77550"/>
                  </a:cubicBezTo>
                  <a:cubicBezTo>
                    <a:pt x="2473499" y="62784"/>
                    <a:pt x="2587589" y="48008"/>
                    <a:pt x="2701668" y="33243"/>
                  </a:cubicBezTo>
                  <a:cubicBezTo>
                    <a:pt x="2786561" y="22250"/>
                    <a:pt x="2871515" y="11206"/>
                    <a:pt x="2956408" y="213"/>
                  </a:cubicBezTo>
                  <a:cubicBezTo>
                    <a:pt x="2970829" y="-1643"/>
                    <a:pt x="2984438" y="8873"/>
                    <a:pt x="2986294" y="23294"/>
                  </a:cubicBezTo>
                  <a:cubicBezTo>
                    <a:pt x="2986700" y="26438"/>
                    <a:pt x="2986527" y="29521"/>
                    <a:pt x="2985828" y="32482"/>
                  </a:cubicBezTo>
                  <a:cubicBezTo>
                    <a:pt x="2990421" y="42015"/>
                    <a:pt x="2996638" y="51203"/>
                    <a:pt x="2994549" y="61436"/>
                  </a:cubicBezTo>
                  <a:cubicBezTo>
                    <a:pt x="3200276" y="716929"/>
                    <a:pt x="3418902" y="1368172"/>
                    <a:pt x="3627194" y="2022854"/>
                  </a:cubicBezTo>
                  <a:cubicBezTo>
                    <a:pt x="3778786" y="2482215"/>
                    <a:pt x="3914507" y="2947102"/>
                    <a:pt x="4083187" y="3400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8" name="Google Shape;3088;p24"/>
            <p:cNvSpPr/>
            <p:nvPr/>
          </p:nvSpPr>
          <p:spPr>
            <a:xfrm>
              <a:off x="3915274" y="3961307"/>
              <a:ext cx="364767" cy="217723"/>
            </a:xfrm>
            <a:custGeom>
              <a:rect b="b" l="l" r="r" t="t"/>
              <a:pathLst>
                <a:path extrusionOk="0" h="217723" w="364767">
                  <a:moveTo>
                    <a:pt x="39576" y="217724"/>
                  </a:moveTo>
                  <a:cubicBezTo>
                    <a:pt x="32497" y="217237"/>
                    <a:pt x="26240" y="212947"/>
                    <a:pt x="22599" y="207045"/>
                  </a:cubicBezTo>
                  <a:cubicBezTo>
                    <a:pt x="1870" y="207734"/>
                    <a:pt x="-8180" y="180302"/>
                    <a:pt x="8067" y="167301"/>
                  </a:cubicBezTo>
                  <a:cubicBezTo>
                    <a:pt x="24333" y="157576"/>
                    <a:pt x="45306" y="157535"/>
                    <a:pt x="63773" y="153813"/>
                  </a:cubicBezTo>
                  <a:cubicBezTo>
                    <a:pt x="100545" y="144605"/>
                    <a:pt x="137176" y="134007"/>
                    <a:pt x="174658" y="127344"/>
                  </a:cubicBezTo>
                  <a:cubicBezTo>
                    <a:pt x="173319" y="116300"/>
                    <a:pt x="179830" y="105764"/>
                    <a:pt x="190032" y="101687"/>
                  </a:cubicBezTo>
                  <a:cubicBezTo>
                    <a:pt x="189931" y="99375"/>
                    <a:pt x="190144" y="97052"/>
                    <a:pt x="190711" y="94791"/>
                  </a:cubicBezTo>
                  <a:cubicBezTo>
                    <a:pt x="192628" y="86820"/>
                    <a:pt x="196005" y="80603"/>
                    <a:pt x="202982" y="76009"/>
                  </a:cubicBezTo>
                  <a:cubicBezTo>
                    <a:pt x="202982" y="76009"/>
                    <a:pt x="202982" y="76009"/>
                    <a:pt x="202982" y="76009"/>
                  </a:cubicBezTo>
                  <a:cubicBezTo>
                    <a:pt x="203246" y="74843"/>
                    <a:pt x="203591" y="73677"/>
                    <a:pt x="204027" y="72520"/>
                  </a:cubicBezTo>
                  <a:cubicBezTo>
                    <a:pt x="204179" y="72125"/>
                    <a:pt x="204331" y="71729"/>
                    <a:pt x="204494" y="71344"/>
                  </a:cubicBezTo>
                  <a:cubicBezTo>
                    <a:pt x="164993" y="75695"/>
                    <a:pt x="125412" y="86089"/>
                    <a:pt x="86337" y="89436"/>
                  </a:cubicBezTo>
                  <a:cubicBezTo>
                    <a:pt x="73367" y="85836"/>
                    <a:pt x="67383" y="71182"/>
                    <a:pt x="75060" y="59783"/>
                  </a:cubicBezTo>
                  <a:cubicBezTo>
                    <a:pt x="82696" y="50260"/>
                    <a:pt x="95951" y="48019"/>
                    <a:pt x="106924" y="43972"/>
                  </a:cubicBezTo>
                  <a:cubicBezTo>
                    <a:pt x="163462" y="25505"/>
                    <a:pt x="222241" y="15557"/>
                    <a:pt x="280665" y="5131"/>
                  </a:cubicBezTo>
                  <a:cubicBezTo>
                    <a:pt x="355761" y="-18812"/>
                    <a:pt x="372717" y="45463"/>
                    <a:pt x="361724" y="106250"/>
                  </a:cubicBezTo>
                  <a:cubicBezTo>
                    <a:pt x="355203" y="170211"/>
                    <a:pt x="278454" y="176773"/>
                    <a:pt x="228103" y="186144"/>
                  </a:cubicBezTo>
                  <a:cubicBezTo>
                    <a:pt x="165622" y="198232"/>
                    <a:pt x="103212" y="213616"/>
                    <a:pt x="39576" y="217724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9" name="Google Shape;3089;p24"/>
            <p:cNvSpPr/>
            <p:nvPr/>
          </p:nvSpPr>
          <p:spPr>
            <a:xfrm>
              <a:off x="474743" y="9411"/>
              <a:ext cx="1131675" cy="3332273"/>
            </a:xfrm>
            <a:custGeom>
              <a:rect b="b" l="l" r="r" t="t"/>
              <a:pathLst>
                <a:path extrusionOk="0" h="3332273" w="1131675">
                  <a:moveTo>
                    <a:pt x="1079519" y="3313603"/>
                  </a:moveTo>
                  <a:cubicBezTo>
                    <a:pt x="1035506" y="3180326"/>
                    <a:pt x="991544" y="3046938"/>
                    <a:pt x="947469" y="2913671"/>
                  </a:cubicBezTo>
                  <a:cubicBezTo>
                    <a:pt x="902990" y="2779177"/>
                    <a:pt x="858682" y="2644683"/>
                    <a:pt x="814192" y="2510190"/>
                  </a:cubicBezTo>
                  <a:cubicBezTo>
                    <a:pt x="768435" y="2371629"/>
                    <a:pt x="722667" y="2232997"/>
                    <a:pt x="676910" y="2094437"/>
                  </a:cubicBezTo>
                  <a:cubicBezTo>
                    <a:pt x="632430" y="1959770"/>
                    <a:pt x="587940" y="1825155"/>
                    <a:pt x="543521" y="1690488"/>
                  </a:cubicBezTo>
                  <a:cubicBezTo>
                    <a:pt x="498808" y="1554950"/>
                    <a:pt x="454095" y="1419412"/>
                    <a:pt x="409260" y="1283863"/>
                  </a:cubicBezTo>
                  <a:cubicBezTo>
                    <a:pt x="364193" y="1147625"/>
                    <a:pt x="319307" y="1011326"/>
                    <a:pt x="274300" y="875087"/>
                  </a:cubicBezTo>
                  <a:cubicBezTo>
                    <a:pt x="230337" y="742165"/>
                    <a:pt x="186497" y="609182"/>
                    <a:pt x="142534" y="476200"/>
                  </a:cubicBezTo>
                  <a:cubicBezTo>
                    <a:pt x="119331" y="405900"/>
                    <a:pt x="96188" y="335601"/>
                    <a:pt x="73107" y="265301"/>
                  </a:cubicBezTo>
                  <a:cubicBezTo>
                    <a:pt x="51070" y="198084"/>
                    <a:pt x="28972" y="130919"/>
                    <a:pt x="8568" y="63185"/>
                  </a:cubicBezTo>
                  <a:cubicBezTo>
                    <a:pt x="6357" y="55741"/>
                    <a:pt x="3679" y="48014"/>
                    <a:pt x="2229" y="40337"/>
                  </a:cubicBezTo>
                  <a:cubicBezTo>
                    <a:pt x="1530" y="36676"/>
                    <a:pt x="424" y="32893"/>
                    <a:pt x="313" y="29171"/>
                  </a:cubicBezTo>
                  <a:cubicBezTo>
                    <a:pt x="242" y="27092"/>
                    <a:pt x="211" y="25044"/>
                    <a:pt x="242" y="22985"/>
                  </a:cubicBezTo>
                  <a:cubicBezTo>
                    <a:pt x="-1300" y="13523"/>
                    <a:pt x="4683" y="3818"/>
                    <a:pt x="13973" y="917"/>
                  </a:cubicBezTo>
                  <a:cubicBezTo>
                    <a:pt x="23252" y="-2024"/>
                    <a:pt x="33018" y="2347"/>
                    <a:pt x="37521" y="10592"/>
                  </a:cubicBezTo>
                  <a:cubicBezTo>
                    <a:pt x="46638" y="22914"/>
                    <a:pt x="51252" y="38004"/>
                    <a:pt x="56424" y="52324"/>
                  </a:cubicBezTo>
                  <a:cubicBezTo>
                    <a:pt x="62469" y="69067"/>
                    <a:pt x="68462" y="85759"/>
                    <a:pt x="74222" y="102564"/>
                  </a:cubicBezTo>
                  <a:cubicBezTo>
                    <a:pt x="86088" y="137166"/>
                    <a:pt x="97710" y="171758"/>
                    <a:pt x="109281" y="206411"/>
                  </a:cubicBezTo>
                  <a:cubicBezTo>
                    <a:pt x="132362" y="275371"/>
                    <a:pt x="155160" y="344393"/>
                    <a:pt x="177948" y="413415"/>
                  </a:cubicBezTo>
                  <a:cubicBezTo>
                    <a:pt x="222143" y="547158"/>
                    <a:pt x="266329" y="680952"/>
                    <a:pt x="310525" y="814686"/>
                  </a:cubicBezTo>
                  <a:cubicBezTo>
                    <a:pt x="355359" y="950579"/>
                    <a:pt x="400245" y="1086462"/>
                    <a:pt x="445140" y="1222356"/>
                  </a:cubicBezTo>
                  <a:cubicBezTo>
                    <a:pt x="489620" y="1357195"/>
                    <a:pt x="534161" y="1492044"/>
                    <a:pt x="578701" y="1626832"/>
                  </a:cubicBezTo>
                  <a:cubicBezTo>
                    <a:pt x="623181" y="1761498"/>
                    <a:pt x="667610" y="1896164"/>
                    <a:pt x="712090" y="2030780"/>
                  </a:cubicBezTo>
                  <a:cubicBezTo>
                    <a:pt x="756630" y="2165619"/>
                    <a:pt x="801171" y="2300468"/>
                    <a:pt x="845651" y="2435306"/>
                  </a:cubicBezTo>
                  <a:cubicBezTo>
                    <a:pt x="890658" y="2571605"/>
                    <a:pt x="935726" y="2707904"/>
                    <a:pt x="980672" y="2844193"/>
                  </a:cubicBezTo>
                  <a:cubicBezTo>
                    <a:pt x="1025740" y="2980604"/>
                    <a:pt x="1070798" y="3117015"/>
                    <a:pt x="1115866" y="3253486"/>
                  </a:cubicBezTo>
                  <a:cubicBezTo>
                    <a:pt x="1120693" y="3268201"/>
                    <a:pt x="1125581" y="3282906"/>
                    <a:pt x="1130398" y="3297621"/>
                  </a:cubicBezTo>
                  <a:cubicBezTo>
                    <a:pt x="1134992" y="3311403"/>
                    <a:pt x="1126737" y="3326757"/>
                    <a:pt x="1113016" y="3331057"/>
                  </a:cubicBezTo>
                  <a:cubicBezTo>
                    <a:pt x="1110400" y="3331878"/>
                    <a:pt x="1107743" y="3332274"/>
                    <a:pt x="1105146" y="3332274"/>
                  </a:cubicBezTo>
                  <a:cubicBezTo>
                    <a:pt x="1093798" y="3332274"/>
                    <a:pt x="1083261" y="3324860"/>
                    <a:pt x="1079519" y="3313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0" name="Google Shape;3090;p24"/>
            <p:cNvSpPr/>
            <p:nvPr/>
          </p:nvSpPr>
          <p:spPr>
            <a:xfrm>
              <a:off x="404204" y="119465"/>
              <a:ext cx="1047450" cy="3099874"/>
            </a:xfrm>
            <a:custGeom>
              <a:rect b="b" l="l" r="r" t="t"/>
              <a:pathLst>
                <a:path extrusionOk="0" h="3099874" w="1047450">
                  <a:moveTo>
                    <a:pt x="1000200" y="3083172"/>
                  </a:moveTo>
                  <a:cubicBezTo>
                    <a:pt x="991306" y="3053052"/>
                    <a:pt x="981418" y="3023277"/>
                    <a:pt x="971763" y="2993391"/>
                  </a:cubicBezTo>
                  <a:cubicBezTo>
                    <a:pt x="961997" y="2963211"/>
                    <a:pt x="952404" y="2933030"/>
                    <a:pt x="942749" y="2902859"/>
                  </a:cubicBezTo>
                  <a:cubicBezTo>
                    <a:pt x="922517" y="2839649"/>
                    <a:pt x="902164" y="2776560"/>
                    <a:pt x="881810" y="2713420"/>
                  </a:cubicBezTo>
                  <a:cubicBezTo>
                    <a:pt x="841803" y="2589219"/>
                    <a:pt x="800923" y="2465303"/>
                    <a:pt x="760165" y="2341397"/>
                  </a:cubicBezTo>
                  <a:cubicBezTo>
                    <a:pt x="718586" y="2215097"/>
                    <a:pt x="676895" y="2088868"/>
                    <a:pt x="635498" y="1962507"/>
                  </a:cubicBezTo>
                  <a:cubicBezTo>
                    <a:pt x="594446" y="1837201"/>
                    <a:pt x="553628" y="1711896"/>
                    <a:pt x="512576" y="1586590"/>
                  </a:cubicBezTo>
                  <a:cubicBezTo>
                    <a:pt x="471929" y="1462622"/>
                    <a:pt x="431232" y="1338706"/>
                    <a:pt x="390464" y="1214799"/>
                  </a:cubicBezTo>
                  <a:cubicBezTo>
                    <a:pt x="349179" y="1089372"/>
                    <a:pt x="307894" y="964015"/>
                    <a:pt x="266669" y="838648"/>
                  </a:cubicBezTo>
                  <a:cubicBezTo>
                    <a:pt x="225384" y="713282"/>
                    <a:pt x="184160" y="587864"/>
                    <a:pt x="143169" y="462437"/>
                  </a:cubicBezTo>
                  <a:cubicBezTo>
                    <a:pt x="102634" y="338449"/>
                    <a:pt x="61764" y="214654"/>
                    <a:pt x="21230" y="90687"/>
                  </a:cubicBezTo>
                  <a:cubicBezTo>
                    <a:pt x="16808" y="77138"/>
                    <a:pt x="12336" y="63589"/>
                    <a:pt x="8086" y="49980"/>
                  </a:cubicBezTo>
                  <a:cubicBezTo>
                    <a:pt x="5936" y="43236"/>
                    <a:pt x="3837" y="36553"/>
                    <a:pt x="1921" y="29748"/>
                  </a:cubicBezTo>
                  <a:cubicBezTo>
                    <a:pt x="-169" y="22477"/>
                    <a:pt x="-1558" y="14861"/>
                    <a:pt x="3259" y="8177"/>
                  </a:cubicBezTo>
                  <a:cubicBezTo>
                    <a:pt x="8320" y="1139"/>
                    <a:pt x="16869" y="-1650"/>
                    <a:pt x="25124" y="967"/>
                  </a:cubicBezTo>
                  <a:cubicBezTo>
                    <a:pt x="33095" y="3472"/>
                    <a:pt x="36462" y="10621"/>
                    <a:pt x="39078" y="17771"/>
                  </a:cubicBezTo>
                  <a:cubicBezTo>
                    <a:pt x="41695" y="24748"/>
                    <a:pt x="44139" y="31847"/>
                    <a:pt x="46522" y="38875"/>
                  </a:cubicBezTo>
                  <a:cubicBezTo>
                    <a:pt x="51461" y="53408"/>
                    <a:pt x="56237" y="67950"/>
                    <a:pt x="61054" y="82432"/>
                  </a:cubicBezTo>
                  <a:cubicBezTo>
                    <a:pt x="71054" y="112896"/>
                    <a:pt x="81114" y="143371"/>
                    <a:pt x="91113" y="173836"/>
                  </a:cubicBezTo>
                  <a:cubicBezTo>
                    <a:pt x="111234" y="234714"/>
                    <a:pt x="131182" y="295592"/>
                    <a:pt x="151180" y="356480"/>
                  </a:cubicBezTo>
                  <a:cubicBezTo>
                    <a:pt x="192871" y="483064"/>
                    <a:pt x="234562" y="609709"/>
                    <a:pt x="276192" y="736292"/>
                  </a:cubicBezTo>
                  <a:cubicBezTo>
                    <a:pt x="317356" y="861426"/>
                    <a:pt x="358357" y="986620"/>
                    <a:pt x="399348" y="1111804"/>
                  </a:cubicBezTo>
                  <a:cubicBezTo>
                    <a:pt x="440339" y="1236816"/>
                    <a:pt x="481280" y="1361838"/>
                    <a:pt x="522504" y="1486738"/>
                  </a:cubicBezTo>
                  <a:cubicBezTo>
                    <a:pt x="563384" y="1610645"/>
                    <a:pt x="604375" y="1734501"/>
                    <a:pt x="645193" y="1858478"/>
                  </a:cubicBezTo>
                  <a:cubicBezTo>
                    <a:pt x="686418" y="1983612"/>
                    <a:pt x="727409" y="2108856"/>
                    <a:pt x="768522" y="2234051"/>
                  </a:cubicBezTo>
                  <a:cubicBezTo>
                    <a:pt x="809868" y="2360057"/>
                    <a:pt x="851092" y="2486123"/>
                    <a:pt x="892783" y="2612007"/>
                  </a:cubicBezTo>
                  <a:cubicBezTo>
                    <a:pt x="933602" y="2735569"/>
                    <a:pt x="975759" y="2858613"/>
                    <a:pt x="1016811" y="2982053"/>
                  </a:cubicBezTo>
                  <a:cubicBezTo>
                    <a:pt x="1026405" y="3010895"/>
                    <a:pt x="1035887" y="3039798"/>
                    <a:pt x="1046180" y="3068345"/>
                  </a:cubicBezTo>
                  <a:cubicBezTo>
                    <a:pt x="1050653" y="3080728"/>
                    <a:pt x="1042803" y="3094804"/>
                    <a:pt x="1030593" y="3098759"/>
                  </a:cubicBezTo>
                  <a:cubicBezTo>
                    <a:pt x="1028240" y="3099509"/>
                    <a:pt x="1025827" y="3099874"/>
                    <a:pt x="1023423" y="3099874"/>
                  </a:cubicBezTo>
                  <a:cubicBezTo>
                    <a:pt x="1013211" y="3099864"/>
                    <a:pt x="1003252" y="3093384"/>
                    <a:pt x="1000200" y="30831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1" name="Google Shape;3091;p24"/>
            <p:cNvSpPr/>
            <p:nvPr/>
          </p:nvSpPr>
          <p:spPr>
            <a:xfrm>
              <a:off x="1449001" y="3522333"/>
              <a:ext cx="154282" cy="899591"/>
            </a:xfrm>
            <a:custGeom>
              <a:rect b="b" l="l" r="r" t="t"/>
              <a:pathLst>
                <a:path extrusionOk="0" h="899591" w="154282">
                  <a:moveTo>
                    <a:pt x="122481" y="898872"/>
                  </a:moveTo>
                  <a:cubicBezTo>
                    <a:pt x="48591" y="877119"/>
                    <a:pt x="48672" y="782967"/>
                    <a:pt x="41371" y="721288"/>
                  </a:cubicBezTo>
                  <a:cubicBezTo>
                    <a:pt x="31980" y="651313"/>
                    <a:pt x="24445" y="580983"/>
                    <a:pt x="18695" y="510623"/>
                  </a:cubicBezTo>
                  <a:cubicBezTo>
                    <a:pt x="11433" y="392862"/>
                    <a:pt x="-777" y="275213"/>
                    <a:pt x="552" y="157087"/>
                  </a:cubicBezTo>
                  <a:cubicBezTo>
                    <a:pt x="136" y="113875"/>
                    <a:pt x="-3870" y="66566"/>
                    <a:pt x="17883" y="27420"/>
                  </a:cubicBezTo>
                  <a:cubicBezTo>
                    <a:pt x="29069" y="10332"/>
                    <a:pt x="52181" y="-7071"/>
                    <a:pt x="72951" y="2939"/>
                  </a:cubicBezTo>
                  <a:cubicBezTo>
                    <a:pt x="82200" y="8466"/>
                    <a:pt x="86560" y="18465"/>
                    <a:pt x="83183" y="28931"/>
                  </a:cubicBezTo>
                  <a:cubicBezTo>
                    <a:pt x="80374" y="37592"/>
                    <a:pt x="72129" y="43372"/>
                    <a:pt x="66268" y="50045"/>
                  </a:cubicBezTo>
                  <a:cubicBezTo>
                    <a:pt x="53571" y="67995"/>
                    <a:pt x="55366" y="92193"/>
                    <a:pt x="53388" y="113216"/>
                  </a:cubicBezTo>
                  <a:cubicBezTo>
                    <a:pt x="53794" y="182765"/>
                    <a:pt x="53672" y="252192"/>
                    <a:pt x="59402" y="321589"/>
                  </a:cubicBezTo>
                  <a:cubicBezTo>
                    <a:pt x="69117" y="482379"/>
                    <a:pt x="81185" y="644650"/>
                    <a:pt x="106224" y="803534"/>
                  </a:cubicBezTo>
                  <a:cubicBezTo>
                    <a:pt x="110240" y="823107"/>
                    <a:pt x="119966" y="842963"/>
                    <a:pt x="140228" y="849454"/>
                  </a:cubicBezTo>
                  <a:cubicBezTo>
                    <a:pt x="167153" y="863307"/>
                    <a:pt x="152164" y="905596"/>
                    <a:pt x="122481" y="8988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2" name="Google Shape;3092;p24"/>
            <p:cNvSpPr/>
            <p:nvPr/>
          </p:nvSpPr>
          <p:spPr>
            <a:xfrm>
              <a:off x="1343793" y="3445676"/>
              <a:ext cx="166066" cy="1069613"/>
            </a:xfrm>
            <a:custGeom>
              <a:rect b="b" l="l" r="r" t="t"/>
              <a:pathLst>
                <a:path extrusionOk="0" h="1069613" w="166066">
                  <a:moveTo>
                    <a:pt x="121297" y="1062339"/>
                  </a:moveTo>
                  <a:cubicBezTo>
                    <a:pt x="62112" y="1013954"/>
                    <a:pt x="54881" y="936049"/>
                    <a:pt x="45298" y="865455"/>
                  </a:cubicBezTo>
                  <a:cubicBezTo>
                    <a:pt x="28605" y="741133"/>
                    <a:pt x="28544" y="615239"/>
                    <a:pt x="22267" y="490116"/>
                  </a:cubicBezTo>
                  <a:cubicBezTo>
                    <a:pt x="17450" y="391816"/>
                    <a:pt x="8434" y="293831"/>
                    <a:pt x="1680" y="195663"/>
                  </a:cubicBezTo>
                  <a:cubicBezTo>
                    <a:pt x="-2194" y="129917"/>
                    <a:pt x="-4121" y="50795"/>
                    <a:pt x="52123" y="5494"/>
                  </a:cubicBezTo>
                  <a:cubicBezTo>
                    <a:pt x="79525" y="-14059"/>
                    <a:pt x="97110" y="23190"/>
                    <a:pt x="80001" y="45126"/>
                  </a:cubicBezTo>
                  <a:cubicBezTo>
                    <a:pt x="33544" y="117717"/>
                    <a:pt x="59911" y="208857"/>
                    <a:pt x="62274" y="289572"/>
                  </a:cubicBezTo>
                  <a:cubicBezTo>
                    <a:pt x="66229" y="338067"/>
                    <a:pt x="69373" y="386624"/>
                    <a:pt x="72507" y="435170"/>
                  </a:cubicBezTo>
                  <a:cubicBezTo>
                    <a:pt x="83236" y="587675"/>
                    <a:pt x="78460" y="741772"/>
                    <a:pt x="103499" y="892959"/>
                  </a:cubicBezTo>
                  <a:cubicBezTo>
                    <a:pt x="109056" y="940674"/>
                    <a:pt x="118143" y="991198"/>
                    <a:pt x="157511" y="1023325"/>
                  </a:cubicBezTo>
                  <a:cubicBezTo>
                    <a:pt x="182530" y="1046995"/>
                    <a:pt x="147238" y="1085816"/>
                    <a:pt x="121297" y="10623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3" name="Google Shape;3093;p24"/>
            <p:cNvSpPr/>
            <p:nvPr/>
          </p:nvSpPr>
          <p:spPr>
            <a:xfrm>
              <a:off x="1636651" y="2935444"/>
              <a:ext cx="2487201" cy="482542"/>
            </a:xfrm>
            <a:custGeom>
              <a:rect b="b" l="l" r="r" t="t"/>
              <a:pathLst>
                <a:path extrusionOk="0" h="482542" w="2487201">
                  <a:moveTo>
                    <a:pt x="10982" y="482442"/>
                  </a:moveTo>
                  <a:cubicBezTo>
                    <a:pt x="-2445" y="477513"/>
                    <a:pt x="-4047" y="456744"/>
                    <a:pt x="8883" y="450112"/>
                  </a:cubicBezTo>
                  <a:cubicBezTo>
                    <a:pt x="41832" y="440345"/>
                    <a:pt x="82306" y="437100"/>
                    <a:pt x="114707" y="429474"/>
                  </a:cubicBezTo>
                  <a:cubicBezTo>
                    <a:pt x="223503" y="407346"/>
                    <a:pt x="332309" y="385126"/>
                    <a:pt x="441440" y="364641"/>
                  </a:cubicBezTo>
                  <a:cubicBezTo>
                    <a:pt x="844333" y="294645"/>
                    <a:pt x="1251294" y="236677"/>
                    <a:pt x="1652352" y="157525"/>
                  </a:cubicBezTo>
                  <a:cubicBezTo>
                    <a:pt x="1924838" y="103421"/>
                    <a:pt x="2196209" y="44307"/>
                    <a:pt x="2470136" y="0"/>
                  </a:cubicBezTo>
                  <a:cubicBezTo>
                    <a:pt x="2478857" y="811"/>
                    <a:pt x="2485956" y="8488"/>
                    <a:pt x="2487062" y="16976"/>
                  </a:cubicBezTo>
                  <a:cubicBezTo>
                    <a:pt x="2488106" y="25465"/>
                    <a:pt x="2483228" y="34714"/>
                    <a:pt x="2474913" y="37675"/>
                  </a:cubicBezTo>
                  <a:cubicBezTo>
                    <a:pt x="2441558" y="48556"/>
                    <a:pt x="2406804" y="55016"/>
                    <a:pt x="2372516" y="62389"/>
                  </a:cubicBezTo>
                  <a:cubicBezTo>
                    <a:pt x="1794300" y="175110"/>
                    <a:pt x="1218233" y="291015"/>
                    <a:pt x="635838" y="379234"/>
                  </a:cubicBezTo>
                  <a:cubicBezTo>
                    <a:pt x="510593" y="398634"/>
                    <a:pt x="389750" y="419180"/>
                    <a:pt x="267527" y="443073"/>
                  </a:cubicBezTo>
                  <a:cubicBezTo>
                    <a:pt x="182461" y="455801"/>
                    <a:pt x="97133" y="484450"/>
                    <a:pt x="10982" y="4824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4" name="Google Shape;3094;p24"/>
            <p:cNvSpPr/>
            <p:nvPr/>
          </p:nvSpPr>
          <p:spPr>
            <a:xfrm>
              <a:off x="1748335" y="3158327"/>
              <a:ext cx="2379980" cy="487352"/>
            </a:xfrm>
            <a:custGeom>
              <a:rect b="b" l="l" r="r" t="t"/>
              <a:pathLst>
                <a:path extrusionOk="0" h="487352" w="2379980">
                  <a:moveTo>
                    <a:pt x="437" y="469727"/>
                  </a:moveTo>
                  <a:cubicBezTo>
                    <a:pt x="-1713" y="459434"/>
                    <a:pt x="4220" y="447163"/>
                    <a:pt x="14797" y="444201"/>
                  </a:cubicBezTo>
                  <a:cubicBezTo>
                    <a:pt x="28458" y="440409"/>
                    <a:pt x="42179" y="438046"/>
                    <a:pt x="56164" y="436149"/>
                  </a:cubicBezTo>
                  <a:cubicBezTo>
                    <a:pt x="79773" y="432579"/>
                    <a:pt x="103159" y="427924"/>
                    <a:pt x="126555" y="423330"/>
                  </a:cubicBezTo>
                  <a:cubicBezTo>
                    <a:pt x="151736" y="418442"/>
                    <a:pt x="176967" y="413504"/>
                    <a:pt x="202148" y="408565"/>
                  </a:cubicBezTo>
                  <a:cubicBezTo>
                    <a:pt x="251627" y="398850"/>
                    <a:pt x="301117" y="389205"/>
                    <a:pt x="350657" y="379551"/>
                  </a:cubicBezTo>
                  <a:cubicBezTo>
                    <a:pt x="448460" y="360536"/>
                    <a:pt x="546090" y="340710"/>
                    <a:pt x="643832" y="321461"/>
                  </a:cubicBezTo>
                  <a:cubicBezTo>
                    <a:pt x="746634" y="301168"/>
                    <a:pt x="849498" y="280876"/>
                    <a:pt x="952361" y="260989"/>
                  </a:cubicBezTo>
                  <a:cubicBezTo>
                    <a:pt x="1056269" y="240929"/>
                    <a:pt x="1160237" y="221275"/>
                    <a:pt x="1264206" y="201561"/>
                  </a:cubicBezTo>
                  <a:cubicBezTo>
                    <a:pt x="1364970" y="182485"/>
                    <a:pt x="1465683" y="163419"/>
                    <a:pt x="1566457" y="144404"/>
                  </a:cubicBezTo>
                  <a:cubicBezTo>
                    <a:pt x="1663915" y="125967"/>
                    <a:pt x="1761312" y="107541"/>
                    <a:pt x="1858821" y="89509"/>
                  </a:cubicBezTo>
                  <a:cubicBezTo>
                    <a:pt x="1960690" y="70728"/>
                    <a:pt x="2062509" y="51713"/>
                    <a:pt x="2164560" y="33631"/>
                  </a:cubicBezTo>
                  <a:cubicBezTo>
                    <a:pt x="2197936" y="27698"/>
                    <a:pt x="2231310" y="21826"/>
                    <a:pt x="2264746" y="16066"/>
                  </a:cubicBezTo>
                  <a:cubicBezTo>
                    <a:pt x="2295211" y="10772"/>
                    <a:pt x="2325797" y="6178"/>
                    <a:pt x="2356150" y="367"/>
                  </a:cubicBezTo>
                  <a:cubicBezTo>
                    <a:pt x="2366737" y="-1671"/>
                    <a:pt x="2377315" y="4961"/>
                    <a:pt x="2379586" y="15661"/>
                  </a:cubicBezTo>
                  <a:cubicBezTo>
                    <a:pt x="2381736" y="26066"/>
                    <a:pt x="2374881" y="37059"/>
                    <a:pt x="2364293" y="39097"/>
                  </a:cubicBezTo>
                  <a:cubicBezTo>
                    <a:pt x="2340512" y="43630"/>
                    <a:pt x="2316792" y="48985"/>
                    <a:pt x="2293061" y="53984"/>
                  </a:cubicBezTo>
                  <a:cubicBezTo>
                    <a:pt x="2270152" y="58812"/>
                    <a:pt x="2247182" y="63700"/>
                    <a:pt x="2224161" y="68344"/>
                  </a:cubicBezTo>
                  <a:cubicBezTo>
                    <a:pt x="2174215" y="78516"/>
                    <a:pt x="2124208" y="88759"/>
                    <a:pt x="2074202" y="98636"/>
                  </a:cubicBezTo>
                  <a:cubicBezTo>
                    <a:pt x="1967211" y="119862"/>
                    <a:pt x="1860220" y="140794"/>
                    <a:pt x="1753169" y="161553"/>
                  </a:cubicBezTo>
                  <a:cubicBezTo>
                    <a:pt x="1657749" y="179990"/>
                    <a:pt x="1562269" y="198356"/>
                    <a:pt x="1466798" y="216681"/>
                  </a:cubicBezTo>
                  <a:cubicBezTo>
                    <a:pt x="1360386" y="237096"/>
                    <a:pt x="1253922" y="257500"/>
                    <a:pt x="1147459" y="277793"/>
                  </a:cubicBezTo>
                  <a:cubicBezTo>
                    <a:pt x="1050823" y="296280"/>
                    <a:pt x="954115" y="314657"/>
                    <a:pt x="857306" y="332566"/>
                  </a:cubicBezTo>
                  <a:cubicBezTo>
                    <a:pt x="752587" y="351926"/>
                    <a:pt x="647858" y="371296"/>
                    <a:pt x="543017" y="390250"/>
                  </a:cubicBezTo>
                  <a:cubicBezTo>
                    <a:pt x="445215" y="407865"/>
                    <a:pt x="347523" y="426180"/>
                    <a:pt x="249842" y="444272"/>
                  </a:cubicBezTo>
                  <a:cubicBezTo>
                    <a:pt x="209774" y="451655"/>
                    <a:pt x="169777" y="459038"/>
                    <a:pt x="129708" y="466543"/>
                  </a:cubicBezTo>
                  <a:cubicBezTo>
                    <a:pt x="111454" y="469920"/>
                    <a:pt x="93078" y="473226"/>
                    <a:pt x="74874" y="477242"/>
                  </a:cubicBezTo>
                  <a:cubicBezTo>
                    <a:pt x="57898" y="480964"/>
                    <a:pt x="41205" y="485436"/>
                    <a:pt x="23884" y="487241"/>
                  </a:cubicBezTo>
                  <a:cubicBezTo>
                    <a:pt x="23184" y="487312"/>
                    <a:pt x="22485" y="487353"/>
                    <a:pt x="21795" y="487353"/>
                  </a:cubicBezTo>
                  <a:cubicBezTo>
                    <a:pt x="11654" y="487332"/>
                    <a:pt x="2506" y="479574"/>
                    <a:pt x="437" y="4697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5" name="Google Shape;3095;p24"/>
            <p:cNvSpPr/>
            <p:nvPr/>
          </p:nvSpPr>
          <p:spPr>
            <a:xfrm>
              <a:off x="1647961" y="3413160"/>
              <a:ext cx="2437959" cy="463377"/>
            </a:xfrm>
            <a:custGeom>
              <a:rect b="b" l="l" r="r" t="t"/>
              <a:pathLst>
                <a:path extrusionOk="0" h="463377" w="2437959">
                  <a:moveTo>
                    <a:pt x="57" y="445893"/>
                  </a:moveTo>
                  <a:cubicBezTo>
                    <a:pt x="-754" y="435255"/>
                    <a:pt x="7207" y="426878"/>
                    <a:pt x="17439" y="425539"/>
                  </a:cubicBezTo>
                  <a:cubicBezTo>
                    <a:pt x="70002" y="418562"/>
                    <a:pt x="122574" y="411463"/>
                    <a:pt x="175136" y="404314"/>
                  </a:cubicBezTo>
                  <a:cubicBezTo>
                    <a:pt x="363146" y="378230"/>
                    <a:pt x="549147" y="349683"/>
                    <a:pt x="736255" y="319238"/>
                  </a:cubicBezTo>
                  <a:cubicBezTo>
                    <a:pt x="1298407" y="227997"/>
                    <a:pt x="1856969" y="116919"/>
                    <a:pt x="2414315" y="426"/>
                  </a:cubicBezTo>
                  <a:cubicBezTo>
                    <a:pt x="2438279" y="-4371"/>
                    <a:pt x="2448978" y="32787"/>
                    <a:pt x="2422459" y="39206"/>
                  </a:cubicBezTo>
                  <a:cubicBezTo>
                    <a:pt x="1857324" y="161267"/>
                    <a:pt x="1290659" y="276716"/>
                    <a:pt x="719450" y="367156"/>
                  </a:cubicBezTo>
                  <a:cubicBezTo>
                    <a:pt x="551642" y="392945"/>
                    <a:pt x="383966" y="419049"/>
                    <a:pt x="215489" y="440011"/>
                  </a:cubicBezTo>
                  <a:cubicBezTo>
                    <a:pt x="150534" y="448266"/>
                    <a:pt x="85467" y="455649"/>
                    <a:pt x="20400" y="463265"/>
                  </a:cubicBezTo>
                  <a:cubicBezTo>
                    <a:pt x="10320" y="464462"/>
                    <a:pt x="807" y="455923"/>
                    <a:pt x="57" y="4458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6" name="Google Shape;3096;p24"/>
            <p:cNvSpPr/>
            <p:nvPr/>
          </p:nvSpPr>
          <p:spPr>
            <a:xfrm>
              <a:off x="1995161" y="3587648"/>
              <a:ext cx="1984677" cy="386514"/>
            </a:xfrm>
            <a:custGeom>
              <a:rect b="b" l="l" r="r" t="t"/>
              <a:pathLst>
                <a:path extrusionOk="0" h="386514" w="1984677">
                  <a:moveTo>
                    <a:pt x="430" y="369796"/>
                  </a:moveTo>
                  <a:cubicBezTo>
                    <a:pt x="-1893" y="358802"/>
                    <a:pt x="5429" y="346592"/>
                    <a:pt x="16828" y="344615"/>
                  </a:cubicBezTo>
                  <a:cubicBezTo>
                    <a:pt x="133240" y="324667"/>
                    <a:pt x="249652" y="304668"/>
                    <a:pt x="366064" y="284892"/>
                  </a:cubicBezTo>
                  <a:cubicBezTo>
                    <a:pt x="558820" y="252217"/>
                    <a:pt x="751352" y="218629"/>
                    <a:pt x="943875" y="184362"/>
                  </a:cubicBezTo>
                  <a:cubicBezTo>
                    <a:pt x="1222436" y="134598"/>
                    <a:pt x="1501302" y="86184"/>
                    <a:pt x="1779741" y="35913"/>
                  </a:cubicBezTo>
                  <a:cubicBezTo>
                    <a:pt x="1840274" y="24809"/>
                    <a:pt x="1900747" y="13755"/>
                    <a:pt x="1960814" y="439"/>
                  </a:cubicBezTo>
                  <a:cubicBezTo>
                    <a:pt x="1971341" y="-1883"/>
                    <a:pt x="1982101" y="5266"/>
                    <a:pt x="1984251" y="15732"/>
                  </a:cubicBezTo>
                  <a:cubicBezTo>
                    <a:pt x="1986522" y="26431"/>
                    <a:pt x="1979484" y="36836"/>
                    <a:pt x="1968958" y="39219"/>
                  </a:cubicBezTo>
                  <a:cubicBezTo>
                    <a:pt x="1880160" y="59066"/>
                    <a:pt x="1790542" y="75089"/>
                    <a:pt x="1701187" y="91904"/>
                  </a:cubicBezTo>
                  <a:cubicBezTo>
                    <a:pt x="1503147" y="127966"/>
                    <a:pt x="1305240" y="164039"/>
                    <a:pt x="1107211" y="200061"/>
                  </a:cubicBezTo>
                  <a:cubicBezTo>
                    <a:pt x="838182" y="249337"/>
                    <a:pt x="568971" y="298208"/>
                    <a:pt x="298969" y="341654"/>
                  </a:cubicBezTo>
                  <a:cubicBezTo>
                    <a:pt x="207850" y="356602"/>
                    <a:pt x="116740" y="371428"/>
                    <a:pt x="25560" y="386194"/>
                  </a:cubicBezTo>
                  <a:cubicBezTo>
                    <a:pt x="14435" y="388070"/>
                    <a:pt x="2793" y="381600"/>
                    <a:pt x="430" y="3697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7" name="Google Shape;3097;p24"/>
            <p:cNvSpPr/>
            <p:nvPr/>
          </p:nvSpPr>
          <p:spPr>
            <a:xfrm>
              <a:off x="1719441" y="3735644"/>
              <a:ext cx="2380101" cy="498248"/>
            </a:xfrm>
            <a:custGeom>
              <a:rect b="b" l="l" r="r" t="t"/>
              <a:pathLst>
                <a:path extrusionOk="0" h="498248" w="2380101">
                  <a:moveTo>
                    <a:pt x="64" y="480342"/>
                  </a:moveTo>
                  <a:cubicBezTo>
                    <a:pt x="-808" y="469410"/>
                    <a:pt x="7386" y="460800"/>
                    <a:pt x="17862" y="459472"/>
                  </a:cubicBezTo>
                  <a:cubicBezTo>
                    <a:pt x="147468" y="443012"/>
                    <a:pt x="277084" y="426563"/>
                    <a:pt x="406750" y="410276"/>
                  </a:cubicBezTo>
                  <a:cubicBezTo>
                    <a:pt x="569508" y="390004"/>
                    <a:pt x="726759" y="367693"/>
                    <a:pt x="887397" y="340261"/>
                  </a:cubicBezTo>
                  <a:cubicBezTo>
                    <a:pt x="1383185" y="258633"/>
                    <a:pt x="1873537" y="144899"/>
                    <a:pt x="2354742" y="1034"/>
                  </a:cubicBezTo>
                  <a:cubicBezTo>
                    <a:pt x="2377256" y="-6379"/>
                    <a:pt x="2391920" y="28192"/>
                    <a:pt x="2367358" y="37198"/>
                  </a:cubicBezTo>
                  <a:cubicBezTo>
                    <a:pt x="1841988" y="194510"/>
                    <a:pt x="1306953" y="318761"/>
                    <a:pt x="764941" y="402711"/>
                  </a:cubicBezTo>
                  <a:cubicBezTo>
                    <a:pt x="601139" y="429017"/>
                    <a:pt x="436353" y="449036"/>
                    <a:pt x="271617" y="468416"/>
                  </a:cubicBezTo>
                  <a:cubicBezTo>
                    <a:pt x="188063" y="478415"/>
                    <a:pt x="104499" y="488242"/>
                    <a:pt x="20945" y="498130"/>
                  </a:cubicBezTo>
                  <a:cubicBezTo>
                    <a:pt x="10590" y="499378"/>
                    <a:pt x="814" y="490605"/>
                    <a:pt x="64" y="4803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8" name="Google Shape;3098;p24"/>
            <p:cNvSpPr/>
            <p:nvPr/>
          </p:nvSpPr>
          <p:spPr>
            <a:xfrm>
              <a:off x="1434118" y="1176192"/>
              <a:ext cx="2242753" cy="1718321"/>
            </a:xfrm>
            <a:custGeom>
              <a:rect b="b" l="l" r="r" t="t"/>
              <a:pathLst>
                <a:path extrusionOk="0" h="1718321" w="2242753">
                  <a:moveTo>
                    <a:pt x="467179" y="1717734"/>
                  </a:moveTo>
                  <a:cubicBezTo>
                    <a:pt x="465668" y="1718028"/>
                    <a:pt x="464096" y="1718200"/>
                    <a:pt x="462646" y="1718200"/>
                  </a:cubicBezTo>
                  <a:cubicBezTo>
                    <a:pt x="452880" y="1718200"/>
                    <a:pt x="443864" y="1711750"/>
                    <a:pt x="440842" y="1702035"/>
                  </a:cubicBezTo>
                  <a:cubicBezTo>
                    <a:pt x="408806" y="1598066"/>
                    <a:pt x="376759" y="1494098"/>
                    <a:pt x="344784" y="1390078"/>
                  </a:cubicBezTo>
                  <a:cubicBezTo>
                    <a:pt x="312626" y="1285593"/>
                    <a:pt x="280417" y="1181096"/>
                    <a:pt x="248259" y="1076611"/>
                  </a:cubicBezTo>
                  <a:cubicBezTo>
                    <a:pt x="215928" y="971831"/>
                    <a:pt x="183659" y="867101"/>
                    <a:pt x="151440" y="762271"/>
                  </a:cubicBezTo>
                  <a:cubicBezTo>
                    <a:pt x="119748" y="659296"/>
                    <a:pt x="88006" y="556372"/>
                    <a:pt x="56254" y="453397"/>
                  </a:cubicBezTo>
                  <a:cubicBezTo>
                    <a:pt x="37503" y="392428"/>
                    <a:pt x="18751" y="331448"/>
                    <a:pt x="0" y="270489"/>
                  </a:cubicBezTo>
                  <a:cubicBezTo>
                    <a:pt x="43141" y="264394"/>
                    <a:pt x="86262" y="258279"/>
                    <a:pt x="129403" y="252143"/>
                  </a:cubicBezTo>
                  <a:cubicBezTo>
                    <a:pt x="125448" y="252671"/>
                    <a:pt x="121493" y="253249"/>
                    <a:pt x="117538" y="253776"/>
                  </a:cubicBezTo>
                  <a:cubicBezTo>
                    <a:pt x="426239" y="210980"/>
                    <a:pt x="735001" y="168295"/>
                    <a:pt x="1043702" y="125326"/>
                  </a:cubicBezTo>
                  <a:cubicBezTo>
                    <a:pt x="1078010" y="120621"/>
                    <a:pt x="1112257" y="115844"/>
                    <a:pt x="1146565" y="111139"/>
                  </a:cubicBezTo>
                  <a:cubicBezTo>
                    <a:pt x="1209654" y="102356"/>
                    <a:pt x="1272682" y="93574"/>
                    <a:pt x="1335660" y="84163"/>
                  </a:cubicBezTo>
                  <a:cubicBezTo>
                    <a:pt x="1393689" y="75441"/>
                    <a:pt x="1451717" y="66781"/>
                    <a:pt x="1509695" y="58110"/>
                  </a:cubicBezTo>
                  <a:cubicBezTo>
                    <a:pt x="1544520" y="52877"/>
                    <a:pt x="1579528" y="48455"/>
                    <a:pt x="1614130" y="42289"/>
                  </a:cubicBezTo>
                  <a:cubicBezTo>
                    <a:pt x="1654543" y="35079"/>
                    <a:pt x="1694834" y="27757"/>
                    <a:pt x="1735197" y="20485"/>
                  </a:cubicBezTo>
                  <a:cubicBezTo>
                    <a:pt x="1763106" y="15425"/>
                    <a:pt x="1791014" y="10425"/>
                    <a:pt x="1818873" y="5365"/>
                  </a:cubicBezTo>
                  <a:cubicBezTo>
                    <a:pt x="1828791" y="3621"/>
                    <a:pt x="1838861" y="2201"/>
                    <a:pt x="1848739" y="0"/>
                  </a:cubicBezTo>
                  <a:cubicBezTo>
                    <a:pt x="1881110" y="97377"/>
                    <a:pt x="1912811" y="194967"/>
                    <a:pt x="1943773" y="292790"/>
                  </a:cubicBezTo>
                  <a:cubicBezTo>
                    <a:pt x="2046869" y="633476"/>
                    <a:pt x="2139500" y="976891"/>
                    <a:pt x="2235153" y="1319373"/>
                  </a:cubicBezTo>
                  <a:cubicBezTo>
                    <a:pt x="2244868" y="1347454"/>
                    <a:pt x="2252484" y="1378041"/>
                    <a:pt x="2210266" y="1379440"/>
                  </a:cubicBezTo>
                  <a:cubicBezTo>
                    <a:pt x="2153394" y="1388395"/>
                    <a:pt x="2096704" y="1398516"/>
                    <a:pt x="2039892" y="1407988"/>
                  </a:cubicBezTo>
                  <a:cubicBezTo>
                    <a:pt x="1921269" y="1425725"/>
                    <a:pt x="1804340" y="1451251"/>
                    <a:pt x="1686711" y="1474626"/>
                  </a:cubicBezTo>
                  <a:cubicBezTo>
                    <a:pt x="1364461" y="1530505"/>
                    <a:pt x="1046978" y="1610165"/>
                    <a:pt x="724667" y="1665993"/>
                  </a:cubicBezTo>
                  <a:cubicBezTo>
                    <a:pt x="643141" y="1680525"/>
                    <a:pt x="563481" y="1703617"/>
                    <a:pt x="481783" y="1717277"/>
                  </a:cubicBezTo>
                  <a:cubicBezTo>
                    <a:pt x="478821" y="1717855"/>
                    <a:pt x="475678" y="1718322"/>
                    <a:pt x="472656" y="1718322"/>
                  </a:cubicBezTo>
                  <a:cubicBezTo>
                    <a:pt x="470789" y="1718322"/>
                    <a:pt x="468984" y="1718139"/>
                    <a:pt x="467179" y="17177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9" name="Google Shape;3099;p24"/>
            <p:cNvSpPr/>
            <p:nvPr/>
          </p:nvSpPr>
          <p:spPr>
            <a:xfrm>
              <a:off x="1110372" y="71612"/>
              <a:ext cx="1995052" cy="876795"/>
            </a:xfrm>
            <a:custGeom>
              <a:rect b="b" l="l" r="r" t="t"/>
              <a:pathLst>
                <a:path extrusionOk="0" h="876795" w="1995052">
                  <a:moveTo>
                    <a:pt x="93346" y="626762"/>
                  </a:moveTo>
                  <a:cubicBezTo>
                    <a:pt x="77181" y="574372"/>
                    <a:pt x="61015" y="521861"/>
                    <a:pt x="44972" y="469471"/>
                  </a:cubicBezTo>
                  <a:cubicBezTo>
                    <a:pt x="36717" y="442667"/>
                    <a:pt x="28513" y="415914"/>
                    <a:pt x="20379" y="389111"/>
                  </a:cubicBezTo>
                  <a:cubicBezTo>
                    <a:pt x="16424" y="375907"/>
                    <a:pt x="12236" y="362774"/>
                    <a:pt x="8514" y="349570"/>
                  </a:cubicBezTo>
                  <a:cubicBezTo>
                    <a:pt x="6831" y="343576"/>
                    <a:pt x="5198" y="337654"/>
                    <a:pt x="3575" y="331600"/>
                  </a:cubicBezTo>
                  <a:cubicBezTo>
                    <a:pt x="1942" y="325261"/>
                    <a:pt x="320" y="318690"/>
                    <a:pt x="26" y="312118"/>
                  </a:cubicBezTo>
                  <a:cubicBezTo>
                    <a:pt x="-147" y="308924"/>
                    <a:pt x="553" y="305841"/>
                    <a:pt x="1942" y="303103"/>
                  </a:cubicBezTo>
                  <a:cubicBezTo>
                    <a:pt x="1831" y="302869"/>
                    <a:pt x="1770" y="302697"/>
                    <a:pt x="1709" y="302464"/>
                  </a:cubicBezTo>
                  <a:cubicBezTo>
                    <a:pt x="-3524" y="266006"/>
                    <a:pt x="52527" y="272638"/>
                    <a:pt x="75436" y="263095"/>
                  </a:cubicBezTo>
                  <a:cubicBezTo>
                    <a:pt x="133637" y="251412"/>
                    <a:pt x="191443" y="238320"/>
                    <a:pt x="249350" y="225420"/>
                  </a:cubicBezTo>
                  <a:cubicBezTo>
                    <a:pt x="461414" y="189946"/>
                    <a:pt x="673996" y="161114"/>
                    <a:pt x="885189" y="125113"/>
                  </a:cubicBezTo>
                  <a:cubicBezTo>
                    <a:pt x="967698" y="111858"/>
                    <a:pt x="1048991" y="93309"/>
                    <a:pt x="1131440" y="79994"/>
                  </a:cubicBezTo>
                  <a:cubicBezTo>
                    <a:pt x="1238958" y="64295"/>
                    <a:pt x="1347693" y="57896"/>
                    <a:pt x="1455029" y="41031"/>
                  </a:cubicBezTo>
                  <a:cubicBezTo>
                    <a:pt x="1537832" y="28182"/>
                    <a:pt x="1620869" y="15739"/>
                    <a:pt x="1703896" y="4685"/>
                  </a:cubicBezTo>
                  <a:cubicBezTo>
                    <a:pt x="1727038" y="3924"/>
                    <a:pt x="1788039" y="-12120"/>
                    <a:pt x="1785767" y="19917"/>
                  </a:cubicBezTo>
                  <a:cubicBezTo>
                    <a:pt x="1796577" y="45676"/>
                    <a:pt x="1805999" y="72074"/>
                    <a:pt x="1815592" y="98360"/>
                  </a:cubicBezTo>
                  <a:cubicBezTo>
                    <a:pt x="1876582" y="261746"/>
                    <a:pt x="1936537" y="425518"/>
                    <a:pt x="1995053" y="589848"/>
                  </a:cubicBezTo>
                  <a:cubicBezTo>
                    <a:pt x="1913436" y="599512"/>
                    <a:pt x="1831869" y="609441"/>
                    <a:pt x="1750292" y="619582"/>
                  </a:cubicBezTo>
                  <a:cubicBezTo>
                    <a:pt x="1588762" y="639642"/>
                    <a:pt x="1428042" y="666506"/>
                    <a:pt x="1267323" y="691971"/>
                  </a:cubicBezTo>
                  <a:cubicBezTo>
                    <a:pt x="1121370" y="715113"/>
                    <a:pt x="975659" y="740111"/>
                    <a:pt x="830112" y="765525"/>
                  </a:cubicBezTo>
                  <a:cubicBezTo>
                    <a:pt x="650844" y="796751"/>
                    <a:pt x="471576" y="827509"/>
                    <a:pt x="292197" y="857923"/>
                  </a:cubicBezTo>
                  <a:cubicBezTo>
                    <a:pt x="251682" y="864809"/>
                    <a:pt x="210995" y="870894"/>
                    <a:pt x="170298" y="876796"/>
                  </a:cubicBezTo>
                  <a:cubicBezTo>
                    <a:pt x="144641" y="793455"/>
                    <a:pt x="118953" y="710113"/>
                    <a:pt x="93346" y="626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0" name="Google Shape;3100;p24"/>
          <p:cNvGrpSpPr/>
          <p:nvPr/>
        </p:nvGrpSpPr>
        <p:grpSpPr>
          <a:xfrm>
            <a:off x="6780022" y="299647"/>
            <a:ext cx="596822" cy="1056580"/>
            <a:chOff x="13560044" y="599293"/>
            <a:chExt cx="1193644" cy="2113161"/>
          </a:xfrm>
        </p:grpSpPr>
        <p:grpSp>
          <p:nvGrpSpPr>
            <p:cNvPr id="3101" name="Google Shape;3101;p24"/>
            <p:cNvGrpSpPr/>
            <p:nvPr/>
          </p:nvGrpSpPr>
          <p:grpSpPr>
            <a:xfrm>
              <a:off x="13560044" y="599293"/>
              <a:ext cx="1193644" cy="2113161"/>
              <a:chOff x="13560044" y="599293"/>
              <a:chExt cx="1193644" cy="2113161"/>
            </a:xfrm>
          </p:grpSpPr>
          <p:sp>
            <p:nvSpPr>
              <p:cNvPr id="3102" name="Google Shape;3102;p24"/>
              <p:cNvSpPr/>
              <p:nvPr/>
            </p:nvSpPr>
            <p:spPr>
              <a:xfrm>
                <a:off x="13669898" y="1733483"/>
                <a:ext cx="448725" cy="978971"/>
              </a:xfrm>
              <a:custGeom>
                <a:rect b="b" l="l" r="r" t="t"/>
                <a:pathLst>
                  <a:path extrusionOk="0" h="978971" w="448725">
                    <a:moveTo>
                      <a:pt x="412222" y="261636"/>
                    </a:moveTo>
                    <a:cubicBezTo>
                      <a:pt x="295481" y="505263"/>
                      <a:pt x="176921" y="726295"/>
                      <a:pt x="36184" y="969194"/>
                    </a:cubicBezTo>
                    <a:cubicBezTo>
                      <a:pt x="25768" y="987177"/>
                      <a:pt x="-4476" y="978750"/>
                      <a:pt x="561" y="956955"/>
                    </a:cubicBezTo>
                    <a:cubicBezTo>
                      <a:pt x="134027" y="379859"/>
                      <a:pt x="216838" y="-6786"/>
                      <a:pt x="252507" y="90"/>
                    </a:cubicBezTo>
                    <a:cubicBezTo>
                      <a:pt x="330235" y="15102"/>
                      <a:pt x="428153" y="42176"/>
                      <a:pt x="446621" y="132421"/>
                    </a:cubicBezTo>
                    <a:cubicBezTo>
                      <a:pt x="456113" y="178864"/>
                      <a:pt x="431531" y="221207"/>
                      <a:pt x="412222" y="26163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3" name="Google Shape;3103;p24"/>
              <p:cNvSpPr/>
              <p:nvPr/>
            </p:nvSpPr>
            <p:spPr>
              <a:xfrm>
                <a:off x="13846677" y="1732787"/>
                <a:ext cx="269489" cy="393043"/>
              </a:xfrm>
              <a:custGeom>
                <a:rect b="b" l="l" r="r" t="t"/>
                <a:pathLst>
                  <a:path extrusionOk="0" h="393043" w="269489">
                    <a:moveTo>
                      <a:pt x="171588" y="393044"/>
                    </a:moveTo>
                    <a:cubicBezTo>
                      <a:pt x="19009" y="234903"/>
                      <a:pt x="27191" y="243770"/>
                      <a:pt x="0" y="214384"/>
                    </a:cubicBezTo>
                    <a:cubicBezTo>
                      <a:pt x="55831" y="-1090"/>
                      <a:pt x="55687" y="-3077"/>
                      <a:pt x="75730" y="786"/>
                    </a:cubicBezTo>
                    <a:cubicBezTo>
                      <a:pt x="371714" y="57951"/>
                      <a:pt x="264402" y="206545"/>
                      <a:pt x="171588" y="3930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4" name="Google Shape;3104;p24"/>
              <p:cNvSpPr/>
              <p:nvPr/>
            </p:nvSpPr>
            <p:spPr>
              <a:xfrm>
                <a:off x="13560044" y="599293"/>
                <a:ext cx="1193644" cy="1409048"/>
              </a:xfrm>
              <a:custGeom>
                <a:rect b="b" l="l" r="r" t="t"/>
                <a:pathLst>
                  <a:path extrusionOk="0" h="1409048" w="1193644">
                    <a:moveTo>
                      <a:pt x="740418" y="3807"/>
                    </a:moveTo>
                    <a:cubicBezTo>
                      <a:pt x="387252" y="-28372"/>
                      <a:pt x="658756" y="138322"/>
                      <a:pt x="375059" y="700322"/>
                    </a:cubicBezTo>
                    <a:cubicBezTo>
                      <a:pt x="242497" y="700322"/>
                      <a:pt x="76545" y="797113"/>
                      <a:pt x="11658" y="882979"/>
                    </a:cubicBezTo>
                    <a:cubicBezTo>
                      <a:pt x="-48674" y="962814"/>
                      <a:pt x="131152" y="1253522"/>
                      <a:pt x="412666" y="1361242"/>
                    </a:cubicBezTo>
                    <a:cubicBezTo>
                      <a:pt x="688354" y="1468003"/>
                      <a:pt x="1021679" y="1376715"/>
                      <a:pt x="1030495" y="1275173"/>
                    </a:cubicBezTo>
                    <a:cubicBezTo>
                      <a:pt x="1039856" y="1167339"/>
                      <a:pt x="981044" y="984432"/>
                      <a:pt x="883008" y="895852"/>
                    </a:cubicBezTo>
                    <a:cubicBezTo>
                      <a:pt x="1050648" y="280956"/>
                      <a:pt x="1363661" y="348193"/>
                      <a:pt x="1078046" y="133775"/>
                    </a:cubicBezTo>
                    <a:cubicBezTo>
                      <a:pt x="1017930" y="88642"/>
                      <a:pt x="887733" y="17225"/>
                      <a:pt x="740418" y="38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5" name="Google Shape;3105;p24"/>
              <p:cNvSpPr/>
              <p:nvPr/>
            </p:nvSpPr>
            <p:spPr>
              <a:xfrm>
                <a:off x="13930383" y="1344016"/>
                <a:ext cx="497089" cy="213113"/>
              </a:xfrm>
              <a:custGeom>
                <a:rect b="b" l="l" r="r" t="t"/>
                <a:pathLst>
                  <a:path extrusionOk="0" h="213113" w="497089">
                    <a:moveTo>
                      <a:pt x="487395" y="184065"/>
                    </a:moveTo>
                    <a:cubicBezTo>
                      <a:pt x="291985" y="172510"/>
                      <a:pt x="222234" y="171073"/>
                      <a:pt x="22783" y="3106"/>
                    </a:cubicBezTo>
                    <a:cubicBezTo>
                      <a:pt x="12282" y="-5740"/>
                      <a:pt x="-6612" y="5811"/>
                      <a:pt x="2339" y="18896"/>
                    </a:cubicBezTo>
                    <a:cubicBezTo>
                      <a:pt x="96993" y="157253"/>
                      <a:pt x="345650" y="242874"/>
                      <a:pt x="490030" y="203514"/>
                    </a:cubicBezTo>
                    <a:cubicBezTo>
                      <a:pt x="501117" y="200492"/>
                      <a:pt x="498314" y="184711"/>
                      <a:pt x="487395" y="1840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06" name="Google Shape;3106;p24"/>
            <p:cNvSpPr/>
            <p:nvPr/>
          </p:nvSpPr>
          <p:spPr>
            <a:xfrm>
              <a:off x="14135798" y="634310"/>
              <a:ext cx="564012" cy="292337"/>
            </a:xfrm>
            <a:custGeom>
              <a:rect b="b" l="l" r="r" t="t"/>
              <a:pathLst>
                <a:path extrusionOk="0" h="292337" w="564012">
                  <a:moveTo>
                    <a:pt x="546402" y="189454"/>
                  </a:moveTo>
                  <a:cubicBezTo>
                    <a:pt x="540985" y="181952"/>
                    <a:pt x="525747" y="186216"/>
                    <a:pt x="529986" y="196381"/>
                  </a:cubicBezTo>
                  <a:cubicBezTo>
                    <a:pt x="615512" y="401531"/>
                    <a:pt x="-120203" y="97481"/>
                    <a:pt x="40775" y="20350"/>
                  </a:cubicBezTo>
                  <a:cubicBezTo>
                    <a:pt x="51727" y="15101"/>
                    <a:pt x="44013" y="-3512"/>
                    <a:pt x="32448" y="584"/>
                  </a:cubicBezTo>
                  <a:cubicBezTo>
                    <a:pt x="-31422" y="23190"/>
                    <a:pt x="13098" y="99568"/>
                    <a:pt x="46209" y="128434"/>
                  </a:cubicBezTo>
                  <a:cubicBezTo>
                    <a:pt x="101043" y="176242"/>
                    <a:pt x="175608" y="205767"/>
                    <a:pt x="242320" y="232714"/>
                  </a:cubicBezTo>
                  <a:cubicBezTo>
                    <a:pt x="548150" y="356241"/>
                    <a:pt x="597825" y="260672"/>
                    <a:pt x="546402" y="1894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7" name="Google Shape;3107;p24"/>
          <p:cNvGrpSpPr/>
          <p:nvPr/>
        </p:nvGrpSpPr>
        <p:grpSpPr>
          <a:xfrm rot="897523">
            <a:off x="5869719" y="3357850"/>
            <a:ext cx="1993546" cy="2007487"/>
            <a:chOff x="11790588" y="6767226"/>
            <a:chExt cx="3880695" cy="3907832"/>
          </a:xfrm>
        </p:grpSpPr>
        <p:grpSp>
          <p:nvGrpSpPr>
            <p:cNvPr id="3108" name="Google Shape;3108;p24"/>
            <p:cNvGrpSpPr/>
            <p:nvPr/>
          </p:nvGrpSpPr>
          <p:grpSpPr>
            <a:xfrm>
              <a:off x="11790588" y="6767226"/>
              <a:ext cx="3880695" cy="3907832"/>
              <a:chOff x="11790588" y="6767226"/>
              <a:chExt cx="3880695" cy="3907832"/>
            </a:xfrm>
          </p:grpSpPr>
          <p:sp>
            <p:nvSpPr>
              <p:cNvPr id="3109" name="Google Shape;3109;p24"/>
              <p:cNvSpPr/>
              <p:nvPr/>
            </p:nvSpPr>
            <p:spPr>
              <a:xfrm>
                <a:off x="14915080" y="7840933"/>
                <a:ext cx="756204" cy="2360681"/>
              </a:xfrm>
              <a:custGeom>
                <a:rect b="b" l="l" r="r" t="t"/>
                <a:pathLst>
                  <a:path extrusionOk="0" h="2360681" w="756204">
                    <a:moveTo>
                      <a:pt x="330390" y="2313631"/>
                    </a:moveTo>
                    <a:cubicBezTo>
                      <a:pt x="294117" y="2328764"/>
                      <a:pt x="256003" y="2339094"/>
                      <a:pt x="218449" y="2350704"/>
                    </a:cubicBezTo>
                    <a:cubicBezTo>
                      <a:pt x="190424" y="2360953"/>
                      <a:pt x="146705" y="2372404"/>
                      <a:pt x="135495" y="2334289"/>
                    </a:cubicBezTo>
                    <a:cubicBezTo>
                      <a:pt x="121002" y="2283684"/>
                      <a:pt x="192586" y="2280401"/>
                      <a:pt x="283468" y="2247491"/>
                    </a:cubicBezTo>
                    <a:cubicBezTo>
                      <a:pt x="253441" y="2220587"/>
                      <a:pt x="206118" y="2138673"/>
                      <a:pt x="226216" y="2093833"/>
                    </a:cubicBezTo>
                    <a:cubicBezTo>
                      <a:pt x="259847" y="2059562"/>
                      <a:pt x="540339" y="1846090"/>
                      <a:pt x="448496" y="1588659"/>
                    </a:cubicBezTo>
                    <a:cubicBezTo>
                      <a:pt x="378673" y="1418425"/>
                      <a:pt x="335915" y="1413461"/>
                      <a:pt x="180095" y="1064587"/>
                    </a:cubicBezTo>
                    <a:cubicBezTo>
                      <a:pt x="142141" y="979471"/>
                      <a:pt x="97300" y="873776"/>
                      <a:pt x="43732" y="740215"/>
                    </a:cubicBezTo>
                    <a:cubicBezTo>
                      <a:pt x="36926" y="721879"/>
                      <a:pt x="20912" y="702101"/>
                      <a:pt x="35324" y="683204"/>
                    </a:cubicBezTo>
                    <a:cubicBezTo>
                      <a:pt x="54942" y="663667"/>
                      <a:pt x="72478" y="669592"/>
                      <a:pt x="87692" y="686327"/>
                    </a:cubicBezTo>
                    <a:cubicBezTo>
                      <a:pt x="91535" y="332569"/>
                      <a:pt x="55903" y="203973"/>
                      <a:pt x="13" y="29176"/>
                    </a:cubicBezTo>
                    <a:cubicBezTo>
                      <a:pt x="-147" y="24131"/>
                      <a:pt x="1214" y="19247"/>
                      <a:pt x="3616" y="15003"/>
                    </a:cubicBezTo>
                    <a:cubicBezTo>
                      <a:pt x="14346" y="-3574"/>
                      <a:pt x="45734" y="-10620"/>
                      <a:pt x="59266" y="28055"/>
                    </a:cubicBezTo>
                    <a:cubicBezTo>
                      <a:pt x="102745" y="129106"/>
                      <a:pt x="82167" y="97157"/>
                      <a:pt x="263690" y="534751"/>
                    </a:cubicBezTo>
                    <a:cubicBezTo>
                      <a:pt x="278423" y="570223"/>
                      <a:pt x="294518" y="608817"/>
                      <a:pt x="312053" y="650855"/>
                    </a:cubicBezTo>
                    <a:cubicBezTo>
                      <a:pt x="599192" y="1348042"/>
                      <a:pt x="654201" y="1277899"/>
                      <a:pt x="724825" y="1479360"/>
                    </a:cubicBezTo>
                    <a:cubicBezTo>
                      <a:pt x="815466" y="1765938"/>
                      <a:pt x="717378" y="2153006"/>
                      <a:pt x="330390" y="23136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0" name="Google Shape;3110;p24"/>
              <p:cNvSpPr/>
              <p:nvPr/>
            </p:nvSpPr>
            <p:spPr>
              <a:xfrm>
                <a:off x="14915080" y="7840933"/>
                <a:ext cx="263690" cy="1064587"/>
              </a:xfrm>
              <a:custGeom>
                <a:rect b="b" l="l" r="r" t="t"/>
                <a:pathLst>
                  <a:path extrusionOk="0" h="1064587" w="263690">
                    <a:moveTo>
                      <a:pt x="263690" y="534751"/>
                    </a:moveTo>
                    <a:lnTo>
                      <a:pt x="180095" y="1064587"/>
                    </a:lnTo>
                    <a:cubicBezTo>
                      <a:pt x="142141" y="979471"/>
                      <a:pt x="97300" y="873776"/>
                      <a:pt x="43732" y="740215"/>
                    </a:cubicBezTo>
                    <a:cubicBezTo>
                      <a:pt x="36926" y="721879"/>
                      <a:pt x="20912" y="702101"/>
                      <a:pt x="35324" y="683204"/>
                    </a:cubicBezTo>
                    <a:cubicBezTo>
                      <a:pt x="54942" y="663667"/>
                      <a:pt x="72478" y="669592"/>
                      <a:pt x="87692" y="686327"/>
                    </a:cubicBezTo>
                    <a:cubicBezTo>
                      <a:pt x="91535" y="332569"/>
                      <a:pt x="55903" y="203973"/>
                      <a:pt x="13" y="29176"/>
                    </a:cubicBezTo>
                    <a:cubicBezTo>
                      <a:pt x="-147" y="24131"/>
                      <a:pt x="1214" y="19247"/>
                      <a:pt x="3616" y="15003"/>
                    </a:cubicBezTo>
                    <a:cubicBezTo>
                      <a:pt x="14346" y="-3574"/>
                      <a:pt x="45734" y="-10620"/>
                      <a:pt x="59266" y="28055"/>
                    </a:cubicBezTo>
                    <a:cubicBezTo>
                      <a:pt x="102745" y="129106"/>
                      <a:pt x="82167" y="97157"/>
                      <a:pt x="263690" y="5347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1" name="Google Shape;3111;p24"/>
              <p:cNvSpPr/>
              <p:nvPr/>
            </p:nvSpPr>
            <p:spPr>
              <a:xfrm>
                <a:off x="11790588" y="7936313"/>
                <a:ext cx="663012" cy="2361099"/>
              </a:xfrm>
              <a:custGeom>
                <a:rect b="b" l="l" r="r" t="t"/>
                <a:pathLst>
                  <a:path extrusionOk="0" h="2361099" w="663012">
                    <a:moveTo>
                      <a:pt x="597832" y="2361099"/>
                    </a:moveTo>
                    <a:cubicBezTo>
                      <a:pt x="394769" y="2327869"/>
                      <a:pt x="187623" y="2238028"/>
                      <a:pt x="66794" y="2064672"/>
                    </a:cubicBezTo>
                    <a:cubicBezTo>
                      <a:pt x="-84862" y="1862170"/>
                      <a:pt x="56305" y="1562381"/>
                      <a:pt x="149829" y="1336337"/>
                    </a:cubicBezTo>
                    <a:cubicBezTo>
                      <a:pt x="245035" y="1120303"/>
                      <a:pt x="299083" y="1028941"/>
                      <a:pt x="394689" y="695281"/>
                    </a:cubicBezTo>
                    <a:cubicBezTo>
                      <a:pt x="436887" y="548108"/>
                      <a:pt x="487173" y="353773"/>
                      <a:pt x="552591" y="80728"/>
                    </a:cubicBezTo>
                    <a:cubicBezTo>
                      <a:pt x="563001" y="54704"/>
                      <a:pt x="554994" y="6981"/>
                      <a:pt x="586782" y="656"/>
                    </a:cubicBezTo>
                    <a:cubicBezTo>
                      <a:pt x="589264" y="175"/>
                      <a:pt x="592067" y="-65"/>
                      <a:pt x="595110" y="15"/>
                    </a:cubicBezTo>
                    <a:cubicBezTo>
                      <a:pt x="610724" y="1697"/>
                      <a:pt x="621533" y="15869"/>
                      <a:pt x="620172" y="31163"/>
                    </a:cubicBezTo>
                    <a:cubicBezTo>
                      <a:pt x="603437" y="229582"/>
                      <a:pt x="595990" y="19232"/>
                      <a:pt x="621453" y="289876"/>
                    </a:cubicBezTo>
                    <a:cubicBezTo>
                      <a:pt x="640671" y="424397"/>
                      <a:pt x="614167" y="493099"/>
                      <a:pt x="612245" y="699364"/>
                    </a:cubicBezTo>
                    <a:cubicBezTo>
                      <a:pt x="609523" y="739320"/>
                      <a:pt x="605599" y="778235"/>
                      <a:pt x="600555" y="815949"/>
                    </a:cubicBezTo>
                    <a:cubicBezTo>
                      <a:pt x="585661" y="928771"/>
                      <a:pt x="561479" y="1031983"/>
                      <a:pt x="533935" y="1126869"/>
                    </a:cubicBezTo>
                    <a:cubicBezTo>
                      <a:pt x="392928" y="1612666"/>
                      <a:pt x="163601" y="1879546"/>
                      <a:pt x="632423" y="2094939"/>
                    </a:cubicBezTo>
                    <a:cubicBezTo>
                      <a:pt x="677424" y="2114477"/>
                      <a:pt x="646196" y="2157156"/>
                      <a:pt x="646196" y="2157956"/>
                    </a:cubicBezTo>
                    <a:cubicBezTo>
                      <a:pt x="665653" y="2212645"/>
                      <a:pt x="685751" y="2361339"/>
                      <a:pt x="597832" y="23610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2" name="Google Shape;3112;p24"/>
              <p:cNvSpPr/>
              <p:nvPr/>
            </p:nvSpPr>
            <p:spPr>
              <a:xfrm>
                <a:off x="12185278" y="7936969"/>
                <a:ext cx="205865" cy="1126212"/>
              </a:xfrm>
              <a:custGeom>
                <a:rect b="b" l="l" r="r" t="t"/>
                <a:pathLst>
                  <a:path extrusionOk="0" h="1126212" w="205865">
                    <a:moveTo>
                      <a:pt x="205865" y="815293"/>
                    </a:moveTo>
                    <a:cubicBezTo>
                      <a:pt x="190972" y="928115"/>
                      <a:pt x="166790" y="1031328"/>
                      <a:pt x="139245" y="1126213"/>
                    </a:cubicBezTo>
                    <a:lnTo>
                      <a:pt x="0" y="694625"/>
                    </a:lnTo>
                    <a:cubicBezTo>
                      <a:pt x="42198" y="547452"/>
                      <a:pt x="92483" y="353118"/>
                      <a:pt x="157902" y="80072"/>
                    </a:cubicBezTo>
                    <a:cubicBezTo>
                      <a:pt x="168311" y="54049"/>
                      <a:pt x="160304" y="6326"/>
                      <a:pt x="192093" y="0"/>
                    </a:cubicBezTo>
                    <a:lnTo>
                      <a:pt x="205865" y="81529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3" name="Google Shape;3113;p24"/>
              <p:cNvSpPr/>
              <p:nvPr/>
            </p:nvSpPr>
            <p:spPr>
              <a:xfrm>
                <a:off x="12301220" y="7033993"/>
                <a:ext cx="2990864" cy="3641065"/>
              </a:xfrm>
              <a:custGeom>
                <a:rect b="b" l="l" r="r" t="t"/>
                <a:pathLst>
                  <a:path extrusionOk="0" h="3641065" w="2990864">
                    <a:moveTo>
                      <a:pt x="2796036" y="3440939"/>
                    </a:moveTo>
                    <a:cubicBezTo>
                      <a:pt x="2607627" y="3567213"/>
                      <a:pt x="2373977" y="3559686"/>
                      <a:pt x="2157382" y="3585309"/>
                    </a:cubicBezTo>
                    <a:cubicBezTo>
                      <a:pt x="1827565" y="3624705"/>
                      <a:pt x="1031970" y="3646644"/>
                      <a:pt x="799521" y="3639838"/>
                    </a:cubicBezTo>
                    <a:cubicBezTo>
                      <a:pt x="695427" y="3634473"/>
                      <a:pt x="347114" y="3635274"/>
                      <a:pt x="193856" y="3438537"/>
                    </a:cubicBezTo>
                    <a:cubicBezTo>
                      <a:pt x="160065" y="3396499"/>
                      <a:pt x="80154" y="3258295"/>
                      <a:pt x="60536" y="3203766"/>
                    </a:cubicBezTo>
                    <a:cubicBezTo>
                      <a:pt x="45082" y="3156764"/>
                      <a:pt x="27466" y="3028088"/>
                      <a:pt x="15295" y="2898451"/>
                    </a:cubicBezTo>
                    <a:cubicBezTo>
                      <a:pt x="3445" y="2772979"/>
                      <a:pt x="-3362" y="2646625"/>
                      <a:pt x="1683" y="2592336"/>
                    </a:cubicBezTo>
                    <a:cubicBezTo>
                      <a:pt x="10491" y="2455973"/>
                      <a:pt x="69584" y="2296470"/>
                      <a:pt x="33792" y="1611133"/>
                    </a:cubicBezTo>
                    <a:cubicBezTo>
                      <a:pt x="23623" y="1415277"/>
                      <a:pt x="12813" y="1219261"/>
                      <a:pt x="8809" y="1023164"/>
                    </a:cubicBezTo>
                    <a:cubicBezTo>
                      <a:pt x="4726" y="826427"/>
                      <a:pt x="15696" y="545855"/>
                      <a:pt x="124113" y="374821"/>
                    </a:cubicBezTo>
                    <a:cubicBezTo>
                      <a:pt x="237655" y="188814"/>
                      <a:pt x="632891" y="117630"/>
                      <a:pt x="754040" y="104338"/>
                    </a:cubicBezTo>
                    <a:cubicBezTo>
                      <a:pt x="1038616" y="63822"/>
                      <a:pt x="1323912" y="24426"/>
                      <a:pt x="1611371" y="11374"/>
                    </a:cubicBezTo>
                    <a:cubicBezTo>
                      <a:pt x="1856792" y="164"/>
                      <a:pt x="2196617" y="-31784"/>
                      <a:pt x="2415134" y="104899"/>
                    </a:cubicBezTo>
                    <a:cubicBezTo>
                      <a:pt x="2660875" y="262400"/>
                      <a:pt x="2683856" y="569236"/>
                      <a:pt x="2716205" y="853412"/>
                    </a:cubicBezTo>
                    <a:cubicBezTo>
                      <a:pt x="2740306" y="1081697"/>
                      <a:pt x="2761846" y="1087382"/>
                      <a:pt x="2744310" y="1477413"/>
                    </a:cubicBezTo>
                    <a:cubicBezTo>
                      <a:pt x="2769373" y="2032873"/>
                      <a:pt x="2963227" y="2534524"/>
                      <a:pt x="2988209" y="2914946"/>
                    </a:cubicBezTo>
                    <a:cubicBezTo>
                      <a:pt x="3002702" y="3135304"/>
                      <a:pt x="2960504" y="3314986"/>
                      <a:pt x="2796036" y="34409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4" name="Google Shape;3114;p24"/>
              <p:cNvSpPr/>
              <p:nvPr/>
            </p:nvSpPr>
            <p:spPr>
              <a:xfrm>
                <a:off x="13155444" y="6767226"/>
                <a:ext cx="1096021" cy="492287"/>
              </a:xfrm>
              <a:custGeom>
                <a:rect b="b" l="l" r="r" t="t"/>
                <a:pathLst>
                  <a:path extrusionOk="0" h="492287" w="1096021">
                    <a:moveTo>
                      <a:pt x="20901" y="485400"/>
                    </a:moveTo>
                    <a:cubicBezTo>
                      <a:pt x="10949" y="479274"/>
                      <a:pt x="3790" y="469273"/>
                      <a:pt x="1084" y="457863"/>
                    </a:cubicBezTo>
                    <a:cubicBezTo>
                      <a:pt x="-2712" y="441728"/>
                      <a:pt x="3710" y="423392"/>
                      <a:pt x="16473" y="412838"/>
                    </a:cubicBezTo>
                    <a:cubicBezTo>
                      <a:pt x="37837" y="159459"/>
                      <a:pt x="125211" y="64757"/>
                      <a:pt x="383099" y="55893"/>
                    </a:cubicBezTo>
                    <a:cubicBezTo>
                      <a:pt x="496657" y="48719"/>
                      <a:pt x="607637" y="21607"/>
                      <a:pt x="720090" y="5880"/>
                    </a:cubicBezTo>
                    <a:cubicBezTo>
                      <a:pt x="835754" y="-18021"/>
                      <a:pt x="943363" y="32696"/>
                      <a:pt x="1012209" y="126109"/>
                    </a:cubicBezTo>
                    <a:cubicBezTo>
                      <a:pt x="1050011" y="173263"/>
                      <a:pt x="1074281" y="229417"/>
                      <a:pt x="1092233" y="286725"/>
                    </a:cubicBezTo>
                    <a:cubicBezTo>
                      <a:pt x="1102114" y="313982"/>
                      <a:pt x="1092914" y="348957"/>
                      <a:pt x="1061710" y="355635"/>
                    </a:cubicBezTo>
                    <a:cubicBezTo>
                      <a:pt x="980236" y="371553"/>
                      <a:pt x="1016285" y="218343"/>
                      <a:pt x="874301" y="121192"/>
                    </a:cubicBezTo>
                    <a:cubicBezTo>
                      <a:pt x="807769" y="72460"/>
                      <a:pt x="719874" y="101518"/>
                      <a:pt x="646472" y="111575"/>
                    </a:cubicBezTo>
                    <a:cubicBezTo>
                      <a:pt x="541097" y="132170"/>
                      <a:pt x="435130" y="147095"/>
                      <a:pt x="327938" y="153549"/>
                    </a:cubicBezTo>
                    <a:cubicBezTo>
                      <a:pt x="167033" y="163967"/>
                      <a:pt x="126877" y="247394"/>
                      <a:pt x="109157" y="394990"/>
                    </a:cubicBezTo>
                    <a:cubicBezTo>
                      <a:pt x="105890" y="441064"/>
                      <a:pt x="80035" y="515275"/>
                      <a:pt x="20901" y="4854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5" name="Google Shape;3115;p24"/>
              <p:cNvSpPr/>
              <p:nvPr/>
            </p:nvSpPr>
            <p:spPr>
              <a:xfrm>
                <a:off x="12430397" y="7332539"/>
                <a:ext cx="2567533" cy="1753152"/>
              </a:xfrm>
              <a:custGeom>
                <a:rect b="b" l="l" r="r" t="t"/>
                <a:pathLst>
                  <a:path extrusionOk="0" h="1753152" w="2567533">
                    <a:moveTo>
                      <a:pt x="2553382" y="1753087"/>
                    </a:moveTo>
                    <a:cubicBezTo>
                      <a:pt x="2511112" y="1749412"/>
                      <a:pt x="2531578" y="836014"/>
                      <a:pt x="2488307" y="416981"/>
                    </a:cubicBezTo>
                    <a:cubicBezTo>
                      <a:pt x="2483255" y="338111"/>
                      <a:pt x="2438054" y="120579"/>
                      <a:pt x="2330709" y="77228"/>
                    </a:cubicBezTo>
                    <a:cubicBezTo>
                      <a:pt x="2225439" y="48458"/>
                      <a:pt x="2002342" y="15909"/>
                      <a:pt x="1691142" y="49275"/>
                    </a:cubicBezTo>
                    <a:cubicBezTo>
                      <a:pt x="1566966" y="58715"/>
                      <a:pt x="1593262" y="44094"/>
                      <a:pt x="1065491" y="54976"/>
                    </a:cubicBezTo>
                    <a:cubicBezTo>
                      <a:pt x="1008104" y="59780"/>
                      <a:pt x="649493" y="85940"/>
                      <a:pt x="505700" y="81159"/>
                    </a:cubicBezTo>
                    <a:cubicBezTo>
                      <a:pt x="304158" y="91553"/>
                      <a:pt x="70532" y="33773"/>
                      <a:pt x="36694" y="474906"/>
                    </a:cubicBezTo>
                    <a:cubicBezTo>
                      <a:pt x="19318" y="712800"/>
                      <a:pt x="83632" y="1731268"/>
                      <a:pt x="8084" y="1565454"/>
                    </a:cubicBezTo>
                    <a:cubicBezTo>
                      <a:pt x="3848" y="1555309"/>
                      <a:pt x="16075" y="1638512"/>
                      <a:pt x="557" y="746550"/>
                    </a:cubicBezTo>
                    <a:cubicBezTo>
                      <a:pt x="-14176" y="-130431"/>
                      <a:pt x="263658" y="90103"/>
                      <a:pt x="776175" y="37640"/>
                    </a:cubicBezTo>
                    <a:cubicBezTo>
                      <a:pt x="1171651" y="11593"/>
                      <a:pt x="1198939" y="12514"/>
                      <a:pt x="1593166" y="16605"/>
                    </a:cubicBezTo>
                    <a:cubicBezTo>
                      <a:pt x="1658897" y="18775"/>
                      <a:pt x="2293700" y="-56725"/>
                      <a:pt x="2416931" y="97382"/>
                    </a:cubicBezTo>
                    <a:cubicBezTo>
                      <a:pt x="2520464" y="210524"/>
                      <a:pt x="2555143" y="452493"/>
                      <a:pt x="2567498" y="1737898"/>
                    </a:cubicBezTo>
                    <a:cubicBezTo>
                      <a:pt x="2568067" y="1745801"/>
                      <a:pt x="2561773" y="1753968"/>
                      <a:pt x="2553382" y="17530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6" name="Google Shape;3116;p24"/>
              <p:cNvSpPr/>
              <p:nvPr/>
            </p:nvSpPr>
            <p:spPr>
              <a:xfrm>
                <a:off x="12488657" y="7247662"/>
                <a:ext cx="2395413" cy="213614"/>
              </a:xfrm>
              <a:custGeom>
                <a:rect b="b" l="l" r="r" t="t"/>
                <a:pathLst>
                  <a:path extrusionOk="0" h="213614" w="2395413">
                    <a:moveTo>
                      <a:pt x="3785" y="209227"/>
                    </a:moveTo>
                    <a:cubicBezTo>
                      <a:pt x="-17138" y="187536"/>
                      <a:pt x="54831" y="143536"/>
                      <a:pt x="69420" y="131165"/>
                    </a:cubicBezTo>
                    <a:cubicBezTo>
                      <a:pt x="276262" y="-20932"/>
                      <a:pt x="371020" y="82609"/>
                      <a:pt x="1449630" y="20754"/>
                    </a:cubicBezTo>
                    <a:cubicBezTo>
                      <a:pt x="1545124" y="12610"/>
                      <a:pt x="1640682" y="1913"/>
                      <a:pt x="1736584" y="31"/>
                    </a:cubicBezTo>
                    <a:cubicBezTo>
                      <a:pt x="1861648" y="-882"/>
                      <a:pt x="2167676" y="18504"/>
                      <a:pt x="2257805" y="48234"/>
                    </a:cubicBezTo>
                    <a:cubicBezTo>
                      <a:pt x="2314464" y="60389"/>
                      <a:pt x="2412656" y="117793"/>
                      <a:pt x="2392806" y="145274"/>
                    </a:cubicBezTo>
                    <a:cubicBezTo>
                      <a:pt x="2378834" y="159751"/>
                      <a:pt x="2373573" y="138860"/>
                      <a:pt x="2319060" y="102731"/>
                    </a:cubicBezTo>
                    <a:cubicBezTo>
                      <a:pt x="2192386" y="35583"/>
                      <a:pt x="1805974" y="24004"/>
                      <a:pt x="1654270" y="33061"/>
                    </a:cubicBezTo>
                    <a:cubicBezTo>
                      <a:pt x="585757" y="124871"/>
                      <a:pt x="304720" y="-7856"/>
                      <a:pt x="86099" y="154194"/>
                    </a:cubicBezTo>
                    <a:cubicBezTo>
                      <a:pt x="17093" y="201588"/>
                      <a:pt x="17117" y="223704"/>
                      <a:pt x="3785" y="2092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7" name="Google Shape;3117;p24"/>
              <p:cNvSpPr/>
              <p:nvPr/>
            </p:nvSpPr>
            <p:spPr>
              <a:xfrm>
                <a:off x="13234770" y="6846033"/>
                <a:ext cx="960242" cy="364360"/>
              </a:xfrm>
              <a:custGeom>
                <a:rect b="b" l="l" r="r" t="t"/>
                <a:pathLst>
                  <a:path extrusionOk="0" h="364360" w="960242">
                    <a:moveTo>
                      <a:pt x="7362" y="363130"/>
                    </a:moveTo>
                    <a:cubicBezTo>
                      <a:pt x="-12239" y="346923"/>
                      <a:pt x="12863" y="299344"/>
                      <a:pt x="18581" y="278846"/>
                    </a:cubicBezTo>
                    <a:cubicBezTo>
                      <a:pt x="27869" y="254752"/>
                      <a:pt x="32521" y="230282"/>
                      <a:pt x="43259" y="207133"/>
                    </a:cubicBezTo>
                    <a:cubicBezTo>
                      <a:pt x="71668" y="148312"/>
                      <a:pt x="121153" y="95929"/>
                      <a:pt x="182888" y="72452"/>
                    </a:cubicBezTo>
                    <a:cubicBezTo>
                      <a:pt x="267717" y="48679"/>
                      <a:pt x="357461" y="51041"/>
                      <a:pt x="444532" y="40856"/>
                    </a:cubicBezTo>
                    <a:cubicBezTo>
                      <a:pt x="505739" y="36404"/>
                      <a:pt x="565937" y="24281"/>
                      <a:pt x="626519" y="15145"/>
                    </a:cubicBezTo>
                    <a:cubicBezTo>
                      <a:pt x="686966" y="1308"/>
                      <a:pt x="754266" y="-12841"/>
                      <a:pt x="811029" y="20613"/>
                    </a:cubicBezTo>
                    <a:cubicBezTo>
                      <a:pt x="863605" y="59080"/>
                      <a:pt x="904265" y="114298"/>
                      <a:pt x="928591" y="174552"/>
                    </a:cubicBezTo>
                    <a:cubicBezTo>
                      <a:pt x="942355" y="210240"/>
                      <a:pt x="950843" y="247530"/>
                      <a:pt x="959443" y="284683"/>
                    </a:cubicBezTo>
                    <a:cubicBezTo>
                      <a:pt x="962253" y="294468"/>
                      <a:pt x="957617" y="306463"/>
                      <a:pt x="946167" y="306607"/>
                    </a:cubicBezTo>
                    <a:cubicBezTo>
                      <a:pt x="936214" y="306935"/>
                      <a:pt x="931153" y="297743"/>
                      <a:pt x="931161" y="288887"/>
                    </a:cubicBezTo>
                    <a:cubicBezTo>
                      <a:pt x="931298" y="289495"/>
                      <a:pt x="931442" y="290104"/>
                      <a:pt x="931586" y="290712"/>
                    </a:cubicBezTo>
                    <a:cubicBezTo>
                      <a:pt x="918270" y="232532"/>
                      <a:pt x="903953" y="171701"/>
                      <a:pt x="868809" y="122441"/>
                    </a:cubicBezTo>
                    <a:cubicBezTo>
                      <a:pt x="843322" y="89275"/>
                      <a:pt x="816586" y="50344"/>
                      <a:pt x="775694" y="35731"/>
                    </a:cubicBezTo>
                    <a:cubicBezTo>
                      <a:pt x="708937" y="14768"/>
                      <a:pt x="642742" y="46317"/>
                      <a:pt x="575986" y="51737"/>
                    </a:cubicBezTo>
                    <a:cubicBezTo>
                      <a:pt x="449945" y="78698"/>
                      <a:pt x="317850" y="69129"/>
                      <a:pt x="193202" y="99092"/>
                    </a:cubicBezTo>
                    <a:cubicBezTo>
                      <a:pt x="148001" y="115619"/>
                      <a:pt x="111544" y="151611"/>
                      <a:pt x="84872" y="190782"/>
                    </a:cubicBezTo>
                    <a:cubicBezTo>
                      <a:pt x="62324" y="223988"/>
                      <a:pt x="55798" y="263488"/>
                      <a:pt x="41113" y="299777"/>
                    </a:cubicBezTo>
                    <a:cubicBezTo>
                      <a:pt x="34651" y="317216"/>
                      <a:pt x="28029" y="332974"/>
                      <a:pt x="23817" y="349749"/>
                    </a:cubicBezTo>
                    <a:cubicBezTo>
                      <a:pt x="23353" y="358694"/>
                      <a:pt x="16347" y="368054"/>
                      <a:pt x="7026" y="362881"/>
                    </a:cubicBezTo>
                    <a:cubicBezTo>
                      <a:pt x="7034" y="362897"/>
                      <a:pt x="7371" y="363130"/>
                      <a:pt x="7362" y="3631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8" name="Google Shape;3118;p24"/>
              <p:cNvSpPr/>
              <p:nvPr/>
            </p:nvSpPr>
            <p:spPr>
              <a:xfrm>
                <a:off x="13117205" y="7184800"/>
                <a:ext cx="169991" cy="38011"/>
              </a:xfrm>
              <a:custGeom>
                <a:rect b="b" l="l" r="r" t="t"/>
                <a:pathLst>
                  <a:path extrusionOk="0" h="38011" w="169991">
                    <a:moveTo>
                      <a:pt x="63" y="27341"/>
                    </a:moveTo>
                    <a:cubicBezTo>
                      <a:pt x="-545" y="21688"/>
                      <a:pt x="3290" y="15514"/>
                      <a:pt x="9087" y="14441"/>
                    </a:cubicBezTo>
                    <a:cubicBezTo>
                      <a:pt x="33005" y="9661"/>
                      <a:pt x="57315" y="7835"/>
                      <a:pt x="81545" y="5513"/>
                    </a:cubicBezTo>
                    <a:cubicBezTo>
                      <a:pt x="107536" y="3143"/>
                      <a:pt x="133487" y="837"/>
                      <a:pt x="159278" y="4"/>
                    </a:cubicBezTo>
                    <a:cubicBezTo>
                      <a:pt x="163530" y="-124"/>
                      <a:pt x="167638" y="2599"/>
                      <a:pt x="169199" y="6586"/>
                    </a:cubicBezTo>
                    <a:cubicBezTo>
                      <a:pt x="173163" y="17172"/>
                      <a:pt x="161408" y="22256"/>
                      <a:pt x="152745" y="22529"/>
                    </a:cubicBezTo>
                    <a:cubicBezTo>
                      <a:pt x="130413" y="26204"/>
                      <a:pt x="107912" y="28798"/>
                      <a:pt x="85476" y="31737"/>
                    </a:cubicBezTo>
                    <a:cubicBezTo>
                      <a:pt x="60942" y="34812"/>
                      <a:pt x="36384" y="38255"/>
                      <a:pt x="11626" y="37999"/>
                    </a:cubicBezTo>
                    <a:cubicBezTo>
                      <a:pt x="5716" y="37999"/>
                      <a:pt x="672" y="33106"/>
                      <a:pt x="63" y="273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9" name="Google Shape;3119;p24"/>
              <p:cNvSpPr/>
              <p:nvPr/>
            </p:nvSpPr>
            <p:spPr>
              <a:xfrm>
                <a:off x="14132727" y="7115299"/>
                <a:ext cx="153171" cy="44587"/>
              </a:xfrm>
              <a:custGeom>
                <a:rect b="b" l="l" r="r" t="t"/>
                <a:pathLst>
                  <a:path extrusionOk="0" h="44587" w="153171">
                    <a:moveTo>
                      <a:pt x="11080" y="44587"/>
                    </a:moveTo>
                    <a:cubicBezTo>
                      <a:pt x="5988" y="44539"/>
                      <a:pt x="1544" y="40896"/>
                      <a:pt x="327" y="35980"/>
                    </a:cubicBezTo>
                    <a:cubicBezTo>
                      <a:pt x="-5991" y="10629"/>
                      <a:pt x="81215" y="13423"/>
                      <a:pt x="99448" y="6881"/>
                    </a:cubicBezTo>
                    <a:cubicBezTo>
                      <a:pt x="115334" y="5832"/>
                      <a:pt x="147251" y="-10911"/>
                      <a:pt x="153096" y="12006"/>
                    </a:cubicBezTo>
                    <a:cubicBezTo>
                      <a:pt x="153656" y="17147"/>
                      <a:pt x="151038" y="21919"/>
                      <a:pt x="146642" y="24537"/>
                    </a:cubicBezTo>
                    <a:cubicBezTo>
                      <a:pt x="103572" y="39719"/>
                      <a:pt x="56129" y="38886"/>
                      <a:pt x="11080" y="445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0" name="Google Shape;3120;p24"/>
              <p:cNvSpPr/>
              <p:nvPr/>
            </p:nvSpPr>
            <p:spPr>
              <a:xfrm>
                <a:off x="12548550" y="8554033"/>
                <a:ext cx="2402103" cy="1941903"/>
              </a:xfrm>
              <a:custGeom>
                <a:rect b="b" l="l" r="r" t="t"/>
                <a:pathLst>
                  <a:path extrusionOk="0" h="1941903" w="2402103">
                    <a:moveTo>
                      <a:pt x="2238612" y="1842469"/>
                    </a:moveTo>
                    <a:cubicBezTo>
                      <a:pt x="2151934" y="1869861"/>
                      <a:pt x="2043372" y="1869861"/>
                      <a:pt x="1967104" y="1874569"/>
                    </a:cubicBezTo>
                    <a:cubicBezTo>
                      <a:pt x="1476615" y="1904869"/>
                      <a:pt x="987118" y="1936729"/>
                      <a:pt x="495604" y="1939804"/>
                    </a:cubicBezTo>
                    <a:cubicBezTo>
                      <a:pt x="347071" y="1940765"/>
                      <a:pt x="211268" y="1963906"/>
                      <a:pt x="114221" y="1829865"/>
                    </a:cubicBezTo>
                    <a:cubicBezTo>
                      <a:pt x="38873" y="1725772"/>
                      <a:pt x="45840" y="1585806"/>
                      <a:pt x="33909" y="1463856"/>
                    </a:cubicBezTo>
                    <a:cubicBezTo>
                      <a:pt x="9735" y="1216794"/>
                      <a:pt x="-4045" y="968226"/>
                      <a:pt x="1055" y="719931"/>
                    </a:cubicBezTo>
                    <a:cubicBezTo>
                      <a:pt x="4891" y="533483"/>
                      <a:pt x="25477" y="320532"/>
                      <a:pt x="190562" y="202994"/>
                    </a:cubicBezTo>
                    <a:cubicBezTo>
                      <a:pt x="295769" y="128094"/>
                      <a:pt x="424925" y="96146"/>
                      <a:pt x="551527" y="70651"/>
                    </a:cubicBezTo>
                    <a:cubicBezTo>
                      <a:pt x="887301" y="3046"/>
                      <a:pt x="1245567" y="-11863"/>
                      <a:pt x="1588723" y="8339"/>
                    </a:cubicBezTo>
                    <a:cubicBezTo>
                      <a:pt x="1828659" y="22463"/>
                      <a:pt x="2115549" y="57591"/>
                      <a:pt x="2246755" y="280231"/>
                    </a:cubicBezTo>
                    <a:cubicBezTo>
                      <a:pt x="2307170" y="382796"/>
                      <a:pt x="2320029" y="479370"/>
                      <a:pt x="2330519" y="596140"/>
                    </a:cubicBezTo>
                    <a:cubicBezTo>
                      <a:pt x="2356878" y="889676"/>
                      <a:pt x="2404089" y="1190178"/>
                      <a:pt x="2402039" y="1484555"/>
                    </a:cubicBezTo>
                    <a:cubicBezTo>
                      <a:pt x="2401359" y="1582331"/>
                      <a:pt x="2409934" y="1719558"/>
                      <a:pt x="2330078" y="1793104"/>
                    </a:cubicBezTo>
                    <a:cubicBezTo>
                      <a:pt x="2305688" y="1815564"/>
                      <a:pt x="2273972" y="1831298"/>
                      <a:pt x="2238612" y="18424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1" name="Google Shape;3121;p24"/>
              <p:cNvSpPr/>
              <p:nvPr/>
            </p:nvSpPr>
            <p:spPr>
              <a:xfrm>
                <a:off x="12793164" y="8861125"/>
                <a:ext cx="1849693" cy="325057"/>
              </a:xfrm>
              <a:custGeom>
                <a:rect b="b" l="l" r="r" t="t"/>
                <a:pathLst>
                  <a:path extrusionOk="0" h="325057" w="1849693">
                    <a:moveTo>
                      <a:pt x="1848019" y="105818"/>
                    </a:moveTo>
                    <a:cubicBezTo>
                      <a:pt x="1850005" y="117789"/>
                      <a:pt x="1850269" y="130360"/>
                      <a:pt x="1848572" y="143276"/>
                    </a:cubicBezTo>
                    <a:cubicBezTo>
                      <a:pt x="1834239" y="252390"/>
                      <a:pt x="1713522" y="264064"/>
                      <a:pt x="1627340" y="274514"/>
                    </a:cubicBezTo>
                    <a:cubicBezTo>
                      <a:pt x="1163908" y="330732"/>
                      <a:pt x="701860" y="327401"/>
                      <a:pt x="236137" y="322677"/>
                    </a:cubicBezTo>
                    <a:cubicBezTo>
                      <a:pt x="190416" y="322213"/>
                      <a:pt x="143862" y="321620"/>
                      <a:pt x="100391" y="307471"/>
                    </a:cubicBezTo>
                    <a:cubicBezTo>
                      <a:pt x="-31456" y="264569"/>
                      <a:pt x="-39142" y="86881"/>
                      <a:pt x="111433" y="66663"/>
                    </a:cubicBezTo>
                    <a:cubicBezTo>
                      <a:pt x="328492" y="37525"/>
                      <a:pt x="549227" y="34938"/>
                      <a:pt x="767879" y="26523"/>
                    </a:cubicBezTo>
                    <a:cubicBezTo>
                      <a:pt x="994347" y="17811"/>
                      <a:pt x="1220895" y="11093"/>
                      <a:pt x="1447483" y="6377"/>
                    </a:cubicBezTo>
                    <a:cubicBezTo>
                      <a:pt x="1537356" y="4503"/>
                      <a:pt x="1629871" y="-3368"/>
                      <a:pt x="1719607" y="1644"/>
                    </a:cubicBezTo>
                    <a:cubicBezTo>
                      <a:pt x="1773160" y="4631"/>
                      <a:pt x="1848019" y="41793"/>
                      <a:pt x="1848019" y="1058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2" name="Google Shape;3122;p24"/>
              <p:cNvSpPr/>
              <p:nvPr/>
            </p:nvSpPr>
            <p:spPr>
              <a:xfrm>
                <a:off x="12623774" y="8749469"/>
                <a:ext cx="2200180" cy="1677396"/>
              </a:xfrm>
              <a:custGeom>
                <a:rect b="b" l="l" r="r" t="t"/>
                <a:pathLst>
                  <a:path extrusionOk="0" h="1677396" w="2200180">
                    <a:moveTo>
                      <a:pt x="337065" y="1677380"/>
                    </a:moveTo>
                    <a:cubicBezTo>
                      <a:pt x="278909" y="1677796"/>
                      <a:pt x="218871" y="1670766"/>
                      <a:pt x="173310" y="1631010"/>
                    </a:cubicBezTo>
                    <a:cubicBezTo>
                      <a:pt x="132737" y="1604330"/>
                      <a:pt x="116931" y="1557536"/>
                      <a:pt x="104216" y="1512976"/>
                    </a:cubicBezTo>
                    <a:cubicBezTo>
                      <a:pt x="67847" y="1389377"/>
                      <a:pt x="60120" y="1260157"/>
                      <a:pt x="43729" y="1132978"/>
                    </a:cubicBezTo>
                    <a:cubicBezTo>
                      <a:pt x="25289" y="1000459"/>
                      <a:pt x="21541" y="864168"/>
                      <a:pt x="18531" y="731193"/>
                    </a:cubicBezTo>
                    <a:cubicBezTo>
                      <a:pt x="7961" y="590442"/>
                      <a:pt x="-14555" y="448146"/>
                      <a:pt x="13710" y="307996"/>
                    </a:cubicBezTo>
                    <a:cubicBezTo>
                      <a:pt x="20845" y="274622"/>
                      <a:pt x="40310" y="123846"/>
                      <a:pt x="76959" y="126625"/>
                    </a:cubicBezTo>
                    <a:cubicBezTo>
                      <a:pt x="82244" y="128122"/>
                      <a:pt x="85559" y="133543"/>
                      <a:pt x="84158" y="138916"/>
                    </a:cubicBezTo>
                    <a:cubicBezTo>
                      <a:pt x="65749" y="165436"/>
                      <a:pt x="60424" y="202181"/>
                      <a:pt x="52513" y="232881"/>
                    </a:cubicBezTo>
                    <a:cubicBezTo>
                      <a:pt x="40598" y="297827"/>
                      <a:pt x="28003" y="363046"/>
                      <a:pt x="26105" y="429217"/>
                    </a:cubicBezTo>
                    <a:cubicBezTo>
                      <a:pt x="24336" y="512132"/>
                      <a:pt x="35017" y="594190"/>
                      <a:pt x="42704" y="676415"/>
                    </a:cubicBezTo>
                    <a:cubicBezTo>
                      <a:pt x="53882" y="813114"/>
                      <a:pt x="47749" y="950502"/>
                      <a:pt x="67238" y="1086056"/>
                    </a:cubicBezTo>
                    <a:cubicBezTo>
                      <a:pt x="80602" y="1194561"/>
                      <a:pt x="89947" y="1303716"/>
                      <a:pt x="108964" y="1411413"/>
                    </a:cubicBezTo>
                    <a:cubicBezTo>
                      <a:pt x="120542" y="1464388"/>
                      <a:pt x="132057" y="1517900"/>
                      <a:pt x="154269" y="1567513"/>
                    </a:cubicBezTo>
                    <a:cubicBezTo>
                      <a:pt x="166872" y="1593552"/>
                      <a:pt x="192079" y="1610704"/>
                      <a:pt x="216076" y="1625413"/>
                    </a:cubicBezTo>
                    <a:cubicBezTo>
                      <a:pt x="268724" y="1656113"/>
                      <a:pt x="335368" y="1649010"/>
                      <a:pt x="393620" y="1645928"/>
                    </a:cubicBezTo>
                    <a:cubicBezTo>
                      <a:pt x="461441" y="1645327"/>
                      <a:pt x="529214" y="1644798"/>
                      <a:pt x="596450" y="1634341"/>
                    </a:cubicBezTo>
                    <a:cubicBezTo>
                      <a:pt x="667787" y="1626334"/>
                      <a:pt x="739587" y="1627935"/>
                      <a:pt x="811203" y="1628216"/>
                    </a:cubicBezTo>
                    <a:cubicBezTo>
                      <a:pt x="870601" y="1626726"/>
                      <a:pt x="929110" y="1617782"/>
                      <a:pt x="987954" y="1610632"/>
                    </a:cubicBezTo>
                    <a:cubicBezTo>
                      <a:pt x="1129610" y="1591463"/>
                      <a:pt x="1272603" y="1594017"/>
                      <a:pt x="1414330" y="1579732"/>
                    </a:cubicBezTo>
                    <a:cubicBezTo>
                      <a:pt x="1528833" y="1574431"/>
                      <a:pt x="1642687" y="1591150"/>
                      <a:pt x="1757311" y="1579123"/>
                    </a:cubicBezTo>
                    <a:cubicBezTo>
                      <a:pt x="1830232" y="1579948"/>
                      <a:pt x="1902729" y="1589108"/>
                      <a:pt x="1974962" y="1573983"/>
                    </a:cubicBezTo>
                    <a:cubicBezTo>
                      <a:pt x="2030861" y="1567689"/>
                      <a:pt x="2089914" y="1559746"/>
                      <a:pt x="2133153" y="1520230"/>
                    </a:cubicBezTo>
                    <a:cubicBezTo>
                      <a:pt x="2167207" y="1484318"/>
                      <a:pt x="2162083" y="1429229"/>
                      <a:pt x="2166951" y="1383259"/>
                    </a:cubicBezTo>
                    <a:cubicBezTo>
                      <a:pt x="2169105" y="1337074"/>
                      <a:pt x="2170738" y="1290936"/>
                      <a:pt x="2171531" y="1244703"/>
                    </a:cubicBezTo>
                    <a:cubicBezTo>
                      <a:pt x="2172252" y="1152444"/>
                      <a:pt x="2167672" y="1060273"/>
                      <a:pt x="2171571" y="968014"/>
                    </a:cubicBezTo>
                    <a:cubicBezTo>
                      <a:pt x="2170690" y="868396"/>
                      <a:pt x="2162691" y="769067"/>
                      <a:pt x="2154884" y="669818"/>
                    </a:cubicBezTo>
                    <a:cubicBezTo>
                      <a:pt x="2143898" y="560319"/>
                      <a:pt x="2153275" y="449339"/>
                      <a:pt x="2134081" y="341050"/>
                    </a:cubicBezTo>
                    <a:cubicBezTo>
                      <a:pt x="2123840" y="266174"/>
                      <a:pt x="2117306" y="186911"/>
                      <a:pt x="2079816" y="119875"/>
                    </a:cubicBezTo>
                    <a:cubicBezTo>
                      <a:pt x="2048140" y="77685"/>
                      <a:pt x="2000121" y="49548"/>
                      <a:pt x="1956073" y="22291"/>
                    </a:cubicBezTo>
                    <a:cubicBezTo>
                      <a:pt x="1943318" y="15557"/>
                      <a:pt x="1953175" y="-4645"/>
                      <a:pt x="1966355" y="976"/>
                    </a:cubicBezTo>
                    <a:cubicBezTo>
                      <a:pt x="2015639" y="21154"/>
                      <a:pt x="2060447" y="54080"/>
                      <a:pt x="2095983" y="93579"/>
                    </a:cubicBezTo>
                    <a:cubicBezTo>
                      <a:pt x="2124064" y="129444"/>
                      <a:pt x="2133529" y="176093"/>
                      <a:pt x="2144507" y="219372"/>
                    </a:cubicBezTo>
                    <a:cubicBezTo>
                      <a:pt x="2157583" y="287185"/>
                      <a:pt x="2165726" y="356176"/>
                      <a:pt x="2172828" y="424869"/>
                    </a:cubicBezTo>
                    <a:cubicBezTo>
                      <a:pt x="2178369" y="489631"/>
                      <a:pt x="2175062" y="557004"/>
                      <a:pt x="2179795" y="621438"/>
                    </a:cubicBezTo>
                    <a:cubicBezTo>
                      <a:pt x="2188602" y="739400"/>
                      <a:pt x="2199644" y="857370"/>
                      <a:pt x="2200181" y="975733"/>
                    </a:cubicBezTo>
                    <a:cubicBezTo>
                      <a:pt x="2195240" y="1090276"/>
                      <a:pt x="2203688" y="1204891"/>
                      <a:pt x="2198083" y="1319506"/>
                    </a:cubicBezTo>
                    <a:cubicBezTo>
                      <a:pt x="2190196" y="1395494"/>
                      <a:pt x="2207027" y="1499916"/>
                      <a:pt x="2139687" y="1551875"/>
                    </a:cubicBezTo>
                    <a:cubicBezTo>
                      <a:pt x="2088913" y="1589493"/>
                      <a:pt x="2028330" y="1595602"/>
                      <a:pt x="1967708" y="1603585"/>
                    </a:cubicBezTo>
                    <a:cubicBezTo>
                      <a:pt x="1872582" y="1621834"/>
                      <a:pt x="1777368" y="1600391"/>
                      <a:pt x="1682043" y="1611721"/>
                    </a:cubicBezTo>
                    <a:cubicBezTo>
                      <a:pt x="1596101" y="1617118"/>
                      <a:pt x="1508815" y="1602288"/>
                      <a:pt x="1423018" y="1607749"/>
                    </a:cubicBezTo>
                    <a:cubicBezTo>
                      <a:pt x="1310308" y="1616717"/>
                      <a:pt x="1197783" y="1623868"/>
                      <a:pt x="1084898" y="1628152"/>
                    </a:cubicBezTo>
                    <a:cubicBezTo>
                      <a:pt x="1016580" y="1634109"/>
                      <a:pt x="948855" y="1645679"/>
                      <a:pt x="880570" y="1652349"/>
                    </a:cubicBezTo>
                    <a:cubicBezTo>
                      <a:pt x="801210" y="1661317"/>
                      <a:pt x="718392" y="1652790"/>
                      <a:pt x="639449" y="1659364"/>
                    </a:cubicBezTo>
                    <a:cubicBezTo>
                      <a:pt x="590509" y="1662815"/>
                      <a:pt x="542041" y="1670478"/>
                      <a:pt x="493037" y="1673208"/>
                    </a:cubicBezTo>
                    <a:cubicBezTo>
                      <a:pt x="440974" y="1673833"/>
                      <a:pt x="389072" y="1674609"/>
                      <a:pt x="337065" y="1677380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3" name="Google Shape;3123;p24"/>
              <p:cNvSpPr/>
              <p:nvPr/>
            </p:nvSpPr>
            <p:spPr>
              <a:xfrm>
                <a:off x="12768363" y="8619781"/>
                <a:ext cx="1718094" cy="209598"/>
              </a:xfrm>
              <a:custGeom>
                <a:rect b="b" l="l" r="r" t="t"/>
                <a:pathLst>
                  <a:path extrusionOk="0" h="209598" w="1718094">
                    <a:moveTo>
                      <a:pt x="1937" y="206340"/>
                    </a:moveTo>
                    <a:cubicBezTo>
                      <a:pt x="-52849" y="110470"/>
                      <a:pt x="1068768" y="-62846"/>
                      <a:pt x="1583559" y="23327"/>
                    </a:cubicBezTo>
                    <a:cubicBezTo>
                      <a:pt x="1606876" y="27171"/>
                      <a:pt x="1721844" y="54588"/>
                      <a:pt x="1718000" y="80267"/>
                    </a:cubicBezTo>
                    <a:cubicBezTo>
                      <a:pt x="1712083" y="102070"/>
                      <a:pt x="1691136" y="84214"/>
                      <a:pt x="1636471" y="65614"/>
                    </a:cubicBezTo>
                    <a:cubicBezTo>
                      <a:pt x="1358685" y="-28143"/>
                      <a:pt x="241800" y="72580"/>
                      <a:pt x="27904" y="198789"/>
                    </a:cubicBezTo>
                    <a:cubicBezTo>
                      <a:pt x="19633" y="203370"/>
                      <a:pt x="11241" y="215324"/>
                      <a:pt x="1937" y="206340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4" name="Google Shape;3124;p24"/>
              <p:cNvSpPr/>
              <p:nvPr/>
            </p:nvSpPr>
            <p:spPr>
              <a:xfrm>
                <a:off x="12862144" y="8931458"/>
                <a:ext cx="1690318" cy="176910"/>
              </a:xfrm>
              <a:custGeom>
                <a:rect b="b" l="l" r="r" t="t"/>
                <a:pathLst>
                  <a:path extrusionOk="0" h="176910" w="1690318">
                    <a:moveTo>
                      <a:pt x="1635838" y="3176"/>
                    </a:moveTo>
                    <a:cubicBezTo>
                      <a:pt x="1648785" y="5194"/>
                      <a:pt x="1660500" y="8821"/>
                      <a:pt x="1668643" y="15307"/>
                    </a:cubicBezTo>
                    <a:cubicBezTo>
                      <a:pt x="1718864" y="55343"/>
                      <a:pt x="1672751" y="122452"/>
                      <a:pt x="1622210" y="128281"/>
                    </a:cubicBezTo>
                    <a:cubicBezTo>
                      <a:pt x="1465492" y="146353"/>
                      <a:pt x="1302129" y="137994"/>
                      <a:pt x="1143755" y="144984"/>
                    </a:cubicBezTo>
                    <a:cubicBezTo>
                      <a:pt x="796130" y="160326"/>
                      <a:pt x="450307" y="180216"/>
                      <a:pt x="102330" y="176444"/>
                    </a:cubicBezTo>
                    <a:cubicBezTo>
                      <a:pt x="82937" y="176236"/>
                      <a:pt x="63175" y="175964"/>
                      <a:pt x="44775" y="169838"/>
                    </a:cubicBezTo>
                    <a:cubicBezTo>
                      <a:pt x="18767" y="161182"/>
                      <a:pt x="3257" y="142446"/>
                      <a:pt x="479" y="115565"/>
                    </a:cubicBezTo>
                    <a:cubicBezTo>
                      <a:pt x="-7048" y="42764"/>
                      <a:pt x="75907" y="35277"/>
                      <a:pt x="127825" y="34981"/>
                    </a:cubicBezTo>
                    <a:cubicBezTo>
                      <a:pt x="571136" y="32475"/>
                      <a:pt x="1014158" y="15876"/>
                      <a:pt x="1457381" y="1671"/>
                    </a:cubicBezTo>
                    <a:cubicBezTo>
                      <a:pt x="1494022" y="494"/>
                      <a:pt x="1530727" y="-723"/>
                      <a:pt x="1567392" y="526"/>
                    </a:cubicBezTo>
                    <a:cubicBezTo>
                      <a:pt x="1585032" y="1127"/>
                      <a:pt x="1612449" y="-467"/>
                      <a:pt x="1635838" y="3176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5" name="Google Shape;3125;p24"/>
              <p:cNvSpPr/>
              <p:nvPr/>
            </p:nvSpPr>
            <p:spPr>
              <a:xfrm>
                <a:off x="12932423" y="8946440"/>
                <a:ext cx="1533944" cy="147648"/>
              </a:xfrm>
              <a:custGeom>
                <a:rect b="b" l="l" r="r" t="t"/>
                <a:pathLst>
                  <a:path extrusionOk="0" h="147648" w="1533944">
                    <a:moveTo>
                      <a:pt x="1529382" y="27013"/>
                    </a:moveTo>
                    <a:cubicBezTo>
                      <a:pt x="1526315" y="26060"/>
                      <a:pt x="1522896" y="27598"/>
                      <a:pt x="1521591" y="30536"/>
                    </a:cubicBezTo>
                    <a:cubicBezTo>
                      <a:pt x="1514721" y="43884"/>
                      <a:pt x="1509212" y="57945"/>
                      <a:pt x="1502566" y="71413"/>
                    </a:cubicBezTo>
                    <a:cubicBezTo>
                      <a:pt x="1487456" y="59859"/>
                      <a:pt x="1454178" y="-15369"/>
                      <a:pt x="1435818" y="2824"/>
                    </a:cubicBezTo>
                    <a:cubicBezTo>
                      <a:pt x="1411276" y="23034"/>
                      <a:pt x="1407472" y="56079"/>
                      <a:pt x="1391338" y="81478"/>
                    </a:cubicBezTo>
                    <a:cubicBezTo>
                      <a:pt x="1316174" y="46527"/>
                      <a:pt x="1317848" y="-56662"/>
                      <a:pt x="1273520" y="87388"/>
                    </a:cubicBezTo>
                    <a:cubicBezTo>
                      <a:pt x="1260884" y="70124"/>
                      <a:pt x="1249947" y="51595"/>
                      <a:pt x="1242019" y="31681"/>
                    </a:cubicBezTo>
                    <a:cubicBezTo>
                      <a:pt x="1238432" y="22481"/>
                      <a:pt x="1232819" y="3969"/>
                      <a:pt x="1220680" y="15795"/>
                    </a:cubicBezTo>
                    <a:cubicBezTo>
                      <a:pt x="1199750" y="33275"/>
                      <a:pt x="1180852" y="52924"/>
                      <a:pt x="1164518" y="74760"/>
                    </a:cubicBezTo>
                    <a:cubicBezTo>
                      <a:pt x="1156623" y="60291"/>
                      <a:pt x="1149272" y="45406"/>
                      <a:pt x="1139976" y="31801"/>
                    </a:cubicBezTo>
                    <a:cubicBezTo>
                      <a:pt x="1137694" y="28831"/>
                      <a:pt x="1134619" y="26164"/>
                      <a:pt x="1130719" y="26044"/>
                    </a:cubicBezTo>
                    <a:cubicBezTo>
                      <a:pt x="1126427" y="25884"/>
                      <a:pt x="1122752" y="28254"/>
                      <a:pt x="1119782" y="31161"/>
                    </a:cubicBezTo>
                    <a:cubicBezTo>
                      <a:pt x="1098875" y="51723"/>
                      <a:pt x="1080098" y="74312"/>
                      <a:pt x="1062242" y="97533"/>
                    </a:cubicBezTo>
                    <a:cubicBezTo>
                      <a:pt x="1047452" y="80982"/>
                      <a:pt x="1038100" y="60579"/>
                      <a:pt x="1029684" y="40185"/>
                    </a:cubicBezTo>
                    <a:cubicBezTo>
                      <a:pt x="1026233" y="29936"/>
                      <a:pt x="1018611" y="12384"/>
                      <a:pt x="1006464" y="24739"/>
                    </a:cubicBezTo>
                    <a:cubicBezTo>
                      <a:pt x="981089" y="43740"/>
                      <a:pt x="967469" y="72830"/>
                      <a:pt x="954297" y="100776"/>
                    </a:cubicBezTo>
                    <a:cubicBezTo>
                      <a:pt x="939203" y="79621"/>
                      <a:pt x="926856" y="56848"/>
                      <a:pt x="914261" y="34116"/>
                    </a:cubicBezTo>
                    <a:cubicBezTo>
                      <a:pt x="912323" y="31577"/>
                      <a:pt x="910129" y="28390"/>
                      <a:pt x="906710" y="27830"/>
                    </a:cubicBezTo>
                    <a:cubicBezTo>
                      <a:pt x="904692" y="27486"/>
                      <a:pt x="902546" y="27758"/>
                      <a:pt x="900841" y="28895"/>
                    </a:cubicBezTo>
                    <a:cubicBezTo>
                      <a:pt x="878741" y="46495"/>
                      <a:pt x="868243" y="73559"/>
                      <a:pt x="854487" y="97501"/>
                    </a:cubicBezTo>
                    <a:cubicBezTo>
                      <a:pt x="781493" y="7876"/>
                      <a:pt x="806420" y="-9908"/>
                      <a:pt x="743099" y="99735"/>
                    </a:cubicBezTo>
                    <a:cubicBezTo>
                      <a:pt x="728389" y="82223"/>
                      <a:pt x="717932" y="61788"/>
                      <a:pt x="705209" y="42892"/>
                    </a:cubicBezTo>
                    <a:cubicBezTo>
                      <a:pt x="702943" y="39632"/>
                      <a:pt x="699644" y="36966"/>
                      <a:pt x="695640" y="36302"/>
                    </a:cubicBezTo>
                    <a:cubicBezTo>
                      <a:pt x="691684" y="35797"/>
                      <a:pt x="688097" y="38279"/>
                      <a:pt x="685839" y="41282"/>
                    </a:cubicBezTo>
                    <a:cubicBezTo>
                      <a:pt x="667927" y="61300"/>
                      <a:pt x="654243" y="84721"/>
                      <a:pt x="648301" y="111065"/>
                    </a:cubicBezTo>
                    <a:cubicBezTo>
                      <a:pt x="631670" y="92920"/>
                      <a:pt x="623751" y="67450"/>
                      <a:pt x="606608" y="50402"/>
                    </a:cubicBezTo>
                    <a:cubicBezTo>
                      <a:pt x="602756" y="48641"/>
                      <a:pt x="598417" y="50514"/>
                      <a:pt x="596143" y="53853"/>
                    </a:cubicBezTo>
                    <a:cubicBezTo>
                      <a:pt x="579728" y="72966"/>
                      <a:pt x="564618" y="93385"/>
                      <a:pt x="551959" y="115205"/>
                    </a:cubicBezTo>
                    <a:cubicBezTo>
                      <a:pt x="541493" y="96259"/>
                      <a:pt x="531252" y="77218"/>
                      <a:pt x="520266" y="58586"/>
                    </a:cubicBezTo>
                    <a:cubicBezTo>
                      <a:pt x="517223" y="52364"/>
                      <a:pt x="509889" y="43692"/>
                      <a:pt x="502891" y="50226"/>
                    </a:cubicBezTo>
                    <a:cubicBezTo>
                      <a:pt x="488093" y="66689"/>
                      <a:pt x="476195" y="85738"/>
                      <a:pt x="468372" y="106485"/>
                    </a:cubicBezTo>
                    <a:cubicBezTo>
                      <a:pt x="458002" y="90430"/>
                      <a:pt x="447353" y="75129"/>
                      <a:pt x="438809" y="57857"/>
                    </a:cubicBezTo>
                    <a:cubicBezTo>
                      <a:pt x="437176" y="53397"/>
                      <a:pt x="433620" y="47688"/>
                      <a:pt x="428007" y="49914"/>
                    </a:cubicBezTo>
                    <a:cubicBezTo>
                      <a:pt x="403369" y="73055"/>
                      <a:pt x="384080" y="102625"/>
                      <a:pt x="364935" y="130554"/>
                    </a:cubicBezTo>
                    <a:cubicBezTo>
                      <a:pt x="347927" y="107445"/>
                      <a:pt x="334908" y="81911"/>
                      <a:pt x="320422" y="57224"/>
                    </a:cubicBezTo>
                    <a:cubicBezTo>
                      <a:pt x="315090" y="46935"/>
                      <a:pt x="307098" y="47912"/>
                      <a:pt x="300749" y="56624"/>
                    </a:cubicBezTo>
                    <a:cubicBezTo>
                      <a:pt x="281908" y="77547"/>
                      <a:pt x="266654" y="101816"/>
                      <a:pt x="255540" y="127664"/>
                    </a:cubicBezTo>
                    <a:cubicBezTo>
                      <a:pt x="243385" y="105404"/>
                      <a:pt x="233520" y="82047"/>
                      <a:pt x="221846" y="59571"/>
                    </a:cubicBezTo>
                    <a:cubicBezTo>
                      <a:pt x="219732" y="55999"/>
                      <a:pt x="216873" y="51868"/>
                      <a:pt x="212357" y="51579"/>
                    </a:cubicBezTo>
                    <a:cubicBezTo>
                      <a:pt x="185781" y="61884"/>
                      <a:pt x="178911" y="99302"/>
                      <a:pt x="156627" y="115669"/>
                    </a:cubicBezTo>
                    <a:cubicBezTo>
                      <a:pt x="155650" y="116349"/>
                      <a:pt x="154337" y="116886"/>
                      <a:pt x="153328" y="115973"/>
                    </a:cubicBezTo>
                    <a:cubicBezTo>
                      <a:pt x="143063" y="104115"/>
                      <a:pt x="134703" y="90750"/>
                      <a:pt x="126376" y="77450"/>
                    </a:cubicBezTo>
                    <a:cubicBezTo>
                      <a:pt x="120443" y="67666"/>
                      <a:pt x="114509" y="57361"/>
                      <a:pt x="107895" y="47295"/>
                    </a:cubicBezTo>
                    <a:cubicBezTo>
                      <a:pt x="105621" y="41466"/>
                      <a:pt x="97150" y="40329"/>
                      <a:pt x="94339" y="46262"/>
                    </a:cubicBezTo>
                    <a:cubicBezTo>
                      <a:pt x="90015" y="64735"/>
                      <a:pt x="80407" y="86867"/>
                      <a:pt x="75538" y="107005"/>
                    </a:cubicBezTo>
                    <a:cubicBezTo>
                      <a:pt x="65777" y="88220"/>
                      <a:pt x="47681" y="63838"/>
                      <a:pt x="45287" y="58866"/>
                    </a:cubicBezTo>
                    <a:cubicBezTo>
                      <a:pt x="41500" y="54726"/>
                      <a:pt x="34613" y="57152"/>
                      <a:pt x="32539" y="61884"/>
                    </a:cubicBezTo>
                    <a:cubicBezTo>
                      <a:pt x="22514" y="80421"/>
                      <a:pt x="11873" y="98774"/>
                      <a:pt x="975" y="116830"/>
                    </a:cubicBezTo>
                    <a:cubicBezTo>
                      <a:pt x="-899" y="119945"/>
                      <a:pt x="-10" y="124109"/>
                      <a:pt x="3105" y="126070"/>
                    </a:cubicBezTo>
                    <a:cubicBezTo>
                      <a:pt x="6180" y="127944"/>
                      <a:pt x="10472" y="127055"/>
                      <a:pt x="12345" y="123900"/>
                    </a:cubicBezTo>
                    <a:cubicBezTo>
                      <a:pt x="21994" y="108006"/>
                      <a:pt x="31298" y="91928"/>
                      <a:pt x="40347" y="75681"/>
                    </a:cubicBezTo>
                    <a:cubicBezTo>
                      <a:pt x="50812" y="91279"/>
                      <a:pt x="61390" y="106805"/>
                      <a:pt x="69821" y="123644"/>
                    </a:cubicBezTo>
                    <a:cubicBezTo>
                      <a:pt x="70782" y="125414"/>
                      <a:pt x="71775" y="127431"/>
                      <a:pt x="73392" y="128681"/>
                    </a:cubicBezTo>
                    <a:cubicBezTo>
                      <a:pt x="75867" y="131339"/>
                      <a:pt x="80855" y="130827"/>
                      <a:pt x="82232" y="127127"/>
                    </a:cubicBezTo>
                    <a:cubicBezTo>
                      <a:pt x="88846" y="106092"/>
                      <a:pt x="96469" y="85274"/>
                      <a:pt x="102691" y="64087"/>
                    </a:cubicBezTo>
                    <a:cubicBezTo>
                      <a:pt x="158269" y="154976"/>
                      <a:pt x="150614" y="148162"/>
                      <a:pt x="210884" y="67409"/>
                    </a:cubicBezTo>
                    <a:cubicBezTo>
                      <a:pt x="223928" y="93137"/>
                      <a:pt x="235082" y="120001"/>
                      <a:pt x="249887" y="144791"/>
                    </a:cubicBezTo>
                    <a:cubicBezTo>
                      <a:pt x="261113" y="155201"/>
                      <a:pt x="266950" y="134390"/>
                      <a:pt x="270602" y="126679"/>
                    </a:cubicBezTo>
                    <a:cubicBezTo>
                      <a:pt x="280659" y="104707"/>
                      <a:pt x="294151" y="84265"/>
                      <a:pt x="310133" y="66136"/>
                    </a:cubicBezTo>
                    <a:cubicBezTo>
                      <a:pt x="379948" y="186269"/>
                      <a:pt x="351250" y="156866"/>
                      <a:pt x="428768" y="67698"/>
                    </a:cubicBezTo>
                    <a:cubicBezTo>
                      <a:pt x="438048" y="85642"/>
                      <a:pt x="449723" y="102217"/>
                      <a:pt x="460653" y="119168"/>
                    </a:cubicBezTo>
                    <a:cubicBezTo>
                      <a:pt x="463479" y="125662"/>
                      <a:pt x="472711" y="127071"/>
                      <a:pt x="476387" y="120569"/>
                    </a:cubicBezTo>
                    <a:cubicBezTo>
                      <a:pt x="485323" y="100920"/>
                      <a:pt x="493746" y="80982"/>
                      <a:pt x="508183" y="64511"/>
                    </a:cubicBezTo>
                    <a:cubicBezTo>
                      <a:pt x="568790" y="168444"/>
                      <a:pt x="535680" y="146665"/>
                      <a:pt x="603117" y="66184"/>
                    </a:cubicBezTo>
                    <a:cubicBezTo>
                      <a:pt x="676607" y="186188"/>
                      <a:pt x="638597" y="113443"/>
                      <a:pt x="694799" y="51427"/>
                    </a:cubicBezTo>
                    <a:cubicBezTo>
                      <a:pt x="755414" y="152718"/>
                      <a:pt x="743243" y="119016"/>
                      <a:pt x="793648" y="38776"/>
                    </a:cubicBezTo>
                    <a:cubicBezTo>
                      <a:pt x="812481" y="60491"/>
                      <a:pt x="826958" y="87500"/>
                      <a:pt x="846712" y="109039"/>
                    </a:cubicBezTo>
                    <a:cubicBezTo>
                      <a:pt x="853190" y="118864"/>
                      <a:pt x="861837" y="113195"/>
                      <a:pt x="865841" y="104603"/>
                    </a:cubicBezTo>
                    <a:cubicBezTo>
                      <a:pt x="877756" y="83776"/>
                      <a:pt x="887004" y="60828"/>
                      <a:pt x="904276" y="43516"/>
                    </a:cubicBezTo>
                    <a:cubicBezTo>
                      <a:pt x="979639" y="178645"/>
                      <a:pt x="942446" y="101232"/>
                      <a:pt x="1013470" y="36270"/>
                    </a:cubicBezTo>
                    <a:cubicBezTo>
                      <a:pt x="1023103" y="56368"/>
                      <a:pt x="1040694" y="109303"/>
                      <a:pt x="1064644" y="112146"/>
                    </a:cubicBezTo>
                    <a:cubicBezTo>
                      <a:pt x="1069504" y="111033"/>
                      <a:pt x="1072475" y="106204"/>
                      <a:pt x="1075309" y="102521"/>
                    </a:cubicBezTo>
                    <a:cubicBezTo>
                      <a:pt x="1092141" y="80709"/>
                      <a:pt x="1109773" y="59499"/>
                      <a:pt x="1129582" y="40329"/>
                    </a:cubicBezTo>
                    <a:cubicBezTo>
                      <a:pt x="1140808" y="55198"/>
                      <a:pt x="1146349" y="75257"/>
                      <a:pt x="1158905" y="88885"/>
                    </a:cubicBezTo>
                    <a:cubicBezTo>
                      <a:pt x="1171500" y="94065"/>
                      <a:pt x="1178642" y="77010"/>
                      <a:pt x="1185705" y="69483"/>
                    </a:cubicBezTo>
                    <a:cubicBezTo>
                      <a:pt x="1197651" y="54406"/>
                      <a:pt x="1211824" y="41282"/>
                      <a:pt x="1226285" y="28647"/>
                    </a:cubicBezTo>
                    <a:cubicBezTo>
                      <a:pt x="1237792" y="56584"/>
                      <a:pt x="1251636" y="86130"/>
                      <a:pt x="1273528" y="107181"/>
                    </a:cubicBezTo>
                    <a:cubicBezTo>
                      <a:pt x="1287052" y="110408"/>
                      <a:pt x="1285426" y="87756"/>
                      <a:pt x="1289406" y="79444"/>
                    </a:cubicBezTo>
                    <a:cubicBezTo>
                      <a:pt x="1293978" y="61132"/>
                      <a:pt x="1302346" y="43972"/>
                      <a:pt x="1312483" y="27974"/>
                    </a:cubicBezTo>
                    <a:cubicBezTo>
                      <a:pt x="1335944" y="52356"/>
                      <a:pt x="1356442" y="84345"/>
                      <a:pt x="1390129" y="94882"/>
                    </a:cubicBezTo>
                    <a:cubicBezTo>
                      <a:pt x="1405406" y="95467"/>
                      <a:pt x="1409362" y="75649"/>
                      <a:pt x="1414575" y="64583"/>
                    </a:cubicBezTo>
                    <a:cubicBezTo>
                      <a:pt x="1421781" y="46383"/>
                      <a:pt x="1428683" y="27686"/>
                      <a:pt x="1443449" y="14081"/>
                    </a:cubicBezTo>
                    <a:cubicBezTo>
                      <a:pt x="1462986" y="35557"/>
                      <a:pt x="1475606" y="63174"/>
                      <a:pt x="1496088" y="84153"/>
                    </a:cubicBezTo>
                    <a:cubicBezTo>
                      <a:pt x="1498154" y="86162"/>
                      <a:pt x="1501789" y="87508"/>
                      <a:pt x="1504640" y="86363"/>
                    </a:cubicBezTo>
                    <a:cubicBezTo>
                      <a:pt x="1510029" y="84441"/>
                      <a:pt x="1513784" y="79733"/>
                      <a:pt x="1515906" y="74592"/>
                    </a:cubicBezTo>
                    <a:cubicBezTo>
                      <a:pt x="1521775" y="61396"/>
                      <a:pt x="1528261" y="48408"/>
                      <a:pt x="1533674" y="35068"/>
                    </a:cubicBezTo>
                    <a:cubicBezTo>
                      <a:pt x="1534699" y="31689"/>
                      <a:pt x="1532721" y="28014"/>
                      <a:pt x="1529382" y="270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26" name="Google Shape;3126;p24"/>
            <p:cNvSpPr/>
            <p:nvPr/>
          </p:nvSpPr>
          <p:spPr>
            <a:xfrm>
              <a:off x="14987791" y="9228477"/>
              <a:ext cx="134593" cy="1196517"/>
            </a:xfrm>
            <a:custGeom>
              <a:rect b="b" l="l" r="r" t="t"/>
              <a:pathLst>
                <a:path extrusionOk="0" h="1196517" w="134593">
                  <a:moveTo>
                    <a:pt x="125625" y="800221"/>
                  </a:moveTo>
                  <a:cubicBezTo>
                    <a:pt x="107088" y="631590"/>
                    <a:pt x="85373" y="463278"/>
                    <a:pt x="64795" y="294887"/>
                  </a:cubicBezTo>
                  <a:cubicBezTo>
                    <a:pt x="53176" y="199833"/>
                    <a:pt x="44120" y="103907"/>
                    <a:pt x="26752" y="9702"/>
                  </a:cubicBezTo>
                  <a:cubicBezTo>
                    <a:pt x="23982" y="-5319"/>
                    <a:pt x="-881" y="-1956"/>
                    <a:pt x="24" y="13322"/>
                  </a:cubicBezTo>
                  <a:cubicBezTo>
                    <a:pt x="4892" y="95555"/>
                    <a:pt x="16671" y="177445"/>
                    <a:pt x="26528" y="259199"/>
                  </a:cubicBezTo>
                  <a:cubicBezTo>
                    <a:pt x="36481" y="341817"/>
                    <a:pt x="46442" y="424435"/>
                    <a:pt x="56403" y="507062"/>
                  </a:cubicBezTo>
                  <a:cubicBezTo>
                    <a:pt x="66284" y="589039"/>
                    <a:pt x="76421" y="670985"/>
                    <a:pt x="86510" y="752939"/>
                  </a:cubicBezTo>
                  <a:cubicBezTo>
                    <a:pt x="96367" y="833067"/>
                    <a:pt x="110948" y="914092"/>
                    <a:pt x="101387" y="995005"/>
                  </a:cubicBezTo>
                  <a:cubicBezTo>
                    <a:pt x="92796" y="1067710"/>
                    <a:pt x="60174" y="1136115"/>
                    <a:pt x="3179" y="1183062"/>
                  </a:cubicBezTo>
                  <a:cubicBezTo>
                    <a:pt x="-4035" y="1189003"/>
                    <a:pt x="5173" y="1199741"/>
                    <a:pt x="12844" y="1195585"/>
                  </a:cubicBezTo>
                  <a:cubicBezTo>
                    <a:pt x="71561" y="1163780"/>
                    <a:pt x="106256" y="1100595"/>
                    <a:pt x="122206" y="1037643"/>
                  </a:cubicBezTo>
                  <a:cubicBezTo>
                    <a:pt x="141888" y="959981"/>
                    <a:pt x="134265" y="878836"/>
                    <a:pt x="125625" y="80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7" name="Google Shape;3127;p24"/>
            <p:cNvSpPr/>
            <p:nvPr/>
          </p:nvSpPr>
          <p:spPr>
            <a:xfrm>
              <a:off x="12430956" y="9121219"/>
              <a:ext cx="183716" cy="1312298"/>
            </a:xfrm>
            <a:custGeom>
              <a:rect b="b" l="l" r="r" t="t"/>
              <a:pathLst>
                <a:path extrusionOk="0" h="1312298" w="183716">
                  <a:moveTo>
                    <a:pt x="181530" y="1297662"/>
                  </a:moveTo>
                  <a:cubicBezTo>
                    <a:pt x="132742" y="1239018"/>
                    <a:pt x="95388" y="1173623"/>
                    <a:pt x="72696" y="1100605"/>
                  </a:cubicBezTo>
                  <a:cubicBezTo>
                    <a:pt x="50084" y="1027852"/>
                    <a:pt x="39290" y="951439"/>
                    <a:pt x="33837" y="875619"/>
                  </a:cubicBezTo>
                  <a:cubicBezTo>
                    <a:pt x="28112" y="795995"/>
                    <a:pt x="28761" y="716131"/>
                    <a:pt x="29978" y="636372"/>
                  </a:cubicBezTo>
                  <a:cubicBezTo>
                    <a:pt x="31475" y="538163"/>
                    <a:pt x="32964" y="439955"/>
                    <a:pt x="34454" y="341739"/>
                  </a:cubicBezTo>
                  <a:cubicBezTo>
                    <a:pt x="35302" y="286000"/>
                    <a:pt x="36311" y="230262"/>
                    <a:pt x="36768" y="174524"/>
                  </a:cubicBezTo>
                  <a:cubicBezTo>
                    <a:pt x="37232" y="118738"/>
                    <a:pt x="37873" y="63096"/>
                    <a:pt x="33036" y="7518"/>
                  </a:cubicBezTo>
                  <a:cubicBezTo>
                    <a:pt x="32308" y="-833"/>
                    <a:pt x="18495" y="-3412"/>
                    <a:pt x="17398" y="5940"/>
                  </a:cubicBezTo>
                  <a:cubicBezTo>
                    <a:pt x="5724" y="105454"/>
                    <a:pt x="7638" y="206769"/>
                    <a:pt x="6100" y="306891"/>
                  </a:cubicBezTo>
                  <a:cubicBezTo>
                    <a:pt x="4555" y="407758"/>
                    <a:pt x="3001" y="508617"/>
                    <a:pt x="1456" y="609483"/>
                  </a:cubicBezTo>
                  <a:cubicBezTo>
                    <a:pt x="-1002" y="769451"/>
                    <a:pt x="-6031" y="934936"/>
                    <a:pt x="42285" y="1089443"/>
                  </a:cubicBezTo>
                  <a:cubicBezTo>
                    <a:pt x="67643" y="1170532"/>
                    <a:pt x="107255" y="1251213"/>
                    <a:pt x="170136" y="1309865"/>
                  </a:cubicBezTo>
                  <a:cubicBezTo>
                    <a:pt x="178231" y="1317424"/>
                    <a:pt x="188200" y="1305678"/>
                    <a:pt x="181530" y="12976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131" name="Shape 3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2" name="Google Shape;3132;p25"/>
          <p:cNvGrpSpPr/>
          <p:nvPr/>
        </p:nvGrpSpPr>
        <p:grpSpPr>
          <a:xfrm>
            <a:off x="1440872" y="372922"/>
            <a:ext cx="6258659" cy="4397656"/>
            <a:chOff x="2881744" y="745844"/>
            <a:chExt cx="12517318" cy="8795312"/>
          </a:xfrm>
        </p:grpSpPr>
        <p:sp>
          <p:nvSpPr>
            <p:cNvPr id="3133" name="Google Shape;3133;p25"/>
            <p:cNvSpPr/>
            <p:nvPr/>
          </p:nvSpPr>
          <p:spPr>
            <a:xfrm>
              <a:off x="2881744" y="745844"/>
              <a:ext cx="12517318" cy="8795312"/>
            </a:xfrm>
            <a:custGeom>
              <a:rect b="b" l="l" r="r" t="t"/>
              <a:pathLst>
                <a:path extrusionOk="0" h="8795312" w="12517318">
                  <a:moveTo>
                    <a:pt x="12285422" y="3311"/>
                  </a:moveTo>
                  <a:cubicBezTo>
                    <a:pt x="12622388" y="2405889"/>
                    <a:pt x="11999398" y="2780446"/>
                    <a:pt x="12517319" y="8381067"/>
                  </a:cubicBezTo>
                  <a:cubicBezTo>
                    <a:pt x="12056902" y="8462599"/>
                    <a:pt x="11575306" y="8393521"/>
                    <a:pt x="11103174" y="8393521"/>
                  </a:cubicBezTo>
                  <a:cubicBezTo>
                    <a:pt x="10188147" y="8393521"/>
                    <a:pt x="7520654" y="8741006"/>
                    <a:pt x="5198764" y="8741006"/>
                  </a:cubicBezTo>
                  <a:cubicBezTo>
                    <a:pt x="3548378" y="8741006"/>
                    <a:pt x="1896162" y="8645928"/>
                    <a:pt x="244474" y="8767744"/>
                  </a:cubicBezTo>
                  <a:cubicBezTo>
                    <a:pt x="178756" y="9021752"/>
                    <a:pt x="0" y="7511282"/>
                    <a:pt x="0" y="4617539"/>
                  </a:cubicBezTo>
                  <a:cubicBezTo>
                    <a:pt x="0" y="3689265"/>
                    <a:pt x="26087" y="2277179"/>
                    <a:pt x="26087" y="1801933"/>
                  </a:cubicBezTo>
                  <a:cubicBezTo>
                    <a:pt x="26087" y="1585973"/>
                    <a:pt x="-20669" y="238286"/>
                    <a:pt x="44645" y="156648"/>
                  </a:cubicBezTo>
                  <a:cubicBezTo>
                    <a:pt x="989454" y="180061"/>
                    <a:pt x="1842089" y="34640"/>
                    <a:pt x="2892160" y="34640"/>
                  </a:cubicBezTo>
                  <a:cubicBezTo>
                    <a:pt x="4673385" y="34640"/>
                    <a:pt x="6455349" y="133394"/>
                    <a:pt x="8238562" y="133394"/>
                  </a:cubicBezTo>
                  <a:cubicBezTo>
                    <a:pt x="10072681" y="133376"/>
                    <a:pt x="10936767" y="-24623"/>
                    <a:pt x="12285422" y="33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4" name="Google Shape;3134;p25"/>
            <p:cNvSpPr/>
            <p:nvPr/>
          </p:nvSpPr>
          <p:spPr>
            <a:xfrm>
              <a:off x="3465405" y="1268219"/>
              <a:ext cx="11349142" cy="7488179"/>
            </a:xfrm>
            <a:custGeom>
              <a:rect b="b" l="l" r="r" t="t"/>
              <a:pathLst>
                <a:path extrusionOk="0" h="7488179" w="11349142">
                  <a:moveTo>
                    <a:pt x="4608014" y="7488180"/>
                  </a:moveTo>
                  <a:cubicBezTo>
                    <a:pt x="3572912" y="7488180"/>
                    <a:pt x="2512761" y="7451345"/>
                    <a:pt x="1458327" y="7451345"/>
                  </a:cubicBezTo>
                  <a:cubicBezTo>
                    <a:pt x="141846" y="7451345"/>
                    <a:pt x="106911" y="7518330"/>
                    <a:pt x="98626" y="7404519"/>
                  </a:cubicBezTo>
                  <a:cubicBezTo>
                    <a:pt x="-65829" y="5149227"/>
                    <a:pt x="25044" y="2072067"/>
                    <a:pt x="25044" y="1062876"/>
                  </a:cubicBezTo>
                  <a:cubicBezTo>
                    <a:pt x="25044" y="271088"/>
                    <a:pt x="-39408" y="150381"/>
                    <a:pt x="81369" y="144312"/>
                  </a:cubicBezTo>
                  <a:cubicBezTo>
                    <a:pt x="1746866" y="60739"/>
                    <a:pt x="1089980" y="-24575"/>
                    <a:pt x="4966317" y="82833"/>
                  </a:cubicBezTo>
                  <a:cubicBezTo>
                    <a:pt x="10608487" y="239143"/>
                    <a:pt x="11256260" y="-156417"/>
                    <a:pt x="11268873" y="74055"/>
                  </a:cubicBezTo>
                  <a:cubicBezTo>
                    <a:pt x="11385252" y="2201868"/>
                    <a:pt x="10997415" y="2886969"/>
                    <a:pt x="11348875" y="7059726"/>
                  </a:cubicBezTo>
                  <a:cubicBezTo>
                    <a:pt x="11352569" y="7103544"/>
                    <a:pt x="11317652" y="7143035"/>
                    <a:pt x="11269876" y="7140854"/>
                  </a:cubicBezTo>
                  <a:cubicBezTo>
                    <a:pt x="9799038" y="7073605"/>
                    <a:pt x="7318832" y="7488180"/>
                    <a:pt x="4608014" y="74881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5" name="Google Shape;3135;p25"/>
            <p:cNvSpPr/>
            <p:nvPr/>
          </p:nvSpPr>
          <p:spPr>
            <a:xfrm>
              <a:off x="3100570" y="970884"/>
              <a:ext cx="11996691" cy="8336453"/>
            </a:xfrm>
            <a:custGeom>
              <a:rect b="b" l="l" r="r" t="t"/>
              <a:pathLst>
                <a:path extrusionOk="0" h="8336453" w="11996691">
                  <a:moveTo>
                    <a:pt x="662832" y="8336453"/>
                  </a:moveTo>
                  <a:cubicBezTo>
                    <a:pt x="580842" y="8336453"/>
                    <a:pt x="510251" y="8335363"/>
                    <a:pt x="449335" y="8333076"/>
                  </a:cubicBezTo>
                  <a:cubicBezTo>
                    <a:pt x="166619" y="8322434"/>
                    <a:pt x="78771" y="8287358"/>
                    <a:pt x="73283" y="8182940"/>
                  </a:cubicBezTo>
                  <a:cubicBezTo>
                    <a:pt x="25507" y="7271835"/>
                    <a:pt x="370" y="6506186"/>
                    <a:pt x="32948" y="5730950"/>
                  </a:cubicBezTo>
                  <a:cubicBezTo>
                    <a:pt x="136134" y="3274615"/>
                    <a:pt x="61849" y="1835879"/>
                    <a:pt x="21936" y="1062930"/>
                  </a:cubicBezTo>
                  <a:cubicBezTo>
                    <a:pt x="-6068" y="520700"/>
                    <a:pt x="-17643" y="296279"/>
                    <a:pt x="51840" y="226497"/>
                  </a:cubicBezTo>
                  <a:cubicBezTo>
                    <a:pt x="68692" y="209592"/>
                    <a:pt x="90838" y="201641"/>
                    <a:pt x="117558" y="202925"/>
                  </a:cubicBezTo>
                  <a:cubicBezTo>
                    <a:pt x="898300" y="240182"/>
                    <a:pt x="1956621" y="187463"/>
                    <a:pt x="3182071" y="126424"/>
                  </a:cubicBezTo>
                  <a:cubicBezTo>
                    <a:pt x="4372023" y="67161"/>
                    <a:pt x="5720730" y="0"/>
                    <a:pt x="7123986" y="0"/>
                  </a:cubicBezTo>
                  <a:cubicBezTo>
                    <a:pt x="7666920" y="0"/>
                    <a:pt x="8226741" y="20088"/>
                    <a:pt x="8768127" y="39508"/>
                  </a:cubicBezTo>
                  <a:cubicBezTo>
                    <a:pt x="9316813" y="59192"/>
                    <a:pt x="9884198" y="79545"/>
                    <a:pt x="10441873" y="79545"/>
                  </a:cubicBezTo>
                  <a:cubicBezTo>
                    <a:pt x="11027570" y="79545"/>
                    <a:pt x="11375442" y="62781"/>
                    <a:pt x="11583292" y="52754"/>
                  </a:cubicBezTo>
                  <a:cubicBezTo>
                    <a:pt x="11872077" y="38822"/>
                    <a:pt x="11902263" y="37362"/>
                    <a:pt x="11908297" y="123732"/>
                  </a:cubicBezTo>
                  <a:cubicBezTo>
                    <a:pt x="12039347" y="1998522"/>
                    <a:pt x="11994139" y="4177928"/>
                    <a:pt x="11964235" y="5620094"/>
                  </a:cubicBezTo>
                  <a:cubicBezTo>
                    <a:pt x="11954894" y="6071082"/>
                    <a:pt x="11946803" y="6460556"/>
                    <a:pt x="11946803" y="6729516"/>
                  </a:cubicBezTo>
                  <a:cubicBezTo>
                    <a:pt x="11946803" y="7055136"/>
                    <a:pt x="11958958" y="7284464"/>
                    <a:pt x="11966996" y="7436219"/>
                  </a:cubicBezTo>
                  <a:cubicBezTo>
                    <a:pt x="11973997" y="7568166"/>
                    <a:pt x="11978219" y="7647798"/>
                    <a:pt x="11970585" y="7698020"/>
                  </a:cubicBezTo>
                  <a:cubicBezTo>
                    <a:pt x="11962335" y="7752410"/>
                    <a:pt x="11939151" y="7775629"/>
                    <a:pt x="11890583" y="7778163"/>
                  </a:cubicBezTo>
                  <a:cubicBezTo>
                    <a:pt x="11233416" y="7812552"/>
                    <a:pt x="10854830" y="7864515"/>
                    <a:pt x="10454011" y="7919521"/>
                  </a:cubicBezTo>
                  <a:cubicBezTo>
                    <a:pt x="9784143" y="8011449"/>
                    <a:pt x="9024897" y="8115638"/>
                    <a:pt x="6746421" y="8166598"/>
                  </a:cubicBezTo>
                  <a:cubicBezTo>
                    <a:pt x="4664485" y="8213161"/>
                    <a:pt x="3207437" y="8261939"/>
                    <a:pt x="2243296" y="8294218"/>
                  </a:cubicBezTo>
                  <a:cubicBezTo>
                    <a:pt x="1475800" y="8319936"/>
                    <a:pt x="982665" y="8336453"/>
                    <a:pt x="662832" y="8336453"/>
                  </a:cubicBezTo>
                  <a:close/>
                  <a:moveTo>
                    <a:pt x="111894" y="232090"/>
                  </a:moveTo>
                  <a:cubicBezTo>
                    <a:pt x="95377" y="232090"/>
                    <a:pt x="82817" y="236928"/>
                    <a:pt x="72614" y="247183"/>
                  </a:cubicBezTo>
                  <a:cubicBezTo>
                    <a:pt x="12296" y="307748"/>
                    <a:pt x="25313" y="559610"/>
                    <a:pt x="51224" y="1061417"/>
                  </a:cubicBezTo>
                  <a:cubicBezTo>
                    <a:pt x="91172" y="1834841"/>
                    <a:pt x="165510" y="3274457"/>
                    <a:pt x="62253" y="5732164"/>
                  </a:cubicBezTo>
                  <a:cubicBezTo>
                    <a:pt x="29728" y="6506238"/>
                    <a:pt x="54848" y="7271113"/>
                    <a:pt x="102589" y="8181392"/>
                  </a:cubicBezTo>
                  <a:cubicBezTo>
                    <a:pt x="106476" y="8255589"/>
                    <a:pt x="159530" y="8292828"/>
                    <a:pt x="450461" y="8303770"/>
                  </a:cubicBezTo>
                  <a:cubicBezTo>
                    <a:pt x="747953" y="8314993"/>
                    <a:pt x="1278750" y="8297191"/>
                    <a:pt x="2242363" y="8264930"/>
                  </a:cubicBezTo>
                  <a:cubicBezTo>
                    <a:pt x="3206575" y="8232633"/>
                    <a:pt x="4663711" y="8183855"/>
                    <a:pt x="6745823" y="8137292"/>
                  </a:cubicBezTo>
                  <a:cubicBezTo>
                    <a:pt x="9022627" y="8086368"/>
                    <a:pt x="9780994" y="7982302"/>
                    <a:pt x="10450088" y="7890479"/>
                  </a:cubicBezTo>
                  <a:cubicBezTo>
                    <a:pt x="10851541" y="7835385"/>
                    <a:pt x="11230724" y="7783352"/>
                    <a:pt x="11889105" y="7748892"/>
                  </a:cubicBezTo>
                  <a:cubicBezTo>
                    <a:pt x="11919274" y="7747326"/>
                    <a:pt x="11934841" y="7738636"/>
                    <a:pt x="11941667" y="7693604"/>
                  </a:cubicBezTo>
                  <a:cubicBezTo>
                    <a:pt x="11948843" y="7646339"/>
                    <a:pt x="11944674" y="7567832"/>
                    <a:pt x="11937779" y="7437749"/>
                  </a:cubicBezTo>
                  <a:cubicBezTo>
                    <a:pt x="11929722" y="7285696"/>
                    <a:pt x="11917532" y="7055875"/>
                    <a:pt x="11917532" y="6729481"/>
                  </a:cubicBezTo>
                  <a:cubicBezTo>
                    <a:pt x="11917532" y="6460221"/>
                    <a:pt x="11925606" y="6070607"/>
                    <a:pt x="11934964" y="5619461"/>
                  </a:cubicBezTo>
                  <a:cubicBezTo>
                    <a:pt x="11964868" y="4177822"/>
                    <a:pt x="12010041" y="1999208"/>
                    <a:pt x="11879078" y="125738"/>
                  </a:cubicBezTo>
                  <a:cubicBezTo>
                    <a:pt x="11875262" y="71242"/>
                    <a:pt x="11875050" y="68005"/>
                    <a:pt x="11584717" y="81990"/>
                  </a:cubicBezTo>
                  <a:cubicBezTo>
                    <a:pt x="11376603" y="92016"/>
                    <a:pt x="11028292" y="108816"/>
                    <a:pt x="10441891" y="108816"/>
                  </a:cubicBezTo>
                  <a:cubicBezTo>
                    <a:pt x="9883688" y="108816"/>
                    <a:pt x="9316040" y="88446"/>
                    <a:pt x="8767089" y="68744"/>
                  </a:cubicBezTo>
                  <a:cubicBezTo>
                    <a:pt x="8225967" y="49324"/>
                    <a:pt x="7666410" y="29253"/>
                    <a:pt x="7124003" y="29253"/>
                  </a:cubicBezTo>
                  <a:cubicBezTo>
                    <a:pt x="5721487" y="29253"/>
                    <a:pt x="4373167" y="96414"/>
                    <a:pt x="3183549" y="155642"/>
                  </a:cubicBezTo>
                  <a:cubicBezTo>
                    <a:pt x="1957325" y="216716"/>
                    <a:pt x="898318" y="269453"/>
                    <a:pt x="116186" y="232143"/>
                  </a:cubicBezTo>
                  <a:cubicBezTo>
                    <a:pt x="114726" y="232126"/>
                    <a:pt x="113284" y="232090"/>
                    <a:pt x="111894" y="2320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36" name="Google Shape;3136;p25"/>
          <p:cNvGrpSpPr/>
          <p:nvPr/>
        </p:nvGrpSpPr>
        <p:grpSpPr>
          <a:xfrm>
            <a:off x="2544301" y="1087794"/>
            <a:ext cx="4055400" cy="2957611"/>
            <a:chOff x="2544301" y="1087794"/>
            <a:chExt cx="4055400" cy="2957611"/>
          </a:xfrm>
        </p:grpSpPr>
        <p:sp>
          <p:nvSpPr>
            <p:cNvPr id="3137" name="Google Shape;3137;p25"/>
            <p:cNvSpPr txBox="1"/>
            <p:nvPr/>
          </p:nvSpPr>
          <p:spPr>
            <a:xfrm>
              <a:off x="2544301" y="2638712"/>
              <a:ext cx="40554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Presentation template by </a:t>
              </a:r>
              <a:r>
                <a:rPr lang="en" sz="1200" u="sng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SlidesCarnival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</a:b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Photographs by </a:t>
              </a:r>
              <a:r>
                <a:rPr lang="en" sz="1200" u="sng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Pexels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138" name="Google Shape;3138;p25"/>
            <p:cNvSpPr txBox="1"/>
            <p:nvPr/>
          </p:nvSpPr>
          <p:spPr>
            <a:xfrm>
              <a:off x="2544301" y="3660543"/>
              <a:ext cx="4055400" cy="3848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Happy designing! 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139" name="Google Shape;3139;p25"/>
            <p:cNvSpPr txBox="1"/>
            <p:nvPr/>
          </p:nvSpPr>
          <p:spPr>
            <a:xfrm>
              <a:off x="2544301" y="1087794"/>
              <a:ext cx="4055400" cy="492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rgbClr val="312249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Credits</a:t>
              </a:r>
              <a:endParaRPr sz="700"/>
            </a:p>
          </p:txBody>
        </p:sp>
        <p:sp>
          <p:nvSpPr>
            <p:cNvPr id="3140" name="Google Shape;3140;p25"/>
            <p:cNvSpPr txBox="1"/>
            <p:nvPr/>
          </p:nvSpPr>
          <p:spPr>
            <a:xfrm>
              <a:off x="2544301" y="1709210"/>
              <a:ext cx="40554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Special thanks to all the people who made and released these awesome resources </a:t>
              </a:r>
              <a:br>
                <a:rPr b="1"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</a:br>
              <a:r>
                <a:rPr b="1"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for free: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141" name="Google Shape;3141;p25"/>
          <p:cNvGrpSpPr/>
          <p:nvPr/>
        </p:nvGrpSpPr>
        <p:grpSpPr>
          <a:xfrm rot="494612">
            <a:off x="-92528" y="4081867"/>
            <a:ext cx="1066560" cy="1095746"/>
            <a:chOff x="-185480" y="8162667"/>
            <a:chExt cx="2132835" cy="2191261"/>
          </a:xfrm>
        </p:grpSpPr>
        <p:sp>
          <p:nvSpPr>
            <p:cNvPr id="3142" name="Google Shape;3142;p25"/>
            <p:cNvSpPr/>
            <p:nvPr/>
          </p:nvSpPr>
          <p:spPr>
            <a:xfrm>
              <a:off x="555294" y="8162667"/>
              <a:ext cx="672031" cy="640706"/>
            </a:xfrm>
            <a:custGeom>
              <a:rect b="b" l="l" r="r" t="t"/>
              <a:pathLst>
                <a:path extrusionOk="0" h="640706" w="672031">
                  <a:moveTo>
                    <a:pt x="259024" y="632548"/>
                  </a:moveTo>
                  <a:cubicBezTo>
                    <a:pt x="417724" y="674936"/>
                    <a:pt x="710727" y="553505"/>
                    <a:pt x="667782" y="236316"/>
                  </a:cubicBezTo>
                  <a:cubicBezTo>
                    <a:pt x="628169" y="-28976"/>
                    <a:pt x="249365" y="-66521"/>
                    <a:pt x="82058" y="101658"/>
                  </a:cubicBezTo>
                  <a:cubicBezTo>
                    <a:pt x="-68968" y="242429"/>
                    <a:pt x="-12399" y="575738"/>
                    <a:pt x="259024" y="6325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3" name="Google Shape;3143;p25"/>
            <p:cNvSpPr/>
            <p:nvPr/>
          </p:nvSpPr>
          <p:spPr>
            <a:xfrm>
              <a:off x="543077" y="9711339"/>
              <a:ext cx="606978" cy="642589"/>
            </a:xfrm>
            <a:custGeom>
              <a:rect b="b" l="l" r="r" t="t"/>
              <a:pathLst>
                <a:path extrusionOk="0" h="642589" w="606978">
                  <a:moveTo>
                    <a:pt x="112541" y="88478"/>
                  </a:moveTo>
                  <a:cubicBezTo>
                    <a:pt x="-67923" y="230021"/>
                    <a:pt x="-25561" y="573926"/>
                    <a:pt x="198127" y="631697"/>
                  </a:cubicBezTo>
                  <a:cubicBezTo>
                    <a:pt x="317875" y="664013"/>
                    <a:pt x="458826" y="623194"/>
                    <a:pt x="536901" y="525543"/>
                  </a:cubicBezTo>
                  <a:cubicBezTo>
                    <a:pt x="742862" y="260168"/>
                    <a:pt x="462801" y="-191859"/>
                    <a:pt x="112541" y="884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4" name="Google Shape;3144;p25"/>
            <p:cNvSpPr/>
            <p:nvPr/>
          </p:nvSpPr>
          <p:spPr>
            <a:xfrm>
              <a:off x="-185480" y="8979509"/>
              <a:ext cx="2132835" cy="551355"/>
            </a:xfrm>
            <a:custGeom>
              <a:rect b="b" l="l" r="r" t="t"/>
              <a:pathLst>
                <a:path extrusionOk="0" h="551355" w="2132835">
                  <a:moveTo>
                    <a:pt x="1965865" y="32444"/>
                  </a:moveTo>
                  <a:cubicBezTo>
                    <a:pt x="1718437" y="25800"/>
                    <a:pt x="1449293" y="-4049"/>
                    <a:pt x="1128084" y="7542"/>
                  </a:cubicBezTo>
                  <a:cubicBezTo>
                    <a:pt x="138195" y="22022"/>
                    <a:pt x="47989" y="-85463"/>
                    <a:pt x="5290" y="210611"/>
                  </a:cubicBezTo>
                  <a:cubicBezTo>
                    <a:pt x="-907" y="314538"/>
                    <a:pt x="-24230" y="516669"/>
                    <a:pt x="117220" y="533857"/>
                  </a:cubicBezTo>
                  <a:cubicBezTo>
                    <a:pt x="355467" y="555191"/>
                    <a:pt x="1850048" y="555113"/>
                    <a:pt x="1999269" y="543801"/>
                  </a:cubicBezTo>
                  <a:cubicBezTo>
                    <a:pt x="2066729" y="548662"/>
                    <a:pt x="2127703" y="527674"/>
                    <a:pt x="2123706" y="458991"/>
                  </a:cubicBezTo>
                  <a:cubicBezTo>
                    <a:pt x="2158797" y="30060"/>
                    <a:pt x="2089882" y="39377"/>
                    <a:pt x="1965865" y="324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45" name="Google Shape;3145;p25"/>
          <p:cNvSpPr/>
          <p:nvPr/>
        </p:nvSpPr>
        <p:spPr>
          <a:xfrm>
            <a:off x="8301771" y="-117958"/>
            <a:ext cx="917384" cy="981767"/>
          </a:xfrm>
          <a:custGeom>
            <a:rect b="b" l="l" r="r" t="t"/>
            <a:pathLst>
              <a:path extrusionOk="0" h="1963534" w="1834768">
                <a:moveTo>
                  <a:pt x="1335358" y="985156"/>
                </a:moveTo>
                <a:cubicBezTo>
                  <a:pt x="1787572" y="476525"/>
                  <a:pt x="1888133" y="399704"/>
                  <a:pt x="1811390" y="250267"/>
                </a:cubicBezTo>
                <a:cubicBezTo>
                  <a:pt x="1757345" y="145026"/>
                  <a:pt x="1661372" y="62699"/>
                  <a:pt x="1550353" y="22501"/>
                </a:cubicBezTo>
                <a:cubicBezTo>
                  <a:pt x="1365726" y="-44338"/>
                  <a:pt x="1249269" y="124373"/>
                  <a:pt x="920471" y="498450"/>
                </a:cubicBezTo>
                <a:cubicBezTo>
                  <a:pt x="560276" y="70184"/>
                  <a:pt x="429053" y="-56138"/>
                  <a:pt x="264662" y="21559"/>
                </a:cubicBezTo>
                <a:cubicBezTo>
                  <a:pt x="169651" y="66465"/>
                  <a:pt x="81456" y="136916"/>
                  <a:pt x="31697" y="230946"/>
                </a:cubicBezTo>
                <a:cubicBezTo>
                  <a:pt x="-48698" y="382064"/>
                  <a:pt x="-3930" y="433583"/>
                  <a:pt x="496277" y="986318"/>
                </a:cubicBezTo>
                <a:cubicBezTo>
                  <a:pt x="252586" y="1270465"/>
                  <a:pt x="64833" y="1525674"/>
                  <a:pt x="47366" y="1555382"/>
                </a:cubicBezTo>
                <a:cubicBezTo>
                  <a:pt x="-54546" y="1728754"/>
                  <a:pt x="165775" y="2014947"/>
                  <a:pt x="358935" y="1955562"/>
                </a:cubicBezTo>
                <a:cubicBezTo>
                  <a:pt x="485921" y="1916519"/>
                  <a:pt x="764001" y="1609265"/>
                  <a:pt x="922666" y="1438795"/>
                </a:cubicBezTo>
                <a:cubicBezTo>
                  <a:pt x="960080" y="1476931"/>
                  <a:pt x="1414049" y="1941943"/>
                  <a:pt x="1480644" y="1958649"/>
                </a:cubicBezTo>
                <a:cubicBezTo>
                  <a:pt x="1629555" y="1996007"/>
                  <a:pt x="1890422" y="1759456"/>
                  <a:pt x="1791695" y="1548054"/>
                </a:cubicBezTo>
                <a:cubicBezTo>
                  <a:pt x="1758842" y="1477724"/>
                  <a:pt x="1754828" y="1476479"/>
                  <a:pt x="1335358" y="98515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149" name="Shape 3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0" name="Google Shape;3150;p26"/>
          <p:cNvGrpSpPr/>
          <p:nvPr/>
        </p:nvGrpSpPr>
        <p:grpSpPr>
          <a:xfrm rot="-432191">
            <a:off x="-1145604" y="3986674"/>
            <a:ext cx="2484855" cy="740669"/>
            <a:chOff x="-2291016" y="7972604"/>
            <a:chExt cx="4969248" cy="1481201"/>
          </a:xfrm>
        </p:grpSpPr>
        <p:grpSp>
          <p:nvGrpSpPr>
            <p:cNvPr id="3151" name="Google Shape;3151;p26"/>
            <p:cNvGrpSpPr/>
            <p:nvPr/>
          </p:nvGrpSpPr>
          <p:grpSpPr>
            <a:xfrm>
              <a:off x="-900365" y="8811853"/>
              <a:ext cx="2187965" cy="641952"/>
              <a:chOff x="-900365" y="8811853"/>
              <a:chExt cx="2187965" cy="641952"/>
            </a:xfrm>
          </p:grpSpPr>
          <p:sp>
            <p:nvSpPr>
              <p:cNvPr id="3152" name="Google Shape;3152;p26"/>
              <p:cNvSpPr/>
              <p:nvPr/>
            </p:nvSpPr>
            <p:spPr>
              <a:xfrm>
                <a:off x="-900365" y="9071206"/>
                <a:ext cx="343113" cy="376481"/>
              </a:xfrm>
              <a:custGeom>
                <a:rect b="b" l="l" r="r" t="t"/>
                <a:pathLst>
                  <a:path extrusionOk="0" h="376481" w="343113">
                    <a:moveTo>
                      <a:pt x="327241" y="121639"/>
                    </a:moveTo>
                    <a:cubicBezTo>
                      <a:pt x="327351" y="118994"/>
                      <a:pt x="327490" y="116338"/>
                      <a:pt x="327659" y="113693"/>
                    </a:cubicBezTo>
                    <a:cubicBezTo>
                      <a:pt x="329299" y="88275"/>
                      <a:pt x="331654" y="46001"/>
                      <a:pt x="296054" y="45275"/>
                    </a:cubicBezTo>
                    <a:cubicBezTo>
                      <a:pt x="151817" y="-82195"/>
                      <a:pt x="-30237" y="83084"/>
                      <a:pt x="4260" y="249188"/>
                    </a:cubicBezTo>
                    <a:cubicBezTo>
                      <a:pt x="42801" y="406213"/>
                      <a:pt x="205067" y="352214"/>
                      <a:pt x="263297" y="237682"/>
                    </a:cubicBezTo>
                    <a:cubicBezTo>
                      <a:pt x="267004" y="276605"/>
                      <a:pt x="266537" y="316970"/>
                      <a:pt x="276853" y="354690"/>
                    </a:cubicBezTo>
                    <a:cubicBezTo>
                      <a:pt x="276893" y="354670"/>
                      <a:pt x="276933" y="354650"/>
                      <a:pt x="276972" y="354640"/>
                    </a:cubicBezTo>
                    <a:cubicBezTo>
                      <a:pt x="277440" y="355982"/>
                      <a:pt x="277966" y="357305"/>
                      <a:pt x="278592" y="358707"/>
                    </a:cubicBezTo>
                    <a:cubicBezTo>
                      <a:pt x="293719" y="389545"/>
                      <a:pt x="342785" y="377552"/>
                      <a:pt x="343113" y="343472"/>
                    </a:cubicBezTo>
                    <a:cubicBezTo>
                      <a:pt x="341374" y="315608"/>
                      <a:pt x="335550" y="287713"/>
                      <a:pt x="334278" y="259669"/>
                    </a:cubicBezTo>
                    <a:cubicBezTo>
                      <a:pt x="332191" y="213944"/>
                      <a:pt x="325353" y="167384"/>
                      <a:pt x="327241" y="121639"/>
                    </a:cubicBezTo>
                    <a:close/>
                    <a:moveTo>
                      <a:pt x="113186" y="276933"/>
                    </a:moveTo>
                    <a:cubicBezTo>
                      <a:pt x="70739" y="277241"/>
                      <a:pt x="68423" y="224068"/>
                      <a:pt x="71226" y="192464"/>
                    </a:cubicBezTo>
                    <a:cubicBezTo>
                      <a:pt x="76413" y="101103"/>
                      <a:pt x="178661" y="26638"/>
                      <a:pt x="257314" y="93128"/>
                    </a:cubicBezTo>
                    <a:cubicBezTo>
                      <a:pt x="228810" y="162143"/>
                      <a:pt x="196153" y="262006"/>
                      <a:pt x="113186" y="2769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3" name="Google Shape;3153;p26"/>
              <p:cNvSpPr/>
              <p:nvPr/>
            </p:nvSpPr>
            <p:spPr>
              <a:xfrm>
                <a:off x="-448609" y="8811853"/>
                <a:ext cx="344792" cy="641952"/>
              </a:xfrm>
              <a:custGeom>
                <a:rect b="b" l="l" r="r" t="t"/>
                <a:pathLst>
                  <a:path extrusionOk="0" h="641952" w="344792">
                    <a:moveTo>
                      <a:pt x="76153" y="374677"/>
                    </a:moveTo>
                    <a:cubicBezTo>
                      <a:pt x="72098" y="265595"/>
                      <a:pt x="69037" y="156334"/>
                      <a:pt x="61484" y="47431"/>
                    </a:cubicBezTo>
                    <a:cubicBezTo>
                      <a:pt x="61007" y="39764"/>
                      <a:pt x="60490" y="31739"/>
                      <a:pt x="58751" y="24181"/>
                    </a:cubicBezTo>
                    <a:cubicBezTo>
                      <a:pt x="56753" y="-3067"/>
                      <a:pt x="16840" y="-9293"/>
                      <a:pt x="6435" y="15887"/>
                    </a:cubicBezTo>
                    <a:cubicBezTo>
                      <a:pt x="-9695" y="145644"/>
                      <a:pt x="9744" y="281725"/>
                      <a:pt x="8432" y="413033"/>
                    </a:cubicBezTo>
                    <a:cubicBezTo>
                      <a:pt x="10281" y="470374"/>
                      <a:pt x="13402" y="527505"/>
                      <a:pt x="16552" y="584746"/>
                    </a:cubicBezTo>
                    <a:cubicBezTo>
                      <a:pt x="15707" y="609269"/>
                      <a:pt x="21899" y="641201"/>
                      <a:pt x="52192" y="641927"/>
                    </a:cubicBezTo>
                    <a:cubicBezTo>
                      <a:pt x="80029" y="642912"/>
                      <a:pt x="89988" y="615375"/>
                      <a:pt x="89620" y="591926"/>
                    </a:cubicBezTo>
                    <a:cubicBezTo>
                      <a:pt x="224287" y="671373"/>
                      <a:pt x="376028" y="581504"/>
                      <a:pt x="339186" y="421148"/>
                    </a:cubicBezTo>
                    <a:cubicBezTo>
                      <a:pt x="313326" y="259380"/>
                      <a:pt x="155463" y="230471"/>
                      <a:pt x="76153" y="374677"/>
                    </a:cubicBezTo>
                    <a:close/>
                    <a:moveTo>
                      <a:pt x="196320" y="550934"/>
                    </a:moveTo>
                    <a:cubicBezTo>
                      <a:pt x="162052" y="551999"/>
                      <a:pt x="129185" y="537251"/>
                      <a:pt x="102182" y="516984"/>
                    </a:cubicBezTo>
                    <a:cubicBezTo>
                      <a:pt x="113691" y="456113"/>
                      <a:pt x="140942" y="350402"/>
                      <a:pt x="217240" y="350830"/>
                    </a:cubicBezTo>
                    <a:cubicBezTo>
                      <a:pt x="292693" y="383697"/>
                      <a:pt x="302065" y="556344"/>
                      <a:pt x="196320" y="5509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4" name="Google Shape;3154;p26"/>
              <p:cNvSpPr/>
              <p:nvPr/>
            </p:nvSpPr>
            <p:spPr>
              <a:xfrm>
                <a:off x="61611" y="9152080"/>
                <a:ext cx="310499" cy="81385"/>
              </a:xfrm>
              <a:custGeom>
                <a:rect b="b" l="l" r="r" t="t"/>
                <a:pathLst>
                  <a:path extrusionOk="0" h="81385" w="310499">
                    <a:moveTo>
                      <a:pt x="154192" y="3762"/>
                    </a:moveTo>
                    <a:cubicBezTo>
                      <a:pt x="112231" y="7491"/>
                      <a:pt x="69804" y="8943"/>
                      <a:pt x="27963" y="12960"/>
                    </a:cubicBezTo>
                    <a:cubicBezTo>
                      <a:pt x="11236" y="15297"/>
                      <a:pt x="-839" y="31845"/>
                      <a:pt x="46" y="48234"/>
                    </a:cubicBezTo>
                    <a:cubicBezTo>
                      <a:pt x="4727" y="107772"/>
                      <a:pt x="116197" y="68491"/>
                      <a:pt x="156587" y="70728"/>
                    </a:cubicBezTo>
                    <a:cubicBezTo>
                      <a:pt x="197464" y="67407"/>
                      <a:pt x="238510" y="62445"/>
                      <a:pt x="279606" y="63638"/>
                    </a:cubicBezTo>
                    <a:cubicBezTo>
                      <a:pt x="290220" y="64424"/>
                      <a:pt x="299353" y="59511"/>
                      <a:pt x="304989" y="51685"/>
                    </a:cubicBezTo>
                    <a:cubicBezTo>
                      <a:pt x="340847" y="-21169"/>
                      <a:pt x="191401" y="4587"/>
                      <a:pt x="154192" y="37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5" name="Google Shape;3155;p26"/>
              <p:cNvSpPr/>
              <p:nvPr/>
            </p:nvSpPr>
            <p:spPr>
              <a:xfrm>
                <a:off x="55793" y="9264695"/>
                <a:ext cx="309508" cy="78068"/>
              </a:xfrm>
              <a:custGeom>
                <a:rect b="b" l="l" r="r" t="t"/>
                <a:pathLst>
                  <a:path extrusionOk="0" h="78068" w="309508">
                    <a:moveTo>
                      <a:pt x="162684" y="2505"/>
                    </a:moveTo>
                    <a:cubicBezTo>
                      <a:pt x="119332" y="4385"/>
                      <a:pt x="76050" y="6543"/>
                      <a:pt x="32768" y="8880"/>
                    </a:cubicBezTo>
                    <a:cubicBezTo>
                      <a:pt x="14004" y="9924"/>
                      <a:pt x="-983" y="26313"/>
                      <a:pt x="50" y="45178"/>
                    </a:cubicBezTo>
                    <a:cubicBezTo>
                      <a:pt x="975" y="63446"/>
                      <a:pt x="17840" y="79834"/>
                      <a:pt x="36326" y="77915"/>
                    </a:cubicBezTo>
                    <a:cubicBezTo>
                      <a:pt x="79519" y="73748"/>
                      <a:pt x="122702" y="69949"/>
                      <a:pt x="165944" y="66698"/>
                    </a:cubicBezTo>
                    <a:cubicBezTo>
                      <a:pt x="204972" y="63684"/>
                      <a:pt x="244120" y="62054"/>
                      <a:pt x="283139" y="59219"/>
                    </a:cubicBezTo>
                    <a:cubicBezTo>
                      <a:pt x="298255" y="58076"/>
                      <a:pt x="310320" y="45367"/>
                      <a:pt x="309466" y="29982"/>
                    </a:cubicBezTo>
                    <a:cubicBezTo>
                      <a:pt x="306385" y="-17085"/>
                      <a:pt x="197151" y="6354"/>
                      <a:pt x="162684" y="25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6" name="Google Shape;3156;p26"/>
              <p:cNvSpPr/>
              <p:nvPr/>
            </p:nvSpPr>
            <p:spPr>
              <a:xfrm>
                <a:off x="515760" y="8883343"/>
                <a:ext cx="387277" cy="564798"/>
              </a:xfrm>
              <a:custGeom>
                <a:rect b="b" l="l" r="r" t="t"/>
                <a:pathLst>
                  <a:path extrusionOk="0" h="564798" w="387277">
                    <a:moveTo>
                      <a:pt x="93379" y="325950"/>
                    </a:moveTo>
                    <a:cubicBezTo>
                      <a:pt x="84563" y="239999"/>
                      <a:pt x="71832" y="154566"/>
                      <a:pt x="62510" y="68635"/>
                    </a:cubicBezTo>
                    <a:cubicBezTo>
                      <a:pt x="58028" y="45464"/>
                      <a:pt x="65621" y="6382"/>
                      <a:pt x="35259" y="146"/>
                    </a:cubicBezTo>
                    <a:cubicBezTo>
                      <a:pt x="-17763" y="-4766"/>
                      <a:pt x="4757" y="115414"/>
                      <a:pt x="4718" y="148977"/>
                    </a:cubicBezTo>
                    <a:cubicBezTo>
                      <a:pt x="19287" y="278873"/>
                      <a:pt x="30896" y="409087"/>
                      <a:pt x="47731" y="538645"/>
                    </a:cubicBezTo>
                    <a:cubicBezTo>
                      <a:pt x="55622" y="575529"/>
                      <a:pt x="111755" y="572486"/>
                      <a:pt x="116218" y="535283"/>
                    </a:cubicBezTo>
                    <a:cubicBezTo>
                      <a:pt x="219111" y="589093"/>
                      <a:pt x="398103" y="559379"/>
                      <a:pt x="386763" y="414158"/>
                    </a:cubicBezTo>
                    <a:cubicBezTo>
                      <a:pt x="378356" y="219106"/>
                      <a:pt x="196759" y="138286"/>
                      <a:pt x="93379" y="325950"/>
                    </a:cubicBezTo>
                    <a:close/>
                    <a:moveTo>
                      <a:pt x="235927" y="489290"/>
                    </a:moveTo>
                    <a:cubicBezTo>
                      <a:pt x="232389" y="489528"/>
                      <a:pt x="228851" y="489618"/>
                      <a:pt x="225332" y="489588"/>
                    </a:cubicBezTo>
                    <a:cubicBezTo>
                      <a:pt x="201460" y="489379"/>
                      <a:pt x="172797" y="486227"/>
                      <a:pt x="151936" y="474074"/>
                    </a:cubicBezTo>
                    <a:cubicBezTo>
                      <a:pt x="129336" y="460908"/>
                      <a:pt x="133640" y="426927"/>
                      <a:pt x="139235" y="405676"/>
                    </a:cubicBezTo>
                    <a:cubicBezTo>
                      <a:pt x="144135" y="387079"/>
                      <a:pt x="150595" y="368771"/>
                      <a:pt x="159390" y="351647"/>
                    </a:cubicBezTo>
                    <a:cubicBezTo>
                      <a:pt x="173891" y="323414"/>
                      <a:pt x="201043" y="288956"/>
                      <a:pt x="236821" y="290995"/>
                    </a:cubicBezTo>
                    <a:cubicBezTo>
                      <a:pt x="280074" y="293461"/>
                      <a:pt x="305297" y="345809"/>
                      <a:pt x="313368" y="382714"/>
                    </a:cubicBezTo>
                    <a:cubicBezTo>
                      <a:pt x="320931" y="417321"/>
                      <a:pt x="317840" y="452435"/>
                      <a:pt x="286037" y="473577"/>
                    </a:cubicBezTo>
                    <a:cubicBezTo>
                      <a:pt x="271268" y="483382"/>
                      <a:pt x="253677" y="488096"/>
                      <a:pt x="235927" y="4892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7" name="Google Shape;3157;p26"/>
              <p:cNvSpPr/>
              <p:nvPr/>
            </p:nvSpPr>
            <p:spPr>
              <a:xfrm>
                <a:off x="969002" y="9078714"/>
                <a:ext cx="318598" cy="320840"/>
              </a:xfrm>
              <a:custGeom>
                <a:rect b="b" l="l" r="r" t="t"/>
                <a:pathLst>
                  <a:path extrusionOk="0" h="320840" w="318598">
                    <a:moveTo>
                      <a:pt x="306454" y="185881"/>
                    </a:moveTo>
                    <a:cubicBezTo>
                      <a:pt x="302906" y="150578"/>
                      <a:pt x="296943" y="115861"/>
                      <a:pt x="298513" y="80260"/>
                    </a:cubicBezTo>
                    <a:cubicBezTo>
                      <a:pt x="300233" y="56254"/>
                      <a:pt x="274731" y="36235"/>
                      <a:pt x="251892" y="42490"/>
                    </a:cubicBezTo>
                    <a:cubicBezTo>
                      <a:pt x="115903" y="-93024"/>
                      <a:pt x="-36752" y="127059"/>
                      <a:pt x="7931" y="262922"/>
                    </a:cubicBezTo>
                    <a:cubicBezTo>
                      <a:pt x="56064" y="356778"/>
                      <a:pt x="189766" y="294505"/>
                      <a:pt x="235155" y="227370"/>
                    </a:cubicBezTo>
                    <a:cubicBezTo>
                      <a:pt x="242739" y="258695"/>
                      <a:pt x="232850" y="307215"/>
                      <a:pt x="271232" y="319407"/>
                    </a:cubicBezTo>
                    <a:cubicBezTo>
                      <a:pt x="290732" y="324976"/>
                      <a:pt x="312457" y="313887"/>
                      <a:pt x="318361" y="293700"/>
                    </a:cubicBezTo>
                    <a:cubicBezTo>
                      <a:pt x="320438" y="257989"/>
                      <a:pt x="308263" y="221970"/>
                      <a:pt x="306454" y="185881"/>
                    </a:cubicBezTo>
                    <a:close/>
                    <a:moveTo>
                      <a:pt x="150986" y="76978"/>
                    </a:moveTo>
                    <a:cubicBezTo>
                      <a:pt x="151056" y="77127"/>
                      <a:pt x="150748" y="77247"/>
                      <a:pt x="150321" y="77356"/>
                    </a:cubicBezTo>
                    <a:cubicBezTo>
                      <a:pt x="150559" y="77257"/>
                      <a:pt x="150748" y="77078"/>
                      <a:pt x="150986" y="76978"/>
                    </a:cubicBezTo>
                    <a:close/>
                    <a:moveTo>
                      <a:pt x="91375" y="229796"/>
                    </a:moveTo>
                    <a:cubicBezTo>
                      <a:pt x="85621" y="228374"/>
                      <a:pt x="80234" y="225779"/>
                      <a:pt x="75722" y="221880"/>
                    </a:cubicBezTo>
                    <a:cubicBezTo>
                      <a:pt x="65177" y="212771"/>
                      <a:pt x="60993" y="197964"/>
                      <a:pt x="61540" y="184041"/>
                    </a:cubicBezTo>
                    <a:cubicBezTo>
                      <a:pt x="63031" y="146202"/>
                      <a:pt x="86525" y="103003"/>
                      <a:pt x="120117" y="84655"/>
                    </a:cubicBezTo>
                    <a:cubicBezTo>
                      <a:pt x="148959" y="68903"/>
                      <a:pt x="202806" y="70753"/>
                      <a:pt x="208570" y="111436"/>
                    </a:cubicBezTo>
                    <a:cubicBezTo>
                      <a:pt x="214414" y="152696"/>
                      <a:pt x="181498" y="181784"/>
                      <a:pt x="154057" y="206526"/>
                    </a:cubicBezTo>
                    <a:cubicBezTo>
                      <a:pt x="143224" y="216292"/>
                      <a:pt x="131099" y="225182"/>
                      <a:pt x="117066" y="229150"/>
                    </a:cubicBezTo>
                    <a:cubicBezTo>
                      <a:pt x="108768" y="231487"/>
                      <a:pt x="99694" y="231855"/>
                      <a:pt x="91375" y="2297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58" name="Google Shape;3158;p26"/>
            <p:cNvGrpSpPr/>
            <p:nvPr/>
          </p:nvGrpSpPr>
          <p:grpSpPr>
            <a:xfrm>
              <a:off x="-2291016" y="7972604"/>
              <a:ext cx="4969248" cy="772210"/>
              <a:chOff x="-2291016" y="7972604"/>
              <a:chExt cx="4969248" cy="772210"/>
            </a:xfrm>
          </p:grpSpPr>
          <p:sp>
            <p:nvSpPr>
              <p:cNvPr id="3159" name="Google Shape;3159;p26"/>
              <p:cNvSpPr/>
              <p:nvPr/>
            </p:nvSpPr>
            <p:spPr>
              <a:xfrm>
                <a:off x="-2291016" y="8293818"/>
                <a:ext cx="325318" cy="330863"/>
              </a:xfrm>
              <a:custGeom>
                <a:rect b="b" l="l" r="r" t="t"/>
                <a:pathLst>
                  <a:path extrusionOk="0" h="330863" w="325318">
                    <a:moveTo>
                      <a:pt x="316235" y="60213"/>
                    </a:moveTo>
                    <a:cubicBezTo>
                      <a:pt x="318164" y="28918"/>
                      <a:pt x="275209" y="13215"/>
                      <a:pt x="256137" y="37619"/>
                    </a:cubicBezTo>
                    <a:cubicBezTo>
                      <a:pt x="70238" y="-122707"/>
                      <a:pt x="-123821" y="278158"/>
                      <a:pt x="101455" y="329104"/>
                    </a:cubicBezTo>
                    <a:cubicBezTo>
                      <a:pt x="161861" y="339049"/>
                      <a:pt x="222227" y="305774"/>
                      <a:pt x="255412" y="256111"/>
                    </a:cubicBezTo>
                    <a:cubicBezTo>
                      <a:pt x="258324" y="279003"/>
                      <a:pt x="252311" y="308728"/>
                      <a:pt x="278201" y="320562"/>
                    </a:cubicBezTo>
                    <a:cubicBezTo>
                      <a:pt x="294550" y="327851"/>
                      <a:pt x="316057" y="320472"/>
                      <a:pt x="322904" y="303308"/>
                    </a:cubicBezTo>
                    <a:cubicBezTo>
                      <a:pt x="330030" y="267995"/>
                      <a:pt x="319018" y="230474"/>
                      <a:pt x="319972" y="194206"/>
                    </a:cubicBezTo>
                    <a:cubicBezTo>
                      <a:pt x="319207" y="150420"/>
                      <a:pt x="316653" y="105033"/>
                      <a:pt x="316235" y="60213"/>
                    </a:cubicBezTo>
                    <a:close/>
                    <a:moveTo>
                      <a:pt x="123031" y="263052"/>
                    </a:moveTo>
                    <a:cubicBezTo>
                      <a:pt x="-962" y="263470"/>
                      <a:pt x="107716" y="-35533"/>
                      <a:pt x="240922" y="102090"/>
                    </a:cubicBezTo>
                    <a:cubicBezTo>
                      <a:pt x="227306" y="166988"/>
                      <a:pt x="202937" y="258647"/>
                      <a:pt x="123031" y="2630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0" name="Google Shape;3160;p26"/>
              <p:cNvSpPr/>
              <p:nvPr/>
            </p:nvSpPr>
            <p:spPr>
              <a:xfrm>
                <a:off x="-1856266" y="8303319"/>
                <a:ext cx="288256" cy="346029"/>
              </a:xfrm>
              <a:custGeom>
                <a:rect b="b" l="l" r="r" t="t"/>
                <a:pathLst>
                  <a:path extrusionOk="0" h="346029" w="288256">
                    <a:moveTo>
                      <a:pt x="170338" y="157030"/>
                    </a:moveTo>
                    <a:cubicBezTo>
                      <a:pt x="193903" y="117679"/>
                      <a:pt x="222993" y="81770"/>
                      <a:pt x="245652" y="42061"/>
                    </a:cubicBezTo>
                    <a:cubicBezTo>
                      <a:pt x="257648" y="17478"/>
                      <a:pt x="228339" y="-9909"/>
                      <a:pt x="204596" y="3556"/>
                    </a:cubicBezTo>
                    <a:cubicBezTo>
                      <a:pt x="175377" y="33867"/>
                      <a:pt x="150014" y="67986"/>
                      <a:pt x="126529" y="103568"/>
                    </a:cubicBezTo>
                    <a:cubicBezTo>
                      <a:pt x="100292" y="67599"/>
                      <a:pt x="74263" y="27711"/>
                      <a:pt x="34896" y="14236"/>
                    </a:cubicBezTo>
                    <a:cubicBezTo>
                      <a:pt x="7536" y="9582"/>
                      <a:pt x="-11586" y="44816"/>
                      <a:pt x="8053" y="64744"/>
                    </a:cubicBezTo>
                    <a:cubicBezTo>
                      <a:pt x="16928" y="72382"/>
                      <a:pt x="25375" y="80417"/>
                      <a:pt x="32690" y="89606"/>
                    </a:cubicBezTo>
                    <a:cubicBezTo>
                      <a:pt x="51265" y="114258"/>
                      <a:pt x="70138" y="138762"/>
                      <a:pt x="89230" y="163126"/>
                    </a:cubicBezTo>
                    <a:cubicBezTo>
                      <a:pt x="76926" y="183662"/>
                      <a:pt x="64871" y="204277"/>
                      <a:pt x="52816" y="224593"/>
                    </a:cubicBezTo>
                    <a:cubicBezTo>
                      <a:pt x="38305" y="258564"/>
                      <a:pt x="-15601" y="315019"/>
                      <a:pt x="32014" y="342944"/>
                    </a:cubicBezTo>
                    <a:cubicBezTo>
                      <a:pt x="72027" y="359223"/>
                      <a:pt x="83903" y="307054"/>
                      <a:pt x="98602" y="280899"/>
                    </a:cubicBezTo>
                    <a:cubicBezTo>
                      <a:pt x="109992" y="259976"/>
                      <a:pt x="121679" y="239242"/>
                      <a:pt x="133616" y="218637"/>
                    </a:cubicBezTo>
                    <a:cubicBezTo>
                      <a:pt x="165409" y="257430"/>
                      <a:pt x="198246" y="295558"/>
                      <a:pt x="232871" y="332462"/>
                    </a:cubicBezTo>
                    <a:cubicBezTo>
                      <a:pt x="246388" y="345002"/>
                      <a:pt x="269306" y="341522"/>
                      <a:pt x="280586" y="327838"/>
                    </a:cubicBezTo>
                    <a:cubicBezTo>
                      <a:pt x="290982" y="315298"/>
                      <a:pt x="291071" y="295210"/>
                      <a:pt x="279254" y="283286"/>
                    </a:cubicBezTo>
                    <a:cubicBezTo>
                      <a:pt x="241687" y="242344"/>
                      <a:pt x="206037" y="199642"/>
                      <a:pt x="170338" y="1570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1" name="Google Shape;3161;p26"/>
              <p:cNvSpPr/>
              <p:nvPr/>
            </p:nvSpPr>
            <p:spPr>
              <a:xfrm>
                <a:off x="-1435983" y="8092950"/>
                <a:ext cx="369525" cy="558913"/>
              </a:xfrm>
              <a:custGeom>
                <a:rect b="b" l="l" r="r" t="t"/>
                <a:pathLst>
                  <a:path extrusionOk="0" h="558913" w="369525">
                    <a:moveTo>
                      <a:pt x="319949" y="262593"/>
                    </a:moveTo>
                    <a:cubicBezTo>
                      <a:pt x="237986" y="199246"/>
                      <a:pt x="147049" y="213566"/>
                      <a:pt x="95587" y="305434"/>
                    </a:cubicBezTo>
                    <a:cubicBezTo>
                      <a:pt x="87716" y="220348"/>
                      <a:pt x="75502" y="135601"/>
                      <a:pt x="65086" y="50883"/>
                    </a:cubicBezTo>
                    <a:cubicBezTo>
                      <a:pt x="64619" y="24431"/>
                      <a:pt x="45348" y="-14403"/>
                      <a:pt x="14608" y="5446"/>
                    </a:cubicBezTo>
                    <a:cubicBezTo>
                      <a:pt x="-11957" y="32655"/>
                      <a:pt x="5833" y="77753"/>
                      <a:pt x="5813" y="111873"/>
                    </a:cubicBezTo>
                    <a:cubicBezTo>
                      <a:pt x="14082" y="180431"/>
                      <a:pt x="22440" y="248979"/>
                      <a:pt x="29188" y="317716"/>
                    </a:cubicBezTo>
                    <a:cubicBezTo>
                      <a:pt x="34108" y="376647"/>
                      <a:pt x="40946" y="435549"/>
                      <a:pt x="45120" y="494590"/>
                    </a:cubicBezTo>
                    <a:cubicBezTo>
                      <a:pt x="42794" y="516488"/>
                      <a:pt x="62134" y="535850"/>
                      <a:pt x="83979" y="532648"/>
                    </a:cubicBezTo>
                    <a:cubicBezTo>
                      <a:pt x="100030" y="541806"/>
                      <a:pt x="117293" y="550269"/>
                      <a:pt x="135023" y="554496"/>
                    </a:cubicBezTo>
                    <a:cubicBezTo>
                      <a:pt x="205308" y="568806"/>
                      <a:pt x="290819" y="548599"/>
                      <a:pt x="336208" y="490214"/>
                    </a:cubicBezTo>
                    <a:cubicBezTo>
                      <a:pt x="381747" y="424510"/>
                      <a:pt x="384519" y="316980"/>
                      <a:pt x="319949" y="262593"/>
                    </a:cubicBezTo>
                    <a:close/>
                    <a:moveTo>
                      <a:pt x="174748" y="491656"/>
                    </a:moveTo>
                    <a:cubicBezTo>
                      <a:pt x="153052" y="491994"/>
                      <a:pt x="132897" y="482119"/>
                      <a:pt x="114371" y="471717"/>
                    </a:cubicBezTo>
                    <a:cubicBezTo>
                      <a:pt x="120026" y="374718"/>
                      <a:pt x="193601" y="209897"/>
                      <a:pt x="293016" y="336710"/>
                    </a:cubicBezTo>
                    <a:cubicBezTo>
                      <a:pt x="324650" y="427414"/>
                      <a:pt x="267394" y="492591"/>
                      <a:pt x="174748" y="4916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2" name="Google Shape;3162;p26"/>
              <p:cNvSpPr/>
              <p:nvPr/>
            </p:nvSpPr>
            <p:spPr>
              <a:xfrm>
                <a:off x="-932629" y="8255415"/>
                <a:ext cx="273915" cy="370424"/>
              </a:xfrm>
              <a:custGeom>
                <a:rect b="b" l="l" r="r" t="t"/>
                <a:pathLst>
                  <a:path extrusionOk="0" h="370424" w="273915">
                    <a:moveTo>
                      <a:pt x="170713" y="189519"/>
                    </a:moveTo>
                    <a:cubicBezTo>
                      <a:pt x="193393" y="154405"/>
                      <a:pt x="216540" y="119708"/>
                      <a:pt x="241614" y="86036"/>
                    </a:cubicBezTo>
                    <a:cubicBezTo>
                      <a:pt x="253978" y="69826"/>
                      <a:pt x="275833" y="49052"/>
                      <a:pt x="257427" y="29044"/>
                    </a:cubicBezTo>
                    <a:cubicBezTo>
                      <a:pt x="225186" y="-4231"/>
                      <a:pt x="168606" y="77076"/>
                      <a:pt x="131396" y="132089"/>
                    </a:cubicBezTo>
                    <a:cubicBezTo>
                      <a:pt x="112980" y="104473"/>
                      <a:pt x="94694" y="76778"/>
                      <a:pt x="75592" y="49689"/>
                    </a:cubicBezTo>
                    <a:cubicBezTo>
                      <a:pt x="58349" y="31222"/>
                      <a:pt x="46055" y="-12037"/>
                      <a:pt x="13923" y="3188"/>
                    </a:cubicBezTo>
                    <a:cubicBezTo>
                      <a:pt x="-27123" y="32962"/>
                      <a:pt x="34228" y="92709"/>
                      <a:pt x="48837" y="124651"/>
                    </a:cubicBezTo>
                    <a:cubicBezTo>
                      <a:pt x="62960" y="146201"/>
                      <a:pt x="76924" y="168278"/>
                      <a:pt x="91106" y="190345"/>
                    </a:cubicBezTo>
                    <a:cubicBezTo>
                      <a:pt x="71736" y="219900"/>
                      <a:pt x="52912" y="249763"/>
                      <a:pt x="33482" y="279259"/>
                    </a:cubicBezTo>
                    <a:cubicBezTo>
                      <a:pt x="17312" y="302708"/>
                      <a:pt x="-10704" y="338787"/>
                      <a:pt x="22639" y="360615"/>
                    </a:cubicBezTo>
                    <a:cubicBezTo>
                      <a:pt x="54751" y="379938"/>
                      <a:pt x="74508" y="343521"/>
                      <a:pt x="87945" y="319803"/>
                    </a:cubicBezTo>
                    <a:cubicBezTo>
                      <a:pt x="102813" y="297179"/>
                      <a:pt x="117105" y="274177"/>
                      <a:pt x="131406" y="251185"/>
                    </a:cubicBezTo>
                    <a:cubicBezTo>
                      <a:pt x="160566" y="293271"/>
                      <a:pt x="191982" y="333417"/>
                      <a:pt x="228595" y="367577"/>
                    </a:cubicBezTo>
                    <a:cubicBezTo>
                      <a:pt x="250271" y="377859"/>
                      <a:pt x="276827" y="358766"/>
                      <a:pt x="273656" y="334849"/>
                    </a:cubicBezTo>
                    <a:cubicBezTo>
                      <a:pt x="265208" y="301525"/>
                      <a:pt x="234250" y="278603"/>
                      <a:pt x="215993" y="250111"/>
                    </a:cubicBezTo>
                    <a:cubicBezTo>
                      <a:pt x="200091" y="230501"/>
                      <a:pt x="185243" y="210124"/>
                      <a:pt x="170713" y="1895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3" name="Google Shape;3163;p26"/>
              <p:cNvSpPr/>
              <p:nvPr/>
            </p:nvSpPr>
            <p:spPr>
              <a:xfrm>
                <a:off x="-598365" y="8227421"/>
                <a:ext cx="295599" cy="373460"/>
              </a:xfrm>
              <a:custGeom>
                <a:rect b="b" l="l" r="r" t="t"/>
                <a:pathLst>
                  <a:path extrusionOk="0" h="373460" w="295599">
                    <a:moveTo>
                      <a:pt x="251898" y="280880"/>
                    </a:moveTo>
                    <a:cubicBezTo>
                      <a:pt x="169896" y="321931"/>
                      <a:pt x="78800" y="319067"/>
                      <a:pt x="68245" y="209409"/>
                    </a:cubicBezTo>
                    <a:cubicBezTo>
                      <a:pt x="66754" y="156752"/>
                      <a:pt x="85250" y="75376"/>
                      <a:pt x="147008" y="67748"/>
                    </a:cubicBezTo>
                    <a:cubicBezTo>
                      <a:pt x="165284" y="69031"/>
                      <a:pt x="181941" y="79145"/>
                      <a:pt x="197018" y="88851"/>
                    </a:cubicBezTo>
                    <a:cubicBezTo>
                      <a:pt x="213337" y="103370"/>
                      <a:pt x="236484" y="122811"/>
                      <a:pt x="257047" y="103668"/>
                    </a:cubicBezTo>
                    <a:cubicBezTo>
                      <a:pt x="275542" y="86663"/>
                      <a:pt x="264411" y="61284"/>
                      <a:pt x="247357" y="48187"/>
                    </a:cubicBezTo>
                    <a:cubicBezTo>
                      <a:pt x="211757" y="13640"/>
                      <a:pt x="157254" y="-13220"/>
                      <a:pt x="108108" y="6927"/>
                    </a:cubicBezTo>
                    <a:cubicBezTo>
                      <a:pt x="-28029" y="64377"/>
                      <a:pt x="-41238" y="305453"/>
                      <a:pt x="100823" y="364365"/>
                    </a:cubicBezTo>
                    <a:cubicBezTo>
                      <a:pt x="140090" y="388968"/>
                      <a:pt x="322810" y="362813"/>
                      <a:pt x="292149" y="296165"/>
                    </a:cubicBezTo>
                    <a:cubicBezTo>
                      <a:pt x="284686" y="282034"/>
                      <a:pt x="266916" y="275013"/>
                      <a:pt x="251898" y="2808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4" name="Google Shape;3164;p26"/>
              <p:cNvSpPr/>
              <p:nvPr/>
            </p:nvSpPr>
            <p:spPr>
              <a:xfrm>
                <a:off x="-88501" y="8291243"/>
                <a:ext cx="397916" cy="90819"/>
              </a:xfrm>
              <a:custGeom>
                <a:rect b="b" l="l" r="r" t="t"/>
                <a:pathLst>
                  <a:path extrusionOk="0" h="90819" w="397916">
                    <a:moveTo>
                      <a:pt x="293144" y="87"/>
                    </a:moveTo>
                    <a:cubicBezTo>
                      <a:pt x="217433" y="-1076"/>
                      <a:pt x="142149" y="9604"/>
                      <a:pt x="67083" y="18316"/>
                    </a:cubicBezTo>
                    <a:cubicBezTo>
                      <a:pt x="36383" y="19091"/>
                      <a:pt x="-10785" y="27196"/>
                      <a:pt x="2215" y="69003"/>
                    </a:cubicBezTo>
                    <a:cubicBezTo>
                      <a:pt x="8118" y="85004"/>
                      <a:pt x="25471" y="93646"/>
                      <a:pt x="41581" y="89986"/>
                    </a:cubicBezTo>
                    <a:cubicBezTo>
                      <a:pt x="77230" y="84358"/>
                      <a:pt x="113287" y="81026"/>
                      <a:pt x="149016" y="76293"/>
                    </a:cubicBezTo>
                    <a:cubicBezTo>
                      <a:pt x="213905" y="67701"/>
                      <a:pt x="279300" y="64449"/>
                      <a:pt x="344685" y="64200"/>
                    </a:cubicBezTo>
                    <a:cubicBezTo>
                      <a:pt x="356979" y="63554"/>
                      <a:pt x="369522" y="65423"/>
                      <a:pt x="381209" y="61087"/>
                    </a:cubicBezTo>
                    <a:cubicBezTo>
                      <a:pt x="396495" y="54862"/>
                      <a:pt x="403153" y="35838"/>
                      <a:pt x="393205" y="21965"/>
                    </a:cubicBezTo>
                    <a:cubicBezTo>
                      <a:pt x="369293" y="-5034"/>
                      <a:pt x="325812" y="2713"/>
                      <a:pt x="293144" y="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5" name="Google Shape;3165;p26"/>
              <p:cNvSpPr/>
              <p:nvPr/>
            </p:nvSpPr>
            <p:spPr>
              <a:xfrm>
                <a:off x="-88692" y="8432212"/>
                <a:ext cx="377073" cy="77109"/>
              </a:xfrm>
              <a:custGeom>
                <a:rect b="b" l="l" r="r" t="t"/>
                <a:pathLst>
                  <a:path extrusionOk="0" h="77109" w="377073">
                    <a:moveTo>
                      <a:pt x="338028" y="1932"/>
                    </a:moveTo>
                    <a:cubicBezTo>
                      <a:pt x="263311" y="-1041"/>
                      <a:pt x="188345" y="-773"/>
                      <a:pt x="113657" y="4070"/>
                    </a:cubicBezTo>
                    <a:cubicBezTo>
                      <a:pt x="76616" y="12006"/>
                      <a:pt x="467" y="-9753"/>
                      <a:pt x="0" y="46663"/>
                    </a:cubicBezTo>
                    <a:cubicBezTo>
                      <a:pt x="1898" y="65379"/>
                      <a:pt x="19062" y="78545"/>
                      <a:pt x="37240" y="76984"/>
                    </a:cubicBezTo>
                    <a:cubicBezTo>
                      <a:pt x="88512" y="72539"/>
                      <a:pt x="139964" y="68889"/>
                      <a:pt x="191237" y="65955"/>
                    </a:cubicBezTo>
                    <a:cubicBezTo>
                      <a:pt x="245292" y="62425"/>
                      <a:pt x="299497" y="60287"/>
                      <a:pt x="353503" y="56617"/>
                    </a:cubicBezTo>
                    <a:cubicBezTo>
                      <a:pt x="372227" y="55504"/>
                      <a:pt x="384352" y="30712"/>
                      <a:pt x="372167" y="15447"/>
                    </a:cubicBezTo>
                    <a:cubicBezTo>
                      <a:pt x="364534" y="4269"/>
                      <a:pt x="350630" y="2211"/>
                      <a:pt x="338028" y="19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6" name="Google Shape;3166;p26"/>
              <p:cNvSpPr/>
              <p:nvPr/>
            </p:nvSpPr>
            <p:spPr>
              <a:xfrm>
                <a:off x="493951" y="8062994"/>
                <a:ext cx="196109" cy="670058"/>
              </a:xfrm>
              <a:custGeom>
                <a:rect b="b" l="l" r="r" t="t"/>
                <a:pathLst>
                  <a:path extrusionOk="0" h="670058" w="196109">
                    <a:moveTo>
                      <a:pt x="175207" y="54417"/>
                    </a:moveTo>
                    <a:cubicBezTo>
                      <a:pt x="205002" y="45785"/>
                      <a:pt x="202567" y="1462"/>
                      <a:pt x="170317" y="0"/>
                    </a:cubicBezTo>
                    <a:cubicBezTo>
                      <a:pt x="103033" y="18030"/>
                      <a:pt x="63528" y="91649"/>
                      <a:pt x="37469" y="151684"/>
                    </a:cubicBezTo>
                    <a:cubicBezTo>
                      <a:pt x="-5167" y="253457"/>
                      <a:pt x="-13526" y="369142"/>
                      <a:pt x="23346" y="474008"/>
                    </a:cubicBezTo>
                    <a:cubicBezTo>
                      <a:pt x="43879" y="543898"/>
                      <a:pt x="71667" y="615161"/>
                      <a:pt x="130245" y="661970"/>
                    </a:cubicBezTo>
                    <a:cubicBezTo>
                      <a:pt x="164602" y="690083"/>
                      <a:pt x="207288" y="638133"/>
                      <a:pt x="173517" y="609602"/>
                    </a:cubicBezTo>
                    <a:cubicBezTo>
                      <a:pt x="148949" y="589166"/>
                      <a:pt x="129808" y="562972"/>
                      <a:pt x="116768" y="533834"/>
                    </a:cubicBezTo>
                    <a:cubicBezTo>
                      <a:pt x="86893" y="461040"/>
                      <a:pt x="60665" y="381275"/>
                      <a:pt x="67622" y="300803"/>
                    </a:cubicBezTo>
                    <a:cubicBezTo>
                      <a:pt x="78525" y="213530"/>
                      <a:pt x="105528" y="114909"/>
                      <a:pt x="175207" y="544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7" name="Google Shape;3167;p26"/>
              <p:cNvSpPr/>
              <p:nvPr/>
            </p:nvSpPr>
            <p:spPr>
              <a:xfrm>
                <a:off x="709966" y="8232593"/>
                <a:ext cx="338004" cy="364271"/>
              </a:xfrm>
              <a:custGeom>
                <a:rect b="b" l="l" r="r" t="t"/>
                <a:pathLst>
                  <a:path extrusionOk="0" h="364271" w="338004">
                    <a:moveTo>
                      <a:pt x="330792" y="227238"/>
                    </a:moveTo>
                    <a:cubicBezTo>
                      <a:pt x="326936" y="173906"/>
                      <a:pt x="322593" y="120692"/>
                      <a:pt x="322971" y="67190"/>
                    </a:cubicBezTo>
                    <a:cubicBezTo>
                      <a:pt x="324531" y="37546"/>
                      <a:pt x="284807" y="20461"/>
                      <a:pt x="265148" y="42548"/>
                    </a:cubicBezTo>
                    <a:cubicBezTo>
                      <a:pt x="100110" y="-86344"/>
                      <a:pt x="-41981" y="103548"/>
                      <a:pt x="11429" y="266808"/>
                    </a:cubicBezTo>
                    <a:cubicBezTo>
                      <a:pt x="68843" y="372687"/>
                      <a:pt x="217126" y="307809"/>
                      <a:pt x="262535" y="222694"/>
                    </a:cubicBezTo>
                    <a:cubicBezTo>
                      <a:pt x="265238" y="256018"/>
                      <a:pt x="268050" y="289322"/>
                      <a:pt x="269839" y="322666"/>
                    </a:cubicBezTo>
                    <a:cubicBezTo>
                      <a:pt x="267424" y="332313"/>
                      <a:pt x="270346" y="342177"/>
                      <a:pt x="276240" y="350024"/>
                    </a:cubicBezTo>
                    <a:cubicBezTo>
                      <a:pt x="285513" y="362345"/>
                      <a:pt x="301593" y="367576"/>
                      <a:pt x="315875" y="362116"/>
                    </a:cubicBezTo>
                    <a:cubicBezTo>
                      <a:pt x="341407" y="352858"/>
                      <a:pt x="339150" y="323352"/>
                      <a:pt x="336398" y="301295"/>
                    </a:cubicBezTo>
                    <a:cubicBezTo>
                      <a:pt x="334708" y="276603"/>
                      <a:pt x="332671" y="251931"/>
                      <a:pt x="330792" y="227238"/>
                    </a:cubicBezTo>
                    <a:close/>
                    <a:moveTo>
                      <a:pt x="113527" y="253472"/>
                    </a:moveTo>
                    <a:cubicBezTo>
                      <a:pt x="99175" y="255650"/>
                      <a:pt x="81724" y="251284"/>
                      <a:pt x="73504" y="238535"/>
                    </a:cubicBezTo>
                    <a:cubicBezTo>
                      <a:pt x="48042" y="123984"/>
                      <a:pt x="128067" y="4619"/>
                      <a:pt x="240421" y="107585"/>
                    </a:cubicBezTo>
                    <a:cubicBezTo>
                      <a:pt x="220236" y="169699"/>
                      <a:pt x="184289" y="241330"/>
                      <a:pt x="113527" y="2534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8" name="Google Shape;3168;p26"/>
              <p:cNvSpPr/>
              <p:nvPr/>
            </p:nvSpPr>
            <p:spPr>
              <a:xfrm>
                <a:off x="1110065" y="8299320"/>
                <a:ext cx="214997" cy="300839"/>
              </a:xfrm>
              <a:custGeom>
                <a:rect b="b" l="l" r="r" t="t"/>
                <a:pathLst>
                  <a:path extrusionOk="0" h="300839" w="214997">
                    <a:moveTo>
                      <a:pt x="140794" y="137033"/>
                    </a:moveTo>
                    <a:cubicBezTo>
                      <a:pt x="153266" y="114150"/>
                      <a:pt x="166256" y="91586"/>
                      <a:pt x="181343" y="70175"/>
                    </a:cubicBezTo>
                    <a:cubicBezTo>
                      <a:pt x="193299" y="55477"/>
                      <a:pt x="209618" y="36413"/>
                      <a:pt x="195207" y="17181"/>
                    </a:cubicBezTo>
                    <a:cubicBezTo>
                      <a:pt x="162450" y="-17824"/>
                      <a:pt x="127416" y="28766"/>
                      <a:pt x="100503" y="75167"/>
                    </a:cubicBezTo>
                    <a:cubicBezTo>
                      <a:pt x="82902" y="46865"/>
                      <a:pt x="70230" y="9712"/>
                      <a:pt x="37274" y="623"/>
                    </a:cubicBezTo>
                    <a:cubicBezTo>
                      <a:pt x="9327" y="-5294"/>
                      <a:pt x="-12051" y="32366"/>
                      <a:pt x="7657" y="53160"/>
                    </a:cubicBezTo>
                    <a:cubicBezTo>
                      <a:pt x="7836" y="54314"/>
                      <a:pt x="7995" y="55477"/>
                      <a:pt x="8125" y="56641"/>
                    </a:cubicBezTo>
                    <a:cubicBezTo>
                      <a:pt x="9208" y="66426"/>
                      <a:pt x="15906" y="74471"/>
                      <a:pt x="24633" y="77733"/>
                    </a:cubicBezTo>
                    <a:cubicBezTo>
                      <a:pt x="37562" y="98855"/>
                      <a:pt x="50691" y="119789"/>
                      <a:pt x="63770" y="140772"/>
                    </a:cubicBezTo>
                    <a:cubicBezTo>
                      <a:pt x="49111" y="167354"/>
                      <a:pt x="36658" y="195139"/>
                      <a:pt x="22903" y="222128"/>
                    </a:cubicBezTo>
                    <a:cubicBezTo>
                      <a:pt x="10391" y="239641"/>
                      <a:pt x="15430" y="266014"/>
                      <a:pt x="35883" y="274854"/>
                    </a:cubicBezTo>
                    <a:cubicBezTo>
                      <a:pt x="73311" y="288976"/>
                      <a:pt x="89819" y="244503"/>
                      <a:pt x="104886" y="207092"/>
                    </a:cubicBezTo>
                    <a:cubicBezTo>
                      <a:pt x="121404" y="233604"/>
                      <a:pt x="137961" y="260097"/>
                      <a:pt x="154211" y="286847"/>
                    </a:cubicBezTo>
                    <a:cubicBezTo>
                      <a:pt x="164944" y="301715"/>
                      <a:pt x="186123" y="305354"/>
                      <a:pt x="200951" y="294763"/>
                    </a:cubicBezTo>
                    <a:cubicBezTo>
                      <a:pt x="214458" y="285157"/>
                      <a:pt x="218990" y="266401"/>
                      <a:pt x="211168" y="251723"/>
                    </a:cubicBezTo>
                    <a:cubicBezTo>
                      <a:pt x="189284" y="212581"/>
                      <a:pt x="165073" y="174772"/>
                      <a:pt x="140794" y="1370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9" name="Google Shape;3169;p26"/>
              <p:cNvSpPr/>
              <p:nvPr/>
            </p:nvSpPr>
            <p:spPr>
              <a:xfrm>
                <a:off x="1434980" y="8090174"/>
                <a:ext cx="326884" cy="542383"/>
              </a:xfrm>
              <a:custGeom>
                <a:rect b="b" l="l" r="r" t="t"/>
                <a:pathLst>
                  <a:path extrusionOk="0" h="542383" w="326884">
                    <a:moveTo>
                      <a:pt x="75343" y="283945"/>
                    </a:moveTo>
                    <a:cubicBezTo>
                      <a:pt x="70473" y="202877"/>
                      <a:pt x="68137" y="121600"/>
                      <a:pt x="61628" y="40661"/>
                    </a:cubicBezTo>
                    <a:cubicBezTo>
                      <a:pt x="62532" y="8789"/>
                      <a:pt x="27767" y="-16659"/>
                      <a:pt x="5287" y="13453"/>
                    </a:cubicBezTo>
                    <a:cubicBezTo>
                      <a:pt x="-5745" y="42710"/>
                      <a:pt x="4283" y="75795"/>
                      <a:pt x="1997" y="107349"/>
                    </a:cubicBezTo>
                    <a:cubicBezTo>
                      <a:pt x="5724" y="242506"/>
                      <a:pt x="12154" y="377732"/>
                      <a:pt x="22261" y="512541"/>
                    </a:cubicBezTo>
                    <a:cubicBezTo>
                      <a:pt x="24706" y="548570"/>
                      <a:pt x="79567" y="553512"/>
                      <a:pt x="88243" y="518925"/>
                    </a:cubicBezTo>
                    <a:cubicBezTo>
                      <a:pt x="192766" y="555183"/>
                      <a:pt x="315944" y="501641"/>
                      <a:pt x="326787" y="383967"/>
                    </a:cubicBezTo>
                    <a:cubicBezTo>
                      <a:pt x="331299" y="222507"/>
                      <a:pt x="178375" y="146829"/>
                      <a:pt x="75343" y="283945"/>
                    </a:cubicBezTo>
                    <a:close/>
                    <a:moveTo>
                      <a:pt x="166320" y="461694"/>
                    </a:moveTo>
                    <a:cubicBezTo>
                      <a:pt x="140619" y="462500"/>
                      <a:pt x="115534" y="456125"/>
                      <a:pt x="91026" y="449214"/>
                    </a:cubicBezTo>
                    <a:cubicBezTo>
                      <a:pt x="103459" y="392211"/>
                      <a:pt x="111728" y="315380"/>
                      <a:pt x="171786" y="289047"/>
                    </a:cubicBezTo>
                    <a:cubicBezTo>
                      <a:pt x="188632" y="281141"/>
                      <a:pt x="207346" y="274349"/>
                      <a:pt x="223079" y="288440"/>
                    </a:cubicBezTo>
                    <a:cubicBezTo>
                      <a:pt x="288941" y="344149"/>
                      <a:pt x="258062" y="462052"/>
                      <a:pt x="166320" y="4616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0" name="Google Shape;3170;p26"/>
              <p:cNvSpPr/>
              <p:nvPr/>
            </p:nvSpPr>
            <p:spPr>
              <a:xfrm>
                <a:off x="1742838" y="7972604"/>
                <a:ext cx="215163" cy="772210"/>
              </a:xfrm>
              <a:custGeom>
                <a:rect b="b" l="l" r="r" t="t"/>
                <a:pathLst>
                  <a:path extrusionOk="0" h="772210" w="215163">
                    <a:moveTo>
                      <a:pt x="67388" y="17376"/>
                    </a:moveTo>
                    <a:cubicBezTo>
                      <a:pt x="47640" y="1654"/>
                      <a:pt x="21890" y="-11085"/>
                      <a:pt x="4478" y="14890"/>
                    </a:cubicBezTo>
                    <a:cubicBezTo>
                      <a:pt x="-3523" y="28047"/>
                      <a:pt x="-591" y="46096"/>
                      <a:pt x="11584" y="55703"/>
                    </a:cubicBezTo>
                    <a:cubicBezTo>
                      <a:pt x="165223" y="153289"/>
                      <a:pt x="159409" y="425054"/>
                      <a:pt x="131472" y="585191"/>
                    </a:cubicBezTo>
                    <a:cubicBezTo>
                      <a:pt x="121971" y="623637"/>
                      <a:pt x="106944" y="660084"/>
                      <a:pt x="85129" y="695407"/>
                    </a:cubicBezTo>
                    <a:cubicBezTo>
                      <a:pt x="67895" y="714958"/>
                      <a:pt x="45613" y="743449"/>
                      <a:pt x="72199" y="765605"/>
                    </a:cubicBezTo>
                    <a:cubicBezTo>
                      <a:pt x="123452" y="795976"/>
                      <a:pt x="151389" y="713725"/>
                      <a:pt x="170570" y="678919"/>
                    </a:cubicBezTo>
                    <a:cubicBezTo>
                      <a:pt x="223383" y="555845"/>
                      <a:pt x="221644" y="414165"/>
                      <a:pt x="204252" y="283413"/>
                    </a:cubicBezTo>
                    <a:cubicBezTo>
                      <a:pt x="188042" y="184256"/>
                      <a:pt x="157868" y="73742"/>
                      <a:pt x="67388" y="173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1" name="Google Shape;3171;p26"/>
              <p:cNvSpPr/>
              <p:nvPr/>
            </p:nvSpPr>
            <p:spPr>
              <a:xfrm>
                <a:off x="2070961" y="8258834"/>
                <a:ext cx="204571" cy="312238"/>
              </a:xfrm>
              <a:custGeom>
                <a:rect b="b" l="l" r="r" t="t"/>
                <a:pathLst>
                  <a:path extrusionOk="0" h="312238" w="204571">
                    <a:moveTo>
                      <a:pt x="140582" y="149335"/>
                    </a:moveTo>
                    <a:cubicBezTo>
                      <a:pt x="147340" y="138376"/>
                      <a:pt x="153939" y="127328"/>
                      <a:pt x="160946" y="116508"/>
                    </a:cubicBezTo>
                    <a:cubicBezTo>
                      <a:pt x="178855" y="116986"/>
                      <a:pt x="184173" y="99245"/>
                      <a:pt x="187204" y="84795"/>
                    </a:cubicBezTo>
                    <a:cubicBezTo>
                      <a:pt x="204169" y="60262"/>
                      <a:pt x="202628" y="26679"/>
                      <a:pt x="166333" y="26540"/>
                    </a:cubicBezTo>
                    <a:cubicBezTo>
                      <a:pt x="144876" y="28320"/>
                      <a:pt x="131409" y="47762"/>
                      <a:pt x="119234" y="63534"/>
                    </a:cubicBezTo>
                    <a:cubicBezTo>
                      <a:pt x="114484" y="70008"/>
                      <a:pt x="110011" y="76661"/>
                      <a:pt x="105440" y="83254"/>
                    </a:cubicBezTo>
                    <a:cubicBezTo>
                      <a:pt x="85414" y="45017"/>
                      <a:pt x="48423" y="-31158"/>
                      <a:pt x="6909" y="13761"/>
                    </a:cubicBezTo>
                    <a:cubicBezTo>
                      <a:pt x="340" y="24611"/>
                      <a:pt x="1930" y="38841"/>
                      <a:pt x="10557" y="48090"/>
                    </a:cubicBezTo>
                    <a:cubicBezTo>
                      <a:pt x="31169" y="78729"/>
                      <a:pt x="48860" y="111357"/>
                      <a:pt x="65616" y="144612"/>
                    </a:cubicBezTo>
                    <a:cubicBezTo>
                      <a:pt x="54793" y="162234"/>
                      <a:pt x="44139" y="179965"/>
                      <a:pt x="33475" y="197706"/>
                    </a:cubicBezTo>
                    <a:cubicBezTo>
                      <a:pt x="19263" y="226167"/>
                      <a:pt x="-22380" y="267954"/>
                      <a:pt x="15526" y="294178"/>
                    </a:cubicBezTo>
                    <a:cubicBezTo>
                      <a:pt x="56344" y="315996"/>
                      <a:pt x="72891" y="259979"/>
                      <a:pt x="90174" y="233805"/>
                    </a:cubicBezTo>
                    <a:cubicBezTo>
                      <a:pt x="93633" y="227828"/>
                      <a:pt x="97171" y="221911"/>
                      <a:pt x="100649" y="215944"/>
                    </a:cubicBezTo>
                    <a:cubicBezTo>
                      <a:pt x="113629" y="242506"/>
                      <a:pt x="126827" y="268919"/>
                      <a:pt x="141288" y="294466"/>
                    </a:cubicBezTo>
                    <a:cubicBezTo>
                      <a:pt x="149745" y="310915"/>
                      <a:pt x="171054" y="316921"/>
                      <a:pt x="186955" y="308339"/>
                    </a:cubicBezTo>
                    <a:cubicBezTo>
                      <a:pt x="203572" y="299538"/>
                      <a:pt x="208989" y="279082"/>
                      <a:pt x="200819" y="262634"/>
                    </a:cubicBezTo>
                    <a:cubicBezTo>
                      <a:pt x="182045" y="224198"/>
                      <a:pt x="161085" y="186896"/>
                      <a:pt x="140582" y="1493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2" name="Google Shape;3172;p26"/>
              <p:cNvSpPr/>
              <p:nvPr/>
            </p:nvSpPr>
            <p:spPr>
              <a:xfrm>
                <a:off x="2404202" y="8241343"/>
                <a:ext cx="274030" cy="340354"/>
              </a:xfrm>
              <a:custGeom>
                <a:rect b="b" l="l" r="r" t="t"/>
                <a:pathLst>
                  <a:path extrusionOk="0" h="340354" w="274030">
                    <a:moveTo>
                      <a:pt x="235075" y="123916"/>
                    </a:moveTo>
                    <a:cubicBezTo>
                      <a:pt x="263549" y="135571"/>
                      <a:pt x="285314" y="101601"/>
                      <a:pt x="267683" y="78032"/>
                    </a:cubicBezTo>
                    <a:cubicBezTo>
                      <a:pt x="49871" y="-189427"/>
                      <a:pt x="-147925" y="314424"/>
                      <a:pt x="154832" y="339803"/>
                    </a:cubicBezTo>
                    <a:cubicBezTo>
                      <a:pt x="178942" y="341225"/>
                      <a:pt x="204524" y="340310"/>
                      <a:pt x="227253" y="332155"/>
                    </a:cubicBezTo>
                    <a:cubicBezTo>
                      <a:pt x="265994" y="317925"/>
                      <a:pt x="247508" y="257621"/>
                      <a:pt x="207526" y="267695"/>
                    </a:cubicBezTo>
                    <a:cubicBezTo>
                      <a:pt x="71726" y="302133"/>
                      <a:pt x="25174" y="166767"/>
                      <a:pt x="110824" y="76302"/>
                    </a:cubicBezTo>
                    <a:cubicBezTo>
                      <a:pt x="156263" y="48805"/>
                      <a:pt x="199714" y="101312"/>
                      <a:pt x="235075" y="1239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73" name="Google Shape;3173;p26"/>
          <p:cNvGrpSpPr/>
          <p:nvPr/>
        </p:nvGrpSpPr>
        <p:grpSpPr>
          <a:xfrm>
            <a:off x="1440872" y="372922"/>
            <a:ext cx="6258659" cy="4397656"/>
            <a:chOff x="2881744" y="745844"/>
            <a:chExt cx="12517318" cy="8795312"/>
          </a:xfrm>
        </p:grpSpPr>
        <p:sp>
          <p:nvSpPr>
            <p:cNvPr id="3174" name="Google Shape;3174;p26"/>
            <p:cNvSpPr/>
            <p:nvPr/>
          </p:nvSpPr>
          <p:spPr>
            <a:xfrm>
              <a:off x="2881744" y="745844"/>
              <a:ext cx="12517318" cy="8795312"/>
            </a:xfrm>
            <a:custGeom>
              <a:rect b="b" l="l" r="r" t="t"/>
              <a:pathLst>
                <a:path extrusionOk="0" h="8795312" w="12517318">
                  <a:moveTo>
                    <a:pt x="12285422" y="3311"/>
                  </a:moveTo>
                  <a:cubicBezTo>
                    <a:pt x="12622388" y="2405889"/>
                    <a:pt x="11999398" y="2780446"/>
                    <a:pt x="12517319" y="8381067"/>
                  </a:cubicBezTo>
                  <a:cubicBezTo>
                    <a:pt x="12056902" y="8462599"/>
                    <a:pt x="11575306" y="8393521"/>
                    <a:pt x="11103174" y="8393521"/>
                  </a:cubicBezTo>
                  <a:cubicBezTo>
                    <a:pt x="10188147" y="8393521"/>
                    <a:pt x="7520654" y="8741006"/>
                    <a:pt x="5198764" y="8741006"/>
                  </a:cubicBezTo>
                  <a:cubicBezTo>
                    <a:pt x="3548378" y="8741006"/>
                    <a:pt x="1896162" y="8645928"/>
                    <a:pt x="244474" y="8767744"/>
                  </a:cubicBezTo>
                  <a:cubicBezTo>
                    <a:pt x="178756" y="9021752"/>
                    <a:pt x="0" y="7511282"/>
                    <a:pt x="0" y="4617539"/>
                  </a:cubicBezTo>
                  <a:cubicBezTo>
                    <a:pt x="0" y="3689265"/>
                    <a:pt x="26087" y="2277179"/>
                    <a:pt x="26087" y="1801933"/>
                  </a:cubicBezTo>
                  <a:cubicBezTo>
                    <a:pt x="26087" y="1585973"/>
                    <a:pt x="-20669" y="238286"/>
                    <a:pt x="44645" y="156648"/>
                  </a:cubicBezTo>
                  <a:cubicBezTo>
                    <a:pt x="989454" y="180061"/>
                    <a:pt x="1842089" y="34640"/>
                    <a:pt x="2892160" y="34640"/>
                  </a:cubicBezTo>
                  <a:cubicBezTo>
                    <a:pt x="4673385" y="34640"/>
                    <a:pt x="6455349" y="133394"/>
                    <a:pt x="8238562" y="133394"/>
                  </a:cubicBezTo>
                  <a:cubicBezTo>
                    <a:pt x="10072681" y="133376"/>
                    <a:pt x="10936767" y="-24623"/>
                    <a:pt x="12285422" y="33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5" name="Google Shape;3175;p26"/>
            <p:cNvSpPr/>
            <p:nvPr/>
          </p:nvSpPr>
          <p:spPr>
            <a:xfrm>
              <a:off x="3465405" y="1268219"/>
              <a:ext cx="11349142" cy="7488179"/>
            </a:xfrm>
            <a:custGeom>
              <a:rect b="b" l="l" r="r" t="t"/>
              <a:pathLst>
                <a:path extrusionOk="0" h="7488179" w="11349142">
                  <a:moveTo>
                    <a:pt x="4608014" y="7488180"/>
                  </a:moveTo>
                  <a:cubicBezTo>
                    <a:pt x="3572912" y="7488180"/>
                    <a:pt x="2512761" y="7451345"/>
                    <a:pt x="1458327" y="7451345"/>
                  </a:cubicBezTo>
                  <a:cubicBezTo>
                    <a:pt x="141846" y="7451345"/>
                    <a:pt x="106911" y="7518330"/>
                    <a:pt x="98626" y="7404519"/>
                  </a:cubicBezTo>
                  <a:cubicBezTo>
                    <a:pt x="-65829" y="5149227"/>
                    <a:pt x="25044" y="2072067"/>
                    <a:pt x="25044" y="1062876"/>
                  </a:cubicBezTo>
                  <a:cubicBezTo>
                    <a:pt x="25044" y="271088"/>
                    <a:pt x="-39408" y="150381"/>
                    <a:pt x="81369" y="144312"/>
                  </a:cubicBezTo>
                  <a:cubicBezTo>
                    <a:pt x="1746866" y="60739"/>
                    <a:pt x="1089980" y="-24575"/>
                    <a:pt x="4966317" y="82833"/>
                  </a:cubicBezTo>
                  <a:cubicBezTo>
                    <a:pt x="10608487" y="239143"/>
                    <a:pt x="11256260" y="-156417"/>
                    <a:pt x="11268873" y="74055"/>
                  </a:cubicBezTo>
                  <a:cubicBezTo>
                    <a:pt x="11385252" y="2201868"/>
                    <a:pt x="10997415" y="2886969"/>
                    <a:pt x="11348875" y="7059726"/>
                  </a:cubicBezTo>
                  <a:cubicBezTo>
                    <a:pt x="11352569" y="7103544"/>
                    <a:pt x="11317652" y="7143035"/>
                    <a:pt x="11269876" y="7140854"/>
                  </a:cubicBezTo>
                  <a:cubicBezTo>
                    <a:pt x="9799038" y="7073605"/>
                    <a:pt x="7318832" y="7488180"/>
                    <a:pt x="4608014" y="74881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6" name="Google Shape;3176;p26"/>
            <p:cNvSpPr/>
            <p:nvPr/>
          </p:nvSpPr>
          <p:spPr>
            <a:xfrm>
              <a:off x="3100570" y="970884"/>
              <a:ext cx="11996691" cy="8336453"/>
            </a:xfrm>
            <a:custGeom>
              <a:rect b="b" l="l" r="r" t="t"/>
              <a:pathLst>
                <a:path extrusionOk="0" h="8336453" w="11996691">
                  <a:moveTo>
                    <a:pt x="662832" y="8336453"/>
                  </a:moveTo>
                  <a:cubicBezTo>
                    <a:pt x="580842" y="8336453"/>
                    <a:pt x="510251" y="8335363"/>
                    <a:pt x="449335" y="8333076"/>
                  </a:cubicBezTo>
                  <a:cubicBezTo>
                    <a:pt x="166619" y="8322434"/>
                    <a:pt x="78771" y="8287358"/>
                    <a:pt x="73283" y="8182940"/>
                  </a:cubicBezTo>
                  <a:cubicBezTo>
                    <a:pt x="25507" y="7271835"/>
                    <a:pt x="370" y="6506186"/>
                    <a:pt x="32948" y="5730950"/>
                  </a:cubicBezTo>
                  <a:cubicBezTo>
                    <a:pt x="136134" y="3274615"/>
                    <a:pt x="61849" y="1835879"/>
                    <a:pt x="21936" y="1062930"/>
                  </a:cubicBezTo>
                  <a:cubicBezTo>
                    <a:pt x="-6068" y="520700"/>
                    <a:pt x="-17643" y="296279"/>
                    <a:pt x="51840" y="226497"/>
                  </a:cubicBezTo>
                  <a:cubicBezTo>
                    <a:pt x="68692" y="209592"/>
                    <a:pt x="90838" y="201641"/>
                    <a:pt x="117558" y="202925"/>
                  </a:cubicBezTo>
                  <a:cubicBezTo>
                    <a:pt x="898300" y="240182"/>
                    <a:pt x="1956621" y="187463"/>
                    <a:pt x="3182071" y="126424"/>
                  </a:cubicBezTo>
                  <a:cubicBezTo>
                    <a:pt x="4372023" y="67161"/>
                    <a:pt x="5720730" y="0"/>
                    <a:pt x="7123986" y="0"/>
                  </a:cubicBezTo>
                  <a:cubicBezTo>
                    <a:pt x="7666920" y="0"/>
                    <a:pt x="8226741" y="20088"/>
                    <a:pt x="8768127" y="39508"/>
                  </a:cubicBezTo>
                  <a:cubicBezTo>
                    <a:pt x="9316813" y="59192"/>
                    <a:pt x="9884198" y="79545"/>
                    <a:pt x="10441873" y="79545"/>
                  </a:cubicBezTo>
                  <a:cubicBezTo>
                    <a:pt x="11027570" y="79545"/>
                    <a:pt x="11375442" y="62781"/>
                    <a:pt x="11583292" y="52754"/>
                  </a:cubicBezTo>
                  <a:cubicBezTo>
                    <a:pt x="11872077" y="38822"/>
                    <a:pt x="11902263" y="37362"/>
                    <a:pt x="11908297" y="123732"/>
                  </a:cubicBezTo>
                  <a:cubicBezTo>
                    <a:pt x="12039347" y="1998522"/>
                    <a:pt x="11994139" y="4177928"/>
                    <a:pt x="11964235" y="5620094"/>
                  </a:cubicBezTo>
                  <a:cubicBezTo>
                    <a:pt x="11954894" y="6071082"/>
                    <a:pt x="11946803" y="6460556"/>
                    <a:pt x="11946803" y="6729516"/>
                  </a:cubicBezTo>
                  <a:cubicBezTo>
                    <a:pt x="11946803" y="7055136"/>
                    <a:pt x="11958958" y="7284464"/>
                    <a:pt x="11966996" y="7436219"/>
                  </a:cubicBezTo>
                  <a:cubicBezTo>
                    <a:pt x="11973997" y="7568166"/>
                    <a:pt x="11978219" y="7647798"/>
                    <a:pt x="11970585" y="7698020"/>
                  </a:cubicBezTo>
                  <a:cubicBezTo>
                    <a:pt x="11962335" y="7752410"/>
                    <a:pt x="11939151" y="7775629"/>
                    <a:pt x="11890583" y="7778163"/>
                  </a:cubicBezTo>
                  <a:cubicBezTo>
                    <a:pt x="11233416" y="7812552"/>
                    <a:pt x="10854830" y="7864515"/>
                    <a:pt x="10454011" y="7919521"/>
                  </a:cubicBezTo>
                  <a:cubicBezTo>
                    <a:pt x="9784143" y="8011449"/>
                    <a:pt x="9024897" y="8115638"/>
                    <a:pt x="6746421" y="8166598"/>
                  </a:cubicBezTo>
                  <a:cubicBezTo>
                    <a:pt x="4664485" y="8213161"/>
                    <a:pt x="3207437" y="8261939"/>
                    <a:pt x="2243296" y="8294218"/>
                  </a:cubicBezTo>
                  <a:cubicBezTo>
                    <a:pt x="1475800" y="8319936"/>
                    <a:pt x="982665" y="8336453"/>
                    <a:pt x="662832" y="8336453"/>
                  </a:cubicBezTo>
                  <a:close/>
                  <a:moveTo>
                    <a:pt x="111894" y="232090"/>
                  </a:moveTo>
                  <a:cubicBezTo>
                    <a:pt x="95377" y="232090"/>
                    <a:pt x="82817" y="236928"/>
                    <a:pt x="72614" y="247183"/>
                  </a:cubicBezTo>
                  <a:cubicBezTo>
                    <a:pt x="12296" y="307748"/>
                    <a:pt x="25313" y="559610"/>
                    <a:pt x="51224" y="1061417"/>
                  </a:cubicBezTo>
                  <a:cubicBezTo>
                    <a:pt x="91172" y="1834841"/>
                    <a:pt x="165510" y="3274457"/>
                    <a:pt x="62253" y="5732164"/>
                  </a:cubicBezTo>
                  <a:cubicBezTo>
                    <a:pt x="29728" y="6506238"/>
                    <a:pt x="54848" y="7271113"/>
                    <a:pt x="102589" y="8181392"/>
                  </a:cubicBezTo>
                  <a:cubicBezTo>
                    <a:pt x="106476" y="8255589"/>
                    <a:pt x="159530" y="8292828"/>
                    <a:pt x="450461" y="8303770"/>
                  </a:cubicBezTo>
                  <a:cubicBezTo>
                    <a:pt x="747953" y="8314993"/>
                    <a:pt x="1278750" y="8297191"/>
                    <a:pt x="2242363" y="8264930"/>
                  </a:cubicBezTo>
                  <a:cubicBezTo>
                    <a:pt x="3206575" y="8232633"/>
                    <a:pt x="4663711" y="8183855"/>
                    <a:pt x="6745823" y="8137292"/>
                  </a:cubicBezTo>
                  <a:cubicBezTo>
                    <a:pt x="9022627" y="8086368"/>
                    <a:pt x="9780994" y="7982302"/>
                    <a:pt x="10450088" y="7890479"/>
                  </a:cubicBezTo>
                  <a:cubicBezTo>
                    <a:pt x="10851541" y="7835385"/>
                    <a:pt x="11230724" y="7783352"/>
                    <a:pt x="11889105" y="7748892"/>
                  </a:cubicBezTo>
                  <a:cubicBezTo>
                    <a:pt x="11919274" y="7747326"/>
                    <a:pt x="11934841" y="7738636"/>
                    <a:pt x="11941667" y="7693604"/>
                  </a:cubicBezTo>
                  <a:cubicBezTo>
                    <a:pt x="11948843" y="7646339"/>
                    <a:pt x="11944674" y="7567832"/>
                    <a:pt x="11937779" y="7437749"/>
                  </a:cubicBezTo>
                  <a:cubicBezTo>
                    <a:pt x="11929722" y="7285696"/>
                    <a:pt x="11917532" y="7055875"/>
                    <a:pt x="11917532" y="6729481"/>
                  </a:cubicBezTo>
                  <a:cubicBezTo>
                    <a:pt x="11917532" y="6460221"/>
                    <a:pt x="11925606" y="6070607"/>
                    <a:pt x="11934964" y="5619461"/>
                  </a:cubicBezTo>
                  <a:cubicBezTo>
                    <a:pt x="11964868" y="4177822"/>
                    <a:pt x="12010041" y="1999208"/>
                    <a:pt x="11879078" y="125738"/>
                  </a:cubicBezTo>
                  <a:cubicBezTo>
                    <a:pt x="11875262" y="71242"/>
                    <a:pt x="11875050" y="68005"/>
                    <a:pt x="11584717" y="81990"/>
                  </a:cubicBezTo>
                  <a:cubicBezTo>
                    <a:pt x="11376603" y="92016"/>
                    <a:pt x="11028292" y="108816"/>
                    <a:pt x="10441891" y="108816"/>
                  </a:cubicBezTo>
                  <a:cubicBezTo>
                    <a:pt x="9883688" y="108816"/>
                    <a:pt x="9316040" y="88446"/>
                    <a:pt x="8767089" y="68744"/>
                  </a:cubicBezTo>
                  <a:cubicBezTo>
                    <a:pt x="8225967" y="49324"/>
                    <a:pt x="7666410" y="29253"/>
                    <a:pt x="7124003" y="29253"/>
                  </a:cubicBezTo>
                  <a:cubicBezTo>
                    <a:pt x="5721487" y="29253"/>
                    <a:pt x="4373167" y="96414"/>
                    <a:pt x="3183549" y="155642"/>
                  </a:cubicBezTo>
                  <a:cubicBezTo>
                    <a:pt x="1957325" y="216716"/>
                    <a:pt x="898318" y="269453"/>
                    <a:pt x="116186" y="232143"/>
                  </a:cubicBezTo>
                  <a:cubicBezTo>
                    <a:pt x="114726" y="232126"/>
                    <a:pt x="113284" y="232090"/>
                    <a:pt x="111894" y="2320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7" name="Google Shape;3177;p26"/>
          <p:cNvGrpSpPr/>
          <p:nvPr/>
        </p:nvGrpSpPr>
        <p:grpSpPr>
          <a:xfrm>
            <a:off x="2478040" y="1044768"/>
            <a:ext cx="4187925" cy="3036371"/>
            <a:chOff x="0" y="-9525"/>
            <a:chExt cx="11167800" cy="8096989"/>
          </a:xfrm>
        </p:grpSpPr>
        <p:sp>
          <p:nvSpPr>
            <p:cNvPr id="3178" name="Google Shape;3178;p26"/>
            <p:cNvSpPr txBox="1"/>
            <p:nvPr/>
          </p:nvSpPr>
          <p:spPr>
            <a:xfrm>
              <a:off x="0" y="3717828"/>
              <a:ext cx="11167800" cy="221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Titles: </a:t>
              </a: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Fredoka One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Headers:</a:t>
              </a: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Fredoka One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Body Copy:</a:t>
              </a: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Nunito</a:t>
              </a:r>
              <a:endPara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You can find these fonts online too. 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179" name="Google Shape;3179;p26"/>
            <p:cNvSpPr txBox="1"/>
            <p:nvPr/>
          </p:nvSpPr>
          <p:spPr>
            <a:xfrm>
              <a:off x="0" y="7061164"/>
              <a:ext cx="111678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Happy designing! 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180" name="Google Shape;3180;p26"/>
            <p:cNvSpPr txBox="1"/>
            <p:nvPr/>
          </p:nvSpPr>
          <p:spPr>
            <a:xfrm>
              <a:off x="0" y="-9525"/>
              <a:ext cx="111678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Fonts In this Presentation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181" name="Google Shape;3181;p26"/>
            <p:cNvSpPr txBox="1"/>
            <p:nvPr/>
          </p:nvSpPr>
          <p:spPr>
            <a:xfrm>
              <a:off x="0" y="1912456"/>
              <a:ext cx="111678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This presentation template uses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the following free fonts: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182" name="Google Shape;3182;p26"/>
          <p:cNvGrpSpPr/>
          <p:nvPr/>
        </p:nvGrpSpPr>
        <p:grpSpPr>
          <a:xfrm rot="-925558">
            <a:off x="7688758" y="-625418"/>
            <a:ext cx="2114973" cy="1997931"/>
            <a:chOff x="15376695" y="-1251806"/>
            <a:chExt cx="4229835" cy="3995545"/>
          </a:xfrm>
        </p:grpSpPr>
        <p:sp>
          <p:nvSpPr>
            <p:cNvPr id="3183" name="Google Shape;3183;p26"/>
            <p:cNvSpPr/>
            <p:nvPr/>
          </p:nvSpPr>
          <p:spPr>
            <a:xfrm>
              <a:off x="15879927" y="-691855"/>
              <a:ext cx="3557278" cy="3280398"/>
            </a:xfrm>
            <a:custGeom>
              <a:rect b="b" l="l" r="r" t="t"/>
              <a:pathLst>
                <a:path extrusionOk="0" h="3280398" w="3557278">
                  <a:moveTo>
                    <a:pt x="3402793" y="1673445"/>
                  </a:moveTo>
                  <a:cubicBezTo>
                    <a:pt x="3360002" y="1675303"/>
                    <a:pt x="3317185" y="1676524"/>
                    <a:pt x="3274377" y="1677868"/>
                  </a:cubicBezTo>
                  <a:cubicBezTo>
                    <a:pt x="3269531" y="1642703"/>
                    <a:pt x="3264031" y="1607644"/>
                    <a:pt x="3256923" y="1573056"/>
                  </a:cubicBezTo>
                  <a:cubicBezTo>
                    <a:pt x="3248245" y="1541774"/>
                    <a:pt x="3199814" y="1540727"/>
                    <a:pt x="3190385" y="1571913"/>
                  </a:cubicBezTo>
                  <a:cubicBezTo>
                    <a:pt x="3184316" y="1592195"/>
                    <a:pt x="3190184" y="1613105"/>
                    <a:pt x="3192035" y="1633675"/>
                  </a:cubicBezTo>
                  <a:cubicBezTo>
                    <a:pt x="3194305" y="1649150"/>
                    <a:pt x="3196173" y="1664704"/>
                    <a:pt x="3198094" y="1680240"/>
                  </a:cubicBezTo>
                  <a:cubicBezTo>
                    <a:pt x="3140024" y="1681671"/>
                    <a:pt x="3081945" y="1682779"/>
                    <a:pt x="3023884" y="1683398"/>
                  </a:cubicBezTo>
                  <a:cubicBezTo>
                    <a:pt x="2961248" y="1685143"/>
                    <a:pt x="2898620" y="1686015"/>
                    <a:pt x="2836010" y="1686530"/>
                  </a:cubicBezTo>
                  <a:cubicBezTo>
                    <a:pt x="2835180" y="1678984"/>
                    <a:pt x="2834595" y="1671395"/>
                    <a:pt x="2833626" y="1663893"/>
                  </a:cubicBezTo>
                  <a:cubicBezTo>
                    <a:pt x="2829488" y="1641901"/>
                    <a:pt x="2829243" y="1614832"/>
                    <a:pt x="2809214" y="1600709"/>
                  </a:cubicBezTo>
                  <a:cubicBezTo>
                    <a:pt x="2794415" y="1589465"/>
                    <a:pt x="2772020" y="1596086"/>
                    <a:pt x="2763935" y="1612067"/>
                  </a:cubicBezTo>
                  <a:cubicBezTo>
                    <a:pt x="2761595" y="1636536"/>
                    <a:pt x="2762503" y="1661677"/>
                    <a:pt x="2763961" y="1686992"/>
                  </a:cubicBezTo>
                  <a:cubicBezTo>
                    <a:pt x="2621401" y="1687219"/>
                    <a:pt x="2478911" y="1684802"/>
                    <a:pt x="2336456" y="1680790"/>
                  </a:cubicBezTo>
                  <a:cubicBezTo>
                    <a:pt x="2334596" y="1664634"/>
                    <a:pt x="2332710" y="1648470"/>
                    <a:pt x="2330327" y="1632392"/>
                  </a:cubicBezTo>
                  <a:cubicBezTo>
                    <a:pt x="2327524" y="1607225"/>
                    <a:pt x="2321107" y="1568642"/>
                    <a:pt x="2287160" y="1574286"/>
                  </a:cubicBezTo>
                  <a:cubicBezTo>
                    <a:pt x="2254393" y="1580296"/>
                    <a:pt x="2261081" y="1617606"/>
                    <a:pt x="2263508" y="1642189"/>
                  </a:cubicBezTo>
                  <a:cubicBezTo>
                    <a:pt x="2264320" y="1654314"/>
                    <a:pt x="2264774" y="1666457"/>
                    <a:pt x="2265315" y="1678583"/>
                  </a:cubicBezTo>
                  <a:cubicBezTo>
                    <a:pt x="2138384" y="1674587"/>
                    <a:pt x="2011478" y="1669633"/>
                    <a:pt x="1884590" y="1664390"/>
                  </a:cubicBezTo>
                  <a:cubicBezTo>
                    <a:pt x="1884180" y="1540334"/>
                    <a:pt x="1883316" y="1416288"/>
                    <a:pt x="1881997" y="1292241"/>
                  </a:cubicBezTo>
                  <a:cubicBezTo>
                    <a:pt x="1895443" y="1291081"/>
                    <a:pt x="1908898" y="1289982"/>
                    <a:pt x="1922230" y="1288132"/>
                  </a:cubicBezTo>
                  <a:cubicBezTo>
                    <a:pt x="1938042" y="1284826"/>
                    <a:pt x="1956639" y="1280752"/>
                    <a:pt x="1961869" y="1262773"/>
                  </a:cubicBezTo>
                  <a:cubicBezTo>
                    <a:pt x="1973114" y="1213181"/>
                    <a:pt x="1916581" y="1217359"/>
                    <a:pt x="1881281" y="1219183"/>
                  </a:cubicBezTo>
                  <a:cubicBezTo>
                    <a:pt x="1879788" y="1097561"/>
                    <a:pt x="1877728" y="975957"/>
                    <a:pt x="1875161" y="854353"/>
                  </a:cubicBezTo>
                  <a:cubicBezTo>
                    <a:pt x="1889846" y="851945"/>
                    <a:pt x="1904602" y="850174"/>
                    <a:pt x="1919322" y="850105"/>
                  </a:cubicBezTo>
                  <a:cubicBezTo>
                    <a:pt x="1933013" y="851369"/>
                    <a:pt x="1945175" y="840901"/>
                    <a:pt x="1947200" y="828174"/>
                  </a:cubicBezTo>
                  <a:cubicBezTo>
                    <a:pt x="1948921" y="790192"/>
                    <a:pt x="1907239" y="787915"/>
                    <a:pt x="1873607" y="788578"/>
                  </a:cubicBezTo>
                  <a:cubicBezTo>
                    <a:pt x="1870359" y="646474"/>
                    <a:pt x="1866447" y="504388"/>
                    <a:pt x="1861471" y="362318"/>
                  </a:cubicBezTo>
                  <a:cubicBezTo>
                    <a:pt x="1876139" y="361115"/>
                    <a:pt x="1890868" y="360137"/>
                    <a:pt x="1905108" y="359431"/>
                  </a:cubicBezTo>
                  <a:cubicBezTo>
                    <a:pt x="1919026" y="361603"/>
                    <a:pt x="1934453" y="351231"/>
                    <a:pt x="1938400" y="337919"/>
                  </a:cubicBezTo>
                  <a:cubicBezTo>
                    <a:pt x="1948615" y="290228"/>
                    <a:pt x="1896901" y="290080"/>
                    <a:pt x="1858895" y="291572"/>
                  </a:cubicBezTo>
                  <a:cubicBezTo>
                    <a:pt x="1855795" y="208316"/>
                    <a:pt x="1852513" y="125059"/>
                    <a:pt x="1848732" y="41821"/>
                  </a:cubicBezTo>
                  <a:cubicBezTo>
                    <a:pt x="1854791" y="6622"/>
                    <a:pt x="1811477" y="-15780"/>
                    <a:pt x="1790042" y="13522"/>
                  </a:cubicBezTo>
                  <a:cubicBezTo>
                    <a:pt x="1774553" y="37730"/>
                    <a:pt x="1783284" y="69012"/>
                    <a:pt x="1781521" y="96333"/>
                  </a:cubicBezTo>
                  <a:cubicBezTo>
                    <a:pt x="1783328" y="162413"/>
                    <a:pt x="1785066" y="228493"/>
                    <a:pt x="1786777" y="294564"/>
                  </a:cubicBezTo>
                  <a:cubicBezTo>
                    <a:pt x="1757083" y="297041"/>
                    <a:pt x="1730340" y="305747"/>
                    <a:pt x="1733753" y="341208"/>
                  </a:cubicBezTo>
                  <a:cubicBezTo>
                    <a:pt x="1740022" y="370902"/>
                    <a:pt x="1763997" y="373249"/>
                    <a:pt x="1788724" y="370693"/>
                  </a:cubicBezTo>
                  <a:cubicBezTo>
                    <a:pt x="1792295" y="512125"/>
                    <a:pt x="1795578" y="653558"/>
                    <a:pt x="1798415" y="794999"/>
                  </a:cubicBezTo>
                  <a:cubicBezTo>
                    <a:pt x="1763867" y="799666"/>
                    <a:pt x="1731073" y="810204"/>
                    <a:pt x="1739332" y="849843"/>
                  </a:cubicBezTo>
                  <a:cubicBezTo>
                    <a:pt x="1750272" y="879825"/>
                    <a:pt x="1774903" y="877679"/>
                    <a:pt x="1799856" y="871145"/>
                  </a:cubicBezTo>
                  <a:cubicBezTo>
                    <a:pt x="1802074" y="988798"/>
                    <a:pt x="1803898" y="1106459"/>
                    <a:pt x="1805339" y="1224120"/>
                  </a:cubicBezTo>
                  <a:cubicBezTo>
                    <a:pt x="1788532" y="1228726"/>
                    <a:pt x="1776125" y="1238941"/>
                    <a:pt x="1776134" y="1261892"/>
                  </a:cubicBezTo>
                  <a:cubicBezTo>
                    <a:pt x="1776867" y="1278798"/>
                    <a:pt x="1790051" y="1293881"/>
                    <a:pt x="1806299" y="1297283"/>
                  </a:cubicBezTo>
                  <a:cubicBezTo>
                    <a:pt x="1807592" y="1418582"/>
                    <a:pt x="1808212" y="1539890"/>
                    <a:pt x="1808421" y="1661197"/>
                  </a:cubicBezTo>
                  <a:cubicBezTo>
                    <a:pt x="1648242" y="1654524"/>
                    <a:pt x="1488080" y="1647876"/>
                    <a:pt x="1327892" y="1642826"/>
                  </a:cubicBezTo>
                  <a:cubicBezTo>
                    <a:pt x="1317912" y="1611543"/>
                    <a:pt x="1300214" y="1569279"/>
                    <a:pt x="1263125" y="1588584"/>
                  </a:cubicBezTo>
                  <a:cubicBezTo>
                    <a:pt x="1247043" y="1598441"/>
                    <a:pt x="1244738" y="1619377"/>
                    <a:pt x="1253434" y="1635070"/>
                  </a:cubicBezTo>
                  <a:cubicBezTo>
                    <a:pt x="1254045" y="1636920"/>
                    <a:pt x="1254490" y="1638813"/>
                    <a:pt x="1255084" y="1640662"/>
                  </a:cubicBezTo>
                  <a:cubicBezTo>
                    <a:pt x="1128798" y="1637103"/>
                    <a:pt x="1002495" y="1634861"/>
                    <a:pt x="876149" y="1634530"/>
                  </a:cubicBezTo>
                  <a:cubicBezTo>
                    <a:pt x="868684" y="1599235"/>
                    <a:pt x="856565" y="1568188"/>
                    <a:pt x="830678" y="1571346"/>
                  </a:cubicBezTo>
                  <a:cubicBezTo>
                    <a:pt x="816638" y="1573640"/>
                    <a:pt x="807147" y="1587737"/>
                    <a:pt x="809645" y="1601660"/>
                  </a:cubicBezTo>
                  <a:cubicBezTo>
                    <a:pt x="810745" y="1612512"/>
                    <a:pt x="811330" y="1623433"/>
                    <a:pt x="811749" y="1634390"/>
                  </a:cubicBezTo>
                  <a:cubicBezTo>
                    <a:pt x="808562" y="1634399"/>
                    <a:pt x="805375" y="1634355"/>
                    <a:pt x="802188" y="1634373"/>
                  </a:cubicBezTo>
                  <a:cubicBezTo>
                    <a:pt x="677998" y="1635463"/>
                    <a:pt x="553843" y="1637592"/>
                    <a:pt x="429679" y="1639362"/>
                  </a:cubicBezTo>
                  <a:cubicBezTo>
                    <a:pt x="427208" y="1625702"/>
                    <a:pt x="424825" y="1612102"/>
                    <a:pt x="419158" y="1599261"/>
                  </a:cubicBezTo>
                  <a:cubicBezTo>
                    <a:pt x="407607" y="1571137"/>
                    <a:pt x="362258" y="1582931"/>
                    <a:pt x="365174" y="1612651"/>
                  </a:cubicBezTo>
                  <a:cubicBezTo>
                    <a:pt x="365131" y="1612625"/>
                    <a:pt x="365087" y="1612608"/>
                    <a:pt x="365044" y="1612582"/>
                  </a:cubicBezTo>
                  <a:cubicBezTo>
                    <a:pt x="365401" y="1621776"/>
                    <a:pt x="366039" y="1630962"/>
                    <a:pt x="366493" y="1640156"/>
                  </a:cubicBezTo>
                  <a:cubicBezTo>
                    <a:pt x="331263" y="1640584"/>
                    <a:pt x="296034" y="1641255"/>
                    <a:pt x="260795" y="1641482"/>
                  </a:cubicBezTo>
                  <a:cubicBezTo>
                    <a:pt x="184512" y="1643009"/>
                    <a:pt x="107749" y="1639109"/>
                    <a:pt x="31833" y="1647728"/>
                  </a:cubicBezTo>
                  <a:cubicBezTo>
                    <a:pt x="10957" y="1650869"/>
                    <a:pt x="-3091" y="1672223"/>
                    <a:pt x="584" y="1692610"/>
                  </a:cubicBezTo>
                  <a:cubicBezTo>
                    <a:pt x="4575" y="1716399"/>
                    <a:pt x="29091" y="1728227"/>
                    <a:pt x="50832" y="1723055"/>
                  </a:cubicBezTo>
                  <a:cubicBezTo>
                    <a:pt x="113782" y="1718571"/>
                    <a:pt x="177047" y="1719234"/>
                    <a:pt x="240076" y="1718981"/>
                  </a:cubicBezTo>
                  <a:cubicBezTo>
                    <a:pt x="283766" y="1718667"/>
                    <a:pt x="327430" y="1718004"/>
                    <a:pt x="371112" y="1717463"/>
                  </a:cubicBezTo>
                  <a:cubicBezTo>
                    <a:pt x="372194" y="1732781"/>
                    <a:pt x="373225" y="1748117"/>
                    <a:pt x="374386" y="1763418"/>
                  </a:cubicBezTo>
                  <a:cubicBezTo>
                    <a:pt x="375608" y="1774741"/>
                    <a:pt x="380445" y="1784843"/>
                    <a:pt x="390032" y="1791542"/>
                  </a:cubicBezTo>
                  <a:cubicBezTo>
                    <a:pt x="415928" y="1810533"/>
                    <a:pt x="452572" y="1786107"/>
                    <a:pt x="446914" y="1755139"/>
                  </a:cubicBezTo>
                  <a:cubicBezTo>
                    <a:pt x="445229" y="1742307"/>
                    <a:pt x="443431" y="1729475"/>
                    <a:pt x="441650" y="1716643"/>
                  </a:cubicBezTo>
                  <a:cubicBezTo>
                    <a:pt x="566835" y="1714872"/>
                    <a:pt x="691994" y="1713101"/>
                    <a:pt x="817171" y="1712116"/>
                  </a:cubicBezTo>
                  <a:cubicBezTo>
                    <a:pt x="818149" y="1718649"/>
                    <a:pt x="818873" y="1725209"/>
                    <a:pt x="820410" y="1731673"/>
                  </a:cubicBezTo>
                  <a:cubicBezTo>
                    <a:pt x="830093" y="1778317"/>
                    <a:pt x="899129" y="1765276"/>
                    <a:pt x="891646" y="1718972"/>
                  </a:cubicBezTo>
                  <a:cubicBezTo>
                    <a:pt x="890895" y="1716800"/>
                    <a:pt x="890197" y="1714296"/>
                    <a:pt x="889533" y="1711540"/>
                  </a:cubicBezTo>
                  <a:cubicBezTo>
                    <a:pt x="975246" y="1711217"/>
                    <a:pt x="1060976" y="1711418"/>
                    <a:pt x="1146758" y="1712970"/>
                  </a:cubicBezTo>
                  <a:cubicBezTo>
                    <a:pt x="1189671" y="1714593"/>
                    <a:pt x="1232584" y="1716285"/>
                    <a:pt x="1275497" y="1718004"/>
                  </a:cubicBezTo>
                  <a:cubicBezTo>
                    <a:pt x="1281565" y="1746294"/>
                    <a:pt x="1286568" y="1774837"/>
                    <a:pt x="1291440" y="1803327"/>
                  </a:cubicBezTo>
                  <a:cubicBezTo>
                    <a:pt x="1294662" y="1823949"/>
                    <a:pt x="1315791" y="1837820"/>
                    <a:pt x="1335767" y="1834217"/>
                  </a:cubicBezTo>
                  <a:cubicBezTo>
                    <a:pt x="1355857" y="1830632"/>
                    <a:pt x="1370866" y="1810236"/>
                    <a:pt x="1366684" y="1789928"/>
                  </a:cubicBezTo>
                  <a:cubicBezTo>
                    <a:pt x="1361960" y="1766811"/>
                    <a:pt x="1356660" y="1743860"/>
                    <a:pt x="1350758" y="1721075"/>
                  </a:cubicBezTo>
                  <a:cubicBezTo>
                    <a:pt x="1503342" y="1727320"/>
                    <a:pt x="1655934" y="1733854"/>
                    <a:pt x="1808543" y="1739812"/>
                  </a:cubicBezTo>
                  <a:cubicBezTo>
                    <a:pt x="1808500" y="1834984"/>
                    <a:pt x="1808203" y="1930166"/>
                    <a:pt x="1807347" y="2025355"/>
                  </a:cubicBezTo>
                  <a:cubicBezTo>
                    <a:pt x="1807295" y="2029220"/>
                    <a:pt x="1807295" y="2033093"/>
                    <a:pt x="1807242" y="2036949"/>
                  </a:cubicBezTo>
                  <a:cubicBezTo>
                    <a:pt x="1772763" y="2040324"/>
                    <a:pt x="1737106" y="2046570"/>
                    <a:pt x="1741340" y="2087169"/>
                  </a:cubicBezTo>
                  <a:cubicBezTo>
                    <a:pt x="1750281" y="2120100"/>
                    <a:pt x="1777531" y="2121086"/>
                    <a:pt x="1806553" y="2115878"/>
                  </a:cubicBezTo>
                  <a:cubicBezTo>
                    <a:pt x="1805671" y="2231376"/>
                    <a:pt x="1805837" y="2347022"/>
                    <a:pt x="1806116" y="2462711"/>
                  </a:cubicBezTo>
                  <a:cubicBezTo>
                    <a:pt x="1793797" y="2463741"/>
                    <a:pt x="1781451" y="2464709"/>
                    <a:pt x="1769149" y="2465808"/>
                  </a:cubicBezTo>
                  <a:cubicBezTo>
                    <a:pt x="1748334" y="2467727"/>
                    <a:pt x="1731588" y="2484581"/>
                    <a:pt x="1732671" y="2506040"/>
                  </a:cubicBezTo>
                  <a:cubicBezTo>
                    <a:pt x="1737752" y="2546177"/>
                    <a:pt x="1772406" y="2544851"/>
                    <a:pt x="1806229" y="2539547"/>
                  </a:cubicBezTo>
                  <a:cubicBezTo>
                    <a:pt x="1806430" y="2658264"/>
                    <a:pt x="1806151" y="2776954"/>
                    <a:pt x="1804300" y="2895479"/>
                  </a:cubicBezTo>
                  <a:cubicBezTo>
                    <a:pt x="1757860" y="2893918"/>
                    <a:pt x="1703073" y="2891353"/>
                    <a:pt x="1702872" y="2937814"/>
                  </a:cubicBezTo>
                  <a:cubicBezTo>
                    <a:pt x="1708232" y="2982643"/>
                    <a:pt x="1758244" y="2976790"/>
                    <a:pt x="1802877" y="2970692"/>
                  </a:cubicBezTo>
                  <a:cubicBezTo>
                    <a:pt x="1800842" y="3061974"/>
                    <a:pt x="1797804" y="3153142"/>
                    <a:pt x="1792775" y="3244083"/>
                  </a:cubicBezTo>
                  <a:cubicBezTo>
                    <a:pt x="1793866" y="3281734"/>
                    <a:pt x="1846235" y="3293118"/>
                    <a:pt x="1866220" y="3263850"/>
                  </a:cubicBezTo>
                  <a:cubicBezTo>
                    <a:pt x="1877160" y="3248271"/>
                    <a:pt x="1873415" y="3229175"/>
                    <a:pt x="1874733" y="3211362"/>
                  </a:cubicBezTo>
                  <a:cubicBezTo>
                    <a:pt x="1877230" y="3129266"/>
                    <a:pt x="1878802" y="3047170"/>
                    <a:pt x="1879972" y="2965074"/>
                  </a:cubicBezTo>
                  <a:cubicBezTo>
                    <a:pt x="1907824" y="2963757"/>
                    <a:pt x="1935711" y="2963504"/>
                    <a:pt x="1963554" y="2960861"/>
                  </a:cubicBezTo>
                  <a:cubicBezTo>
                    <a:pt x="1978361" y="2959221"/>
                    <a:pt x="1990952" y="2949861"/>
                    <a:pt x="1994104" y="2934708"/>
                  </a:cubicBezTo>
                  <a:cubicBezTo>
                    <a:pt x="2000276" y="2909620"/>
                    <a:pt x="1972791" y="2888431"/>
                    <a:pt x="1949436" y="2894694"/>
                  </a:cubicBezTo>
                  <a:cubicBezTo>
                    <a:pt x="1926543" y="2894101"/>
                    <a:pt x="1903650" y="2893761"/>
                    <a:pt x="1880731" y="2893821"/>
                  </a:cubicBezTo>
                  <a:cubicBezTo>
                    <a:pt x="1882050" y="2772156"/>
                    <a:pt x="1882661" y="2650491"/>
                    <a:pt x="1882940" y="2528817"/>
                  </a:cubicBezTo>
                  <a:cubicBezTo>
                    <a:pt x="1902917" y="2526235"/>
                    <a:pt x="1922361" y="2521577"/>
                    <a:pt x="1933118" y="2503615"/>
                  </a:cubicBezTo>
                  <a:cubicBezTo>
                    <a:pt x="1950937" y="2471600"/>
                    <a:pt x="1912102" y="2437536"/>
                    <a:pt x="1883141" y="2452810"/>
                  </a:cubicBezTo>
                  <a:cubicBezTo>
                    <a:pt x="1883228" y="2414366"/>
                    <a:pt x="1883298" y="2375914"/>
                    <a:pt x="1883447" y="2337470"/>
                  </a:cubicBezTo>
                  <a:cubicBezTo>
                    <a:pt x="1883962" y="2258471"/>
                    <a:pt x="1884302" y="2179472"/>
                    <a:pt x="1884582" y="2100473"/>
                  </a:cubicBezTo>
                  <a:cubicBezTo>
                    <a:pt x="1914966" y="2095613"/>
                    <a:pt x="1949994" y="2094776"/>
                    <a:pt x="1965789" y="2067166"/>
                  </a:cubicBezTo>
                  <a:cubicBezTo>
                    <a:pt x="1972477" y="2052206"/>
                    <a:pt x="1969063" y="2034680"/>
                    <a:pt x="1955268" y="2025006"/>
                  </a:cubicBezTo>
                  <a:cubicBezTo>
                    <a:pt x="1934846" y="2015812"/>
                    <a:pt x="1909491" y="2021107"/>
                    <a:pt x="1884844" y="2026193"/>
                  </a:cubicBezTo>
                  <a:cubicBezTo>
                    <a:pt x="1885088" y="1931683"/>
                    <a:pt x="1885132" y="1837183"/>
                    <a:pt x="1884949" y="1742673"/>
                  </a:cubicBezTo>
                  <a:cubicBezTo>
                    <a:pt x="2012771" y="1747472"/>
                    <a:pt x="2140610" y="1751676"/>
                    <a:pt x="2268450" y="1754843"/>
                  </a:cubicBezTo>
                  <a:cubicBezTo>
                    <a:pt x="2268476" y="1755532"/>
                    <a:pt x="2268493" y="1756221"/>
                    <a:pt x="2268528" y="1756910"/>
                  </a:cubicBezTo>
                  <a:cubicBezTo>
                    <a:pt x="2270903" y="1805142"/>
                    <a:pt x="2343022" y="1802376"/>
                    <a:pt x="2344113" y="1756614"/>
                  </a:cubicBezTo>
                  <a:cubicBezTo>
                    <a:pt x="2485197" y="1759623"/>
                    <a:pt x="2626299" y="1761080"/>
                    <a:pt x="2767419" y="1760452"/>
                  </a:cubicBezTo>
                  <a:cubicBezTo>
                    <a:pt x="2767454" y="1767169"/>
                    <a:pt x="2767367" y="1773877"/>
                    <a:pt x="2767070" y="1780542"/>
                  </a:cubicBezTo>
                  <a:cubicBezTo>
                    <a:pt x="2769672" y="1830073"/>
                    <a:pt x="2844846" y="1826165"/>
                    <a:pt x="2842907" y="1776808"/>
                  </a:cubicBezTo>
                  <a:cubicBezTo>
                    <a:pt x="2842715" y="1771225"/>
                    <a:pt x="2842200" y="1765634"/>
                    <a:pt x="2841930" y="1760051"/>
                  </a:cubicBezTo>
                  <a:cubicBezTo>
                    <a:pt x="2963648" y="1758829"/>
                    <a:pt x="3085394" y="1755741"/>
                    <a:pt x="3207148" y="1750603"/>
                  </a:cubicBezTo>
                  <a:cubicBezTo>
                    <a:pt x="3207462" y="1752932"/>
                    <a:pt x="3207707" y="1755279"/>
                    <a:pt x="3208038" y="1757599"/>
                  </a:cubicBezTo>
                  <a:cubicBezTo>
                    <a:pt x="3210990" y="1778064"/>
                    <a:pt x="3232354" y="1791874"/>
                    <a:pt x="3252069" y="1788271"/>
                  </a:cubicBezTo>
                  <a:cubicBezTo>
                    <a:pt x="3270107" y="1785078"/>
                    <a:pt x="3284950" y="1767823"/>
                    <a:pt x="3283317" y="1749077"/>
                  </a:cubicBezTo>
                  <a:cubicBezTo>
                    <a:pt x="3283248" y="1748431"/>
                    <a:pt x="3283143" y="1747785"/>
                    <a:pt x="3283073" y="1747140"/>
                  </a:cubicBezTo>
                  <a:cubicBezTo>
                    <a:pt x="3361739" y="1743162"/>
                    <a:pt x="3440502" y="1738643"/>
                    <a:pt x="3518793" y="1730914"/>
                  </a:cubicBezTo>
                  <a:cubicBezTo>
                    <a:pt x="3532667" y="1735520"/>
                    <a:pt x="3548103" y="1730897"/>
                    <a:pt x="3555193" y="1717088"/>
                  </a:cubicBezTo>
                  <a:cubicBezTo>
                    <a:pt x="3575030" y="1644710"/>
                    <a:pt x="3447985" y="1677990"/>
                    <a:pt x="3402793" y="1673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4" name="Google Shape;3184;p26"/>
            <p:cNvSpPr/>
            <p:nvPr/>
          </p:nvSpPr>
          <p:spPr>
            <a:xfrm>
              <a:off x="19392680" y="847738"/>
              <a:ext cx="213851" cy="254332"/>
            </a:xfrm>
            <a:custGeom>
              <a:rect b="b" l="l" r="r" t="t"/>
              <a:pathLst>
                <a:path extrusionOk="0" h="254332" w="213851">
                  <a:moveTo>
                    <a:pt x="178138" y="68286"/>
                  </a:moveTo>
                  <a:cubicBezTo>
                    <a:pt x="142952" y="48448"/>
                    <a:pt x="107425" y="28943"/>
                    <a:pt x="71166" y="11104"/>
                  </a:cubicBezTo>
                  <a:cubicBezTo>
                    <a:pt x="46806" y="-5192"/>
                    <a:pt x="689" y="-7390"/>
                    <a:pt x="16" y="31098"/>
                  </a:cubicBezTo>
                  <a:cubicBezTo>
                    <a:pt x="-464" y="44881"/>
                    <a:pt x="9699" y="56980"/>
                    <a:pt x="22604" y="60452"/>
                  </a:cubicBezTo>
                  <a:cubicBezTo>
                    <a:pt x="58558" y="83604"/>
                    <a:pt x="94600" y="106477"/>
                    <a:pt x="130903" y="129088"/>
                  </a:cubicBezTo>
                  <a:cubicBezTo>
                    <a:pt x="120085" y="152493"/>
                    <a:pt x="107679" y="175234"/>
                    <a:pt x="95813" y="198151"/>
                  </a:cubicBezTo>
                  <a:cubicBezTo>
                    <a:pt x="86174" y="216906"/>
                    <a:pt x="94032" y="240660"/>
                    <a:pt x="112708" y="250186"/>
                  </a:cubicBezTo>
                  <a:cubicBezTo>
                    <a:pt x="131209" y="259747"/>
                    <a:pt x="155228" y="252218"/>
                    <a:pt x="164884" y="233315"/>
                  </a:cubicBezTo>
                  <a:cubicBezTo>
                    <a:pt x="182486" y="195891"/>
                    <a:pt x="209212" y="160091"/>
                    <a:pt x="213822" y="118288"/>
                  </a:cubicBezTo>
                  <a:cubicBezTo>
                    <a:pt x="214642" y="95232"/>
                    <a:pt x="198411" y="76826"/>
                    <a:pt x="178138" y="682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5" name="Google Shape;3185;p26"/>
            <p:cNvSpPr/>
            <p:nvPr/>
          </p:nvSpPr>
          <p:spPr>
            <a:xfrm>
              <a:off x="15703756" y="859735"/>
              <a:ext cx="161038" cy="244736"/>
            </a:xfrm>
            <a:custGeom>
              <a:rect b="b" l="l" r="r" t="t"/>
              <a:pathLst>
                <a:path extrusionOk="0" h="244736" w="161038">
                  <a:moveTo>
                    <a:pt x="54050" y="36845"/>
                  </a:moveTo>
                  <a:cubicBezTo>
                    <a:pt x="35627" y="48944"/>
                    <a:pt x="14839" y="61820"/>
                    <a:pt x="4510" y="81962"/>
                  </a:cubicBezTo>
                  <a:cubicBezTo>
                    <a:pt x="-14733" y="136745"/>
                    <a:pt x="31768" y="194948"/>
                    <a:pt x="65505" y="234761"/>
                  </a:cubicBezTo>
                  <a:cubicBezTo>
                    <a:pt x="79998" y="249399"/>
                    <a:pt x="105615" y="247297"/>
                    <a:pt x="119131" y="232572"/>
                  </a:cubicBezTo>
                  <a:cubicBezTo>
                    <a:pt x="152859" y="190734"/>
                    <a:pt x="85027" y="152221"/>
                    <a:pt x="76549" y="110261"/>
                  </a:cubicBezTo>
                  <a:cubicBezTo>
                    <a:pt x="99870" y="84492"/>
                    <a:pt x="128263" y="64289"/>
                    <a:pt x="155190" y="43745"/>
                  </a:cubicBezTo>
                  <a:cubicBezTo>
                    <a:pt x="162952" y="33992"/>
                    <a:pt x="163117" y="18971"/>
                    <a:pt x="154910" y="9419"/>
                  </a:cubicBezTo>
                  <a:cubicBezTo>
                    <a:pt x="123819" y="-17842"/>
                    <a:pt x="82312" y="21186"/>
                    <a:pt x="54050" y="368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6" name="Google Shape;3186;p26"/>
            <p:cNvSpPr/>
            <p:nvPr/>
          </p:nvSpPr>
          <p:spPr>
            <a:xfrm>
              <a:off x="17522945" y="-921199"/>
              <a:ext cx="310050" cy="213814"/>
            </a:xfrm>
            <a:custGeom>
              <a:rect b="b" l="l" r="r" t="t"/>
              <a:pathLst>
                <a:path extrusionOk="0" h="213814" w="310050">
                  <a:moveTo>
                    <a:pt x="65563" y="187377"/>
                  </a:moveTo>
                  <a:cubicBezTo>
                    <a:pt x="92918" y="153128"/>
                    <a:pt x="121808" y="120084"/>
                    <a:pt x="149259" y="85889"/>
                  </a:cubicBezTo>
                  <a:cubicBezTo>
                    <a:pt x="185921" y="117319"/>
                    <a:pt x="244034" y="252235"/>
                    <a:pt x="300690" y="203192"/>
                  </a:cubicBezTo>
                  <a:cubicBezTo>
                    <a:pt x="312992" y="189749"/>
                    <a:pt x="312957" y="169659"/>
                    <a:pt x="301834" y="155676"/>
                  </a:cubicBezTo>
                  <a:cubicBezTo>
                    <a:pt x="256100" y="106162"/>
                    <a:pt x="227096" y="34769"/>
                    <a:pt x="164940" y="3967"/>
                  </a:cubicBezTo>
                  <a:cubicBezTo>
                    <a:pt x="128383" y="-10662"/>
                    <a:pt x="102793" y="17846"/>
                    <a:pt x="82991" y="45822"/>
                  </a:cubicBezTo>
                  <a:cubicBezTo>
                    <a:pt x="64131" y="70247"/>
                    <a:pt x="36183" y="102411"/>
                    <a:pt x="17089" y="130927"/>
                  </a:cubicBezTo>
                  <a:cubicBezTo>
                    <a:pt x="6192" y="148496"/>
                    <a:pt x="-6468" y="168708"/>
                    <a:pt x="3783" y="189549"/>
                  </a:cubicBezTo>
                  <a:cubicBezTo>
                    <a:pt x="16862" y="216391"/>
                    <a:pt x="52493" y="210982"/>
                    <a:pt x="65563" y="1873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7" name="Google Shape;3187;p26"/>
            <p:cNvSpPr/>
            <p:nvPr/>
          </p:nvSpPr>
          <p:spPr>
            <a:xfrm>
              <a:off x="17538805" y="2514474"/>
              <a:ext cx="405496" cy="229265"/>
            </a:xfrm>
            <a:custGeom>
              <a:rect b="b" l="l" r="r" t="t"/>
              <a:pathLst>
                <a:path extrusionOk="0" h="229265" w="405496">
                  <a:moveTo>
                    <a:pt x="386066" y="1019"/>
                  </a:moveTo>
                  <a:cubicBezTo>
                    <a:pt x="312926" y="-12467"/>
                    <a:pt x="238284" y="111649"/>
                    <a:pt x="182458" y="151131"/>
                  </a:cubicBezTo>
                  <a:cubicBezTo>
                    <a:pt x="138052" y="130937"/>
                    <a:pt x="99391" y="100570"/>
                    <a:pt x="60765" y="71164"/>
                  </a:cubicBezTo>
                  <a:cubicBezTo>
                    <a:pt x="44203" y="58201"/>
                    <a:pt x="18402" y="64220"/>
                    <a:pt x="6843" y="80838"/>
                  </a:cubicBezTo>
                  <a:cubicBezTo>
                    <a:pt x="-5704" y="98931"/>
                    <a:pt x="-134" y="121742"/>
                    <a:pt x="16525" y="134714"/>
                  </a:cubicBezTo>
                  <a:cubicBezTo>
                    <a:pt x="64240" y="170593"/>
                    <a:pt x="113117" y="211393"/>
                    <a:pt x="171064" y="228438"/>
                  </a:cubicBezTo>
                  <a:cubicBezTo>
                    <a:pt x="258287" y="241794"/>
                    <a:pt x="313572" y="89562"/>
                    <a:pt x="388798" y="55645"/>
                  </a:cubicBezTo>
                  <a:cubicBezTo>
                    <a:pt x="412538" y="45264"/>
                    <a:pt x="410373" y="9350"/>
                    <a:pt x="386066" y="10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8" name="Google Shape;3188;p26"/>
            <p:cNvSpPr/>
            <p:nvPr/>
          </p:nvSpPr>
          <p:spPr>
            <a:xfrm>
              <a:off x="17532195" y="-1251806"/>
              <a:ext cx="245941" cy="268237"/>
            </a:xfrm>
            <a:custGeom>
              <a:rect b="b" l="l" r="r" t="t"/>
              <a:pathLst>
                <a:path extrusionOk="0" h="268237" w="245941">
                  <a:moveTo>
                    <a:pt x="17932" y="80035"/>
                  </a:moveTo>
                  <a:cubicBezTo>
                    <a:pt x="35761" y="101111"/>
                    <a:pt x="62338" y="120075"/>
                    <a:pt x="75819" y="136126"/>
                  </a:cubicBezTo>
                  <a:cubicBezTo>
                    <a:pt x="44361" y="172424"/>
                    <a:pt x="-20851" y="227521"/>
                    <a:pt x="21529" y="262075"/>
                  </a:cubicBezTo>
                  <a:cubicBezTo>
                    <a:pt x="35674" y="272011"/>
                    <a:pt x="54986" y="269629"/>
                    <a:pt x="66983" y="257120"/>
                  </a:cubicBezTo>
                  <a:cubicBezTo>
                    <a:pt x="87204" y="235835"/>
                    <a:pt x="106063" y="213302"/>
                    <a:pt x="124800" y="190648"/>
                  </a:cubicBezTo>
                  <a:cubicBezTo>
                    <a:pt x="144025" y="210188"/>
                    <a:pt x="164491" y="228463"/>
                    <a:pt x="187366" y="244235"/>
                  </a:cubicBezTo>
                  <a:cubicBezTo>
                    <a:pt x="223067" y="269795"/>
                    <a:pt x="264802" y="217646"/>
                    <a:pt x="232410" y="188231"/>
                  </a:cubicBezTo>
                  <a:cubicBezTo>
                    <a:pt x="211150" y="171369"/>
                    <a:pt x="192081" y="152273"/>
                    <a:pt x="173737" y="132471"/>
                  </a:cubicBezTo>
                  <a:cubicBezTo>
                    <a:pt x="189698" y="114004"/>
                    <a:pt x="206016" y="95877"/>
                    <a:pt x="223635" y="78927"/>
                  </a:cubicBezTo>
                  <a:cubicBezTo>
                    <a:pt x="261108" y="60041"/>
                    <a:pt x="248902" y="5624"/>
                    <a:pt x="205396" y="15142"/>
                  </a:cubicBezTo>
                  <a:cubicBezTo>
                    <a:pt x="173999" y="28645"/>
                    <a:pt x="149360" y="53341"/>
                    <a:pt x="126066" y="79110"/>
                  </a:cubicBezTo>
                  <a:cubicBezTo>
                    <a:pt x="127759" y="77235"/>
                    <a:pt x="5028" y="-67391"/>
                    <a:pt x="42" y="39079"/>
                  </a:cubicBezTo>
                  <a:cubicBezTo>
                    <a:pt x="-639" y="53411"/>
                    <a:pt x="7001" y="67124"/>
                    <a:pt x="17932" y="800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9" name="Google Shape;3189;p26"/>
            <p:cNvSpPr/>
            <p:nvPr/>
          </p:nvSpPr>
          <p:spPr>
            <a:xfrm>
              <a:off x="15376695" y="830884"/>
              <a:ext cx="254218" cy="286666"/>
            </a:xfrm>
            <a:custGeom>
              <a:rect b="b" l="l" r="r" t="t"/>
              <a:pathLst>
                <a:path extrusionOk="0" h="286666" w="254218">
                  <a:moveTo>
                    <a:pt x="233389" y="1509"/>
                  </a:moveTo>
                  <a:cubicBezTo>
                    <a:pt x="211178" y="-7590"/>
                    <a:pt x="187639" y="26615"/>
                    <a:pt x="178393" y="46460"/>
                  </a:cubicBezTo>
                  <a:cubicBezTo>
                    <a:pt x="165759" y="69298"/>
                    <a:pt x="154470" y="92651"/>
                    <a:pt x="143294" y="116204"/>
                  </a:cubicBezTo>
                  <a:cubicBezTo>
                    <a:pt x="122156" y="92921"/>
                    <a:pt x="101184" y="69420"/>
                    <a:pt x="81382" y="45038"/>
                  </a:cubicBezTo>
                  <a:cubicBezTo>
                    <a:pt x="64846" y="22166"/>
                    <a:pt x="35728" y="-16296"/>
                    <a:pt x="6522" y="11802"/>
                  </a:cubicBezTo>
                  <a:cubicBezTo>
                    <a:pt x="-26097" y="48327"/>
                    <a:pt x="73131" y="141711"/>
                    <a:pt x="94723" y="176099"/>
                  </a:cubicBezTo>
                  <a:cubicBezTo>
                    <a:pt x="99639" y="181961"/>
                    <a:pt x="105209" y="185564"/>
                    <a:pt x="110954" y="187666"/>
                  </a:cubicBezTo>
                  <a:cubicBezTo>
                    <a:pt x="104179" y="202766"/>
                    <a:pt x="97185" y="217771"/>
                    <a:pt x="90585" y="232940"/>
                  </a:cubicBezTo>
                  <a:cubicBezTo>
                    <a:pt x="81435" y="250919"/>
                    <a:pt x="88646" y="274377"/>
                    <a:pt x="106859" y="283318"/>
                  </a:cubicBezTo>
                  <a:cubicBezTo>
                    <a:pt x="149484" y="304237"/>
                    <a:pt x="182584" y="221347"/>
                    <a:pt x="194231" y="194741"/>
                  </a:cubicBezTo>
                  <a:cubicBezTo>
                    <a:pt x="206149" y="167515"/>
                    <a:pt x="216006" y="139417"/>
                    <a:pt x="225497" y="111258"/>
                  </a:cubicBezTo>
                  <a:cubicBezTo>
                    <a:pt x="234210" y="85410"/>
                    <a:pt x="266262" y="44925"/>
                    <a:pt x="249385" y="17071"/>
                  </a:cubicBezTo>
                  <a:cubicBezTo>
                    <a:pt x="244286" y="8653"/>
                    <a:pt x="238881" y="3759"/>
                    <a:pt x="233389" y="15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0" name="Google Shape;3190;p26"/>
            <p:cNvSpPr/>
            <p:nvPr/>
          </p:nvSpPr>
          <p:spPr>
            <a:xfrm>
              <a:off x="17126281" y="98721"/>
              <a:ext cx="166274" cy="163147"/>
            </a:xfrm>
            <a:custGeom>
              <a:rect b="b" l="l" r="r" t="t"/>
              <a:pathLst>
                <a:path extrusionOk="0" h="163147" w="166274">
                  <a:moveTo>
                    <a:pt x="65830" y="161016"/>
                  </a:moveTo>
                  <a:cubicBezTo>
                    <a:pt x="93927" y="167253"/>
                    <a:pt x="125061" y="160109"/>
                    <a:pt x="146452" y="135491"/>
                  </a:cubicBezTo>
                  <a:cubicBezTo>
                    <a:pt x="168411" y="110220"/>
                    <a:pt x="172637" y="71060"/>
                    <a:pt x="156563" y="41697"/>
                  </a:cubicBezTo>
                  <a:cubicBezTo>
                    <a:pt x="124476" y="-16906"/>
                    <a:pt x="33351" y="-13016"/>
                    <a:pt x="6573" y="48824"/>
                  </a:cubicBezTo>
                  <a:cubicBezTo>
                    <a:pt x="-14137" y="96620"/>
                    <a:pt x="16404" y="150033"/>
                    <a:pt x="65830" y="1610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1" name="Google Shape;3191;p26"/>
            <p:cNvSpPr/>
            <p:nvPr/>
          </p:nvSpPr>
          <p:spPr>
            <a:xfrm>
              <a:off x="18586028" y="1417642"/>
              <a:ext cx="149457" cy="148398"/>
            </a:xfrm>
            <a:custGeom>
              <a:rect b="b" l="l" r="r" t="t"/>
              <a:pathLst>
                <a:path extrusionOk="0" h="148398" w="149457">
                  <a:moveTo>
                    <a:pt x="95421" y="6083"/>
                  </a:moveTo>
                  <a:cubicBezTo>
                    <a:pt x="80526" y="-363"/>
                    <a:pt x="64033" y="-2143"/>
                    <a:pt x="48003" y="2969"/>
                  </a:cubicBezTo>
                  <a:cubicBezTo>
                    <a:pt x="-10818" y="21716"/>
                    <a:pt x="-15158" y="100872"/>
                    <a:pt x="32653" y="133794"/>
                  </a:cubicBezTo>
                  <a:cubicBezTo>
                    <a:pt x="71707" y="160688"/>
                    <a:pt x="134902" y="151005"/>
                    <a:pt x="147562" y="100043"/>
                  </a:cubicBezTo>
                  <a:cubicBezTo>
                    <a:pt x="156887" y="62428"/>
                    <a:pt x="130581" y="21288"/>
                    <a:pt x="95421" y="60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195" name="Shape 3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6" name="Google Shape;3196;p27"/>
          <p:cNvGrpSpPr/>
          <p:nvPr/>
        </p:nvGrpSpPr>
        <p:grpSpPr>
          <a:xfrm rot="-5400000">
            <a:off x="1953398" y="-978163"/>
            <a:ext cx="5236167" cy="7957078"/>
            <a:chOff x="3906795" y="-1956325"/>
            <a:chExt cx="10472334" cy="15914155"/>
          </a:xfrm>
        </p:grpSpPr>
        <p:sp>
          <p:nvSpPr>
            <p:cNvPr id="3197" name="Google Shape;3197;p27"/>
            <p:cNvSpPr/>
            <p:nvPr/>
          </p:nvSpPr>
          <p:spPr>
            <a:xfrm>
              <a:off x="3906795" y="-1956325"/>
              <a:ext cx="10472334" cy="15914155"/>
            </a:xfrm>
            <a:custGeom>
              <a:rect b="b" l="l" r="r" t="t"/>
              <a:pathLst>
                <a:path extrusionOk="0" h="15914155" w="10472334">
                  <a:moveTo>
                    <a:pt x="10467629" y="15796964"/>
                  </a:moveTo>
                  <a:cubicBezTo>
                    <a:pt x="10471068" y="15855305"/>
                    <a:pt x="10980908" y="15830447"/>
                    <a:pt x="297390" y="15914156"/>
                  </a:cubicBezTo>
                  <a:cubicBezTo>
                    <a:pt x="106431" y="15914156"/>
                    <a:pt x="68959" y="2370410"/>
                    <a:pt x="0" y="301092"/>
                  </a:cubicBezTo>
                  <a:cubicBezTo>
                    <a:pt x="0" y="152454"/>
                    <a:pt x="1675014" y="202838"/>
                    <a:pt x="2230190" y="175529"/>
                  </a:cubicBezTo>
                  <a:cubicBezTo>
                    <a:pt x="5984296" y="-9075"/>
                    <a:pt x="7874274" y="-79225"/>
                    <a:pt x="10191792" y="119734"/>
                  </a:cubicBezTo>
                  <a:cubicBezTo>
                    <a:pt x="10355690" y="133802"/>
                    <a:pt x="10027641" y="6024461"/>
                    <a:pt x="10467629" y="157969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8" name="Google Shape;3198;p27"/>
            <p:cNvSpPr/>
            <p:nvPr/>
          </p:nvSpPr>
          <p:spPr>
            <a:xfrm>
              <a:off x="4349426" y="-1465034"/>
              <a:ext cx="9573484" cy="14931530"/>
            </a:xfrm>
            <a:custGeom>
              <a:rect b="b" l="l" r="r" t="t"/>
              <a:pathLst>
                <a:path extrusionOk="0" h="14931530" w="9573484">
                  <a:moveTo>
                    <a:pt x="0" y="210392"/>
                  </a:moveTo>
                  <a:cubicBezTo>
                    <a:pt x="374627" y="177641"/>
                    <a:pt x="759538" y="183306"/>
                    <a:pt x="1190485" y="184102"/>
                  </a:cubicBezTo>
                  <a:cubicBezTo>
                    <a:pt x="2666645" y="184102"/>
                    <a:pt x="6115719" y="-154742"/>
                    <a:pt x="9362245" y="86962"/>
                  </a:cubicBezTo>
                  <a:cubicBezTo>
                    <a:pt x="9456929" y="6685196"/>
                    <a:pt x="9183289" y="6297304"/>
                    <a:pt x="9573485" y="14858581"/>
                  </a:cubicBezTo>
                  <a:cubicBezTo>
                    <a:pt x="5235996" y="14893624"/>
                    <a:pt x="5546472" y="14889232"/>
                    <a:pt x="236200" y="14931531"/>
                  </a:cubicBezTo>
                  <a:cubicBezTo>
                    <a:pt x="23368" y="8518380"/>
                    <a:pt x="68322" y="2899440"/>
                    <a:pt x="0" y="2103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9" name="Google Shape;3199;p27"/>
            <p:cNvSpPr/>
            <p:nvPr/>
          </p:nvSpPr>
          <p:spPr>
            <a:xfrm>
              <a:off x="4354763" y="-1470359"/>
              <a:ext cx="9554606" cy="14937082"/>
            </a:xfrm>
            <a:custGeom>
              <a:rect b="b" l="l" r="r" t="t"/>
              <a:pathLst>
                <a:path extrusionOk="0" h="14937082" w="9554606">
                  <a:moveTo>
                    <a:pt x="9489573" y="14559340"/>
                  </a:moveTo>
                  <a:cubicBezTo>
                    <a:pt x="9567161" y="14559340"/>
                    <a:pt x="9554521" y="14566915"/>
                    <a:pt x="9552833" y="14529740"/>
                  </a:cubicBezTo>
                  <a:cubicBezTo>
                    <a:pt x="9497819" y="14529803"/>
                    <a:pt x="9478016" y="14529740"/>
                    <a:pt x="9417208" y="14529835"/>
                  </a:cubicBezTo>
                  <a:cubicBezTo>
                    <a:pt x="9420104" y="13847976"/>
                    <a:pt x="9359933" y="13951546"/>
                    <a:pt x="9526250" y="13951928"/>
                  </a:cubicBezTo>
                  <a:cubicBezTo>
                    <a:pt x="9524594" y="13916090"/>
                    <a:pt x="9533604" y="13922327"/>
                    <a:pt x="9489573" y="13922327"/>
                  </a:cubicBezTo>
                  <a:cubicBezTo>
                    <a:pt x="9388267" y="13922327"/>
                    <a:pt x="9408771" y="14012784"/>
                    <a:pt x="9399761" y="13437359"/>
                  </a:cubicBezTo>
                  <a:cubicBezTo>
                    <a:pt x="9398073" y="13328156"/>
                    <a:pt x="9375119" y="13346585"/>
                    <a:pt x="9489573" y="13346585"/>
                  </a:cubicBezTo>
                  <a:cubicBezTo>
                    <a:pt x="9505301" y="13346585"/>
                    <a:pt x="9502277" y="13352538"/>
                    <a:pt x="9501035" y="13317048"/>
                  </a:cubicBezTo>
                  <a:cubicBezTo>
                    <a:pt x="9364294" y="13317048"/>
                    <a:pt x="9401130" y="13375008"/>
                    <a:pt x="9395271" y="13002584"/>
                  </a:cubicBezTo>
                  <a:cubicBezTo>
                    <a:pt x="9390114" y="12685607"/>
                    <a:pt x="9360569" y="12737423"/>
                    <a:pt x="9482124" y="12737455"/>
                  </a:cubicBezTo>
                  <a:cubicBezTo>
                    <a:pt x="9480913" y="12697956"/>
                    <a:pt x="9497564" y="12708109"/>
                    <a:pt x="9390464" y="12707760"/>
                  </a:cubicBezTo>
                  <a:cubicBezTo>
                    <a:pt x="9384224" y="12325374"/>
                    <a:pt x="9388681" y="12583597"/>
                    <a:pt x="9382919" y="12130044"/>
                  </a:cubicBezTo>
                  <a:cubicBezTo>
                    <a:pt x="9478971" y="12129820"/>
                    <a:pt x="9464550" y="12139783"/>
                    <a:pt x="9463435" y="12100379"/>
                  </a:cubicBezTo>
                  <a:cubicBezTo>
                    <a:pt x="9367191" y="12100412"/>
                    <a:pt x="9374036" y="12197806"/>
                    <a:pt x="9371330" y="11520213"/>
                  </a:cubicBezTo>
                  <a:cubicBezTo>
                    <a:pt x="9462703" y="11521231"/>
                    <a:pt x="9447676" y="11528106"/>
                    <a:pt x="9446689" y="11491153"/>
                  </a:cubicBezTo>
                  <a:cubicBezTo>
                    <a:pt x="9359869" y="11490867"/>
                    <a:pt x="9371235" y="11493254"/>
                    <a:pt x="9371203" y="11481859"/>
                  </a:cubicBezTo>
                  <a:cubicBezTo>
                    <a:pt x="9370789" y="11345507"/>
                    <a:pt x="9370184" y="11328892"/>
                    <a:pt x="9363626" y="10912865"/>
                  </a:cubicBezTo>
                  <a:cubicBezTo>
                    <a:pt x="9444523" y="10913724"/>
                    <a:pt x="9431215" y="10920663"/>
                    <a:pt x="9430197" y="10883774"/>
                  </a:cubicBezTo>
                  <a:cubicBezTo>
                    <a:pt x="9336277" y="10883392"/>
                    <a:pt x="9364294" y="10957106"/>
                    <a:pt x="9355475" y="10395655"/>
                  </a:cubicBezTo>
                  <a:cubicBezTo>
                    <a:pt x="9353756" y="10286547"/>
                    <a:pt x="9338601" y="10305453"/>
                    <a:pt x="9414024" y="10306280"/>
                  </a:cubicBezTo>
                  <a:cubicBezTo>
                    <a:pt x="9412942" y="10268532"/>
                    <a:pt x="9425071" y="10277413"/>
                    <a:pt x="9353661" y="10275630"/>
                  </a:cubicBezTo>
                  <a:cubicBezTo>
                    <a:pt x="9346211" y="9769846"/>
                    <a:pt x="9348440" y="9895918"/>
                    <a:pt x="9340894" y="9694381"/>
                  </a:cubicBezTo>
                  <a:cubicBezTo>
                    <a:pt x="9406511" y="9693999"/>
                    <a:pt x="9395749" y="9701924"/>
                    <a:pt x="9394540" y="9664589"/>
                  </a:cubicBezTo>
                  <a:cubicBezTo>
                    <a:pt x="9326949" y="9664813"/>
                    <a:pt x="9339270" y="9692535"/>
                    <a:pt x="9336660" y="9526710"/>
                  </a:cubicBezTo>
                  <a:cubicBezTo>
                    <a:pt x="9328445" y="9000492"/>
                    <a:pt x="9313865" y="9086429"/>
                    <a:pt x="9374705" y="9085569"/>
                  </a:cubicBezTo>
                  <a:cubicBezTo>
                    <a:pt x="9373336" y="9048521"/>
                    <a:pt x="9382155" y="9055682"/>
                    <a:pt x="9330611" y="9056669"/>
                  </a:cubicBezTo>
                  <a:cubicBezTo>
                    <a:pt x="9320104" y="8406702"/>
                    <a:pt x="9305268" y="8480576"/>
                    <a:pt x="9354043" y="8480449"/>
                  </a:cubicBezTo>
                  <a:cubicBezTo>
                    <a:pt x="9353088" y="8443242"/>
                    <a:pt x="9360601" y="8450817"/>
                    <a:pt x="9320104" y="8450912"/>
                  </a:cubicBezTo>
                  <a:cubicBezTo>
                    <a:pt x="9309566" y="7797955"/>
                    <a:pt x="9299378" y="7871892"/>
                    <a:pt x="9344109" y="7871509"/>
                  </a:cubicBezTo>
                  <a:cubicBezTo>
                    <a:pt x="9343792" y="7835989"/>
                    <a:pt x="9352101" y="7841814"/>
                    <a:pt x="9311349" y="7842228"/>
                  </a:cubicBezTo>
                  <a:cubicBezTo>
                    <a:pt x="9306988" y="7548580"/>
                    <a:pt x="9311986" y="7518406"/>
                    <a:pt x="9306223" y="7263939"/>
                  </a:cubicBezTo>
                  <a:cubicBezTo>
                    <a:pt x="9350286" y="7263939"/>
                    <a:pt x="9342837" y="7271578"/>
                    <a:pt x="9343027" y="7234370"/>
                  </a:cubicBezTo>
                  <a:cubicBezTo>
                    <a:pt x="9293807" y="7234402"/>
                    <a:pt x="9304250" y="7318429"/>
                    <a:pt x="9293329" y="6702870"/>
                  </a:cubicBezTo>
                  <a:cubicBezTo>
                    <a:pt x="9292311" y="6646151"/>
                    <a:pt x="9290559" y="6653599"/>
                    <a:pt x="9298201" y="6653663"/>
                  </a:cubicBezTo>
                  <a:cubicBezTo>
                    <a:pt x="9358182" y="6654236"/>
                    <a:pt x="9347994" y="6661747"/>
                    <a:pt x="9348471" y="6624540"/>
                  </a:cubicBezTo>
                  <a:cubicBezTo>
                    <a:pt x="9278430" y="6624031"/>
                    <a:pt x="9286708" y="6679476"/>
                    <a:pt x="9288459" y="6268158"/>
                  </a:cubicBezTo>
                  <a:cubicBezTo>
                    <a:pt x="9289286" y="6002933"/>
                    <a:pt x="9266236" y="6046569"/>
                    <a:pt x="9357258" y="6044692"/>
                  </a:cubicBezTo>
                  <a:cubicBezTo>
                    <a:pt x="9357863" y="6007643"/>
                    <a:pt x="9369675" y="6014550"/>
                    <a:pt x="9297977" y="6016619"/>
                  </a:cubicBezTo>
                  <a:cubicBezTo>
                    <a:pt x="9280945" y="6017096"/>
                    <a:pt x="9287885" y="6084986"/>
                    <a:pt x="9274099" y="5437662"/>
                  </a:cubicBezTo>
                  <a:cubicBezTo>
                    <a:pt x="9300747" y="5437184"/>
                    <a:pt x="9331821" y="5436580"/>
                    <a:pt x="9366905" y="5436166"/>
                  </a:cubicBezTo>
                  <a:cubicBezTo>
                    <a:pt x="9367446" y="5399149"/>
                    <a:pt x="9381168" y="5406120"/>
                    <a:pt x="9298104" y="5407679"/>
                  </a:cubicBezTo>
                  <a:cubicBezTo>
                    <a:pt x="9269006" y="5408189"/>
                    <a:pt x="9273527" y="5410862"/>
                    <a:pt x="9273304" y="5399659"/>
                  </a:cubicBezTo>
                  <a:cubicBezTo>
                    <a:pt x="9259232" y="4757713"/>
                    <a:pt x="9254615" y="4830218"/>
                    <a:pt x="9298233" y="4830664"/>
                  </a:cubicBezTo>
                  <a:cubicBezTo>
                    <a:pt x="9389541" y="4831778"/>
                    <a:pt x="9374100" y="4838844"/>
                    <a:pt x="9374387" y="4801827"/>
                  </a:cubicBezTo>
                  <a:cubicBezTo>
                    <a:pt x="9331025" y="4801509"/>
                    <a:pt x="9290815" y="4801000"/>
                    <a:pt x="9264071" y="4800714"/>
                  </a:cubicBezTo>
                  <a:cubicBezTo>
                    <a:pt x="9262988" y="4729131"/>
                    <a:pt x="9256367" y="4223857"/>
                    <a:pt x="9256335" y="4221629"/>
                  </a:cubicBezTo>
                  <a:cubicBezTo>
                    <a:pt x="9310489" y="4221438"/>
                    <a:pt x="9337456" y="4221279"/>
                    <a:pt x="9375819" y="4221183"/>
                  </a:cubicBezTo>
                  <a:cubicBezTo>
                    <a:pt x="9375692" y="4183944"/>
                    <a:pt x="9391547" y="4191487"/>
                    <a:pt x="9298264" y="4191869"/>
                  </a:cubicBezTo>
                  <a:cubicBezTo>
                    <a:pt x="9236245" y="4192124"/>
                    <a:pt x="9261970" y="4273573"/>
                    <a:pt x="9249203" y="3662596"/>
                  </a:cubicBezTo>
                  <a:cubicBezTo>
                    <a:pt x="9247962" y="3602759"/>
                    <a:pt x="9235258" y="3612339"/>
                    <a:pt x="9298104" y="3613517"/>
                  </a:cubicBezTo>
                  <a:cubicBezTo>
                    <a:pt x="9383332" y="3615109"/>
                    <a:pt x="9369229" y="3622142"/>
                    <a:pt x="9368497" y="3585094"/>
                  </a:cubicBezTo>
                  <a:cubicBezTo>
                    <a:pt x="9320964" y="3584521"/>
                    <a:pt x="9293170" y="3583757"/>
                    <a:pt x="9247611" y="3583089"/>
                  </a:cubicBezTo>
                  <a:cubicBezTo>
                    <a:pt x="9237232" y="3038411"/>
                    <a:pt x="9237105" y="3016450"/>
                    <a:pt x="9236914" y="3003304"/>
                  </a:cubicBezTo>
                  <a:cubicBezTo>
                    <a:pt x="9278430" y="3003973"/>
                    <a:pt x="9311127" y="3004896"/>
                    <a:pt x="9352260" y="3005564"/>
                  </a:cubicBezTo>
                  <a:cubicBezTo>
                    <a:pt x="9350891" y="2968166"/>
                    <a:pt x="9362862" y="2976282"/>
                    <a:pt x="9298582" y="2974882"/>
                  </a:cubicBezTo>
                  <a:cubicBezTo>
                    <a:pt x="9212749" y="2973036"/>
                    <a:pt x="9239238" y="3063842"/>
                    <a:pt x="9228350" y="2395288"/>
                  </a:cubicBezTo>
                  <a:cubicBezTo>
                    <a:pt x="9273813" y="2396147"/>
                    <a:pt x="9301734" y="2397166"/>
                    <a:pt x="9340640" y="2398089"/>
                  </a:cubicBezTo>
                  <a:cubicBezTo>
                    <a:pt x="9340416" y="2360786"/>
                    <a:pt x="9348854" y="2368775"/>
                    <a:pt x="9298678" y="2367406"/>
                  </a:cubicBezTo>
                  <a:cubicBezTo>
                    <a:pt x="9198932" y="2364542"/>
                    <a:pt x="9229241" y="2454075"/>
                    <a:pt x="9215711" y="1786890"/>
                  </a:cubicBezTo>
                  <a:cubicBezTo>
                    <a:pt x="9266554" y="1787749"/>
                    <a:pt x="9292533" y="1788895"/>
                    <a:pt x="9342613" y="1790104"/>
                  </a:cubicBezTo>
                  <a:cubicBezTo>
                    <a:pt x="9343059" y="1752770"/>
                    <a:pt x="9351464" y="1760886"/>
                    <a:pt x="9298678" y="1759294"/>
                  </a:cubicBezTo>
                  <a:cubicBezTo>
                    <a:pt x="9198455" y="1756430"/>
                    <a:pt x="9215265" y="1770339"/>
                    <a:pt x="9214310" y="1708878"/>
                  </a:cubicBezTo>
                  <a:cubicBezTo>
                    <a:pt x="9204472" y="1075940"/>
                    <a:pt x="9186930" y="1179510"/>
                    <a:pt x="9298391" y="1179223"/>
                  </a:cubicBezTo>
                  <a:cubicBezTo>
                    <a:pt x="9362384" y="1179032"/>
                    <a:pt x="9351623" y="1186767"/>
                    <a:pt x="9352196" y="1149527"/>
                  </a:cubicBezTo>
                  <a:cubicBezTo>
                    <a:pt x="9301034" y="1149623"/>
                    <a:pt x="9270152" y="1149782"/>
                    <a:pt x="9207942" y="1149846"/>
                  </a:cubicBezTo>
                  <a:cubicBezTo>
                    <a:pt x="9203358" y="920300"/>
                    <a:pt x="9200747" y="908969"/>
                    <a:pt x="9199760" y="571939"/>
                  </a:cubicBezTo>
                  <a:cubicBezTo>
                    <a:pt x="9268337" y="572321"/>
                    <a:pt x="9294094" y="572989"/>
                    <a:pt x="9358500" y="573562"/>
                  </a:cubicBezTo>
                  <a:cubicBezTo>
                    <a:pt x="9358691" y="536196"/>
                    <a:pt x="9370694" y="544217"/>
                    <a:pt x="9298550" y="543294"/>
                  </a:cubicBezTo>
                  <a:cubicBezTo>
                    <a:pt x="9168018" y="541734"/>
                    <a:pt x="9201702" y="626556"/>
                    <a:pt x="9192628" y="81560"/>
                  </a:cubicBezTo>
                  <a:cubicBezTo>
                    <a:pt x="9151336" y="78695"/>
                    <a:pt x="9170534" y="21468"/>
                    <a:pt x="9173558" y="542211"/>
                  </a:cubicBezTo>
                  <a:cubicBezTo>
                    <a:pt x="9121377" y="542020"/>
                    <a:pt x="8741210" y="540461"/>
                    <a:pt x="8665693" y="540715"/>
                  </a:cubicBezTo>
                  <a:cubicBezTo>
                    <a:pt x="8653467" y="-5077"/>
                    <a:pt x="8680401" y="49732"/>
                    <a:pt x="8635384" y="47408"/>
                  </a:cubicBezTo>
                  <a:cubicBezTo>
                    <a:pt x="8641146" y="631744"/>
                    <a:pt x="8671774" y="540015"/>
                    <a:pt x="8533759" y="541957"/>
                  </a:cubicBezTo>
                  <a:cubicBezTo>
                    <a:pt x="8391002" y="543962"/>
                    <a:pt x="8388136" y="542943"/>
                    <a:pt x="8152001" y="543548"/>
                  </a:cubicBezTo>
                  <a:cubicBezTo>
                    <a:pt x="8133217" y="543580"/>
                    <a:pt x="8137833" y="564364"/>
                    <a:pt x="8135350" y="405731"/>
                  </a:cubicBezTo>
                  <a:cubicBezTo>
                    <a:pt x="8128823" y="-26370"/>
                    <a:pt x="8140540" y="24492"/>
                    <a:pt x="8103481" y="23155"/>
                  </a:cubicBezTo>
                  <a:cubicBezTo>
                    <a:pt x="8108161" y="333227"/>
                    <a:pt x="8109658" y="439629"/>
                    <a:pt x="8111631" y="543644"/>
                  </a:cubicBezTo>
                  <a:cubicBezTo>
                    <a:pt x="7992847" y="543866"/>
                    <a:pt x="7964035" y="543771"/>
                    <a:pt x="7606822" y="543516"/>
                  </a:cubicBezTo>
                  <a:cubicBezTo>
                    <a:pt x="7593832" y="-50973"/>
                    <a:pt x="7614081" y="9501"/>
                    <a:pt x="7572629" y="8641"/>
                  </a:cubicBezTo>
                  <a:cubicBezTo>
                    <a:pt x="7581448" y="586771"/>
                    <a:pt x="7581225" y="543485"/>
                    <a:pt x="7578965" y="543485"/>
                  </a:cubicBezTo>
                  <a:cubicBezTo>
                    <a:pt x="7386223" y="543485"/>
                    <a:pt x="7388324" y="540620"/>
                    <a:pt x="7196983" y="540620"/>
                  </a:cubicBezTo>
                  <a:cubicBezTo>
                    <a:pt x="7037224" y="540620"/>
                    <a:pt x="7079440" y="644508"/>
                    <a:pt x="7069698" y="2371"/>
                  </a:cubicBezTo>
                  <a:cubicBezTo>
                    <a:pt x="7034232" y="2148"/>
                    <a:pt x="7041013" y="-65805"/>
                    <a:pt x="7050851" y="541925"/>
                  </a:cubicBezTo>
                  <a:cubicBezTo>
                    <a:pt x="6782559" y="547399"/>
                    <a:pt x="6804049" y="545203"/>
                    <a:pt x="6546423" y="543198"/>
                  </a:cubicBezTo>
                  <a:cubicBezTo>
                    <a:pt x="6534070" y="-62527"/>
                    <a:pt x="6548461" y="2371"/>
                    <a:pt x="6510034" y="2721"/>
                  </a:cubicBezTo>
                  <a:cubicBezTo>
                    <a:pt x="6520508" y="634991"/>
                    <a:pt x="6552409" y="542816"/>
                    <a:pt x="6433147" y="542816"/>
                  </a:cubicBezTo>
                  <a:cubicBezTo>
                    <a:pt x="5940468" y="542816"/>
                    <a:pt x="6016367" y="586198"/>
                    <a:pt x="6013534" y="405668"/>
                  </a:cubicBezTo>
                  <a:cubicBezTo>
                    <a:pt x="6010223" y="192959"/>
                    <a:pt x="6009044" y="200248"/>
                    <a:pt x="6005893" y="10806"/>
                  </a:cubicBezTo>
                  <a:cubicBezTo>
                    <a:pt x="5968580" y="11633"/>
                    <a:pt x="5978354" y="-55938"/>
                    <a:pt x="5989815" y="544248"/>
                  </a:cubicBezTo>
                  <a:cubicBezTo>
                    <a:pt x="5861639" y="543612"/>
                    <a:pt x="5718372" y="537755"/>
                    <a:pt x="5485292" y="542752"/>
                  </a:cubicBezTo>
                  <a:cubicBezTo>
                    <a:pt x="5483764" y="366965"/>
                    <a:pt x="5478511" y="142288"/>
                    <a:pt x="5476569" y="24715"/>
                  </a:cubicBezTo>
                  <a:cubicBezTo>
                    <a:pt x="5433907" y="26020"/>
                    <a:pt x="5454538" y="-32163"/>
                    <a:pt x="5459218" y="543294"/>
                  </a:cubicBezTo>
                  <a:cubicBezTo>
                    <a:pt x="5231805" y="548004"/>
                    <a:pt x="5118146" y="542307"/>
                    <a:pt x="4951479" y="541734"/>
                  </a:cubicBezTo>
                  <a:cubicBezTo>
                    <a:pt x="4945398" y="270652"/>
                    <a:pt x="4948136" y="225138"/>
                    <a:pt x="4945908" y="42093"/>
                  </a:cubicBezTo>
                  <a:cubicBezTo>
                    <a:pt x="4910600" y="43302"/>
                    <a:pt x="4920311" y="16980"/>
                    <a:pt x="4920852" y="188790"/>
                  </a:cubicBezTo>
                  <a:cubicBezTo>
                    <a:pt x="4921234" y="311138"/>
                    <a:pt x="4923017" y="434122"/>
                    <a:pt x="4925404" y="541702"/>
                  </a:cubicBezTo>
                  <a:cubicBezTo>
                    <a:pt x="4902164" y="541670"/>
                    <a:pt x="4539284" y="541479"/>
                    <a:pt x="4523684" y="541447"/>
                  </a:cubicBezTo>
                  <a:cubicBezTo>
                    <a:pt x="4386848" y="541447"/>
                    <a:pt x="4422760" y="625156"/>
                    <a:pt x="4417698" y="61285"/>
                  </a:cubicBezTo>
                  <a:cubicBezTo>
                    <a:pt x="4382486" y="62622"/>
                    <a:pt x="4392261" y="39515"/>
                    <a:pt x="4391942" y="188694"/>
                  </a:cubicBezTo>
                  <a:cubicBezTo>
                    <a:pt x="4391687" y="308082"/>
                    <a:pt x="4393247" y="425624"/>
                    <a:pt x="4396017" y="541861"/>
                  </a:cubicBezTo>
                  <a:cubicBezTo>
                    <a:pt x="3904102" y="545617"/>
                    <a:pt x="4384842" y="541638"/>
                    <a:pt x="3892927" y="544821"/>
                  </a:cubicBezTo>
                  <a:cubicBezTo>
                    <a:pt x="3891876" y="444244"/>
                    <a:pt x="3890125" y="348218"/>
                    <a:pt x="3885795" y="82324"/>
                  </a:cubicBezTo>
                  <a:cubicBezTo>
                    <a:pt x="3849310" y="83820"/>
                    <a:pt x="3858957" y="35377"/>
                    <a:pt x="3865006" y="406145"/>
                  </a:cubicBezTo>
                  <a:cubicBezTo>
                    <a:pt x="3867807" y="583938"/>
                    <a:pt x="3967330" y="545649"/>
                    <a:pt x="3378025" y="545649"/>
                  </a:cubicBezTo>
                  <a:cubicBezTo>
                    <a:pt x="3356535" y="545649"/>
                    <a:pt x="3367742" y="598356"/>
                    <a:pt x="3354052" y="104858"/>
                  </a:cubicBezTo>
                  <a:cubicBezTo>
                    <a:pt x="3311072" y="106704"/>
                    <a:pt x="3334345" y="41806"/>
                    <a:pt x="3337783" y="545553"/>
                  </a:cubicBezTo>
                  <a:cubicBezTo>
                    <a:pt x="3175446" y="544726"/>
                    <a:pt x="3069396" y="535336"/>
                    <a:pt x="2830108" y="541798"/>
                  </a:cubicBezTo>
                  <a:cubicBezTo>
                    <a:pt x="2828103" y="447904"/>
                    <a:pt x="2828039" y="413911"/>
                    <a:pt x="2822754" y="128634"/>
                  </a:cubicBezTo>
                  <a:cubicBezTo>
                    <a:pt x="2788465" y="130226"/>
                    <a:pt x="2793942" y="65391"/>
                    <a:pt x="2804002" y="542530"/>
                  </a:cubicBezTo>
                  <a:cubicBezTo>
                    <a:pt x="2679646" y="546126"/>
                    <a:pt x="2549751" y="545649"/>
                    <a:pt x="2423644" y="544089"/>
                  </a:cubicBezTo>
                  <a:cubicBezTo>
                    <a:pt x="2263344" y="542275"/>
                    <a:pt x="2297314" y="618217"/>
                    <a:pt x="2295309" y="153301"/>
                  </a:cubicBezTo>
                  <a:cubicBezTo>
                    <a:pt x="2264013" y="154797"/>
                    <a:pt x="2264013" y="94037"/>
                    <a:pt x="2273882" y="543007"/>
                  </a:cubicBezTo>
                  <a:cubicBezTo>
                    <a:pt x="2246025" y="542943"/>
                    <a:pt x="2262198" y="542975"/>
                    <a:pt x="1850831" y="542880"/>
                  </a:cubicBezTo>
                  <a:cubicBezTo>
                    <a:pt x="1740929" y="542880"/>
                    <a:pt x="1768277" y="607650"/>
                    <a:pt x="1762196" y="178764"/>
                  </a:cubicBezTo>
                  <a:cubicBezTo>
                    <a:pt x="1724278" y="180451"/>
                    <a:pt x="1734402" y="124878"/>
                    <a:pt x="1741661" y="542593"/>
                  </a:cubicBezTo>
                  <a:cubicBezTo>
                    <a:pt x="1606035" y="541798"/>
                    <a:pt x="1586774" y="539952"/>
                    <a:pt x="1238157" y="541734"/>
                  </a:cubicBezTo>
                  <a:cubicBezTo>
                    <a:pt x="1235610" y="453347"/>
                    <a:pt x="1233509" y="324728"/>
                    <a:pt x="1233636" y="189108"/>
                  </a:cubicBezTo>
                  <a:cubicBezTo>
                    <a:pt x="1200621" y="189172"/>
                    <a:pt x="1205238" y="156484"/>
                    <a:pt x="1209154" y="406177"/>
                  </a:cubicBezTo>
                  <a:cubicBezTo>
                    <a:pt x="1211796" y="576713"/>
                    <a:pt x="1238221" y="542052"/>
                    <a:pt x="1087281" y="542052"/>
                  </a:cubicBezTo>
                  <a:cubicBezTo>
                    <a:pt x="898137" y="542052"/>
                    <a:pt x="896768" y="544917"/>
                    <a:pt x="709406" y="544949"/>
                  </a:cubicBezTo>
                  <a:cubicBezTo>
                    <a:pt x="706382" y="389913"/>
                    <a:pt x="706732" y="353756"/>
                    <a:pt x="702625" y="189012"/>
                  </a:cubicBezTo>
                  <a:cubicBezTo>
                    <a:pt x="666554" y="189172"/>
                    <a:pt x="675563" y="143211"/>
                    <a:pt x="683300" y="544917"/>
                  </a:cubicBezTo>
                  <a:cubicBezTo>
                    <a:pt x="681008" y="544917"/>
                    <a:pt x="179095" y="541320"/>
                    <a:pt x="176803" y="541288"/>
                  </a:cubicBezTo>
                  <a:cubicBezTo>
                    <a:pt x="174256" y="453983"/>
                    <a:pt x="172760" y="341661"/>
                    <a:pt x="170881" y="203272"/>
                  </a:cubicBezTo>
                  <a:cubicBezTo>
                    <a:pt x="136179" y="205277"/>
                    <a:pt x="144170" y="175708"/>
                    <a:pt x="147800" y="406145"/>
                  </a:cubicBezTo>
                  <a:cubicBezTo>
                    <a:pt x="150219" y="561149"/>
                    <a:pt x="157255" y="541034"/>
                    <a:pt x="133250" y="540652"/>
                  </a:cubicBezTo>
                  <a:cubicBezTo>
                    <a:pt x="-23070" y="538328"/>
                    <a:pt x="999" y="530148"/>
                    <a:pt x="1763" y="568979"/>
                  </a:cubicBezTo>
                  <a:cubicBezTo>
                    <a:pt x="69226" y="569234"/>
                    <a:pt x="106411" y="569902"/>
                    <a:pt x="151620" y="570539"/>
                  </a:cubicBezTo>
                  <a:cubicBezTo>
                    <a:pt x="162668" y="909733"/>
                    <a:pt x="159866" y="925488"/>
                    <a:pt x="162158" y="1152010"/>
                  </a:cubicBezTo>
                  <a:cubicBezTo>
                    <a:pt x="115676" y="1152456"/>
                    <a:pt x="78299" y="1152933"/>
                    <a:pt x="11155" y="1153156"/>
                  </a:cubicBezTo>
                  <a:cubicBezTo>
                    <a:pt x="11632" y="1191827"/>
                    <a:pt x="-11036" y="1183393"/>
                    <a:pt x="133186" y="1181865"/>
                  </a:cubicBezTo>
                  <a:cubicBezTo>
                    <a:pt x="175816" y="1181451"/>
                    <a:pt x="159802" y="1101244"/>
                    <a:pt x="169449" y="1709229"/>
                  </a:cubicBezTo>
                  <a:cubicBezTo>
                    <a:pt x="170468" y="1773967"/>
                    <a:pt x="198866" y="1757799"/>
                    <a:pt x="16885" y="1757703"/>
                  </a:cubicBezTo>
                  <a:cubicBezTo>
                    <a:pt x="17140" y="1797107"/>
                    <a:pt x="-10749" y="1787240"/>
                    <a:pt x="170754" y="1787335"/>
                  </a:cubicBezTo>
                  <a:cubicBezTo>
                    <a:pt x="173333" y="1931868"/>
                    <a:pt x="179541" y="2137065"/>
                    <a:pt x="179891" y="2366961"/>
                  </a:cubicBezTo>
                  <a:cubicBezTo>
                    <a:pt x="126755" y="2367184"/>
                    <a:pt x="85622" y="2367534"/>
                    <a:pt x="19942" y="2367693"/>
                  </a:cubicBezTo>
                  <a:cubicBezTo>
                    <a:pt x="20069" y="2406269"/>
                    <a:pt x="-1262" y="2397548"/>
                    <a:pt x="133123" y="2396816"/>
                  </a:cubicBezTo>
                  <a:cubicBezTo>
                    <a:pt x="198803" y="2396466"/>
                    <a:pt x="178109" y="2306774"/>
                    <a:pt x="188838" y="2974818"/>
                  </a:cubicBezTo>
                  <a:cubicBezTo>
                    <a:pt x="131276" y="2975104"/>
                    <a:pt x="89315" y="2975550"/>
                    <a:pt x="21788" y="2975773"/>
                  </a:cubicBezTo>
                  <a:cubicBezTo>
                    <a:pt x="21884" y="3015017"/>
                    <a:pt x="1731" y="3005660"/>
                    <a:pt x="133123" y="3004800"/>
                  </a:cubicBezTo>
                  <a:cubicBezTo>
                    <a:pt x="212493" y="3004259"/>
                    <a:pt x="189220" y="2936274"/>
                    <a:pt x="197211" y="3445941"/>
                  </a:cubicBezTo>
                  <a:cubicBezTo>
                    <a:pt x="199758" y="3608393"/>
                    <a:pt x="217618" y="3580606"/>
                    <a:pt x="132836" y="3582198"/>
                  </a:cubicBezTo>
                  <a:cubicBezTo>
                    <a:pt x="3832" y="3584617"/>
                    <a:pt x="23730" y="3573541"/>
                    <a:pt x="23921" y="3613326"/>
                  </a:cubicBezTo>
                  <a:cubicBezTo>
                    <a:pt x="102209" y="3612753"/>
                    <a:pt x="134906" y="3611544"/>
                    <a:pt x="200713" y="3610684"/>
                  </a:cubicBezTo>
                  <a:cubicBezTo>
                    <a:pt x="208258" y="3875814"/>
                    <a:pt x="205584" y="3754389"/>
                    <a:pt x="211601" y="4190119"/>
                  </a:cubicBezTo>
                  <a:cubicBezTo>
                    <a:pt x="148404" y="4191042"/>
                    <a:pt x="106061" y="4192920"/>
                    <a:pt x="27933" y="4193747"/>
                  </a:cubicBezTo>
                  <a:cubicBezTo>
                    <a:pt x="28251" y="4230095"/>
                    <a:pt x="6888" y="4224557"/>
                    <a:pt x="133314" y="4221343"/>
                  </a:cubicBezTo>
                  <a:cubicBezTo>
                    <a:pt x="240573" y="4218733"/>
                    <a:pt x="211665" y="4130441"/>
                    <a:pt x="221089" y="4798581"/>
                  </a:cubicBezTo>
                  <a:cubicBezTo>
                    <a:pt x="142801" y="4798199"/>
                    <a:pt x="119560" y="4797563"/>
                    <a:pt x="35637" y="4797244"/>
                  </a:cubicBezTo>
                  <a:cubicBezTo>
                    <a:pt x="36242" y="4836361"/>
                    <a:pt x="18063" y="4826431"/>
                    <a:pt x="132900" y="4827544"/>
                  </a:cubicBezTo>
                  <a:cubicBezTo>
                    <a:pt x="244075" y="4828563"/>
                    <a:pt x="221566" y="4800427"/>
                    <a:pt x="222776" y="4965648"/>
                  </a:cubicBezTo>
                  <a:cubicBezTo>
                    <a:pt x="226660" y="5496862"/>
                    <a:pt x="270818" y="5408093"/>
                    <a:pt x="133027" y="5408443"/>
                  </a:cubicBezTo>
                  <a:cubicBezTo>
                    <a:pt x="32804" y="5408603"/>
                    <a:pt x="47990" y="5398768"/>
                    <a:pt x="48977" y="5438139"/>
                  </a:cubicBezTo>
                  <a:cubicBezTo>
                    <a:pt x="99789" y="5438076"/>
                    <a:pt x="146080" y="5437948"/>
                    <a:pt x="230226" y="5437853"/>
                  </a:cubicBezTo>
                  <a:cubicBezTo>
                    <a:pt x="245317" y="6132729"/>
                    <a:pt x="259166" y="6018115"/>
                    <a:pt x="133155" y="6016937"/>
                  </a:cubicBezTo>
                  <a:cubicBezTo>
                    <a:pt x="50824" y="6016173"/>
                    <a:pt x="64354" y="6008821"/>
                    <a:pt x="65437" y="6045933"/>
                  </a:cubicBezTo>
                  <a:cubicBezTo>
                    <a:pt x="129748" y="6046346"/>
                    <a:pt x="164196" y="6046951"/>
                    <a:pt x="236689" y="6047238"/>
                  </a:cubicBezTo>
                  <a:cubicBezTo>
                    <a:pt x="236721" y="6048447"/>
                    <a:pt x="243629" y="6331878"/>
                    <a:pt x="249455" y="6626768"/>
                  </a:cubicBezTo>
                  <a:cubicBezTo>
                    <a:pt x="172346" y="6626163"/>
                    <a:pt x="139204" y="6624763"/>
                    <a:pt x="79191" y="6623744"/>
                  </a:cubicBezTo>
                  <a:cubicBezTo>
                    <a:pt x="79859" y="6661142"/>
                    <a:pt x="68907" y="6653026"/>
                    <a:pt x="132772" y="6654458"/>
                  </a:cubicBezTo>
                  <a:cubicBezTo>
                    <a:pt x="282502" y="6657896"/>
                    <a:pt x="249360" y="6549871"/>
                    <a:pt x="260185" y="7235452"/>
                  </a:cubicBezTo>
                  <a:cubicBezTo>
                    <a:pt x="186386" y="7235294"/>
                    <a:pt x="157892" y="7234911"/>
                    <a:pt x="87882" y="7234530"/>
                  </a:cubicBezTo>
                  <a:cubicBezTo>
                    <a:pt x="88296" y="7271832"/>
                    <a:pt x="79222" y="7264066"/>
                    <a:pt x="132932" y="7264416"/>
                  </a:cubicBezTo>
                  <a:cubicBezTo>
                    <a:pt x="309978" y="7265626"/>
                    <a:pt x="253435" y="7176061"/>
                    <a:pt x="263305" y="7789138"/>
                  </a:cubicBezTo>
                  <a:cubicBezTo>
                    <a:pt x="264323" y="7855532"/>
                    <a:pt x="296033" y="7838918"/>
                    <a:pt x="92817" y="7838982"/>
                  </a:cubicBezTo>
                  <a:cubicBezTo>
                    <a:pt x="93040" y="7878384"/>
                    <a:pt x="61903" y="7868518"/>
                    <a:pt x="264546" y="7868486"/>
                  </a:cubicBezTo>
                  <a:cubicBezTo>
                    <a:pt x="264610" y="7871573"/>
                    <a:pt x="271423" y="8297500"/>
                    <a:pt x="275084" y="8452408"/>
                  </a:cubicBezTo>
                  <a:cubicBezTo>
                    <a:pt x="189761" y="8451962"/>
                    <a:pt x="145762" y="8450339"/>
                    <a:pt x="95205" y="8449257"/>
                  </a:cubicBezTo>
                  <a:cubicBezTo>
                    <a:pt x="95300" y="8484809"/>
                    <a:pt x="59038" y="8480895"/>
                    <a:pt x="275785" y="8481977"/>
                  </a:cubicBezTo>
                  <a:cubicBezTo>
                    <a:pt x="275848" y="8484809"/>
                    <a:pt x="287151" y="9056318"/>
                    <a:pt x="287182" y="9058642"/>
                  </a:cubicBezTo>
                  <a:cubicBezTo>
                    <a:pt x="193454" y="9058801"/>
                    <a:pt x="151779" y="9059502"/>
                    <a:pt x="96542" y="9060010"/>
                  </a:cubicBezTo>
                  <a:cubicBezTo>
                    <a:pt x="96605" y="9097186"/>
                    <a:pt x="89156" y="9089675"/>
                    <a:pt x="133186" y="9089198"/>
                  </a:cubicBezTo>
                  <a:cubicBezTo>
                    <a:pt x="304597" y="9087351"/>
                    <a:pt x="287660" y="9086874"/>
                    <a:pt x="287756" y="9092476"/>
                  </a:cubicBezTo>
                  <a:cubicBezTo>
                    <a:pt x="290876" y="9291212"/>
                    <a:pt x="296829" y="9493258"/>
                    <a:pt x="297530" y="9664558"/>
                  </a:cubicBezTo>
                  <a:cubicBezTo>
                    <a:pt x="58942" y="9664781"/>
                    <a:pt x="98070" y="9658638"/>
                    <a:pt x="98197" y="9695463"/>
                  </a:cubicBezTo>
                  <a:cubicBezTo>
                    <a:pt x="155186" y="9694954"/>
                    <a:pt x="196447" y="9694221"/>
                    <a:pt x="297625" y="9694094"/>
                  </a:cubicBezTo>
                  <a:cubicBezTo>
                    <a:pt x="298103" y="10057479"/>
                    <a:pt x="302655" y="10102452"/>
                    <a:pt x="306635" y="10270855"/>
                  </a:cubicBezTo>
                  <a:cubicBezTo>
                    <a:pt x="204724" y="10270951"/>
                    <a:pt x="162731" y="10271874"/>
                    <a:pt x="101508" y="10272702"/>
                  </a:cubicBezTo>
                  <a:cubicBezTo>
                    <a:pt x="101795" y="10308222"/>
                    <a:pt x="93740" y="10302397"/>
                    <a:pt x="133218" y="10301825"/>
                  </a:cubicBezTo>
                  <a:cubicBezTo>
                    <a:pt x="360694" y="10298451"/>
                    <a:pt x="302210" y="10193863"/>
                    <a:pt x="312143" y="10830715"/>
                  </a:cubicBezTo>
                  <a:cubicBezTo>
                    <a:pt x="313225" y="10900292"/>
                    <a:pt x="347259" y="10882914"/>
                    <a:pt x="132995" y="10883519"/>
                  </a:cubicBezTo>
                  <a:cubicBezTo>
                    <a:pt x="102718" y="10883582"/>
                    <a:pt x="107908" y="10875976"/>
                    <a:pt x="108449" y="10913183"/>
                  </a:cubicBezTo>
                  <a:cubicBezTo>
                    <a:pt x="161808" y="10913087"/>
                    <a:pt x="199376" y="10912865"/>
                    <a:pt x="313384" y="10912865"/>
                  </a:cubicBezTo>
                  <a:cubicBezTo>
                    <a:pt x="315008" y="11030184"/>
                    <a:pt x="316727" y="11252377"/>
                    <a:pt x="322076" y="11487620"/>
                  </a:cubicBezTo>
                  <a:cubicBezTo>
                    <a:pt x="222139" y="11487652"/>
                    <a:pt x="182629" y="11488607"/>
                    <a:pt x="119305" y="11489880"/>
                  </a:cubicBezTo>
                  <a:cubicBezTo>
                    <a:pt x="120292" y="11531575"/>
                    <a:pt x="88041" y="11517189"/>
                    <a:pt x="322681" y="11517157"/>
                  </a:cubicBezTo>
                  <a:cubicBezTo>
                    <a:pt x="322745" y="11519545"/>
                    <a:pt x="334015" y="12097483"/>
                    <a:pt x="334079" y="12100125"/>
                  </a:cubicBezTo>
                  <a:cubicBezTo>
                    <a:pt x="249424" y="12100220"/>
                    <a:pt x="202050" y="12099456"/>
                    <a:pt x="136625" y="12097960"/>
                  </a:cubicBezTo>
                  <a:cubicBezTo>
                    <a:pt x="137835" y="12134722"/>
                    <a:pt x="105233" y="12129693"/>
                    <a:pt x="323986" y="12129693"/>
                  </a:cubicBezTo>
                  <a:cubicBezTo>
                    <a:pt x="336498" y="12129693"/>
                    <a:pt x="334556" y="12128389"/>
                    <a:pt x="334620" y="12133799"/>
                  </a:cubicBezTo>
                  <a:cubicBezTo>
                    <a:pt x="344553" y="12778259"/>
                    <a:pt x="350475" y="12708937"/>
                    <a:pt x="323986" y="12708937"/>
                  </a:cubicBezTo>
                  <a:cubicBezTo>
                    <a:pt x="128188" y="12708937"/>
                    <a:pt x="156618" y="12700534"/>
                    <a:pt x="157892" y="12738696"/>
                  </a:cubicBezTo>
                  <a:cubicBezTo>
                    <a:pt x="207208" y="12738569"/>
                    <a:pt x="251620" y="12738505"/>
                    <a:pt x="343980" y="12738505"/>
                  </a:cubicBezTo>
                  <a:cubicBezTo>
                    <a:pt x="353308" y="13143552"/>
                    <a:pt x="350698" y="13147149"/>
                    <a:pt x="352258" y="13312625"/>
                  </a:cubicBezTo>
                  <a:cubicBezTo>
                    <a:pt x="276644" y="13312401"/>
                    <a:pt x="221821" y="13312942"/>
                    <a:pt x="176994" y="13313738"/>
                  </a:cubicBezTo>
                  <a:cubicBezTo>
                    <a:pt x="178300" y="13352633"/>
                    <a:pt x="152448" y="13342130"/>
                    <a:pt x="324018" y="13342130"/>
                  </a:cubicBezTo>
                  <a:cubicBezTo>
                    <a:pt x="363241" y="13342130"/>
                    <a:pt x="351844" y="13275449"/>
                    <a:pt x="361172" y="13872198"/>
                  </a:cubicBezTo>
                  <a:cubicBezTo>
                    <a:pt x="362191" y="13935345"/>
                    <a:pt x="371869" y="13924556"/>
                    <a:pt x="324018" y="13924556"/>
                  </a:cubicBezTo>
                  <a:cubicBezTo>
                    <a:pt x="172028" y="13924556"/>
                    <a:pt x="196892" y="13913034"/>
                    <a:pt x="198230" y="13953297"/>
                  </a:cubicBezTo>
                  <a:cubicBezTo>
                    <a:pt x="252034" y="13954093"/>
                    <a:pt x="308195" y="13954220"/>
                    <a:pt x="362541" y="13954061"/>
                  </a:cubicBezTo>
                  <a:cubicBezTo>
                    <a:pt x="373525" y="14623665"/>
                    <a:pt x="389157" y="14534291"/>
                    <a:pt x="324018" y="14534291"/>
                  </a:cubicBezTo>
                  <a:cubicBezTo>
                    <a:pt x="197497" y="14534291"/>
                    <a:pt x="217204" y="14524679"/>
                    <a:pt x="218478" y="14563891"/>
                  </a:cubicBezTo>
                  <a:cubicBezTo>
                    <a:pt x="272060" y="14563796"/>
                    <a:pt x="319020" y="14563827"/>
                    <a:pt x="370405" y="14563827"/>
                  </a:cubicBezTo>
                  <a:cubicBezTo>
                    <a:pt x="370819" y="14667652"/>
                    <a:pt x="372983" y="14794106"/>
                    <a:pt x="375467" y="14935551"/>
                  </a:cubicBezTo>
                  <a:cubicBezTo>
                    <a:pt x="415868" y="14935232"/>
                    <a:pt x="398198" y="14983388"/>
                    <a:pt x="396479" y="14563827"/>
                  </a:cubicBezTo>
                  <a:lnTo>
                    <a:pt x="900461" y="14563859"/>
                  </a:lnTo>
                  <a:cubicBezTo>
                    <a:pt x="902626" y="14717845"/>
                    <a:pt x="903995" y="14822783"/>
                    <a:pt x="907783" y="14931318"/>
                  </a:cubicBezTo>
                  <a:cubicBezTo>
                    <a:pt x="945988" y="14930999"/>
                    <a:pt x="932330" y="14981097"/>
                    <a:pt x="926567" y="14563859"/>
                  </a:cubicBezTo>
                  <a:cubicBezTo>
                    <a:pt x="1355827" y="14563891"/>
                    <a:pt x="1239271" y="14560072"/>
                    <a:pt x="1432650" y="14559372"/>
                  </a:cubicBezTo>
                  <a:cubicBezTo>
                    <a:pt x="1436025" y="14699448"/>
                    <a:pt x="1436375" y="14775900"/>
                    <a:pt x="1439559" y="14927116"/>
                  </a:cubicBezTo>
                  <a:cubicBezTo>
                    <a:pt x="1474484" y="14926829"/>
                    <a:pt x="1465665" y="14956080"/>
                    <a:pt x="1462290" y="14741620"/>
                  </a:cubicBezTo>
                  <a:cubicBezTo>
                    <a:pt x="1459075" y="14537824"/>
                    <a:pt x="1454681" y="14559308"/>
                    <a:pt x="1469104" y="14559308"/>
                  </a:cubicBezTo>
                  <a:cubicBezTo>
                    <a:pt x="1654650" y="14559308"/>
                    <a:pt x="1658375" y="14562459"/>
                    <a:pt x="1850767" y="14562459"/>
                  </a:cubicBezTo>
                  <a:cubicBezTo>
                    <a:pt x="1993397" y="14562491"/>
                    <a:pt x="1961114" y="14526334"/>
                    <a:pt x="1964489" y="14742193"/>
                  </a:cubicBezTo>
                  <a:cubicBezTo>
                    <a:pt x="1967736" y="14950446"/>
                    <a:pt x="1961465" y="14923074"/>
                    <a:pt x="1994894" y="14922787"/>
                  </a:cubicBezTo>
                  <a:cubicBezTo>
                    <a:pt x="1991041" y="14810052"/>
                    <a:pt x="1989004" y="14666346"/>
                    <a:pt x="1988972" y="14562491"/>
                  </a:cubicBezTo>
                  <a:cubicBezTo>
                    <a:pt x="2201517" y="14562555"/>
                    <a:pt x="2301835" y="14562841"/>
                    <a:pt x="2423612" y="14561854"/>
                  </a:cubicBezTo>
                  <a:cubicBezTo>
                    <a:pt x="2509923" y="14561154"/>
                    <a:pt x="2491393" y="14525347"/>
                    <a:pt x="2494768" y="14742162"/>
                  </a:cubicBezTo>
                  <a:cubicBezTo>
                    <a:pt x="2497952" y="14945672"/>
                    <a:pt x="2489165" y="14918904"/>
                    <a:pt x="2523804" y="14918650"/>
                  </a:cubicBezTo>
                  <a:cubicBezTo>
                    <a:pt x="2521575" y="14792896"/>
                    <a:pt x="2519601" y="14665805"/>
                    <a:pt x="2518168" y="14561249"/>
                  </a:cubicBezTo>
                  <a:cubicBezTo>
                    <a:pt x="2670350" y="14560676"/>
                    <a:pt x="2792477" y="14561631"/>
                    <a:pt x="3024793" y="14561536"/>
                  </a:cubicBezTo>
                  <a:cubicBezTo>
                    <a:pt x="3025270" y="14672267"/>
                    <a:pt x="3027658" y="14816130"/>
                    <a:pt x="3030046" y="14914735"/>
                  </a:cubicBezTo>
                  <a:cubicBezTo>
                    <a:pt x="3070670" y="14914449"/>
                    <a:pt x="3052491" y="14960504"/>
                    <a:pt x="3050899" y="14561473"/>
                  </a:cubicBezTo>
                  <a:cubicBezTo>
                    <a:pt x="3053255" y="14561473"/>
                    <a:pt x="3551219" y="14559276"/>
                    <a:pt x="3553766" y="14559244"/>
                  </a:cubicBezTo>
                  <a:cubicBezTo>
                    <a:pt x="3557045" y="14733505"/>
                    <a:pt x="3557268" y="14788026"/>
                    <a:pt x="3560070" y="14910597"/>
                  </a:cubicBezTo>
                  <a:cubicBezTo>
                    <a:pt x="3596396" y="14910343"/>
                    <a:pt x="3587259" y="14961077"/>
                    <a:pt x="3579904" y="14559085"/>
                  </a:cubicBezTo>
                  <a:cubicBezTo>
                    <a:pt x="3935557" y="14556667"/>
                    <a:pt x="3906458" y="14561313"/>
                    <a:pt x="4087261" y="14562172"/>
                  </a:cubicBezTo>
                  <a:cubicBezTo>
                    <a:pt x="4090827" y="14670962"/>
                    <a:pt x="4092800" y="14804291"/>
                    <a:pt x="4093310" y="14906492"/>
                  </a:cubicBezTo>
                  <a:cubicBezTo>
                    <a:pt x="4127216" y="14906237"/>
                    <a:pt x="4120594" y="14933641"/>
                    <a:pt x="4117602" y="14741620"/>
                  </a:cubicBezTo>
                  <a:cubicBezTo>
                    <a:pt x="4114354" y="14535023"/>
                    <a:pt x="4102638" y="14562331"/>
                    <a:pt x="4141798" y="14562331"/>
                  </a:cubicBezTo>
                  <a:cubicBezTo>
                    <a:pt x="4484970" y="14562618"/>
                    <a:pt x="4543391" y="14562777"/>
                    <a:pt x="4617540" y="14562459"/>
                  </a:cubicBezTo>
                  <a:cubicBezTo>
                    <a:pt x="4619832" y="14706673"/>
                    <a:pt x="4621551" y="14803558"/>
                    <a:pt x="4622474" y="14902449"/>
                  </a:cubicBezTo>
                  <a:cubicBezTo>
                    <a:pt x="4656381" y="14902194"/>
                    <a:pt x="4649409" y="14929281"/>
                    <a:pt x="4646480" y="14741620"/>
                  </a:cubicBezTo>
                  <a:cubicBezTo>
                    <a:pt x="4643137" y="14531235"/>
                    <a:pt x="4619896" y="14562650"/>
                    <a:pt x="4714802" y="14561759"/>
                  </a:cubicBezTo>
                  <a:cubicBezTo>
                    <a:pt x="4897134" y="14560040"/>
                    <a:pt x="5001432" y="14560803"/>
                    <a:pt x="5096497" y="14562204"/>
                  </a:cubicBezTo>
                  <a:cubicBezTo>
                    <a:pt x="5162973" y="14563191"/>
                    <a:pt x="5145463" y="14529198"/>
                    <a:pt x="5148806" y="14742193"/>
                  </a:cubicBezTo>
                  <a:cubicBezTo>
                    <a:pt x="5151671" y="14925206"/>
                    <a:pt x="5144603" y="14898438"/>
                    <a:pt x="5178032" y="14898184"/>
                  </a:cubicBezTo>
                  <a:cubicBezTo>
                    <a:pt x="5175676" y="14807791"/>
                    <a:pt x="5173320" y="14671566"/>
                    <a:pt x="5173384" y="14563159"/>
                  </a:cubicBezTo>
                  <a:cubicBezTo>
                    <a:pt x="5467909" y="14565801"/>
                    <a:pt x="5445751" y="14558544"/>
                    <a:pt x="5676347" y="14558544"/>
                  </a:cubicBezTo>
                  <a:cubicBezTo>
                    <a:pt x="5676793" y="14665328"/>
                    <a:pt x="5679021" y="14802985"/>
                    <a:pt x="5681154" y="14894332"/>
                  </a:cubicBezTo>
                  <a:cubicBezTo>
                    <a:pt x="5721078" y="14894015"/>
                    <a:pt x="5704013" y="14940579"/>
                    <a:pt x="5702453" y="14558576"/>
                  </a:cubicBezTo>
                  <a:cubicBezTo>
                    <a:pt x="5751992" y="14558639"/>
                    <a:pt x="5544987" y="14557749"/>
                    <a:pt x="6209682" y="14560963"/>
                  </a:cubicBezTo>
                  <a:cubicBezTo>
                    <a:pt x="6211592" y="14654952"/>
                    <a:pt x="6213980" y="14794392"/>
                    <a:pt x="6214680" y="14890259"/>
                  </a:cubicBezTo>
                  <a:cubicBezTo>
                    <a:pt x="6248778" y="14890004"/>
                    <a:pt x="6241678" y="14915785"/>
                    <a:pt x="6238972" y="14741652"/>
                  </a:cubicBezTo>
                  <a:cubicBezTo>
                    <a:pt x="6235852" y="14541070"/>
                    <a:pt x="6232828" y="14561090"/>
                    <a:pt x="6242252" y="14561122"/>
                  </a:cubicBezTo>
                  <a:cubicBezTo>
                    <a:pt x="6841967" y="14564337"/>
                    <a:pt x="6739038" y="14505390"/>
                    <a:pt x="6742826" y="14742162"/>
                  </a:cubicBezTo>
                  <a:cubicBezTo>
                    <a:pt x="6745437" y="14910247"/>
                    <a:pt x="6737255" y="14886248"/>
                    <a:pt x="6771416" y="14885994"/>
                  </a:cubicBezTo>
                  <a:cubicBezTo>
                    <a:pt x="6768710" y="14746395"/>
                    <a:pt x="6768487" y="14695215"/>
                    <a:pt x="6765558" y="14559404"/>
                  </a:cubicBezTo>
                  <a:cubicBezTo>
                    <a:pt x="7005929" y="14558799"/>
                    <a:pt x="6994117" y="14563096"/>
                    <a:pt x="7269858" y="14562459"/>
                  </a:cubicBezTo>
                  <a:cubicBezTo>
                    <a:pt x="7272978" y="14703459"/>
                    <a:pt x="7273042" y="14753779"/>
                    <a:pt x="7275684" y="14882110"/>
                  </a:cubicBezTo>
                  <a:cubicBezTo>
                    <a:pt x="7310100" y="14881856"/>
                    <a:pt x="7301918" y="14905409"/>
                    <a:pt x="7299275" y="14741652"/>
                  </a:cubicBezTo>
                  <a:cubicBezTo>
                    <a:pt x="7295933" y="14526397"/>
                    <a:pt x="7271577" y="14562682"/>
                    <a:pt x="7388006" y="14561918"/>
                  </a:cubicBezTo>
                  <a:cubicBezTo>
                    <a:pt x="7500964" y="14561154"/>
                    <a:pt x="7593291" y="14560835"/>
                    <a:pt x="7769892" y="14561790"/>
                  </a:cubicBezTo>
                  <a:cubicBezTo>
                    <a:pt x="7812522" y="14562014"/>
                    <a:pt x="7800615" y="14529867"/>
                    <a:pt x="7803989" y="14742193"/>
                  </a:cubicBezTo>
                  <a:cubicBezTo>
                    <a:pt x="7806632" y="14905218"/>
                    <a:pt x="7797495" y="14878132"/>
                    <a:pt x="7832261" y="14877877"/>
                  </a:cubicBezTo>
                  <a:cubicBezTo>
                    <a:pt x="7830446" y="14766415"/>
                    <a:pt x="7828759" y="14669561"/>
                    <a:pt x="7827644" y="14562077"/>
                  </a:cubicBezTo>
                  <a:cubicBezTo>
                    <a:pt x="8195331" y="14563510"/>
                    <a:pt x="8095108" y="14559180"/>
                    <a:pt x="8330894" y="14558990"/>
                  </a:cubicBezTo>
                  <a:cubicBezTo>
                    <a:pt x="8335605" y="14922947"/>
                    <a:pt x="8325736" y="14874058"/>
                    <a:pt x="8362031" y="14873772"/>
                  </a:cubicBezTo>
                  <a:cubicBezTo>
                    <a:pt x="8360024" y="14780579"/>
                    <a:pt x="8358241" y="14653297"/>
                    <a:pt x="8357032" y="14558990"/>
                  </a:cubicBezTo>
                  <a:cubicBezTo>
                    <a:pt x="8523986" y="14559053"/>
                    <a:pt x="8491607" y="14560422"/>
                    <a:pt x="8861872" y="14560294"/>
                  </a:cubicBezTo>
                  <a:cubicBezTo>
                    <a:pt x="8867285" y="14917472"/>
                    <a:pt x="8855823" y="14869761"/>
                    <a:pt x="8892882" y="14869443"/>
                  </a:cubicBezTo>
                  <a:cubicBezTo>
                    <a:pt x="8891068" y="14773926"/>
                    <a:pt x="8889921" y="14692127"/>
                    <a:pt x="8887947" y="14560262"/>
                  </a:cubicBezTo>
                  <a:cubicBezTo>
                    <a:pt x="9138187" y="14560167"/>
                    <a:pt x="9195526" y="14560294"/>
                    <a:pt x="9298391" y="14559753"/>
                  </a:cubicBezTo>
                  <a:cubicBezTo>
                    <a:pt x="9416762" y="14559117"/>
                    <a:pt x="9389032" y="14522800"/>
                    <a:pt x="9392438" y="14742257"/>
                  </a:cubicBezTo>
                  <a:cubicBezTo>
                    <a:pt x="9394699" y="14887776"/>
                    <a:pt x="9386453" y="14865273"/>
                    <a:pt x="9420774" y="14864987"/>
                  </a:cubicBezTo>
                  <a:cubicBezTo>
                    <a:pt x="9413100" y="14511247"/>
                    <a:pt x="9395717" y="14559340"/>
                    <a:pt x="9489573" y="14559340"/>
                  </a:cubicBezTo>
                  <a:close/>
                  <a:moveTo>
                    <a:pt x="9356940" y="12133926"/>
                  </a:moveTo>
                  <a:cubicBezTo>
                    <a:pt x="9367096" y="12798693"/>
                    <a:pt x="9386230" y="12707887"/>
                    <a:pt x="9298423" y="12707282"/>
                  </a:cubicBezTo>
                  <a:cubicBezTo>
                    <a:pt x="8767667" y="12703685"/>
                    <a:pt x="8858244" y="12742515"/>
                    <a:pt x="8855537" y="12568065"/>
                  </a:cubicBezTo>
                  <a:cubicBezTo>
                    <a:pt x="8847292" y="12040256"/>
                    <a:pt x="8823986" y="12127115"/>
                    <a:pt x="8915773" y="12128865"/>
                  </a:cubicBezTo>
                  <a:cubicBezTo>
                    <a:pt x="9241753" y="12135008"/>
                    <a:pt x="9356781" y="12124951"/>
                    <a:pt x="9356940" y="12133926"/>
                  </a:cubicBezTo>
                  <a:close/>
                  <a:moveTo>
                    <a:pt x="9356367" y="12100539"/>
                  </a:moveTo>
                  <a:cubicBezTo>
                    <a:pt x="8921791" y="12101589"/>
                    <a:pt x="9081931" y="12101207"/>
                    <a:pt x="8849233" y="12098215"/>
                  </a:cubicBezTo>
                  <a:cubicBezTo>
                    <a:pt x="8846878" y="11931307"/>
                    <a:pt x="8848597" y="11721082"/>
                    <a:pt x="8841051" y="11517284"/>
                  </a:cubicBezTo>
                  <a:cubicBezTo>
                    <a:pt x="9282696" y="11517507"/>
                    <a:pt x="9153660" y="11517157"/>
                    <a:pt x="9345224" y="11519926"/>
                  </a:cubicBezTo>
                  <a:cubicBezTo>
                    <a:pt x="9346465" y="11798869"/>
                    <a:pt x="9353151" y="11915902"/>
                    <a:pt x="9356367" y="12100539"/>
                  </a:cubicBezTo>
                  <a:close/>
                  <a:moveTo>
                    <a:pt x="9345129" y="11490294"/>
                  </a:moveTo>
                  <a:cubicBezTo>
                    <a:pt x="8818956" y="11482400"/>
                    <a:pt x="8840223" y="11495355"/>
                    <a:pt x="8839714" y="11481286"/>
                  </a:cubicBezTo>
                  <a:cubicBezTo>
                    <a:pt x="8833856" y="11332489"/>
                    <a:pt x="8832264" y="11201102"/>
                    <a:pt x="8831596" y="11047594"/>
                  </a:cubicBezTo>
                  <a:cubicBezTo>
                    <a:pt x="8830895" y="10883360"/>
                    <a:pt x="8807909" y="10910986"/>
                    <a:pt x="8915964" y="10910700"/>
                  </a:cubicBezTo>
                  <a:cubicBezTo>
                    <a:pt x="9069164" y="10910286"/>
                    <a:pt x="9176869" y="10910032"/>
                    <a:pt x="9298169" y="10911973"/>
                  </a:cubicBezTo>
                  <a:cubicBezTo>
                    <a:pt x="9350095" y="10912833"/>
                    <a:pt x="9342454" y="10831385"/>
                    <a:pt x="9345129" y="11490294"/>
                  </a:cubicBezTo>
                  <a:close/>
                  <a:moveTo>
                    <a:pt x="4076786" y="12133417"/>
                  </a:moveTo>
                  <a:cubicBezTo>
                    <a:pt x="4076627" y="12124505"/>
                    <a:pt x="4018238" y="12122500"/>
                    <a:pt x="4580450" y="12125747"/>
                  </a:cubicBezTo>
                  <a:cubicBezTo>
                    <a:pt x="4584302" y="12348640"/>
                    <a:pt x="4580864" y="12447371"/>
                    <a:pt x="4587485" y="12707122"/>
                  </a:cubicBezTo>
                  <a:cubicBezTo>
                    <a:pt x="4304008" y="12707377"/>
                    <a:pt x="4238965" y="12711196"/>
                    <a:pt x="4081180" y="12709764"/>
                  </a:cubicBezTo>
                  <a:cubicBezTo>
                    <a:pt x="4074080" y="12311783"/>
                    <a:pt x="4080575" y="12376458"/>
                    <a:pt x="4076786" y="12133417"/>
                  </a:cubicBezTo>
                  <a:close/>
                  <a:moveTo>
                    <a:pt x="881932" y="11521390"/>
                  </a:moveTo>
                  <a:cubicBezTo>
                    <a:pt x="1398043" y="11521390"/>
                    <a:pt x="1164582" y="11519926"/>
                    <a:pt x="1384990" y="11518334"/>
                  </a:cubicBezTo>
                  <a:cubicBezTo>
                    <a:pt x="1385436" y="11642656"/>
                    <a:pt x="1387346" y="11700233"/>
                    <a:pt x="1389829" y="11916729"/>
                  </a:cubicBezTo>
                  <a:cubicBezTo>
                    <a:pt x="1392599" y="12158052"/>
                    <a:pt x="1494669" y="12093345"/>
                    <a:pt x="896449" y="12096591"/>
                  </a:cubicBezTo>
                  <a:cubicBezTo>
                    <a:pt x="874100" y="12096719"/>
                    <a:pt x="898646" y="12076858"/>
                    <a:pt x="881932" y="11521390"/>
                  </a:cubicBezTo>
                  <a:close/>
                  <a:moveTo>
                    <a:pt x="854424" y="9694477"/>
                  </a:moveTo>
                  <a:cubicBezTo>
                    <a:pt x="1072668" y="9697723"/>
                    <a:pt x="1011572" y="9697118"/>
                    <a:pt x="1355063" y="9696036"/>
                  </a:cubicBezTo>
                  <a:cubicBezTo>
                    <a:pt x="1367511" y="10296382"/>
                    <a:pt x="1351338" y="9593453"/>
                    <a:pt x="1367511" y="10271747"/>
                  </a:cubicBezTo>
                  <a:cubicBezTo>
                    <a:pt x="1186358" y="10274133"/>
                    <a:pt x="1297342" y="10277349"/>
                    <a:pt x="860410" y="10275248"/>
                  </a:cubicBezTo>
                  <a:cubicBezTo>
                    <a:pt x="859264" y="10055314"/>
                    <a:pt x="864007" y="10220535"/>
                    <a:pt x="854424" y="9694477"/>
                  </a:cubicBezTo>
                  <a:close/>
                  <a:moveTo>
                    <a:pt x="818671" y="7354363"/>
                  </a:moveTo>
                  <a:cubicBezTo>
                    <a:pt x="816761" y="7231124"/>
                    <a:pt x="735322" y="7266103"/>
                    <a:pt x="1278272" y="7262443"/>
                  </a:cubicBezTo>
                  <a:cubicBezTo>
                    <a:pt x="1338444" y="7262061"/>
                    <a:pt x="1315362" y="7183127"/>
                    <a:pt x="1324850" y="7789361"/>
                  </a:cubicBezTo>
                  <a:cubicBezTo>
                    <a:pt x="1325868" y="7852444"/>
                    <a:pt x="1395401" y="7844743"/>
                    <a:pt x="896577" y="7839395"/>
                  </a:cubicBezTo>
                  <a:cubicBezTo>
                    <a:pt x="790782" y="7838217"/>
                    <a:pt x="827458" y="7916070"/>
                    <a:pt x="818671" y="7354363"/>
                  </a:cubicBezTo>
                  <a:close/>
                  <a:moveTo>
                    <a:pt x="769228" y="4314154"/>
                  </a:moveTo>
                  <a:cubicBezTo>
                    <a:pt x="767414" y="4198044"/>
                    <a:pt x="674417" y="4217905"/>
                    <a:pt x="1271936" y="4222679"/>
                  </a:cubicBezTo>
                  <a:cubicBezTo>
                    <a:pt x="1282379" y="4843523"/>
                    <a:pt x="1281328" y="4801350"/>
                    <a:pt x="1278463" y="4801286"/>
                  </a:cubicBezTo>
                  <a:cubicBezTo>
                    <a:pt x="702338" y="4789669"/>
                    <a:pt x="773845" y="4836552"/>
                    <a:pt x="772444" y="4748420"/>
                  </a:cubicBezTo>
                  <a:cubicBezTo>
                    <a:pt x="769101" y="4527690"/>
                    <a:pt x="772667" y="4528932"/>
                    <a:pt x="769228" y="4314154"/>
                  </a:cubicBezTo>
                  <a:close/>
                  <a:moveTo>
                    <a:pt x="1254394" y="3004737"/>
                  </a:moveTo>
                  <a:cubicBezTo>
                    <a:pt x="1255063" y="3046273"/>
                    <a:pt x="1262417" y="3581848"/>
                    <a:pt x="1262417" y="3584108"/>
                  </a:cubicBezTo>
                  <a:cubicBezTo>
                    <a:pt x="659518" y="3573190"/>
                    <a:pt x="759836" y="3632359"/>
                    <a:pt x="756939" y="3445591"/>
                  </a:cubicBezTo>
                  <a:cubicBezTo>
                    <a:pt x="753532" y="3227885"/>
                    <a:pt x="750158" y="3228458"/>
                    <a:pt x="746751" y="3011643"/>
                  </a:cubicBezTo>
                  <a:cubicBezTo>
                    <a:pt x="746465" y="2994042"/>
                    <a:pt x="720326" y="3008556"/>
                    <a:pt x="1254394" y="3004737"/>
                  </a:cubicBezTo>
                  <a:close/>
                  <a:moveTo>
                    <a:pt x="746146" y="2973672"/>
                  </a:moveTo>
                  <a:cubicBezTo>
                    <a:pt x="741657" y="2692310"/>
                    <a:pt x="737773" y="2547300"/>
                    <a:pt x="737996" y="2398439"/>
                  </a:cubicBezTo>
                  <a:cubicBezTo>
                    <a:pt x="927809" y="2398598"/>
                    <a:pt x="917844" y="2400221"/>
                    <a:pt x="1242423" y="2399617"/>
                  </a:cubicBezTo>
                  <a:cubicBezTo>
                    <a:pt x="1242901" y="2685881"/>
                    <a:pt x="1250160" y="2765420"/>
                    <a:pt x="1253917" y="2975136"/>
                  </a:cubicBezTo>
                  <a:cubicBezTo>
                    <a:pt x="981614" y="2977173"/>
                    <a:pt x="917239" y="2973991"/>
                    <a:pt x="746146" y="2973672"/>
                  </a:cubicBezTo>
                  <a:close/>
                  <a:moveTo>
                    <a:pt x="1262735" y="3613676"/>
                  </a:moveTo>
                  <a:cubicBezTo>
                    <a:pt x="1265855" y="3912862"/>
                    <a:pt x="1267766" y="3981357"/>
                    <a:pt x="1271427" y="4193143"/>
                  </a:cubicBezTo>
                  <a:cubicBezTo>
                    <a:pt x="1145702" y="4192156"/>
                    <a:pt x="1021028" y="4192283"/>
                    <a:pt x="896418" y="4192952"/>
                  </a:cubicBezTo>
                  <a:cubicBezTo>
                    <a:pt x="732966" y="4193843"/>
                    <a:pt x="767127" y="4294675"/>
                    <a:pt x="759868" y="3662787"/>
                  </a:cubicBezTo>
                  <a:cubicBezTo>
                    <a:pt x="759104" y="3595630"/>
                    <a:pt x="678461" y="3603491"/>
                    <a:pt x="1262735" y="3613676"/>
                  </a:cubicBezTo>
                  <a:close/>
                  <a:moveTo>
                    <a:pt x="5501879" y="3446132"/>
                  </a:moveTo>
                  <a:cubicBezTo>
                    <a:pt x="5504713" y="3627171"/>
                    <a:pt x="5589177" y="3576214"/>
                    <a:pt x="5096529" y="3582134"/>
                  </a:cubicBezTo>
                  <a:cubicBezTo>
                    <a:pt x="4978350" y="3583567"/>
                    <a:pt x="5003915" y="3610143"/>
                    <a:pt x="5001336" y="3445559"/>
                  </a:cubicBezTo>
                  <a:cubicBezTo>
                    <a:pt x="4997929" y="3228235"/>
                    <a:pt x="4994078" y="3228076"/>
                    <a:pt x="4990703" y="3011612"/>
                  </a:cubicBezTo>
                  <a:cubicBezTo>
                    <a:pt x="4990448" y="2995443"/>
                    <a:pt x="4959470" y="3010911"/>
                    <a:pt x="5478638" y="3005310"/>
                  </a:cubicBezTo>
                  <a:cubicBezTo>
                    <a:pt x="5515187" y="3004928"/>
                    <a:pt x="5494207" y="2955944"/>
                    <a:pt x="5501879" y="3446132"/>
                  </a:cubicBezTo>
                  <a:close/>
                  <a:moveTo>
                    <a:pt x="6034610" y="3582389"/>
                  </a:moveTo>
                  <a:cubicBezTo>
                    <a:pt x="5879054" y="3582325"/>
                    <a:pt x="6071732" y="3582166"/>
                    <a:pt x="5530628" y="3581307"/>
                  </a:cubicBezTo>
                  <a:cubicBezTo>
                    <a:pt x="5522987" y="3278556"/>
                    <a:pt x="5529514" y="3254271"/>
                    <a:pt x="5525566" y="3004832"/>
                  </a:cubicBezTo>
                  <a:cubicBezTo>
                    <a:pt x="5826682" y="3001999"/>
                    <a:pt x="6030184" y="3009193"/>
                    <a:pt x="6030216" y="3011994"/>
                  </a:cubicBezTo>
                  <a:cubicBezTo>
                    <a:pt x="6033973" y="3251311"/>
                    <a:pt x="6026364" y="3288200"/>
                    <a:pt x="6034610" y="3582389"/>
                  </a:cubicBezTo>
                  <a:close/>
                  <a:moveTo>
                    <a:pt x="8147703" y="2975646"/>
                  </a:moveTo>
                  <a:cubicBezTo>
                    <a:pt x="7540060" y="2975868"/>
                    <a:pt x="7645377" y="3009734"/>
                    <a:pt x="7643562" y="2794606"/>
                  </a:cubicBezTo>
                  <a:cubicBezTo>
                    <a:pt x="7642607" y="2664651"/>
                    <a:pt x="7640315" y="2518400"/>
                    <a:pt x="7637672" y="2397452"/>
                  </a:cubicBezTo>
                  <a:cubicBezTo>
                    <a:pt x="7775336" y="2396752"/>
                    <a:pt x="7929078" y="2389909"/>
                    <a:pt x="8141271" y="2396211"/>
                  </a:cubicBezTo>
                  <a:cubicBezTo>
                    <a:pt x="8150282" y="2631486"/>
                    <a:pt x="8145634" y="2815103"/>
                    <a:pt x="8147703" y="2975646"/>
                  </a:cubicBezTo>
                  <a:close/>
                  <a:moveTo>
                    <a:pt x="8162730" y="3880397"/>
                  </a:moveTo>
                  <a:cubicBezTo>
                    <a:pt x="8168206" y="4235347"/>
                    <a:pt x="8174064" y="4191838"/>
                    <a:pt x="8151746" y="4192347"/>
                  </a:cubicBezTo>
                  <a:cubicBezTo>
                    <a:pt x="8018635" y="4195212"/>
                    <a:pt x="7904595" y="4195243"/>
                    <a:pt x="7770147" y="4192347"/>
                  </a:cubicBezTo>
                  <a:cubicBezTo>
                    <a:pt x="7623505" y="4189196"/>
                    <a:pt x="7673871" y="4283981"/>
                    <a:pt x="7655692" y="3662501"/>
                  </a:cubicBezTo>
                  <a:cubicBezTo>
                    <a:pt x="7654068" y="3606929"/>
                    <a:pt x="7572788" y="3606069"/>
                    <a:pt x="8151841" y="3613103"/>
                  </a:cubicBezTo>
                  <a:cubicBezTo>
                    <a:pt x="8167824" y="3613294"/>
                    <a:pt x="8158050" y="3581307"/>
                    <a:pt x="8162730" y="3880397"/>
                  </a:cubicBezTo>
                  <a:close/>
                  <a:moveTo>
                    <a:pt x="8724909" y="10273275"/>
                  </a:moveTo>
                  <a:cubicBezTo>
                    <a:pt x="8204691" y="10273275"/>
                    <a:pt x="8287977" y="10297019"/>
                    <a:pt x="8286991" y="10178648"/>
                  </a:cubicBezTo>
                  <a:cubicBezTo>
                    <a:pt x="8282342" y="9620985"/>
                    <a:pt x="8259515" y="9697882"/>
                    <a:pt x="8342960" y="9697882"/>
                  </a:cubicBezTo>
                  <a:cubicBezTo>
                    <a:pt x="8849616" y="9697882"/>
                    <a:pt x="8786259" y="9667359"/>
                    <a:pt x="8786769" y="9744319"/>
                  </a:cubicBezTo>
                  <a:cubicBezTo>
                    <a:pt x="8789921" y="10353005"/>
                    <a:pt x="8827329" y="10273275"/>
                    <a:pt x="8724909" y="10273275"/>
                  </a:cubicBezTo>
                  <a:close/>
                  <a:moveTo>
                    <a:pt x="8794378" y="10302716"/>
                  </a:moveTo>
                  <a:cubicBezTo>
                    <a:pt x="8799153" y="10609286"/>
                    <a:pt x="8802051" y="10729947"/>
                    <a:pt x="8804088" y="10881354"/>
                  </a:cubicBezTo>
                  <a:cubicBezTo>
                    <a:pt x="8485558" y="10881705"/>
                    <a:pt x="8505839" y="10883869"/>
                    <a:pt x="8299247" y="10883392"/>
                  </a:cubicBezTo>
                  <a:cubicBezTo>
                    <a:pt x="8292307" y="10495977"/>
                    <a:pt x="8291447" y="10554446"/>
                    <a:pt x="8288232" y="10302429"/>
                  </a:cubicBezTo>
                  <a:cubicBezTo>
                    <a:pt x="8445093" y="10302079"/>
                    <a:pt x="8647355" y="10303225"/>
                    <a:pt x="8794378" y="10302716"/>
                  </a:cubicBezTo>
                  <a:close/>
                  <a:moveTo>
                    <a:pt x="8724909" y="9664144"/>
                  </a:moveTo>
                  <a:cubicBezTo>
                    <a:pt x="8191065" y="9664144"/>
                    <a:pt x="8283011" y="9714497"/>
                    <a:pt x="8280082" y="9526678"/>
                  </a:cubicBezTo>
                  <a:cubicBezTo>
                    <a:pt x="8271836" y="8999919"/>
                    <a:pt x="8245634" y="9088115"/>
                    <a:pt x="8342960" y="9088115"/>
                  </a:cubicBezTo>
                  <a:cubicBezTo>
                    <a:pt x="8812016" y="9088115"/>
                    <a:pt x="8776167" y="9080603"/>
                    <a:pt x="8776327" y="9092666"/>
                  </a:cubicBezTo>
                  <a:cubicBezTo>
                    <a:pt x="8786578" y="9753391"/>
                    <a:pt x="8810710" y="9664144"/>
                    <a:pt x="8724909" y="9664144"/>
                  </a:cubicBezTo>
                  <a:close/>
                  <a:moveTo>
                    <a:pt x="8268843" y="8874801"/>
                  </a:moveTo>
                  <a:cubicBezTo>
                    <a:pt x="8265659" y="8722376"/>
                    <a:pt x="8263527" y="8580326"/>
                    <a:pt x="8262540" y="8478285"/>
                  </a:cubicBezTo>
                  <a:cubicBezTo>
                    <a:pt x="8369798" y="8478221"/>
                    <a:pt x="8285876" y="8478221"/>
                    <a:pt x="8724909" y="8478380"/>
                  </a:cubicBezTo>
                  <a:cubicBezTo>
                    <a:pt x="8781930" y="8478380"/>
                    <a:pt x="8764610" y="8388847"/>
                    <a:pt x="8775786" y="9056637"/>
                  </a:cubicBezTo>
                  <a:cubicBezTo>
                    <a:pt x="8171931" y="9054791"/>
                    <a:pt x="8273937" y="9117843"/>
                    <a:pt x="8268843" y="8874801"/>
                  </a:cubicBezTo>
                  <a:close/>
                  <a:moveTo>
                    <a:pt x="8724909" y="8448811"/>
                  </a:moveTo>
                  <a:cubicBezTo>
                    <a:pt x="8282533" y="8448653"/>
                    <a:pt x="8368684" y="8448684"/>
                    <a:pt x="8262253" y="8448716"/>
                  </a:cubicBezTo>
                  <a:cubicBezTo>
                    <a:pt x="8259833" y="8157964"/>
                    <a:pt x="8254230" y="7984023"/>
                    <a:pt x="8252097" y="7872369"/>
                  </a:cubicBezTo>
                  <a:cubicBezTo>
                    <a:pt x="8625769" y="7871224"/>
                    <a:pt x="8546144" y="7867245"/>
                    <a:pt x="8755760" y="7867881"/>
                  </a:cubicBezTo>
                  <a:cubicBezTo>
                    <a:pt x="8769004" y="8517974"/>
                    <a:pt x="8785304" y="8448811"/>
                    <a:pt x="8724909" y="8448811"/>
                  </a:cubicBezTo>
                  <a:close/>
                  <a:moveTo>
                    <a:pt x="6691059" y="9696227"/>
                  </a:moveTo>
                  <a:cubicBezTo>
                    <a:pt x="7265083" y="9700428"/>
                    <a:pt x="7191316" y="9666244"/>
                    <a:pt x="7193513" y="9743906"/>
                  </a:cubicBezTo>
                  <a:cubicBezTo>
                    <a:pt x="7199594" y="9960147"/>
                    <a:pt x="7203191" y="10273689"/>
                    <a:pt x="7196919" y="10273689"/>
                  </a:cubicBezTo>
                  <a:cubicBezTo>
                    <a:pt x="7007170" y="10273689"/>
                    <a:pt x="7002235" y="10276394"/>
                    <a:pt x="6814937" y="10276394"/>
                  </a:cubicBezTo>
                  <a:cubicBezTo>
                    <a:pt x="6650212" y="10276426"/>
                    <a:pt x="6705450" y="10380886"/>
                    <a:pt x="6691059" y="9696227"/>
                  </a:cubicBezTo>
                  <a:close/>
                  <a:moveTo>
                    <a:pt x="4568192" y="9693522"/>
                  </a:moveTo>
                  <a:cubicBezTo>
                    <a:pt x="5152149" y="9695973"/>
                    <a:pt x="5069977" y="9682159"/>
                    <a:pt x="5071983" y="9744765"/>
                  </a:cubicBezTo>
                  <a:cubicBezTo>
                    <a:pt x="5075325" y="9851040"/>
                    <a:pt x="5078128" y="9964699"/>
                    <a:pt x="5079464" y="10178840"/>
                  </a:cubicBezTo>
                  <a:cubicBezTo>
                    <a:pt x="5080324" y="10315002"/>
                    <a:pt x="5158516" y="10275120"/>
                    <a:pt x="4575451" y="10271810"/>
                  </a:cubicBezTo>
                  <a:cubicBezTo>
                    <a:pt x="4574496" y="10102261"/>
                    <a:pt x="4578126" y="10125145"/>
                    <a:pt x="4568192" y="9693522"/>
                  </a:cubicBezTo>
                  <a:close/>
                  <a:moveTo>
                    <a:pt x="1376044" y="9092062"/>
                  </a:moveTo>
                  <a:cubicBezTo>
                    <a:pt x="1375980" y="9088593"/>
                    <a:pt x="1336056" y="9084996"/>
                    <a:pt x="1850831" y="9084996"/>
                  </a:cubicBezTo>
                  <a:cubicBezTo>
                    <a:pt x="1885119" y="9084996"/>
                    <a:pt x="1876046" y="9017170"/>
                    <a:pt x="1884037" y="9527219"/>
                  </a:cubicBezTo>
                  <a:cubicBezTo>
                    <a:pt x="1886838" y="9708704"/>
                    <a:pt x="1973499" y="9666308"/>
                    <a:pt x="1469167" y="9666308"/>
                  </a:cubicBezTo>
                  <a:cubicBezTo>
                    <a:pt x="1339527" y="9666308"/>
                    <a:pt x="1386391" y="9753709"/>
                    <a:pt x="1376044" y="9092062"/>
                  </a:cubicBezTo>
                  <a:close/>
                  <a:moveTo>
                    <a:pt x="1813868" y="4829359"/>
                  </a:moveTo>
                  <a:cubicBezTo>
                    <a:pt x="1815205" y="4987291"/>
                    <a:pt x="1818261" y="5401218"/>
                    <a:pt x="1818357" y="5408411"/>
                  </a:cubicBezTo>
                  <a:cubicBezTo>
                    <a:pt x="1405843" y="5408761"/>
                    <a:pt x="1384098" y="5408666"/>
                    <a:pt x="1314343" y="5409621"/>
                  </a:cubicBezTo>
                  <a:cubicBezTo>
                    <a:pt x="1305779" y="4970263"/>
                    <a:pt x="1309695" y="5039808"/>
                    <a:pt x="1307244" y="4831428"/>
                  </a:cubicBezTo>
                  <a:cubicBezTo>
                    <a:pt x="1525169" y="4835470"/>
                    <a:pt x="1673116" y="4829741"/>
                    <a:pt x="1813868" y="4829359"/>
                  </a:cubicBezTo>
                  <a:close/>
                  <a:moveTo>
                    <a:pt x="1306893" y="4801859"/>
                  </a:moveTo>
                  <a:cubicBezTo>
                    <a:pt x="1297629" y="4103259"/>
                    <a:pt x="1248536" y="4223539"/>
                    <a:pt x="1469199" y="4223539"/>
                  </a:cubicBezTo>
                  <a:cubicBezTo>
                    <a:pt x="1648792" y="4223539"/>
                    <a:pt x="1654969" y="4221629"/>
                    <a:pt x="1801515" y="4221247"/>
                  </a:cubicBezTo>
                  <a:cubicBezTo>
                    <a:pt x="1812562" y="4757395"/>
                    <a:pt x="1811735" y="4640489"/>
                    <a:pt x="1813549" y="4799854"/>
                  </a:cubicBezTo>
                  <a:cubicBezTo>
                    <a:pt x="1658821" y="4800204"/>
                    <a:pt x="1523067" y="4805901"/>
                    <a:pt x="1306893" y="4801859"/>
                  </a:cubicBezTo>
                  <a:close/>
                  <a:moveTo>
                    <a:pt x="1818771" y="5437948"/>
                  </a:moveTo>
                  <a:cubicBezTo>
                    <a:pt x="1825011" y="5879821"/>
                    <a:pt x="1825775" y="5773387"/>
                    <a:pt x="1830009" y="6014041"/>
                  </a:cubicBezTo>
                  <a:cubicBezTo>
                    <a:pt x="1827749" y="6014041"/>
                    <a:pt x="1359839" y="6016492"/>
                    <a:pt x="1326633" y="6016969"/>
                  </a:cubicBezTo>
                  <a:cubicBezTo>
                    <a:pt x="1323894" y="5854199"/>
                    <a:pt x="1327397" y="6086864"/>
                    <a:pt x="1314948" y="5439158"/>
                  </a:cubicBezTo>
                  <a:cubicBezTo>
                    <a:pt x="1396069" y="5438108"/>
                    <a:pt x="1411064" y="5438298"/>
                    <a:pt x="1818771" y="5437948"/>
                  </a:cubicBezTo>
                  <a:close/>
                  <a:moveTo>
                    <a:pt x="2868759" y="4748929"/>
                  </a:moveTo>
                  <a:cubicBezTo>
                    <a:pt x="2869650" y="4806475"/>
                    <a:pt x="2941793" y="4814304"/>
                    <a:pt x="2423867" y="4800141"/>
                  </a:cubicBezTo>
                  <a:cubicBezTo>
                    <a:pt x="2349718" y="4798008"/>
                    <a:pt x="2367770" y="4881621"/>
                    <a:pt x="2358887" y="4314218"/>
                  </a:cubicBezTo>
                  <a:cubicBezTo>
                    <a:pt x="2356977" y="4191265"/>
                    <a:pt x="2277957" y="4224462"/>
                    <a:pt x="2805371" y="4222361"/>
                  </a:cubicBezTo>
                  <a:cubicBezTo>
                    <a:pt x="2894133" y="4222107"/>
                    <a:pt x="2859335" y="4145941"/>
                    <a:pt x="2868759" y="4748929"/>
                  </a:cubicBezTo>
                  <a:close/>
                  <a:moveTo>
                    <a:pt x="3943134" y="5409557"/>
                  </a:moveTo>
                  <a:cubicBezTo>
                    <a:pt x="3440808" y="5400105"/>
                    <a:pt x="3439630" y="5425249"/>
                    <a:pt x="3438707" y="5399882"/>
                  </a:cubicBezTo>
                  <a:cubicBezTo>
                    <a:pt x="3433263" y="5253312"/>
                    <a:pt x="3431448" y="5113108"/>
                    <a:pt x="3430652" y="4965680"/>
                  </a:cubicBezTo>
                  <a:cubicBezTo>
                    <a:pt x="3429761" y="4790210"/>
                    <a:pt x="3329728" y="4827799"/>
                    <a:pt x="3935366" y="4827290"/>
                  </a:cubicBezTo>
                  <a:cubicBezTo>
                    <a:pt x="3936799" y="4988468"/>
                    <a:pt x="3931354" y="5127559"/>
                    <a:pt x="3943134" y="5409557"/>
                  </a:cubicBezTo>
                  <a:close/>
                  <a:moveTo>
                    <a:pt x="4471662" y="5411467"/>
                  </a:moveTo>
                  <a:cubicBezTo>
                    <a:pt x="4125625" y="5411594"/>
                    <a:pt x="4077773" y="5412072"/>
                    <a:pt x="3969272" y="5410066"/>
                  </a:cubicBezTo>
                  <a:cubicBezTo>
                    <a:pt x="3957429" y="5127304"/>
                    <a:pt x="3962810" y="4980130"/>
                    <a:pt x="3961440" y="4827290"/>
                  </a:cubicBezTo>
                  <a:cubicBezTo>
                    <a:pt x="4571312" y="4826781"/>
                    <a:pt x="4467587" y="4798040"/>
                    <a:pt x="4466696" y="4965648"/>
                  </a:cubicBezTo>
                  <a:cubicBezTo>
                    <a:pt x="4466122" y="5075774"/>
                    <a:pt x="4466441" y="5110117"/>
                    <a:pt x="4471662" y="5411467"/>
                  </a:cubicBezTo>
                  <a:close/>
                  <a:moveTo>
                    <a:pt x="8151905" y="7843342"/>
                  </a:moveTo>
                  <a:cubicBezTo>
                    <a:pt x="7651585" y="7846715"/>
                    <a:pt x="7719780" y="7857823"/>
                    <a:pt x="7718698" y="7788788"/>
                  </a:cubicBezTo>
                  <a:cubicBezTo>
                    <a:pt x="7709178" y="7181249"/>
                    <a:pt x="7692018" y="7264225"/>
                    <a:pt x="7770210" y="7262061"/>
                  </a:cubicBezTo>
                  <a:cubicBezTo>
                    <a:pt x="7887848" y="7259006"/>
                    <a:pt x="8000106" y="7258274"/>
                    <a:pt x="8151683" y="7261743"/>
                  </a:cubicBezTo>
                  <a:cubicBezTo>
                    <a:pt x="8233217" y="7263621"/>
                    <a:pt x="8217044" y="7244428"/>
                    <a:pt x="8218764" y="7354841"/>
                  </a:cubicBezTo>
                  <a:cubicBezTo>
                    <a:pt x="8227710" y="7927495"/>
                    <a:pt x="8249168" y="7842705"/>
                    <a:pt x="8151905" y="7843342"/>
                  </a:cubicBezTo>
                  <a:close/>
                  <a:moveTo>
                    <a:pt x="8226022" y="7872496"/>
                  </a:moveTo>
                  <a:cubicBezTo>
                    <a:pt x="8229301" y="8049589"/>
                    <a:pt x="8232613" y="8089979"/>
                    <a:pt x="8236178" y="8448780"/>
                  </a:cubicBezTo>
                  <a:cubicBezTo>
                    <a:pt x="7673775" y="8449067"/>
                    <a:pt x="7731083" y="8454445"/>
                    <a:pt x="7730923" y="8440569"/>
                  </a:cubicBezTo>
                  <a:cubicBezTo>
                    <a:pt x="7724110" y="7787897"/>
                    <a:pt x="7694915" y="7872274"/>
                    <a:pt x="7769796" y="7872878"/>
                  </a:cubicBezTo>
                  <a:cubicBezTo>
                    <a:pt x="7977692" y="7874502"/>
                    <a:pt x="8149358" y="7872815"/>
                    <a:pt x="8226022" y="7872496"/>
                  </a:cubicBezTo>
                  <a:close/>
                  <a:moveTo>
                    <a:pt x="6661610" y="7871032"/>
                  </a:moveTo>
                  <a:cubicBezTo>
                    <a:pt x="7261772" y="7870523"/>
                    <a:pt x="7164286" y="7835544"/>
                    <a:pt x="7168744" y="8006652"/>
                  </a:cubicBezTo>
                  <a:cubicBezTo>
                    <a:pt x="7172627" y="8160701"/>
                    <a:pt x="7175206" y="8296386"/>
                    <a:pt x="7174124" y="8441045"/>
                  </a:cubicBezTo>
                  <a:cubicBezTo>
                    <a:pt x="7173996" y="8455941"/>
                    <a:pt x="7228756" y="8451421"/>
                    <a:pt x="6667245" y="8451740"/>
                  </a:cubicBezTo>
                  <a:cubicBezTo>
                    <a:pt x="6657917" y="7843501"/>
                    <a:pt x="6664348" y="8133648"/>
                    <a:pt x="6661610" y="7871032"/>
                  </a:cubicBezTo>
                  <a:close/>
                  <a:moveTo>
                    <a:pt x="5069722" y="7870841"/>
                  </a:moveTo>
                  <a:cubicBezTo>
                    <a:pt x="5338141" y="7874629"/>
                    <a:pt x="5446674" y="7871478"/>
                    <a:pt x="5574723" y="7870778"/>
                  </a:cubicBezTo>
                  <a:cubicBezTo>
                    <a:pt x="5582650" y="8416315"/>
                    <a:pt x="5582905" y="8448397"/>
                    <a:pt x="5582936" y="8452281"/>
                  </a:cubicBezTo>
                  <a:cubicBezTo>
                    <a:pt x="5018274" y="8452186"/>
                    <a:pt x="5076313" y="8458106"/>
                    <a:pt x="5075867" y="8440345"/>
                  </a:cubicBezTo>
                  <a:cubicBezTo>
                    <a:pt x="5067112" y="8075848"/>
                    <a:pt x="5071346" y="8038799"/>
                    <a:pt x="5069722" y="7870841"/>
                  </a:cubicBezTo>
                  <a:close/>
                  <a:moveTo>
                    <a:pt x="2427082" y="8480544"/>
                  </a:moveTo>
                  <a:cubicBezTo>
                    <a:pt x="2749497" y="8484014"/>
                    <a:pt x="2765766" y="8478667"/>
                    <a:pt x="2927530" y="8477521"/>
                  </a:cubicBezTo>
                  <a:cubicBezTo>
                    <a:pt x="2937654" y="9022040"/>
                    <a:pt x="2937431" y="8853095"/>
                    <a:pt x="2941124" y="9059756"/>
                  </a:cubicBezTo>
                  <a:cubicBezTo>
                    <a:pt x="2707217" y="9059152"/>
                    <a:pt x="2916291" y="9057687"/>
                    <a:pt x="2431890" y="9058038"/>
                  </a:cubicBezTo>
                  <a:cubicBezTo>
                    <a:pt x="2428897" y="8824608"/>
                    <a:pt x="2436252" y="8862134"/>
                    <a:pt x="2427082" y="8480544"/>
                  </a:cubicBezTo>
                  <a:close/>
                  <a:moveTo>
                    <a:pt x="2896011" y="6486278"/>
                  </a:moveTo>
                  <a:cubicBezTo>
                    <a:pt x="2898654" y="6654808"/>
                    <a:pt x="2923646" y="6626227"/>
                    <a:pt x="2805180" y="6627150"/>
                  </a:cubicBezTo>
                  <a:cubicBezTo>
                    <a:pt x="2635775" y="6628518"/>
                    <a:pt x="2526478" y="6628073"/>
                    <a:pt x="2423644" y="6626959"/>
                  </a:cubicBezTo>
                  <a:cubicBezTo>
                    <a:pt x="2385057" y="6626545"/>
                    <a:pt x="2399448" y="6695931"/>
                    <a:pt x="2389037" y="6051248"/>
                  </a:cubicBezTo>
                  <a:cubicBezTo>
                    <a:pt x="2389005" y="6048988"/>
                    <a:pt x="2347776" y="6035748"/>
                    <a:pt x="2805021" y="6046824"/>
                  </a:cubicBezTo>
                  <a:cubicBezTo>
                    <a:pt x="2931191" y="6049847"/>
                    <a:pt x="2887797" y="5959901"/>
                    <a:pt x="2896011" y="6486278"/>
                  </a:cubicBezTo>
                  <a:close/>
                  <a:moveTo>
                    <a:pt x="2423421" y="6656496"/>
                  </a:moveTo>
                  <a:cubicBezTo>
                    <a:pt x="2973280" y="6662415"/>
                    <a:pt x="2899004" y="6633038"/>
                    <a:pt x="2901296" y="6703060"/>
                  </a:cubicBezTo>
                  <a:cubicBezTo>
                    <a:pt x="2905817" y="6838331"/>
                    <a:pt x="2905594" y="6856568"/>
                    <a:pt x="2911643" y="7235357"/>
                  </a:cubicBezTo>
                  <a:cubicBezTo>
                    <a:pt x="2476494" y="7234657"/>
                    <a:pt x="2507089" y="7234307"/>
                    <a:pt x="2406261" y="7232779"/>
                  </a:cubicBezTo>
                  <a:cubicBezTo>
                    <a:pt x="2398875" y="6584182"/>
                    <a:pt x="2386140" y="6656113"/>
                    <a:pt x="2423421" y="6656496"/>
                  </a:cubicBezTo>
                  <a:close/>
                  <a:moveTo>
                    <a:pt x="2423358" y="7262698"/>
                  </a:moveTo>
                  <a:cubicBezTo>
                    <a:pt x="2998017" y="7271960"/>
                    <a:pt x="2911452" y="7225427"/>
                    <a:pt x="2913522" y="7354873"/>
                  </a:cubicBezTo>
                  <a:cubicBezTo>
                    <a:pt x="2922659" y="7938603"/>
                    <a:pt x="2947365" y="7839554"/>
                    <a:pt x="2805307" y="7839363"/>
                  </a:cubicBezTo>
                  <a:cubicBezTo>
                    <a:pt x="2334818" y="7838058"/>
                    <a:pt x="2413456" y="7866194"/>
                    <a:pt x="2412214" y="7788820"/>
                  </a:cubicBezTo>
                  <a:cubicBezTo>
                    <a:pt x="2402950" y="7197100"/>
                    <a:pt x="2402218" y="7262347"/>
                    <a:pt x="2423358" y="7262698"/>
                  </a:cubicBezTo>
                  <a:close/>
                  <a:moveTo>
                    <a:pt x="2423835" y="7871160"/>
                  </a:moveTo>
                  <a:cubicBezTo>
                    <a:pt x="2539213" y="7868200"/>
                    <a:pt x="2574520" y="7868614"/>
                    <a:pt x="2805307" y="7868899"/>
                  </a:cubicBezTo>
                  <a:cubicBezTo>
                    <a:pt x="2955770" y="7869313"/>
                    <a:pt x="2914031" y="7759347"/>
                    <a:pt x="2926830" y="8441013"/>
                  </a:cubicBezTo>
                  <a:cubicBezTo>
                    <a:pt x="2926861" y="8443369"/>
                    <a:pt x="2984900" y="8456992"/>
                    <a:pt x="2426350" y="8450944"/>
                  </a:cubicBezTo>
                  <a:cubicBezTo>
                    <a:pt x="2426318" y="8448716"/>
                    <a:pt x="2410877" y="7871478"/>
                    <a:pt x="2423835" y="7871160"/>
                  </a:cubicBezTo>
                  <a:close/>
                  <a:moveTo>
                    <a:pt x="3378025" y="6624381"/>
                  </a:moveTo>
                  <a:cubicBezTo>
                    <a:pt x="2833165" y="6624381"/>
                    <a:pt x="2925079" y="6669227"/>
                    <a:pt x="2922086" y="6485737"/>
                  </a:cubicBezTo>
                  <a:cubicBezTo>
                    <a:pt x="2918775" y="6274110"/>
                    <a:pt x="2923264" y="6267331"/>
                    <a:pt x="2919889" y="6051217"/>
                  </a:cubicBezTo>
                  <a:cubicBezTo>
                    <a:pt x="2919857" y="6048956"/>
                    <a:pt x="3425144" y="6042559"/>
                    <a:pt x="3425271" y="6051662"/>
                  </a:cubicBezTo>
                  <a:cubicBezTo>
                    <a:pt x="3435682" y="6716046"/>
                    <a:pt x="3448385" y="6624381"/>
                    <a:pt x="3378025" y="6624381"/>
                  </a:cubicBezTo>
                  <a:close/>
                  <a:moveTo>
                    <a:pt x="3432053" y="6654013"/>
                  </a:moveTo>
                  <a:cubicBezTo>
                    <a:pt x="3442591" y="7322058"/>
                    <a:pt x="3462425" y="7231856"/>
                    <a:pt x="3378025" y="7231856"/>
                  </a:cubicBezTo>
                  <a:cubicBezTo>
                    <a:pt x="3186716" y="7231856"/>
                    <a:pt x="3187225" y="7235452"/>
                    <a:pt x="2996266" y="7235452"/>
                  </a:cubicBezTo>
                  <a:cubicBezTo>
                    <a:pt x="2907377" y="7235452"/>
                    <a:pt x="2946441" y="7323426"/>
                    <a:pt x="2925938" y="6656050"/>
                  </a:cubicBezTo>
                  <a:cubicBezTo>
                    <a:pt x="3337847" y="6654841"/>
                    <a:pt x="3214287" y="6653503"/>
                    <a:pt x="3432053" y="6654013"/>
                  </a:cubicBezTo>
                  <a:close/>
                  <a:moveTo>
                    <a:pt x="2996266" y="7264989"/>
                  </a:moveTo>
                  <a:cubicBezTo>
                    <a:pt x="3187544" y="7264989"/>
                    <a:pt x="3187066" y="7261393"/>
                    <a:pt x="3378025" y="7261393"/>
                  </a:cubicBezTo>
                  <a:cubicBezTo>
                    <a:pt x="3459847" y="7261393"/>
                    <a:pt x="3438229" y="7169250"/>
                    <a:pt x="3449691" y="7844042"/>
                  </a:cubicBezTo>
                  <a:cubicBezTo>
                    <a:pt x="3233835" y="7846174"/>
                    <a:pt x="3230110" y="7839713"/>
                    <a:pt x="2945900" y="7839554"/>
                  </a:cubicBezTo>
                  <a:cubicBezTo>
                    <a:pt x="2936954" y="7173228"/>
                    <a:pt x="2920399" y="7264989"/>
                    <a:pt x="2996266" y="7264989"/>
                  </a:cubicBezTo>
                  <a:close/>
                  <a:moveTo>
                    <a:pt x="2996266" y="7869123"/>
                  </a:moveTo>
                  <a:cubicBezTo>
                    <a:pt x="3185888" y="7869123"/>
                    <a:pt x="3184105" y="7873929"/>
                    <a:pt x="3378025" y="7873929"/>
                  </a:cubicBezTo>
                  <a:cubicBezTo>
                    <a:pt x="3472327" y="7873929"/>
                    <a:pt x="3452588" y="7782199"/>
                    <a:pt x="3460133" y="8440854"/>
                  </a:cubicBezTo>
                  <a:cubicBezTo>
                    <a:pt x="3460261" y="8451772"/>
                    <a:pt x="2953127" y="8451390"/>
                    <a:pt x="2952936" y="8440409"/>
                  </a:cubicBezTo>
                  <a:cubicBezTo>
                    <a:pt x="2940424" y="7777807"/>
                    <a:pt x="2932178" y="7869123"/>
                    <a:pt x="2996266" y="7869123"/>
                  </a:cubicBezTo>
                  <a:close/>
                  <a:moveTo>
                    <a:pt x="3451219" y="6044660"/>
                  </a:moveTo>
                  <a:cubicBezTo>
                    <a:pt x="3552270" y="6045519"/>
                    <a:pt x="3730016" y="6053094"/>
                    <a:pt x="3951603" y="6046474"/>
                  </a:cubicBezTo>
                  <a:cubicBezTo>
                    <a:pt x="3955200" y="6270672"/>
                    <a:pt x="3961313" y="6417433"/>
                    <a:pt x="3962300" y="6625909"/>
                  </a:cubicBezTo>
                  <a:cubicBezTo>
                    <a:pt x="3541859" y="6626831"/>
                    <a:pt x="3648513" y="6625113"/>
                    <a:pt x="3457650" y="6624508"/>
                  </a:cubicBezTo>
                  <a:cubicBezTo>
                    <a:pt x="3452047" y="6268476"/>
                    <a:pt x="3454530" y="6248870"/>
                    <a:pt x="3451219" y="6044660"/>
                  </a:cubicBezTo>
                  <a:close/>
                  <a:moveTo>
                    <a:pt x="3458128" y="6654077"/>
                  </a:moveTo>
                  <a:cubicBezTo>
                    <a:pt x="3643069" y="6654745"/>
                    <a:pt x="3560675" y="6656336"/>
                    <a:pt x="3962427" y="6655477"/>
                  </a:cubicBezTo>
                  <a:cubicBezTo>
                    <a:pt x="3963223" y="7054922"/>
                    <a:pt x="3968636" y="7072905"/>
                    <a:pt x="3973061" y="7233734"/>
                  </a:cubicBezTo>
                  <a:cubicBezTo>
                    <a:pt x="3544342" y="7234720"/>
                    <a:pt x="3642242" y="7232907"/>
                    <a:pt x="3466055" y="7232047"/>
                  </a:cubicBezTo>
                  <a:cubicBezTo>
                    <a:pt x="3463094" y="6990534"/>
                    <a:pt x="3467233" y="7230678"/>
                    <a:pt x="3458128" y="6654077"/>
                  </a:cubicBezTo>
                  <a:close/>
                  <a:moveTo>
                    <a:pt x="3975608" y="7354873"/>
                  </a:moveTo>
                  <a:cubicBezTo>
                    <a:pt x="3984172" y="7915401"/>
                    <a:pt x="3996461" y="7840954"/>
                    <a:pt x="3951030" y="7840286"/>
                  </a:cubicBezTo>
                  <a:cubicBezTo>
                    <a:pt x="3406201" y="7831501"/>
                    <a:pt x="3476211" y="7874820"/>
                    <a:pt x="3474874" y="7788756"/>
                  </a:cubicBezTo>
                  <a:cubicBezTo>
                    <a:pt x="3468443" y="7393926"/>
                    <a:pt x="3467488" y="7340836"/>
                    <a:pt x="3466437" y="7261615"/>
                  </a:cubicBezTo>
                  <a:cubicBezTo>
                    <a:pt x="4063415" y="7264607"/>
                    <a:pt x="3973634" y="7230233"/>
                    <a:pt x="3975608" y="7354873"/>
                  </a:cubicBezTo>
                  <a:close/>
                  <a:moveTo>
                    <a:pt x="3977677" y="6045742"/>
                  </a:moveTo>
                  <a:cubicBezTo>
                    <a:pt x="4182995" y="6040267"/>
                    <a:pt x="4481850" y="6047715"/>
                    <a:pt x="4481914" y="6051821"/>
                  </a:cubicBezTo>
                  <a:cubicBezTo>
                    <a:pt x="4483665" y="6164589"/>
                    <a:pt x="4486371" y="6310203"/>
                    <a:pt x="4491497" y="6627150"/>
                  </a:cubicBezTo>
                  <a:cubicBezTo>
                    <a:pt x="4293311" y="6626959"/>
                    <a:pt x="4330019" y="6625208"/>
                    <a:pt x="3988438" y="6625845"/>
                  </a:cubicBezTo>
                  <a:cubicBezTo>
                    <a:pt x="3987165" y="6381403"/>
                    <a:pt x="3980383" y="6246292"/>
                    <a:pt x="3977677" y="6045742"/>
                  </a:cubicBezTo>
                  <a:close/>
                  <a:moveTo>
                    <a:pt x="3569366" y="7871160"/>
                  </a:moveTo>
                  <a:cubicBezTo>
                    <a:pt x="3699230" y="7867245"/>
                    <a:pt x="3820880" y="7867881"/>
                    <a:pt x="3950679" y="7869823"/>
                  </a:cubicBezTo>
                  <a:cubicBezTo>
                    <a:pt x="3994041" y="7870523"/>
                    <a:pt x="3985191" y="7845793"/>
                    <a:pt x="3983663" y="8006080"/>
                  </a:cubicBezTo>
                  <a:cubicBezTo>
                    <a:pt x="3978250" y="8516033"/>
                    <a:pt x="4016328" y="8449067"/>
                    <a:pt x="3950966" y="8448429"/>
                  </a:cubicBezTo>
                  <a:cubicBezTo>
                    <a:pt x="3446475" y="8443719"/>
                    <a:pt x="3486335" y="8453268"/>
                    <a:pt x="3486176" y="8440472"/>
                  </a:cubicBezTo>
                  <a:cubicBezTo>
                    <a:pt x="3478535" y="7773160"/>
                    <a:pt x="3442400" y="7874820"/>
                    <a:pt x="3569366" y="7871160"/>
                  </a:cubicBezTo>
                  <a:close/>
                  <a:moveTo>
                    <a:pt x="3988566" y="6703092"/>
                  </a:moveTo>
                  <a:cubicBezTo>
                    <a:pt x="3988566" y="6634502"/>
                    <a:pt x="3911615" y="6656209"/>
                    <a:pt x="4491974" y="6656687"/>
                  </a:cubicBezTo>
                  <a:cubicBezTo>
                    <a:pt x="4497769" y="7016060"/>
                    <a:pt x="4497769" y="7021025"/>
                    <a:pt x="4500316" y="7137803"/>
                  </a:cubicBezTo>
                  <a:cubicBezTo>
                    <a:pt x="4502926" y="7256523"/>
                    <a:pt x="4597578" y="7232365"/>
                    <a:pt x="3999136" y="7233670"/>
                  </a:cubicBezTo>
                  <a:cubicBezTo>
                    <a:pt x="3996143" y="7124467"/>
                    <a:pt x="3988566" y="6999827"/>
                    <a:pt x="3988566" y="6703092"/>
                  </a:cubicBezTo>
                  <a:close/>
                  <a:moveTo>
                    <a:pt x="4141766" y="7263080"/>
                  </a:moveTo>
                  <a:cubicBezTo>
                    <a:pt x="4334731" y="7263080"/>
                    <a:pt x="4328013" y="7260215"/>
                    <a:pt x="4502831" y="7259960"/>
                  </a:cubicBezTo>
                  <a:cubicBezTo>
                    <a:pt x="4504136" y="7330205"/>
                    <a:pt x="4504390" y="7352517"/>
                    <a:pt x="4511172" y="7789265"/>
                  </a:cubicBezTo>
                  <a:cubicBezTo>
                    <a:pt x="4512318" y="7862311"/>
                    <a:pt x="4568192" y="7841400"/>
                    <a:pt x="4141766" y="7841750"/>
                  </a:cubicBezTo>
                  <a:cubicBezTo>
                    <a:pt x="3983026" y="7841750"/>
                    <a:pt x="4010087" y="7853845"/>
                    <a:pt x="4009069" y="7788692"/>
                  </a:cubicBezTo>
                  <a:cubicBezTo>
                    <a:pt x="3999263" y="7155977"/>
                    <a:pt x="3960804" y="7263080"/>
                    <a:pt x="4141766" y="7263080"/>
                  </a:cubicBezTo>
                  <a:close/>
                  <a:moveTo>
                    <a:pt x="4507893" y="6047938"/>
                  </a:moveTo>
                  <a:cubicBezTo>
                    <a:pt x="5053804" y="6048829"/>
                    <a:pt x="5012352" y="6043991"/>
                    <a:pt x="5012479" y="6051821"/>
                  </a:cubicBezTo>
                  <a:cubicBezTo>
                    <a:pt x="5022890" y="6717097"/>
                    <a:pt x="5072301" y="6623553"/>
                    <a:pt x="4905634" y="6623553"/>
                  </a:cubicBezTo>
                  <a:cubicBezTo>
                    <a:pt x="4714675" y="6623553"/>
                    <a:pt x="4714388" y="6627150"/>
                    <a:pt x="4523652" y="6627150"/>
                  </a:cubicBezTo>
                  <a:cubicBezTo>
                    <a:pt x="4515406" y="6627150"/>
                    <a:pt x="4517953" y="6691697"/>
                    <a:pt x="4507893" y="6047938"/>
                  </a:cubicBezTo>
                  <a:close/>
                  <a:moveTo>
                    <a:pt x="4009705" y="8006462"/>
                  </a:moveTo>
                  <a:cubicBezTo>
                    <a:pt x="4011584" y="7828987"/>
                    <a:pt x="3903115" y="7871509"/>
                    <a:pt x="4512605" y="7871000"/>
                  </a:cubicBezTo>
                  <a:cubicBezTo>
                    <a:pt x="4515470" y="8021325"/>
                    <a:pt x="4522602" y="8202015"/>
                    <a:pt x="4521614" y="8440600"/>
                  </a:cubicBezTo>
                  <a:cubicBezTo>
                    <a:pt x="4521614" y="8442860"/>
                    <a:pt x="4581341" y="8452759"/>
                    <a:pt x="4015404" y="8448970"/>
                  </a:cubicBezTo>
                  <a:cubicBezTo>
                    <a:pt x="4011074" y="8300874"/>
                    <a:pt x="4008273" y="8155259"/>
                    <a:pt x="4009705" y="8006462"/>
                  </a:cubicBezTo>
                  <a:close/>
                  <a:moveTo>
                    <a:pt x="4518049" y="6656687"/>
                  </a:moveTo>
                  <a:cubicBezTo>
                    <a:pt x="4649059" y="6656687"/>
                    <a:pt x="4699552" y="6653440"/>
                    <a:pt x="5024895" y="6653026"/>
                  </a:cubicBezTo>
                  <a:cubicBezTo>
                    <a:pt x="5023940" y="7031592"/>
                    <a:pt x="5029926" y="7069213"/>
                    <a:pt x="5034192" y="7233925"/>
                  </a:cubicBezTo>
                  <a:cubicBezTo>
                    <a:pt x="4432471" y="7232206"/>
                    <a:pt x="4529065" y="7256650"/>
                    <a:pt x="4526422" y="7137071"/>
                  </a:cubicBezTo>
                  <a:cubicBezTo>
                    <a:pt x="4523334" y="6995467"/>
                    <a:pt x="4523652" y="7004506"/>
                    <a:pt x="4518049" y="6656687"/>
                  </a:cubicBezTo>
                  <a:close/>
                  <a:moveTo>
                    <a:pt x="5034924" y="7263494"/>
                  </a:moveTo>
                  <a:cubicBezTo>
                    <a:pt x="5036899" y="7349844"/>
                    <a:pt x="5043297" y="7838440"/>
                    <a:pt x="5043329" y="7840891"/>
                  </a:cubicBezTo>
                  <a:cubicBezTo>
                    <a:pt x="4464180" y="7834334"/>
                    <a:pt x="4538584" y="7871287"/>
                    <a:pt x="4537278" y="7788756"/>
                  </a:cubicBezTo>
                  <a:cubicBezTo>
                    <a:pt x="4531166" y="7394753"/>
                    <a:pt x="4530306" y="7335585"/>
                    <a:pt x="4528937" y="7259929"/>
                  </a:cubicBezTo>
                  <a:cubicBezTo>
                    <a:pt x="4708339" y="7259992"/>
                    <a:pt x="4602035" y="7262316"/>
                    <a:pt x="5034924" y="7263494"/>
                  </a:cubicBezTo>
                  <a:close/>
                  <a:moveTo>
                    <a:pt x="5043616" y="7870491"/>
                  </a:moveTo>
                  <a:cubicBezTo>
                    <a:pt x="5045176" y="8034662"/>
                    <a:pt x="5040942" y="8085205"/>
                    <a:pt x="5050047" y="8452472"/>
                  </a:cubicBezTo>
                  <a:cubicBezTo>
                    <a:pt x="4822093" y="8452822"/>
                    <a:pt x="4547625" y="8448907"/>
                    <a:pt x="4547657" y="8440759"/>
                  </a:cubicBezTo>
                  <a:cubicBezTo>
                    <a:pt x="4548644" y="8203734"/>
                    <a:pt x="4541736" y="8029028"/>
                    <a:pt x="4538679" y="7870937"/>
                  </a:cubicBezTo>
                  <a:cubicBezTo>
                    <a:pt x="4723621" y="7870905"/>
                    <a:pt x="4883921" y="7868550"/>
                    <a:pt x="5043616" y="7870491"/>
                  </a:cubicBezTo>
                  <a:close/>
                  <a:moveTo>
                    <a:pt x="4547562" y="8475865"/>
                  </a:moveTo>
                  <a:cubicBezTo>
                    <a:pt x="4745780" y="8476534"/>
                    <a:pt x="4653420" y="8482740"/>
                    <a:pt x="5050779" y="8482072"/>
                  </a:cubicBezTo>
                  <a:cubicBezTo>
                    <a:pt x="5051098" y="8496363"/>
                    <a:pt x="5061699" y="9055714"/>
                    <a:pt x="5061763" y="9059502"/>
                  </a:cubicBezTo>
                  <a:cubicBezTo>
                    <a:pt x="4705952" y="9061189"/>
                    <a:pt x="4758801" y="9056605"/>
                    <a:pt x="4558482" y="9056096"/>
                  </a:cubicBezTo>
                  <a:cubicBezTo>
                    <a:pt x="4555234" y="8871269"/>
                    <a:pt x="4546957" y="8715533"/>
                    <a:pt x="4547562" y="8475865"/>
                  </a:cubicBezTo>
                  <a:close/>
                  <a:moveTo>
                    <a:pt x="5060999" y="7263589"/>
                  </a:moveTo>
                  <a:cubicBezTo>
                    <a:pt x="5468578" y="7264989"/>
                    <a:pt x="5402993" y="7263111"/>
                    <a:pt x="5562402" y="7261902"/>
                  </a:cubicBezTo>
                  <a:cubicBezTo>
                    <a:pt x="5565108" y="7526427"/>
                    <a:pt x="5570106" y="7560452"/>
                    <a:pt x="5574277" y="7841209"/>
                  </a:cubicBezTo>
                  <a:cubicBezTo>
                    <a:pt x="5424483" y="7841973"/>
                    <a:pt x="5350590" y="7845092"/>
                    <a:pt x="5069372" y="7841241"/>
                  </a:cubicBezTo>
                  <a:cubicBezTo>
                    <a:pt x="5069340" y="7838726"/>
                    <a:pt x="5063164" y="7359965"/>
                    <a:pt x="5060999" y="7263589"/>
                  </a:cubicBezTo>
                  <a:close/>
                  <a:moveTo>
                    <a:pt x="5580676" y="6702583"/>
                  </a:moveTo>
                  <a:cubicBezTo>
                    <a:pt x="5578288" y="6630906"/>
                    <a:pt x="5506814" y="6654713"/>
                    <a:pt x="6051452" y="6654713"/>
                  </a:cubicBezTo>
                  <a:cubicBezTo>
                    <a:pt x="6106052" y="6654713"/>
                    <a:pt x="6074470" y="6584532"/>
                    <a:pt x="6091216" y="7137931"/>
                  </a:cubicBezTo>
                  <a:cubicBezTo>
                    <a:pt x="6094591" y="7249680"/>
                    <a:pt x="6180646" y="7231983"/>
                    <a:pt x="5669502" y="7231983"/>
                  </a:cubicBezTo>
                  <a:cubicBezTo>
                    <a:pt x="5551322" y="7231983"/>
                    <a:pt x="5601338" y="7321580"/>
                    <a:pt x="5580676" y="6702583"/>
                  </a:cubicBezTo>
                  <a:close/>
                  <a:moveTo>
                    <a:pt x="5669533" y="7261520"/>
                  </a:moveTo>
                  <a:cubicBezTo>
                    <a:pt x="6170459" y="7261520"/>
                    <a:pt x="6094305" y="7231315"/>
                    <a:pt x="6096246" y="7354873"/>
                  </a:cubicBezTo>
                  <a:cubicBezTo>
                    <a:pt x="6105033" y="7915019"/>
                    <a:pt x="6116909" y="7838853"/>
                    <a:pt x="6051484" y="7838853"/>
                  </a:cubicBezTo>
                  <a:cubicBezTo>
                    <a:pt x="5529864" y="7838853"/>
                    <a:pt x="5600734" y="7860847"/>
                    <a:pt x="5599588" y="7788756"/>
                  </a:cubicBezTo>
                  <a:cubicBezTo>
                    <a:pt x="5589877" y="7174151"/>
                    <a:pt x="5556767" y="7261520"/>
                    <a:pt x="5669533" y="7261520"/>
                  </a:cubicBezTo>
                  <a:close/>
                  <a:moveTo>
                    <a:pt x="5669533" y="7870523"/>
                  </a:moveTo>
                  <a:cubicBezTo>
                    <a:pt x="5859123" y="7870523"/>
                    <a:pt x="5869216" y="7868390"/>
                    <a:pt x="6051484" y="7868390"/>
                  </a:cubicBezTo>
                  <a:cubicBezTo>
                    <a:pt x="6122512" y="7868390"/>
                    <a:pt x="6101149" y="7786528"/>
                    <a:pt x="6110892" y="8447379"/>
                  </a:cubicBezTo>
                  <a:cubicBezTo>
                    <a:pt x="5901435" y="8446074"/>
                    <a:pt x="5866765" y="8452313"/>
                    <a:pt x="5609075" y="8452281"/>
                  </a:cubicBezTo>
                  <a:cubicBezTo>
                    <a:pt x="5599969" y="7789393"/>
                    <a:pt x="5573131" y="7870523"/>
                    <a:pt x="5669533" y="7870523"/>
                  </a:cubicBezTo>
                  <a:close/>
                  <a:moveTo>
                    <a:pt x="6100417" y="6051217"/>
                  </a:moveTo>
                  <a:cubicBezTo>
                    <a:pt x="6100322" y="6044309"/>
                    <a:pt x="6607455" y="6043323"/>
                    <a:pt x="6607582" y="6051726"/>
                  </a:cubicBezTo>
                  <a:cubicBezTo>
                    <a:pt x="6611371" y="6293907"/>
                    <a:pt x="6607168" y="6207780"/>
                    <a:pt x="6614045" y="6623871"/>
                  </a:cubicBezTo>
                  <a:cubicBezTo>
                    <a:pt x="6380170" y="6620148"/>
                    <a:pt x="6247632" y="6624476"/>
                    <a:pt x="6111687" y="6625017"/>
                  </a:cubicBezTo>
                  <a:cubicBezTo>
                    <a:pt x="6111465" y="6409698"/>
                    <a:pt x="6103633" y="6256668"/>
                    <a:pt x="6100417" y="6051217"/>
                  </a:cubicBezTo>
                  <a:close/>
                  <a:moveTo>
                    <a:pt x="6111337" y="6703219"/>
                  </a:moveTo>
                  <a:cubicBezTo>
                    <a:pt x="6111751" y="6648284"/>
                    <a:pt x="6035724" y="6644146"/>
                    <a:pt x="6614491" y="6653536"/>
                  </a:cubicBezTo>
                  <a:cubicBezTo>
                    <a:pt x="6623597" y="7189333"/>
                    <a:pt x="6619872" y="7012272"/>
                    <a:pt x="6622482" y="7233511"/>
                  </a:cubicBezTo>
                  <a:cubicBezTo>
                    <a:pt x="6038653" y="7223231"/>
                    <a:pt x="6121302" y="7270527"/>
                    <a:pt x="6117259" y="7136976"/>
                  </a:cubicBezTo>
                  <a:cubicBezTo>
                    <a:pt x="6111624" y="6950112"/>
                    <a:pt x="6110605" y="6820698"/>
                    <a:pt x="6111337" y="6703219"/>
                  </a:cubicBezTo>
                  <a:close/>
                  <a:moveTo>
                    <a:pt x="6622864" y="7263048"/>
                  </a:moveTo>
                  <a:cubicBezTo>
                    <a:pt x="6626748" y="7559847"/>
                    <a:pt x="6632192" y="7598296"/>
                    <a:pt x="6635185" y="7841527"/>
                  </a:cubicBezTo>
                  <a:cubicBezTo>
                    <a:pt x="6434516" y="7841687"/>
                    <a:pt x="6370841" y="7842196"/>
                    <a:pt x="6242443" y="7840286"/>
                  </a:cubicBezTo>
                  <a:cubicBezTo>
                    <a:pt x="6094495" y="7838090"/>
                    <a:pt x="6131235" y="7928514"/>
                    <a:pt x="6122257" y="7354363"/>
                  </a:cubicBezTo>
                  <a:cubicBezTo>
                    <a:pt x="6120411" y="7235134"/>
                    <a:pt x="6025059" y="7253372"/>
                    <a:pt x="6622864" y="7263048"/>
                  </a:cubicBezTo>
                  <a:close/>
                  <a:moveTo>
                    <a:pt x="6635536" y="7871064"/>
                  </a:moveTo>
                  <a:cubicBezTo>
                    <a:pt x="6638910" y="8204338"/>
                    <a:pt x="6631269" y="7807439"/>
                    <a:pt x="6641202" y="8451740"/>
                  </a:cubicBezTo>
                  <a:cubicBezTo>
                    <a:pt x="6095578" y="8452026"/>
                    <a:pt x="6391854" y="8450149"/>
                    <a:pt x="6136998" y="8447602"/>
                  </a:cubicBezTo>
                  <a:cubicBezTo>
                    <a:pt x="6135438" y="8322517"/>
                    <a:pt x="6136234" y="8382831"/>
                    <a:pt x="6128338" y="7868582"/>
                  </a:cubicBezTo>
                  <a:cubicBezTo>
                    <a:pt x="6342443" y="7869727"/>
                    <a:pt x="6144607" y="7871478"/>
                    <a:pt x="6635536" y="7871064"/>
                  </a:cubicBezTo>
                  <a:close/>
                  <a:moveTo>
                    <a:pt x="6640629" y="6653949"/>
                  </a:moveTo>
                  <a:cubicBezTo>
                    <a:pt x="7215353" y="6663052"/>
                    <a:pt x="7144102" y="6622630"/>
                    <a:pt x="7145630" y="6703411"/>
                  </a:cubicBezTo>
                  <a:cubicBezTo>
                    <a:pt x="7148622" y="6861852"/>
                    <a:pt x="7150723" y="6984455"/>
                    <a:pt x="7152156" y="7137676"/>
                  </a:cubicBezTo>
                  <a:cubicBezTo>
                    <a:pt x="7153143" y="7244619"/>
                    <a:pt x="7255945" y="7243409"/>
                    <a:pt x="6648620" y="7233925"/>
                  </a:cubicBezTo>
                  <a:cubicBezTo>
                    <a:pt x="6646583" y="7059410"/>
                    <a:pt x="6648780" y="7122239"/>
                    <a:pt x="6640629" y="6653949"/>
                  </a:cubicBezTo>
                  <a:close/>
                  <a:moveTo>
                    <a:pt x="6641680" y="8481277"/>
                  </a:moveTo>
                  <a:cubicBezTo>
                    <a:pt x="6644800" y="8683577"/>
                    <a:pt x="6645692" y="8751690"/>
                    <a:pt x="6648525" y="8875566"/>
                  </a:cubicBezTo>
                  <a:cubicBezTo>
                    <a:pt x="6653905" y="9120134"/>
                    <a:pt x="6741776" y="9047598"/>
                    <a:pt x="6242060" y="9058324"/>
                  </a:cubicBezTo>
                  <a:cubicBezTo>
                    <a:pt x="6122958" y="9060743"/>
                    <a:pt x="6146358" y="9170328"/>
                    <a:pt x="6137380" y="8477139"/>
                  </a:cubicBezTo>
                  <a:cubicBezTo>
                    <a:pt x="6333879" y="8479144"/>
                    <a:pt x="6145944" y="8481531"/>
                    <a:pt x="6641680" y="8481277"/>
                  </a:cubicBezTo>
                  <a:close/>
                  <a:moveTo>
                    <a:pt x="6650276" y="7354427"/>
                  </a:moveTo>
                  <a:cubicBezTo>
                    <a:pt x="6648461" y="7238190"/>
                    <a:pt x="6551072" y="7263080"/>
                    <a:pt x="7153557" y="7260597"/>
                  </a:cubicBezTo>
                  <a:cubicBezTo>
                    <a:pt x="7157600" y="7559178"/>
                    <a:pt x="7159033" y="7491543"/>
                    <a:pt x="7165209" y="7843788"/>
                  </a:cubicBezTo>
                  <a:cubicBezTo>
                    <a:pt x="6580776" y="7842801"/>
                    <a:pt x="6661674" y="7860879"/>
                    <a:pt x="6660559" y="7788756"/>
                  </a:cubicBezTo>
                  <a:cubicBezTo>
                    <a:pt x="6657153" y="7571528"/>
                    <a:pt x="6653619" y="7566213"/>
                    <a:pt x="6650276" y="7354427"/>
                  </a:cubicBezTo>
                  <a:close/>
                  <a:moveTo>
                    <a:pt x="7196919" y="6623617"/>
                  </a:moveTo>
                  <a:cubicBezTo>
                    <a:pt x="7161548" y="6623617"/>
                    <a:pt x="7170463" y="6644624"/>
                    <a:pt x="7167979" y="6485704"/>
                  </a:cubicBezTo>
                  <a:cubicBezTo>
                    <a:pt x="7159956" y="5980907"/>
                    <a:pt x="7146649" y="6047333"/>
                    <a:pt x="7196919" y="6047333"/>
                  </a:cubicBezTo>
                  <a:cubicBezTo>
                    <a:pt x="7388260" y="6047333"/>
                    <a:pt x="7387146" y="6046315"/>
                    <a:pt x="7578901" y="6046315"/>
                  </a:cubicBezTo>
                  <a:cubicBezTo>
                    <a:pt x="7706122" y="6046315"/>
                    <a:pt x="7667376" y="5959678"/>
                    <a:pt x="7675622" y="6486182"/>
                  </a:cubicBezTo>
                  <a:cubicBezTo>
                    <a:pt x="7678519" y="6671359"/>
                    <a:pt x="7773872" y="6623617"/>
                    <a:pt x="7196919" y="6623617"/>
                  </a:cubicBezTo>
                  <a:close/>
                  <a:moveTo>
                    <a:pt x="7677310" y="6655636"/>
                  </a:moveTo>
                  <a:cubicBezTo>
                    <a:pt x="7678010" y="6963161"/>
                    <a:pt x="7681384" y="7034329"/>
                    <a:pt x="7685333" y="7234402"/>
                  </a:cubicBezTo>
                  <a:cubicBezTo>
                    <a:pt x="7480524" y="7237490"/>
                    <a:pt x="7390807" y="7230806"/>
                    <a:pt x="7179281" y="7230965"/>
                  </a:cubicBezTo>
                  <a:cubicBezTo>
                    <a:pt x="7177626" y="7093816"/>
                    <a:pt x="7178294" y="7050785"/>
                    <a:pt x="7170845" y="6653185"/>
                  </a:cubicBezTo>
                  <a:cubicBezTo>
                    <a:pt x="7394500" y="6652962"/>
                    <a:pt x="7330890" y="6655795"/>
                    <a:pt x="7677310" y="6655636"/>
                  </a:cubicBezTo>
                  <a:close/>
                  <a:moveTo>
                    <a:pt x="7173901" y="8481022"/>
                  </a:moveTo>
                  <a:cubicBezTo>
                    <a:pt x="7172691" y="8734598"/>
                    <a:pt x="7182115" y="8864171"/>
                    <a:pt x="7185617" y="9054441"/>
                  </a:cubicBezTo>
                  <a:cubicBezTo>
                    <a:pt x="6959924" y="9054632"/>
                    <a:pt x="6981223" y="9060616"/>
                    <a:pt x="6678165" y="9057942"/>
                  </a:cubicBezTo>
                  <a:cubicBezTo>
                    <a:pt x="6674568" y="8838486"/>
                    <a:pt x="6674854" y="8943837"/>
                    <a:pt x="6667723" y="8481277"/>
                  </a:cubicBezTo>
                  <a:lnTo>
                    <a:pt x="7173901" y="8481022"/>
                  </a:lnTo>
                  <a:close/>
                  <a:moveTo>
                    <a:pt x="7181001" y="7354427"/>
                  </a:moveTo>
                  <a:cubicBezTo>
                    <a:pt x="7178931" y="7222467"/>
                    <a:pt x="7100135" y="7264671"/>
                    <a:pt x="7578901" y="7264671"/>
                  </a:cubicBezTo>
                  <a:cubicBezTo>
                    <a:pt x="7718666" y="7264671"/>
                    <a:pt x="7682881" y="7166862"/>
                    <a:pt x="7692623" y="7789329"/>
                  </a:cubicBezTo>
                  <a:cubicBezTo>
                    <a:pt x="7693737" y="7860370"/>
                    <a:pt x="7772725" y="7843819"/>
                    <a:pt x="7196919" y="7843819"/>
                  </a:cubicBezTo>
                  <a:cubicBezTo>
                    <a:pt x="7192144" y="7843819"/>
                    <a:pt x="7189533" y="7900442"/>
                    <a:pt x="7181001" y="7354427"/>
                  </a:cubicBezTo>
                  <a:close/>
                  <a:moveTo>
                    <a:pt x="7196919" y="7873356"/>
                  </a:moveTo>
                  <a:cubicBezTo>
                    <a:pt x="7791604" y="7873356"/>
                    <a:pt x="7692368" y="7830642"/>
                    <a:pt x="7697335" y="8006717"/>
                  </a:cubicBezTo>
                  <a:cubicBezTo>
                    <a:pt x="7701601" y="8163694"/>
                    <a:pt x="7703161" y="8282891"/>
                    <a:pt x="7704817" y="8440854"/>
                  </a:cubicBezTo>
                  <a:cubicBezTo>
                    <a:pt x="7704976" y="8455113"/>
                    <a:pt x="7753177" y="8451453"/>
                    <a:pt x="7200198" y="8451453"/>
                  </a:cubicBezTo>
                  <a:cubicBezTo>
                    <a:pt x="7203541" y="8020339"/>
                    <a:pt x="7183165" y="7873356"/>
                    <a:pt x="7196919" y="7873356"/>
                  </a:cubicBezTo>
                  <a:close/>
                  <a:moveTo>
                    <a:pt x="7200007" y="8481022"/>
                  </a:moveTo>
                  <a:cubicBezTo>
                    <a:pt x="7217677" y="8481022"/>
                    <a:pt x="7635985" y="8480608"/>
                    <a:pt x="7705231" y="8480098"/>
                  </a:cubicBezTo>
                  <a:cubicBezTo>
                    <a:pt x="7708574" y="8787433"/>
                    <a:pt x="7712267" y="8858760"/>
                    <a:pt x="7715577" y="9057369"/>
                  </a:cubicBezTo>
                  <a:cubicBezTo>
                    <a:pt x="7420447" y="9059661"/>
                    <a:pt x="7423791" y="9054663"/>
                    <a:pt x="7211692" y="9054473"/>
                  </a:cubicBezTo>
                  <a:cubicBezTo>
                    <a:pt x="7207999" y="8852522"/>
                    <a:pt x="7198798" y="8730397"/>
                    <a:pt x="7200007" y="8481022"/>
                  </a:cubicBezTo>
                  <a:close/>
                  <a:moveTo>
                    <a:pt x="8152255" y="7232174"/>
                  </a:moveTo>
                  <a:cubicBezTo>
                    <a:pt x="7638786" y="7220461"/>
                    <a:pt x="7712554" y="7276288"/>
                    <a:pt x="7709370" y="7137039"/>
                  </a:cubicBezTo>
                  <a:cubicBezTo>
                    <a:pt x="7706026" y="6991839"/>
                    <a:pt x="7703480" y="6847147"/>
                    <a:pt x="7703480" y="6703092"/>
                  </a:cubicBezTo>
                  <a:cubicBezTo>
                    <a:pt x="7703480" y="6631860"/>
                    <a:pt x="7628853" y="6660569"/>
                    <a:pt x="8207461" y="6652931"/>
                  </a:cubicBezTo>
                  <a:cubicBezTo>
                    <a:pt x="8215834" y="7324635"/>
                    <a:pt x="8242991" y="7234243"/>
                    <a:pt x="8152255" y="7232174"/>
                  </a:cubicBezTo>
                  <a:close/>
                  <a:moveTo>
                    <a:pt x="8151810" y="6624254"/>
                  </a:moveTo>
                  <a:cubicBezTo>
                    <a:pt x="8036401" y="6626290"/>
                    <a:pt x="8023697" y="6625909"/>
                    <a:pt x="7703289" y="6626067"/>
                  </a:cubicBezTo>
                  <a:cubicBezTo>
                    <a:pt x="7703034" y="6579789"/>
                    <a:pt x="7696889" y="6108348"/>
                    <a:pt x="7695966" y="6046188"/>
                  </a:cubicBezTo>
                  <a:cubicBezTo>
                    <a:pt x="7699213" y="6046188"/>
                    <a:pt x="8060278" y="6045455"/>
                    <a:pt x="8197973" y="6044819"/>
                  </a:cubicBezTo>
                  <a:cubicBezTo>
                    <a:pt x="8208448" y="6713309"/>
                    <a:pt x="8228728" y="6622917"/>
                    <a:pt x="8151810" y="6624254"/>
                  </a:cubicBezTo>
                  <a:close/>
                  <a:moveTo>
                    <a:pt x="8151905" y="6015505"/>
                  </a:moveTo>
                  <a:cubicBezTo>
                    <a:pt x="7976451" y="6016460"/>
                    <a:pt x="7941144" y="6015664"/>
                    <a:pt x="7769860" y="6016332"/>
                  </a:cubicBezTo>
                  <a:cubicBezTo>
                    <a:pt x="7667981" y="6016746"/>
                    <a:pt x="7696603" y="6109112"/>
                    <a:pt x="7684823" y="5437948"/>
                  </a:cubicBezTo>
                  <a:cubicBezTo>
                    <a:pt x="7839488" y="5438553"/>
                    <a:pt x="7811312" y="5439571"/>
                    <a:pt x="8186448" y="5438776"/>
                  </a:cubicBezTo>
                  <a:cubicBezTo>
                    <a:pt x="8189887" y="6094630"/>
                    <a:pt x="8225672" y="6015091"/>
                    <a:pt x="8151905" y="6015505"/>
                  </a:cubicBezTo>
                  <a:close/>
                  <a:moveTo>
                    <a:pt x="8151969" y="5409271"/>
                  </a:moveTo>
                  <a:cubicBezTo>
                    <a:pt x="7629235" y="5410703"/>
                    <a:pt x="7684314" y="5410321"/>
                    <a:pt x="7684122" y="5399691"/>
                  </a:cubicBezTo>
                  <a:cubicBezTo>
                    <a:pt x="7672120" y="4724102"/>
                    <a:pt x="7642925" y="4825921"/>
                    <a:pt x="7769669" y="4828150"/>
                  </a:cubicBezTo>
                  <a:cubicBezTo>
                    <a:pt x="8249454" y="4836520"/>
                    <a:pt x="8181227" y="4782794"/>
                    <a:pt x="8181960" y="4966666"/>
                  </a:cubicBezTo>
                  <a:cubicBezTo>
                    <a:pt x="8183583" y="5476843"/>
                    <a:pt x="8205742" y="5409112"/>
                    <a:pt x="8151969" y="5409271"/>
                  </a:cubicBezTo>
                  <a:close/>
                  <a:moveTo>
                    <a:pt x="8152065" y="4801223"/>
                  </a:moveTo>
                  <a:cubicBezTo>
                    <a:pt x="7599436" y="4795271"/>
                    <a:pt x="7673585" y="4817837"/>
                    <a:pt x="7672502" y="4748356"/>
                  </a:cubicBezTo>
                  <a:cubicBezTo>
                    <a:pt x="7662792" y="4124393"/>
                    <a:pt x="7631942" y="4218987"/>
                    <a:pt x="7769669" y="4221979"/>
                  </a:cubicBezTo>
                  <a:cubicBezTo>
                    <a:pt x="8248499" y="4232260"/>
                    <a:pt x="8167315" y="4179074"/>
                    <a:pt x="8169384" y="4314727"/>
                  </a:cubicBezTo>
                  <a:cubicBezTo>
                    <a:pt x="8177916" y="4858609"/>
                    <a:pt x="8197846" y="4801668"/>
                    <a:pt x="8152065" y="4801223"/>
                  </a:cubicBezTo>
                  <a:close/>
                  <a:moveTo>
                    <a:pt x="7578933" y="6016746"/>
                  </a:moveTo>
                  <a:cubicBezTo>
                    <a:pt x="7387592" y="6016746"/>
                    <a:pt x="7388706" y="6017765"/>
                    <a:pt x="7196951" y="6017765"/>
                  </a:cubicBezTo>
                  <a:cubicBezTo>
                    <a:pt x="7145948" y="6017765"/>
                    <a:pt x="7161516" y="6078366"/>
                    <a:pt x="7154162" y="5617014"/>
                  </a:cubicBezTo>
                  <a:cubicBezTo>
                    <a:pt x="7150851" y="5405643"/>
                    <a:pt x="7137288" y="5437980"/>
                    <a:pt x="7196951" y="5437980"/>
                  </a:cubicBezTo>
                  <a:cubicBezTo>
                    <a:pt x="7586351" y="5437789"/>
                    <a:pt x="7596379" y="5437725"/>
                    <a:pt x="7658717" y="5437885"/>
                  </a:cubicBezTo>
                  <a:cubicBezTo>
                    <a:pt x="7670815" y="6116878"/>
                    <a:pt x="7699914" y="6016746"/>
                    <a:pt x="7578933" y="6016746"/>
                  </a:cubicBezTo>
                  <a:close/>
                  <a:moveTo>
                    <a:pt x="7578933" y="5408253"/>
                  </a:moveTo>
                  <a:cubicBezTo>
                    <a:pt x="7149577" y="5408475"/>
                    <a:pt x="7195901" y="5408475"/>
                    <a:pt x="7151520" y="5408411"/>
                  </a:cubicBezTo>
                  <a:cubicBezTo>
                    <a:pt x="7150437" y="5306370"/>
                    <a:pt x="7143879" y="4829645"/>
                    <a:pt x="7143847" y="4827354"/>
                  </a:cubicBezTo>
                  <a:cubicBezTo>
                    <a:pt x="7146171" y="4827354"/>
                    <a:pt x="7573616" y="4826272"/>
                    <a:pt x="7647733" y="4826653"/>
                  </a:cubicBezTo>
                  <a:cubicBezTo>
                    <a:pt x="7659417" y="5501446"/>
                    <a:pt x="7692241" y="5408253"/>
                    <a:pt x="7578933" y="5408253"/>
                  </a:cubicBezTo>
                  <a:close/>
                  <a:moveTo>
                    <a:pt x="7144197" y="6623680"/>
                  </a:moveTo>
                  <a:cubicBezTo>
                    <a:pt x="7006788" y="6623999"/>
                    <a:pt x="6846966" y="6627659"/>
                    <a:pt x="6640152" y="6624317"/>
                  </a:cubicBezTo>
                  <a:cubicBezTo>
                    <a:pt x="6633370" y="6226049"/>
                    <a:pt x="6637637" y="6306129"/>
                    <a:pt x="6633657" y="6051217"/>
                  </a:cubicBezTo>
                  <a:cubicBezTo>
                    <a:pt x="6633498" y="6042113"/>
                    <a:pt x="6595675" y="6045837"/>
                    <a:pt x="7134964" y="6047238"/>
                  </a:cubicBezTo>
                  <a:cubicBezTo>
                    <a:pt x="7143210" y="6568490"/>
                    <a:pt x="7142987" y="6556618"/>
                    <a:pt x="7144197" y="6623680"/>
                  </a:cubicBezTo>
                  <a:close/>
                  <a:moveTo>
                    <a:pt x="6633084" y="6016428"/>
                  </a:moveTo>
                  <a:cubicBezTo>
                    <a:pt x="6623437" y="5404561"/>
                    <a:pt x="6621686" y="5436007"/>
                    <a:pt x="6623947" y="5436007"/>
                  </a:cubicBezTo>
                  <a:cubicBezTo>
                    <a:pt x="6822674" y="5436834"/>
                    <a:pt x="6831206" y="5435816"/>
                    <a:pt x="7005833" y="5437216"/>
                  </a:cubicBezTo>
                  <a:cubicBezTo>
                    <a:pt x="7164477" y="5438489"/>
                    <a:pt x="7123566" y="5332310"/>
                    <a:pt x="7134455" y="6017669"/>
                  </a:cubicBezTo>
                  <a:cubicBezTo>
                    <a:pt x="7016530" y="6017319"/>
                    <a:pt x="6888004" y="6014741"/>
                    <a:pt x="6633084" y="6016428"/>
                  </a:cubicBezTo>
                  <a:close/>
                  <a:moveTo>
                    <a:pt x="6622196" y="5399627"/>
                  </a:moveTo>
                  <a:cubicBezTo>
                    <a:pt x="6607901" y="4778625"/>
                    <a:pt x="6617420" y="4829613"/>
                    <a:pt x="6623947" y="4829613"/>
                  </a:cubicBezTo>
                  <a:cubicBezTo>
                    <a:pt x="7218027" y="4832065"/>
                    <a:pt x="7117263" y="4780725"/>
                    <a:pt x="7119587" y="4965934"/>
                  </a:cubicBezTo>
                  <a:cubicBezTo>
                    <a:pt x="7121879" y="5166039"/>
                    <a:pt x="7123503" y="5207511"/>
                    <a:pt x="7125318" y="5400263"/>
                  </a:cubicBezTo>
                  <a:cubicBezTo>
                    <a:pt x="7125413" y="5412167"/>
                    <a:pt x="6622419" y="5410321"/>
                    <a:pt x="6622196" y="5399627"/>
                  </a:cubicBezTo>
                  <a:close/>
                  <a:moveTo>
                    <a:pt x="7005769" y="4799058"/>
                  </a:moveTo>
                  <a:cubicBezTo>
                    <a:pt x="6543208" y="4805901"/>
                    <a:pt x="6615255" y="4817551"/>
                    <a:pt x="6614141" y="4748324"/>
                  </a:cubicBezTo>
                  <a:cubicBezTo>
                    <a:pt x="6605099" y="4156795"/>
                    <a:pt x="6596631" y="4221247"/>
                    <a:pt x="6623947" y="4221406"/>
                  </a:cubicBezTo>
                  <a:cubicBezTo>
                    <a:pt x="7199466" y="4225258"/>
                    <a:pt x="7109972" y="4192538"/>
                    <a:pt x="7111882" y="4314695"/>
                  </a:cubicBezTo>
                  <a:cubicBezTo>
                    <a:pt x="7115130" y="4522184"/>
                    <a:pt x="7113187" y="4532050"/>
                    <a:pt x="7116594" y="4748897"/>
                  </a:cubicBezTo>
                  <a:cubicBezTo>
                    <a:pt x="7117549" y="4811217"/>
                    <a:pt x="7139612" y="4797053"/>
                    <a:pt x="7005769" y="4799058"/>
                  </a:cubicBezTo>
                  <a:close/>
                  <a:moveTo>
                    <a:pt x="6607009" y="6016587"/>
                  </a:moveTo>
                  <a:cubicBezTo>
                    <a:pt x="6505799" y="6017128"/>
                    <a:pt x="6513950" y="6017033"/>
                    <a:pt x="6099908" y="6017224"/>
                  </a:cubicBezTo>
                  <a:cubicBezTo>
                    <a:pt x="6096501" y="5779148"/>
                    <a:pt x="6100608" y="5857828"/>
                    <a:pt x="6093063" y="5440304"/>
                  </a:cubicBezTo>
                  <a:cubicBezTo>
                    <a:pt x="6298539" y="5439444"/>
                    <a:pt x="6206530" y="5434256"/>
                    <a:pt x="6596949" y="5435911"/>
                  </a:cubicBezTo>
                  <a:cubicBezTo>
                    <a:pt x="6598827" y="5518570"/>
                    <a:pt x="6606723" y="5998286"/>
                    <a:pt x="6607009" y="6016587"/>
                  </a:cubicBezTo>
                  <a:close/>
                  <a:moveTo>
                    <a:pt x="6092522" y="5410703"/>
                  </a:moveTo>
                  <a:cubicBezTo>
                    <a:pt x="6082334" y="4824521"/>
                    <a:pt x="6084499" y="4979493"/>
                    <a:pt x="6081856" y="4830950"/>
                  </a:cubicBezTo>
                  <a:cubicBezTo>
                    <a:pt x="6287969" y="4830728"/>
                    <a:pt x="6275394" y="4828181"/>
                    <a:pt x="6589180" y="4829486"/>
                  </a:cubicBezTo>
                  <a:cubicBezTo>
                    <a:pt x="6590741" y="4970390"/>
                    <a:pt x="6588544" y="5084049"/>
                    <a:pt x="6596153" y="5400423"/>
                  </a:cubicBezTo>
                  <a:cubicBezTo>
                    <a:pt x="6596248" y="5406374"/>
                    <a:pt x="6640565" y="5408348"/>
                    <a:pt x="6092522" y="5410703"/>
                  </a:cubicBezTo>
                  <a:close/>
                  <a:moveTo>
                    <a:pt x="6081315" y="4801413"/>
                  </a:moveTo>
                  <a:cubicBezTo>
                    <a:pt x="6077208" y="4556940"/>
                    <a:pt x="6079405" y="4560887"/>
                    <a:pt x="6074120" y="4221215"/>
                  </a:cubicBezTo>
                  <a:cubicBezTo>
                    <a:pt x="6669697" y="4221120"/>
                    <a:pt x="6578610" y="4189482"/>
                    <a:pt x="6580553" y="4314695"/>
                  </a:cubicBezTo>
                  <a:cubicBezTo>
                    <a:pt x="6583545" y="4507415"/>
                    <a:pt x="6584469" y="4524666"/>
                    <a:pt x="6588034" y="4748833"/>
                  </a:cubicBezTo>
                  <a:cubicBezTo>
                    <a:pt x="6589149" y="4817710"/>
                    <a:pt x="6670047" y="4800777"/>
                    <a:pt x="6081315" y="4801413"/>
                  </a:cubicBezTo>
                  <a:close/>
                  <a:moveTo>
                    <a:pt x="6074279" y="6046760"/>
                  </a:moveTo>
                  <a:cubicBezTo>
                    <a:pt x="6077495" y="6260201"/>
                    <a:pt x="6085422" y="6406643"/>
                    <a:pt x="6085581" y="6625113"/>
                  </a:cubicBezTo>
                  <a:cubicBezTo>
                    <a:pt x="5918213" y="6625431"/>
                    <a:pt x="5851960" y="6623139"/>
                    <a:pt x="5578225" y="6623139"/>
                  </a:cubicBezTo>
                  <a:cubicBezTo>
                    <a:pt x="5571730" y="6385478"/>
                    <a:pt x="5575041" y="6260265"/>
                    <a:pt x="5571539" y="6046633"/>
                  </a:cubicBezTo>
                  <a:cubicBezTo>
                    <a:pt x="5636773" y="6047047"/>
                    <a:pt x="5650559" y="6046951"/>
                    <a:pt x="6074279" y="6046760"/>
                  </a:cubicBezTo>
                  <a:close/>
                  <a:moveTo>
                    <a:pt x="5669533" y="6017383"/>
                  </a:moveTo>
                  <a:cubicBezTo>
                    <a:pt x="5544064" y="6017383"/>
                    <a:pt x="5573322" y="6053285"/>
                    <a:pt x="5566700" y="5833861"/>
                  </a:cubicBezTo>
                  <a:cubicBezTo>
                    <a:pt x="5562784" y="5704447"/>
                    <a:pt x="5559950" y="5559055"/>
                    <a:pt x="5560619" y="5439444"/>
                  </a:cubicBezTo>
                  <a:cubicBezTo>
                    <a:pt x="5578097" y="5439540"/>
                    <a:pt x="6002804" y="5440463"/>
                    <a:pt x="6066956" y="5440367"/>
                  </a:cubicBezTo>
                  <a:cubicBezTo>
                    <a:pt x="6074438" y="5855727"/>
                    <a:pt x="6070554" y="5788855"/>
                    <a:pt x="6073833" y="6017224"/>
                  </a:cubicBezTo>
                  <a:lnTo>
                    <a:pt x="5669533" y="6017383"/>
                  </a:lnTo>
                  <a:close/>
                  <a:moveTo>
                    <a:pt x="5561765" y="7137485"/>
                  </a:moveTo>
                  <a:cubicBezTo>
                    <a:pt x="5561892" y="7254359"/>
                    <a:pt x="5652883" y="7236408"/>
                    <a:pt x="5096720" y="7234179"/>
                  </a:cubicBezTo>
                  <a:cubicBezTo>
                    <a:pt x="5059566" y="7234020"/>
                    <a:pt x="5046832" y="7318524"/>
                    <a:pt x="5050779" y="6703665"/>
                  </a:cubicBezTo>
                  <a:cubicBezTo>
                    <a:pt x="5051193" y="6635903"/>
                    <a:pt x="4970805" y="6652708"/>
                    <a:pt x="5553010" y="6652708"/>
                  </a:cubicBezTo>
                  <a:cubicBezTo>
                    <a:pt x="5557403" y="6798513"/>
                    <a:pt x="5561510" y="6907016"/>
                    <a:pt x="5561765" y="7137485"/>
                  </a:cubicBezTo>
                  <a:close/>
                  <a:moveTo>
                    <a:pt x="5051002" y="6623426"/>
                  </a:moveTo>
                  <a:cubicBezTo>
                    <a:pt x="5050588" y="6352249"/>
                    <a:pt x="5041196" y="6260488"/>
                    <a:pt x="5038490" y="6047047"/>
                  </a:cubicBezTo>
                  <a:cubicBezTo>
                    <a:pt x="5276854" y="6044055"/>
                    <a:pt x="5177332" y="6043323"/>
                    <a:pt x="5545432" y="6046442"/>
                  </a:cubicBezTo>
                  <a:cubicBezTo>
                    <a:pt x="5549158" y="6274778"/>
                    <a:pt x="5545401" y="6376183"/>
                    <a:pt x="5552086" y="6623139"/>
                  </a:cubicBezTo>
                  <a:cubicBezTo>
                    <a:pt x="5100031" y="6623171"/>
                    <a:pt x="5235435" y="6623139"/>
                    <a:pt x="5051002" y="6623426"/>
                  </a:cubicBezTo>
                  <a:close/>
                  <a:moveTo>
                    <a:pt x="5478702" y="6016142"/>
                  </a:moveTo>
                  <a:cubicBezTo>
                    <a:pt x="5356320" y="6014486"/>
                    <a:pt x="5221872" y="6014327"/>
                    <a:pt x="5096497" y="6016523"/>
                  </a:cubicBezTo>
                  <a:cubicBezTo>
                    <a:pt x="5000158" y="6018210"/>
                    <a:pt x="5053326" y="6091066"/>
                    <a:pt x="5031772" y="5437980"/>
                  </a:cubicBezTo>
                  <a:cubicBezTo>
                    <a:pt x="5460395" y="5436993"/>
                    <a:pt x="5336167" y="5437535"/>
                    <a:pt x="5534544" y="5439221"/>
                  </a:cubicBezTo>
                  <a:cubicBezTo>
                    <a:pt x="5530979" y="6090524"/>
                    <a:pt x="5588890" y="6017478"/>
                    <a:pt x="5478702" y="6016142"/>
                  </a:cubicBezTo>
                  <a:close/>
                  <a:moveTo>
                    <a:pt x="5534799" y="5399882"/>
                  </a:moveTo>
                  <a:cubicBezTo>
                    <a:pt x="5534672" y="5416019"/>
                    <a:pt x="5586120" y="5406279"/>
                    <a:pt x="5096593" y="5408220"/>
                  </a:cubicBezTo>
                  <a:cubicBezTo>
                    <a:pt x="5006462" y="5408475"/>
                    <a:pt x="5028780" y="5497722"/>
                    <a:pt x="5021680" y="4961796"/>
                  </a:cubicBezTo>
                  <a:cubicBezTo>
                    <a:pt x="5019675" y="4803451"/>
                    <a:pt x="4999999" y="4829200"/>
                    <a:pt x="5096465" y="4830632"/>
                  </a:cubicBezTo>
                  <a:cubicBezTo>
                    <a:pt x="5215759" y="4832542"/>
                    <a:pt x="5260204" y="4832096"/>
                    <a:pt x="5528432" y="4832160"/>
                  </a:cubicBezTo>
                  <a:cubicBezTo>
                    <a:pt x="5535086" y="5253026"/>
                    <a:pt x="5535913" y="5266266"/>
                    <a:pt x="5534799" y="5399882"/>
                  </a:cubicBezTo>
                  <a:close/>
                  <a:moveTo>
                    <a:pt x="5019420" y="4800077"/>
                  </a:moveTo>
                  <a:cubicBezTo>
                    <a:pt x="5015663" y="4555763"/>
                    <a:pt x="5014676" y="4523616"/>
                    <a:pt x="5010028" y="4220261"/>
                  </a:cubicBezTo>
                  <a:cubicBezTo>
                    <a:pt x="5151130" y="4219337"/>
                    <a:pt x="5196084" y="4216504"/>
                    <a:pt x="5516938" y="4219847"/>
                  </a:cubicBezTo>
                  <a:cubicBezTo>
                    <a:pt x="5523751" y="4664997"/>
                    <a:pt x="5521555" y="4398849"/>
                    <a:pt x="5527954" y="4802623"/>
                  </a:cubicBezTo>
                  <a:cubicBezTo>
                    <a:pt x="5008977" y="4802528"/>
                    <a:pt x="5231837" y="4802050"/>
                    <a:pt x="5019420" y="4800077"/>
                  </a:cubicBezTo>
                  <a:close/>
                  <a:moveTo>
                    <a:pt x="5011142" y="5834338"/>
                  </a:moveTo>
                  <a:cubicBezTo>
                    <a:pt x="5010378" y="6069868"/>
                    <a:pt x="5118306" y="6019324"/>
                    <a:pt x="4507447" y="6018369"/>
                  </a:cubicBezTo>
                  <a:cubicBezTo>
                    <a:pt x="4501239" y="5622711"/>
                    <a:pt x="4499774" y="5526622"/>
                    <a:pt x="4498310" y="5441004"/>
                  </a:cubicBezTo>
                  <a:cubicBezTo>
                    <a:pt x="4733363" y="5440940"/>
                    <a:pt x="4625372" y="5438680"/>
                    <a:pt x="5005603" y="5438043"/>
                  </a:cubicBezTo>
                  <a:cubicBezTo>
                    <a:pt x="5009105" y="5542790"/>
                    <a:pt x="5011620" y="5681021"/>
                    <a:pt x="5011142" y="5834338"/>
                  </a:cubicBezTo>
                  <a:close/>
                  <a:moveTo>
                    <a:pt x="4905634" y="5408571"/>
                  </a:moveTo>
                  <a:cubicBezTo>
                    <a:pt x="4452655" y="5408571"/>
                    <a:pt x="4497960" y="5420761"/>
                    <a:pt x="4497578" y="5399786"/>
                  </a:cubicBezTo>
                  <a:cubicBezTo>
                    <a:pt x="4486148" y="4754690"/>
                    <a:pt x="4485861" y="4831396"/>
                    <a:pt x="4523652" y="4831396"/>
                  </a:cubicBezTo>
                  <a:cubicBezTo>
                    <a:pt x="5089430" y="4831396"/>
                    <a:pt x="4993313" y="4787537"/>
                    <a:pt x="4995574" y="4962306"/>
                  </a:cubicBezTo>
                  <a:cubicBezTo>
                    <a:pt x="4998343" y="5171386"/>
                    <a:pt x="4999744" y="5271932"/>
                    <a:pt x="5004297" y="5400677"/>
                  </a:cubicBezTo>
                  <a:cubicBezTo>
                    <a:pt x="5004679" y="5411085"/>
                    <a:pt x="5019515" y="5408571"/>
                    <a:pt x="4905634" y="5408571"/>
                  </a:cubicBezTo>
                  <a:close/>
                  <a:moveTo>
                    <a:pt x="4905634" y="4799631"/>
                  </a:moveTo>
                  <a:cubicBezTo>
                    <a:pt x="4425881" y="4799631"/>
                    <a:pt x="4492834" y="4822611"/>
                    <a:pt x="4491624" y="4748292"/>
                  </a:cubicBezTo>
                  <a:cubicBezTo>
                    <a:pt x="4482137" y="4142249"/>
                    <a:pt x="4457654" y="4220356"/>
                    <a:pt x="4523620" y="4220356"/>
                  </a:cubicBezTo>
                  <a:cubicBezTo>
                    <a:pt x="4863736" y="4220515"/>
                    <a:pt x="4920311" y="4220674"/>
                    <a:pt x="4983953" y="4220388"/>
                  </a:cubicBezTo>
                  <a:cubicBezTo>
                    <a:pt x="4994268" y="4895689"/>
                    <a:pt x="5029862" y="4799631"/>
                    <a:pt x="4905634" y="4799631"/>
                  </a:cubicBezTo>
                  <a:close/>
                  <a:moveTo>
                    <a:pt x="4481373" y="6018306"/>
                  </a:moveTo>
                  <a:cubicBezTo>
                    <a:pt x="4336896" y="6017733"/>
                    <a:pt x="4183695" y="6010858"/>
                    <a:pt x="3977231" y="6016142"/>
                  </a:cubicBezTo>
                  <a:cubicBezTo>
                    <a:pt x="3974749" y="5828323"/>
                    <a:pt x="3979620" y="5675674"/>
                    <a:pt x="3970450" y="5439699"/>
                  </a:cubicBezTo>
                  <a:cubicBezTo>
                    <a:pt x="4080734" y="5441704"/>
                    <a:pt x="4141034" y="5441131"/>
                    <a:pt x="4472172" y="5441004"/>
                  </a:cubicBezTo>
                  <a:cubicBezTo>
                    <a:pt x="4474177" y="5555045"/>
                    <a:pt x="4475132" y="5619402"/>
                    <a:pt x="4481373" y="6018306"/>
                  </a:cubicBezTo>
                  <a:close/>
                  <a:moveTo>
                    <a:pt x="3961154" y="4797721"/>
                  </a:moveTo>
                  <a:cubicBezTo>
                    <a:pt x="3958607" y="4581894"/>
                    <a:pt x="3953640" y="4512826"/>
                    <a:pt x="3949852" y="4221183"/>
                  </a:cubicBezTo>
                  <a:cubicBezTo>
                    <a:pt x="3985159" y="4221183"/>
                    <a:pt x="4310312" y="4220802"/>
                    <a:pt x="4453865" y="4220419"/>
                  </a:cubicBezTo>
                  <a:cubicBezTo>
                    <a:pt x="4458736" y="4561873"/>
                    <a:pt x="4463417" y="4551434"/>
                    <a:pt x="4466313" y="4801605"/>
                  </a:cubicBezTo>
                  <a:cubicBezTo>
                    <a:pt x="4229191" y="4800300"/>
                    <a:pt x="4457495" y="4797308"/>
                    <a:pt x="3961154" y="4797721"/>
                  </a:cubicBezTo>
                  <a:close/>
                  <a:moveTo>
                    <a:pt x="3950488" y="6016873"/>
                  </a:moveTo>
                  <a:cubicBezTo>
                    <a:pt x="3712729" y="6023716"/>
                    <a:pt x="3585571" y="6016205"/>
                    <a:pt x="3450741" y="6015091"/>
                  </a:cubicBezTo>
                  <a:cubicBezTo>
                    <a:pt x="3439949" y="5331260"/>
                    <a:pt x="3399101" y="5441768"/>
                    <a:pt x="3569175" y="5439030"/>
                  </a:cubicBezTo>
                  <a:cubicBezTo>
                    <a:pt x="3694804" y="5436993"/>
                    <a:pt x="3814639" y="5436803"/>
                    <a:pt x="3944312" y="5439253"/>
                  </a:cubicBezTo>
                  <a:cubicBezTo>
                    <a:pt x="3950234" y="5591042"/>
                    <a:pt x="3952749" y="6016778"/>
                    <a:pt x="3950488" y="6016873"/>
                  </a:cubicBezTo>
                  <a:close/>
                  <a:moveTo>
                    <a:pt x="3759943" y="4797881"/>
                  </a:moveTo>
                  <a:cubicBezTo>
                    <a:pt x="3582483" y="4797881"/>
                    <a:pt x="3577071" y="4799950"/>
                    <a:pt x="3429092" y="4800363"/>
                  </a:cubicBezTo>
                  <a:cubicBezTo>
                    <a:pt x="3423489" y="4395666"/>
                    <a:pt x="3422438" y="4324402"/>
                    <a:pt x="3420655" y="4223889"/>
                  </a:cubicBezTo>
                  <a:cubicBezTo>
                    <a:pt x="4005789" y="4222107"/>
                    <a:pt x="3923045" y="4183912"/>
                    <a:pt x="3925114" y="4314727"/>
                  </a:cubicBezTo>
                  <a:cubicBezTo>
                    <a:pt x="3934283" y="4900018"/>
                    <a:pt x="3983153" y="4797690"/>
                    <a:pt x="3759943" y="4797881"/>
                  </a:cubicBezTo>
                  <a:close/>
                  <a:moveTo>
                    <a:pt x="3424698" y="6014932"/>
                  </a:moveTo>
                  <a:cubicBezTo>
                    <a:pt x="3181686" y="6013722"/>
                    <a:pt x="3166627" y="6021457"/>
                    <a:pt x="2919348" y="6019260"/>
                  </a:cubicBezTo>
                  <a:cubicBezTo>
                    <a:pt x="2907345" y="5347269"/>
                    <a:pt x="2867485" y="5436580"/>
                    <a:pt x="2996266" y="5436580"/>
                  </a:cubicBezTo>
                  <a:cubicBezTo>
                    <a:pt x="3184169" y="5436580"/>
                    <a:pt x="3188053" y="5440558"/>
                    <a:pt x="3378025" y="5440558"/>
                  </a:cubicBezTo>
                  <a:cubicBezTo>
                    <a:pt x="3428837" y="5440558"/>
                    <a:pt x="3414383" y="5361783"/>
                    <a:pt x="3424698" y="6014932"/>
                  </a:cubicBezTo>
                  <a:close/>
                  <a:moveTo>
                    <a:pt x="3378025" y="5411021"/>
                  </a:moveTo>
                  <a:cubicBezTo>
                    <a:pt x="3375192" y="5411021"/>
                    <a:pt x="2906709" y="5409525"/>
                    <a:pt x="2906677" y="5400105"/>
                  </a:cubicBezTo>
                  <a:cubicBezTo>
                    <a:pt x="2905308" y="4743168"/>
                    <a:pt x="2849848" y="4831714"/>
                    <a:pt x="2996266" y="4831714"/>
                  </a:cubicBezTo>
                  <a:cubicBezTo>
                    <a:pt x="3484966" y="4831714"/>
                    <a:pt x="3403622" y="4785849"/>
                    <a:pt x="3404546" y="4965839"/>
                  </a:cubicBezTo>
                  <a:cubicBezTo>
                    <a:pt x="3407220" y="5478752"/>
                    <a:pt x="3432849" y="5411021"/>
                    <a:pt x="3378025" y="5411021"/>
                  </a:cubicBezTo>
                  <a:close/>
                  <a:moveTo>
                    <a:pt x="3378025" y="4800459"/>
                  </a:moveTo>
                  <a:cubicBezTo>
                    <a:pt x="2821512" y="4800459"/>
                    <a:pt x="2896043" y="4825030"/>
                    <a:pt x="2894833" y="4748420"/>
                  </a:cubicBezTo>
                  <a:cubicBezTo>
                    <a:pt x="2891427" y="4531605"/>
                    <a:pt x="2895757" y="4531478"/>
                    <a:pt x="2892350" y="4314154"/>
                  </a:cubicBezTo>
                  <a:cubicBezTo>
                    <a:pt x="2890535" y="4198394"/>
                    <a:pt x="2869555" y="4222043"/>
                    <a:pt x="2996266" y="4222043"/>
                  </a:cubicBezTo>
                  <a:cubicBezTo>
                    <a:pt x="3475065" y="4222043"/>
                    <a:pt x="3394230" y="4194543"/>
                    <a:pt x="3396109" y="4314663"/>
                  </a:cubicBezTo>
                  <a:cubicBezTo>
                    <a:pt x="3404991" y="4875415"/>
                    <a:pt x="3411008" y="4800459"/>
                    <a:pt x="3378025" y="4800459"/>
                  </a:cubicBezTo>
                  <a:close/>
                  <a:moveTo>
                    <a:pt x="2893241" y="6018974"/>
                  </a:moveTo>
                  <a:cubicBezTo>
                    <a:pt x="2704193" y="6016555"/>
                    <a:pt x="2834534" y="6013818"/>
                    <a:pt x="2388464" y="6015537"/>
                  </a:cubicBezTo>
                  <a:cubicBezTo>
                    <a:pt x="2377194" y="5351821"/>
                    <a:pt x="2354398" y="5436580"/>
                    <a:pt x="2423676" y="5436007"/>
                  </a:cubicBezTo>
                  <a:cubicBezTo>
                    <a:pt x="2539022" y="5435084"/>
                    <a:pt x="2633355" y="5434734"/>
                    <a:pt x="2805212" y="5435879"/>
                  </a:cubicBezTo>
                  <a:cubicBezTo>
                    <a:pt x="2899227" y="5436611"/>
                    <a:pt x="2880920" y="5338771"/>
                    <a:pt x="2893241" y="6018974"/>
                  </a:cubicBezTo>
                  <a:close/>
                  <a:moveTo>
                    <a:pt x="2371909" y="6655986"/>
                  </a:moveTo>
                  <a:cubicBezTo>
                    <a:pt x="2380314" y="7103206"/>
                    <a:pt x="2378212" y="7061670"/>
                    <a:pt x="2380123" y="7232397"/>
                  </a:cubicBezTo>
                  <a:cubicBezTo>
                    <a:pt x="2298683" y="7231283"/>
                    <a:pt x="2275665" y="7231538"/>
                    <a:pt x="1874995" y="7231442"/>
                  </a:cubicBezTo>
                  <a:cubicBezTo>
                    <a:pt x="1871461" y="7072078"/>
                    <a:pt x="1868086" y="7028887"/>
                    <a:pt x="1865412" y="6653536"/>
                  </a:cubicBezTo>
                  <a:cubicBezTo>
                    <a:pt x="1868946" y="6653567"/>
                    <a:pt x="2369266" y="6655986"/>
                    <a:pt x="2371909" y="6655986"/>
                  </a:cubicBezTo>
                  <a:close/>
                  <a:moveTo>
                    <a:pt x="1865189" y="6623999"/>
                  </a:moveTo>
                  <a:cubicBezTo>
                    <a:pt x="1864457" y="6544110"/>
                    <a:pt x="1863661" y="6502478"/>
                    <a:pt x="1856720" y="6051217"/>
                  </a:cubicBezTo>
                  <a:cubicBezTo>
                    <a:pt x="1856498" y="6036352"/>
                    <a:pt x="1830232" y="6046951"/>
                    <a:pt x="2362867" y="6045201"/>
                  </a:cubicBezTo>
                  <a:cubicBezTo>
                    <a:pt x="2366146" y="6243173"/>
                    <a:pt x="2366306" y="6345915"/>
                    <a:pt x="2371368" y="6626450"/>
                  </a:cubicBezTo>
                  <a:cubicBezTo>
                    <a:pt x="2368757" y="6626418"/>
                    <a:pt x="1867609" y="6623999"/>
                    <a:pt x="1865189" y="6623999"/>
                  </a:cubicBezTo>
                  <a:close/>
                  <a:moveTo>
                    <a:pt x="2232653" y="7261074"/>
                  </a:moveTo>
                  <a:cubicBezTo>
                    <a:pt x="2426286" y="7261074"/>
                    <a:pt x="2376239" y="7155882"/>
                    <a:pt x="2386140" y="7789329"/>
                  </a:cubicBezTo>
                  <a:cubicBezTo>
                    <a:pt x="2387413" y="7870300"/>
                    <a:pt x="2454303" y="7840605"/>
                    <a:pt x="1883432" y="7838536"/>
                  </a:cubicBezTo>
                  <a:cubicBezTo>
                    <a:pt x="1879675" y="7642951"/>
                    <a:pt x="1880312" y="7493198"/>
                    <a:pt x="1875632" y="7261011"/>
                  </a:cubicBezTo>
                  <a:lnTo>
                    <a:pt x="2232653" y="7261074"/>
                  </a:lnTo>
                  <a:close/>
                  <a:moveTo>
                    <a:pt x="2805371" y="5406311"/>
                  </a:moveTo>
                  <a:cubicBezTo>
                    <a:pt x="2688497" y="5405388"/>
                    <a:pt x="2556755" y="5405292"/>
                    <a:pt x="2423421" y="5406374"/>
                  </a:cubicBezTo>
                  <a:cubicBezTo>
                    <a:pt x="2356309" y="5406915"/>
                    <a:pt x="2377735" y="5494794"/>
                    <a:pt x="2367993" y="4828277"/>
                  </a:cubicBezTo>
                  <a:cubicBezTo>
                    <a:pt x="2566274" y="4832542"/>
                    <a:pt x="2448636" y="4833019"/>
                    <a:pt x="2870255" y="4831842"/>
                  </a:cubicBezTo>
                  <a:cubicBezTo>
                    <a:pt x="2883690" y="5497276"/>
                    <a:pt x="2909415" y="5407011"/>
                    <a:pt x="2805371" y="5406311"/>
                  </a:cubicBezTo>
                  <a:close/>
                  <a:moveTo>
                    <a:pt x="2362390" y="6015632"/>
                  </a:moveTo>
                  <a:cubicBezTo>
                    <a:pt x="2055989" y="6016746"/>
                    <a:pt x="2079517" y="6014073"/>
                    <a:pt x="1856116" y="6014041"/>
                  </a:cubicBezTo>
                  <a:cubicBezTo>
                    <a:pt x="1845546" y="5396062"/>
                    <a:pt x="1839528" y="5437948"/>
                    <a:pt x="1850831" y="5437916"/>
                  </a:cubicBezTo>
                  <a:cubicBezTo>
                    <a:pt x="1854587" y="5437916"/>
                    <a:pt x="2348158" y="5436516"/>
                    <a:pt x="2350928" y="5436484"/>
                  </a:cubicBezTo>
                  <a:cubicBezTo>
                    <a:pt x="2355895" y="5743118"/>
                    <a:pt x="2361021" y="5936666"/>
                    <a:pt x="2362390" y="6015632"/>
                  </a:cubicBezTo>
                  <a:close/>
                  <a:moveTo>
                    <a:pt x="1844336" y="5399945"/>
                  </a:moveTo>
                  <a:cubicBezTo>
                    <a:pt x="1842585" y="5271772"/>
                    <a:pt x="1832365" y="4829295"/>
                    <a:pt x="1850862" y="4829295"/>
                  </a:cubicBezTo>
                  <a:cubicBezTo>
                    <a:pt x="2440518" y="4829295"/>
                    <a:pt x="2341504" y="4782603"/>
                    <a:pt x="2343797" y="4965934"/>
                  </a:cubicBezTo>
                  <a:cubicBezTo>
                    <a:pt x="2345770" y="5124025"/>
                    <a:pt x="2346980" y="5190228"/>
                    <a:pt x="2350482" y="5406915"/>
                  </a:cubicBezTo>
                  <a:cubicBezTo>
                    <a:pt x="1781553" y="5410162"/>
                    <a:pt x="1844495" y="5411754"/>
                    <a:pt x="1844336" y="5399945"/>
                  </a:cubicBezTo>
                  <a:close/>
                  <a:moveTo>
                    <a:pt x="2232653" y="4797435"/>
                  </a:moveTo>
                  <a:cubicBezTo>
                    <a:pt x="1766144" y="4797435"/>
                    <a:pt x="1840101" y="4823184"/>
                    <a:pt x="1838924" y="4748292"/>
                  </a:cubicBezTo>
                  <a:cubicBezTo>
                    <a:pt x="1829691" y="4157527"/>
                    <a:pt x="1813231" y="4221120"/>
                    <a:pt x="1850831" y="4221120"/>
                  </a:cubicBezTo>
                  <a:cubicBezTo>
                    <a:pt x="2420365" y="4221120"/>
                    <a:pt x="2330902" y="4192538"/>
                    <a:pt x="2332813" y="4314727"/>
                  </a:cubicBezTo>
                  <a:cubicBezTo>
                    <a:pt x="2341823" y="4888750"/>
                    <a:pt x="2371654" y="4797435"/>
                    <a:pt x="2232653" y="4797435"/>
                  </a:cubicBezTo>
                  <a:close/>
                  <a:moveTo>
                    <a:pt x="1830519" y="6043609"/>
                  </a:moveTo>
                  <a:cubicBezTo>
                    <a:pt x="1830550" y="6046410"/>
                    <a:pt x="1838255" y="6532301"/>
                    <a:pt x="1839083" y="6623999"/>
                  </a:cubicBezTo>
                  <a:cubicBezTo>
                    <a:pt x="1681012" y="6623935"/>
                    <a:pt x="1869519" y="6623648"/>
                    <a:pt x="1335961" y="6622248"/>
                  </a:cubicBezTo>
                  <a:cubicBezTo>
                    <a:pt x="1334815" y="6533383"/>
                    <a:pt x="1333509" y="6454895"/>
                    <a:pt x="1327174" y="6051248"/>
                  </a:cubicBezTo>
                  <a:cubicBezTo>
                    <a:pt x="1327110" y="6045360"/>
                    <a:pt x="1283430" y="6044087"/>
                    <a:pt x="1830519" y="6043609"/>
                  </a:cubicBezTo>
                  <a:close/>
                  <a:moveTo>
                    <a:pt x="1839337" y="6653536"/>
                  </a:moveTo>
                  <a:cubicBezTo>
                    <a:pt x="1842203" y="7045215"/>
                    <a:pt x="1845418" y="7074274"/>
                    <a:pt x="1848888" y="7231442"/>
                  </a:cubicBezTo>
                  <a:cubicBezTo>
                    <a:pt x="1846151" y="7231442"/>
                    <a:pt x="1348377" y="7232397"/>
                    <a:pt x="1344620" y="7232429"/>
                  </a:cubicBezTo>
                  <a:cubicBezTo>
                    <a:pt x="1336279" y="6690934"/>
                    <a:pt x="1339144" y="6879548"/>
                    <a:pt x="1336311" y="6651785"/>
                  </a:cubicBezTo>
                  <a:cubicBezTo>
                    <a:pt x="1816319" y="6652899"/>
                    <a:pt x="1661718" y="6653472"/>
                    <a:pt x="1839337" y="6653536"/>
                  </a:cubicBezTo>
                  <a:close/>
                  <a:moveTo>
                    <a:pt x="1849525" y="7261011"/>
                  </a:moveTo>
                  <a:cubicBezTo>
                    <a:pt x="1854492" y="7507012"/>
                    <a:pt x="1853059" y="7613064"/>
                    <a:pt x="1857357" y="7838472"/>
                  </a:cubicBezTo>
                  <a:cubicBezTo>
                    <a:pt x="1854173" y="7838472"/>
                    <a:pt x="1799223" y="7838249"/>
                    <a:pt x="1351752" y="7839554"/>
                  </a:cubicBezTo>
                  <a:cubicBezTo>
                    <a:pt x="1347390" y="7571432"/>
                    <a:pt x="1350447" y="7610804"/>
                    <a:pt x="1345098" y="7261997"/>
                  </a:cubicBezTo>
                  <a:cubicBezTo>
                    <a:pt x="1351370" y="7261997"/>
                    <a:pt x="1818834" y="7261011"/>
                    <a:pt x="1849525" y="7261011"/>
                  </a:cubicBezTo>
                  <a:close/>
                  <a:moveTo>
                    <a:pt x="1850831" y="7868009"/>
                  </a:moveTo>
                  <a:cubicBezTo>
                    <a:pt x="1861560" y="7868009"/>
                    <a:pt x="1856625" y="7852668"/>
                    <a:pt x="1861942" y="8006780"/>
                  </a:cubicBezTo>
                  <a:cubicBezTo>
                    <a:pt x="1878975" y="8501487"/>
                    <a:pt x="1875186" y="8451580"/>
                    <a:pt x="1850831" y="8451580"/>
                  </a:cubicBezTo>
                  <a:cubicBezTo>
                    <a:pt x="1847679" y="8451580"/>
                    <a:pt x="1363150" y="8451677"/>
                    <a:pt x="1362831" y="8440218"/>
                  </a:cubicBezTo>
                  <a:cubicBezTo>
                    <a:pt x="1358852" y="8299473"/>
                    <a:pt x="1359170" y="8293648"/>
                    <a:pt x="1352261" y="7869155"/>
                  </a:cubicBezTo>
                  <a:cubicBezTo>
                    <a:pt x="1355795" y="7869155"/>
                    <a:pt x="1847997" y="7868009"/>
                    <a:pt x="1850831" y="7868009"/>
                  </a:cubicBezTo>
                  <a:close/>
                  <a:moveTo>
                    <a:pt x="1469199" y="8477553"/>
                  </a:moveTo>
                  <a:cubicBezTo>
                    <a:pt x="1659235" y="8477553"/>
                    <a:pt x="1659903" y="8481149"/>
                    <a:pt x="1850862" y="8481149"/>
                  </a:cubicBezTo>
                  <a:cubicBezTo>
                    <a:pt x="1881617" y="8481149"/>
                    <a:pt x="1866367" y="8417397"/>
                    <a:pt x="1875345" y="9055491"/>
                  </a:cubicBezTo>
                  <a:cubicBezTo>
                    <a:pt x="1862929" y="9055460"/>
                    <a:pt x="1377858" y="9058197"/>
                    <a:pt x="1375503" y="9058228"/>
                  </a:cubicBezTo>
                  <a:cubicBezTo>
                    <a:pt x="1364137" y="8374238"/>
                    <a:pt x="1327874" y="8477553"/>
                    <a:pt x="1469199" y="8477553"/>
                  </a:cubicBezTo>
                  <a:close/>
                  <a:moveTo>
                    <a:pt x="1884037" y="7868072"/>
                  </a:moveTo>
                  <a:cubicBezTo>
                    <a:pt x="2053665" y="7868741"/>
                    <a:pt x="2043477" y="7873547"/>
                    <a:pt x="2232653" y="7873547"/>
                  </a:cubicBezTo>
                  <a:cubicBezTo>
                    <a:pt x="2436092" y="7873547"/>
                    <a:pt x="2382765" y="7752950"/>
                    <a:pt x="2399957" y="8441110"/>
                  </a:cubicBezTo>
                  <a:cubicBezTo>
                    <a:pt x="2400276" y="8453936"/>
                    <a:pt x="2463854" y="8450562"/>
                    <a:pt x="1895753" y="8451548"/>
                  </a:cubicBezTo>
                  <a:cubicBezTo>
                    <a:pt x="1894416" y="8120630"/>
                    <a:pt x="1886838" y="7998378"/>
                    <a:pt x="1884037" y="7868072"/>
                  </a:cubicBezTo>
                  <a:close/>
                  <a:moveTo>
                    <a:pt x="2400944" y="8480258"/>
                  </a:moveTo>
                  <a:cubicBezTo>
                    <a:pt x="2409381" y="8825818"/>
                    <a:pt x="2403109" y="8849148"/>
                    <a:pt x="2405815" y="9058038"/>
                  </a:cubicBezTo>
                  <a:cubicBezTo>
                    <a:pt x="1937650" y="9058355"/>
                    <a:pt x="2118995" y="9056159"/>
                    <a:pt x="1901388" y="9055523"/>
                  </a:cubicBezTo>
                  <a:cubicBezTo>
                    <a:pt x="1901356" y="9053008"/>
                    <a:pt x="1895944" y="8483568"/>
                    <a:pt x="1895912" y="8481085"/>
                  </a:cubicBezTo>
                  <a:cubicBezTo>
                    <a:pt x="2039083" y="8480863"/>
                    <a:pt x="2189546" y="8478094"/>
                    <a:pt x="2400944" y="8480258"/>
                  </a:cubicBezTo>
                  <a:close/>
                  <a:moveTo>
                    <a:pt x="2406261" y="9087574"/>
                  </a:moveTo>
                  <a:cubicBezTo>
                    <a:pt x="2406293" y="9089929"/>
                    <a:pt x="2413902" y="9576235"/>
                    <a:pt x="2416162" y="9666595"/>
                  </a:cubicBezTo>
                  <a:cubicBezTo>
                    <a:pt x="2142777" y="9664813"/>
                    <a:pt x="2031220" y="9667613"/>
                    <a:pt x="1912595" y="9667964"/>
                  </a:cubicBezTo>
                  <a:cubicBezTo>
                    <a:pt x="1912563" y="9665703"/>
                    <a:pt x="1902025" y="9095340"/>
                    <a:pt x="1901865" y="9085092"/>
                  </a:cubicBezTo>
                  <a:cubicBezTo>
                    <a:pt x="2141313" y="9085855"/>
                    <a:pt x="1922146" y="9087924"/>
                    <a:pt x="2406261" y="9087574"/>
                  </a:cubicBezTo>
                  <a:close/>
                  <a:moveTo>
                    <a:pt x="2416895" y="9696195"/>
                  </a:moveTo>
                  <a:cubicBezTo>
                    <a:pt x="2426923" y="10064863"/>
                    <a:pt x="2424281" y="10103693"/>
                    <a:pt x="2425936" y="10274420"/>
                  </a:cubicBezTo>
                  <a:cubicBezTo>
                    <a:pt x="2231411" y="10272224"/>
                    <a:pt x="1992761" y="10274579"/>
                    <a:pt x="1920999" y="10274771"/>
                  </a:cubicBezTo>
                  <a:cubicBezTo>
                    <a:pt x="1919376" y="10112224"/>
                    <a:pt x="1921668" y="10119257"/>
                    <a:pt x="1913136" y="9697501"/>
                  </a:cubicBezTo>
                  <a:cubicBezTo>
                    <a:pt x="2069934" y="9697118"/>
                    <a:pt x="2128164" y="9694318"/>
                    <a:pt x="2416895" y="9696195"/>
                  </a:cubicBezTo>
                  <a:close/>
                  <a:moveTo>
                    <a:pt x="2423421" y="10304052"/>
                  </a:moveTo>
                  <a:cubicBezTo>
                    <a:pt x="2429884" y="10304084"/>
                    <a:pt x="2423007" y="10270473"/>
                    <a:pt x="2435010" y="10880813"/>
                  </a:cubicBezTo>
                  <a:cubicBezTo>
                    <a:pt x="2145547" y="10879190"/>
                    <a:pt x="2064362" y="10880940"/>
                    <a:pt x="1933575" y="10881291"/>
                  </a:cubicBezTo>
                  <a:cubicBezTo>
                    <a:pt x="1929054" y="10580227"/>
                    <a:pt x="1924629" y="10594804"/>
                    <a:pt x="1921286" y="10304371"/>
                  </a:cubicBezTo>
                  <a:cubicBezTo>
                    <a:pt x="2080090" y="10304021"/>
                    <a:pt x="2186044" y="10301793"/>
                    <a:pt x="2423421" y="10304052"/>
                  </a:cubicBezTo>
                  <a:close/>
                  <a:moveTo>
                    <a:pt x="2432367" y="9092189"/>
                  </a:moveTo>
                  <a:cubicBezTo>
                    <a:pt x="2432240" y="9083882"/>
                    <a:pt x="2392094" y="9088084"/>
                    <a:pt x="2941602" y="9089293"/>
                  </a:cubicBezTo>
                  <a:cubicBezTo>
                    <a:pt x="2942366" y="9136494"/>
                    <a:pt x="2948479" y="9652304"/>
                    <a:pt x="2948574" y="9666563"/>
                  </a:cubicBezTo>
                  <a:cubicBezTo>
                    <a:pt x="2797125" y="9666658"/>
                    <a:pt x="2633642" y="9667996"/>
                    <a:pt x="2442173" y="9666754"/>
                  </a:cubicBezTo>
                  <a:cubicBezTo>
                    <a:pt x="2440199" y="9585464"/>
                    <a:pt x="2439754" y="9544374"/>
                    <a:pt x="2432367" y="9092189"/>
                  </a:cubicBezTo>
                  <a:close/>
                  <a:moveTo>
                    <a:pt x="2948765" y="9696132"/>
                  </a:moveTo>
                  <a:cubicBezTo>
                    <a:pt x="2949943" y="10022849"/>
                    <a:pt x="2953445" y="10093699"/>
                    <a:pt x="2957043" y="10275661"/>
                  </a:cubicBezTo>
                  <a:cubicBezTo>
                    <a:pt x="2562390" y="10275344"/>
                    <a:pt x="2538958" y="10275471"/>
                    <a:pt x="2452043" y="10274675"/>
                  </a:cubicBezTo>
                  <a:cubicBezTo>
                    <a:pt x="2450546" y="10114324"/>
                    <a:pt x="2452807" y="10060057"/>
                    <a:pt x="2443001" y="9696354"/>
                  </a:cubicBezTo>
                  <a:cubicBezTo>
                    <a:pt x="2627879" y="9697501"/>
                    <a:pt x="2831828" y="9696227"/>
                    <a:pt x="2948765" y="9696132"/>
                  </a:cubicBezTo>
                  <a:close/>
                  <a:moveTo>
                    <a:pt x="2614412" y="10304944"/>
                  </a:moveTo>
                  <a:cubicBezTo>
                    <a:pt x="3023551" y="10305293"/>
                    <a:pt x="2957234" y="10274961"/>
                    <a:pt x="2959112" y="10396291"/>
                  </a:cubicBezTo>
                  <a:cubicBezTo>
                    <a:pt x="2962105" y="10587643"/>
                    <a:pt x="2961819" y="10616225"/>
                    <a:pt x="2965162" y="10830875"/>
                  </a:cubicBezTo>
                  <a:cubicBezTo>
                    <a:pt x="2966212" y="10898479"/>
                    <a:pt x="3047524" y="10883964"/>
                    <a:pt x="2461053" y="10880940"/>
                  </a:cubicBezTo>
                  <a:cubicBezTo>
                    <a:pt x="2460289" y="10842396"/>
                    <a:pt x="2460798" y="10873970"/>
                    <a:pt x="2453507" y="10395782"/>
                  </a:cubicBezTo>
                  <a:cubicBezTo>
                    <a:pt x="2451756" y="10279799"/>
                    <a:pt x="2419887" y="10304944"/>
                    <a:pt x="2614412" y="10304944"/>
                  </a:cubicBezTo>
                  <a:close/>
                  <a:moveTo>
                    <a:pt x="2953605" y="8477361"/>
                  </a:moveTo>
                  <a:cubicBezTo>
                    <a:pt x="2955865" y="8477361"/>
                    <a:pt x="3355676" y="8476471"/>
                    <a:pt x="3460547" y="8476630"/>
                  </a:cubicBezTo>
                  <a:cubicBezTo>
                    <a:pt x="3468634" y="9161861"/>
                    <a:pt x="3495950" y="9056860"/>
                    <a:pt x="3378025" y="9056860"/>
                  </a:cubicBezTo>
                  <a:cubicBezTo>
                    <a:pt x="3187958" y="9056860"/>
                    <a:pt x="3183787" y="9059820"/>
                    <a:pt x="2996266" y="9059820"/>
                  </a:cubicBezTo>
                  <a:cubicBezTo>
                    <a:pt x="2958285" y="9059820"/>
                    <a:pt x="2965798" y="9137099"/>
                    <a:pt x="2953605" y="8477361"/>
                  </a:cubicBezTo>
                  <a:close/>
                  <a:moveTo>
                    <a:pt x="2996266" y="9089356"/>
                  </a:moveTo>
                  <a:cubicBezTo>
                    <a:pt x="3506074" y="9089356"/>
                    <a:pt x="3467679" y="9079617"/>
                    <a:pt x="3467901" y="9092698"/>
                  </a:cubicBezTo>
                  <a:cubicBezTo>
                    <a:pt x="3478471" y="9765326"/>
                    <a:pt x="3518140" y="9668441"/>
                    <a:pt x="3378025" y="9668537"/>
                  </a:cubicBezTo>
                  <a:cubicBezTo>
                    <a:pt x="3191683" y="9668537"/>
                    <a:pt x="3191810" y="9666563"/>
                    <a:pt x="2996266" y="9666563"/>
                  </a:cubicBezTo>
                  <a:cubicBezTo>
                    <a:pt x="2967008" y="9666563"/>
                    <a:pt x="2975604" y="9687761"/>
                    <a:pt x="2973089" y="9526710"/>
                  </a:cubicBezTo>
                  <a:cubicBezTo>
                    <a:pt x="2965193" y="9022104"/>
                    <a:pt x="2956693" y="9089356"/>
                    <a:pt x="2996266" y="9089356"/>
                  </a:cubicBezTo>
                  <a:close/>
                  <a:moveTo>
                    <a:pt x="2996266" y="9696132"/>
                  </a:moveTo>
                  <a:cubicBezTo>
                    <a:pt x="3556663" y="9696132"/>
                    <a:pt x="3479617" y="9683113"/>
                    <a:pt x="3481146" y="9744638"/>
                  </a:cubicBezTo>
                  <a:cubicBezTo>
                    <a:pt x="3496300" y="10376144"/>
                    <a:pt x="3512123" y="10272383"/>
                    <a:pt x="3378025" y="10272383"/>
                  </a:cubicBezTo>
                  <a:cubicBezTo>
                    <a:pt x="2902920" y="10272383"/>
                    <a:pt x="2984168" y="10315988"/>
                    <a:pt x="2981017" y="10178394"/>
                  </a:cubicBezTo>
                  <a:cubicBezTo>
                    <a:pt x="2968568" y="9636804"/>
                    <a:pt x="2971656" y="9696132"/>
                    <a:pt x="2996266" y="9696132"/>
                  </a:cubicBezTo>
                  <a:close/>
                  <a:moveTo>
                    <a:pt x="3486590" y="8476693"/>
                  </a:moveTo>
                  <a:cubicBezTo>
                    <a:pt x="3999581" y="8477712"/>
                    <a:pt x="3767871" y="8476757"/>
                    <a:pt x="3990125" y="8478412"/>
                  </a:cubicBezTo>
                  <a:cubicBezTo>
                    <a:pt x="4008432" y="9151422"/>
                    <a:pt x="4006968" y="9058547"/>
                    <a:pt x="3951093" y="9057210"/>
                  </a:cubicBezTo>
                  <a:cubicBezTo>
                    <a:pt x="3397000" y="9043779"/>
                    <a:pt x="3493085" y="9120771"/>
                    <a:pt x="3491525" y="8875088"/>
                  </a:cubicBezTo>
                  <a:cubicBezTo>
                    <a:pt x="3490506" y="8708149"/>
                    <a:pt x="3488818" y="8662953"/>
                    <a:pt x="3486590" y="8476693"/>
                  </a:cubicBezTo>
                  <a:close/>
                  <a:moveTo>
                    <a:pt x="3569112" y="9085442"/>
                  </a:moveTo>
                  <a:cubicBezTo>
                    <a:pt x="4043739" y="9080954"/>
                    <a:pt x="3997799" y="9090375"/>
                    <a:pt x="3997862" y="9092698"/>
                  </a:cubicBezTo>
                  <a:cubicBezTo>
                    <a:pt x="4008177" y="9751959"/>
                    <a:pt x="4042275" y="9666531"/>
                    <a:pt x="3950711" y="9667391"/>
                  </a:cubicBezTo>
                  <a:cubicBezTo>
                    <a:pt x="3823745" y="9668409"/>
                    <a:pt x="3841319" y="9668155"/>
                    <a:pt x="3505437" y="9668441"/>
                  </a:cubicBezTo>
                  <a:cubicBezTo>
                    <a:pt x="3490792" y="8992948"/>
                    <a:pt x="3466055" y="9086556"/>
                    <a:pt x="3569112" y="9085442"/>
                  </a:cubicBezTo>
                  <a:close/>
                  <a:moveTo>
                    <a:pt x="4012443" y="9696482"/>
                  </a:moveTo>
                  <a:cubicBezTo>
                    <a:pt x="4020785" y="10139977"/>
                    <a:pt x="4018588" y="10100446"/>
                    <a:pt x="4020657" y="10275948"/>
                  </a:cubicBezTo>
                  <a:cubicBezTo>
                    <a:pt x="3480222" y="10272607"/>
                    <a:pt x="3916136" y="10276234"/>
                    <a:pt x="3514447" y="10272861"/>
                  </a:cubicBezTo>
                  <a:cubicBezTo>
                    <a:pt x="3512983" y="10117443"/>
                    <a:pt x="3514829" y="10073329"/>
                    <a:pt x="3506106" y="9698010"/>
                  </a:cubicBezTo>
                  <a:cubicBezTo>
                    <a:pt x="3992195" y="9697596"/>
                    <a:pt x="3798180" y="9697882"/>
                    <a:pt x="4012443" y="9696482"/>
                  </a:cubicBezTo>
                  <a:close/>
                  <a:moveTo>
                    <a:pt x="4016264" y="8478572"/>
                  </a:moveTo>
                  <a:cubicBezTo>
                    <a:pt x="4315756" y="8480354"/>
                    <a:pt x="4300379" y="8475865"/>
                    <a:pt x="4521519" y="8475802"/>
                  </a:cubicBezTo>
                  <a:cubicBezTo>
                    <a:pt x="4520373" y="8925791"/>
                    <a:pt x="4544856" y="9056032"/>
                    <a:pt x="4523684" y="9056032"/>
                  </a:cubicBezTo>
                  <a:cubicBezTo>
                    <a:pt x="4336704" y="9056032"/>
                    <a:pt x="4223874" y="9061793"/>
                    <a:pt x="4023459" y="9058706"/>
                  </a:cubicBezTo>
                  <a:cubicBezTo>
                    <a:pt x="4020880" y="8877921"/>
                    <a:pt x="4023173" y="8731097"/>
                    <a:pt x="4016264" y="8478572"/>
                  </a:cubicBezTo>
                  <a:close/>
                  <a:moveTo>
                    <a:pt x="4141766" y="9089038"/>
                  </a:moveTo>
                  <a:cubicBezTo>
                    <a:pt x="4563608" y="9089038"/>
                    <a:pt x="4532758" y="9077644"/>
                    <a:pt x="4532981" y="9092635"/>
                  </a:cubicBezTo>
                  <a:cubicBezTo>
                    <a:pt x="4542977" y="9732702"/>
                    <a:pt x="4547594" y="9663858"/>
                    <a:pt x="4523620" y="9663858"/>
                  </a:cubicBezTo>
                  <a:cubicBezTo>
                    <a:pt x="3939377" y="9663858"/>
                    <a:pt x="4038518" y="9712364"/>
                    <a:pt x="4035621" y="9526646"/>
                  </a:cubicBezTo>
                  <a:cubicBezTo>
                    <a:pt x="4027407" y="8998933"/>
                    <a:pt x="3977009" y="9089038"/>
                    <a:pt x="4141766" y="9089038"/>
                  </a:cubicBezTo>
                  <a:close/>
                  <a:moveTo>
                    <a:pt x="4141766" y="9696132"/>
                  </a:moveTo>
                  <a:cubicBezTo>
                    <a:pt x="4610217" y="9696132"/>
                    <a:pt x="4541513" y="9670796"/>
                    <a:pt x="4543295" y="9745847"/>
                  </a:cubicBezTo>
                  <a:cubicBezTo>
                    <a:pt x="4558386" y="10343742"/>
                    <a:pt x="4552115" y="10271652"/>
                    <a:pt x="4523620" y="10271652"/>
                  </a:cubicBezTo>
                  <a:cubicBezTo>
                    <a:pt x="3967553" y="10271652"/>
                    <a:pt x="4046987" y="10318821"/>
                    <a:pt x="4045809" y="10178553"/>
                  </a:cubicBezTo>
                  <a:cubicBezTo>
                    <a:pt x="4041129" y="9609781"/>
                    <a:pt x="4006808" y="9696132"/>
                    <a:pt x="4141766" y="9696132"/>
                  </a:cubicBezTo>
                  <a:close/>
                  <a:moveTo>
                    <a:pt x="4141766" y="10305835"/>
                  </a:moveTo>
                  <a:cubicBezTo>
                    <a:pt x="4619227" y="10305835"/>
                    <a:pt x="4548708" y="10263726"/>
                    <a:pt x="4550777" y="10396291"/>
                  </a:cubicBezTo>
                  <a:cubicBezTo>
                    <a:pt x="4559469" y="10951313"/>
                    <a:pt x="4582614" y="10882532"/>
                    <a:pt x="4523652" y="10882532"/>
                  </a:cubicBezTo>
                  <a:cubicBezTo>
                    <a:pt x="3980161" y="10882532"/>
                    <a:pt x="4053927" y="10898988"/>
                    <a:pt x="4052813" y="10830366"/>
                  </a:cubicBezTo>
                  <a:cubicBezTo>
                    <a:pt x="4043007" y="10203603"/>
                    <a:pt x="4024637" y="10305835"/>
                    <a:pt x="4141766" y="10305835"/>
                  </a:cubicBezTo>
                  <a:close/>
                  <a:moveTo>
                    <a:pt x="4559055" y="9092125"/>
                  </a:moveTo>
                  <a:cubicBezTo>
                    <a:pt x="4558832" y="9076879"/>
                    <a:pt x="4548549" y="9091362"/>
                    <a:pt x="5062241" y="9089071"/>
                  </a:cubicBezTo>
                  <a:cubicBezTo>
                    <a:pt x="5065424" y="9301587"/>
                    <a:pt x="5064278" y="9462162"/>
                    <a:pt x="5069691" y="9667391"/>
                  </a:cubicBezTo>
                  <a:cubicBezTo>
                    <a:pt x="4785162" y="9670574"/>
                    <a:pt x="4731963" y="9664653"/>
                    <a:pt x="4567524" y="9663953"/>
                  </a:cubicBezTo>
                  <a:cubicBezTo>
                    <a:pt x="4563640" y="9482404"/>
                    <a:pt x="4562366" y="9304007"/>
                    <a:pt x="4559055" y="9092125"/>
                  </a:cubicBezTo>
                  <a:close/>
                  <a:moveTo>
                    <a:pt x="5096657" y="8481977"/>
                  </a:moveTo>
                  <a:cubicBezTo>
                    <a:pt x="5267813" y="8481754"/>
                    <a:pt x="5144476" y="8481754"/>
                    <a:pt x="5583350" y="8481818"/>
                  </a:cubicBezTo>
                  <a:cubicBezTo>
                    <a:pt x="5588954" y="8888616"/>
                    <a:pt x="5590800" y="8841223"/>
                    <a:pt x="5594494" y="9058642"/>
                  </a:cubicBezTo>
                  <a:cubicBezTo>
                    <a:pt x="5190576" y="9058896"/>
                    <a:pt x="5176122" y="9058833"/>
                    <a:pt x="5087870" y="9059342"/>
                  </a:cubicBezTo>
                  <a:cubicBezTo>
                    <a:pt x="5077427" y="8415519"/>
                    <a:pt x="5066029" y="8482040"/>
                    <a:pt x="5096657" y="8481977"/>
                  </a:cubicBezTo>
                  <a:close/>
                  <a:moveTo>
                    <a:pt x="5096688" y="9088911"/>
                  </a:moveTo>
                  <a:cubicBezTo>
                    <a:pt x="5206654" y="9088338"/>
                    <a:pt x="5204935" y="9088465"/>
                    <a:pt x="5594939" y="9088179"/>
                  </a:cubicBezTo>
                  <a:cubicBezTo>
                    <a:pt x="5594971" y="9090821"/>
                    <a:pt x="5602548" y="9589061"/>
                    <a:pt x="5603058" y="9663158"/>
                  </a:cubicBezTo>
                  <a:cubicBezTo>
                    <a:pt x="5600638" y="9663158"/>
                    <a:pt x="5098057" y="9667041"/>
                    <a:pt x="5095765" y="9667072"/>
                  </a:cubicBezTo>
                  <a:cubicBezTo>
                    <a:pt x="5095733" y="9664813"/>
                    <a:pt x="5082139" y="9089006"/>
                    <a:pt x="5096688" y="9088911"/>
                  </a:cubicBezTo>
                  <a:close/>
                  <a:moveTo>
                    <a:pt x="5096816" y="9696641"/>
                  </a:moveTo>
                  <a:cubicBezTo>
                    <a:pt x="5684274" y="9689511"/>
                    <a:pt x="5603249" y="9677035"/>
                    <a:pt x="5603408" y="9744256"/>
                  </a:cubicBezTo>
                  <a:cubicBezTo>
                    <a:pt x="5604713" y="10370160"/>
                    <a:pt x="5653615" y="10276489"/>
                    <a:pt x="5478702" y="10274389"/>
                  </a:cubicBezTo>
                  <a:cubicBezTo>
                    <a:pt x="5357721" y="10272765"/>
                    <a:pt x="5225883" y="10272607"/>
                    <a:pt x="5106335" y="10274675"/>
                  </a:cubicBezTo>
                  <a:cubicBezTo>
                    <a:pt x="5105507" y="10194627"/>
                    <a:pt x="5101400" y="9696577"/>
                    <a:pt x="5096816" y="9696641"/>
                  </a:cubicBezTo>
                  <a:close/>
                  <a:moveTo>
                    <a:pt x="5609871" y="10305039"/>
                  </a:moveTo>
                  <a:cubicBezTo>
                    <a:pt x="5613150" y="10539614"/>
                    <a:pt x="5614615" y="10565394"/>
                    <a:pt x="5619772" y="10880368"/>
                  </a:cubicBezTo>
                  <a:cubicBezTo>
                    <a:pt x="5261509" y="10880431"/>
                    <a:pt x="5216491" y="10879858"/>
                    <a:pt x="5113785" y="10882373"/>
                  </a:cubicBezTo>
                  <a:cubicBezTo>
                    <a:pt x="5112512" y="10814197"/>
                    <a:pt x="5106685" y="10306662"/>
                    <a:pt x="5106653" y="10304276"/>
                  </a:cubicBezTo>
                  <a:cubicBezTo>
                    <a:pt x="5327635" y="10300392"/>
                    <a:pt x="5472239" y="10304593"/>
                    <a:pt x="5609871" y="10305039"/>
                  </a:cubicBezTo>
                  <a:close/>
                  <a:moveTo>
                    <a:pt x="5609457" y="8481850"/>
                  </a:moveTo>
                  <a:cubicBezTo>
                    <a:pt x="5903855" y="8481881"/>
                    <a:pt x="5874820" y="8475452"/>
                    <a:pt x="6111273" y="8476980"/>
                  </a:cubicBezTo>
                  <a:cubicBezTo>
                    <a:pt x="6112929" y="8604198"/>
                    <a:pt x="6115094" y="8748475"/>
                    <a:pt x="6118278" y="8875598"/>
                  </a:cubicBezTo>
                  <a:cubicBezTo>
                    <a:pt x="6124040" y="9114533"/>
                    <a:pt x="6218469" y="9058611"/>
                    <a:pt x="5669533" y="9058611"/>
                  </a:cubicBezTo>
                  <a:cubicBezTo>
                    <a:pt x="5603504" y="9058642"/>
                    <a:pt x="5618658" y="9153077"/>
                    <a:pt x="5609457" y="8481850"/>
                  </a:cubicBezTo>
                  <a:close/>
                  <a:moveTo>
                    <a:pt x="5669533" y="9088147"/>
                  </a:moveTo>
                  <a:cubicBezTo>
                    <a:pt x="5672367" y="9088147"/>
                    <a:pt x="6122576" y="9088625"/>
                    <a:pt x="6122640" y="9092635"/>
                  </a:cubicBezTo>
                  <a:cubicBezTo>
                    <a:pt x="6133050" y="9756160"/>
                    <a:pt x="6159125" y="9665672"/>
                    <a:pt x="6051484" y="9665672"/>
                  </a:cubicBezTo>
                  <a:cubicBezTo>
                    <a:pt x="5870044" y="9665672"/>
                    <a:pt x="5857818" y="9663030"/>
                    <a:pt x="5669533" y="9663030"/>
                  </a:cubicBezTo>
                  <a:cubicBezTo>
                    <a:pt x="5618117" y="9663030"/>
                    <a:pt x="5630119" y="9690466"/>
                    <a:pt x="5627540" y="9526646"/>
                  </a:cubicBezTo>
                  <a:cubicBezTo>
                    <a:pt x="5619358" y="9003166"/>
                    <a:pt x="5600797" y="9088211"/>
                    <a:pt x="5669533" y="9088147"/>
                  </a:cubicBezTo>
                  <a:close/>
                  <a:moveTo>
                    <a:pt x="5669533" y="9692598"/>
                  </a:moveTo>
                  <a:cubicBezTo>
                    <a:pt x="6205448" y="9692598"/>
                    <a:pt x="6131108" y="9685501"/>
                    <a:pt x="6131585" y="9744447"/>
                  </a:cubicBezTo>
                  <a:cubicBezTo>
                    <a:pt x="6132764" y="9884205"/>
                    <a:pt x="6133305" y="9906549"/>
                    <a:pt x="6139290" y="10276202"/>
                  </a:cubicBezTo>
                  <a:cubicBezTo>
                    <a:pt x="6032827" y="10277508"/>
                    <a:pt x="5955845" y="10276075"/>
                    <a:pt x="5635563" y="10275566"/>
                  </a:cubicBezTo>
                  <a:cubicBezTo>
                    <a:pt x="5627031" y="9619202"/>
                    <a:pt x="5612386" y="9692598"/>
                    <a:pt x="5669533" y="9692598"/>
                  </a:cubicBezTo>
                  <a:close/>
                  <a:moveTo>
                    <a:pt x="5669533" y="10305134"/>
                  </a:moveTo>
                  <a:cubicBezTo>
                    <a:pt x="5821906" y="10305134"/>
                    <a:pt x="6022448" y="10307172"/>
                    <a:pt x="6139768" y="10305739"/>
                  </a:cubicBezTo>
                  <a:cubicBezTo>
                    <a:pt x="6150879" y="10989889"/>
                    <a:pt x="6175775" y="10883614"/>
                    <a:pt x="6051452" y="10883614"/>
                  </a:cubicBezTo>
                  <a:cubicBezTo>
                    <a:pt x="5577174" y="10883614"/>
                    <a:pt x="5646006" y="10893067"/>
                    <a:pt x="5645051" y="10830366"/>
                  </a:cubicBezTo>
                  <a:cubicBezTo>
                    <a:pt x="5635563" y="10224036"/>
                    <a:pt x="5621269" y="10305134"/>
                    <a:pt x="5669533" y="10305134"/>
                  </a:cubicBezTo>
                  <a:close/>
                  <a:moveTo>
                    <a:pt x="6148682" y="9092125"/>
                  </a:moveTo>
                  <a:cubicBezTo>
                    <a:pt x="6148587" y="9086874"/>
                    <a:pt x="6413917" y="9084709"/>
                    <a:pt x="6623883" y="9087002"/>
                  </a:cubicBezTo>
                  <a:cubicBezTo>
                    <a:pt x="6662469" y="9087415"/>
                    <a:pt x="6654033" y="9021212"/>
                    <a:pt x="6661960" y="9527251"/>
                  </a:cubicBezTo>
                  <a:cubicBezTo>
                    <a:pt x="6664762" y="9705330"/>
                    <a:pt x="6752505" y="9663253"/>
                    <a:pt x="6242220" y="9665290"/>
                  </a:cubicBezTo>
                  <a:cubicBezTo>
                    <a:pt x="6126237" y="9665735"/>
                    <a:pt x="6159157" y="9760552"/>
                    <a:pt x="6148682" y="9092125"/>
                  </a:cubicBezTo>
                  <a:close/>
                  <a:moveTo>
                    <a:pt x="6242347" y="9694891"/>
                  </a:moveTo>
                  <a:cubicBezTo>
                    <a:pt x="6730633" y="9692917"/>
                    <a:pt x="6664666" y="9681841"/>
                    <a:pt x="6666035" y="9744479"/>
                  </a:cubicBezTo>
                  <a:cubicBezTo>
                    <a:pt x="6679502" y="10359180"/>
                    <a:pt x="6682973" y="10275344"/>
                    <a:pt x="6624265" y="10273816"/>
                  </a:cubicBezTo>
                  <a:cubicBezTo>
                    <a:pt x="6499273" y="10270378"/>
                    <a:pt x="6372019" y="10270219"/>
                    <a:pt x="6241933" y="10273943"/>
                  </a:cubicBezTo>
                  <a:cubicBezTo>
                    <a:pt x="6139768" y="10276743"/>
                    <a:pt x="6166193" y="10329197"/>
                    <a:pt x="6160239" y="9961294"/>
                  </a:cubicBezTo>
                  <a:cubicBezTo>
                    <a:pt x="6155241" y="9641228"/>
                    <a:pt x="6137730" y="9695336"/>
                    <a:pt x="6242347" y="9694891"/>
                  </a:cubicBezTo>
                  <a:close/>
                  <a:moveTo>
                    <a:pt x="6242634" y="10303511"/>
                  </a:moveTo>
                  <a:cubicBezTo>
                    <a:pt x="6379342" y="10299756"/>
                    <a:pt x="6493828" y="10299978"/>
                    <a:pt x="6623660" y="10303384"/>
                  </a:cubicBezTo>
                  <a:cubicBezTo>
                    <a:pt x="6684374" y="10305039"/>
                    <a:pt x="6671002" y="10286069"/>
                    <a:pt x="6672721" y="10396259"/>
                  </a:cubicBezTo>
                  <a:cubicBezTo>
                    <a:pt x="6681572" y="10960703"/>
                    <a:pt x="6699273" y="10885046"/>
                    <a:pt x="6624042" y="10884761"/>
                  </a:cubicBezTo>
                  <a:cubicBezTo>
                    <a:pt x="6103537" y="10882660"/>
                    <a:pt x="6175457" y="10901598"/>
                    <a:pt x="6174343" y="10830334"/>
                  </a:cubicBezTo>
                  <a:cubicBezTo>
                    <a:pt x="6164537" y="10225119"/>
                    <a:pt x="6135183" y="10306599"/>
                    <a:pt x="6242634" y="10303511"/>
                  </a:cubicBezTo>
                  <a:close/>
                  <a:moveTo>
                    <a:pt x="6678738" y="9092125"/>
                  </a:moveTo>
                  <a:cubicBezTo>
                    <a:pt x="6678675" y="9087511"/>
                    <a:pt x="7183771" y="9083978"/>
                    <a:pt x="7186126" y="9083978"/>
                  </a:cubicBezTo>
                  <a:cubicBezTo>
                    <a:pt x="7190393" y="9344810"/>
                    <a:pt x="7183611" y="9337204"/>
                    <a:pt x="7191411" y="9664399"/>
                  </a:cubicBezTo>
                  <a:cubicBezTo>
                    <a:pt x="6589372" y="9664526"/>
                    <a:pt x="6690932" y="9713032"/>
                    <a:pt x="6688003" y="9526710"/>
                  </a:cubicBezTo>
                  <a:cubicBezTo>
                    <a:pt x="6684628" y="9309322"/>
                    <a:pt x="6682113" y="9308240"/>
                    <a:pt x="6678738" y="9092125"/>
                  </a:cubicBezTo>
                  <a:close/>
                  <a:moveTo>
                    <a:pt x="6814937" y="10305962"/>
                  </a:moveTo>
                  <a:cubicBezTo>
                    <a:pt x="7278741" y="10305962"/>
                    <a:pt x="7199912" y="10267577"/>
                    <a:pt x="7201918" y="10396355"/>
                  </a:cubicBezTo>
                  <a:cubicBezTo>
                    <a:pt x="7210354" y="10938391"/>
                    <a:pt x="7227069" y="10883678"/>
                    <a:pt x="7196919" y="10883678"/>
                  </a:cubicBezTo>
                  <a:cubicBezTo>
                    <a:pt x="6630060" y="10883678"/>
                    <a:pt x="6706405" y="10907645"/>
                    <a:pt x="6705163" y="10830366"/>
                  </a:cubicBezTo>
                  <a:cubicBezTo>
                    <a:pt x="6695421" y="10206213"/>
                    <a:pt x="6665398" y="10305962"/>
                    <a:pt x="6814937" y="10305962"/>
                  </a:cubicBezTo>
                  <a:close/>
                  <a:moveTo>
                    <a:pt x="7212201" y="9083978"/>
                  </a:moveTo>
                  <a:cubicBezTo>
                    <a:pt x="7214461" y="9083978"/>
                    <a:pt x="7716055" y="9086110"/>
                    <a:pt x="7716150" y="9092635"/>
                  </a:cubicBezTo>
                  <a:cubicBezTo>
                    <a:pt x="7721244" y="9431766"/>
                    <a:pt x="7722805" y="9542433"/>
                    <a:pt x="7724970" y="9668441"/>
                  </a:cubicBezTo>
                  <a:cubicBezTo>
                    <a:pt x="7363587" y="9671083"/>
                    <a:pt x="7448337" y="9664813"/>
                    <a:pt x="7217550" y="9664399"/>
                  </a:cubicBezTo>
                  <a:cubicBezTo>
                    <a:pt x="7209495" y="9331284"/>
                    <a:pt x="7216499" y="9351368"/>
                    <a:pt x="7212201" y="9083978"/>
                  </a:cubicBezTo>
                  <a:close/>
                  <a:moveTo>
                    <a:pt x="7725479" y="9698073"/>
                  </a:moveTo>
                  <a:cubicBezTo>
                    <a:pt x="7732356" y="10087874"/>
                    <a:pt x="7723728" y="9604020"/>
                    <a:pt x="7735348" y="10274675"/>
                  </a:cubicBezTo>
                  <a:cubicBezTo>
                    <a:pt x="7633406" y="10275057"/>
                    <a:pt x="7508032" y="10275088"/>
                    <a:pt x="7388006" y="10274293"/>
                  </a:cubicBezTo>
                  <a:cubicBezTo>
                    <a:pt x="7169667" y="10272861"/>
                    <a:pt x="7237607" y="10381809"/>
                    <a:pt x="7219683" y="9742951"/>
                  </a:cubicBezTo>
                  <a:cubicBezTo>
                    <a:pt x="7217422" y="9664526"/>
                    <a:pt x="7147731" y="9701988"/>
                    <a:pt x="7725479" y="9698073"/>
                  </a:cubicBezTo>
                  <a:close/>
                  <a:moveTo>
                    <a:pt x="7733725" y="8657669"/>
                  </a:moveTo>
                  <a:cubicBezTo>
                    <a:pt x="7730445" y="8447920"/>
                    <a:pt x="7718985" y="8480003"/>
                    <a:pt x="7770051" y="8479462"/>
                  </a:cubicBezTo>
                  <a:cubicBezTo>
                    <a:pt x="7883041" y="8478253"/>
                    <a:pt x="7891159" y="8478475"/>
                    <a:pt x="8236497" y="8478285"/>
                  </a:cubicBezTo>
                  <a:cubicBezTo>
                    <a:pt x="8243215" y="9155527"/>
                    <a:pt x="8282628" y="9058993"/>
                    <a:pt x="8152160" y="9057242"/>
                  </a:cubicBezTo>
                  <a:cubicBezTo>
                    <a:pt x="8049995" y="9055873"/>
                    <a:pt x="7932230" y="9055332"/>
                    <a:pt x="7769828" y="9056860"/>
                  </a:cubicBezTo>
                  <a:cubicBezTo>
                    <a:pt x="7732101" y="9057242"/>
                    <a:pt x="7740825" y="9111509"/>
                    <a:pt x="7733725" y="8657669"/>
                  </a:cubicBezTo>
                  <a:close/>
                  <a:moveTo>
                    <a:pt x="7770019" y="9086492"/>
                  </a:moveTo>
                  <a:cubicBezTo>
                    <a:pt x="8288136" y="9081590"/>
                    <a:pt x="8246652" y="9089993"/>
                    <a:pt x="8246684" y="9092666"/>
                  </a:cubicBezTo>
                  <a:cubicBezTo>
                    <a:pt x="8257191" y="9764339"/>
                    <a:pt x="8293198" y="9668568"/>
                    <a:pt x="8152001" y="9667804"/>
                  </a:cubicBezTo>
                  <a:cubicBezTo>
                    <a:pt x="8045156" y="9667231"/>
                    <a:pt x="7901729" y="9667072"/>
                    <a:pt x="7769796" y="9668123"/>
                  </a:cubicBezTo>
                  <a:cubicBezTo>
                    <a:pt x="7744868" y="9668313"/>
                    <a:pt x="7751267" y="9689766"/>
                    <a:pt x="7748720" y="9526741"/>
                  </a:cubicBezTo>
                  <a:cubicBezTo>
                    <a:pt x="7741238" y="9026910"/>
                    <a:pt x="7731210" y="9086842"/>
                    <a:pt x="7770019" y="9086492"/>
                  </a:cubicBezTo>
                  <a:close/>
                  <a:moveTo>
                    <a:pt x="8724909" y="7838281"/>
                  </a:moveTo>
                  <a:cubicBezTo>
                    <a:pt x="8181354" y="7838281"/>
                    <a:pt x="8251938" y="7869982"/>
                    <a:pt x="8250664" y="7788756"/>
                  </a:cubicBezTo>
                  <a:cubicBezTo>
                    <a:pt x="8240859" y="7162725"/>
                    <a:pt x="8217203" y="7263971"/>
                    <a:pt x="8342960" y="7263971"/>
                  </a:cubicBezTo>
                  <a:cubicBezTo>
                    <a:pt x="8815964" y="7263971"/>
                    <a:pt x="8749010" y="7230010"/>
                    <a:pt x="8750953" y="7354873"/>
                  </a:cubicBezTo>
                  <a:cubicBezTo>
                    <a:pt x="8759676" y="7913205"/>
                    <a:pt x="8761299" y="7838281"/>
                    <a:pt x="8724909" y="7838281"/>
                  </a:cubicBezTo>
                  <a:close/>
                  <a:moveTo>
                    <a:pt x="8724909" y="7233256"/>
                  </a:moveTo>
                  <a:cubicBezTo>
                    <a:pt x="8157477" y="7233256"/>
                    <a:pt x="8243564" y="7265307"/>
                    <a:pt x="8241049" y="7137167"/>
                  </a:cubicBezTo>
                  <a:cubicBezTo>
                    <a:pt x="8229588" y="6560310"/>
                    <a:pt x="8207970" y="6652135"/>
                    <a:pt x="8342960" y="6652135"/>
                  </a:cubicBezTo>
                  <a:cubicBezTo>
                    <a:pt x="8799759" y="6652135"/>
                    <a:pt x="8739586" y="6629218"/>
                    <a:pt x="8739905" y="6703156"/>
                  </a:cubicBezTo>
                  <a:cubicBezTo>
                    <a:pt x="8742420" y="7296500"/>
                    <a:pt x="8765216" y="7233256"/>
                    <a:pt x="8724909" y="7233256"/>
                  </a:cubicBezTo>
                  <a:close/>
                  <a:moveTo>
                    <a:pt x="8724909" y="6621930"/>
                  </a:moveTo>
                  <a:cubicBezTo>
                    <a:pt x="8131785" y="6621930"/>
                    <a:pt x="8233917" y="6664421"/>
                    <a:pt x="8231116" y="6485673"/>
                  </a:cubicBezTo>
                  <a:cubicBezTo>
                    <a:pt x="8221437" y="5881635"/>
                    <a:pt x="8224716" y="6089633"/>
                    <a:pt x="8224048" y="6044723"/>
                  </a:cubicBezTo>
                  <a:cubicBezTo>
                    <a:pt x="8301317" y="6044437"/>
                    <a:pt x="8361553" y="6044532"/>
                    <a:pt x="8724909" y="6044596"/>
                  </a:cubicBezTo>
                  <a:cubicBezTo>
                    <a:pt x="8727138" y="6044596"/>
                    <a:pt x="8751494" y="6621930"/>
                    <a:pt x="8724909" y="6621930"/>
                  </a:cubicBezTo>
                  <a:close/>
                  <a:moveTo>
                    <a:pt x="8724909" y="6015060"/>
                  </a:moveTo>
                  <a:cubicBezTo>
                    <a:pt x="8370945" y="6014996"/>
                    <a:pt x="8301795" y="6014900"/>
                    <a:pt x="8223571" y="6015187"/>
                  </a:cubicBezTo>
                  <a:cubicBezTo>
                    <a:pt x="8220292" y="5824471"/>
                    <a:pt x="8213956" y="5708998"/>
                    <a:pt x="8212491" y="5438744"/>
                  </a:cubicBezTo>
                  <a:cubicBezTo>
                    <a:pt x="8215834" y="5438744"/>
                    <a:pt x="8714244" y="5437916"/>
                    <a:pt x="8718192" y="5437916"/>
                  </a:cubicBezTo>
                  <a:cubicBezTo>
                    <a:pt x="8721185" y="5580857"/>
                    <a:pt x="8727616" y="6015060"/>
                    <a:pt x="8724909" y="6015060"/>
                  </a:cubicBezTo>
                  <a:close/>
                  <a:moveTo>
                    <a:pt x="8212333" y="5409144"/>
                  </a:moveTo>
                  <a:cubicBezTo>
                    <a:pt x="8212333" y="5406279"/>
                    <a:pt x="8207111" y="4833719"/>
                    <a:pt x="8207079" y="4831301"/>
                  </a:cubicBezTo>
                  <a:cubicBezTo>
                    <a:pt x="8521216" y="4833688"/>
                    <a:pt x="8500617" y="4827640"/>
                    <a:pt x="8706603" y="4827258"/>
                  </a:cubicBezTo>
                  <a:cubicBezTo>
                    <a:pt x="8706635" y="4829518"/>
                    <a:pt x="8717364" y="5397112"/>
                    <a:pt x="8717428" y="5400454"/>
                  </a:cubicBezTo>
                  <a:cubicBezTo>
                    <a:pt x="8717650" y="5412358"/>
                    <a:pt x="8770532" y="5408443"/>
                    <a:pt x="8212333" y="5409144"/>
                  </a:cubicBezTo>
                  <a:close/>
                  <a:moveTo>
                    <a:pt x="8206697" y="4801732"/>
                  </a:moveTo>
                  <a:cubicBezTo>
                    <a:pt x="8203195" y="4550925"/>
                    <a:pt x="8199152" y="4552580"/>
                    <a:pt x="8194058" y="4221056"/>
                  </a:cubicBezTo>
                  <a:cubicBezTo>
                    <a:pt x="8280559" y="4219433"/>
                    <a:pt x="8396860" y="4219146"/>
                    <a:pt x="8533696" y="4221533"/>
                  </a:cubicBezTo>
                  <a:cubicBezTo>
                    <a:pt x="8749201" y="4225289"/>
                    <a:pt x="8695078" y="4113317"/>
                    <a:pt x="8705330" y="4748961"/>
                  </a:cubicBezTo>
                  <a:cubicBezTo>
                    <a:pt x="8706125" y="4802305"/>
                    <a:pt x="8790176" y="4806283"/>
                    <a:pt x="8206697" y="4801732"/>
                  </a:cubicBezTo>
                  <a:close/>
                  <a:moveTo>
                    <a:pt x="8193580" y="4191455"/>
                  </a:moveTo>
                  <a:cubicBezTo>
                    <a:pt x="8187722" y="3811139"/>
                    <a:pt x="8187022" y="3794970"/>
                    <a:pt x="8187308" y="3663010"/>
                  </a:cubicBezTo>
                  <a:cubicBezTo>
                    <a:pt x="8187436" y="3599863"/>
                    <a:pt x="8103704" y="3613167"/>
                    <a:pt x="8689762" y="3612276"/>
                  </a:cubicBezTo>
                  <a:cubicBezTo>
                    <a:pt x="8692754" y="3961242"/>
                    <a:pt x="8695779" y="4035147"/>
                    <a:pt x="8698867" y="4193588"/>
                  </a:cubicBezTo>
                  <a:cubicBezTo>
                    <a:pt x="8528824" y="4193302"/>
                    <a:pt x="8403959" y="4187477"/>
                    <a:pt x="8193580" y="4191455"/>
                  </a:cubicBezTo>
                  <a:close/>
                  <a:moveTo>
                    <a:pt x="8187308" y="3583885"/>
                  </a:moveTo>
                  <a:cubicBezTo>
                    <a:pt x="8186194" y="3296411"/>
                    <a:pt x="8177916" y="3245263"/>
                    <a:pt x="8174192" y="3005310"/>
                  </a:cubicBezTo>
                  <a:cubicBezTo>
                    <a:pt x="8739842" y="3004991"/>
                    <a:pt x="8683299" y="3002031"/>
                    <a:pt x="8683489" y="3011994"/>
                  </a:cubicBezTo>
                  <a:cubicBezTo>
                    <a:pt x="8683999" y="3046145"/>
                    <a:pt x="8682502" y="2893719"/>
                    <a:pt x="8689506" y="3582739"/>
                  </a:cubicBezTo>
                  <a:cubicBezTo>
                    <a:pt x="8525641" y="3582962"/>
                    <a:pt x="8395109" y="3586145"/>
                    <a:pt x="8187308" y="3583885"/>
                  </a:cubicBezTo>
                  <a:close/>
                  <a:moveTo>
                    <a:pt x="8173778" y="2975614"/>
                  </a:moveTo>
                  <a:cubicBezTo>
                    <a:pt x="8171739" y="2819337"/>
                    <a:pt x="8176324" y="2632250"/>
                    <a:pt x="8167442" y="2396943"/>
                  </a:cubicBezTo>
                  <a:cubicBezTo>
                    <a:pt x="8403610" y="2403595"/>
                    <a:pt x="8538567" y="2394970"/>
                    <a:pt x="8671009" y="2394110"/>
                  </a:cubicBezTo>
                  <a:cubicBezTo>
                    <a:pt x="8677090" y="2775796"/>
                    <a:pt x="8680751" y="2851260"/>
                    <a:pt x="8682916" y="2975455"/>
                  </a:cubicBezTo>
                  <a:lnTo>
                    <a:pt x="8173778" y="2975614"/>
                  </a:lnTo>
                  <a:close/>
                  <a:moveTo>
                    <a:pt x="8152065" y="3583471"/>
                  </a:moveTo>
                  <a:cubicBezTo>
                    <a:pt x="7555278" y="3576246"/>
                    <a:pt x="7653750" y="3637579"/>
                    <a:pt x="7650757" y="3445623"/>
                  </a:cubicBezTo>
                  <a:cubicBezTo>
                    <a:pt x="7647414" y="3233455"/>
                    <a:pt x="7649484" y="3227026"/>
                    <a:pt x="7646109" y="3011548"/>
                  </a:cubicBezTo>
                  <a:cubicBezTo>
                    <a:pt x="7645886" y="2996684"/>
                    <a:pt x="7596156" y="3005119"/>
                    <a:pt x="8148117" y="3005310"/>
                  </a:cubicBezTo>
                  <a:cubicBezTo>
                    <a:pt x="8151269" y="3224829"/>
                    <a:pt x="8171230" y="3583726"/>
                    <a:pt x="8152065" y="3583471"/>
                  </a:cubicBezTo>
                  <a:close/>
                  <a:moveTo>
                    <a:pt x="7637768" y="4220006"/>
                  </a:moveTo>
                  <a:cubicBezTo>
                    <a:pt x="7639328" y="4352157"/>
                    <a:pt x="7641429" y="4447801"/>
                    <a:pt x="7647223" y="4797085"/>
                  </a:cubicBezTo>
                  <a:cubicBezTo>
                    <a:pt x="7574061" y="4796671"/>
                    <a:pt x="7145757" y="4797754"/>
                    <a:pt x="7143401" y="4797754"/>
                  </a:cubicBezTo>
                  <a:cubicBezTo>
                    <a:pt x="7138626" y="4477974"/>
                    <a:pt x="7141809" y="4527849"/>
                    <a:pt x="7136429" y="4223061"/>
                  </a:cubicBezTo>
                  <a:cubicBezTo>
                    <a:pt x="7407808" y="4223412"/>
                    <a:pt x="7422644" y="4218828"/>
                    <a:pt x="7637768" y="4220006"/>
                  </a:cubicBezTo>
                  <a:close/>
                  <a:moveTo>
                    <a:pt x="7578933" y="4190310"/>
                  </a:moveTo>
                  <a:cubicBezTo>
                    <a:pt x="7056677" y="4190310"/>
                    <a:pt x="7136683" y="4225862"/>
                    <a:pt x="7133977" y="4096894"/>
                  </a:cubicBezTo>
                  <a:cubicBezTo>
                    <a:pt x="7122230" y="3534105"/>
                    <a:pt x="7105069" y="3615331"/>
                    <a:pt x="7196919" y="3615331"/>
                  </a:cubicBezTo>
                  <a:cubicBezTo>
                    <a:pt x="7695234" y="3615331"/>
                    <a:pt x="7627644" y="3597476"/>
                    <a:pt x="7629554" y="3663456"/>
                  </a:cubicBezTo>
                  <a:cubicBezTo>
                    <a:pt x="7647510" y="4275642"/>
                    <a:pt x="7644645" y="4190310"/>
                    <a:pt x="7578933" y="4190310"/>
                  </a:cubicBezTo>
                  <a:close/>
                  <a:moveTo>
                    <a:pt x="7578933" y="3585413"/>
                  </a:moveTo>
                  <a:cubicBezTo>
                    <a:pt x="7033276" y="3585413"/>
                    <a:pt x="7127069" y="3625548"/>
                    <a:pt x="7124235" y="3445559"/>
                  </a:cubicBezTo>
                  <a:cubicBezTo>
                    <a:pt x="7115989" y="2918355"/>
                    <a:pt x="7079409" y="3006551"/>
                    <a:pt x="7196919" y="3006551"/>
                  </a:cubicBezTo>
                  <a:cubicBezTo>
                    <a:pt x="7656201" y="3006551"/>
                    <a:pt x="7619748" y="2993692"/>
                    <a:pt x="7620034" y="3012089"/>
                  </a:cubicBezTo>
                  <a:cubicBezTo>
                    <a:pt x="7630477" y="3676983"/>
                    <a:pt x="7642830" y="3585413"/>
                    <a:pt x="7578933" y="3585413"/>
                  </a:cubicBezTo>
                  <a:close/>
                  <a:moveTo>
                    <a:pt x="7578933" y="2973258"/>
                  </a:moveTo>
                  <a:cubicBezTo>
                    <a:pt x="7386732" y="2973258"/>
                    <a:pt x="7386605" y="2976982"/>
                    <a:pt x="7196951" y="2976982"/>
                  </a:cubicBezTo>
                  <a:cubicBezTo>
                    <a:pt x="7080905" y="2976982"/>
                    <a:pt x="7115448" y="3065497"/>
                    <a:pt x="7104623" y="2394397"/>
                  </a:cubicBezTo>
                  <a:cubicBezTo>
                    <a:pt x="7290011" y="2391723"/>
                    <a:pt x="7411406" y="2398121"/>
                    <a:pt x="7611597" y="2397548"/>
                  </a:cubicBezTo>
                  <a:cubicBezTo>
                    <a:pt x="7626370" y="3066993"/>
                    <a:pt x="7629872" y="2973258"/>
                    <a:pt x="7578933" y="2973258"/>
                  </a:cubicBezTo>
                  <a:close/>
                  <a:moveTo>
                    <a:pt x="7107871" y="4097594"/>
                  </a:moveTo>
                  <a:cubicBezTo>
                    <a:pt x="7110386" y="4218701"/>
                    <a:pt x="7202745" y="4195721"/>
                    <a:pt x="6624074" y="4191838"/>
                  </a:cubicBezTo>
                  <a:cubicBezTo>
                    <a:pt x="6595866" y="4191647"/>
                    <a:pt x="6606373" y="4257086"/>
                    <a:pt x="6594625" y="3662628"/>
                  </a:cubicBezTo>
                  <a:cubicBezTo>
                    <a:pt x="6593319" y="3597539"/>
                    <a:pt x="6521782" y="3613867"/>
                    <a:pt x="7005960" y="3615140"/>
                  </a:cubicBezTo>
                  <a:cubicBezTo>
                    <a:pt x="7128851" y="3615490"/>
                    <a:pt x="7095964" y="3527612"/>
                    <a:pt x="7107871" y="4097594"/>
                  </a:cubicBezTo>
                  <a:close/>
                  <a:moveTo>
                    <a:pt x="7005929" y="3585540"/>
                  </a:moveTo>
                  <a:cubicBezTo>
                    <a:pt x="6507391" y="3584203"/>
                    <a:pt x="6593479" y="3621983"/>
                    <a:pt x="6590741" y="3445623"/>
                  </a:cubicBezTo>
                  <a:cubicBezTo>
                    <a:pt x="6582813" y="2940634"/>
                    <a:pt x="6563902" y="3007824"/>
                    <a:pt x="6624106" y="3007187"/>
                  </a:cubicBezTo>
                  <a:cubicBezTo>
                    <a:pt x="7130698" y="3001713"/>
                    <a:pt x="7088418" y="3007538"/>
                    <a:pt x="7088482" y="3012057"/>
                  </a:cubicBezTo>
                  <a:cubicBezTo>
                    <a:pt x="7098893" y="3679593"/>
                    <a:pt x="7137352" y="3585890"/>
                    <a:pt x="7005929" y="3585540"/>
                  </a:cubicBezTo>
                  <a:close/>
                  <a:moveTo>
                    <a:pt x="7005929" y="2976791"/>
                  </a:moveTo>
                  <a:cubicBezTo>
                    <a:pt x="6885329" y="2976473"/>
                    <a:pt x="6744450" y="2976314"/>
                    <a:pt x="6623883" y="2977619"/>
                  </a:cubicBezTo>
                  <a:cubicBezTo>
                    <a:pt x="6567085" y="2978224"/>
                    <a:pt x="6580967" y="3068266"/>
                    <a:pt x="6572975" y="2397993"/>
                  </a:cubicBezTo>
                  <a:cubicBezTo>
                    <a:pt x="6982592" y="2401845"/>
                    <a:pt x="6915797" y="2398089"/>
                    <a:pt x="7078517" y="2394842"/>
                  </a:cubicBezTo>
                  <a:cubicBezTo>
                    <a:pt x="7089342" y="3065020"/>
                    <a:pt x="7120701" y="2976919"/>
                    <a:pt x="7005929" y="2976791"/>
                  </a:cubicBezTo>
                  <a:close/>
                  <a:moveTo>
                    <a:pt x="6576446" y="4097594"/>
                  </a:moveTo>
                  <a:cubicBezTo>
                    <a:pt x="6579152" y="4221470"/>
                    <a:pt x="6669474" y="4191455"/>
                    <a:pt x="6073674" y="4191647"/>
                  </a:cubicBezTo>
                  <a:cubicBezTo>
                    <a:pt x="6067625" y="3801750"/>
                    <a:pt x="6067911" y="3791787"/>
                    <a:pt x="6063327" y="3662374"/>
                  </a:cubicBezTo>
                  <a:cubicBezTo>
                    <a:pt x="6060812" y="3591555"/>
                    <a:pt x="6005192" y="3611926"/>
                    <a:pt x="6433083" y="3612212"/>
                  </a:cubicBezTo>
                  <a:cubicBezTo>
                    <a:pt x="6604717" y="3612212"/>
                    <a:pt x="6563679" y="3514913"/>
                    <a:pt x="6576446" y="4097594"/>
                  </a:cubicBezTo>
                  <a:close/>
                  <a:moveTo>
                    <a:pt x="6060716" y="3582389"/>
                  </a:moveTo>
                  <a:cubicBezTo>
                    <a:pt x="6052534" y="3297557"/>
                    <a:pt x="6059952" y="3246696"/>
                    <a:pt x="6056259" y="3011484"/>
                  </a:cubicBezTo>
                  <a:cubicBezTo>
                    <a:pt x="6056132" y="3002286"/>
                    <a:pt x="6054572" y="3011484"/>
                    <a:pt x="6556675" y="3007824"/>
                  </a:cubicBezTo>
                  <a:cubicBezTo>
                    <a:pt x="6556738" y="3011039"/>
                    <a:pt x="6556802" y="3032141"/>
                    <a:pt x="6566990" y="3583280"/>
                  </a:cubicBezTo>
                  <a:cubicBezTo>
                    <a:pt x="6494051" y="3582484"/>
                    <a:pt x="6464506" y="3582675"/>
                    <a:pt x="6060716" y="3582389"/>
                  </a:cubicBezTo>
                  <a:close/>
                  <a:moveTo>
                    <a:pt x="6051452" y="5410799"/>
                  </a:moveTo>
                  <a:cubicBezTo>
                    <a:pt x="5502771" y="5410799"/>
                    <a:pt x="5560778" y="5413186"/>
                    <a:pt x="5560906" y="5400200"/>
                  </a:cubicBezTo>
                  <a:cubicBezTo>
                    <a:pt x="5562052" y="5266107"/>
                    <a:pt x="5561001" y="5243000"/>
                    <a:pt x="5554538" y="4832160"/>
                  </a:cubicBezTo>
                  <a:cubicBezTo>
                    <a:pt x="5854857" y="4832223"/>
                    <a:pt x="5897487" y="4830950"/>
                    <a:pt x="6055781" y="4830950"/>
                  </a:cubicBezTo>
                  <a:cubicBezTo>
                    <a:pt x="6067275" y="5480375"/>
                    <a:pt x="6075298" y="5410799"/>
                    <a:pt x="6051452" y="5410799"/>
                  </a:cubicBezTo>
                  <a:close/>
                  <a:moveTo>
                    <a:pt x="6051452" y="4801413"/>
                  </a:moveTo>
                  <a:cubicBezTo>
                    <a:pt x="5467336" y="4801413"/>
                    <a:pt x="5554410" y="4825571"/>
                    <a:pt x="5553201" y="4748292"/>
                  </a:cubicBezTo>
                  <a:cubicBezTo>
                    <a:pt x="5543395" y="4122707"/>
                    <a:pt x="5504013" y="4220547"/>
                    <a:pt x="5669533" y="4220547"/>
                  </a:cubicBezTo>
                  <a:cubicBezTo>
                    <a:pt x="5848363" y="4220547"/>
                    <a:pt x="5865013" y="4221183"/>
                    <a:pt x="6048077" y="4221183"/>
                  </a:cubicBezTo>
                  <a:cubicBezTo>
                    <a:pt x="6057851" y="4850079"/>
                    <a:pt x="6055336" y="4801413"/>
                    <a:pt x="6051452" y="4801413"/>
                  </a:cubicBezTo>
                  <a:close/>
                  <a:moveTo>
                    <a:pt x="5542599" y="4190533"/>
                  </a:moveTo>
                  <a:cubicBezTo>
                    <a:pt x="5537155" y="3833769"/>
                    <a:pt x="5536996" y="3796530"/>
                    <a:pt x="5532920" y="3662501"/>
                  </a:cubicBezTo>
                  <a:cubicBezTo>
                    <a:pt x="5530724" y="3589582"/>
                    <a:pt x="5452723" y="3611766"/>
                    <a:pt x="6035501" y="3611958"/>
                  </a:cubicBezTo>
                  <a:cubicBezTo>
                    <a:pt x="6042346" y="3828167"/>
                    <a:pt x="6039799" y="3686817"/>
                    <a:pt x="6047631" y="4191678"/>
                  </a:cubicBezTo>
                  <a:cubicBezTo>
                    <a:pt x="6008089" y="4191647"/>
                    <a:pt x="5583096" y="4190883"/>
                    <a:pt x="5542599" y="4190533"/>
                  </a:cubicBezTo>
                  <a:close/>
                  <a:moveTo>
                    <a:pt x="5525089" y="2975232"/>
                  </a:moveTo>
                  <a:cubicBezTo>
                    <a:pt x="5518499" y="2557963"/>
                    <a:pt x="5517830" y="2502327"/>
                    <a:pt x="5515347" y="2396879"/>
                  </a:cubicBezTo>
                  <a:cubicBezTo>
                    <a:pt x="5707356" y="2400412"/>
                    <a:pt x="5872400" y="2395797"/>
                    <a:pt x="6019137" y="2395511"/>
                  </a:cubicBezTo>
                  <a:cubicBezTo>
                    <a:pt x="6021429" y="2492428"/>
                    <a:pt x="6029612" y="2975359"/>
                    <a:pt x="6029675" y="2978256"/>
                  </a:cubicBezTo>
                  <a:cubicBezTo>
                    <a:pt x="5818308" y="2977905"/>
                    <a:pt x="5816398" y="2972654"/>
                    <a:pt x="5525089" y="2975232"/>
                  </a:cubicBezTo>
                  <a:close/>
                  <a:moveTo>
                    <a:pt x="5516524" y="4190278"/>
                  </a:moveTo>
                  <a:cubicBezTo>
                    <a:pt x="5197739" y="4186872"/>
                    <a:pt x="5146991" y="4189801"/>
                    <a:pt x="5009614" y="4190692"/>
                  </a:cubicBezTo>
                  <a:cubicBezTo>
                    <a:pt x="4999203" y="3508611"/>
                    <a:pt x="4978095" y="3613167"/>
                    <a:pt x="5096784" y="3611735"/>
                  </a:cubicBezTo>
                  <a:cubicBezTo>
                    <a:pt x="5570775" y="3606037"/>
                    <a:pt x="5504840" y="3597698"/>
                    <a:pt x="5506814" y="3663456"/>
                  </a:cubicBezTo>
                  <a:cubicBezTo>
                    <a:pt x="5511271" y="3811266"/>
                    <a:pt x="5511335" y="3850447"/>
                    <a:pt x="5516524" y="4190278"/>
                  </a:cubicBezTo>
                  <a:close/>
                  <a:moveTo>
                    <a:pt x="5478416" y="2975709"/>
                  </a:moveTo>
                  <a:cubicBezTo>
                    <a:pt x="5342821" y="2977173"/>
                    <a:pt x="5236167" y="2977205"/>
                    <a:pt x="5096752" y="2975709"/>
                  </a:cubicBezTo>
                  <a:cubicBezTo>
                    <a:pt x="4959948" y="2974054"/>
                    <a:pt x="4988442" y="3084085"/>
                    <a:pt x="4980547" y="2394938"/>
                  </a:cubicBezTo>
                  <a:cubicBezTo>
                    <a:pt x="5235721" y="2394588"/>
                    <a:pt x="5312066" y="2392646"/>
                    <a:pt x="5489208" y="2396370"/>
                  </a:cubicBezTo>
                  <a:cubicBezTo>
                    <a:pt x="5504331" y="3039780"/>
                    <a:pt x="5504681" y="2975423"/>
                    <a:pt x="5478416" y="2975709"/>
                  </a:cubicBezTo>
                  <a:close/>
                  <a:moveTo>
                    <a:pt x="4983539" y="4190851"/>
                  </a:moveTo>
                  <a:cubicBezTo>
                    <a:pt x="4389872" y="4193588"/>
                    <a:pt x="4479781" y="4217014"/>
                    <a:pt x="4478284" y="4097085"/>
                  </a:cubicBezTo>
                  <a:cubicBezTo>
                    <a:pt x="4471216" y="3530923"/>
                    <a:pt x="4447593" y="3610016"/>
                    <a:pt x="4523652" y="3610016"/>
                  </a:cubicBezTo>
                  <a:cubicBezTo>
                    <a:pt x="5048965" y="3610016"/>
                    <a:pt x="4976981" y="3602186"/>
                    <a:pt x="4976981" y="3662310"/>
                  </a:cubicBezTo>
                  <a:cubicBezTo>
                    <a:pt x="4977108" y="3795607"/>
                    <a:pt x="4977331" y="3785167"/>
                    <a:pt x="4983539" y="4190851"/>
                  </a:cubicBezTo>
                  <a:close/>
                  <a:moveTo>
                    <a:pt x="4905634" y="3583280"/>
                  </a:moveTo>
                  <a:cubicBezTo>
                    <a:pt x="4714897" y="3583280"/>
                    <a:pt x="4714802" y="3580447"/>
                    <a:pt x="4523652" y="3580447"/>
                  </a:cubicBezTo>
                  <a:cubicBezTo>
                    <a:pt x="4454820" y="3580447"/>
                    <a:pt x="4468574" y="3607915"/>
                    <a:pt x="4466027" y="3445686"/>
                  </a:cubicBezTo>
                  <a:cubicBezTo>
                    <a:pt x="4457718" y="2915936"/>
                    <a:pt x="4439443" y="3002159"/>
                    <a:pt x="4523652" y="3002159"/>
                  </a:cubicBezTo>
                  <a:cubicBezTo>
                    <a:pt x="5015917" y="3002159"/>
                    <a:pt x="4964469" y="3002413"/>
                    <a:pt x="4964628" y="3012121"/>
                  </a:cubicBezTo>
                  <a:cubicBezTo>
                    <a:pt x="4974911" y="3668930"/>
                    <a:pt x="5009932" y="3583280"/>
                    <a:pt x="4905634" y="3583280"/>
                  </a:cubicBezTo>
                  <a:close/>
                  <a:moveTo>
                    <a:pt x="4523652" y="2972622"/>
                  </a:moveTo>
                  <a:cubicBezTo>
                    <a:pt x="4431866" y="2972622"/>
                    <a:pt x="4467714" y="3061614"/>
                    <a:pt x="4451127" y="2395193"/>
                  </a:cubicBezTo>
                  <a:cubicBezTo>
                    <a:pt x="4502640" y="2394970"/>
                    <a:pt x="4534954" y="2395033"/>
                    <a:pt x="4905666" y="2394970"/>
                  </a:cubicBezTo>
                  <a:cubicBezTo>
                    <a:pt x="4970645" y="2394970"/>
                    <a:pt x="4953198" y="2302986"/>
                    <a:pt x="4964055" y="2974691"/>
                  </a:cubicBezTo>
                  <a:cubicBezTo>
                    <a:pt x="4646862" y="2973768"/>
                    <a:pt x="4686372" y="2972622"/>
                    <a:pt x="4523652" y="2972622"/>
                  </a:cubicBezTo>
                  <a:close/>
                  <a:moveTo>
                    <a:pt x="4452210" y="4097467"/>
                  </a:moveTo>
                  <a:cubicBezTo>
                    <a:pt x="4453674" y="4215136"/>
                    <a:pt x="4549949" y="4194861"/>
                    <a:pt x="3950902" y="4191647"/>
                  </a:cubicBezTo>
                  <a:cubicBezTo>
                    <a:pt x="3946572" y="4191615"/>
                    <a:pt x="3950902" y="3994884"/>
                    <a:pt x="3940874" y="3661737"/>
                  </a:cubicBezTo>
                  <a:cubicBezTo>
                    <a:pt x="3938549" y="3583121"/>
                    <a:pt x="3879269" y="3625803"/>
                    <a:pt x="4333075" y="3612785"/>
                  </a:cubicBezTo>
                  <a:cubicBezTo>
                    <a:pt x="4468446" y="3608870"/>
                    <a:pt x="4444951" y="3517873"/>
                    <a:pt x="4452210" y="4097467"/>
                  </a:cubicBezTo>
                  <a:close/>
                  <a:moveTo>
                    <a:pt x="4332375" y="3583153"/>
                  </a:moveTo>
                  <a:cubicBezTo>
                    <a:pt x="4235622" y="3585954"/>
                    <a:pt x="4127184" y="3587386"/>
                    <a:pt x="3951062" y="3584044"/>
                  </a:cubicBezTo>
                  <a:cubicBezTo>
                    <a:pt x="3935047" y="3583757"/>
                    <a:pt x="3938486" y="3603045"/>
                    <a:pt x="3935939" y="3445654"/>
                  </a:cubicBezTo>
                  <a:cubicBezTo>
                    <a:pt x="3927980" y="2938088"/>
                    <a:pt x="3923077" y="3006392"/>
                    <a:pt x="3951125" y="3005723"/>
                  </a:cubicBezTo>
                  <a:cubicBezTo>
                    <a:pt x="4494426" y="2993247"/>
                    <a:pt x="4436387" y="3006264"/>
                    <a:pt x="4436450" y="3012025"/>
                  </a:cubicBezTo>
                  <a:cubicBezTo>
                    <a:pt x="4439825" y="3226516"/>
                    <a:pt x="4436578" y="3229254"/>
                    <a:pt x="4439953" y="3446164"/>
                  </a:cubicBezTo>
                  <a:cubicBezTo>
                    <a:pt x="4442531" y="3609188"/>
                    <a:pt x="4470580" y="3579206"/>
                    <a:pt x="4332375" y="3583153"/>
                  </a:cubicBezTo>
                  <a:close/>
                  <a:moveTo>
                    <a:pt x="4332598" y="2973322"/>
                  </a:moveTo>
                  <a:cubicBezTo>
                    <a:pt x="4105885" y="2974850"/>
                    <a:pt x="4093819" y="2972876"/>
                    <a:pt x="3950552" y="2976155"/>
                  </a:cubicBezTo>
                  <a:cubicBezTo>
                    <a:pt x="3923395" y="2976791"/>
                    <a:pt x="3928425" y="3047482"/>
                    <a:pt x="3922918" y="2398694"/>
                  </a:cubicBezTo>
                  <a:cubicBezTo>
                    <a:pt x="4081243" y="2397293"/>
                    <a:pt x="3803305" y="2399362"/>
                    <a:pt x="4425021" y="2395320"/>
                  </a:cubicBezTo>
                  <a:cubicBezTo>
                    <a:pt x="4441894" y="3081220"/>
                    <a:pt x="4464435" y="2972272"/>
                    <a:pt x="4332598" y="2973322"/>
                  </a:cubicBezTo>
                  <a:close/>
                  <a:moveTo>
                    <a:pt x="3923363" y="4191487"/>
                  </a:moveTo>
                  <a:cubicBezTo>
                    <a:pt x="3337465" y="4188050"/>
                    <a:pt x="3421037" y="4234678"/>
                    <a:pt x="3418172" y="4096957"/>
                  </a:cubicBezTo>
                  <a:cubicBezTo>
                    <a:pt x="3414351" y="3914199"/>
                    <a:pt x="3412569" y="3778961"/>
                    <a:pt x="3411581" y="3662819"/>
                  </a:cubicBezTo>
                  <a:cubicBezTo>
                    <a:pt x="3411104" y="3605241"/>
                    <a:pt x="3330683" y="3603014"/>
                    <a:pt x="3913303" y="3613008"/>
                  </a:cubicBezTo>
                  <a:cubicBezTo>
                    <a:pt x="3922185" y="3931514"/>
                    <a:pt x="3920816" y="3980211"/>
                    <a:pt x="3923363" y="4191487"/>
                  </a:cubicBezTo>
                  <a:close/>
                  <a:moveTo>
                    <a:pt x="3410881" y="3584808"/>
                  </a:moveTo>
                  <a:cubicBezTo>
                    <a:pt x="3407698" y="3291032"/>
                    <a:pt x="3403877" y="3250642"/>
                    <a:pt x="3399993" y="3004896"/>
                  </a:cubicBezTo>
                  <a:cubicBezTo>
                    <a:pt x="3402890" y="3004896"/>
                    <a:pt x="3904452" y="3007633"/>
                    <a:pt x="3904548" y="3012121"/>
                  </a:cubicBezTo>
                  <a:cubicBezTo>
                    <a:pt x="3907444" y="3196025"/>
                    <a:pt x="3908081" y="3403737"/>
                    <a:pt x="3912571" y="3583375"/>
                  </a:cubicBezTo>
                  <a:cubicBezTo>
                    <a:pt x="3715594" y="3580161"/>
                    <a:pt x="3552652" y="3584553"/>
                    <a:pt x="3410881" y="3584808"/>
                  </a:cubicBezTo>
                  <a:close/>
                  <a:moveTo>
                    <a:pt x="3399547" y="2975327"/>
                  </a:moveTo>
                  <a:cubicBezTo>
                    <a:pt x="3393052" y="2564328"/>
                    <a:pt x="3391874" y="2509711"/>
                    <a:pt x="3391269" y="2396816"/>
                  </a:cubicBezTo>
                  <a:cubicBezTo>
                    <a:pt x="3593976" y="2396943"/>
                    <a:pt x="3625750" y="2400858"/>
                    <a:pt x="3896811" y="2398885"/>
                  </a:cubicBezTo>
                  <a:cubicBezTo>
                    <a:pt x="3896843" y="2401303"/>
                    <a:pt x="3903942" y="2974595"/>
                    <a:pt x="3903974" y="2977142"/>
                  </a:cubicBezTo>
                  <a:cubicBezTo>
                    <a:pt x="3715116" y="2980706"/>
                    <a:pt x="3554944" y="2975518"/>
                    <a:pt x="3399547" y="2975327"/>
                  </a:cubicBezTo>
                  <a:close/>
                  <a:moveTo>
                    <a:pt x="3392129" y="4097658"/>
                  </a:moveTo>
                  <a:cubicBezTo>
                    <a:pt x="3394931" y="4231177"/>
                    <a:pt x="3474014" y="4192474"/>
                    <a:pt x="2996266" y="4192474"/>
                  </a:cubicBezTo>
                  <a:cubicBezTo>
                    <a:pt x="2866435" y="4192474"/>
                    <a:pt x="2886747" y="4295471"/>
                    <a:pt x="2881462" y="3661387"/>
                  </a:cubicBezTo>
                  <a:cubicBezTo>
                    <a:pt x="2880920" y="3596552"/>
                    <a:pt x="2801996" y="3614345"/>
                    <a:pt x="3385125" y="3614345"/>
                  </a:cubicBezTo>
                  <a:cubicBezTo>
                    <a:pt x="3386366" y="3743918"/>
                    <a:pt x="3387035" y="3853089"/>
                    <a:pt x="3392129" y="4097658"/>
                  </a:cubicBezTo>
                  <a:close/>
                  <a:moveTo>
                    <a:pt x="3378025" y="3584840"/>
                  </a:moveTo>
                  <a:cubicBezTo>
                    <a:pt x="3047397" y="3584935"/>
                    <a:pt x="2969269" y="3585062"/>
                    <a:pt x="2880761" y="3584808"/>
                  </a:cubicBezTo>
                  <a:cubicBezTo>
                    <a:pt x="2880730" y="3583121"/>
                    <a:pt x="2873916" y="3059609"/>
                    <a:pt x="2873025" y="3003273"/>
                  </a:cubicBezTo>
                  <a:cubicBezTo>
                    <a:pt x="2875285" y="3003241"/>
                    <a:pt x="3373886" y="2999517"/>
                    <a:pt x="3374078" y="3012089"/>
                  </a:cubicBezTo>
                  <a:cubicBezTo>
                    <a:pt x="3383565" y="3625707"/>
                    <a:pt x="3390888" y="3584840"/>
                    <a:pt x="3378025" y="3584840"/>
                  </a:cubicBezTo>
                  <a:close/>
                  <a:moveTo>
                    <a:pt x="2872515" y="2973672"/>
                  </a:moveTo>
                  <a:cubicBezTo>
                    <a:pt x="2870860" y="2871694"/>
                    <a:pt x="2876973" y="3237911"/>
                    <a:pt x="2862519" y="2398153"/>
                  </a:cubicBezTo>
                  <a:cubicBezTo>
                    <a:pt x="3044340" y="2400635"/>
                    <a:pt x="3208556" y="2396911"/>
                    <a:pt x="3365163" y="2396816"/>
                  </a:cubicBezTo>
                  <a:cubicBezTo>
                    <a:pt x="3365800" y="2509806"/>
                    <a:pt x="3367392" y="2590109"/>
                    <a:pt x="3373472" y="2975296"/>
                  </a:cubicBezTo>
                  <a:cubicBezTo>
                    <a:pt x="3182609" y="2975264"/>
                    <a:pt x="3076878" y="2971604"/>
                    <a:pt x="2872515" y="2973672"/>
                  </a:cubicBezTo>
                  <a:close/>
                  <a:moveTo>
                    <a:pt x="2864142" y="4192633"/>
                  </a:moveTo>
                  <a:cubicBezTo>
                    <a:pt x="2433959" y="4193652"/>
                    <a:pt x="2558729" y="4192920"/>
                    <a:pt x="2357327" y="4191424"/>
                  </a:cubicBezTo>
                  <a:cubicBezTo>
                    <a:pt x="2355926" y="4038107"/>
                    <a:pt x="2358091" y="4009780"/>
                    <a:pt x="2349304" y="3614376"/>
                  </a:cubicBezTo>
                  <a:cubicBezTo>
                    <a:pt x="2499544" y="3613931"/>
                    <a:pt x="2512088" y="3612976"/>
                    <a:pt x="2854942" y="3614281"/>
                  </a:cubicBezTo>
                  <a:cubicBezTo>
                    <a:pt x="2858221" y="3969421"/>
                    <a:pt x="2861182" y="4039793"/>
                    <a:pt x="2864142" y="4192633"/>
                  </a:cubicBezTo>
                  <a:close/>
                  <a:moveTo>
                    <a:pt x="2805371" y="3584521"/>
                  </a:moveTo>
                  <a:cubicBezTo>
                    <a:pt x="2256022" y="3581529"/>
                    <a:pt x="2348986" y="3626789"/>
                    <a:pt x="2346153" y="3445623"/>
                  </a:cubicBezTo>
                  <a:cubicBezTo>
                    <a:pt x="2342746" y="3228967"/>
                    <a:pt x="2345261" y="3228649"/>
                    <a:pt x="2341854" y="3011548"/>
                  </a:cubicBezTo>
                  <a:cubicBezTo>
                    <a:pt x="2341664" y="2999294"/>
                    <a:pt x="2312087" y="3010498"/>
                    <a:pt x="2846950" y="3003559"/>
                  </a:cubicBezTo>
                  <a:cubicBezTo>
                    <a:pt x="2857202" y="3665938"/>
                    <a:pt x="2872579" y="3584776"/>
                    <a:pt x="2805371" y="3584521"/>
                  </a:cubicBezTo>
                  <a:close/>
                  <a:moveTo>
                    <a:pt x="2341281" y="2976282"/>
                  </a:moveTo>
                  <a:cubicBezTo>
                    <a:pt x="2330425" y="2304195"/>
                    <a:pt x="2295563" y="2396116"/>
                    <a:pt x="2423612" y="2395734"/>
                  </a:cubicBezTo>
                  <a:cubicBezTo>
                    <a:pt x="2585345" y="2395288"/>
                    <a:pt x="2680060" y="2395033"/>
                    <a:pt x="2805085" y="2397198"/>
                  </a:cubicBezTo>
                  <a:cubicBezTo>
                    <a:pt x="2848861" y="2398025"/>
                    <a:pt x="2835998" y="2327621"/>
                    <a:pt x="2846473" y="2973991"/>
                  </a:cubicBezTo>
                  <a:cubicBezTo>
                    <a:pt x="2660067" y="2976473"/>
                    <a:pt x="2758475" y="2975996"/>
                    <a:pt x="2341281" y="2976282"/>
                  </a:cubicBezTo>
                  <a:close/>
                  <a:moveTo>
                    <a:pt x="2331253" y="4191233"/>
                  </a:moveTo>
                  <a:cubicBezTo>
                    <a:pt x="2201103" y="4190564"/>
                    <a:pt x="2037460" y="4191487"/>
                    <a:pt x="1826985" y="4191583"/>
                  </a:cubicBezTo>
                  <a:cubicBezTo>
                    <a:pt x="1823037" y="4012167"/>
                    <a:pt x="1820235" y="4010639"/>
                    <a:pt x="1817274" y="3612721"/>
                  </a:cubicBezTo>
                  <a:cubicBezTo>
                    <a:pt x="2022273" y="3612212"/>
                    <a:pt x="2042012" y="3614981"/>
                    <a:pt x="2323166" y="3614408"/>
                  </a:cubicBezTo>
                  <a:cubicBezTo>
                    <a:pt x="2332463" y="4042976"/>
                    <a:pt x="2329725" y="4022702"/>
                    <a:pt x="2331253" y="4191233"/>
                  </a:cubicBezTo>
                  <a:close/>
                  <a:moveTo>
                    <a:pt x="2232653" y="3584967"/>
                  </a:moveTo>
                  <a:cubicBezTo>
                    <a:pt x="2041535" y="3584967"/>
                    <a:pt x="2042172" y="3583185"/>
                    <a:pt x="1850831" y="3583185"/>
                  </a:cubicBezTo>
                  <a:cubicBezTo>
                    <a:pt x="1806704" y="3583185"/>
                    <a:pt x="1817815" y="3610175"/>
                    <a:pt x="1815237" y="3445654"/>
                  </a:cubicBezTo>
                  <a:cubicBezTo>
                    <a:pt x="1807309" y="2939807"/>
                    <a:pt x="1792632" y="3007156"/>
                    <a:pt x="1850831" y="3007156"/>
                  </a:cubicBezTo>
                  <a:cubicBezTo>
                    <a:pt x="2356945" y="3007156"/>
                    <a:pt x="2315589" y="3000822"/>
                    <a:pt x="2315780" y="3012089"/>
                  </a:cubicBezTo>
                  <a:cubicBezTo>
                    <a:pt x="2326254" y="3679147"/>
                    <a:pt x="2350705" y="3584967"/>
                    <a:pt x="2232653" y="3584967"/>
                  </a:cubicBezTo>
                  <a:close/>
                  <a:moveTo>
                    <a:pt x="2232653" y="2976346"/>
                  </a:moveTo>
                  <a:cubicBezTo>
                    <a:pt x="2035804" y="2976346"/>
                    <a:pt x="2036345" y="2977555"/>
                    <a:pt x="1850831" y="2977555"/>
                  </a:cubicBezTo>
                  <a:cubicBezTo>
                    <a:pt x="1777892" y="2977555"/>
                    <a:pt x="1822496" y="3047896"/>
                    <a:pt x="1800082" y="2394142"/>
                  </a:cubicBezTo>
                  <a:cubicBezTo>
                    <a:pt x="1932652" y="2393378"/>
                    <a:pt x="2040962" y="2396116"/>
                    <a:pt x="2305083" y="2395956"/>
                  </a:cubicBezTo>
                  <a:cubicBezTo>
                    <a:pt x="2316544" y="3070080"/>
                    <a:pt x="2343351" y="2976282"/>
                    <a:pt x="2232653" y="2976346"/>
                  </a:cubicBezTo>
                  <a:close/>
                  <a:moveTo>
                    <a:pt x="1800878" y="4191647"/>
                  </a:moveTo>
                  <a:cubicBezTo>
                    <a:pt x="1212560" y="4193143"/>
                    <a:pt x="1298266" y="4227104"/>
                    <a:pt x="1295814" y="4096957"/>
                  </a:cubicBezTo>
                  <a:cubicBezTo>
                    <a:pt x="1292949" y="3943672"/>
                    <a:pt x="1290720" y="3806301"/>
                    <a:pt x="1289351" y="3662819"/>
                  </a:cubicBezTo>
                  <a:cubicBezTo>
                    <a:pt x="1288746" y="3596202"/>
                    <a:pt x="1208039" y="3615267"/>
                    <a:pt x="1791200" y="3612817"/>
                  </a:cubicBezTo>
                  <a:cubicBezTo>
                    <a:pt x="1794097" y="4006788"/>
                    <a:pt x="1797281" y="4032314"/>
                    <a:pt x="1800878" y="4191647"/>
                  </a:cubicBezTo>
                  <a:close/>
                  <a:moveTo>
                    <a:pt x="1659840" y="3584649"/>
                  </a:moveTo>
                  <a:cubicBezTo>
                    <a:pt x="1510524" y="3586877"/>
                    <a:pt x="1397279" y="3586463"/>
                    <a:pt x="1288523" y="3584553"/>
                  </a:cubicBezTo>
                  <a:cubicBezTo>
                    <a:pt x="1288492" y="3582070"/>
                    <a:pt x="1280914" y="3031727"/>
                    <a:pt x="1280437" y="3004514"/>
                  </a:cubicBezTo>
                  <a:cubicBezTo>
                    <a:pt x="1837300" y="3000026"/>
                    <a:pt x="1783368" y="3009797"/>
                    <a:pt x="1783400" y="3012057"/>
                  </a:cubicBezTo>
                  <a:cubicBezTo>
                    <a:pt x="1794033" y="3689014"/>
                    <a:pt x="1829946" y="3581880"/>
                    <a:pt x="1659840" y="3584649"/>
                  </a:cubicBezTo>
                  <a:close/>
                  <a:moveTo>
                    <a:pt x="1279959" y="2974914"/>
                  </a:moveTo>
                  <a:cubicBezTo>
                    <a:pt x="1269198" y="2366865"/>
                    <a:pt x="1260316" y="2399585"/>
                    <a:pt x="1278240" y="2399521"/>
                  </a:cubicBezTo>
                  <a:cubicBezTo>
                    <a:pt x="1517719" y="2398885"/>
                    <a:pt x="1538349" y="2400126"/>
                    <a:pt x="1660349" y="2396625"/>
                  </a:cubicBezTo>
                  <a:cubicBezTo>
                    <a:pt x="1806068" y="2392615"/>
                    <a:pt x="1772861" y="2292992"/>
                    <a:pt x="1782890" y="2977396"/>
                  </a:cubicBezTo>
                  <a:cubicBezTo>
                    <a:pt x="1639464" y="2976632"/>
                    <a:pt x="1581011" y="2972463"/>
                    <a:pt x="1279959" y="2974914"/>
                  </a:cubicBezTo>
                  <a:close/>
                  <a:moveTo>
                    <a:pt x="896704" y="4830728"/>
                  </a:moveTo>
                  <a:cubicBezTo>
                    <a:pt x="1024562" y="4828308"/>
                    <a:pt x="1146052" y="4828181"/>
                    <a:pt x="1278017" y="4830855"/>
                  </a:cubicBezTo>
                  <a:cubicBezTo>
                    <a:pt x="1281105" y="4830918"/>
                    <a:pt x="1291898" y="5409939"/>
                    <a:pt x="1278081" y="5410194"/>
                  </a:cubicBezTo>
                  <a:cubicBezTo>
                    <a:pt x="1258533" y="5410480"/>
                    <a:pt x="786834" y="5418374"/>
                    <a:pt x="786611" y="5398322"/>
                  </a:cubicBezTo>
                  <a:cubicBezTo>
                    <a:pt x="780276" y="4724962"/>
                    <a:pt x="725420" y="4833942"/>
                    <a:pt x="896704" y="4830728"/>
                  </a:cubicBezTo>
                  <a:close/>
                  <a:moveTo>
                    <a:pt x="896354" y="5440049"/>
                  </a:moveTo>
                  <a:cubicBezTo>
                    <a:pt x="1023002" y="5441577"/>
                    <a:pt x="1152261" y="5441768"/>
                    <a:pt x="1278399" y="5439731"/>
                  </a:cubicBezTo>
                  <a:cubicBezTo>
                    <a:pt x="1291134" y="5439540"/>
                    <a:pt x="1289574" y="5372573"/>
                    <a:pt x="1300558" y="6017414"/>
                  </a:cubicBezTo>
                  <a:cubicBezTo>
                    <a:pt x="1059519" y="6021584"/>
                    <a:pt x="947070" y="6018752"/>
                    <a:pt x="796322" y="6018242"/>
                  </a:cubicBezTo>
                  <a:cubicBezTo>
                    <a:pt x="785465" y="5337753"/>
                    <a:pt x="750412" y="5438266"/>
                    <a:pt x="896354" y="5440049"/>
                  </a:cubicBezTo>
                  <a:close/>
                  <a:moveTo>
                    <a:pt x="1301131" y="6051758"/>
                  </a:moveTo>
                  <a:cubicBezTo>
                    <a:pt x="1308199" y="6503529"/>
                    <a:pt x="1308804" y="6538349"/>
                    <a:pt x="1309854" y="6622185"/>
                  </a:cubicBezTo>
                  <a:cubicBezTo>
                    <a:pt x="915393" y="6621103"/>
                    <a:pt x="961174" y="6622535"/>
                    <a:pt x="805809" y="6623235"/>
                  </a:cubicBezTo>
                  <a:cubicBezTo>
                    <a:pt x="793934" y="5863939"/>
                    <a:pt x="797500" y="6091797"/>
                    <a:pt x="796799" y="6047811"/>
                  </a:cubicBezTo>
                  <a:cubicBezTo>
                    <a:pt x="1345639" y="6049784"/>
                    <a:pt x="1301004" y="6044246"/>
                    <a:pt x="1301131" y="6051758"/>
                  </a:cubicBezTo>
                  <a:close/>
                  <a:moveTo>
                    <a:pt x="896577" y="6652135"/>
                  </a:moveTo>
                  <a:cubicBezTo>
                    <a:pt x="1386168" y="6648156"/>
                    <a:pt x="1310077" y="6639754"/>
                    <a:pt x="1310809" y="6703219"/>
                  </a:cubicBezTo>
                  <a:cubicBezTo>
                    <a:pt x="1312338" y="6837376"/>
                    <a:pt x="1312688" y="6851794"/>
                    <a:pt x="1318546" y="7232588"/>
                  </a:cubicBezTo>
                  <a:cubicBezTo>
                    <a:pt x="979640" y="7234434"/>
                    <a:pt x="965854" y="7232907"/>
                    <a:pt x="816570" y="7232333"/>
                  </a:cubicBezTo>
                  <a:cubicBezTo>
                    <a:pt x="803931" y="6563779"/>
                    <a:pt x="769865" y="6653345"/>
                    <a:pt x="896577" y="6652135"/>
                  </a:cubicBezTo>
                  <a:close/>
                  <a:moveTo>
                    <a:pt x="896354" y="7868931"/>
                  </a:moveTo>
                  <a:cubicBezTo>
                    <a:pt x="1018035" y="7870237"/>
                    <a:pt x="1156590" y="7870173"/>
                    <a:pt x="1278304" y="7869505"/>
                  </a:cubicBezTo>
                  <a:cubicBezTo>
                    <a:pt x="1354554" y="7869091"/>
                    <a:pt x="1318228" y="7795981"/>
                    <a:pt x="1336916" y="8448270"/>
                  </a:cubicBezTo>
                  <a:cubicBezTo>
                    <a:pt x="953119" y="8450180"/>
                    <a:pt x="1034400" y="8449162"/>
                    <a:pt x="832075" y="8447825"/>
                  </a:cubicBezTo>
                  <a:cubicBezTo>
                    <a:pt x="814787" y="7772842"/>
                    <a:pt x="800620" y="7867913"/>
                    <a:pt x="896354" y="7868931"/>
                  </a:cubicBezTo>
                  <a:close/>
                  <a:moveTo>
                    <a:pt x="896354" y="8477998"/>
                  </a:moveTo>
                  <a:cubicBezTo>
                    <a:pt x="1024053" y="8479208"/>
                    <a:pt x="1148695" y="8479144"/>
                    <a:pt x="1278304" y="8478253"/>
                  </a:cubicBezTo>
                  <a:cubicBezTo>
                    <a:pt x="1356082" y="8477712"/>
                    <a:pt x="1337839" y="8383436"/>
                    <a:pt x="1349396" y="9058387"/>
                  </a:cubicBezTo>
                  <a:cubicBezTo>
                    <a:pt x="1177635" y="9059788"/>
                    <a:pt x="1236820" y="9061475"/>
                    <a:pt x="845383" y="9059374"/>
                  </a:cubicBezTo>
                  <a:cubicBezTo>
                    <a:pt x="833985" y="8388592"/>
                    <a:pt x="805332" y="8477139"/>
                    <a:pt x="896354" y="8477998"/>
                  </a:cubicBezTo>
                  <a:close/>
                  <a:moveTo>
                    <a:pt x="896418" y="9089293"/>
                  </a:moveTo>
                  <a:cubicBezTo>
                    <a:pt x="1379004" y="9092507"/>
                    <a:pt x="1349810" y="9082386"/>
                    <a:pt x="1349969" y="9092571"/>
                  </a:cubicBezTo>
                  <a:cubicBezTo>
                    <a:pt x="1353344" y="9308494"/>
                    <a:pt x="1348632" y="9306839"/>
                    <a:pt x="1352070" y="9527282"/>
                  </a:cubicBezTo>
                  <a:cubicBezTo>
                    <a:pt x="1354681" y="9694413"/>
                    <a:pt x="1374165" y="9666244"/>
                    <a:pt x="1278176" y="9666754"/>
                  </a:cubicBezTo>
                  <a:cubicBezTo>
                    <a:pt x="1149968" y="9667455"/>
                    <a:pt x="1024116" y="9667836"/>
                    <a:pt x="896704" y="9665608"/>
                  </a:cubicBezTo>
                  <a:cubicBezTo>
                    <a:pt x="841212" y="9664653"/>
                    <a:pt x="854170" y="9690880"/>
                    <a:pt x="851591" y="9526646"/>
                  </a:cubicBezTo>
                  <a:cubicBezTo>
                    <a:pt x="843695" y="9021498"/>
                    <a:pt x="825230" y="9088815"/>
                    <a:pt x="896418" y="9089293"/>
                  </a:cubicBezTo>
                  <a:close/>
                  <a:moveTo>
                    <a:pt x="896418" y="10305071"/>
                  </a:moveTo>
                  <a:cubicBezTo>
                    <a:pt x="1449619" y="10308031"/>
                    <a:pt x="1367893" y="10266527"/>
                    <a:pt x="1369899" y="10396228"/>
                  </a:cubicBezTo>
                  <a:cubicBezTo>
                    <a:pt x="1373242" y="10610432"/>
                    <a:pt x="1370472" y="10614251"/>
                    <a:pt x="1373879" y="10830875"/>
                  </a:cubicBezTo>
                  <a:cubicBezTo>
                    <a:pt x="1374961" y="10899178"/>
                    <a:pt x="1394223" y="10885460"/>
                    <a:pt x="1278304" y="10884824"/>
                  </a:cubicBezTo>
                  <a:cubicBezTo>
                    <a:pt x="809948" y="10882309"/>
                    <a:pt x="874450" y="10899561"/>
                    <a:pt x="873367" y="10830206"/>
                  </a:cubicBezTo>
                  <a:cubicBezTo>
                    <a:pt x="864198" y="10242847"/>
                    <a:pt x="837392" y="10304752"/>
                    <a:pt x="896418" y="10305071"/>
                  </a:cubicBezTo>
                  <a:close/>
                  <a:moveTo>
                    <a:pt x="874354" y="10911273"/>
                  </a:moveTo>
                  <a:cubicBezTo>
                    <a:pt x="994858" y="10913915"/>
                    <a:pt x="964835" y="10913820"/>
                    <a:pt x="1375311" y="10914807"/>
                  </a:cubicBezTo>
                  <a:cubicBezTo>
                    <a:pt x="1378209" y="11064526"/>
                    <a:pt x="1384417" y="11223159"/>
                    <a:pt x="1384863" y="11488798"/>
                  </a:cubicBezTo>
                  <a:cubicBezTo>
                    <a:pt x="835672" y="11492650"/>
                    <a:pt x="881168" y="11498092"/>
                    <a:pt x="880626" y="11481445"/>
                  </a:cubicBezTo>
                  <a:cubicBezTo>
                    <a:pt x="870948" y="11180986"/>
                    <a:pt x="875692" y="11061312"/>
                    <a:pt x="874354" y="10911273"/>
                  </a:cubicBezTo>
                  <a:close/>
                  <a:moveTo>
                    <a:pt x="1391103" y="10178267"/>
                  </a:moveTo>
                  <a:cubicBezTo>
                    <a:pt x="1374547" y="9612678"/>
                    <a:pt x="1355636" y="9695877"/>
                    <a:pt x="1469167" y="9695877"/>
                  </a:cubicBezTo>
                  <a:cubicBezTo>
                    <a:pt x="1953664" y="9695877"/>
                    <a:pt x="1886679" y="9683305"/>
                    <a:pt x="1887985" y="9746770"/>
                  </a:cubicBezTo>
                  <a:cubicBezTo>
                    <a:pt x="1900942" y="10358766"/>
                    <a:pt x="1907437" y="10274898"/>
                    <a:pt x="1850831" y="10274898"/>
                  </a:cubicBezTo>
                  <a:cubicBezTo>
                    <a:pt x="1661686" y="10274898"/>
                    <a:pt x="1660604" y="10271174"/>
                    <a:pt x="1469167" y="10271174"/>
                  </a:cubicBezTo>
                  <a:cubicBezTo>
                    <a:pt x="1373783" y="10271142"/>
                    <a:pt x="1394382" y="10290653"/>
                    <a:pt x="1391103" y="10178267"/>
                  </a:cubicBezTo>
                  <a:close/>
                  <a:moveTo>
                    <a:pt x="1469199" y="10300711"/>
                  </a:moveTo>
                  <a:cubicBezTo>
                    <a:pt x="1656974" y="10300711"/>
                    <a:pt x="1660508" y="10304435"/>
                    <a:pt x="1850862" y="10304435"/>
                  </a:cubicBezTo>
                  <a:cubicBezTo>
                    <a:pt x="1906991" y="10304435"/>
                    <a:pt x="1894798" y="10285974"/>
                    <a:pt x="1896517" y="10396291"/>
                  </a:cubicBezTo>
                  <a:cubicBezTo>
                    <a:pt x="1905304" y="10958315"/>
                    <a:pt x="1931856" y="10881386"/>
                    <a:pt x="1850862" y="10881386"/>
                  </a:cubicBezTo>
                  <a:cubicBezTo>
                    <a:pt x="1333382" y="10881386"/>
                    <a:pt x="1401259" y="10911846"/>
                    <a:pt x="1399985" y="10830366"/>
                  </a:cubicBezTo>
                  <a:cubicBezTo>
                    <a:pt x="1390307" y="10214774"/>
                    <a:pt x="1378177" y="10300711"/>
                    <a:pt x="1469199" y="10300711"/>
                  </a:cubicBezTo>
                  <a:close/>
                  <a:moveTo>
                    <a:pt x="1469199" y="10914902"/>
                  </a:moveTo>
                  <a:cubicBezTo>
                    <a:pt x="1997090" y="10914902"/>
                    <a:pt x="1907628" y="10866650"/>
                    <a:pt x="1909729" y="11047881"/>
                  </a:cubicBezTo>
                  <a:cubicBezTo>
                    <a:pt x="1915842" y="11579954"/>
                    <a:pt x="1941407" y="11492363"/>
                    <a:pt x="1850862" y="11492299"/>
                  </a:cubicBezTo>
                  <a:cubicBezTo>
                    <a:pt x="1824788" y="11492299"/>
                    <a:pt x="1411033" y="11490963"/>
                    <a:pt x="1411033" y="11481955"/>
                  </a:cubicBezTo>
                  <a:cubicBezTo>
                    <a:pt x="1409632" y="10829475"/>
                    <a:pt x="1366588" y="10914902"/>
                    <a:pt x="1469199" y="10914902"/>
                  </a:cubicBezTo>
                  <a:close/>
                  <a:moveTo>
                    <a:pt x="1469199" y="11518048"/>
                  </a:moveTo>
                  <a:cubicBezTo>
                    <a:pt x="1657993" y="11518048"/>
                    <a:pt x="1657070" y="11521836"/>
                    <a:pt x="1850862" y="11521836"/>
                  </a:cubicBezTo>
                  <a:cubicBezTo>
                    <a:pt x="1932811" y="11521899"/>
                    <a:pt x="1913773" y="11424886"/>
                    <a:pt x="1925138" y="12098406"/>
                  </a:cubicBezTo>
                  <a:cubicBezTo>
                    <a:pt x="1735485" y="12097705"/>
                    <a:pt x="1578846" y="12100412"/>
                    <a:pt x="1418387" y="12099711"/>
                  </a:cubicBezTo>
                  <a:cubicBezTo>
                    <a:pt x="1408104" y="11423836"/>
                    <a:pt x="1390721" y="11518048"/>
                    <a:pt x="1469199" y="11518048"/>
                  </a:cubicBezTo>
                  <a:close/>
                  <a:moveTo>
                    <a:pt x="1469199" y="12129374"/>
                  </a:moveTo>
                  <a:cubicBezTo>
                    <a:pt x="1963343" y="12129374"/>
                    <a:pt x="1925552" y="12122977"/>
                    <a:pt x="1925711" y="12133990"/>
                  </a:cubicBezTo>
                  <a:cubicBezTo>
                    <a:pt x="1936250" y="12806872"/>
                    <a:pt x="1967514" y="12709478"/>
                    <a:pt x="1850862" y="12709478"/>
                  </a:cubicBezTo>
                  <a:cubicBezTo>
                    <a:pt x="1662450" y="12709478"/>
                    <a:pt x="1665347" y="12706963"/>
                    <a:pt x="1469199" y="12706963"/>
                  </a:cubicBezTo>
                  <a:cubicBezTo>
                    <a:pt x="1420456" y="12706963"/>
                    <a:pt x="1433605" y="12734081"/>
                    <a:pt x="1431026" y="12568001"/>
                  </a:cubicBezTo>
                  <a:cubicBezTo>
                    <a:pt x="1423099" y="12062249"/>
                    <a:pt x="1387028" y="12129374"/>
                    <a:pt x="1469199" y="12129374"/>
                  </a:cubicBezTo>
                  <a:close/>
                  <a:moveTo>
                    <a:pt x="1935836" y="11047435"/>
                  </a:moveTo>
                  <a:cubicBezTo>
                    <a:pt x="1933894" y="10877567"/>
                    <a:pt x="1831410" y="10907104"/>
                    <a:pt x="2423485" y="10910286"/>
                  </a:cubicBezTo>
                  <a:cubicBezTo>
                    <a:pt x="2437748" y="10910382"/>
                    <a:pt x="2439212" y="10839691"/>
                    <a:pt x="2449337" y="11491980"/>
                  </a:cubicBezTo>
                  <a:cubicBezTo>
                    <a:pt x="1884323" y="11494718"/>
                    <a:pt x="1940802" y="11496055"/>
                    <a:pt x="1940770" y="11481955"/>
                  </a:cubicBezTo>
                  <a:cubicBezTo>
                    <a:pt x="1940420" y="11314092"/>
                    <a:pt x="1938701" y="11299292"/>
                    <a:pt x="1935836" y="11047435"/>
                  </a:cubicBezTo>
                  <a:close/>
                  <a:moveTo>
                    <a:pt x="2449782" y="11521582"/>
                  </a:moveTo>
                  <a:cubicBezTo>
                    <a:pt x="2459938" y="12176131"/>
                    <a:pt x="2472196" y="12099838"/>
                    <a:pt x="2423485" y="12099998"/>
                  </a:cubicBezTo>
                  <a:cubicBezTo>
                    <a:pt x="2290247" y="12100539"/>
                    <a:pt x="2174710" y="12100729"/>
                    <a:pt x="2041822" y="12099297"/>
                  </a:cubicBezTo>
                  <a:cubicBezTo>
                    <a:pt x="1933894" y="12098119"/>
                    <a:pt x="1943668" y="12197296"/>
                    <a:pt x="1940866" y="11521899"/>
                  </a:cubicBezTo>
                  <a:cubicBezTo>
                    <a:pt x="2266369" y="11522186"/>
                    <a:pt x="2293176" y="11522409"/>
                    <a:pt x="2449782" y="11521582"/>
                  </a:cubicBezTo>
                  <a:close/>
                  <a:moveTo>
                    <a:pt x="2041599" y="12128930"/>
                  </a:moveTo>
                  <a:cubicBezTo>
                    <a:pt x="2489961" y="12133767"/>
                    <a:pt x="2458506" y="12124027"/>
                    <a:pt x="2458665" y="12133926"/>
                  </a:cubicBezTo>
                  <a:cubicBezTo>
                    <a:pt x="2469076" y="12799488"/>
                    <a:pt x="2482288" y="12709191"/>
                    <a:pt x="2423708" y="12708301"/>
                  </a:cubicBezTo>
                  <a:cubicBezTo>
                    <a:pt x="1867959" y="12700088"/>
                    <a:pt x="1963598" y="12758016"/>
                    <a:pt x="1960637" y="12568001"/>
                  </a:cubicBezTo>
                  <a:cubicBezTo>
                    <a:pt x="1952391" y="12040064"/>
                    <a:pt x="1916447" y="12127592"/>
                    <a:pt x="2041599" y="12128930"/>
                  </a:cubicBezTo>
                  <a:close/>
                  <a:moveTo>
                    <a:pt x="2461721" y="10910509"/>
                  </a:moveTo>
                  <a:cubicBezTo>
                    <a:pt x="2534533" y="10910891"/>
                    <a:pt x="2962328" y="10911242"/>
                    <a:pt x="2966467" y="10911242"/>
                  </a:cubicBezTo>
                  <a:cubicBezTo>
                    <a:pt x="2966499" y="10913724"/>
                    <a:pt x="2974999" y="11415084"/>
                    <a:pt x="2976368" y="11489116"/>
                  </a:cubicBezTo>
                  <a:cubicBezTo>
                    <a:pt x="2806581" y="11489307"/>
                    <a:pt x="2974553" y="11490040"/>
                    <a:pt x="2475411" y="11491885"/>
                  </a:cubicBezTo>
                  <a:cubicBezTo>
                    <a:pt x="2466752" y="10934317"/>
                    <a:pt x="2467006" y="11139610"/>
                    <a:pt x="2461721" y="10910509"/>
                  </a:cubicBezTo>
                  <a:close/>
                  <a:moveTo>
                    <a:pt x="2976941" y="11518653"/>
                  </a:moveTo>
                  <a:cubicBezTo>
                    <a:pt x="2987925" y="12099297"/>
                    <a:pt x="2986078" y="11926820"/>
                    <a:pt x="2989039" y="12098660"/>
                  </a:cubicBezTo>
                  <a:cubicBezTo>
                    <a:pt x="2967645" y="12098660"/>
                    <a:pt x="3079871" y="12098343"/>
                    <a:pt x="2484230" y="12099806"/>
                  </a:cubicBezTo>
                  <a:cubicBezTo>
                    <a:pt x="2481683" y="11933535"/>
                    <a:pt x="2483211" y="11994231"/>
                    <a:pt x="2475889" y="11521454"/>
                  </a:cubicBezTo>
                  <a:cubicBezTo>
                    <a:pt x="3014891" y="11519162"/>
                    <a:pt x="2819793" y="11518812"/>
                    <a:pt x="2976941" y="11518653"/>
                  </a:cubicBezTo>
                  <a:close/>
                  <a:moveTo>
                    <a:pt x="2983659" y="10305230"/>
                  </a:moveTo>
                  <a:cubicBezTo>
                    <a:pt x="3211549" y="10305453"/>
                    <a:pt x="3210658" y="10300329"/>
                    <a:pt x="3488691" y="10302239"/>
                  </a:cubicBezTo>
                  <a:cubicBezTo>
                    <a:pt x="3492257" y="10613360"/>
                    <a:pt x="3496205" y="10568674"/>
                    <a:pt x="3500885" y="10879858"/>
                  </a:cubicBezTo>
                  <a:cubicBezTo>
                    <a:pt x="3160387" y="10879127"/>
                    <a:pt x="3229760" y="10881673"/>
                    <a:pt x="2992096" y="10881673"/>
                  </a:cubicBezTo>
                  <a:cubicBezTo>
                    <a:pt x="2988434" y="10659097"/>
                    <a:pt x="2987384" y="10507563"/>
                    <a:pt x="2983659" y="10305230"/>
                  </a:cubicBezTo>
                  <a:close/>
                  <a:moveTo>
                    <a:pt x="2996266" y="10911242"/>
                  </a:moveTo>
                  <a:cubicBezTo>
                    <a:pt x="3598275" y="10911242"/>
                    <a:pt x="3500757" y="10862544"/>
                    <a:pt x="3503241" y="11047753"/>
                  </a:cubicBezTo>
                  <a:cubicBezTo>
                    <a:pt x="3505756" y="11249481"/>
                    <a:pt x="3507570" y="11306900"/>
                    <a:pt x="3508844" y="11482019"/>
                  </a:cubicBezTo>
                  <a:cubicBezTo>
                    <a:pt x="3508940" y="11495928"/>
                    <a:pt x="3549596" y="11489180"/>
                    <a:pt x="3002506" y="11489085"/>
                  </a:cubicBezTo>
                  <a:cubicBezTo>
                    <a:pt x="3002411" y="11483865"/>
                    <a:pt x="2991013" y="10911242"/>
                    <a:pt x="2996266" y="10911242"/>
                  </a:cubicBezTo>
                  <a:close/>
                  <a:moveTo>
                    <a:pt x="3509130" y="11519576"/>
                  </a:moveTo>
                  <a:cubicBezTo>
                    <a:pt x="3509162" y="11522377"/>
                    <a:pt x="3515816" y="12093377"/>
                    <a:pt x="3515848" y="12096623"/>
                  </a:cubicBezTo>
                  <a:cubicBezTo>
                    <a:pt x="3309926" y="12093727"/>
                    <a:pt x="3170256" y="12098470"/>
                    <a:pt x="3015082" y="12098660"/>
                  </a:cubicBezTo>
                  <a:cubicBezTo>
                    <a:pt x="3011771" y="11905112"/>
                    <a:pt x="3013777" y="12097196"/>
                    <a:pt x="3003048" y="11518653"/>
                  </a:cubicBezTo>
                  <a:cubicBezTo>
                    <a:pt x="3181654" y="11518685"/>
                    <a:pt x="3308588" y="11521008"/>
                    <a:pt x="3509130" y="11519576"/>
                  </a:cubicBezTo>
                  <a:close/>
                  <a:moveTo>
                    <a:pt x="3516326" y="12126223"/>
                  </a:moveTo>
                  <a:cubicBezTo>
                    <a:pt x="3520114" y="12373276"/>
                    <a:pt x="3517663" y="12313279"/>
                    <a:pt x="3524062" y="12705976"/>
                  </a:cubicBezTo>
                  <a:cubicBezTo>
                    <a:pt x="3404227" y="12707600"/>
                    <a:pt x="3261470" y="12706518"/>
                    <a:pt x="3021832" y="12706454"/>
                  </a:cubicBezTo>
                  <a:cubicBezTo>
                    <a:pt x="3021800" y="12702825"/>
                    <a:pt x="3015719" y="12136441"/>
                    <a:pt x="3015687" y="12133417"/>
                  </a:cubicBezTo>
                  <a:cubicBezTo>
                    <a:pt x="3015528" y="12122818"/>
                    <a:pt x="3505565" y="12126065"/>
                    <a:pt x="3516326" y="12126223"/>
                  </a:cubicBezTo>
                  <a:close/>
                  <a:moveTo>
                    <a:pt x="3514766" y="10302461"/>
                  </a:moveTo>
                  <a:cubicBezTo>
                    <a:pt x="3808240" y="10305071"/>
                    <a:pt x="3581305" y="10302748"/>
                    <a:pt x="4021040" y="10305517"/>
                  </a:cubicBezTo>
                  <a:cubicBezTo>
                    <a:pt x="4025210" y="10627651"/>
                    <a:pt x="4024351" y="10693154"/>
                    <a:pt x="4027566" y="10881068"/>
                  </a:cubicBezTo>
                  <a:cubicBezTo>
                    <a:pt x="3616262" y="10880050"/>
                    <a:pt x="3853417" y="10880909"/>
                    <a:pt x="3526927" y="10879955"/>
                  </a:cubicBezTo>
                  <a:cubicBezTo>
                    <a:pt x="3522216" y="10571728"/>
                    <a:pt x="3518077" y="10594550"/>
                    <a:pt x="3514766" y="10302461"/>
                  </a:cubicBezTo>
                  <a:close/>
                  <a:moveTo>
                    <a:pt x="3568952" y="10909714"/>
                  </a:moveTo>
                  <a:cubicBezTo>
                    <a:pt x="4122441" y="10911941"/>
                    <a:pt x="4026834" y="10871552"/>
                    <a:pt x="4031068" y="11049313"/>
                  </a:cubicBezTo>
                  <a:cubicBezTo>
                    <a:pt x="4034666" y="11197792"/>
                    <a:pt x="4036321" y="11313456"/>
                    <a:pt x="4038614" y="11482241"/>
                  </a:cubicBezTo>
                  <a:cubicBezTo>
                    <a:pt x="4038741" y="11493445"/>
                    <a:pt x="3535046" y="11493031"/>
                    <a:pt x="3534982" y="11481859"/>
                  </a:cubicBezTo>
                  <a:cubicBezTo>
                    <a:pt x="3530175" y="10827183"/>
                    <a:pt x="3506424" y="10909427"/>
                    <a:pt x="3568952" y="10909714"/>
                  </a:cubicBezTo>
                  <a:close/>
                  <a:moveTo>
                    <a:pt x="3569112" y="11519035"/>
                  </a:moveTo>
                  <a:cubicBezTo>
                    <a:pt x="3702828" y="11517762"/>
                    <a:pt x="3817027" y="11517953"/>
                    <a:pt x="3950775" y="11518334"/>
                  </a:cubicBezTo>
                  <a:cubicBezTo>
                    <a:pt x="4065039" y="11518653"/>
                    <a:pt x="4038550" y="11415338"/>
                    <a:pt x="4050107" y="12096433"/>
                  </a:cubicBezTo>
                  <a:cubicBezTo>
                    <a:pt x="3910565" y="12097451"/>
                    <a:pt x="3832341" y="12102130"/>
                    <a:pt x="3541955" y="12097037"/>
                  </a:cubicBezTo>
                  <a:cubicBezTo>
                    <a:pt x="3532244" y="11432748"/>
                    <a:pt x="3523489" y="11519513"/>
                    <a:pt x="3569112" y="11519035"/>
                  </a:cubicBezTo>
                  <a:close/>
                  <a:moveTo>
                    <a:pt x="3568793" y="12127115"/>
                  </a:moveTo>
                  <a:cubicBezTo>
                    <a:pt x="4038996" y="12135963"/>
                    <a:pt x="4050425" y="12114001"/>
                    <a:pt x="4050744" y="12133926"/>
                  </a:cubicBezTo>
                  <a:cubicBezTo>
                    <a:pt x="4054055" y="12344885"/>
                    <a:pt x="4049438" y="12355483"/>
                    <a:pt x="4052781" y="12568638"/>
                  </a:cubicBezTo>
                  <a:cubicBezTo>
                    <a:pt x="4055392" y="12736373"/>
                    <a:pt x="4081753" y="12711196"/>
                    <a:pt x="3951253" y="12706868"/>
                  </a:cubicBezTo>
                  <a:cubicBezTo>
                    <a:pt x="3468697" y="12691049"/>
                    <a:pt x="3551124" y="12765177"/>
                    <a:pt x="3547908" y="12568097"/>
                  </a:cubicBezTo>
                  <a:cubicBezTo>
                    <a:pt x="3539917" y="12060403"/>
                    <a:pt x="3529411" y="12126383"/>
                    <a:pt x="3568793" y="12127115"/>
                  </a:cubicBezTo>
                  <a:close/>
                  <a:moveTo>
                    <a:pt x="4054214" y="10910669"/>
                  </a:moveTo>
                  <a:cubicBezTo>
                    <a:pt x="4468383" y="10911178"/>
                    <a:pt x="4143294" y="10911210"/>
                    <a:pt x="4562302" y="10912100"/>
                  </a:cubicBezTo>
                  <a:cubicBezTo>
                    <a:pt x="4572713" y="11582501"/>
                    <a:pt x="4587294" y="11492840"/>
                    <a:pt x="4523652" y="11492840"/>
                  </a:cubicBezTo>
                  <a:cubicBezTo>
                    <a:pt x="4521169" y="11492840"/>
                    <a:pt x="4064847" y="11491026"/>
                    <a:pt x="4064720" y="11481669"/>
                  </a:cubicBezTo>
                  <a:cubicBezTo>
                    <a:pt x="4059276" y="11079867"/>
                    <a:pt x="4057525" y="11089958"/>
                    <a:pt x="4054214" y="10910669"/>
                  </a:cubicBezTo>
                  <a:close/>
                  <a:moveTo>
                    <a:pt x="4523652" y="11522440"/>
                  </a:moveTo>
                  <a:cubicBezTo>
                    <a:pt x="4584302" y="11522440"/>
                    <a:pt x="4568160" y="11429821"/>
                    <a:pt x="4579972" y="12096210"/>
                  </a:cubicBezTo>
                  <a:cubicBezTo>
                    <a:pt x="4543105" y="12095987"/>
                    <a:pt x="4514324" y="12096050"/>
                    <a:pt x="4141798" y="12096114"/>
                  </a:cubicBezTo>
                  <a:cubicBezTo>
                    <a:pt x="4059562" y="12096114"/>
                    <a:pt x="4074462" y="12191759"/>
                    <a:pt x="4065229" y="11518494"/>
                  </a:cubicBezTo>
                  <a:cubicBezTo>
                    <a:pt x="4338806" y="11518653"/>
                    <a:pt x="4345205" y="11522440"/>
                    <a:pt x="4523652" y="11522440"/>
                  </a:cubicBezTo>
                  <a:close/>
                  <a:moveTo>
                    <a:pt x="4587104" y="10830301"/>
                  </a:moveTo>
                  <a:cubicBezTo>
                    <a:pt x="4577425" y="10208791"/>
                    <a:pt x="4530179" y="10298959"/>
                    <a:pt x="4714356" y="10303670"/>
                  </a:cubicBezTo>
                  <a:cubicBezTo>
                    <a:pt x="4840368" y="10306885"/>
                    <a:pt x="4969276" y="10306631"/>
                    <a:pt x="5080579" y="10304721"/>
                  </a:cubicBezTo>
                  <a:cubicBezTo>
                    <a:pt x="5087169" y="10849558"/>
                    <a:pt x="5085195" y="10743633"/>
                    <a:pt x="5087742" y="10883009"/>
                  </a:cubicBezTo>
                  <a:cubicBezTo>
                    <a:pt x="4506110" y="10897809"/>
                    <a:pt x="4587963" y="10884474"/>
                    <a:pt x="4587104" y="10830301"/>
                  </a:cubicBezTo>
                  <a:close/>
                  <a:moveTo>
                    <a:pt x="5088284" y="10912610"/>
                  </a:moveTo>
                  <a:cubicBezTo>
                    <a:pt x="5092168" y="11105840"/>
                    <a:pt x="5095702" y="11091549"/>
                    <a:pt x="5099299" y="11490803"/>
                  </a:cubicBezTo>
                  <a:cubicBezTo>
                    <a:pt x="5029958" y="11491439"/>
                    <a:pt x="4597419" y="11492808"/>
                    <a:pt x="4595159" y="11492808"/>
                  </a:cubicBezTo>
                  <a:cubicBezTo>
                    <a:pt x="4595477" y="11333571"/>
                    <a:pt x="4595413" y="11365591"/>
                    <a:pt x="4588345" y="10912197"/>
                  </a:cubicBezTo>
                  <a:cubicBezTo>
                    <a:pt x="4728938" y="10912801"/>
                    <a:pt x="4887869" y="10917671"/>
                    <a:pt x="5088284" y="10912610"/>
                  </a:cubicBezTo>
                  <a:close/>
                  <a:moveTo>
                    <a:pt x="5096752" y="11520371"/>
                  </a:moveTo>
                  <a:cubicBezTo>
                    <a:pt x="5099967" y="11520371"/>
                    <a:pt x="5109105" y="12096050"/>
                    <a:pt x="5109137" y="12098565"/>
                  </a:cubicBezTo>
                  <a:cubicBezTo>
                    <a:pt x="4812574" y="12103626"/>
                    <a:pt x="4742723" y="12097578"/>
                    <a:pt x="4606015" y="12096369"/>
                  </a:cubicBezTo>
                  <a:cubicBezTo>
                    <a:pt x="4603022" y="11925164"/>
                    <a:pt x="4594840" y="11759434"/>
                    <a:pt x="4595094" y="11522345"/>
                  </a:cubicBezTo>
                  <a:cubicBezTo>
                    <a:pt x="4597355" y="11522377"/>
                    <a:pt x="5049729" y="11520817"/>
                    <a:pt x="5096752" y="11520371"/>
                  </a:cubicBezTo>
                  <a:close/>
                  <a:moveTo>
                    <a:pt x="5109742" y="12133990"/>
                  </a:moveTo>
                  <a:cubicBezTo>
                    <a:pt x="5119898" y="12781728"/>
                    <a:pt x="5125214" y="12707982"/>
                    <a:pt x="5096752" y="12707663"/>
                  </a:cubicBezTo>
                  <a:cubicBezTo>
                    <a:pt x="4517030" y="12701457"/>
                    <a:pt x="4613687" y="12754229"/>
                    <a:pt x="4610790" y="12568065"/>
                  </a:cubicBezTo>
                  <a:cubicBezTo>
                    <a:pt x="4607416" y="12352142"/>
                    <a:pt x="4610154" y="12356407"/>
                    <a:pt x="4606651" y="12133417"/>
                  </a:cubicBezTo>
                  <a:cubicBezTo>
                    <a:pt x="4606492" y="12121863"/>
                    <a:pt x="5109710" y="12131507"/>
                    <a:pt x="5109742" y="12133990"/>
                  </a:cubicBezTo>
                  <a:close/>
                  <a:moveTo>
                    <a:pt x="5114358" y="10911941"/>
                  </a:moveTo>
                  <a:cubicBezTo>
                    <a:pt x="5211334" y="10909523"/>
                    <a:pt x="5228367" y="10909936"/>
                    <a:pt x="5620250" y="10909872"/>
                  </a:cubicBezTo>
                  <a:cubicBezTo>
                    <a:pt x="5624771" y="11174589"/>
                    <a:pt x="5621778" y="10938041"/>
                    <a:pt x="5630087" y="11492172"/>
                  </a:cubicBezTo>
                  <a:cubicBezTo>
                    <a:pt x="5067144" y="11491058"/>
                    <a:pt x="5125469" y="11492967"/>
                    <a:pt x="5125374" y="11481796"/>
                  </a:cubicBezTo>
                  <a:cubicBezTo>
                    <a:pt x="5122508" y="11138209"/>
                    <a:pt x="5117637" y="11071529"/>
                    <a:pt x="5114358" y="10911941"/>
                  </a:cubicBezTo>
                  <a:close/>
                  <a:moveTo>
                    <a:pt x="5630533" y="11521741"/>
                  </a:moveTo>
                  <a:cubicBezTo>
                    <a:pt x="5638716" y="12067150"/>
                    <a:pt x="5634800" y="11781269"/>
                    <a:pt x="5639861" y="12099774"/>
                  </a:cubicBezTo>
                  <a:cubicBezTo>
                    <a:pt x="5469469" y="12099488"/>
                    <a:pt x="5348520" y="12094905"/>
                    <a:pt x="5135243" y="12098119"/>
                  </a:cubicBezTo>
                  <a:cubicBezTo>
                    <a:pt x="5132473" y="11928729"/>
                    <a:pt x="5127570" y="11734290"/>
                    <a:pt x="5125724" y="11520086"/>
                  </a:cubicBezTo>
                  <a:cubicBezTo>
                    <a:pt x="5385133" y="11517825"/>
                    <a:pt x="5468737" y="11521454"/>
                    <a:pt x="5630533" y="11521741"/>
                  </a:cubicBezTo>
                  <a:close/>
                  <a:moveTo>
                    <a:pt x="5640339" y="12129343"/>
                  </a:moveTo>
                  <a:cubicBezTo>
                    <a:pt x="5644064" y="12398483"/>
                    <a:pt x="5639766" y="12276867"/>
                    <a:pt x="5646452" y="12705818"/>
                  </a:cubicBezTo>
                  <a:cubicBezTo>
                    <a:pt x="5455365" y="12706072"/>
                    <a:pt x="5406400" y="12710401"/>
                    <a:pt x="5144221" y="12708141"/>
                  </a:cubicBezTo>
                  <a:cubicBezTo>
                    <a:pt x="5139796" y="12537828"/>
                    <a:pt x="5139127" y="12347239"/>
                    <a:pt x="5135784" y="12133480"/>
                  </a:cubicBezTo>
                  <a:cubicBezTo>
                    <a:pt x="5135625" y="12121227"/>
                    <a:pt x="5114199" y="12128547"/>
                    <a:pt x="5640339" y="12129343"/>
                  </a:cubicBezTo>
                  <a:close/>
                  <a:moveTo>
                    <a:pt x="5646325" y="10909904"/>
                  </a:moveTo>
                  <a:cubicBezTo>
                    <a:pt x="5809076" y="10909872"/>
                    <a:pt x="5822033" y="10912451"/>
                    <a:pt x="6149606" y="10913279"/>
                  </a:cubicBezTo>
                  <a:cubicBezTo>
                    <a:pt x="6149637" y="10915825"/>
                    <a:pt x="6159698" y="11468523"/>
                    <a:pt x="6160176" y="11491790"/>
                  </a:cubicBezTo>
                  <a:cubicBezTo>
                    <a:pt x="5912260" y="11491726"/>
                    <a:pt x="5744605" y="11492299"/>
                    <a:pt x="5656130" y="11492204"/>
                  </a:cubicBezTo>
                  <a:cubicBezTo>
                    <a:pt x="5648203" y="10962358"/>
                    <a:pt x="5650177" y="11137095"/>
                    <a:pt x="5646325" y="10909904"/>
                  </a:cubicBezTo>
                  <a:close/>
                  <a:moveTo>
                    <a:pt x="5669533" y="11521772"/>
                  </a:moveTo>
                  <a:cubicBezTo>
                    <a:pt x="6263710" y="11521772"/>
                    <a:pt x="6160462" y="11477913"/>
                    <a:pt x="6163932" y="11699406"/>
                  </a:cubicBezTo>
                  <a:cubicBezTo>
                    <a:pt x="6167339" y="11917557"/>
                    <a:pt x="6168008" y="11902502"/>
                    <a:pt x="6171223" y="12101494"/>
                  </a:cubicBezTo>
                  <a:cubicBezTo>
                    <a:pt x="5928019" y="12102925"/>
                    <a:pt x="5879117" y="12099806"/>
                    <a:pt x="5665936" y="12099806"/>
                  </a:cubicBezTo>
                  <a:cubicBezTo>
                    <a:pt x="5655780" y="11453660"/>
                    <a:pt x="5650145" y="11521772"/>
                    <a:pt x="5669533" y="11521772"/>
                  </a:cubicBezTo>
                  <a:close/>
                  <a:moveTo>
                    <a:pt x="5669533" y="12129374"/>
                  </a:moveTo>
                  <a:cubicBezTo>
                    <a:pt x="5671794" y="12129374"/>
                    <a:pt x="6171701" y="12130585"/>
                    <a:pt x="6171764" y="12133990"/>
                  </a:cubicBezTo>
                  <a:cubicBezTo>
                    <a:pt x="6171828" y="12137809"/>
                    <a:pt x="6178736" y="12705786"/>
                    <a:pt x="6178768" y="12709605"/>
                  </a:cubicBezTo>
                  <a:cubicBezTo>
                    <a:pt x="5828464" y="12711419"/>
                    <a:pt x="5913820" y="12705849"/>
                    <a:pt x="5672526" y="12705818"/>
                  </a:cubicBezTo>
                  <a:cubicBezTo>
                    <a:pt x="5662498" y="12065241"/>
                    <a:pt x="5667273" y="12129374"/>
                    <a:pt x="5669533" y="12129374"/>
                  </a:cubicBezTo>
                  <a:close/>
                  <a:moveTo>
                    <a:pt x="6242220" y="10913628"/>
                  </a:moveTo>
                  <a:cubicBezTo>
                    <a:pt x="6430695" y="10914393"/>
                    <a:pt x="6436872" y="10913660"/>
                    <a:pt x="6623915" y="10914393"/>
                  </a:cubicBezTo>
                  <a:cubicBezTo>
                    <a:pt x="6700833" y="10914710"/>
                    <a:pt x="6681126" y="10823523"/>
                    <a:pt x="6688990" y="11490835"/>
                  </a:cubicBezTo>
                  <a:cubicBezTo>
                    <a:pt x="6134388" y="11493381"/>
                    <a:pt x="6186345" y="11496342"/>
                    <a:pt x="6186059" y="11481637"/>
                  </a:cubicBezTo>
                  <a:cubicBezTo>
                    <a:pt x="6173006" y="10823204"/>
                    <a:pt x="6152630" y="10913247"/>
                    <a:pt x="6242220" y="10913628"/>
                  </a:cubicBezTo>
                  <a:close/>
                  <a:moveTo>
                    <a:pt x="6689372" y="11520371"/>
                  </a:moveTo>
                  <a:cubicBezTo>
                    <a:pt x="6691123" y="11667260"/>
                    <a:pt x="6692970" y="11790499"/>
                    <a:pt x="6696790" y="11916921"/>
                  </a:cubicBezTo>
                  <a:cubicBezTo>
                    <a:pt x="6703890" y="12150636"/>
                    <a:pt x="6793479" y="12096496"/>
                    <a:pt x="6242156" y="12100984"/>
                  </a:cubicBezTo>
                  <a:cubicBezTo>
                    <a:pt x="6177590" y="12101494"/>
                    <a:pt x="6200259" y="12189944"/>
                    <a:pt x="6186887" y="11521358"/>
                  </a:cubicBezTo>
                  <a:cubicBezTo>
                    <a:pt x="6650499" y="11521422"/>
                    <a:pt x="6469728" y="11521422"/>
                    <a:pt x="6689372" y="11520371"/>
                  </a:cubicBezTo>
                  <a:close/>
                  <a:moveTo>
                    <a:pt x="6242411" y="12130585"/>
                  </a:moveTo>
                  <a:cubicBezTo>
                    <a:pt x="6244671" y="12130553"/>
                    <a:pt x="6701661" y="12126065"/>
                    <a:pt x="6701788" y="12133990"/>
                  </a:cubicBezTo>
                  <a:cubicBezTo>
                    <a:pt x="6712199" y="12801144"/>
                    <a:pt x="6747730" y="12706709"/>
                    <a:pt x="6623883" y="12707727"/>
                  </a:cubicBezTo>
                  <a:cubicBezTo>
                    <a:pt x="6433402" y="12709286"/>
                    <a:pt x="6421813" y="12707760"/>
                    <a:pt x="6242220" y="12709191"/>
                  </a:cubicBezTo>
                  <a:cubicBezTo>
                    <a:pt x="6193063" y="12709510"/>
                    <a:pt x="6205575" y="12735545"/>
                    <a:pt x="6202964" y="12568065"/>
                  </a:cubicBezTo>
                  <a:cubicBezTo>
                    <a:pt x="6195292" y="12064095"/>
                    <a:pt x="6180042" y="12131094"/>
                    <a:pt x="6242411" y="12130585"/>
                  </a:cubicBezTo>
                  <a:close/>
                  <a:moveTo>
                    <a:pt x="6706532" y="10914615"/>
                  </a:moveTo>
                  <a:cubicBezTo>
                    <a:pt x="7023311" y="10915188"/>
                    <a:pt x="6977785" y="10913215"/>
                    <a:pt x="7196951" y="10913215"/>
                  </a:cubicBezTo>
                  <a:cubicBezTo>
                    <a:pt x="7222930" y="10913215"/>
                    <a:pt x="7210991" y="10844561"/>
                    <a:pt x="7221338" y="11493700"/>
                  </a:cubicBezTo>
                  <a:cubicBezTo>
                    <a:pt x="7024553" y="11494241"/>
                    <a:pt x="6993066" y="11489721"/>
                    <a:pt x="6715128" y="11490676"/>
                  </a:cubicBezTo>
                  <a:cubicBezTo>
                    <a:pt x="6712963" y="11322750"/>
                    <a:pt x="6715351" y="11474412"/>
                    <a:pt x="6706532" y="10914615"/>
                  </a:cubicBezTo>
                  <a:close/>
                  <a:moveTo>
                    <a:pt x="6814937" y="11520117"/>
                  </a:moveTo>
                  <a:cubicBezTo>
                    <a:pt x="7003827" y="11520117"/>
                    <a:pt x="7005801" y="11523332"/>
                    <a:pt x="7196919" y="11523332"/>
                  </a:cubicBezTo>
                  <a:cubicBezTo>
                    <a:pt x="7234201" y="11523332"/>
                    <a:pt x="7221243" y="11451686"/>
                    <a:pt x="7231812" y="12100825"/>
                  </a:cubicBezTo>
                  <a:cubicBezTo>
                    <a:pt x="7041809" y="12101334"/>
                    <a:pt x="6970557" y="12097960"/>
                    <a:pt x="6727290" y="12098820"/>
                  </a:cubicBezTo>
                  <a:cubicBezTo>
                    <a:pt x="6715701" y="11427306"/>
                    <a:pt x="6675141" y="11520117"/>
                    <a:pt x="6814937" y="11520117"/>
                  </a:cubicBezTo>
                  <a:close/>
                  <a:moveTo>
                    <a:pt x="7227961" y="10395845"/>
                  </a:moveTo>
                  <a:cubicBezTo>
                    <a:pt x="7225986" y="10268978"/>
                    <a:pt x="7140090" y="10306408"/>
                    <a:pt x="7735826" y="10304243"/>
                  </a:cubicBezTo>
                  <a:cubicBezTo>
                    <a:pt x="7741175" y="10621922"/>
                    <a:pt x="7737864" y="10627524"/>
                    <a:pt x="7742384" y="10882723"/>
                  </a:cubicBezTo>
                  <a:cubicBezTo>
                    <a:pt x="7636622" y="10883964"/>
                    <a:pt x="7593068" y="10883614"/>
                    <a:pt x="7239581" y="10883678"/>
                  </a:cubicBezTo>
                  <a:cubicBezTo>
                    <a:pt x="7235856" y="10617052"/>
                    <a:pt x="7231367" y="10612914"/>
                    <a:pt x="7227961" y="10395845"/>
                  </a:cubicBezTo>
                  <a:close/>
                  <a:moveTo>
                    <a:pt x="7742926" y="10912292"/>
                  </a:moveTo>
                  <a:cubicBezTo>
                    <a:pt x="7745950" y="11071433"/>
                    <a:pt x="7750694" y="11159821"/>
                    <a:pt x="7753368" y="11482083"/>
                  </a:cubicBezTo>
                  <a:cubicBezTo>
                    <a:pt x="7753432" y="11490803"/>
                    <a:pt x="7812013" y="11490230"/>
                    <a:pt x="7247381" y="11493605"/>
                  </a:cubicBezTo>
                  <a:cubicBezTo>
                    <a:pt x="7238658" y="10946221"/>
                    <a:pt x="7242924" y="11142569"/>
                    <a:pt x="7239995" y="10913215"/>
                  </a:cubicBezTo>
                  <a:cubicBezTo>
                    <a:pt x="7593514" y="10913151"/>
                    <a:pt x="7650312" y="10913438"/>
                    <a:pt x="7742926" y="10912292"/>
                  </a:cubicBezTo>
                  <a:close/>
                  <a:moveTo>
                    <a:pt x="7753719" y="11519958"/>
                  </a:moveTo>
                  <a:cubicBezTo>
                    <a:pt x="7753750" y="11522472"/>
                    <a:pt x="7760118" y="12096305"/>
                    <a:pt x="7760150" y="12098597"/>
                  </a:cubicBezTo>
                  <a:cubicBezTo>
                    <a:pt x="7494469" y="12095064"/>
                    <a:pt x="7385586" y="12100061"/>
                    <a:pt x="7257887" y="12100697"/>
                  </a:cubicBezTo>
                  <a:cubicBezTo>
                    <a:pt x="7255276" y="11939201"/>
                    <a:pt x="7255054" y="11975166"/>
                    <a:pt x="7247859" y="11523173"/>
                  </a:cubicBezTo>
                  <a:cubicBezTo>
                    <a:pt x="7394278" y="11522313"/>
                    <a:pt x="7504116" y="11514642"/>
                    <a:pt x="7753719" y="11519958"/>
                  </a:cubicBezTo>
                  <a:close/>
                  <a:moveTo>
                    <a:pt x="7759704" y="10178394"/>
                  </a:moveTo>
                  <a:cubicBezTo>
                    <a:pt x="7749611" y="9640146"/>
                    <a:pt x="7744900" y="9697945"/>
                    <a:pt x="7770019" y="9697755"/>
                  </a:cubicBezTo>
                  <a:cubicBezTo>
                    <a:pt x="8333536" y="9693171"/>
                    <a:pt x="8255885" y="9684960"/>
                    <a:pt x="8256140" y="9744319"/>
                  </a:cubicBezTo>
                  <a:cubicBezTo>
                    <a:pt x="8258782" y="10367773"/>
                    <a:pt x="8297942" y="10272479"/>
                    <a:pt x="8151873" y="10273465"/>
                  </a:cubicBezTo>
                  <a:cubicBezTo>
                    <a:pt x="7969161" y="10274707"/>
                    <a:pt x="7974796" y="10273752"/>
                    <a:pt x="7769828" y="10274547"/>
                  </a:cubicBezTo>
                  <a:cubicBezTo>
                    <a:pt x="7758462" y="10274611"/>
                    <a:pt x="7761806" y="10289030"/>
                    <a:pt x="7759704" y="10178394"/>
                  </a:cubicBezTo>
                  <a:close/>
                  <a:moveTo>
                    <a:pt x="7769987" y="10304116"/>
                  </a:moveTo>
                  <a:cubicBezTo>
                    <a:pt x="8353593" y="10301729"/>
                    <a:pt x="8261648" y="10275948"/>
                    <a:pt x="8263558" y="10396291"/>
                  </a:cubicBezTo>
                  <a:cubicBezTo>
                    <a:pt x="8272696" y="10981741"/>
                    <a:pt x="8308512" y="10884188"/>
                    <a:pt x="8152097" y="10882278"/>
                  </a:cubicBezTo>
                  <a:cubicBezTo>
                    <a:pt x="7703894" y="10876835"/>
                    <a:pt x="7768841" y="10908759"/>
                    <a:pt x="7767599" y="10830366"/>
                  </a:cubicBezTo>
                  <a:cubicBezTo>
                    <a:pt x="7758367" y="10241510"/>
                    <a:pt x="7761328" y="10304116"/>
                    <a:pt x="7769987" y="10304116"/>
                  </a:cubicBezTo>
                  <a:close/>
                  <a:moveTo>
                    <a:pt x="7770083" y="10911941"/>
                  </a:moveTo>
                  <a:cubicBezTo>
                    <a:pt x="8379987" y="10904525"/>
                    <a:pt x="8272472" y="10883360"/>
                    <a:pt x="8276962" y="11048135"/>
                  </a:cubicBezTo>
                  <a:cubicBezTo>
                    <a:pt x="8281069" y="11199288"/>
                    <a:pt x="8283488" y="11333698"/>
                    <a:pt x="8283011" y="11481891"/>
                  </a:cubicBezTo>
                  <a:cubicBezTo>
                    <a:pt x="8282947" y="11501816"/>
                    <a:pt x="7781862" y="11490930"/>
                    <a:pt x="7779570" y="11490898"/>
                  </a:cubicBezTo>
                  <a:cubicBezTo>
                    <a:pt x="7775814" y="11058192"/>
                    <a:pt x="7766422" y="10912005"/>
                    <a:pt x="7770083" y="10911941"/>
                  </a:cubicBezTo>
                  <a:close/>
                  <a:moveTo>
                    <a:pt x="8282915" y="11523237"/>
                  </a:moveTo>
                  <a:cubicBezTo>
                    <a:pt x="8282788" y="11733399"/>
                    <a:pt x="8289856" y="11918608"/>
                    <a:pt x="8292848" y="12095701"/>
                  </a:cubicBezTo>
                  <a:cubicBezTo>
                    <a:pt x="8143278" y="12096433"/>
                    <a:pt x="8060947" y="12102544"/>
                    <a:pt x="7786192" y="12098947"/>
                  </a:cubicBezTo>
                  <a:cubicBezTo>
                    <a:pt x="7786160" y="12096114"/>
                    <a:pt x="7779825" y="11522791"/>
                    <a:pt x="7779794" y="11520531"/>
                  </a:cubicBezTo>
                  <a:cubicBezTo>
                    <a:pt x="7885843" y="11522791"/>
                    <a:pt x="8279222" y="11523237"/>
                    <a:pt x="8282915" y="11523237"/>
                  </a:cubicBezTo>
                  <a:close/>
                  <a:moveTo>
                    <a:pt x="8293358" y="12125269"/>
                  </a:moveTo>
                  <a:cubicBezTo>
                    <a:pt x="8296828" y="12338933"/>
                    <a:pt x="8296669" y="12468696"/>
                    <a:pt x="8301571" y="12706168"/>
                  </a:cubicBezTo>
                  <a:lnTo>
                    <a:pt x="7796381" y="12706390"/>
                  </a:lnTo>
                  <a:cubicBezTo>
                    <a:pt x="7794757" y="12629461"/>
                    <a:pt x="7786893" y="12142583"/>
                    <a:pt x="7786734" y="12133576"/>
                  </a:cubicBezTo>
                  <a:cubicBezTo>
                    <a:pt x="7786670" y="12128261"/>
                    <a:pt x="7742416" y="12128070"/>
                    <a:pt x="8293358" y="12125269"/>
                  </a:cubicBezTo>
                  <a:close/>
                  <a:moveTo>
                    <a:pt x="8299821" y="10912928"/>
                  </a:moveTo>
                  <a:cubicBezTo>
                    <a:pt x="8519146" y="10913342"/>
                    <a:pt x="8480018" y="10911018"/>
                    <a:pt x="8804471" y="10910891"/>
                  </a:cubicBezTo>
                  <a:cubicBezTo>
                    <a:pt x="8806285" y="11066946"/>
                    <a:pt x="8804471" y="11254606"/>
                    <a:pt x="8813767" y="11487716"/>
                  </a:cubicBezTo>
                  <a:cubicBezTo>
                    <a:pt x="8485208" y="11487557"/>
                    <a:pt x="8562190" y="11493891"/>
                    <a:pt x="8309086" y="11493700"/>
                  </a:cubicBezTo>
                  <a:cubicBezTo>
                    <a:pt x="8309881" y="11229239"/>
                    <a:pt x="8302813" y="11062744"/>
                    <a:pt x="8299821" y="10912928"/>
                  </a:cubicBezTo>
                  <a:close/>
                  <a:moveTo>
                    <a:pt x="8342960" y="11523268"/>
                  </a:moveTo>
                  <a:cubicBezTo>
                    <a:pt x="8907145" y="11523268"/>
                    <a:pt x="8815740" y="11453850"/>
                    <a:pt x="8819562" y="11699342"/>
                  </a:cubicBezTo>
                  <a:cubicBezTo>
                    <a:pt x="8822809" y="11907404"/>
                    <a:pt x="8820453" y="11906259"/>
                    <a:pt x="8823158" y="12097929"/>
                  </a:cubicBezTo>
                  <a:cubicBezTo>
                    <a:pt x="8820898" y="12097897"/>
                    <a:pt x="8380974" y="12095477"/>
                    <a:pt x="8318923" y="12095636"/>
                  </a:cubicBezTo>
                  <a:cubicBezTo>
                    <a:pt x="8308098" y="11457415"/>
                    <a:pt x="8291925" y="11523268"/>
                    <a:pt x="8342960" y="11523268"/>
                  </a:cubicBezTo>
                  <a:close/>
                  <a:moveTo>
                    <a:pt x="8342960" y="12125141"/>
                  </a:moveTo>
                  <a:cubicBezTo>
                    <a:pt x="8877473" y="12125141"/>
                    <a:pt x="8823604" y="12126288"/>
                    <a:pt x="8823700" y="12134022"/>
                  </a:cubicBezTo>
                  <a:cubicBezTo>
                    <a:pt x="8834206" y="12805409"/>
                    <a:pt x="8866649" y="12703971"/>
                    <a:pt x="8724878" y="12703971"/>
                  </a:cubicBezTo>
                  <a:cubicBezTo>
                    <a:pt x="8534492" y="12703971"/>
                    <a:pt x="8530225" y="12706168"/>
                    <a:pt x="8342928" y="12706168"/>
                  </a:cubicBezTo>
                  <a:cubicBezTo>
                    <a:pt x="8322234" y="12706168"/>
                    <a:pt x="8327646" y="12727461"/>
                    <a:pt x="8325131" y="12568128"/>
                  </a:cubicBezTo>
                  <a:cubicBezTo>
                    <a:pt x="8317395" y="12070683"/>
                    <a:pt x="8307175" y="12125141"/>
                    <a:pt x="8342960" y="12125141"/>
                  </a:cubicBezTo>
                  <a:close/>
                  <a:moveTo>
                    <a:pt x="9329432" y="10396228"/>
                  </a:moveTo>
                  <a:cubicBezTo>
                    <a:pt x="9338252" y="10956533"/>
                    <a:pt x="9352515" y="10883264"/>
                    <a:pt x="9298487" y="10882405"/>
                  </a:cubicBezTo>
                  <a:cubicBezTo>
                    <a:pt x="9188362" y="10880623"/>
                    <a:pt x="9092469" y="10880654"/>
                    <a:pt x="8915869" y="10881132"/>
                  </a:cubicBezTo>
                  <a:cubicBezTo>
                    <a:pt x="8801350" y="10881418"/>
                    <a:pt x="8830736" y="10963631"/>
                    <a:pt x="8821886" y="10395782"/>
                  </a:cubicBezTo>
                  <a:cubicBezTo>
                    <a:pt x="8820071" y="10278049"/>
                    <a:pt x="8795652" y="10303193"/>
                    <a:pt x="8916059" y="10301729"/>
                  </a:cubicBezTo>
                  <a:cubicBezTo>
                    <a:pt x="9401066" y="10295873"/>
                    <a:pt x="9327714" y="10284605"/>
                    <a:pt x="9329432" y="10396228"/>
                  </a:cubicBezTo>
                  <a:close/>
                  <a:moveTo>
                    <a:pt x="9316825" y="9744957"/>
                  </a:moveTo>
                  <a:cubicBezTo>
                    <a:pt x="9322111" y="9872524"/>
                    <a:pt x="9322301" y="9908999"/>
                    <a:pt x="9326217" y="10178967"/>
                  </a:cubicBezTo>
                  <a:cubicBezTo>
                    <a:pt x="9327777" y="10293295"/>
                    <a:pt x="9336055" y="10275280"/>
                    <a:pt x="9298742" y="10274102"/>
                  </a:cubicBezTo>
                  <a:cubicBezTo>
                    <a:pt x="8689506" y="10254178"/>
                    <a:pt x="8818065" y="10438527"/>
                    <a:pt x="8812525" y="9693840"/>
                  </a:cubicBezTo>
                  <a:cubicBezTo>
                    <a:pt x="9392406" y="9696100"/>
                    <a:pt x="9313833" y="9672929"/>
                    <a:pt x="9316825" y="9744957"/>
                  </a:cubicBezTo>
                  <a:close/>
                  <a:moveTo>
                    <a:pt x="9305141" y="9092698"/>
                  </a:moveTo>
                  <a:cubicBezTo>
                    <a:pt x="9315170" y="9735567"/>
                    <a:pt x="9318162" y="9665003"/>
                    <a:pt x="9298296" y="9665162"/>
                  </a:cubicBezTo>
                  <a:cubicBezTo>
                    <a:pt x="8711060" y="9669078"/>
                    <a:pt x="8813194" y="9697945"/>
                    <a:pt x="8810520" y="9526646"/>
                  </a:cubicBezTo>
                  <a:cubicBezTo>
                    <a:pt x="8807049" y="9307317"/>
                    <a:pt x="8806126" y="9323008"/>
                    <a:pt x="8802401" y="9092125"/>
                  </a:cubicBezTo>
                  <a:cubicBezTo>
                    <a:pt x="8802305" y="9084264"/>
                    <a:pt x="9305046" y="9087256"/>
                    <a:pt x="9305141" y="9092698"/>
                  </a:cubicBezTo>
                  <a:close/>
                  <a:moveTo>
                    <a:pt x="9304568" y="9057305"/>
                  </a:moveTo>
                  <a:cubicBezTo>
                    <a:pt x="9045604" y="9062430"/>
                    <a:pt x="8944586" y="9057497"/>
                    <a:pt x="8801828" y="9056732"/>
                  </a:cubicBezTo>
                  <a:cubicBezTo>
                    <a:pt x="8798867" y="8878685"/>
                    <a:pt x="8792627" y="8676671"/>
                    <a:pt x="8792276" y="8478507"/>
                  </a:cubicBezTo>
                  <a:cubicBezTo>
                    <a:pt x="8972316" y="8479240"/>
                    <a:pt x="8903738" y="8481658"/>
                    <a:pt x="9294539" y="8480704"/>
                  </a:cubicBezTo>
                  <a:cubicBezTo>
                    <a:pt x="9301480" y="8908476"/>
                    <a:pt x="9302180" y="8909781"/>
                    <a:pt x="9304568" y="9057305"/>
                  </a:cubicBezTo>
                  <a:close/>
                  <a:moveTo>
                    <a:pt x="9294094" y="8451071"/>
                  </a:moveTo>
                  <a:cubicBezTo>
                    <a:pt x="8727011" y="8452567"/>
                    <a:pt x="8792276" y="8449957"/>
                    <a:pt x="8792276" y="8441364"/>
                  </a:cubicBezTo>
                  <a:cubicBezTo>
                    <a:pt x="8791991" y="8160830"/>
                    <a:pt x="8784890" y="8011809"/>
                    <a:pt x="8781898" y="7868009"/>
                  </a:cubicBezTo>
                  <a:cubicBezTo>
                    <a:pt x="8947992" y="7869155"/>
                    <a:pt x="8963146" y="7875520"/>
                    <a:pt x="9285784" y="7872179"/>
                  </a:cubicBezTo>
                  <a:cubicBezTo>
                    <a:pt x="9289032" y="8102775"/>
                    <a:pt x="9285434" y="7916865"/>
                    <a:pt x="9294094" y="8451071"/>
                  </a:cubicBezTo>
                  <a:close/>
                  <a:moveTo>
                    <a:pt x="9281900" y="7354873"/>
                  </a:moveTo>
                  <a:cubicBezTo>
                    <a:pt x="9285275" y="7569905"/>
                    <a:pt x="9281104" y="7571846"/>
                    <a:pt x="9284511" y="7789329"/>
                  </a:cubicBezTo>
                  <a:cubicBezTo>
                    <a:pt x="9285784" y="7868422"/>
                    <a:pt x="9359232" y="7842228"/>
                    <a:pt x="8781293" y="7838472"/>
                  </a:cubicBezTo>
                  <a:cubicBezTo>
                    <a:pt x="8776613" y="7592758"/>
                    <a:pt x="8781261" y="7566435"/>
                    <a:pt x="8775435" y="7262857"/>
                  </a:cubicBezTo>
                  <a:cubicBezTo>
                    <a:pt x="9374737" y="7263748"/>
                    <a:pt x="9280021" y="7235421"/>
                    <a:pt x="9281900" y="7354873"/>
                  </a:cubicBezTo>
                  <a:close/>
                  <a:moveTo>
                    <a:pt x="9266364" y="6653440"/>
                  </a:moveTo>
                  <a:cubicBezTo>
                    <a:pt x="9276869" y="7268140"/>
                    <a:pt x="9273049" y="6994958"/>
                    <a:pt x="9279448" y="7234466"/>
                  </a:cubicBezTo>
                  <a:cubicBezTo>
                    <a:pt x="8681738" y="7234657"/>
                    <a:pt x="8775753" y="7262252"/>
                    <a:pt x="8772634" y="7136944"/>
                  </a:cubicBezTo>
                  <a:cubicBezTo>
                    <a:pt x="8768909" y="6987987"/>
                    <a:pt x="8766648" y="6855040"/>
                    <a:pt x="8766011" y="6702933"/>
                  </a:cubicBezTo>
                  <a:cubicBezTo>
                    <a:pt x="8765661" y="6633229"/>
                    <a:pt x="8687278" y="6648475"/>
                    <a:pt x="9266364" y="6653440"/>
                  </a:cubicBezTo>
                  <a:close/>
                  <a:moveTo>
                    <a:pt x="9261110" y="6051694"/>
                  </a:moveTo>
                  <a:cubicBezTo>
                    <a:pt x="9265027" y="6300687"/>
                    <a:pt x="9258786" y="6195876"/>
                    <a:pt x="9265853" y="6623903"/>
                  </a:cubicBezTo>
                  <a:cubicBezTo>
                    <a:pt x="9262638" y="6623871"/>
                    <a:pt x="8769355" y="6621994"/>
                    <a:pt x="8765502" y="6621962"/>
                  </a:cubicBezTo>
                  <a:cubicBezTo>
                    <a:pt x="8762764" y="6290788"/>
                    <a:pt x="8756619" y="6291743"/>
                    <a:pt x="8752990" y="6044660"/>
                  </a:cubicBezTo>
                  <a:cubicBezTo>
                    <a:pt x="8755314" y="6044660"/>
                    <a:pt x="9261078" y="6049434"/>
                    <a:pt x="9261110" y="6051694"/>
                  </a:cubicBezTo>
                  <a:close/>
                  <a:moveTo>
                    <a:pt x="9248057" y="5438139"/>
                  </a:moveTo>
                  <a:cubicBezTo>
                    <a:pt x="9264740" y="6218856"/>
                    <a:pt x="9258913" y="5922534"/>
                    <a:pt x="9260569" y="6017669"/>
                  </a:cubicBezTo>
                  <a:cubicBezTo>
                    <a:pt x="9051622" y="6022794"/>
                    <a:pt x="8908800" y="6015473"/>
                    <a:pt x="8752576" y="6015123"/>
                  </a:cubicBezTo>
                  <a:cubicBezTo>
                    <a:pt x="8749838" y="5831442"/>
                    <a:pt x="8749711" y="5701296"/>
                    <a:pt x="8744330" y="5437948"/>
                  </a:cubicBezTo>
                  <a:cubicBezTo>
                    <a:pt x="8897530" y="5438012"/>
                    <a:pt x="9103326" y="5440208"/>
                    <a:pt x="9248057" y="5438139"/>
                  </a:cubicBezTo>
                  <a:close/>
                  <a:moveTo>
                    <a:pt x="9247229" y="5400454"/>
                  </a:moveTo>
                  <a:cubicBezTo>
                    <a:pt x="9247548" y="5414268"/>
                    <a:pt x="9287917" y="5408571"/>
                    <a:pt x="8743725" y="5408380"/>
                  </a:cubicBezTo>
                  <a:cubicBezTo>
                    <a:pt x="8743662" y="5405452"/>
                    <a:pt x="8732710" y="4829613"/>
                    <a:pt x="8732678" y="4827258"/>
                  </a:cubicBezTo>
                  <a:cubicBezTo>
                    <a:pt x="8734970" y="4827258"/>
                    <a:pt x="9236023" y="4830091"/>
                    <a:pt x="9238442" y="4830123"/>
                  </a:cubicBezTo>
                  <a:cubicBezTo>
                    <a:pt x="9240289" y="4959123"/>
                    <a:pt x="9241880" y="5156140"/>
                    <a:pt x="9247229" y="5400454"/>
                  </a:cubicBezTo>
                  <a:close/>
                  <a:moveTo>
                    <a:pt x="9231534" y="4314727"/>
                  </a:moveTo>
                  <a:cubicBezTo>
                    <a:pt x="9234940" y="4531732"/>
                    <a:pt x="9233794" y="4531319"/>
                    <a:pt x="9237200" y="4748865"/>
                  </a:cubicBezTo>
                  <a:cubicBezTo>
                    <a:pt x="9238379" y="4823662"/>
                    <a:pt x="9315743" y="4797912"/>
                    <a:pt x="8732168" y="4797690"/>
                  </a:cubicBezTo>
                  <a:cubicBezTo>
                    <a:pt x="8726948" y="4485772"/>
                    <a:pt x="8731564" y="4557609"/>
                    <a:pt x="8725546" y="4223189"/>
                  </a:cubicBezTo>
                  <a:cubicBezTo>
                    <a:pt x="9316857" y="4223189"/>
                    <a:pt x="9229560" y="4187573"/>
                    <a:pt x="9231534" y="4314727"/>
                  </a:cubicBezTo>
                  <a:close/>
                  <a:moveTo>
                    <a:pt x="9223161" y="3663265"/>
                  </a:moveTo>
                  <a:cubicBezTo>
                    <a:pt x="9236341" y="4294643"/>
                    <a:pt x="9258786" y="4192347"/>
                    <a:pt x="9107051" y="4192347"/>
                  </a:cubicBezTo>
                  <a:cubicBezTo>
                    <a:pt x="8915645" y="4192347"/>
                    <a:pt x="8916473" y="4193620"/>
                    <a:pt x="8724973" y="4193620"/>
                  </a:cubicBezTo>
                  <a:cubicBezTo>
                    <a:pt x="8719911" y="3929286"/>
                    <a:pt x="8719051" y="3973432"/>
                    <a:pt x="8715867" y="3612244"/>
                  </a:cubicBezTo>
                  <a:cubicBezTo>
                    <a:pt x="9291419" y="3612276"/>
                    <a:pt x="9221664" y="3591046"/>
                    <a:pt x="9223161" y="3663265"/>
                  </a:cubicBezTo>
                  <a:close/>
                  <a:moveTo>
                    <a:pt x="9210966" y="3012057"/>
                  </a:moveTo>
                  <a:cubicBezTo>
                    <a:pt x="9221600" y="3690128"/>
                    <a:pt x="9259455" y="3582198"/>
                    <a:pt x="9107051" y="3582198"/>
                  </a:cubicBezTo>
                  <a:cubicBezTo>
                    <a:pt x="8918033" y="3582198"/>
                    <a:pt x="8915869" y="3582707"/>
                    <a:pt x="8724878" y="3582707"/>
                  </a:cubicBezTo>
                  <a:cubicBezTo>
                    <a:pt x="8712207" y="3582707"/>
                    <a:pt x="8716122" y="3600213"/>
                    <a:pt x="8713703" y="3445623"/>
                  </a:cubicBezTo>
                  <a:cubicBezTo>
                    <a:pt x="8705808" y="2938884"/>
                    <a:pt x="8702941" y="3004991"/>
                    <a:pt x="8724878" y="3004991"/>
                  </a:cubicBezTo>
                  <a:cubicBezTo>
                    <a:pt x="9245987" y="3004991"/>
                    <a:pt x="9210712" y="2995061"/>
                    <a:pt x="9210966" y="3012057"/>
                  </a:cubicBezTo>
                  <a:close/>
                  <a:moveTo>
                    <a:pt x="9210394" y="2973386"/>
                  </a:moveTo>
                  <a:cubicBezTo>
                    <a:pt x="9030578" y="2971317"/>
                    <a:pt x="8912398" y="2975391"/>
                    <a:pt x="8708959" y="2975423"/>
                  </a:cubicBezTo>
                  <a:cubicBezTo>
                    <a:pt x="8697721" y="2322592"/>
                    <a:pt x="8681420" y="2393919"/>
                    <a:pt x="8724909" y="2393919"/>
                  </a:cubicBezTo>
                  <a:cubicBezTo>
                    <a:pt x="8885560" y="2393919"/>
                    <a:pt x="8928540" y="2394301"/>
                    <a:pt x="9107082" y="2394301"/>
                  </a:cubicBezTo>
                  <a:cubicBezTo>
                    <a:pt x="9234654" y="2394333"/>
                    <a:pt x="9200047" y="2289491"/>
                    <a:pt x="9210394" y="2973386"/>
                  </a:cubicBezTo>
                  <a:close/>
                  <a:moveTo>
                    <a:pt x="9193170" y="1926711"/>
                  </a:moveTo>
                  <a:cubicBezTo>
                    <a:pt x="9197181" y="2058894"/>
                    <a:pt x="9197245" y="2088113"/>
                    <a:pt x="9201765" y="2365338"/>
                  </a:cubicBezTo>
                  <a:cubicBezTo>
                    <a:pt x="9145382" y="2364605"/>
                    <a:pt x="8735893" y="2364319"/>
                    <a:pt x="8696575" y="2364446"/>
                  </a:cubicBezTo>
                  <a:cubicBezTo>
                    <a:pt x="8686037" y="1701526"/>
                    <a:pt x="8669194" y="1790391"/>
                    <a:pt x="8724909" y="1790391"/>
                  </a:cubicBezTo>
                  <a:cubicBezTo>
                    <a:pt x="9284893" y="1790391"/>
                    <a:pt x="9187502" y="1738733"/>
                    <a:pt x="9193170" y="1926711"/>
                  </a:cubicBezTo>
                  <a:close/>
                  <a:moveTo>
                    <a:pt x="9184064" y="1274995"/>
                  </a:moveTo>
                  <a:cubicBezTo>
                    <a:pt x="9192724" y="1843735"/>
                    <a:pt x="9211858" y="1756621"/>
                    <a:pt x="9107051" y="1756621"/>
                  </a:cubicBezTo>
                  <a:cubicBezTo>
                    <a:pt x="8623221" y="1756621"/>
                    <a:pt x="8685909" y="1785744"/>
                    <a:pt x="8684731" y="1708942"/>
                  </a:cubicBezTo>
                  <a:cubicBezTo>
                    <a:pt x="8675180" y="1099589"/>
                    <a:pt x="8664483" y="1180624"/>
                    <a:pt x="8724909" y="1180624"/>
                  </a:cubicBezTo>
                  <a:cubicBezTo>
                    <a:pt x="9266491" y="1180624"/>
                    <a:pt x="9182123" y="1151055"/>
                    <a:pt x="9184064" y="1274995"/>
                  </a:cubicBezTo>
                  <a:close/>
                  <a:moveTo>
                    <a:pt x="8724909" y="570316"/>
                  </a:moveTo>
                  <a:cubicBezTo>
                    <a:pt x="9244396" y="570316"/>
                    <a:pt x="9173685" y="557935"/>
                    <a:pt x="9173749" y="623246"/>
                  </a:cubicBezTo>
                  <a:cubicBezTo>
                    <a:pt x="9173749" y="1239665"/>
                    <a:pt x="9214310" y="1149973"/>
                    <a:pt x="9107051" y="1149973"/>
                  </a:cubicBezTo>
                  <a:cubicBezTo>
                    <a:pt x="8599121" y="1149973"/>
                    <a:pt x="8679096" y="1177473"/>
                    <a:pt x="8676326" y="1057225"/>
                  </a:cubicBezTo>
                  <a:cubicBezTo>
                    <a:pt x="8663942" y="492273"/>
                    <a:pt x="8647004" y="570316"/>
                    <a:pt x="8724909" y="570316"/>
                  </a:cubicBezTo>
                  <a:close/>
                  <a:moveTo>
                    <a:pt x="8670500" y="2364574"/>
                  </a:moveTo>
                  <a:cubicBezTo>
                    <a:pt x="8536083" y="2365433"/>
                    <a:pt x="8166742" y="2379756"/>
                    <a:pt x="8165946" y="2359768"/>
                  </a:cubicBezTo>
                  <a:cubicBezTo>
                    <a:pt x="8157731" y="2156512"/>
                    <a:pt x="8158145" y="1961277"/>
                    <a:pt x="8155853" y="1789691"/>
                  </a:cubicBezTo>
                  <a:cubicBezTo>
                    <a:pt x="8700617" y="1789881"/>
                    <a:pt x="8435351" y="1790200"/>
                    <a:pt x="8659993" y="1790391"/>
                  </a:cubicBezTo>
                  <a:cubicBezTo>
                    <a:pt x="8664833" y="2061218"/>
                    <a:pt x="8660853" y="1757321"/>
                    <a:pt x="8670500" y="2364574"/>
                  </a:cubicBezTo>
                  <a:close/>
                  <a:moveTo>
                    <a:pt x="8658656" y="1709451"/>
                  </a:moveTo>
                  <a:cubicBezTo>
                    <a:pt x="8659771" y="1781256"/>
                    <a:pt x="8738886" y="1760345"/>
                    <a:pt x="8155439" y="1760154"/>
                  </a:cubicBezTo>
                  <a:cubicBezTo>
                    <a:pt x="8149200" y="1323469"/>
                    <a:pt x="8155376" y="1648659"/>
                    <a:pt x="8148372" y="1178746"/>
                  </a:cubicBezTo>
                  <a:cubicBezTo>
                    <a:pt x="8852768" y="1181324"/>
                    <a:pt x="8593326" y="1180401"/>
                    <a:pt x="8652799" y="1180560"/>
                  </a:cubicBezTo>
                  <a:cubicBezTo>
                    <a:pt x="8658529" y="1491077"/>
                    <a:pt x="8654709" y="1457498"/>
                    <a:pt x="8658656" y="1709451"/>
                  </a:cubicBezTo>
                  <a:close/>
                  <a:moveTo>
                    <a:pt x="8152033" y="573212"/>
                  </a:moveTo>
                  <a:cubicBezTo>
                    <a:pt x="8717333" y="572098"/>
                    <a:pt x="8639650" y="548704"/>
                    <a:pt x="8641623" y="623692"/>
                  </a:cubicBezTo>
                  <a:cubicBezTo>
                    <a:pt x="8658052" y="1252460"/>
                    <a:pt x="8680751" y="1151469"/>
                    <a:pt x="8534046" y="1150260"/>
                  </a:cubicBezTo>
                  <a:cubicBezTo>
                    <a:pt x="8069957" y="1146504"/>
                    <a:pt x="8148467" y="1181388"/>
                    <a:pt x="8146716" y="1064164"/>
                  </a:cubicBezTo>
                  <a:cubicBezTo>
                    <a:pt x="8138979" y="514680"/>
                    <a:pt x="8132167" y="573276"/>
                    <a:pt x="8152033" y="573212"/>
                  </a:cubicBezTo>
                  <a:close/>
                  <a:moveTo>
                    <a:pt x="8139902" y="2361104"/>
                  </a:moveTo>
                  <a:cubicBezTo>
                    <a:pt x="8140158" y="2367438"/>
                    <a:pt x="8199980" y="2364797"/>
                    <a:pt x="7637036" y="2367884"/>
                  </a:cubicBezTo>
                  <a:cubicBezTo>
                    <a:pt x="7629267" y="2032763"/>
                    <a:pt x="7631210" y="1951092"/>
                    <a:pt x="7629108" y="1786571"/>
                  </a:cubicBezTo>
                  <a:cubicBezTo>
                    <a:pt x="7878998" y="1787463"/>
                    <a:pt x="7632451" y="1789531"/>
                    <a:pt x="8129810" y="1789691"/>
                  </a:cubicBezTo>
                  <a:cubicBezTo>
                    <a:pt x="8132102" y="1963378"/>
                    <a:pt x="8131721" y="2158008"/>
                    <a:pt x="8139902" y="2361104"/>
                  </a:cubicBezTo>
                  <a:close/>
                  <a:moveTo>
                    <a:pt x="8123761" y="1274995"/>
                  </a:moveTo>
                  <a:cubicBezTo>
                    <a:pt x="8127105" y="1488213"/>
                    <a:pt x="8125258" y="1493019"/>
                    <a:pt x="8128633" y="1709451"/>
                  </a:cubicBezTo>
                  <a:cubicBezTo>
                    <a:pt x="8129810" y="1784216"/>
                    <a:pt x="8205837" y="1758976"/>
                    <a:pt x="7628694" y="1757003"/>
                  </a:cubicBezTo>
                  <a:cubicBezTo>
                    <a:pt x="7625925" y="1557312"/>
                    <a:pt x="7624556" y="1554352"/>
                    <a:pt x="7618506" y="1179192"/>
                  </a:cubicBezTo>
                  <a:cubicBezTo>
                    <a:pt x="8211441" y="1178810"/>
                    <a:pt x="8121819" y="1145995"/>
                    <a:pt x="8123761" y="1274995"/>
                  </a:cubicBezTo>
                  <a:close/>
                  <a:moveTo>
                    <a:pt x="7960915" y="573467"/>
                  </a:moveTo>
                  <a:cubicBezTo>
                    <a:pt x="8139807" y="573467"/>
                    <a:pt x="8111887" y="559430"/>
                    <a:pt x="8113223" y="623533"/>
                  </a:cubicBezTo>
                  <a:cubicBezTo>
                    <a:pt x="8116375" y="774399"/>
                    <a:pt x="8118349" y="905468"/>
                    <a:pt x="8120577" y="1064641"/>
                  </a:cubicBezTo>
                  <a:cubicBezTo>
                    <a:pt x="8122233" y="1175404"/>
                    <a:pt x="8214179" y="1149146"/>
                    <a:pt x="7618060" y="1149623"/>
                  </a:cubicBezTo>
                  <a:cubicBezTo>
                    <a:pt x="7611789" y="758867"/>
                    <a:pt x="7611820" y="748904"/>
                    <a:pt x="7608669" y="622769"/>
                  </a:cubicBezTo>
                  <a:cubicBezTo>
                    <a:pt x="7607013" y="556661"/>
                    <a:pt x="7545026" y="573148"/>
                    <a:pt x="7960915" y="573467"/>
                  </a:cubicBezTo>
                  <a:close/>
                  <a:moveTo>
                    <a:pt x="7578933" y="2368043"/>
                  </a:moveTo>
                  <a:cubicBezTo>
                    <a:pt x="7389916" y="2368043"/>
                    <a:pt x="7390966" y="2364256"/>
                    <a:pt x="7196951" y="2364256"/>
                  </a:cubicBezTo>
                  <a:cubicBezTo>
                    <a:pt x="7070112" y="2364256"/>
                    <a:pt x="7105865" y="2473299"/>
                    <a:pt x="7094276" y="1789054"/>
                  </a:cubicBezTo>
                  <a:cubicBezTo>
                    <a:pt x="7310100" y="1791346"/>
                    <a:pt x="7387369" y="1786126"/>
                    <a:pt x="7603033" y="1786476"/>
                  </a:cubicBezTo>
                  <a:cubicBezTo>
                    <a:pt x="7611343" y="2454075"/>
                    <a:pt x="7625033" y="2368043"/>
                    <a:pt x="7578933" y="2368043"/>
                  </a:cubicBezTo>
                  <a:close/>
                  <a:moveTo>
                    <a:pt x="7593992" y="1274931"/>
                  </a:moveTo>
                  <a:cubicBezTo>
                    <a:pt x="7602779" y="1830845"/>
                    <a:pt x="7612394" y="1756939"/>
                    <a:pt x="7578933" y="1756939"/>
                  </a:cubicBezTo>
                  <a:cubicBezTo>
                    <a:pt x="7021688" y="1756939"/>
                    <a:pt x="7094149" y="1783548"/>
                    <a:pt x="7092971" y="1708942"/>
                  </a:cubicBezTo>
                  <a:cubicBezTo>
                    <a:pt x="7089501" y="1486558"/>
                    <a:pt x="7092111" y="1490727"/>
                    <a:pt x="7088705" y="1274486"/>
                  </a:cubicBezTo>
                  <a:cubicBezTo>
                    <a:pt x="7086858" y="1159904"/>
                    <a:pt x="7058714" y="1179733"/>
                    <a:pt x="7196919" y="1179733"/>
                  </a:cubicBezTo>
                  <a:cubicBezTo>
                    <a:pt x="7672534" y="1179733"/>
                    <a:pt x="7591859" y="1143098"/>
                    <a:pt x="7593992" y="1274931"/>
                  </a:cubicBezTo>
                  <a:close/>
                  <a:moveTo>
                    <a:pt x="7582594" y="623628"/>
                  </a:moveTo>
                  <a:cubicBezTo>
                    <a:pt x="7585873" y="753997"/>
                    <a:pt x="7585969" y="774844"/>
                    <a:pt x="7591986" y="1149655"/>
                  </a:cubicBezTo>
                  <a:cubicBezTo>
                    <a:pt x="7536207" y="1149655"/>
                    <a:pt x="7142955" y="1150100"/>
                    <a:pt x="7086699" y="1150705"/>
                  </a:cubicBezTo>
                  <a:lnTo>
                    <a:pt x="7077307" y="571175"/>
                  </a:lnTo>
                  <a:cubicBezTo>
                    <a:pt x="7677724" y="561627"/>
                    <a:pt x="7581034" y="561786"/>
                    <a:pt x="7582594" y="623628"/>
                  </a:cubicBezTo>
                  <a:close/>
                  <a:moveTo>
                    <a:pt x="7070685" y="1926457"/>
                  </a:moveTo>
                  <a:cubicBezTo>
                    <a:pt x="7073264" y="2063509"/>
                    <a:pt x="7072372" y="2012139"/>
                    <a:pt x="7078040" y="2365274"/>
                  </a:cubicBezTo>
                  <a:cubicBezTo>
                    <a:pt x="6913728" y="2368489"/>
                    <a:pt x="6980109" y="2372308"/>
                    <a:pt x="6572625" y="2368425"/>
                  </a:cubicBezTo>
                  <a:cubicBezTo>
                    <a:pt x="6565239" y="1774381"/>
                    <a:pt x="6569537" y="1970380"/>
                    <a:pt x="6567659" y="1785807"/>
                  </a:cubicBezTo>
                  <a:cubicBezTo>
                    <a:pt x="7171768" y="1785521"/>
                    <a:pt x="7067406" y="1760950"/>
                    <a:pt x="7070685" y="1926457"/>
                  </a:cubicBezTo>
                  <a:close/>
                  <a:moveTo>
                    <a:pt x="7062630" y="1274995"/>
                  </a:moveTo>
                  <a:cubicBezTo>
                    <a:pt x="7071194" y="1837369"/>
                    <a:pt x="7085935" y="1759708"/>
                    <a:pt x="7006151" y="1758085"/>
                  </a:cubicBezTo>
                  <a:cubicBezTo>
                    <a:pt x="6886762" y="1755666"/>
                    <a:pt x="6864731" y="1756143"/>
                    <a:pt x="6567308" y="1756271"/>
                  </a:cubicBezTo>
                  <a:cubicBezTo>
                    <a:pt x="6563743" y="1476404"/>
                    <a:pt x="6558044" y="1477964"/>
                    <a:pt x="6554924" y="1181006"/>
                  </a:cubicBezTo>
                  <a:cubicBezTo>
                    <a:pt x="7151074" y="1186830"/>
                    <a:pt x="7060529" y="1143894"/>
                    <a:pt x="7062630" y="1274995"/>
                  </a:cubicBezTo>
                  <a:close/>
                  <a:moveTo>
                    <a:pt x="6623819" y="573785"/>
                  </a:moveTo>
                  <a:cubicBezTo>
                    <a:pt x="6753333" y="575504"/>
                    <a:pt x="6878230" y="575790"/>
                    <a:pt x="7006215" y="572703"/>
                  </a:cubicBezTo>
                  <a:cubicBezTo>
                    <a:pt x="7069443" y="571111"/>
                    <a:pt x="7049863" y="485016"/>
                    <a:pt x="7060624" y="1151055"/>
                  </a:cubicBezTo>
                  <a:cubicBezTo>
                    <a:pt x="6833721" y="1154302"/>
                    <a:pt x="6922770" y="1155098"/>
                    <a:pt x="6554637" y="1151501"/>
                  </a:cubicBezTo>
                  <a:cubicBezTo>
                    <a:pt x="6549161" y="476104"/>
                    <a:pt x="6518470" y="572416"/>
                    <a:pt x="6623819" y="573785"/>
                  </a:cubicBezTo>
                  <a:close/>
                  <a:moveTo>
                    <a:pt x="6556197" y="2978256"/>
                  </a:moveTo>
                  <a:cubicBezTo>
                    <a:pt x="6431427" y="2979147"/>
                    <a:pt x="6269600" y="2978256"/>
                    <a:pt x="6055750" y="2978256"/>
                  </a:cubicBezTo>
                  <a:cubicBezTo>
                    <a:pt x="6055400" y="2957122"/>
                    <a:pt x="6046835" y="2462127"/>
                    <a:pt x="6045244" y="2395479"/>
                  </a:cubicBezTo>
                  <a:cubicBezTo>
                    <a:pt x="6047568" y="2395479"/>
                    <a:pt x="6543367" y="2397739"/>
                    <a:pt x="6546869" y="2397771"/>
                  </a:cubicBezTo>
                  <a:cubicBezTo>
                    <a:pt x="6549480" y="2609715"/>
                    <a:pt x="6553968" y="2838625"/>
                    <a:pt x="6556197" y="2978256"/>
                  </a:cubicBezTo>
                  <a:close/>
                  <a:moveTo>
                    <a:pt x="6541998" y="1926139"/>
                  </a:moveTo>
                  <a:cubicBezTo>
                    <a:pt x="6540884" y="2457162"/>
                    <a:pt x="6598604" y="2367852"/>
                    <a:pt x="6433115" y="2367852"/>
                  </a:cubicBezTo>
                  <a:cubicBezTo>
                    <a:pt x="6000449" y="2367852"/>
                    <a:pt x="6044575" y="2367820"/>
                    <a:pt x="6044384" y="2360086"/>
                  </a:cubicBezTo>
                  <a:cubicBezTo>
                    <a:pt x="6041837" y="2254511"/>
                    <a:pt x="6025504" y="1787176"/>
                    <a:pt x="6051452" y="1787176"/>
                  </a:cubicBezTo>
                  <a:cubicBezTo>
                    <a:pt x="6641489" y="1787176"/>
                    <a:pt x="6542380" y="1743730"/>
                    <a:pt x="6541998" y="1926139"/>
                  </a:cubicBezTo>
                  <a:close/>
                  <a:moveTo>
                    <a:pt x="6530123" y="1274995"/>
                  </a:moveTo>
                  <a:cubicBezTo>
                    <a:pt x="6539005" y="1841539"/>
                    <a:pt x="6576923" y="1756271"/>
                    <a:pt x="6433115" y="1756334"/>
                  </a:cubicBezTo>
                  <a:cubicBezTo>
                    <a:pt x="5977908" y="1756334"/>
                    <a:pt x="6035629" y="1779155"/>
                    <a:pt x="6034514" y="1708878"/>
                  </a:cubicBezTo>
                  <a:cubicBezTo>
                    <a:pt x="6034260" y="1691882"/>
                    <a:pt x="6026746" y="1204209"/>
                    <a:pt x="6026332" y="1177186"/>
                  </a:cubicBezTo>
                  <a:cubicBezTo>
                    <a:pt x="6631015" y="1175913"/>
                    <a:pt x="6528244" y="1156466"/>
                    <a:pt x="6530123" y="1274995"/>
                  </a:cubicBezTo>
                  <a:close/>
                  <a:moveTo>
                    <a:pt x="6051452" y="574135"/>
                  </a:moveTo>
                  <a:cubicBezTo>
                    <a:pt x="6593065" y="574135"/>
                    <a:pt x="6520381" y="551601"/>
                    <a:pt x="6521940" y="622100"/>
                  </a:cubicBezTo>
                  <a:cubicBezTo>
                    <a:pt x="6536331" y="1254943"/>
                    <a:pt x="6548302" y="1150960"/>
                    <a:pt x="6433115" y="1150960"/>
                  </a:cubicBezTo>
                  <a:cubicBezTo>
                    <a:pt x="6242793" y="1150960"/>
                    <a:pt x="6242601" y="1147618"/>
                    <a:pt x="6051452" y="1147618"/>
                  </a:cubicBezTo>
                  <a:cubicBezTo>
                    <a:pt x="6017418" y="1147618"/>
                    <a:pt x="6026109" y="1164232"/>
                    <a:pt x="6024645" y="1057289"/>
                  </a:cubicBezTo>
                  <a:cubicBezTo>
                    <a:pt x="6017099" y="499752"/>
                    <a:pt x="6002581" y="574135"/>
                    <a:pt x="6051452" y="574135"/>
                  </a:cubicBezTo>
                  <a:close/>
                  <a:moveTo>
                    <a:pt x="6009586" y="1787240"/>
                  </a:moveTo>
                  <a:cubicBezTo>
                    <a:pt x="6011782" y="1946890"/>
                    <a:pt x="6011814" y="2095433"/>
                    <a:pt x="6018436" y="2365974"/>
                  </a:cubicBezTo>
                  <a:cubicBezTo>
                    <a:pt x="5486470" y="2366929"/>
                    <a:pt x="5514805" y="2373199"/>
                    <a:pt x="5514487" y="2361327"/>
                  </a:cubicBezTo>
                  <a:cubicBezTo>
                    <a:pt x="5513277" y="2309988"/>
                    <a:pt x="5503599" y="1791377"/>
                    <a:pt x="5503567" y="1789054"/>
                  </a:cubicBezTo>
                  <a:cubicBezTo>
                    <a:pt x="5770298" y="1791314"/>
                    <a:pt x="5847854" y="1787590"/>
                    <a:pt x="6009586" y="1787240"/>
                  </a:cubicBezTo>
                  <a:close/>
                  <a:moveTo>
                    <a:pt x="6009172" y="1757671"/>
                  </a:moveTo>
                  <a:cubicBezTo>
                    <a:pt x="5425916" y="1758912"/>
                    <a:pt x="5503408" y="1781065"/>
                    <a:pt x="5502261" y="1708878"/>
                  </a:cubicBezTo>
                  <a:cubicBezTo>
                    <a:pt x="5498855" y="1491459"/>
                    <a:pt x="5499778" y="1491332"/>
                    <a:pt x="5496371" y="1274486"/>
                  </a:cubicBezTo>
                  <a:cubicBezTo>
                    <a:pt x="5494461" y="1153474"/>
                    <a:pt x="5395544" y="1180687"/>
                    <a:pt x="6000226" y="1177314"/>
                  </a:cubicBezTo>
                  <a:cubicBezTo>
                    <a:pt x="6000257" y="1179733"/>
                    <a:pt x="6008376" y="1702417"/>
                    <a:pt x="6009172" y="1757671"/>
                  </a:cubicBezTo>
                  <a:close/>
                  <a:moveTo>
                    <a:pt x="5990388" y="573976"/>
                  </a:moveTo>
                  <a:cubicBezTo>
                    <a:pt x="5996819" y="898370"/>
                    <a:pt x="5996310" y="908746"/>
                    <a:pt x="5999812" y="1147745"/>
                  </a:cubicBezTo>
                  <a:cubicBezTo>
                    <a:pt x="5414773" y="1150832"/>
                    <a:pt x="5495226" y="1189313"/>
                    <a:pt x="5492201" y="1057162"/>
                  </a:cubicBezTo>
                  <a:cubicBezTo>
                    <a:pt x="5487457" y="850246"/>
                    <a:pt x="5486248" y="731590"/>
                    <a:pt x="5485802" y="623151"/>
                  </a:cubicBezTo>
                  <a:cubicBezTo>
                    <a:pt x="5485483" y="549277"/>
                    <a:pt x="5411176" y="571111"/>
                    <a:pt x="5990388" y="573976"/>
                  </a:cubicBezTo>
                  <a:close/>
                  <a:moveTo>
                    <a:pt x="5478766" y="2366579"/>
                  </a:moveTo>
                  <a:cubicBezTo>
                    <a:pt x="5167526" y="2359863"/>
                    <a:pt x="4980292" y="2371512"/>
                    <a:pt x="4980164" y="2360341"/>
                  </a:cubicBezTo>
                  <a:cubicBezTo>
                    <a:pt x="4973097" y="1683129"/>
                    <a:pt x="4930912" y="1784439"/>
                    <a:pt x="5096497" y="1786667"/>
                  </a:cubicBezTo>
                  <a:cubicBezTo>
                    <a:pt x="5253582" y="1788768"/>
                    <a:pt x="5295098" y="1787081"/>
                    <a:pt x="5477524" y="1788768"/>
                  </a:cubicBezTo>
                  <a:cubicBezTo>
                    <a:pt x="5488572" y="2441566"/>
                    <a:pt x="5494366" y="2366865"/>
                    <a:pt x="5478766" y="2366579"/>
                  </a:cubicBezTo>
                  <a:close/>
                  <a:moveTo>
                    <a:pt x="5470297" y="1274995"/>
                  </a:moveTo>
                  <a:cubicBezTo>
                    <a:pt x="5473703" y="1491937"/>
                    <a:pt x="5472780" y="1491714"/>
                    <a:pt x="5476187" y="1709388"/>
                  </a:cubicBezTo>
                  <a:cubicBezTo>
                    <a:pt x="5477333" y="1781415"/>
                    <a:pt x="5555907" y="1758053"/>
                    <a:pt x="4971823" y="1755953"/>
                  </a:cubicBezTo>
                  <a:cubicBezTo>
                    <a:pt x="4967143" y="1447982"/>
                    <a:pt x="4971569" y="1451164"/>
                    <a:pt x="4965965" y="1181992"/>
                  </a:cubicBezTo>
                  <a:cubicBezTo>
                    <a:pt x="5547120" y="1178523"/>
                    <a:pt x="5468227" y="1141348"/>
                    <a:pt x="5470297" y="1274995"/>
                  </a:cubicBezTo>
                  <a:close/>
                  <a:moveTo>
                    <a:pt x="5459409" y="573053"/>
                  </a:moveTo>
                  <a:cubicBezTo>
                    <a:pt x="5461415" y="900694"/>
                    <a:pt x="5463961" y="947131"/>
                    <a:pt x="5468100" y="1150069"/>
                  </a:cubicBezTo>
                  <a:cubicBezTo>
                    <a:pt x="5349857" y="1147554"/>
                    <a:pt x="5223305" y="1147522"/>
                    <a:pt x="5096370" y="1150419"/>
                  </a:cubicBezTo>
                  <a:cubicBezTo>
                    <a:pt x="4925118" y="1154334"/>
                    <a:pt x="4969817" y="1248227"/>
                    <a:pt x="4953485" y="622833"/>
                  </a:cubicBezTo>
                  <a:cubicBezTo>
                    <a:pt x="4951193" y="535846"/>
                    <a:pt x="4887901" y="584893"/>
                    <a:pt x="5459409" y="573053"/>
                  </a:cubicBezTo>
                  <a:close/>
                  <a:moveTo>
                    <a:pt x="4905634" y="2365401"/>
                  </a:moveTo>
                  <a:cubicBezTo>
                    <a:pt x="4531707" y="2365465"/>
                    <a:pt x="4497896" y="2365401"/>
                    <a:pt x="4450363" y="2365624"/>
                  </a:cubicBezTo>
                  <a:cubicBezTo>
                    <a:pt x="4441512" y="2052688"/>
                    <a:pt x="4445524" y="1933714"/>
                    <a:pt x="4444091" y="1788322"/>
                  </a:cubicBezTo>
                  <a:cubicBezTo>
                    <a:pt x="4719323" y="1787494"/>
                    <a:pt x="4789397" y="1785075"/>
                    <a:pt x="4946163" y="1785425"/>
                  </a:cubicBezTo>
                  <a:cubicBezTo>
                    <a:pt x="4956159" y="2469162"/>
                    <a:pt x="4975485" y="2365401"/>
                    <a:pt x="4905634" y="2365401"/>
                  </a:cubicBezTo>
                  <a:close/>
                  <a:moveTo>
                    <a:pt x="4941578" y="1274931"/>
                  </a:moveTo>
                  <a:cubicBezTo>
                    <a:pt x="4950269" y="1831354"/>
                    <a:pt x="4955268" y="1755825"/>
                    <a:pt x="4905666" y="1755825"/>
                  </a:cubicBezTo>
                  <a:cubicBezTo>
                    <a:pt x="4372967" y="1755825"/>
                    <a:pt x="4444218" y="1781606"/>
                    <a:pt x="4443104" y="1708878"/>
                  </a:cubicBezTo>
                  <a:cubicBezTo>
                    <a:pt x="4433330" y="1084789"/>
                    <a:pt x="4403308" y="1179605"/>
                    <a:pt x="4523684" y="1179605"/>
                  </a:cubicBezTo>
                  <a:cubicBezTo>
                    <a:pt x="4714452" y="1179605"/>
                    <a:pt x="4714516" y="1182183"/>
                    <a:pt x="4905666" y="1182183"/>
                  </a:cubicBezTo>
                  <a:cubicBezTo>
                    <a:pt x="4948550" y="1182152"/>
                    <a:pt x="4939763" y="1163500"/>
                    <a:pt x="4941578" y="1274931"/>
                  </a:cubicBezTo>
                  <a:close/>
                  <a:moveTo>
                    <a:pt x="4523652" y="571207"/>
                  </a:moveTo>
                  <a:cubicBezTo>
                    <a:pt x="4538870" y="571207"/>
                    <a:pt x="4902577" y="571430"/>
                    <a:pt x="4926073" y="571462"/>
                  </a:cubicBezTo>
                  <a:cubicBezTo>
                    <a:pt x="4928047" y="653483"/>
                    <a:pt x="4920247" y="331444"/>
                    <a:pt x="4939190" y="1152583"/>
                  </a:cubicBezTo>
                  <a:cubicBezTo>
                    <a:pt x="4726741" y="1153188"/>
                    <a:pt x="4638743" y="1148541"/>
                    <a:pt x="4432725" y="1150419"/>
                  </a:cubicBezTo>
                  <a:cubicBezTo>
                    <a:pt x="4424766" y="466237"/>
                    <a:pt x="4387771" y="571207"/>
                    <a:pt x="4523652" y="571207"/>
                  </a:cubicBezTo>
                  <a:close/>
                  <a:moveTo>
                    <a:pt x="4418016" y="1788417"/>
                  </a:moveTo>
                  <a:cubicBezTo>
                    <a:pt x="4419927" y="1990750"/>
                    <a:pt x="4414451" y="1946222"/>
                    <a:pt x="4424257" y="2365751"/>
                  </a:cubicBezTo>
                  <a:cubicBezTo>
                    <a:pt x="3836257" y="2369443"/>
                    <a:pt x="3983885" y="2368489"/>
                    <a:pt x="3922663" y="2369061"/>
                  </a:cubicBezTo>
                  <a:cubicBezTo>
                    <a:pt x="3920784" y="2129649"/>
                    <a:pt x="3916741" y="1967802"/>
                    <a:pt x="3913717" y="1786858"/>
                  </a:cubicBezTo>
                  <a:cubicBezTo>
                    <a:pt x="4160486" y="1791537"/>
                    <a:pt x="4222983" y="1789277"/>
                    <a:pt x="4418016" y="1788417"/>
                  </a:cubicBezTo>
                  <a:close/>
                  <a:moveTo>
                    <a:pt x="4408402" y="1274995"/>
                  </a:moveTo>
                  <a:cubicBezTo>
                    <a:pt x="4417284" y="1842366"/>
                    <a:pt x="4446097" y="1758435"/>
                    <a:pt x="4332598" y="1759358"/>
                  </a:cubicBezTo>
                  <a:cubicBezTo>
                    <a:pt x="3846126" y="1763305"/>
                    <a:pt x="3913430" y="1768620"/>
                    <a:pt x="3912475" y="1708878"/>
                  </a:cubicBezTo>
                  <a:cubicBezTo>
                    <a:pt x="3904197" y="1193514"/>
                    <a:pt x="3904770" y="1226011"/>
                    <a:pt x="3903847" y="1181197"/>
                  </a:cubicBezTo>
                  <a:cubicBezTo>
                    <a:pt x="4496145" y="1189758"/>
                    <a:pt x="4406268" y="1138228"/>
                    <a:pt x="4408402" y="1274995"/>
                  </a:cubicBezTo>
                  <a:close/>
                  <a:moveTo>
                    <a:pt x="3950966" y="574103"/>
                  </a:moveTo>
                  <a:cubicBezTo>
                    <a:pt x="4467842" y="569584"/>
                    <a:pt x="4396304" y="557362"/>
                    <a:pt x="4398214" y="623724"/>
                  </a:cubicBezTo>
                  <a:cubicBezTo>
                    <a:pt x="4416106" y="1234987"/>
                    <a:pt x="4418590" y="1150196"/>
                    <a:pt x="4332502" y="1152042"/>
                  </a:cubicBezTo>
                  <a:cubicBezTo>
                    <a:pt x="4202575" y="1154843"/>
                    <a:pt x="4079747" y="1154684"/>
                    <a:pt x="3951030" y="1152424"/>
                  </a:cubicBezTo>
                  <a:cubicBezTo>
                    <a:pt x="3890634" y="1151374"/>
                    <a:pt x="3903974" y="1170662"/>
                    <a:pt x="3900886" y="1057098"/>
                  </a:cubicBezTo>
                  <a:cubicBezTo>
                    <a:pt x="3885732" y="499498"/>
                    <a:pt x="3878664" y="574772"/>
                    <a:pt x="3950966" y="574103"/>
                  </a:cubicBezTo>
                  <a:close/>
                  <a:moveTo>
                    <a:pt x="3896493" y="2359258"/>
                  </a:moveTo>
                  <a:cubicBezTo>
                    <a:pt x="3896652" y="2377178"/>
                    <a:pt x="3936289" y="2367629"/>
                    <a:pt x="3391142" y="2367311"/>
                  </a:cubicBezTo>
                  <a:cubicBezTo>
                    <a:pt x="3390633" y="2262118"/>
                    <a:pt x="3384393" y="1789691"/>
                    <a:pt x="3384329" y="1786062"/>
                  </a:cubicBezTo>
                  <a:cubicBezTo>
                    <a:pt x="3651315" y="1786062"/>
                    <a:pt x="3775512" y="1784757"/>
                    <a:pt x="3887642" y="1786476"/>
                  </a:cubicBezTo>
                  <a:cubicBezTo>
                    <a:pt x="3890826" y="1977637"/>
                    <a:pt x="3894901" y="2140534"/>
                    <a:pt x="3896493" y="2359258"/>
                  </a:cubicBezTo>
                  <a:close/>
                  <a:moveTo>
                    <a:pt x="3887164" y="1756876"/>
                  </a:moveTo>
                  <a:cubicBezTo>
                    <a:pt x="3312409" y="1748155"/>
                    <a:pt x="3384393" y="1785266"/>
                    <a:pt x="3383183" y="1708815"/>
                  </a:cubicBezTo>
                  <a:cubicBezTo>
                    <a:pt x="3375924" y="1248736"/>
                    <a:pt x="3375797" y="1235464"/>
                    <a:pt x="3374523" y="1177091"/>
                  </a:cubicBezTo>
                  <a:cubicBezTo>
                    <a:pt x="3378089" y="1177091"/>
                    <a:pt x="3875289" y="1180847"/>
                    <a:pt x="3877773" y="1180878"/>
                  </a:cubicBezTo>
                  <a:cubicBezTo>
                    <a:pt x="3879078" y="1244567"/>
                    <a:pt x="3879237" y="1263282"/>
                    <a:pt x="3887164" y="1756876"/>
                  </a:cubicBezTo>
                  <a:close/>
                  <a:moveTo>
                    <a:pt x="3378025" y="575408"/>
                  </a:moveTo>
                  <a:cubicBezTo>
                    <a:pt x="3943707" y="575408"/>
                    <a:pt x="3866980" y="555993"/>
                    <a:pt x="3867553" y="623374"/>
                  </a:cubicBezTo>
                  <a:cubicBezTo>
                    <a:pt x="3872074" y="1245554"/>
                    <a:pt x="3917505" y="1150769"/>
                    <a:pt x="3759943" y="1150769"/>
                  </a:cubicBezTo>
                  <a:cubicBezTo>
                    <a:pt x="3572646" y="1150769"/>
                    <a:pt x="3567838" y="1147554"/>
                    <a:pt x="3377993" y="1147554"/>
                  </a:cubicBezTo>
                  <a:cubicBezTo>
                    <a:pt x="3372231" y="1147522"/>
                    <a:pt x="3347780" y="575408"/>
                    <a:pt x="3378025" y="575408"/>
                  </a:cubicBezTo>
                  <a:close/>
                  <a:moveTo>
                    <a:pt x="3364972" y="2360531"/>
                  </a:moveTo>
                  <a:cubicBezTo>
                    <a:pt x="3365036" y="2370653"/>
                    <a:pt x="2959304" y="2369921"/>
                    <a:pt x="2862009" y="2368584"/>
                  </a:cubicBezTo>
                  <a:cubicBezTo>
                    <a:pt x="2852108" y="1800289"/>
                    <a:pt x="2853732" y="1953829"/>
                    <a:pt x="2850612" y="1788640"/>
                  </a:cubicBezTo>
                  <a:cubicBezTo>
                    <a:pt x="3085888" y="1792300"/>
                    <a:pt x="3170065" y="1786317"/>
                    <a:pt x="3358286" y="1786062"/>
                  </a:cubicBezTo>
                  <a:cubicBezTo>
                    <a:pt x="3358286" y="1788354"/>
                    <a:pt x="3364654" y="2280133"/>
                    <a:pt x="3364972" y="2360531"/>
                  </a:cubicBezTo>
                  <a:close/>
                  <a:moveTo>
                    <a:pt x="3357841" y="1756494"/>
                  </a:moveTo>
                  <a:cubicBezTo>
                    <a:pt x="2776940" y="1757353"/>
                    <a:pt x="2850389" y="1783134"/>
                    <a:pt x="2849243" y="1708878"/>
                  </a:cubicBezTo>
                  <a:cubicBezTo>
                    <a:pt x="2846409" y="1526630"/>
                    <a:pt x="2846314" y="1488213"/>
                    <a:pt x="2842939" y="1274486"/>
                  </a:cubicBezTo>
                  <a:cubicBezTo>
                    <a:pt x="2841029" y="1148700"/>
                    <a:pt x="2752872" y="1177314"/>
                    <a:pt x="3348449" y="1177091"/>
                  </a:cubicBezTo>
                  <a:cubicBezTo>
                    <a:pt x="3350040" y="1249309"/>
                    <a:pt x="3357809" y="1754106"/>
                    <a:pt x="3357841" y="1756494"/>
                  </a:cubicBezTo>
                  <a:close/>
                  <a:moveTo>
                    <a:pt x="3337942" y="575313"/>
                  </a:moveTo>
                  <a:cubicBezTo>
                    <a:pt x="3339789" y="965178"/>
                    <a:pt x="3343959" y="997070"/>
                    <a:pt x="3347716" y="1147554"/>
                  </a:cubicBezTo>
                  <a:cubicBezTo>
                    <a:pt x="2982003" y="1147713"/>
                    <a:pt x="2909669" y="1148063"/>
                    <a:pt x="2840997" y="1149750"/>
                  </a:cubicBezTo>
                  <a:cubicBezTo>
                    <a:pt x="2834024" y="693523"/>
                    <a:pt x="2835680" y="786812"/>
                    <a:pt x="2830745" y="571525"/>
                  </a:cubicBezTo>
                  <a:cubicBezTo>
                    <a:pt x="3078693" y="564841"/>
                    <a:pt x="3175764" y="574485"/>
                    <a:pt x="3337942" y="575313"/>
                  </a:cubicBezTo>
                  <a:close/>
                  <a:moveTo>
                    <a:pt x="2827689" y="1926584"/>
                  </a:moveTo>
                  <a:cubicBezTo>
                    <a:pt x="2841029" y="2437429"/>
                    <a:pt x="2846059" y="2368361"/>
                    <a:pt x="2805530" y="2367661"/>
                  </a:cubicBezTo>
                  <a:cubicBezTo>
                    <a:pt x="2332144" y="2358781"/>
                    <a:pt x="2330807" y="2375427"/>
                    <a:pt x="2330552" y="2360277"/>
                  </a:cubicBezTo>
                  <a:cubicBezTo>
                    <a:pt x="2319282" y="1685548"/>
                    <a:pt x="2280504" y="1786985"/>
                    <a:pt x="2423580" y="1786412"/>
                  </a:cubicBezTo>
                  <a:cubicBezTo>
                    <a:pt x="2598907" y="1785712"/>
                    <a:pt x="2681015" y="1785489"/>
                    <a:pt x="2805053" y="1787813"/>
                  </a:cubicBezTo>
                  <a:cubicBezTo>
                    <a:pt x="2831350" y="1788322"/>
                    <a:pt x="2823518" y="1766551"/>
                    <a:pt x="2827689" y="1926584"/>
                  </a:cubicBezTo>
                  <a:close/>
                  <a:moveTo>
                    <a:pt x="2816864" y="1274995"/>
                  </a:moveTo>
                  <a:cubicBezTo>
                    <a:pt x="2825333" y="1816458"/>
                    <a:pt x="2830650" y="1758690"/>
                    <a:pt x="2805530" y="1758212"/>
                  </a:cubicBezTo>
                  <a:cubicBezTo>
                    <a:pt x="2248381" y="1747741"/>
                    <a:pt x="2317626" y="1784757"/>
                    <a:pt x="2316449" y="1708942"/>
                  </a:cubicBezTo>
                  <a:cubicBezTo>
                    <a:pt x="2313074" y="1493528"/>
                    <a:pt x="2318231" y="1494165"/>
                    <a:pt x="2314793" y="1274422"/>
                  </a:cubicBezTo>
                  <a:cubicBezTo>
                    <a:pt x="2312628" y="1137401"/>
                    <a:pt x="2236251" y="1195870"/>
                    <a:pt x="2805626" y="1180306"/>
                  </a:cubicBezTo>
                  <a:cubicBezTo>
                    <a:pt x="2819411" y="1179924"/>
                    <a:pt x="2815209" y="1165792"/>
                    <a:pt x="2816864" y="1274995"/>
                  </a:cubicBezTo>
                  <a:close/>
                  <a:moveTo>
                    <a:pt x="2804671" y="572257"/>
                  </a:moveTo>
                  <a:cubicBezTo>
                    <a:pt x="2819220" y="1214807"/>
                    <a:pt x="2817947" y="1150355"/>
                    <a:pt x="2804957" y="1150673"/>
                  </a:cubicBezTo>
                  <a:cubicBezTo>
                    <a:pt x="2679328" y="1154302"/>
                    <a:pt x="2657297" y="1152997"/>
                    <a:pt x="2423485" y="1153633"/>
                  </a:cubicBezTo>
                  <a:cubicBezTo>
                    <a:pt x="2276875" y="1154015"/>
                    <a:pt x="2318231" y="1250232"/>
                    <a:pt x="2301899" y="622769"/>
                  </a:cubicBezTo>
                  <a:cubicBezTo>
                    <a:pt x="2299702" y="535782"/>
                    <a:pt x="2239880" y="588458"/>
                    <a:pt x="2804671" y="572257"/>
                  </a:cubicBezTo>
                  <a:close/>
                  <a:moveTo>
                    <a:pt x="2304510" y="2360850"/>
                  </a:moveTo>
                  <a:cubicBezTo>
                    <a:pt x="2304701" y="2372754"/>
                    <a:pt x="1799032" y="2364224"/>
                    <a:pt x="1798872" y="2359895"/>
                  </a:cubicBezTo>
                  <a:cubicBezTo>
                    <a:pt x="1774708" y="1690991"/>
                    <a:pt x="1782827" y="1785330"/>
                    <a:pt x="1850831" y="1785330"/>
                  </a:cubicBezTo>
                  <a:cubicBezTo>
                    <a:pt x="2033034" y="1785330"/>
                    <a:pt x="2037969" y="1786794"/>
                    <a:pt x="2232653" y="1786794"/>
                  </a:cubicBezTo>
                  <a:cubicBezTo>
                    <a:pt x="2309731" y="1786794"/>
                    <a:pt x="2292666" y="1693824"/>
                    <a:pt x="2304510" y="2360850"/>
                  </a:cubicBezTo>
                  <a:close/>
                  <a:moveTo>
                    <a:pt x="2288750" y="1274931"/>
                  </a:moveTo>
                  <a:cubicBezTo>
                    <a:pt x="2297569" y="1836319"/>
                    <a:pt x="2304510" y="1757257"/>
                    <a:pt x="2232653" y="1757257"/>
                  </a:cubicBezTo>
                  <a:cubicBezTo>
                    <a:pt x="1719598" y="1757257"/>
                    <a:pt x="1789671" y="1768811"/>
                    <a:pt x="1788748" y="1708878"/>
                  </a:cubicBezTo>
                  <a:cubicBezTo>
                    <a:pt x="1779102" y="1093128"/>
                    <a:pt x="1753282" y="1181324"/>
                    <a:pt x="1850831" y="1181324"/>
                  </a:cubicBezTo>
                  <a:cubicBezTo>
                    <a:pt x="2371495" y="1181324"/>
                    <a:pt x="2286999" y="1162513"/>
                    <a:pt x="2288750" y="1274931"/>
                  </a:cubicBezTo>
                  <a:close/>
                  <a:moveTo>
                    <a:pt x="1850831" y="572639"/>
                  </a:moveTo>
                  <a:cubicBezTo>
                    <a:pt x="2241313" y="572735"/>
                    <a:pt x="2242363" y="572735"/>
                    <a:pt x="2274551" y="572798"/>
                  </a:cubicBezTo>
                  <a:cubicBezTo>
                    <a:pt x="2277607" y="699762"/>
                    <a:pt x="2286553" y="1151437"/>
                    <a:pt x="2286617" y="1153952"/>
                  </a:cubicBezTo>
                  <a:cubicBezTo>
                    <a:pt x="2122210" y="1154111"/>
                    <a:pt x="2271590" y="1154111"/>
                    <a:pt x="1777796" y="1151628"/>
                  </a:cubicBezTo>
                  <a:cubicBezTo>
                    <a:pt x="1767003" y="467638"/>
                    <a:pt x="1745482" y="572639"/>
                    <a:pt x="1850831" y="572639"/>
                  </a:cubicBezTo>
                  <a:close/>
                  <a:moveTo>
                    <a:pt x="1764870" y="1926330"/>
                  </a:moveTo>
                  <a:cubicBezTo>
                    <a:pt x="1765634" y="2073981"/>
                    <a:pt x="1767481" y="2215267"/>
                    <a:pt x="1772734" y="2361041"/>
                  </a:cubicBezTo>
                  <a:cubicBezTo>
                    <a:pt x="1772861" y="2364446"/>
                    <a:pt x="1268466" y="2384339"/>
                    <a:pt x="1268466" y="2361168"/>
                  </a:cubicBezTo>
                  <a:cubicBezTo>
                    <a:pt x="1268466" y="1738224"/>
                    <a:pt x="1238953" y="1787940"/>
                    <a:pt x="1278145" y="1788194"/>
                  </a:cubicBezTo>
                  <a:cubicBezTo>
                    <a:pt x="1861432" y="1792173"/>
                    <a:pt x="1763883" y="1736378"/>
                    <a:pt x="1764870" y="1926330"/>
                  </a:cubicBezTo>
                  <a:close/>
                  <a:moveTo>
                    <a:pt x="1753664" y="1275058"/>
                  </a:moveTo>
                  <a:cubicBezTo>
                    <a:pt x="1762546" y="1844658"/>
                    <a:pt x="1795721" y="1754934"/>
                    <a:pt x="1659776" y="1757512"/>
                  </a:cubicBezTo>
                  <a:cubicBezTo>
                    <a:pt x="1184830" y="1765819"/>
                    <a:pt x="1257642" y="1768970"/>
                    <a:pt x="1256718" y="1708942"/>
                  </a:cubicBezTo>
                  <a:cubicBezTo>
                    <a:pt x="1247422" y="1115026"/>
                    <a:pt x="1242105" y="1180687"/>
                    <a:pt x="1278431" y="1180115"/>
                  </a:cubicBezTo>
                  <a:cubicBezTo>
                    <a:pt x="1849462" y="1170884"/>
                    <a:pt x="1751944" y="1166174"/>
                    <a:pt x="1753664" y="1275058"/>
                  </a:cubicBezTo>
                  <a:close/>
                  <a:moveTo>
                    <a:pt x="1278304" y="571302"/>
                  </a:moveTo>
                  <a:cubicBezTo>
                    <a:pt x="1815396" y="568056"/>
                    <a:pt x="1741884" y="556216"/>
                    <a:pt x="1743189" y="628116"/>
                  </a:cubicBezTo>
                  <a:cubicBezTo>
                    <a:pt x="1745895" y="775799"/>
                    <a:pt x="1747487" y="883506"/>
                    <a:pt x="1751722" y="1151437"/>
                  </a:cubicBezTo>
                  <a:cubicBezTo>
                    <a:pt x="1629913" y="1150514"/>
                    <a:pt x="1532491" y="1146695"/>
                    <a:pt x="1250160" y="1150992"/>
                  </a:cubicBezTo>
                  <a:cubicBezTo>
                    <a:pt x="1242264" y="491923"/>
                    <a:pt x="1220710" y="571621"/>
                    <a:pt x="1278304" y="571302"/>
                  </a:cubicBezTo>
                  <a:close/>
                  <a:moveTo>
                    <a:pt x="1242392" y="2361168"/>
                  </a:moveTo>
                  <a:cubicBezTo>
                    <a:pt x="1242392" y="2375586"/>
                    <a:pt x="1286390" y="2369412"/>
                    <a:pt x="738060" y="2368902"/>
                  </a:cubicBezTo>
                  <a:cubicBezTo>
                    <a:pt x="738824" y="2107083"/>
                    <a:pt x="731756" y="1936960"/>
                    <a:pt x="728891" y="1788481"/>
                  </a:cubicBezTo>
                  <a:cubicBezTo>
                    <a:pt x="887790" y="1788417"/>
                    <a:pt x="1039080" y="1786858"/>
                    <a:pt x="1232076" y="1787940"/>
                  </a:cubicBezTo>
                  <a:cubicBezTo>
                    <a:pt x="1235133" y="1941352"/>
                    <a:pt x="1242392" y="2083689"/>
                    <a:pt x="1242392" y="2361168"/>
                  </a:cubicBezTo>
                  <a:close/>
                  <a:moveTo>
                    <a:pt x="1230644" y="1709451"/>
                  </a:moveTo>
                  <a:cubicBezTo>
                    <a:pt x="1231662" y="1773681"/>
                    <a:pt x="1314057" y="1758626"/>
                    <a:pt x="728286" y="1758912"/>
                  </a:cubicBezTo>
                  <a:cubicBezTo>
                    <a:pt x="721950" y="1401130"/>
                    <a:pt x="719562" y="1358926"/>
                    <a:pt x="717716" y="1181420"/>
                  </a:cubicBezTo>
                  <a:cubicBezTo>
                    <a:pt x="1077698" y="1181674"/>
                    <a:pt x="1137011" y="1182024"/>
                    <a:pt x="1224435" y="1180910"/>
                  </a:cubicBezTo>
                  <a:cubicBezTo>
                    <a:pt x="1228892" y="1512625"/>
                    <a:pt x="1228351" y="1562532"/>
                    <a:pt x="1230644" y="1709451"/>
                  </a:cubicBezTo>
                  <a:close/>
                  <a:moveTo>
                    <a:pt x="1212942" y="571621"/>
                  </a:moveTo>
                  <a:cubicBezTo>
                    <a:pt x="1222239" y="863550"/>
                    <a:pt x="1219373" y="775004"/>
                    <a:pt x="1224053" y="1151374"/>
                  </a:cubicBezTo>
                  <a:cubicBezTo>
                    <a:pt x="1146466" y="1152328"/>
                    <a:pt x="1117208" y="1152137"/>
                    <a:pt x="717461" y="1151883"/>
                  </a:cubicBezTo>
                  <a:cubicBezTo>
                    <a:pt x="715997" y="970302"/>
                    <a:pt x="719148" y="1018618"/>
                    <a:pt x="710043" y="574772"/>
                  </a:cubicBezTo>
                  <a:cubicBezTo>
                    <a:pt x="872794" y="574676"/>
                    <a:pt x="742421" y="573530"/>
                    <a:pt x="1212942" y="571621"/>
                  </a:cubicBezTo>
                  <a:close/>
                  <a:moveTo>
                    <a:pt x="324050" y="571907"/>
                  </a:moveTo>
                  <a:cubicBezTo>
                    <a:pt x="511252" y="571907"/>
                    <a:pt x="510170" y="574517"/>
                    <a:pt x="683937" y="574708"/>
                  </a:cubicBezTo>
                  <a:cubicBezTo>
                    <a:pt x="693297" y="1033259"/>
                    <a:pt x="689890" y="975236"/>
                    <a:pt x="691386" y="1151819"/>
                  </a:cubicBezTo>
                  <a:cubicBezTo>
                    <a:pt x="332741" y="1151565"/>
                    <a:pt x="276230" y="1151342"/>
                    <a:pt x="188328" y="1152010"/>
                  </a:cubicBezTo>
                  <a:cubicBezTo>
                    <a:pt x="181356" y="452105"/>
                    <a:pt x="132040" y="571907"/>
                    <a:pt x="324050" y="571907"/>
                  </a:cubicBezTo>
                  <a:close/>
                  <a:moveTo>
                    <a:pt x="324050" y="1181133"/>
                  </a:moveTo>
                  <a:cubicBezTo>
                    <a:pt x="761906" y="1181420"/>
                    <a:pt x="690941" y="1150132"/>
                    <a:pt x="692883" y="1275058"/>
                  </a:cubicBezTo>
                  <a:cubicBezTo>
                    <a:pt x="696321" y="1496042"/>
                    <a:pt x="697977" y="1492318"/>
                    <a:pt x="701383" y="1709388"/>
                  </a:cubicBezTo>
                  <a:cubicBezTo>
                    <a:pt x="702498" y="1780588"/>
                    <a:pt x="781422" y="1758308"/>
                    <a:pt x="196351" y="1758021"/>
                  </a:cubicBezTo>
                  <a:cubicBezTo>
                    <a:pt x="184699" y="1074890"/>
                    <a:pt x="151461" y="1181133"/>
                    <a:pt x="324050" y="1181133"/>
                  </a:cubicBezTo>
                  <a:close/>
                  <a:moveTo>
                    <a:pt x="206030" y="2359640"/>
                  </a:moveTo>
                  <a:cubicBezTo>
                    <a:pt x="203897" y="1680774"/>
                    <a:pt x="146717" y="1787558"/>
                    <a:pt x="324050" y="1787653"/>
                  </a:cubicBezTo>
                  <a:cubicBezTo>
                    <a:pt x="489953" y="1787653"/>
                    <a:pt x="516664" y="1788481"/>
                    <a:pt x="702752" y="1788481"/>
                  </a:cubicBezTo>
                  <a:cubicBezTo>
                    <a:pt x="706095" y="1964014"/>
                    <a:pt x="712686" y="2099253"/>
                    <a:pt x="711890" y="2368902"/>
                  </a:cubicBezTo>
                  <a:cubicBezTo>
                    <a:pt x="708706" y="2368902"/>
                    <a:pt x="206061" y="2368902"/>
                    <a:pt x="206030" y="2359640"/>
                  </a:cubicBezTo>
                  <a:close/>
                  <a:moveTo>
                    <a:pt x="211824" y="2794479"/>
                  </a:moveTo>
                  <a:cubicBezTo>
                    <a:pt x="209595" y="2676046"/>
                    <a:pt x="206698" y="2515376"/>
                    <a:pt x="206189" y="2396657"/>
                  </a:cubicBezTo>
                  <a:cubicBezTo>
                    <a:pt x="496575" y="2395479"/>
                    <a:pt x="471679" y="2398439"/>
                    <a:pt x="711858" y="2398439"/>
                  </a:cubicBezTo>
                  <a:cubicBezTo>
                    <a:pt x="711094" y="3007124"/>
                    <a:pt x="735322" y="2973640"/>
                    <a:pt x="705650" y="2973640"/>
                  </a:cubicBezTo>
                  <a:cubicBezTo>
                    <a:pt x="111633" y="2973640"/>
                    <a:pt x="216027" y="3020301"/>
                    <a:pt x="211824" y="2794479"/>
                  </a:cubicBezTo>
                  <a:close/>
                  <a:moveTo>
                    <a:pt x="215549" y="3011612"/>
                  </a:moveTo>
                  <a:cubicBezTo>
                    <a:pt x="215358" y="3000122"/>
                    <a:pt x="720454" y="2999517"/>
                    <a:pt x="720645" y="3012121"/>
                  </a:cubicBezTo>
                  <a:cubicBezTo>
                    <a:pt x="730642" y="3649674"/>
                    <a:pt x="750062" y="3580638"/>
                    <a:pt x="705618" y="3580638"/>
                  </a:cubicBezTo>
                  <a:cubicBezTo>
                    <a:pt x="356428" y="3580575"/>
                    <a:pt x="294410" y="3580352"/>
                    <a:pt x="225992" y="3580988"/>
                  </a:cubicBezTo>
                  <a:cubicBezTo>
                    <a:pt x="224240" y="3511253"/>
                    <a:pt x="215835" y="3029626"/>
                    <a:pt x="215549" y="3011612"/>
                  </a:cubicBezTo>
                  <a:close/>
                  <a:moveTo>
                    <a:pt x="236561" y="4097021"/>
                  </a:moveTo>
                  <a:cubicBezTo>
                    <a:pt x="229366" y="3521756"/>
                    <a:pt x="197656" y="3610143"/>
                    <a:pt x="324050" y="3610143"/>
                  </a:cubicBezTo>
                  <a:cubicBezTo>
                    <a:pt x="350506" y="3610143"/>
                    <a:pt x="710648" y="3610207"/>
                    <a:pt x="733125" y="3610239"/>
                  </a:cubicBezTo>
                  <a:cubicBezTo>
                    <a:pt x="734940" y="3762951"/>
                    <a:pt x="733730" y="3687677"/>
                    <a:pt x="741275" y="4193493"/>
                  </a:cubicBezTo>
                  <a:cubicBezTo>
                    <a:pt x="144839" y="4193938"/>
                    <a:pt x="238026" y="4212558"/>
                    <a:pt x="236561" y="4097021"/>
                  </a:cubicBezTo>
                  <a:close/>
                  <a:moveTo>
                    <a:pt x="246495" y="4748292"/>
                  </a:moveTo>
                  <a:cubicBezTo>
                    <a:pt x="240477" y="4370363"/>
                    <a:pt x="239268" y="4297890"/>
                    <a:pt x="238185" y="4219560"/>
                  </a:cubicBezTo>
                  <a:cubicBezTo>
                    <a:pt x="437422" y="4217459"/>
                    <a:pt x="514054" y="4223220"/>
                    <a:pt x="741753" y="4223061"/>
                  </a:cubicBezTo>
                  <a:cubicBezTo>
                    <a:pt x="747388" y="4592429"/>
                    <a:pt x="742326" y="4550193"/>
                    <a:pt x="747356" y="4802910"/>
                  </a:cubicBezTo>
                  <a:cubicBezTo>
                    <a:pt x="160471" y="4804819"/>
                    <a:pt x="247418" y="4807970"/>
                    <a:pt x="246495" y="4748292"/>
                  </a:cubicBezTo>
                  <a:close/>
                  <a:moveTo>
                    <a:pt x="255568" y="5399691"/>
                  </a:moveTo>
                  <a:cubicBezTo>
                    <a:pt x="241050" y="4734861"/>
                    <a:pt x="225928" y="4828531"/>
                    <a:pt x="324082" y="4828531"/>
                  </a:cubicBezTo>
                  <a:cubicBezTo>
                    <a:pt x="511857" y="4828531"/>
                    <a:pt x="515359" y="4832510"/>
                    <a:pt x="705681" y="4832510"/>
                  </a:cubicBezTo>
                  <a:cubicBezTo>
                    <a:pt x="755252" y="4832510"/>
                    <a:pt x="754265" y="4740240"/>
                    <a:pt x="760537" y="5398608"/>
                  </a:cubicBezTo>
                  <a:cubicBezTo>
                    <a:pt x="760664" y="5413090"/>
                    <a:pt x="770534" y="5409335"/>
                    <a:pt x="705681" y="5409335"/>
                  </a:cubicBezTo>
                  <a:cubicBezTo>
                    <a:pt x="202623" y="5409335"/>
                    <a:pt x="255823" y="5410990"/>
                    <a:pt x="255568" y="5399691"/>
                  </a:cubicBezTo>
                  <a:close/>
                  <a:moveTo>
                    <a:pt x="256428" y="5438012"/>
                  </a:moveTo>
                  <a:cubicBezTo>
                    <a:pt x="334556" y="5437948"/>
                    <a:pt x="758499" y="5438967"/>
                    <a:pt x="760887" y="5438967"/>
                  </a:cubicBezTo>
                  <a:cubicBezTo>
                    <a:pt x="767636" y="6109335"/>
                    <a:pt x="799728" y="6018083"/>
                    <a:pt x="705650" y="6018083"/>
                  </a:cubicBezTo>
                  <a:cubicBezTo>
                    <a:pt x="326119" y="6018019"/>
                    <a:pt x="305043" y="6018051"/>
                    <a:pt x="262381" y="6017956"/>
                  </a:cubicBezTo>
                  <a:cubicBezTo>
                    <a:pt x="259389" y="5801460"/>
                    <a:pt x="264196" y="5792993"/>
                    <a:pt x="256428" y="5438012"/>
                  </a:cubicBezTo>
                  <a:close/>
                  <a:moveTo>
                    <a:pt x="275626" y="6627086"/>
                  </a:moveTo>
                  <a:cubicBezTo>
                    <a:pt x="264101" y="6061401"/>
                    <a:pt x="265151" y="6214114"/>
                    <a:pt x="262795" y="6047492"/>
                  </a:cubicBezTo>
                  <a:cubicBezTo>
                    <a:pt x="809789" y="6048893"/>
                    <a:pt x="770693" y="6044373"/>
                    <a:pt x="770788" y="6051726"/>
                  </a:cubicBezTo>
                  <a:cubicBezTo>
                    <a:pt x="781072" y="6709680"/>
                    <a:pt x="809247" y="6623394"/>
                    <a:pt x="705618" y="6623394"/>
                  </a:cubicBezTo>
                  <a:cubicBezTo>
                    <a:pt x="498326" y="6623426"/>
                    <a:pt x="496161" y="6628105"/>
                    <a:pt x="275626" y="6627086"/>
                  </a:cubicBezTo>
                  <a:close/>
                  <a:moveTo>
                    <a:pt x="276262" y="6656654"/>
                  </a:moveTo>
                  <a:cubicBezTo>
                    <a:pt x="450125" y="6657418"/>
                    <a:pt x="475722" y="6653790"/>
                    <a:pt x="780212" y="6652867"/>
                  </a:cubicBezTo>
                  <a:cubicBezTo>
                    <a:pt x="791037" y="7343350"/>
                    <a:pt x="816283" y="7232111"/>
                    <a:pt x="705650" y="7232111"/>
                  </a:cubicBezTo>
                  <a:cubicBezTo>
                    <a:pt x="514786" y="7232111"/>
                    <a:pt x="514595" y="7235707"/>
                    <a:pt x="324050" y="7235707"/>
                  </a:cubicBezTo>
                  <a:cubicBezTo>
                    <a:pt x="266520" y="7235707"/>
                    <a:pt x="290143" y="7310058"/>
                    <a:pt x="276262" y="6656654"/>
                  </a:cubicBezTo>
                  <a:close/>
                  <a:moveTo>
                    <a:pt x="289443" y="7788820"/>
                  </a:moveTo>
                  <a:cubicBezTo>
                    <a:pt x="279955" y="7180867"/>
                    <a:pt x="279860" y="7265244"/>
                    <a:pt x="324050" y="7265244"/>
                  </a:cubicBezTo>
                  <a:cubicBezTo>
                    <a:pt x="869611" y="7265244"/>
                    <a:pt x="790559" y="7226382"/>
                    <a:pt x="792628" y="7354873"/>
                  </a:cubicBezTo>
                  <a:cubicBezTo>
                    <a:pt x="795940" y="7566817"/>
                    <a:pt x="791896" y="7572483"/>
                    <a:pt x="795303" y="7789265"/>
                  </a:cubicBezTo>
                  <a:cubicBezTo>
                    <a:pt x="796290" y="7851553"/>
                    <a:pt x="814119" y="7838344"/>
                    <a:pt x="705681" y="7838344"/>
                  </a:cubicBezTo>
                  <a:cubicBezTo>
                    <a:pt x="223413" y="7838344"/>
                    <a:pt x="290494" y="7857060"/>
                    <a:pt x="289443" y="7788820"/>
                  </a:cubicBezTo>
                  <a:close/>
                  <a:moveTo>
                    <a:pt x="301000" y="8440345"/>
                  </a:moveTo>
                  <a:cubicBezTo>
                    <a:pt x="285081" y="7777011"/>
                    <a:pt x="280306" y="7868677"/>
                    <a:pt x="324050" y="7868677"/>
                  </a:cubicBezTo>
                  <a:cubicBezTo>
                    <a:pt x="894348" y="7868677"/>
                    <a:pt x="796067" y="7831056"/>
                    <a:pt x="798296" y="8006462"/>
                  </a:cubicBezTo>
                  <a:cubicBezTo>
                    <a:pt x="800047" y="8145584"/>
                    <a:pt x="802212" y="8302720"/>
                    <a:pt x="805841" y="8441173"/>
                  </a:cubicBezTo>
                  <a:cubicBezTo>
                    <a:pt x="806064" y="8450085"/>
                    <a:pt x="821059" y="8447475"/>
                    <a:pt x="705681" y="8447475"/>
                  </a:cubicBezTo>
                  <a:cubicBezTo>
                    <a:pt x="267730" y="8447475"/>
                    <a:pt x="301573" y="8465139"/>
                    <a:pt x="301000" y="8440345"/>
                  </a:cubicBezTo>
                  <a:close/>
                  <a:moveTo>
                    <a:pt x="313321" y="9058801"/>
                  </a:moveTo>
                  <a:cubicBezTo>
                    <a:pt x="302719" y="8415233"/>
                    <a:pt x="289793" y="8482295"/>
                    <a:pt x="324050" y="8482295"/>
                  </a:cubicBezTo>
                  <a:cubicBezTo>
                    <a:pt x="902753" y="8482295"/>
                    <a:pt x="806478" y="8414819"/>
                    <a:pt x="810298" y="8658115"/>
                  </a:cubicBezTo>
                  <a:cubicBezTo>
                    <a:pt x="813673" y="8874038"/>
                    <a:pt x="816061" y="8870505"/>
                    <a:pt x="819308" y="9059247"/>
                  </a:cubicBezTo>
                  <a:cubicBezTo>
                    <a:pt x="757480" y="9058993"/>
                    <a:pt x="343088" y="9058801"/>
                    <a:pt x="313321" y="9058801"/>
                  </a:cubicBezTo>
                  <a:close/>
                  <a:moveTo>
                    <a:pt x="324050" y="9088338"/>
                  </a:moveTo>
                  <a:cubicBezTo>
                    <a:pt x="772571" y="9088625"/>
                    <a:pt x="766395" y="9088593"/>
                    <a:pt x="819817" y="9088847"/>
                  </a:cubicBezTo>
                  <a:cubicBezTo>
                    <a:pt x="824211" y="9395736"/>
                    <a:pt x="822810" y="9381858"/>
                    <a:pt x="827808" y="9664589"/>
                  </a:cubicBezTo>
                  <a:cubicBezTo>
                    <a:pt x="700269" y="9663093"/>
                    <a:pt x="515200" y="9664749"/>
                    <a:pt x="323668" y="9664749"/>
                  </a:cubicBezTo>
                  <a:cubicBezTo>
                    <a:pt x="320739" y="9043555"/>
                    <a:pt x="300777" y="9088338"/>
                    <a:pt x="324050" y="9088338"/>
                  </a:cubicBezTo>
                  <a:close/>
                  <a:moveTo>
                    <a:pt x="324050" y="9694253"/>
                  </a:moveTo>
                  <a:cubicBezTo>
                    <a:pt x="906956" y="9694253"/>
                    <a:pt x="827968" y="9674488"/>
                    <a:pt x="829273" y="9744479"/>
                  </a:cubicBezTo>
                  <a:cubicBezTo>
                    <a:pt x="841212" y="10378245"/>
                    <a:pt x="864007" y="10274930"/>
                    <a:pt x="705650" y="10274930"/>
                  </a:cubicBezTo>
                  <a:cubicBezTo>
                    <a:pt x="521949" y="10274930"/>
                    <a:pt x="516155" y="10271142"/>
                    <a:pt x="332773" y="10271015"/>
                  </a:cubicBezTo>
                  <a:cubicBezTo>
                    <a:pt x="318224" y="9650457"/>
                    <a:pt x="326310" y="9694253"/>
                    <a:pt x="324050" y="9694253"/>
                  </a:cubicBezTo>
                  <a:close/>
                  <a:moveTo>
                    <a:pt x="338281" y="10830366"/>
                  </a:moveTo>
                  <a:cubicBezTo>
                    <a:pt x="334970" y="10618994"/>
                    <a:pt x="338568" y="10612438"/>
                    <a:pt x="335161" y="10395718"/>
                  </a:cubicBezTo>
                  <a:cubicBezTo>
                    <a:pt x="333155" y="10265318"/>
                    <a:pt x="248564" y="10302175"/>
                    <a:pt x="834526" y="10304752"/>
                  </a:cubicBezTo>
                  <a:cubicBezTo>
                    <a:pt x="837169" y="10603397"/>
                    <a:pt x="844778" y="10604703"/>
                    <a:pt x="847993" y="10881132"/>
                  </a:cubicBezTo>
                  <a:cubicBezTo>
                    <a:pt x="273492" y="10870819"/>
                    <a:pt x="339650" y="10917893"/>
                    <a:pt x="338281" y="10830366"/>
                  </a:cubicBezTo>
                  <a:close/>
                  <a:moveTo>
                    <a:pt x="348087" y="11481637"/>
                  </a:moveTo>
                  <a:cubicBezTo>
                    <a:pt x="344839" y="11326347"/>
                    <a:pt x="342866" y="11210587"/>
                    <a:pt x="341178" y="11047562"/>
                  </a:cubicBezTo>
                  <a:cubicBezTo>
                    <a:pt x="339395" y="10876103"/>
                    <a:pt x="304056" y="10915284"/>
                    <a:pt x="515073" y="10911305"/>
                  </a:cubicBezTo>
                  <a:cubicBezTo>
                    <a:pt x="652290" y="10908886"/>
                    <a:pt x="767732" y="10909236"/>
                    <a:pt x="848312" y="10910732"/>
                  </a:cubicBezTo>
                  <a:cubicBezTo>
                    <a:pt x="849744" y="11075985"/>
                    <a:pt x="844396" y="11156797"/>
                    <a:pt x="854870" y="11491853"/>
                  </a:cubicBezTo>
                  <a:cubicBezTo>
                    <a:pt x="302878" y="11491853"/>
                    <a:pt x="348214" y="11487206"/>
                    <a:pt x="348087" y="11481637"/>
                  </a:cubicBezTo>
                  <a:close/>
                  <a:moveTo>
                    <a:pt x="348851" y="11517380"/>
                  </a:moveTo>
                  <a:cubicBezTo>
                    <a:pt x="518670" y="11517730"/>
                    <a:pt x="466330" y="11521390"/>
                    <a:pt x="855793" y="11521390"/>
                  </a:cubicBezTo>
                  <a:cubicBezTo>
                    <a:pt x="864326" y="11799411"/>
                    <a:pt x="859455" y="11907436"/>
                    <a:pt x="861938" y="12096751"/>
                  </a:cubicBezTo>
                  <a:cubicBezTo>
                    <a:pt x="353404" y="12098820"/>
                    <a:pt x="524656" y="12099870"/>
                    <a:pt x="360217" y="12100283"/>
                  </a:cubicBezTo>
                  <a:cubicBezTo>
                    <a:pt x="360185" y="12097037"/>
                    <a:pt x="348915" y="11519830"/>
                    <a:pt x="348851" y="11517380"/>
                  </a:cubicBezTo>
                  <a:close/>
                  <a:moveTo>
                    <a:pt x="360758" y="12133480"/>
                  </a:moveTo>
                  <a:cubicBezTo>
                    <a:pt x="360694" y="12129374"/>
                    <a:pt x="317332" y="12128738"/>
                    <a:pt x="862352" y="12126320"/>
                  </a:cubicBezTo>
                  <a:cubicBezTo>
                    <a:pt x="865790" y="12349277"/>
                    <a:pt x="871330" y="12358888"/>
                    <a:pt x="875532" y="12708745"/>
                  </a:cubicBezTo>
                  <a:cubicBezTo>
                    <a:pt x="652131" y="12707950"/>
                    <a:pt x="530291" y="12709000"/>
                    <a:pt x="369481" y="12709128"/>
                  </a:cubicBezTo>
                  <a:cubicBezTo>
                    <a:pt x="365470" y="12520577"/>
                    <a:pt x="363783" y="12322382"/>
                    <a:pt x="360758" y="12133480"/>
                  </a:cubicBezTo>
                  <a:close/>
                  <a:moveTo>
                    <a:pt x="377823" y="13220195"/>
                  </a:moveTo>
                  <a:cubicBezTo>
                    <a:pt x="375435" y="12640410"/>
                    <a:pt x="325355" y="12739142"/>
                    <a:pt x="514882" y="12738378"/>
                  </a:cubicBezTo>
                  <a:cubicBezTo>
                    <a:pt x="644395" y="12738028"/>
                    <a:pt x="730482" y="12737901"/>
                    <a:pt x="875883" y="12738314"/>
                  </a:cubicBezTo>
                  <a:cubicBezTo>
                    <a:pt x="882823" y="13364568"/>
                    <a:pt x="875978" y="12601835"/>
                    <a:pt x="881231" y="13317335"/>
                  </a:cubicBezTo>
                  <a:cubicBezTo>
                    <a:pt x="277982" y="13320486"/>
                    <a:pt x="378300" y="13332294"/>
                    <a:pt x="377823" y="13220195"/>
                  </a:cubicBezTo>
                  <a:close/>
                  <a:moveTo>
                    <a:pt x="387278" y="13871848"/>
                  </a:moveTo>
                  <a:cubicBezTo>
                    <a:pt x="377313" y="13236078"/>
                    <a:pt x="338854" y="13340219"/>
                    <a:pt x="514531" y="13344803"/>
                  </a:cubicBezTo>
                  <a:cubicBezTo>
                    <a:pt x="622873" y="13347762"/>
                    <a:pt x="714309" y="13347762"/>
                    <a:pt x="881486" y="13346935"/>
                  </a:cubicBezTo>
                  <a:cubicBezTo>
                    <a:pt x="884574" y="13659903"/>
                    <a:pt x="892024" y="13641506"/>
                    <a:pt x="895335" y="13921596"/>
                  </a:cubicBezTo>
                  <a:cubicBezTo>
                    <a:pt x="312971" y="13914530"/>
                    <a:pt x="388616" y="13953647"/>
                    <a:pt x="387278" y="13871848"/>
                  </a:cubicBezTo>
                  <a:close/>
                  <a:moveTo>
                    <a:pt x="396447" y="14534418"/>
                  </a:moveTo>
                  <a:cubicBezTo>
                    <a:pt x="395906" y="14375022"/>
                    <a:pt x="396129" y="14410383"/>
                    <a:pt x="388647" y="13954061"/>
                  </a:cubicBezTo>
                  <a:cubicBezTo>
                    <a:pt x="542994" y="13953106"/>
                    <a:pt x="585242" y="13947440"/>
                    <a:pt x="895653" y="13951228"/>
                  </a:cubicBezTo>
                  <a:cubicBezTo>
                    <a:pt x="897054" y="14110306"/>
                    <a:pt x="899283" y="14468725"/>
                    <a:pt x="900143" y="14534450"/>
                  </a:cubicBezTo>
                  <a:lnTo>
                    <a:pt x="396447" y="14534418"/>
                  </a:lnTo>
                  <a:close/>
                  <a:moveTo>
                    <a:pt x="896545" y="12126160"/>
                  </a:moveTo>
                  <a:cubicBezTo>
                    <a:pt x="1434178" y="12123964"/>
                    <a:pt x="1392758" y="12130489"/>
                    <a:pt x="1392822" y="12134053"/>
                  </a:cubicBezTo>
                  <a:cubicBezTo>
                    <a:pt x="1403201" y="12797387"/>
                    <a:pt x="1461431" y="12705818"/>
                    <a:pt x="1278145" y="12708045"/>
                  </a:cubicBezTo>
                  <a:cubicBezTo>
                    <a:pt x="1154171" y="12709383"/>
                    <a:pt x="1079449" y="12709351"/>
                    <a:pt x="901671" y="12708842"/>
                  </a:cubicBezTo>
                  <a:cubicBezTo>
                    <a:pt x="893934" y="12080423"/>
                    <a:pt x="877984" y="12126256"/>
                    <a:pt x="896545" y="12126160"/>
                  </a:cubicBezTo>
                  <a:close/>
                  <a:moveTo>
                    <a:pt x="907083" y="13220259"/>
                  </a:moveTo>
                  <a:cubicBezTo>
                    <a:pt x="907083" y="12638341"/>
                    <a:pt x="846019" y="12738696"/>
                    <a:pt x="1087313" y="12738696"/>
                  </a:cubicBezTo>
                  <a:cubicBezTo>
                    <a:pt x="1267193" y="12738696"/>
                    <a:pt x="1260061" y="12737105"/>
                    <a:pt x="1406257" y="12736595"/>
                  </a:cubicBezTo>
                  <a:cubicBezTo>
                    <a:pt x="1405620" y="13099056"/>
                    <a:pt x="1411128" y="13152528"/>
                    <a:pt x="1415299" y="13315903"/>
                  </a:cubicBezTo>
                  <a:cubicBezTo>
                    <a:pt x="817175" y="13316539"/>
                    <a:pt x="907083" y="13349673"/>
                    <a:pt x="907083" y="13220259"/>
                  </a:cubicBezTo>
                  <a:close/>
                  <a:moveTo>
                    <a:pt x="920741" y="13871785"/>
                  </a:moveTo>
                  <a:cubicBezTo>
                    <a:pt x="910903" y="13241583"/>
                    <a:pt x="848821" y="13346363"/>
                    <a:pt x="1087313" y="13346363"/>
                  </a:cubicBezTo>
                  <a:cubicBezTo>
                    <a:pt x="1277508" y="13346363"/>
                    <a:pt x="1251306" y="13345695"/>
                    <a:pt x="1415999" y="13345503"/>
                  </a:cubicBezTo>
                  <a:cubicBezTo>
                    <a:pt x="1421857" y="13605350"/>
                    <a:pt x="1416636" y="13637973"/>
                    <a:pt x="1421252" y="13921818"/>
                  </a:cubicBezTo>
                  <a:cubicBezTo>
                    <a:pt x="841626" y="13922424"/>
                    <a:pt x="921792" y="13940215"/>
                    <a:pt x="920741" y="13871785"/>
                  </a:cubicBezTo>
                  <a:close/>
                  <a:moveTo>
                    <a:pt x="926249" y="14534482"/>
                  </a:moveTo>
                  <a:cubicBezTo>
                    <a:pt x="925294" y="14462072"/>
                    <a:pt x="923065" y="14102603"/>
                    <a:pt x="921728" y="13951546"/>
                  </a:cubicBezTo>
                  <a:cubicBezTo>
                    <a:pt x="1096514" y="13953552"/>
                    <a:pt x="1289574" y="13951515"/>
                    <a:pt x="1421762" y="13951355"/>
                  </a:cubicBezTo>
                  <a:cubicBezTo>
                    <a:pt x="1429657" y="14436291"/>
                    <a:pt x="1428702" y="14389027"/>
                    <a:pt x="1432013" y="14529994"/>
                  </a:cubicBezTo>
                  <a:cubicBezTo>
                    <a:pt x="1253121" y="14530599"/>
                    <a:pt x="1331663" y="14534514"/>
                    <a:pt x="926249" y="14534482"/>
                  </a:cubicBezTo>
                  <a:close/>
                  <a:moveTo>
                    <a:pt x="1438604" y="13219718"/>
                  </a:moveTo>
                  <a:cubicBezTo>
                    <a:pt x="1420488" y="12660781"/>
                    <a:pt x="1428989" y="12736500"/>
                    <a:pt x="1469199" y="12736500"/>
                  </a:cubicBezTo>
                  <a:cubicBezTo>
                    <a:pt x="2010112" y="12736500"/>
                    <a:pt x="1936441" y="12724151"/>
                    <a:pt x="1936695" y="12785643"/>
                  </a:cubicBezTo>
                  <a:cubicBezTo>
                    <a:pt x="1939338" y="13410210"/>
                    <a:pt x="1976046" y="13313580"/>
                    <a:pt x="1850862" y="13313580"/>
                  </a:cubicBezTo>
                  <a:cubicBezTo>
                    <a:pt x="1372669" y="13313580"/>
                    <a:pt x="1442806" y="13350214"/>
                    <a:pt x="1438604" y="13219718"/>
                  </a:cubicBezTo>
                  <a:close/>
                  <a:moveTo>
                    <a:pt x="1446531" y="13871912"/>
                  </a:moveTo>
                  <a:cubicBezTo>
                    <a:pt x="1437203" y="13275353"/>
                    <a:pt x="1437458" y="13345471"/>
                    <a:pt x="1469199" y="13345471"/>
                  </a:cubicBezTo>
                  <a:cubicBezTo>
                    <a:pt x="2028991" y="13345471"/>
                    <a:pt x="1943031" y="13311988"/>
                    <a:pt x="1945005" y="13437900"/>
                  </a:cubicBezTo>
                  <a:cubicBezTo>
                    <a:pt x="1953887" y="14008010"/>
                    <a:pt x="1993397" y="13924524"/>
                    <a:pt x="1850831" y="13924524"/>
                  </a:cubicBezTo>
                  <a:cubicBezTo>
                    <a:pt x="1380628" y="13924524"/>
                    <a:pt x="1447550" y="13935950"/>
                    <a:pt x="1446531" y="13871912"/>
                  </a:cubicBezTo>
                  <a:close/>
                  <a:moveTo>
                    <a:pt x="1962961" y="14524456"/>
                  </a:moveTo>
                  <a:cubicBezTo>
                    <a:pt x="1962929" y="14541611"/>
                    <a:pt x="2006387" y="14529899"/>
                    <a:pt x="1469167" y="14529899"/>
                  </a:cubicBezTo>
                  <a:cubicBezTo>
                    <a:pt x="1452357" y="14529899"/>
                    <a:pt x="1458279" y="14594892"/>
                    <a:pt x="1447805" y="13951291"/>
                  </a:cubicBezTo>
                  <a:cubicBezTo>
                    <a:pt x="1674612" y="13951164"/>
                    <a:pt x="1622463" y="13954474"/>
                    <a:pt x="1957167" y="13953965"/>
                  </a:cubicBezTo>
                  <a:cubicBezTo>
                    <a:pt x="1957230" y="13957689"/>
                    <a:pt x="1963088" y="14418404"/>
                    <a:pt x="1962961" y="14524456"/>
                  </a:cubicBezTo>
                  <a:close/>
                  <a:moveTo>
                    <a:pt x="1968023" y="13220067"/>
                  </a:moveTo>
                  <a:cubicBezTo>
                    <a:pt x="1960955" y="12658139"/>
                    <a:pt x="1935581" y="12739174"/>
                    <a:pt x="2041917" y="12737741"/>
                  </a:cubicBezTo>
                  <a:cubicBezTo>
                    <a:pt x="2533928" y="12731089"/>
                    <a:pt x="2467356" y="12728479"/>
                    <a:pt x="2468789" y="12785993"/>
                  </a:cubicBezTo>
                  <a:cubicBezTo>
                    <a:pt x="2483593" y="13401680"/>
                    <a:pt x="2483243" y="13316126"/>
                    <a:pt x="2423676" y="13315457"/>
                  </a:cubicBezTo>
                  <a:cubicBezTo>
                    <a:pt x="1887475" y="13309664"/>
                    <a:pt x="1969551" y="13344167"/>
                    <a:pt x="1968023" y="13220067"/>
                  </a:cubicBezTo>
                  <a:close/>
                  <a:moveTo>
                    <a:pt x="1982063" y="13871785"/>
                  </a:moveTo>
                  <a:cubicBezTo>
                    <a:pt x="1972544" y="13263577"/>
                    <a:pt x="1936663" y="13343180"/>
                    <a:pt x="2041662" y="13343594"/>
                  </a:cubicBezTo>
                  <a:cubicBezTo>
                    <a:pt x="2556946" y="13345662"/>
                    <a:pt x="2475316" y="13320804"/>
                    <a:pt x="2477130" y="13437900"/>
                  </a:cubicBezTo>
                  <a:cubicBezTo>
                    <a:pt x="2480505" y="13652741"/>
                    <a:pt x="2482352" y="13666905"/>
                    <a:pt x="2485567" y="13872294"/>
                  </a:cubicBezTo>
                  <a:cubicBezTo>
                    <a:pt x="2486618" y="13940916"/>
                    <a:pt x="2533323" y="13923728"/>
                    <a:pt x="2232653" y="13923951"/>
                  </a:cubicBezTo>
                  <a:cubicBezTo>
                    <a:pt x="1935581" y="13923951"/>
                    <a:pt x="1983177" y="13941743"/>
                    <a:pt x="1982063" y="13871785"/>
                  </a:cubicBezTo>
                  <a:close/>
                  <a:moveTo>
                    <a:pt x="2423421" y="14532445"/>
                  </a:moveTo>
                  <a:cubicBezTo>
                    <a:pt x="2304064" y="14533399"/>
                    <a:pt x="2284802" y="14533240"/>
                    <a:pt x="1989004" y="14533145"/>
                  </a:cubicBezTo>
                  <a:cubicBezTo>
                    <a:pt x="1989163" y="14422765"/>
                    <a:pt x="1983337" y="13957817"/>
                    <a:pt x="1983273" y="13953965"/>
                  </a:cubicBezTo>
                  <a:cubicBezTo>
                    <a:pt x="2222115" y="13953487"/>
                    <a:pt x="1940898" y="13953711"/>
                    <a:pt x="2486618" y="13953328"/>
                  </a:cubicBezTo>
                  <a:cubicBezTo>
                    <a:pt x="2493208" y="14640725"/>
                    <a:pt x="2519697" y="14531649"/>
                    <a:pt x="2423421" y="14532445"/>
                  </a:cubicBezTo>
                  <a:close/>
                  <a:moveTo>
                    <a:pt x="2490470" y="12568065"/>
                  </a:moveTo>
                  <a:cubicBezTo>
                    <a:pt x="2487159" y="12356534"/>
                    <a:pt x="2488305" y="12360226"/>
                    <a:pt x="2484739" y="12133417"/>
                  </a:cubicBezTo>
                  <a:cubicBezTo>
                    <a:pt x="2484676" y="12128229"/>
                    <a:pt x="2442332" y="12128324"/>
                    <a:pt x="2989517" y="12128229"/>
                  </a:cubicBezTo>
                  <a:cubicBezTo>
                    <a:pt x="2989549" y="12130585"/>
                    <a:pt x="2991332" y="12221518"/>
                    <a:pt x="2995725" y="12706454"/>
                  </a:cubicBezTo>
                  <a:cubicBezTo>
                    <a:pt x="2393080" y="12706454"/>
                    <a:pt x="2493431" y="12757188"/>
                    <a:pt x="2490470" y="12568065"/>
                  </a:cubicBezTo>
                  <a:close/>
                  <a:moveTo>
                    <a:pt x="2614412" y="12739332"/>
                  </a:moveTo>
                  <a:cubicBezTo>
                    <a:pt x="2805403" y="12739332"/>
                    <a:pt x="2806008" y="12735991"/>
                    <a:pt x="2995948" y="12735991"/>
                  </a:cubicBezTo>
                  <a:cubicBezTo>
                    <a:pt x="2998782" y="13113666"/>
                    <a:pt x="3001870" y="13152496"/>
                    <a:pt x="3005276" y="13314438"/>
                  </a:cubicBezTo>
                  <a:cubicBezTo>
                    <a:pt x="2796998" y="13314438"/>
                    <a:pt x="2725651" y="13317621"/>
                    <a:pt x="2501677" y="13316158"/>
                  </a:cubicBezTo>
                  <a:cubicBezTo>
                    <a:pt x="2496073" y="12639519"/>
                    <a:pt x="2454176" y="12739332"/>
                    <a:pt x="2614412" y="12739332"/>
                  </a:cubicBezTo>
                  <a:close/>
                  <a:moveTo>
                    <a:pt x="2511642" y="13871785"/>
                  </a:moveTo>
                  <a:cubicBezTo>
                    <a:pt x="2501931" y="13249382"/>
                    <a:pt x="2467388" y="13346044"/>
                    <a:pt x="2614412" y="13346044"/>
                  </a:cubicBezTo>
                  <a:cubicBezTo>
                    <a:pt x="3083628" y="13346044"/>
                    <a:pt x="3005436" y="13304731"/>
                    <a:pt x="3007505" y="13437900"/>
                  </a:cubicBezTo>
                  <a:cubicBezTo>
                    <a:pt x="3015114" y="13919176"/>
                    <a:pt x="3014541" y="13884070"/>
                    <a:pt x="3015209" y="13924683"/>
                  </a:cubicBezTo>
                  <a:cubicBezTo>
                    <a:pt x="2430839" y="13925478"/>
                    <a:pt x="2512724" y="13940534"/>
                    <a:pt x="2511642" y="13871785"/>
                  </a:cubicBezTo>
                  <a:close/>
                  <a:moveTo>
                    <a:pt x="2996266" y="14532190"/>
                  </a:moveTo>
                  <a:cubicBezTo>
                    <a:pt x="2462167" y="14532190"/>
                    <a:pt x="2517850" y="14534514"/>
                    <a:pt x="2517723" y="14524424"/>
                  </a:cubicBezTo>
                  <a:cubicBezTo>
                    <a:pt x="2508426" y="13836295"/>
                    <a:pt x="2484739" y="13953360"/>
                    <a:pt x="2614444" y="13953265"/>
                  </a:cubicBezTo>
                  <a:cubicBezTo>
                    <a:pt x="2805944" y="13953265"/>
                    <a:pt x="2805212" y="13954283"/>
                    <a:pt x="2996266" y="13954283"/>
                  </a:cubicBezTo>
                  <a:cubicBezTo>
                    <a:pt x="3022564" y="13954283"/>
                    <a:pt x="3014955" y="13933500"/>
                    <a:pt x="3018521" y="14089904"/>
                  </a:cubicBezTo>
                  <a:cubicBezTo>
                    <a:pt x="3030237" y="14599985"/>
                    <a:pt x="3033739" y="14532190"/>
                    <a:pt x="2996266" y="14532190"/>
                  </a:cubicBezTo>
                  <a:close/>
                  <a:moveTo>
                    <a:pt x="3022436" y="12785516"/>
                  </a:moveTo>
                  <a:cubicBezTo>
                    <a:pt x="3021959" y="12708777"/>
                    <a:pt x="2949943" y="12743216"/>
                    <a:pt x="3524540" y="12735513"/>
                  </a:cubicBezTo>
                  <a:cubicBezTo>
                    <a:pt x="3530334" y="13090495"/>
                    <a:pt x="3530207" y="13098611"/>
                    <a:pt x="3533900" y="13220768"/>
                  </a:cubicBezTo>
                  <a:cubicBezTo>
                    <a:pt x="3538039" y="13357471"/>
                    <a:pt x="3617918" y="13315871"/>
                    <a:pt x="3031383" y="13314470"/>
                  </a:cubicBezTo>
                  <a:cubicBezTo>
                    <a:pt x="3028899" y="13196547"/>
                    <a:pt x="3024124" y="13057488"/>
                    <a:pt x="3022436" y="12785516"/>
                  </a:cubicBezTo>
                  <a:close/>
                  <a:moveTo>
                    <a:pt x="3031956" y="13344007"/>
                  </a:moveTo>
                  <a:cubicBezTo>
                    <a:pt x="3632086" y="13345503"/>
                    <a:pt x="3537115" y="13322300"/>
                    <a:pt x="3538898" y="13437805"/>
                  </a:cubicBezTo>
                  <a:cubicBezTo>
                    <a:pt x="3542273" y="13655543"/>
                    <a:pt x="3544183" y="13646695"/>
                    <a:pt x="3547845" y="13872261"/>
                  </a:cubicBezTo>
                  <a:cubicBezTo>
                    <a:pt x="3548895" y="13939324"/>
                    <a:pt x="3630080" y="13922232"/>
                    <a:pt x="3041284" y="13924588"/>
                  </a:cubicBezTo>
                  <a:cubicBezTo>
                    <a:pt x="3039820" y="13837855"/>
                    <a:pt x="3033516" y="13424438"/>
                    <a:pt x="3031956" y="13344007"/>
                  </a:cubicBezTo>
                  <a:close/>
                  <a:moveTo>
                    <a:pt x="3050835" y="14532095"/>
                  </a:moveTo>
                  <a:cubicBezTo>
                    <a:pt x="3050103" y="14281001"/>
                    <a:pt x="3044372" y="14095570"/>
                    <a:pt x="3041825" y="13954156"/>
                  </a:cubicBezTo>
                  <a:cubicBezTo>
                    <a:pt x="3216834" y="13953424"/>
                    <a:pt x="3274841" y="13947377"/>
                    <a:pt x="3548831" y="13951259"/>
                  </a:cubicBezTo>
                  <a:cubicBezTo>
                    <a:pt x="3550423" y="14155597"/>
                    <a:pt x="3544247" y="14048559"/>
                    <a:pt x="3553161" y="14524774"/>
                  </a:cubicBezTo>
                  <a:cubicBezTo>
                    <a:pt x="3553289" y="14531904"/>
                    <a:pt x="3597447" y="14530886"/>
                    <a:pt x="3050835" y="14532095"/>
                  </a:cubicBezTo>
                  <a:close/>
                  <a:moveTo>
                    <a:pt x="3560006" y="13219813"/>
                  </a:moveTo>
                  <a:cubicBezTo>
                    <a:pt x="3555899" y="13084193"/>
                    <a:pt x="3556154" y="13074995"/>
                    <a:pt x="3550614" y="12735163"/>
                  </a:cubicBezTo>
                  <a:cubicBezTo>
                    <a:pt x="3900281" y="12729689"/>
                    <a:pt x="3903561" y="12737009"/>
                    <a:pt x="4055615" y="12739078"/>
                  </a:cubicBezTo>
                  <a:cubicBezTo>
                    <a:pt x="4058385" y="12894241"/>
                    <a:pt x="4065548" y="13313261"/>
                    <a:pt x="4065580" y="13315617"/>
                  </a:cubicBezTo>
                  <a:cubicBezTo>
                    <a:pt x="3476911" y="13318194"/>
                    <a:pt x="3564049" y="13353396"/>
                    <a:pt x="3560006" y="13219813"/>
                  </a:cubicBezTo>
                  <a:close/>
                  <a:moveTo>
                    <a:pt x="3563349" y="13347413"/>
                  </a:moveTo>
                  <a:cubicBezTo>
                    <a:pt x="3775767" y="13347508"/>
                    <a:pt x="3834920" y="13347859"/>
                    <a:pt x="3950998" y="13346299"/>
                  </a:cubicBezTo>
                  <a:cubicBezTo>
                    <a:pt x="4096366" y="13344326"/>
                    <a:pt x="4065643" y="13245658"/>
                    <a:pt x="4075481" y="13872358"/>
                  </a:cubicBezTo>
                  <a:cubicBezTo>
                    <a:pt x="4076532" y="13938687"/>
                    <a:pt x="4157048" y="13930667"/>
                    <a:pt x="3574619" y="13922105"/>
                  </a:cubicBezTo>
                  <a:cubicBezTo>
                    <a:pt x="3574046" y="13872166"/>
                    <a:pt x="3563413" y="13349928"/>
                    <a:pt x="3563349" y="13347413"/>
                  </a:cubicBezTo>
                  <a:close/>
                  <a:moveTo>
                    <a:pt x="3579363" y="14529675"/>
                  </a:moveTo>
                  <a:cubicBezTo>
                    <a:pt x="3570099" y="14078000"/>
                    <a:pt x="3576498" y="14152638"/>
                    <a:pt x="3574906" y="13951673"/>
                  </a:cubicBezTo>
                  <a:cubicBezTo>
                    <a:pt x="3721325" y="13953838"/>
                    <a:pt x="3739790" y="13952278"/>
                    <a:pt x="3950775" y="13953711"/>
                  </a:cubicBezTo>
                  <a:cubicBezTo>
                    <a:pt x="4128840" y="13954920"/>
                    <a:pt x="4062364" y="13855106"/>
                    <a:pt x="4086019" y="14525634"/>
                  </a:cubicBezTo>
                  <a:cubicBezTo>
                    <a:pt x="4086592" y="14542121"/>
                    <a:pt x="4102447" y="14526207"/>
                    <a:pt x="3579363" y="14529675"/>
                  </a:cubicBezTo>
                  <a:close/>
                  <a:moveTo>
                    <a:pt x="4089935" y="13220067"/>
                  </a:moveTo>
                  <a:cubicBezTo>
                    <a:pt x="4080066" y="12661799"/>
                    <a:pt x="4061409" y="12739619"/>
                    <a:pt x="4141766" y="12739619"/>
                  </a:cubicBezTo>
                  <a:cubicBezTo>
                    <a:pt x="4656604" y="12739619"/>
                    <a:pt x="4587517" y="12714347"/>
                    <a:pt x="4589778" y="12786184"/>
                  </a:cubicBezTo>
                  <a:cubicBezTo>
                    <a:pt x="4608371" y="13400311"/>
                    <a:pt x="4610408" y="13313611"/>
                    <a:pt x="4523652" y="13313611"/>
                  </a:cubicBezTo>
                  <a:cubicBezTo>
                    <a:pt x="4013749" y="13313580"/>
                    <a:pt x="4092291" y="13344994"/>
                    <a:pt x="4089935" y="13220067"/>
                  </a:cubicBezTo>
                  <a:close/>
                  <a:moveTo>
                    <a:pt x="4101555" y="13871848"/>
                  </a:moveTo>
                  <a:cubicBezTo>
                    <a:pt x="4092036" y="13263831"/>
                    <a:pt x="4071565" y="13344994"/>
                    <a:pt x="4141798" y="13344994"/>
                  </a:cubicBezTo>
                  <a:cubicBezTo>
                    <a:pt x="4681787" y="13344994"/>
                    <a:pt x="4598215" y="13313580"/>
                    <a:pt x="4600157" y="13437805"/>
                  </a:cubicBezTo>
                  <a:cubicBezTo>
                    <a:pt x="4609103" y="14009665"/>
                    <a:pt x="4630498" y="13921469"/>
                    <a:pt x="4523652" y="13921469"/>
                  </a:cubicBezTo>
                  <a:cubicBezTo>
                    <a:pt x="4035462" y="13921500"/>
                    <a:pt x="4102733" y="13947281"/>
                    <a:pt x="4101555" y="13871848"/>
                  </a:cubicBezTo>
                  <a:close/>
                  <a:moveTo>
                    <a:pt x="4112380" y="14532890"/>
                  </a:moveTo>
                  <a:cubicBezTo>
                    <a:pt x="4103848" y="14277468"/>
                    <a:pt x="4105249" y="14144808"/>
                    <a:pt x="4102733" y="13954283"/>
                  </a:cubicBezTo>
                  <a:cubicBezTo>
                    <a:pt x="4358354" y="13954538"/>
                    <a:pt x="4258544" y="13951419"/>
                    <a:pt x="4607734" y="13950974"/>
                  </a:cubicBezTo>
                  <a:lnTo>
                    <a:pt x="4617031" y="14533018"/>
                  </a:lnTo>
                  <a:cubicBezTo>
                    <a:pt x="4535814" y="14533464"/>
                    <a:pt x="4114895" y="14532923"/>
                    <a:pt x="4112380" y="14532890"/>
                  </a:cubicBezTo>
                  <a:close/>
                  <a:moveTo>
                    <a:pt x="4623589" y="13221595"/>
                  </a:moveTo>
                  <a:cubicBezTo>
                    <a:pt x="4618877" y="12652314"/>
                    <a:pt x="4581564" y="12736882"/>
                    <a:pt x="4714643" y="12736500"/>
                  </a:cubicBezTo>
                  <a:cubicBezTo>
                    <a:pt x="5187392" y="12735227"/>
                    <a:pt x="5118401" y="12722528"/>
                    <a:pt x="5120312" y="12786152"/>
                  </a:cubicBezTo>
                  <a:cubicBezTo>
                    <a:pt x="5138681" y="13393150"/>
                    <a:pt x="5127316" y="13317080"/>
                    <a:pt x="5096784" y="13316603"/>
                  </a:cubicBezTo>
                  <a:cubicBezTo>
                    <a:pt x="4542818" y="13306927"/>
                    <a:pt x="4624671" y="13348686"/>
                    <a:pt x="4623589" y="13221595"/>
                  </a:cubicBezTo>
                  <a:close/>
                  <a:moveTo>
                    <a:pt x="4632567" y="13871848"/>
                  </a:moveTo>
                  <a:cubicBezTo>
                    <a:pt x="4622761" y="13245371"/>
                    <a:pt x="4599679" y="13343085"/>
                    <a:pt x="4714548" y="13343848"/>
                  </a:cubicBezTo>
                  <a:cubicBezTo>
                    <a:pt x="5197389" y="13347762"/>
                    <a:pt x="5125851" y="13316953"/>
                    <a:pt x="5127761" y="13437900"/>
                  </a:cubicBezTo>
                  <a:cubicBezTo>
                    <a:pt x="5136389" y="13989262"/>
                    <a:pt x="5162750" y="13922105"/>
                    <a:pt x="5096784" y="13921564"/>
                  </a:cubicBezTo>
                  <a:cubicBezTo>
                    <a:pt x="4562239" y="13917236"/>
                    <a:pt x="4633713" y="13943812"/>
                    <a:pt x="4632567" y="13871848"/>
                  </a:cubicBezTo>
                  <a:close/>
                  <a:moveTo>
                    <a:pt x="5147309" y="14524456"/>
                  </a:moveTo>
                  <a:cubicBezTo>
                    <a:pt x="5147278" y="14541994"/>
                    <a:pt x="5194874" y="14527766"/>
                    <a:pt x="4714548" y="14532285"/>
                  </a:cubicBezTo>
                  <a:cubicBezTo>
                    <a:pt x="4614261" y="14533240"/>
                    <a:pt x="4644506" y="14620864"/>
                    <a:pt x="4633841" y="13950942"/>
                  </a:cubicBezTo>
                  <a:cubicBezTo>
                    <a:pt x="4847308" y="13950528"/>
                    <a:pt x="4842437" y="13949477"/>
                    <a:pt x="5139923" y="13951483"/>
                  </a:cubicBezTo>
                  <a:cubicBezTo>
                    <a:pt x="5145686" y="14306941"/>
                    <a:pt x="5147659" y="14352423"/>
                    <a:pt x="5147309" y="14524456"/>
                  </a:cubicBezTo>
                  <a:close/>
                  <a:moveTo>
                    <a:pt x="5287584" y="12738250"/>
                  </a:moveTo>
                  <a:cubicBezTo>
                    <a:pt x="5480740" y="12738250"/>
                    <a:pt x="5473990" y="12735640"/>
                    <a:pt x="5646929" y="12735386"/>
                  </a:cubicBezTo>
                  <a:cubicBezTo>
                    <a:pt x="5652087" y="13065445"/>
                    <a:pt x="5652055" y="13088235"/>
                    <a:pt x="5656321" y="13221468"/>
                  </a:cubicBezTo>
                  <a:cubicBezTo>
                    <a:pt x="5659887" y="13335191"/>
                    <a:pt x="5759728" y="13325260"/>
                    <a:pt x="5152563" y="13317462"/>
                  </a:cubicBezTo>
                  <a:cubicBezTo>
                    <a:pt x="5149570" y="12630257"/>
                    <a:pt x="5099967" y="12738250"/>
                    <a:pt x="5287584" y="12738250"/>
                  </a:cubicBezTo>
                  <a:close/>
                  <a:moveTo>
                    <a:pt x="5164692" y="13871785"/>
                  </a:moveTo>
                  <a:cubicBezTo>
                    <a:pt x="5155014" y="13251450"/>
                    <a:pt x="5107386" y="13347762"/>
                    <a:pt x="5287584" y="13347762"/>
                  </a:cubicBezTo>
                  <a:cubicBezTo>
                    <a:pt x="5475836" y="13347762"/>
                    <a:pt x="5475932" y="13345790"/>
                    <a:pt x="5659760" y="13345726"/>
                  </a:cubicBezTo>
                  <a:cubicBezTo>
                    <a:pt x="5662338" y="13460435"/>
                    <a:pt x="5663612" y="13596787"/>
                    <a:pt x="5668642" y="13922805"/>
                  </a:cubicBezTo>
                  <a:cubicBezTo>
                    <a:pt x="5085418" y="13922773"/>
                    <a:pt x="5165743" y="13939674"/>
                    <a:pt x="5164692" y="13871785"/>
                  </a:cubicBezTo>
                  <a:close/>
                  <a:moveTo>
                    <a:pt x="5669533" y="14529166"/>
                  </a:moveTo>
                  <a:cubicBezTo>
                    <a:pt x="5425502" y="14529166"/>
                    <a:pt x="5173384" y="14544762"/>
                    <a:pt x="5173416" y="14524552"/>
                  </a:cubicBezTo>
                  <a:cubicBezTo>
                    <a:pt x="5174816" y="13850905"/>
                    <a:pt x="5115822" y="13951960"/>
                    <a:pt x="5287584" y="13951960"/>
                  </a:cubicBezTo>
                  <a:cubicBezTo>
                    <a:pt x="5452946" y="13951960"/>
                    <a:pt x="5489017" y="13952342"/>
                    <a:pt x="5669120" y="13952342"/>
                  </a:cubicBezTo>
                  <a:cubicBezTo>
                    <a:pt x="5678480" y="14577959"/>
                    <a:pt x="5679626" y="14529166"/>
                    <a:pt x="5669533" y="14529166"/>
                  </a:cubicBezTo>
                  <a:close/>
                  <a:moveTo>
                    <a:pt x="5673004" y="12735354"/>
                  </a:moveTo>
                  <a:cubicBezTo>
                    <a:pt x="5860556" y="12735418"/>
                    <a:pt x="5861193" y="12739460"/>
                    <a:pt x="6051484" y="12739460"/>
                  </a:cubicBezTo>
                  <a:cubicBezTo>
                    <a:pt x="6226779" y="12739460"/>
                    <a:pt x="6165747" y="12656388"/>
                    <a:pt x="6187874" y="13220863"/>
                  </a:cubicBezTo>
                  <a:cubicBezTo>
                    <a:pt x="6192490" y="13338501"/>
                    <a:pt x="6287269" y="13315552"/>
                    <a:pt x="5685229" y="13316126"/>
                  </a:cubicBezTo>
                  <a:cubicBezTo>
                    <a:pt x="5679562" y="13089699"/>
                    <a:pt x="5682046" y="13314343"/>
                    <a:pt x="5673004" y="12735354"/>
                  </a:cubicBezTo>
                  <a:close/>
                  <a:moveTo>
                    <a:pt x="5693953" y="13871848"/>
                  </a:moveTo>
                  <a:cubicBezTo>
                    <a:pt x="5690610" y="13657612"/>
                    <a:pt x="5690992" y="13654015"/>
                    <a:pt x="5687617" y="13437328"/>
                  </a:cubicBezTo>
                  <a:cubicBezTo>
                    <a:pt x="5685834" y="13324496"/>
                    <a:pt x="5585929" y="13339870"/>
                    <a:pt x="6191917" y="13343085"/>
                  </a:cubicBezTo>
                  <a:cubicBezTo>
                    <a:pt x="6195037" y="13468073"/>
                    <a:pt x="6195419" y="13588289"/>
                    <a:pt x="6200290" y="13923282"/>
                  </a:cubicBezTo>
                  <a:cubicBezTo>
                    <a:pt x="5609712" y="13933691"/>
                    <a:pt x="5694908" y="13931176"/>
                    <a:pt x="5693953" y="13871848"/>
                  </a:cubicBezTo>
                  <a:close/>
                  <a:moveTo>
                    <a:pt x="5702326" y="14529166"/>
                  </a:moveTo>
                  <a:cubicBezTo>
                    <a:pt x="5702326" y="14424897"/>
                    <a:pt x="5696786" y="14057057"/>
                    <a:pt x="5695194" y="13952342"/>
                  </a:cubicBezTo>
                  <a:cubicBezTo>
                    <a:pt x="5849477" y="13952469"/>
                    <a:pt x="6036807" y="13955684"/>
                    <a:pt x="6200672" y="13952851"/>
                  </a:cubicBezTo>
                  <a:cubicBezTo>
                    <a:pt x="6203347" y="14147004"/>
                    <a:pt x="6202741" y="14228325"/>
                    <a:pt x="6208886" y="14524838"/>
                  </a:cubicBezTo>
                  <a:cubicBezTo>
                    <a:pt x="6209173" y="14536869"/>
                    <a:pt x="6249510" y="14529962"/>
                    <a:pt x="5702326" y="14529166"/>
                  </a:cubicBezTo>
                  <a:close/>
                  <a:moveTo>
                    <a:pt x="6213885" y="13219591"/>
                  </a:moveTo>
                  <a:cubicBezTo>
                    <a:pt x="6192044" y="12663677"/>
                    <a:pt x="6202901" y="12739078"/>
                    <a:pt x="6242379" y="12738760"/>
                  </a:cubicBezTo>
                  <a:cubicBezTo>
                    <a:pt x="6786379" y="12735099"/>
                    <a:pt x="6712899" y="12719026"/>
                    <a:pt x="6713377" y="12785706"/>
                  </a:cubicBezTo>
                  <a:cubicBezTo>
                    <a:pt x="6714459" y="12935140"/>
                    <a:pt x="6715383" y="12971934"/>
                    <a:pt x="6720891" y="13318099"/>
                  </a:cubicBezTo>
                  <a:cubicBezTo>
                    <a:pt x="6129962" y="13312179"/>
                    <a:pt x="6218819" y="13345249"/>
                    <a:pt x="6213885" y="13219591"/>
                  </a:cubicBezTo>
                  <a:close/>
                  <a:moveTo>
                    <a:pt x="6225569" y="13871785"/>
                  </a:moveTo>
                  <a:cubicBezTo>
                    <a:pt x="6216272" y="13278027"/>
                    <a:pt x="6210001" y="13343180"/>
                    <a:pt x="6242220" y="13343402"/>
                  </a:cubicBezTo>
                  <a:cubicBezTo>
                    <a:pt x="6812072" y="13347221"/>
                    <a:pt x="6720954" y="13322650"/>
                    <a:pt x="6722801" y="13437837"/>
                  </a:cubicBezTo>
                  <a:cubicBezTo>
                    <a:pt x="6726176" y="13653187"/>
                    <a:pt x="6723660" y="13649082"/>
                    <a:pt x="6727162" y="13872358"/>
                  </a:cubicBezTo>
                  <a:cubicBezTo>
                    <a:pt x="6728181" y="13936715"/>
                    <a:pt x="6782209" y="13920609"/>
                    <a:pt x="6433115" y="13920545"/>
                  </a:cubicBezTo>
                  <a:cubicBezTo>
                    <a:pt x="6186887" y="13920545"/>
                    <a:pt x="6226651" y="13940438"/>
                    <a:pt x="6225569" y="13871785"/>
                  </a:cubicBezTo>
                  <a:close/>
                  <a:moveTo>
                    <a:pt x="6235025" y="14524138"/>
                  </a:moveTo>
                  <a:cubicBezTo>
                    <a:pt x="6221685" y="13882988"/>
                    <a:pt x="6224041" y="13952437"/>
                    <a:pt x="6242506" y="13952087"/>
                  </a:cubicBezTo>
                  <a:cubicBezTo>
                    <a:pt x="6374757" y="13949414"/>
                    <a:pt x="6397903" y="13950082"/>
                    <a:pt x="6728404" y="13950146"/>
                  </a:cubicBezTo>
                  <a:cubicBezTo>
                    <a:pt x="6728468" y="13953742"/>
                    <a:pt x="6735440" y="14376932"/>
                    <a:pt x="6738751" y="14530089"/>
                  </a:cubicBezTo>
                  <a:cubicBezTo>
                    <a:pt x="6255305" y="14531999"/>
                    <a:pt x="6235375" y="14539542"/>
                    <a:pt x="6235025" y="14524138"/>
                  </a:cubicBezTo>
                  <a:close/>
                  <a:moveTo>
                    <a:pt x="6736968" y="12568001"/>
                  </a:moveTo>
                  <a:cubicBezTo>
                    <a:pt x="6728723" y="12040447"/>
                    <a:pt x="6693352" y="12128197"/>
                    <a:pt x="6814937" y="12128197"/>
                  </a:cubicBezTo>
                  <a:cubicBezTo>
                    <a:pt x="6817325" y="12128197"/>
                    <a:pt x="7232258" y="12128389"/>
                    <a:pt x="7232354" y="12133990"/>
                  </a:cubicBezTo>
                  <a:cubicBezTo>
                    <a:pt x="7242637" y="12790163"/>
                    <a:pt x="7264541" y="12703876"/>
                    <a:pt x="7196951" y="12703876"/>
                  </a:cubicBezTo>
                  <a:cubicBezTo>
                    <a:pt x="6644895" y="12703876"/>
                    <a:pt x="6739834" y="12750759"/>
                    <a:pt x="6736968" y="12568001"/>
                  </a:cubicBezTo>
                  <a:close/>
                  <a:moveTo>
                    <a:pt x="6739070" y="12736627"/>
                  </a:moveTo>
                  <a:cubicBezTo>
                    <a:pt x="7094690" y="12735577"/>
                    <a:pt x="7031366" y="12732871"/>
                    <a:pt x="7243465" y="12733508"/>
                  </a:cubicBezTo>
                  <a:cubicBezTo>
                    <a:pt x="7244293" y="12826829"/>
                    <a:pt x="7244707" y="12821672"/>
                    <a:pt x="7248368" y="13316507"/>
                  </a:cubicBezTo>
                  <a:cubicBezTo>
                    <a:pt x="7003636" y="13316444"/>
                    <a:pt x="6915766" y="13319499"/>
                    <a:pt x="6746965" y="13318322"/>
                  </a:cubicBezTo>
                  <a:cubicBezTo>
                    <a:pt x="6738879" y="12809291"/>
                    <a:pt x="6740789" y="12937177"/>
                    <a:pt x="6739070" y="12736627"/>
                  </a:cubicBezTo>
                  <a:close/>
                  <a:moveTo>
                    <a:pt x="6753237" y="13871848"/>
                  </a:moveTo>
                  <a:cubicBezTo>
                    <a:pt x="6743686" y="13262113"/>
                    <a:pt x="6731906" y="13348081"/>
                    <a:pt x="6814937" y="13348081"/>
                  </a:cubicBezTo>
                  <a:cubicBezTo>
                    <a:pt x="7327674" y="13348081"/>
                    <a:pt x="7247986" y="13318130"/>
                    <a:pt x="7249833" y="13437900"/>
                  </a:cubicBezTo>
                  <a:cubicBezTo>
                    <a:pt x="7258620" y="13999861"/>
                    <a:pt x="7288801" y="13923441"/>
                    <a:pt x="7196919" y="13923441"/>
                  </a:cubicBezTo>
                  <a:cubicBezTo>
                    <a:pt x="6682654" y="13923441"/>
                    <a:pt x="6754224" y="13931909"/>
                    <a:pt x="6753237" y="13871848"/>
                  </a:cubicBezTo>
                  <a:close/>
                  <a:moveTo>
                    <a:pt x="7196919" y="14533145"/>
                  </a:moveTo>
                  <a:cubicBezTo>
                    <a:pt x="6714651" y="14533145"/>
                    <a:pt x="6764889" y="14530503"/>
                    <a:pt x="6764730" y="14522546"/>
                  </a:cubicBezTo>
                  <a:cubicBezTo>
                    <a:pt x="6749353" y="13858640"/>
                    <a:pt x="6736140" y="13950146"/>
                    <a:pt x="6814937" y="13950146"/>
                  </a:cubicBezTo>
                  <a:cubicBezTo>
                    <a:pt x="7005674" y="13950146"/>
                    <a:pt x="7005769" y="13952978"/>
                    <a:pt x="7196919" y="13952978"/>
                  </a:cubicBezTo>
                  <a:cubicBezTo>
                    <a:pt x="7277881" y="13952978"/>
                    <a:pt x="7261803" y="13926051"/>
                    <a:pt x="7262631" y="14089617"/>
                  </a:cubicBezTo>
                  <a:cubicBezTo>
                    <a:pt x="7264828" y="14618699"/>
                    <a:pt x="7302619" y="14533145"/>
                    <a:pt x="7196919" y="14533145"/>
                  </a:cubicBezTo>
                  <a:close/>
                  <a:moveTo>
                    <a:pt x="7267470" y="12568001"/>
                  </a:moveTo>
                  <a:cubicBezTo>
                    <a:pt x="7264063" y="12350518"/>
                    <a:pt x="7261803" y="12350168"/>
                    <a:pt x="7258397" y="12133480"/>
                  </a:cubicBezTo>
                  <a:cubicBezTo>
                    <a:pt x="7258333" y="12130457"/>
                    <a:pt x="7494915" y="12124600"/>
                    <a:pt x="7760595" y="12128165"/>
                  </a:cubicBezTo>
                  <a:cubicBezTo>
                    <a:pt x="7760627" y="12130775"/>
                    <a:pt x="7768682" y="12630194"/>
                    <a:pt x="7770274" y="12706390"/>
                  </a:cubicBezTo>
                  <a:cubicBezTo>
                    <a:pt x="7165464" y="12706613"/>
                    <a:pt x="7270240" y="12740192"/>
                    <a:pt x="7267470" y="12568001"/>
                  </a:cubicBezTo>
                  <a:close/>
                  <a:moveTo>
                    <a:pt x="7387751" y="12734718"/>
                  </a:moveTo>
                  <a:cubicBezTo>
                    <a:pt x="7500104" y="12736213"/>
                    <a:pt x="7527070" y="12736022"/>
                    <a:pt x="7770910" y="12735927"/>
                  </a:cubicBezTo>
                  <a:cubicBezTo>
                    <a:pt x="7785301" y="13378573"/>
                    <a:pt x="7784632" y="13315649"/>
                    <a:pt x="7769796" y="13315776"/>
                  </a:cubicBezTo>
                  <a:cubicBezTo>
                    <a:pt x="7626657" y="13316921"/>
                    <a:pt x="7618188" y="13316634"/>
                    <a:pt x="7274475" y="13316507"/>
                  </a:cubicBezTo>
                  <a:cubicBezTo>
                    <a:pt x="7269699" y="12632644"/>
                    <a:pt x="7233500" y="12732617"/>
                    <a:pt x="7387751" y="12734718"/>
                  </a:cubicBezTo>
                  <a:close/>
                  <a:moveTo>
                    <a:pt x="7286509" y="13871785"/>
                  </a:moveTo>
                  <a:cubicBezTo>
                    <a:pt x="7283070" y="13651532"/>
                    <a:pt x="7279282" y="13652838"/>
                    <a:pt x="7275907" y="13437391"/>
                  </a:cubicBezTo>
                  <a:cubicBezTo>
                    <a:pt x="7273870" y="13307118"/>
                    <a:pt x="7190806" y="13349896"/>
                    <a:pt x="7781480" y="13345312"/>
                  </a:cubicBezTo>
                  <a:cubicBezTo>
                    <a:pt x="7786447" y="13674608"/>
                    <a:pt x="7785142" y="13727952"/>
                    <a:pt x="7788866" y="13926370"/>
                  </a:cubicBezTo>
                  <a:cubicBezTo>
                    <a:pt x="7206057" y="13926625"/>
                    <a:pt x="7287559" y="13940088"/>
                    <a:pt x="7286509" y="13871785"/>
                  </a:cubicBezTo>
                  <a:close/>
                  <a:moveTo>
                    <a:pt x="7769987" y="14532317"/>
                  </a:moveTo>
                  <a:cubicBezTo>
                    <a:pt x="7252252" y="14529517"/>
                    <a:pt x="7295487" y="14539798"/>
                    <a:pt x="7295137" y="14524233"/>
                  </a:cubicBezTo>
                  <a:cubicBezTo>
                    <a:pt x="7279505" y="13841515"/>
                    <a:pt x="7264191" y="13952565"/>
                    <a:pt x="7387783" y="13954538"/>
                  </a:cubicBezTo>
                  <a:cubicBezTo>
                    <a:pt x="7497907" y="13956321"/>
                    <a:pt x="7527834" y="13956034"/>
                    <a:pt x="7789504" y="13955907"/>
                  </a:cubicBezTo>
                  <a:cubicBezTo>
                    <a:pt x="7803193" y="14599634"/>
                    <a:pt x="7816055" y="14532540"/>
                    <a:pt x="7769987" y="14532317"/>
                  </a:cubicBezTo>
                  <a:close/>
                  <a:moveTo>
                    <a:pt x="7797017" y="12735895"/>
                  </a:moveTo>
                  <a:cubicBezTo>
                    <a:pt x="8378553" y="12735640"/>
                    <a:pt x="8301668" y="12715557"/>
                    <a:pt x="8303354" y="12786025"/>
                  </a:cubicBezTo>
                  <a:cubicBezTo>
                    <a:pt x="8307653" y="12972921"/>
                    <a:pt x="8307143" y="12997747"/>
                    <a:pt x="8311346" y="13217394"/>
                  </a:cubicBezTo>
                  <a:cubicBezTo>
                    <a:pt x="8313893" y="13348622"/>
                    <a:pt x="8402527" y="13311192"/>
                    <a:pt x="7807109" y="13315457"/>
                  </a:cubicBezTo>
                  <a:cubicBezTo>
                    <a:pt x="7800074" y="12849459"/>
                    <a:pt x="7801760" y="12950259"/>
                    <a:pt x="7797017" y="12735895"/>
                  </a:cubicBezTo>
                  <a:close/>
                  <a:moveTo>
                    <a:pt x="7808956" y="13437391"/>
                  </a:moveTo>
                  <a:cubicBezTo>
                    <a:pt x="7807109" y="13315934"/>
                    <a:pt x="7716724" y="13344103"/>
                    <a:pt x="8313670" y="13343753"/>
                  </a:cubicBezTo>
                  <a:cubicBezTo>
                    <a:pt x="8314148" y="13371030"/>
                    <a:pt x="8322011" y="13853929"/>
                    <a:pt x="8322297" y="13872326"/>
                  </a:cubicBezTo>
                  <a:cubicBezTo>
                    <a:pt x="8323252" y="13932736"/>
                    <a:pt x="8405934" y="13926051"/>
                    <a:pt x="7814973" y="13926370"/>
                  </a:cubicBezTo>
                  <a:cubicBezTo>
                    <a:pt x="7811407" y="13743262"/>
                    <a:pt x="7812076" y="13637400"/>
                    <a:pt x="7808956" y="13437391"/>
                  </a:cubicBezTo>
                  <a:close/>
                  <a:moveTo>
                    <a:pt x="7827358" y="14532604"/>
                  </a:moveTo>
                  <a:cubicBezTo>
                    <a:pt x="7822869" y="14092036"/>
                    <a:pt x="7819972" y="14159099"/>
                    <a:pt x="7815546" y="13955875"/>
                  </a:cubicBezTo>
                  <a:cubicBezTo>
                    <a:pt x="8132771" y="13955716"/>
                    <a:pt x="8192976" y="13950369"/>
                    <a:pt x="8323412" y="13950050"/>
                  </a:cubicBezTo>
                  <a:cubicBezTo>
                    <a:pt x="8326022" y="14151014"/>
                    <a:pt x="8320896" y="13802335"/>
                    <a:pt x="8330511" y="14528434"/>
                  </a:cubicBezTo>
                  <a:cubicBezTo>
                    <a:pt x="8330511" y="14530726"/>
                    <a:pt x="7962443" y="14533240"/>
                    <a:pt x="7827358" y="14532604"/>
                  </a:cubicBezTo>
                  <a:close/>
                  <a:moveTo>
                    <a:pt x="8342960" y="12735672"/>
                  </a:moveTo>
                  <a:cubicBezTo>
                    <a:pt x="8906254" y="12735672"/>
                    <a:pt x="8831564" y="12710687"/>
                    <a:pt x="8832487" y="12785770"/>
                  </a:cubicBezTo>
                  <a:cubicBezTo>
                    <a:pt x="8840319" y="13412502"/>
                    <a:pt x="8881102" y="13316794"/>
                    <a:pt x="8724909" y="13316794"/>
                  </a:cubicBezTo>
                  <a:cubicBezTo>
                    <a:pt x="8540860" y="13316794"/>
                    <a:pt x="8534556" y="13314152"/>
                    <a:pt x="8342960" y="13314152"/>
                  </a:cubicBezTo>
                  <a:cubicBezTo>
                    <a:pt x="8338470" y="13314152"/>
                    <a:pt x="8318923" y="12735705"/>
                    <a:pt x="8342960" y="12735672"/>
                  </a:cubicBezTo>
                  <a:close/>
                  <a:moveTo>
                    <a:pt x="8348340" y="13871785"/>
                  </a:moveTo>
                  <a:cubicBezTo>
                    <a:pt x="8337515" y="13208037"/>
                    <a:pt x="8340445" y="13383601"/>
                    <a:pt x="8339744" y="13343721"/>
                  </a:cubicBezTo>
                  <a:cubicBezTo>
                    <a:pt x="8551429" y="13343721"/>
                    <a:pt x="8525927" y="13347126"/>
                    <a:pt x="8843662" y="13346204"/>
                  </a:cubicBezTo>
                  <a:cubicBezTo>
                    <a:pt x="8843726" y="13348686"/>
                    <a:pt x="8853309" y="13867647"/>
                    <a:pt x="8854105" y="13925797"/>
                  </a:cubicBezTo>
                  <a:cubicBezTo>
                    <a:pt x="8700236" y="13927866"/>
                    <a:pt x="8603896" y="13925765"/>
                    <a:pt x="8534237" y="13923474"/>
                  </a:cubicBezTo>
                  <a:cubicBezTo>
                    <a:pt x="8315420" y="13916631"/>
                    <a:pt x="8349391" y="13939324"/>
                    <a:pt x="8348340" y="13871785"/>
                  </a:cubicBezTo>
                  <a:close/>
                  <a:moveTo>
                    <a:pt x="8356650" y="14529548"/>
                  </a:moveTo>
                  <a:cubicBezTo>
                    <a:pt x="8349582" y="14044198"/>
                    <a:pt x="8351461" y="14098911"/>
                    <a:pt x="8349486" y="13950050"/>
                  </a:cubicBezTo>
                  <a:cubicBezTo>
                    <a:pt x="8533505" y="13950209"/>
                    <a:pt x="8534683" y="13956129"/>
                    <a:pt x="8724909" y="13956129"/>
                  </a:cubicBezTo>
                  <a:cubicBezTo>
                    <a:pt x="8897339" y="13956129"/>
                    <a:pt x="8851080" y="13846131"/>
                    <a:pt x="8861427" y="14530854"/>
                  </a:cubicBezTo>
                  <a:cubicBezTo>
                    <a:pt x="8510073" y="14530949"/>
                    <a:pt x="8544775" y="14529612"/>
                    <a:pt x="8356650" y="14529548"/>
                  </a:cubicBezTo>
                  <a:close/>
                  <a:moveTo>
                    <a:pt x="8866553" y="13219813"/>
                  </a:moveTo>
                  <a:cubicBezTo>
                    <a:pt x="8850030" y="12655529"/>
                    <a:pt x="8843757" y="12733890"/>
                    <a:pt x="8915805" y="12734845"/>
                  </a:cubicBezTo>
                  <a:cubicBezTo>
                    <a:pt x="9061205" y="12737009"/>
                    <a:pt x="9105904" y="12735545"/>
                    <a:pt x="9298296" y="12736850"/>
                  </a:cubicBezTo>
                  <a:cubicBezTo>
                    <a:pt x="9391005" y="12737487"/>
                    <a:pt x="9365441" y="12647604"/>
                    <a:pt x="9372094" y="13316858"/>
                  </a:cubicBezTo>
                  <a:cubicBezTo>
                    <a:pt x="8783235" y="13314598"/>
                    <a:pt x="8870342" y="13350341"/>
                    <a:pt x="8866553" y="13219813"/>
                  </a:cubicBezTo>
                  <a:close/>
                  <a:moveTo>
                    <a:pt x="8879415" y="13871785"/>
                  </a:moveTo>
                  <a:cubicBezTo>
                    <a:pt x="8869928" y="13266060"/>
                    <a:pt x="8850571" y="13346267"/>
                    <a:pt x="8916028" y="13345917"/>
                  </a:cubicBezTo>
                  <a:cubicBezTo>
                    <a:pt x="9458978" y="13343753"/>
                    <a:pt x="9371904" y="13324083"/>
                    <a:pt x="9373718" y="13437900"/>
                  </a:cubicBezTo>
                  <a:cubicBezTo>
                    <a:pt x="9382633" y="14006577"/>
                    <a:pt x="9410649" y="13922200"/>
                    <a:pt x="9298296" y="13922646"/>
                  </a:cubicBezTo>
                  <a:cubicBezTo>
                    <a:pt x="8806508" y="13923983"/>
                    <a:pt x="8880498" y="13941966"/>
                    <a:pt x="8879415" y="13871785"/>
                  </a:cubicBezTo>
                  <a:close/>
                  <a:moveTo>
                    <a:pt x="9391101" y="14524456"/>
                  </a:moveTo>
                  <a:cubicBezTo>
                    <a:pt x="9391101" y="14531744"/>
                    <a:pt x="9433890" y="14530630"/>
                    <a:pt x="8887502" y="14530822"/>
                  </a:cubicBezTo>
                  <a:cubicBezTo>
                    <a:pt x="8877696" y="13882128"/>
                    <a:pt x="8867986" y="13955207"/>
                    <a:pt x="8916187" y="13954315"/>
                  </a:cubicBezTo>
                  <a:cubicBezTo>
                    <a:pt x="9060409" y="13951610"/>
                    <a:pt x="9094347" y="13953011"/>
                    <a:pt x="9298391" y="13952183"/>
                  </a:cubicBezTo>
                  <a:cubicBezTo>
                    <a:pt x="9401734" y="13951928"/>
                    <a:pt x="9393202" y="13858640"/>
                    <a:pt x="9391101" y="145244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200" name="Google Shape;3200;p27"/>
          <p:cNvCxnSpPr/>
          <p:nvPr/>
        </p:nvCxnSpPr>
        <p:spPr>
          <a:xfrm>
            <a:off x="1824529" y="2569369"/>
            <a:ext cx="54534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201" name="Google Shape;3201;p27"/>
          <p:cNvGrpSpPr/>
          <p:nvPr/>
        </p:nvGrpSpPr>
        <p:grpSpPr>
          <a:xfrm>
            <a:off x="1218251" y="2882809"/>
            <a:ext cx="1318950" cy="1214560"/>
            <a:chOff x="0" y="-28575"/>
            <a:chExt cx="3517200" cy="3238826"/>
          </a:xfrm>
        </p:grpSpPr>
        <p:sp>
          <p:nvSpPr>
            <p:cNvPr id="3202" name="Google Shape;3202;p27"/>
            <p:cNvSpPr txBox="1"/>
            <p:nvPr/>
          </p:nvSpPr>
          <p:spPr>
            <a:xfrm>
              <a:off x="0" y="1732451"/>
              <a:ext cx="35172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</a:t>
              </a:r>
              <a:r>
                <a:rPr lang="en" sz="7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203" name="Google Shape;3203;p27"/>
            <p:cNvSpPr txBox="1"/>
            <p:nvPr/>
          </p:nvSpPr>
          <p:spPr>
            <a:xfrm>
              <a:off x="0" y="-28575"/>
              <a:ext cx="35172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204" name="Google Shape;3204;p27"/>
          <p:cNvGrpSpPr/>
          <p:nvPr/>
        </p:nvGrpSpPr>
        <p:grpSpPr>
          <a:xfrm>
            <a:off x="4802200" y="2882809"/>
            <a:ext cx="1318950" cy="1214560"/>
            <a:chOff x="0" y="-28575"/>
            <a:chExt cx="3517200" cy="3238826"/>
          </a:xfrm>
        </p:grpSpPr>
        <p:sp>
          <p:nvSpPr>
            <p:cNvPr id="3205" name="Google Shape;3205;p27"/>
            <p:cNvSpPr txBox="1"/>
            <p:nvPr/>
          </p:nvSpPr>
          <p:spPr>
            <a:xfrm>
              <a:off x="0" y="1732451"/>
              <a:ext cx="35172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</a:t>
              </a:r>
              <a:r>
                <a:rPr lang="en" sz="7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206" name="Google Shape;3206;p27"/>
            <p:cNvSpPr txBox="1"/>
            <p:nvPr/>
          </p:nvSpPr>
          <p:spPr>
            <a:xfrm>
              <a:off x="0" y="-28575"/>
              <a:ext cx="35172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207" name="Google Shape;3207;p27"/>
          <p:cNvGrpSpPr/>
          <p:nvPr/>
        </p:nvGrpSpPr>
        <p:grpSpPr>
          <a:xfrm>
            <a:off x="3010226" y="2882809"/>
            <a:ext cx="1318950" cy="1214560"/>
            <a:chOff x="0" y="-28575"/>
            <a:chExt cx="3517200" cy="3238826"/>
          </a:xfrm>
        </p:grpSpPr>
        <p:sp>
          <p:nvSpPr>
            <p:cNvPr id="3208" name="Google Shape;3208;p27"/>
            <p:cNvSpPr txBox="1"/>
            <p:nvPr/>
          </p:nvSpPr>
          <p:spPr>
            <a:xfrm>
              <a:off x="0" y="1732451"/>
              <a:ext cx="35172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</a:t>
              </a:r>
              <a:r>
                <a:rPr lang="en" sz="7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209" name="Google Shape;3209;p27"/>
            <p:cNvSpPr txBox="1"/>
            <p:nvPr/>
          </p:nvSpPr>
          <p:spPr>
            <a:xfrm>
              <a:off x="0" y="-28575"/>
              <a:ext cx="35172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210" name="Google Shape;3210;p27"/>
          <p:cNvGrpSpPr/>
          <p:nvPr/>
        </p:nvGrpSpPr>
        <p:grpSpPr>
          <a:xfrm>
            <a:off x="6594174" y="2882809"/>
            <a:ext cx="1318950" cy="1214560"/>
            <a:chOff x="0" y="-28575"/>
            <a:chExt cx="3517200" cy="3238826"/>
          </a:xfrm>
        </p:grpSpPr>
        <p:sp>
          <p:nvSpPr>
            <p:cNvPr id="3211" name="Google Shape;3211;p27"/>
            <p:cNvSpPr txBox="1"/>
            <p:nvPr/>
          </p:nvSpPr>
          <p:spPr>
            <a:xfrm>
              <a:off x="0" y="1732451"/>
              <a:ext cx="35172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</a:t>
              </a:r>
              <a:r>
                <a:rPr lang="en" sz="7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212" name="Google Shape;3212;p27"/>
            <p:cNvSpPr txBox="1"/>
            <p:nvPr/>
          </p:nvSpPr>
          <p:spPr>
            <a:xfrm>
              <a:off x="0" y="-28575"/>
              <a:ext cx="35172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3213" name="Google Shape;3213;p27"/>
          <p:cNvSpPr txBox="1"/>
          <p:nvPr/>
        </p:nvSpPr>
        <p:spPr>
          <a:xfrm>
            <a:off x="1877748" y="1259001"/>
            <a:ext cx="5269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Add a Timeline Page</a:t>
            </a:r>
            <a:endParaRPr sz="7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214" name="Google Shape;3214;p27"/>
          <p:cNvSpPr/>
          <p:nvPr/>
        </p:nvSpPr>
        <p:spPr>
          <a:xfrm>
            <a:off x="1661107" y="2394477"/>
            <a:ext cx="326845" cy="349783"/>
          </a:xfrm>
          <a:custGeom>
            <a:rect b="b" l="l" r="r" t="t"/>
            <a:pathLst>
              <a:path extrusionOk="0" h="699566" w="653690">
                <a:moveTo>
                  <a:pt x="475761" y="350991"/>
                </a:moveTo>
                <a:cubicBezTo>
                  <a:pt x="636875" y="169776"/>
                  <a:pt x="672703" y="142406"/>
                  <a:pt x="645361" y="89165"/>
                </a:cubicBezTo>
                <a:cubicBezTo>
                  <a:pt x="626106" y="51670"/>
                  <a:pt x="591912" y="22338"/>
                  <a:pt x="552359" y="8017"/>
                </a:cubicBezTo>
                <a:cubicBezTo>
                  <a:pt x="486580" y="-15797"/>
                  <a:pt x="445089" y="44312"/>
                  <a:pt x="327945" y="177588"/>
                </a:cubicBezTo>
                <a:cubicBezTo>
                  <a:pt x="199615" y="25005"/>
                  <a:pt x="152863" y="-20001"/>
                  <a:pt x="94294" y="7681"/>
                </a:cubicBezTo>
                <a:cubicBezTo>
                  <a:pt x="60443" y="23680"/>
                  <a:pt x="29021" y="48780"/>
                  <a:pt x="11293" y="82281"/>
                </a:cubicBezTo>
                <a:cubicBezTo>
                  <a:pt x="-17350" y="136121"/>
                  <a:pt x="-1400" y="154477"/>
                  <a:pt x="176813" y="351405"/>
                </a:cubicBezTo>
                <a:cubicBezTo>
                  <a:pt x="89991" y="452641"/>
                  <a:pt x="23099" y="543566"/>
                  <a:pt x="16875" y="554150"/>
                </a:cubicBezTo>
                <a:cubicBezTo>
                  <a:pt x="-19434" y="615919"/>
                  <a:pt x="59062" y="717884"/>
                  <a:pt x="127881" y="696726"/>
                </a:cubicBezTo>
                <a:cubicBezTo>
                  <a:pt x="173124" y="682816"/>
                  <a:pt x="272198" y="573348"/>
                  <a:pt x="328727" y="512613"/>
                </a:cubicBezTo>
                <a:cubicBezTo>
                  <a:pt x="342057" y="526200"/>
                  <a:pt x="503796" y="691874"/>
                  <a:pt x="527523" y="697826"/>
                </a:cubicBezTo>
                <a:cubicBezTo>
                  <a:pt x="580577" y="711136"/>
                  <a:pt x="673518" y="626858"/>
                  <a:pt x="638344" y="551540"/>
                </a:cubicBezTo>
                <a:cubicBezTo>
                  <a:pt x="626639" y="526483"/>
                  <a:pt x="625209" y="526039"/>
                  <a:pt x="475761" y="3509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5" name="Google Shape;3215;p27"/>
          <p:cNvSpPr/>
          <p:nvPr/>
        </p:nvSpPr>
        <p:spPr>
          <a:xfrm>
            <a:off x="3453082" y="2399239"/>
            <a:ext cx="326845" cy="349783"/>
          </a:xfrm>
          <a:custGeom>
            <a:rect b="b" l="l" r="r" t="t"/>
            <a:pathLst>
              <a:path extrusionOk="0" h="699566" w="653690">
                <a:moveTo>
                  <a:pt x="475761" y="350991"/>
                </a:moveTo>
                <a:cubicBezTo>
                  <a:pt x="636875" y="169776"/>
                  <a:pt x="672703" y="142406"/>
                  <a:pt x="645361" y="89165"/>
                </a:cubicBezTo>
                <a:cubicBezTo>
                  <a:pt x="626106" y="51670"/>
                  <a:pt x="591912" y="22338"/>
                  <a:pt x="552359" y="8017"/>
                </a:cubicBezTo>
                <a:cubicBezTo>
                  <a:pt x="486580" y="-15797"/>
                  <a:pt x="445089" y="44312"/>
                  <a:pt x="327945" y="177588"/>
                </a:cubicBezTo>
                <a:cubicBezTo>
                  <a:pt x="199615" y="25005"/>
                  <a:pt x="152863" y="-20001"/>
                  <a:pt x="94294" y="7681"/>
                </a:cubicBezTo>
                <a:cubicBezTo>
                  <a:pt x="60443" y="23680"/>
                  <a:pt x="29021" y="48780"/>
                  <a:pt x="11293" y="82281"/>
                </a:cubicBezTo>
                <a:cubicBezTo>
                  <a:pt x="-17350" y="136121"/>
                  <a:pt x="-1400" y="154477"/>
                  <a:pt x="176813" y="351405"/>
                </a:cubicBezTo>
                <a:cubicBezTo>
                  <a:pt x="89991" y="452641"/>
                  <a:pt x="23099" y="543566"/>
                  <a:pt x="16875" y="554150"/>
                </a:cubicBezTo>
                <a:cubicBezTo>
                  <a:pt x="-19434" y="615919"/>
                  <a:pt x="59062" y="717884"/>
                  <a:pt x="127881" y="696726"/>
                </a:cubicBezTo>
                <a:cubicBezTo>
                  <a:pt x="173124" y="682816"/>
                  <a:pt x="272198" y="573348"/>
                  <a:pt x="328727" y="512613"/>
                </a:cubicBezTo>
                <a:cubicBezTo>
                  <a:pt x="342057" y="526200"/>
                  <a:pt x="503796" y="691874"/>
                  <a:pt x="527523" y="697826"/>
                </a:cubicBezTo>
                <a:cubicBezTo>
                  <a:pt x="580577" y="711136"/>
                  <a:pt x="673518" y="626858"/>
                  <a:pt x="638344" y="551540"/>
                </a:cubicBezTo>
                <a:cubicBezTo>
                  <a:pt x="626639" y="526483"/>
                  <a:pt x="625209" y="526039"/>
                  <a:pt x="475761" y="3509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6" name="Google Shape;3216;p27"/>
          <p:cNvSpPr/>
          <p:nvPr/>
        </p:nvSpPr>
        <p:spPr>
          <a:xfrm>
            <a:off x="5245055" y="2399239"/>
            <a:ext cx="326845" cy="349783"/>
          </a:xfrm>
          <a:custGeom>
            <a:rect b="b" l="l" r="r" t="t"/>
            <a:pathLst>
              <a:path extrusionOk="0" h="699566" w="653690">
                <a:moveTo>
                  <a:pt x="475761" y="350991"/>
                </a:moveTo>
                <a:cubicBezTo>
                  <a:pt x="636875" y="169776"/>
                  <a:pt x="672703" y="142406"/>
                  <a:pt x="645361" y="89165"/>
                </a:cubicBezTo>
                <a:cubicBezTo>
                  <a:pt x="626106" y="51670"/>
                  <a:pt x="591912" y="22338"/>
                  <a:pt x="552359" y="8017"/>
                </a:cubicBezTo>
                <a:cubicBezTo>
                  <a:pt x="486580" y="-15797"/>
                  <a:pt x="445089" y="44312"/>
                  <a:pt x="327945" y="177588"/>
                </a:cubicBezTo>
                <a:cubicBezTo>
                  <a:pt x="199615" y="25005"/>
                  <a:pt x="152863" y="-20001"/>
                  <a:pt x="94294" y="7681"/>
                </a:cubicBezTo>
                <a:cubicBezTo>
                  <a:pt x="60443" y="23680"/>
                  <a:pt x="29021" y="48780"/>
                  <a:pt x="11293" y="82281"/>
                </a:cubicBezTo>
                <a:cubicBezTo>
                  <a:pt x="-17350" y="136121"/>
                  <a:pt x="-1400" y="154477"/>
                  <a:pt x="176813" y="351405"/>
                </a:cubicBezTo>
                <a:cubicBezTo>
                  <a:pt x="89991" y="452641"/>
                  <a:pt x="23099" y="543566"/>
                  <a:pt x="16875" y="554150"/>
                </a:cubicBezTo>
                <a:cubicBezTo>
                  <a:pt x="-19434" y="615919"/>
                  <a:pt x="59062" y="717884"/>
                  <a:pt x="127881" y="696726"/>
                </a:cubicBezTo>
                <a:cubicBezTo>
                  <a:pt x="173124" y="682816"/>
                  <a:pt x="272198" y="573348"/>
                  <a:pt x="328727" y="512613"/>
                </a:cubicBezTo>
                <a:cubicBezTo>
                  <a:pt x="342057" y="526200"/>
                  <a:pt x="503796" y="691874"/>
                  <a:pt x="527523" y="697826"/>
                </a:cubicBezTo>
                <a:cubicBezTo>
                  <a:pt x="580577" y="711136"/>
                  <a:pt x="673518" y="626858"/>
                  <a:pt x="638344" y="551540"/>
                </a:cubicBezTo>
                <a:cubicBezTo>
                  <a:pt x="626639" y="526483"/>
                  <a:pt x="625209" y="526039"/>
                  <a:pt x="475761" y="3509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7" name="Google Shape;3217;p27"/>
          <p:cNvSpPr/>
          <p:nvPr/>
        </p:nvSpPr>
        <p:spPr>
          <a:xfrm>
            <a:off x="7037030" y="2394477"/>
            <a:ext cx="326845" cy="349783"/>
          </a:xfrm>
          <a:custGeom>
            <a:rect b="b" l="l" r="r" t="t"/>
            <a:pathLst>
              <a:path extrusionOk="0" h="699566" w="653690">
                <a:moveTo>
                  <a:pt x="475761" y="350991"/>
                </a:moveTo>
                <a:cubicBezTo>
                  <a:pt x="636875" y="169776"/>
                  <a:pt x="672703" y="142406"/>
                  <a:pt x="645361" y="89165"/>
                </a:cubicBezTo>
                <a:cubicBezTo>
                  <a:pt x="626106" y="51670"/>
                  <a:pt x="591912" y="22338"/>
                  <a:pt x="552359" y="8017"/>
                </a:cubicBezTo>
                <a:cubicBezTo>
                  <a:pt x="486580" y="-15797"/>
                  <a:pt x="445089" y="44312"/>
                  <a:pt x="327945" y="177588"/>
                </a:cubicBezTo>
                <a:cubicBezTo>
                  <a:pt x="199615" y="25005"/>
                  <a:pt x="152863" y="-20001"/>
                  <a:pt x="94294" y="7681"/>
                </a:cubicBezTo>
                <a:cubicBezTo>
                  <a:pt x="60443" y="23680"/>
                  <a:pt x="29021" y="48780"/>
                  <a:pt x="11293" y="82281"/>
                </a:cubicBezTo>
                <a:cubicBezTo>
                  <a:pt x="-17350" y="136121"/>
                  <a:pt x="-1400" y="154477"/>
                  <a:pt x="176813" y="351405"/>
                </a:cubicBezTo>
                <a:cubicBezTo>
                  <a:pt x="89991" y="452641"/>
                  <a:pt x="23099" y="543566"/>
                  <a:pt x="16875" y="554150"/>
                </a:cubicBezTo>
                <a:cubicBezTo>
                  <a:pt x="-19434" y="615919"/>
                  <a:pt x="59062" y="717884"/>
                  <a:pt x="127881" y="696726"/>
                </a:cubicBezTo>
                <a:cubicBezTo>
                  <a:pt x="173124" y="682816"/>
                  <a:pt x="272198" y="573348"/>
                  <a:pt x="328727" y="512613"/>
                </a:cubicBezTo>
                <a:cubicBezTo>
                  <a:pt x="342057" y="526200"/>
                  <a:pt x="503796" y="691874"/>
                  <a:pt x="527523" y="697826"/>
                </a:cubicBezTo>
                <a:cubicBezTo>
                  <a:pt x="580577" y="711136"/>
                  <a:pt x="673518" y="626858"/>
                  <a:pt x="638344" y="551540"/>
                </a:cubicBezTo>
                <a:cubicBezTo>
                  <a:pt x="626639" y="526483"/>
                  <a:pt x="625209" y="526039"/>
                  <a:pt x="475761" y="3509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8" name="Google Shape;3218;p27"/>
          <p:cNvSpPr/>
          <p:nvPr/>
        </p:nvSpPr>
        <p:spPr>
          <a:xfrm>
            <a:off x="3761750" y="271701"/>
            <a:ext cx="1636945" cy="550563"/>
          </a:xfrm>
          <a:custGeom>
            <a:rect b="b" l="l" r="r" t="t"/>
            <a:pathLst>
              <a:path extrusionOk="0" h="843774" w="2508728">
                <a:moveTo>
                  <a:pt x="2406826" y="692139"/>
                </a:moveTo>
                <a:cubicBezTo>
                  <a:pt x="2515138" y="629880"/>
                  <a:pt x="2504722" y="638439"/>
                  <a:pt x="2473493" y="592600"/>
                </a:cubicBezTo>
                <a:cubicBezTo>
                  <a:pt x="2447342" y="556440"/>
                  <a:pt x="2416104" y="524831"/>
                  <a:pt x="2384619" y="493423"/>
                </a:cubicBezTo>
                <a:cubicBezTo>
                  <a:pt x="2511390" y="401354"/>
                  <a:pt x="2496774" y="435464"/>
                  <a:pt x="2391488" y="286385"/>
                </a:cubicBezTo>
                <a:cubicBezTo>
                  <a:pt x="2451512" y="251039"/>
                  <a:pt x="2496945" y="235071"/>
                  <a:pt x="2471998" y="207541"/>
                </a:cubicBezTo>
                <a:cubicBezTo>
                  <a:pt x="2404207" y="109951"/>
                  <a:pt x="2428075" y="139270"/>
                  <a:pt x="2439395" y="100764"/>
                </a:cubicBezTo>
                <a:cubicBezTo>
                  <a:pt x="2444934" y="88890"/>
                  <a:pt x="2451321" y="78347"/>
                  <a:pt x="2457909" y="66855"/>
                </a:cubicBezTo>
                <a:cubicBezTo>
                  <a:pt x="2471035" y="47501"/>
                  <a:pt x="2485094" y="723"/>
                  <a:pt x="2449038" y="0"/>
                </a:cubicBezTo>
                <a:cubicBezTo>
                  <a:pt x="2090350" y="19760"/>
                  <a:pt x="291105" y="63786"/>
                  <a:pt x="290768" y="63776"/>
                </a:cubicBezTo>
                <a:cubicBezTo>
                  <a:pt x="228507" y="67267"/>
                  <a:pt x="100602" y="39405"/>
                  <a:pt x="54085" y="80411"/>
                </a:cubicBezTo>
                <a:cubicBezTo>
                  <a:pt x="39173" y="93707"/>
                  <a:pt x="49885" y="109444"/>
                  <a:pt x="67622" y="152023"/>
                </a:cubicBezTo>
                <a:cubicBezTo>
                  <a:pt x="79679" y="188685"/>
                  <a:pt x="63463" y="180161"/>
                  <a:pt x="24964" y="196209"/>
                </a:cubicBezTo>
                <a:cubicBezTo>
                  <a:pt x="-31322" y="215251"/>
                  <a:pt x="51586" y="256378"/>
                  <a:pt x="87752" y="314367"/>
                </a:cubicBezTo>
                <a:cubicBezTo>
                  <a:pt x="-7906" y="436745"/>
                  <a:pt x="-36425" y="385024"/>
                  <a:pt x="107079" y="533235"/>
                </a:cubicBezTo>
                <a:cubicBezTo>
                  <a:pt x="-20018" y="682470"/>
                  <a:pt x="-48316" y="615595"/>
                  <a:pt x="101093" y="718403"/>
                </a:cubicBezTo>
                <a:cubicBezTo>
                  <a:pt x="51401" y="786308"/>
                  <a:pt x="17904" y="827219"/>
                  <a:pt x="32174" y="843775"/>
                </a:cubicBezTo>
                <a:cubicBezTo>
                  <a:pt x="295154" y="757215"/>
                  <a:pt x="1843702" y="814773"/>
                  <a:pt x="2457302" y="816008"/>
                </a:cubicBezTo>
                <a:cubicBezTo>
                  <a:pt x="2558890" y="791301"/>
                  <a:pt x="2492836" y="751901"/>
                  <a:pt x="2406826" y="69213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19" name="Google Shape;3219;p27"/>
          <p:cNvGrpSpPr/>
          <p:nvPr/>
        </p:nvGrpSpPr>
        <p:grpSpPr>
          <a:xfrm>
            <a:off x="3762211" y="271826"/>
            <a:ext cx="1637202" cy="550661"/>
            <a:chOff x="8504170" y="2969573"/>
            <a:chExt cx="2508738" cy="843795"/>
          </a:xfrm>
        </p:grpSpPr>
        <p:sp>
          <p:nvSpPr>
            <p:cNvPr id="3220" name="Google Shape;3220;p27"/>
            <p:cNvSpPr/>
            <p:nvPr/>
          </p:nvSpPr>
          <p:spPr>
            <a:xfrm>
              <a:off x="8804936" y="3028251"/>
              <a:ext cx="242359" cy="747189"/>
            </a:xfrm>
            <a:custGeom>
              <a:rect b="b" l="l" r="r" t="t"/>
              <a:pathLst>
                <a:path extrusionOk="0" h="747189" w="242359">
                  <a:moveTo>
                    <a:pt x="241327" y="677095"/>
                  </a:moveTo>
                  <a:cubicBezTo>
                    <a:pt x="235010" y="671329"/>
                    <a:pt x="224197" y="656697"/>
                    <a:pt x="176897" y="615454"/>
                  </a:cubicBezTo>
                  <a:cubicBezTo>
                    <a:pt x="169843" y="609306"/>
                    <a:pt x="151007" y="599291"/>
                    <a:pt x="157480" y="583348"/>
                  </a:cubicBezTo>
                  <a:cubicBezTo>
                    <a:pt x="170184" y="552050"/>
                    <a:pt x="178593" y="553638"/>
                    <a:pt x="223625" y="488250"/>
                  </a:cubicBezTo>
                  <a:cubicBezTo>
                    <a:pt x="225557" y="485457"/>
                    <a:pt x="224799" y="488436"/>
                    <a:pt x="234678" y="479334"/>
                  </a:cubicBezTo>
                  <a:cubicBezTo>
                    <a:pt x="172582" y="427061"/>
                    <a:pt x="189346" y="425464"/>
                    <a:pt x="163310" y="412876"/>
                  </a:cubicBezTo>
                  <a:cubicBezTo>
                    <a:pt x="159100" y="410842"/>
                    <a:pt x="148770" y="396004"/>
                    <a:pt x="147907" y="385386"/>
                  </a:cubicBezTo>
                  <a:cubicBezTo>
                    <a:pt x="146808" y="371895"/>
                    <a:pt x="151840" y="371679"/>
                    <a:pt x="155448" y="366495"/>
                  </a:cubicBezTo>
                  <a:cubicBezTo>
                    <a:pt x="158634" y="351898"/>
                    <a:pt x="177550" y="334524"/>
                    <a:pt x="181719" y="322736"/>
                  </a:cubicBezTo>
                  <a:cubicBezTo>
                    <a:pt x="184062" y="316105"/>
                    <a:pt x="191037" y="316829"/>
                    <a:pt x="210820" y="293166"/>
                  </a:cubicBezTo>
                  <a:cubicBezTo>
                    <a:pt x="216485" y="286390"/>
                    <a:pt x="221799" y="279222"/>
                    <a:pt x="227825" y="272693"/>
                  </a:cubicBezTo>
                  <a:cubicBezTo>
                    <a:pt x="202451" y="249140"/>
                    <a:pt x="223023" y="275762"/>
                    <a:pt x="201573" y="246769"/>
                  </a:cubicBezTo>
                  <a:cubicBezTo>
                    <a:pt x="197820" y="241701"/>
                    <a:pt x="191859" y="238326"/>
                    <a:pt x="187655" y="233524"/>
                  </a:cubicBezTo>
                  <a:cubicBezTo>
                    <a:pt x="183666" y="228973"/>
                    <a:pt x="172005" y="203522"/>
                    <a:pt x="167309" y="200378"/>
                  </a:cubicBezTo>
                  <a:cubicBezTo>
                    <a:pt x="155538" y="192502"/>
                    <a:pt x="153601" y="183064"/>
                    <a:pt x="144229" y="173164"/>
                  </a:cubicBezTo>
                  <a:cubicBezTo>
                    <a:pt x="140230" y="168945"/>
                    <a:pt x="137340" y="163138"/>
                    <a:pt x="140170" y="156448"/>
                  </a:cubicBezTo>
                  <a:cubicBezTo>
                    <a:pt x="140636" y="155343"/>
                    <a:pt x="139201" y="142133"/>
                    <a:pt x="149286" y="137768"/>
                  </a:cubicBezTo>
                  <a:cubicBezTo>
                    <a:pt x="153652" y="135879"/>
                    <a:pt x="157124" y="131012"/>
                    <a:pt x="162226" y="124040"/>
                  </a:cubicBezTo>
                  <a:cubicBezTo>
                    <a:pt x="167234" y="117209"/>
                    <a:pt x="185558" y="109956"/>
                    <a:pt x="190595" y="103150"/>
                  </a:cubicBezTo>
                  <a:cubicBezTo>
                    <a:pt x="242787" y="32609"/>
                    <a:pt x="266655" y="71486"/>
                    <a:pt x="208462" y="17053"/>
                  </a:cubicBezTo>
                  <a:cubicBezTo>
                    <a:pt x="200956" y="10036"/>
                    <a:pt x="200921" y="6706"/>
                    <a:pt x="194755" y="0"/>
                  </a:cubicBezTo>
                  <a:cubicBezTo>
                    <a:pt x="121655" y="1843"/>
                    <a:pt x="64782" y="3260"/>
                    <a:pt x="29735" y="4124"/>
                  </a:cubicBezTo>
                  <a:cubicBezTo>
                    <a:pt x="51280" y="22809"/>
                    <a:pt x="81812" y="41394"/>
                    <a:pt x="82855" y="50133"/>
                  </a:cubicBezTo>
                  <a:cubicBezTo>
                    <a:pt x="74772" y="69883"/>
                    <a:pt x="43082" y="87629"/>
                    <a:pt x="19033" y="121639"/>
                  </a:cubicBezTo>
                  <a:cubicBezTo>
                    <a:pt x="38446" y="161812"/>
                    <a:pt x="54075" y="150661"/>
                    <a:pt x="64787" y="165107"/>
                  </a:cubicBezTo>
                  <a:cubicBezTo>
                    <a:pt x="93703" y="204110"/>
                    <a:pt x="110828" y="202191"/>
                    <a:pt x="70377" y="248010"/>
                  </a:cubicBezTo>
                  <a:cubicBezTo>
                    <a:pt x="-8407" y="337247"/>
                    <a:pt x="-2075" y="312720"/>
                    <a:pt x="22977" y="341632"/>
                  </a:cubicBezTo>
                  <a:cubicBezTo>
                    <a:pt x="24106" y="342933"/>
                    <a:pt x="25059" y="344550"/>
                    <a:pt x="26469" y="345404"/>
                  </a:cubicBezTo>
                  <a:cubicBezTo>
                    <a:pt x="43789" y="355927"/>
                    <a:pt x="63618" y="383970"/>
                    <a:pt x="69198" y="386245"/>
                  </a:cubicBezTo>
                  <a:cubicBezTo>
                    <a:pt x="71335" y="387119"/>
                    <a:pt x="73889" y="389008"/>
                    <a:pt x="74596" y="391022"/>
                  </a:cubicBezTo>
                  <a:cubicBezTo>
                    <a:pt x="77918" y="400440"/>
                    <a:pt x="95850" y="408084"/>
                    <a:pt x="99097" y="414775"/>
                  </a:cubicBezTo>
                  <a:cubicBezTo>
                    <a:pt x="112549" y="442516"/>
                    <a:pt x="102629" y="444279"/>
                    <a:pt x="95349" y="450056"/>
                  </a:cubicBezTo>
                  <a:cubicBezTo>
                    <a:pt x="95138" y="450754"/>
                    <a:pt x="78625" y="476245"/>
                    <a:pt x="68284" y="483815"/>
                  </a:cubicBezTo>
                  <a:cubicBezTo>
                    <a:pt x="46102" y="500054"/>
                    <a:pt x="2832" y="556415"/>
                    <a:pt x="2551" y="556747"/>
                  </a:cubicBezTo>
                  <a:cubicBezTo>
                    <a:pt x="-3385" y="563834"/>
                    <a:pt x="-2060" y="562307"/>
                    <a:pt x="41125" y="606870"/>
                  </a:cubicBezTo>
                  <a:cubicBezTo>
                    <a:pt x="43333" y="609141"/>
                    <a:pt x="42249" y="615675"/>
                    <a:pt x="82604" y="651353"/>
                  </a:cubicBezTo>
                  <a:cubicBezTo>
                    <a:pt x="83894" y="652493"/>
                    <a:pt x="85249" y="653829"/>
                    <a:pt x="86809" y="654347"/>
                  </a:cubicBezTo>
                  <a:cubicBezTo>
                    <a:pt x="126352" y="667471"/>
                    <a:pt x="109217" y="717575"/>
                    <a:pt x="66388" y="737706"/>
                  </a:cubicBezTo>
                  <a:cubicBezTo>
                    <a:pt x="62038" y="739751"/>
                    <a:pt x="63719" y="742875"/>
                    <a:pt x="58731" y="747190"/>
                  </a:cubicBezTo>
                  <a:cubicBezTo>
                    <a:pt x="96573" y="745401"/>
                    <a:pt x="136672" y="743900"/>
                    <a:pt x="178709" y="742649"/>
                  </a:cubicBezTo>
                  <a:cubicBezTo>
                    <a:pt x="188563" y="726355"/>
                    <a:pt x="241633" y="677376"/>
                    <a:pt x="241327" y="67709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1" name="Google Shape;3221;p27"/>
            <p:cNvSpPr/>
            <p:nvPr/>
          </p:nvSpPr>
          <p:spPr>
            <a:xfrm>
              <a:off x="9930324" y="2999892"/>
              <a:ext cx="210918" cy="772404"/>
            </a:xfrm>
            <a:custGeom>
              <a:rect b="b" l="l" r="r" t="t"/>
              <a:pathLst>
                <a:path extrusionOk="0" h="772404" w="210918">
                  <a:moveTo>
                    <a:pt x="156499" y="758401"/>
                  </a:moveTo>
                  <a:cubicBezTo>
                    <a:pt x="191235" y="721061"/>
                    <a:pt x="177331" y="732879"/>
                    <a:pt x="209744" y="706253"/>
                  </a:cubicBezTo>
                  <a:cubicBezTo>
                    <a:pt x="200908" y="698503"/>
                    <a:pt x="196714" y="690712"/>
                    <a:pt x="165049" y="661991"/>
                  </a:cubicBezTo>
                  <a:cubicBezTo>
                    <a:pt x="129987" y="630197"/>
                    <a:pt x="118913" y="626570"/>
                    <a:pt x="124939" y="611712"/>
                  </a:cubicBezTo>
                  <a:cubicBezTo>
                    <a:pt x="136339" y="583609"/>
                    <a:pt x="148641" y="576432"/>
                    <a:pt x="175380" y="539237"/>
                  </a:cubicBezTo>
                  <a:cubicBezTo>
                    <a:pt x="204235" y="499044"/>
                    <a:pt x="182263" y="526002"/>
                    <a:pt x="202138" y="507693"/>
                  </a:cubicBezTo>
                  <a:cubicBezTo>
                    <a:pt x="195339" y="501972"/>
                    <a:pt x="161135" y="471544"/>
                    <a:pt x="156624" y="464260"/>
                  </a:cubicBezTo>
                  <a:cubicBezTo>
                    <a:pt x="145059" y="445605"/>
                    <a:pt x="129294" y="441321"/>
                    <a:pt x="128220" y="439759"/>
                  </a:cubicBezTo>
                  <a:cubicBezTo>
                    <a:pt x="119314" y="426795"/>
                    <a:pt x="108121" y="407773"/>
                    <a:pt x="120288" y="397888"/>
                  </a:cubicBezTo>
                  <a:cubicBezTo>
                    <a:pt x="125155" y="393935"/>
                    <a:pt x="122425" y="388033"/>
                    <a:pt x="129405" y="382603"/>
                  </a:cubicBezTo>
                  <a:cubicBezTo>
                    <a:pt x="133494" y="370584"/>
                    <a:pt x="144889" y="363200"/>
                    <a:pt x="149173" y="351095"/>
                  </a:cubicBezTo>
                  <a:cubicBezTo>
                    <a:pt x="150498" y="347343"/>
                    <a:pt x="154898" y="344414"/>
                    <a:pt x="158370" y="341742"/>
                  </a:cubicBezTo>
                  <a:cubicBezTo>
                    <a:pt x="172881" y="330581"/>
                    <a:pt x="184255" y="313001"/>
                    <a:pt x="195274" y="301052"/>
                  </a:cubicBezTo>
                  <a:cubicBezTo>
                    <a:pt x="169911" y="277509"/>
                    <a:pt x="190477" y="304121"/>
                    <a:pt x="169022" y="275129"/>
                  </a:cubicBezTo>
                  <a:cubicBezTo>
                    <a:pt x="165269" y="270061"/>
                    <a:pt x="159309" y="266685"/>
                    <a:pt x="155104" y="261883"/>
                  </a:cubicBezTo>
                  <a:cubicBezTo>
                    <a:pt x="151115" y="257333"/>
                    <a:pt x="139460" y="231882"/>
                    <a:pt x="134758" y="228737"/>
                  </a:cubicBezTo>
                  <a:cubicBezTo>
                    <a:pt x="122987" y="220861"/>
                    <a:pt x="121051" y="211423"/>
                    <a:pt x="111678" y="201523"/>
                  </a:cubicBezTo>
                  <a:cubicBezTo>
                    <a:pt x="107679" y="197304"/>
                    <a:pt x="104789" y="191498"/>
                    <a:pt x="107619" y="184807"/>
                  </a:cubicBezTo>
                  <a:cubicBezTo>
                    <a:pt x="108351" y="183074"/>
                    <a:pt x="107564" y="180749"/>
                    <a:pt x="108045" y="178845"/>
                  </a:cubicBezTo>
                  <a:cubicBezTo>
                    <a:pt x="111236" y="166353"/>
                    <a:pt x="114427" y="168603"/>
                    <a:pt x="121477" y="162947"/>
                  </a:cubicBezTo>
                  <a:cubicBezTo>
                    <a:pt x="140458" y="138089"/>
                    <a:pt x="151190" y="140761"/>
                    <a:pt x="158034" y="131514"/>
                  </a:cubicBezTo>
                  <a:cubicBezTo>
                    <a:pt x="182835" y="97992"/>
                    <a:pt x="185535" y="106274"/>
                    <a:pt x="210918" y="77594"/>
                  </a:cubicBezTo>
                  <a:cubicBezTo>
                    <a:pt x="208630" y="75579"/>
                    <a:pt x="173212" y="44242"/>
                    <a:pt x="168701" y="36963"/>
                  </a:cubicBezTo>
                  <a:cubicBezTo>
                    <a:pt x="153057" y="11723"/>
                    <a:pt x="144728" y="23377"/>
                    <a:pt x="132004" y="0"/>
                  </a:cubicBezTo>
                  <a:cubicBezTo>
                    <a:pt x="88944" y="1231"/>
                    <a:pt x="45568" y="2456"/>
                    <a:pt x="2132" y="3672"/>
                  </a:cubicBezTo>
                  <a:cubicBezTo>
                    <a:pt x="10019" y="11774"/>
                    <a:pt x="24675" y="25863"/>
                    <a:pt x="51493" y="50580"/>
                  </a:cubicBezTo>
                  <a:cubicBezTo>
                    <a:pt x="86079" y="82496"/>
                    <a:pt x="106911" y="63077"/>
                    <a:pt x="27480" y="136628"/>
                  </a:cubicBezTo>
                  <a:cubicBezTo>
                    <a:pt x="25613" y="151104"/>
                    <a:pt x="7867" y="141726"/>
                    <a:pt x="34489" y="173626"/>
                  </a:cubicBezTo>
                  <a:cubicBezTo>
                    <a:pt x="39888" y="180091"/>
                    <a:pt x="59933" y="186706"/>
                    <a:pt x="64950" y="193477"/>
                  </a:cubicBezTo>
                  <a:cubicBezTo>
                    <a:pt x="99992" y="240737"/>
                    <a:pt x="114814" y="228968"/>
                    <a:pt x="47414" y="301825"/>
                  </a:cubicBezTo>
                  <a:cubicBezTo>
                    <a:pt x="10993" y="341205"/>
                    <a:pt x="12011" y="339567"/>
                    <a:pt x="5483" y="352662"/>
                  </a:cubicBezTo>
                  <a:cubicBezTo>
                    <a:pt x="26341" y="371538"/>
                    <a:pt x="24404" y="372417"/>
                    <a:pt x="26627" y="373773"/>
                  </a:cubicBezTo>
                  <a:cubicBezTo>
                    <a:pt x="43947" y="384296"/>
                    <a:pt x="63776" y="412339"/>
                    <a:pt x="69356" y="414614"/>
                  </a:cubicBezTo>
                  <a:cubicBezTo>
                    <a:pt x="71498" y="415488"/>
                    <a:pt x="74047" y="417377"/>
                    <a:pt x="74759" y="419391"/>
                  </a:cubicBezTo>
                  <a:cubicBezTo>
                    <a:pt x="80018" y="434264"/>
                    <a:pt x="109636" y="434977"/>
                    <a:pt x="105391" y="470996"/>
                  </a:cubicBezTo>
                  <a:cubicBezTo>
                    <a:pt x="85412" y="485959"/>
                    <a:pt x="84022" y="500777"/>
                    <a:pt x="68447" y="512179"/>
                  </a:cubicBezTo>
                  <a:cubicBezTo>
                    <a:pt x="54660" y="522270"/>
                    <a:pt x="12538" y="569068"/>
                    <a:pt x="7019" y="580596"/>
                  </a:cubicBezTo>
                  <a:cubicBezTo>
                    <a:pt x="551" y="594097"/>
                    <a:pt x="-15189" y="576944"/>
                    <a:pt x="41293" y="635234"/>
                  </a:cubicBezTo>
                  <a:cubicBezTo>
                    <a:pt x="43275" y="637289"/>
                    <a:pt x="43882" y="640659"/>
                    <a:pt x="45819" y="642779"/>
                  </a:cubicBezTo>
                  <a:cubicBezTo>
                    <a:pt x="50074" y="647430"/>
                    <a:pt x="81478" y="680893"/>
                    <a:pt x="86982" y="682721"/>
                  </a:cubicBezTo>
                  <a:cubicBezTo>
                    <a:pt x="93284" y="684815"/>
                    <a:pt x="109164" y="695419"/>
                    <a:pt x="107112" y="701230"/>
                  </a:cubicBezTo>
                  <a:cubicBezTo>
                    <a:pt x="117393" y="727736"/>
                    <a:pt x="99119" y="738485"/>
                    <a:pt x="92652" y="745994"/>
                  </a:cubicBezTo>
                  <a:cubicBezTo>
                    <a:pt x="77343" y="763780"/>
                    <a:pt x="64444" y="765543"/>
                    <a:pt x="63656" y="768386"/>
                  </a:cubicBezTo>
                  <a:cubicBezTo>
                    <a:pt x="63370" y="769411"/>
                    <a:pt x="63009" y="770295"/>
                    <a:pt x="62597" y="771099"/>
                  </a:cubicBezTo>
                  <a:cubicBezTo>
                    <a:pt x="90288" y="771520"/>
                    <a:pt x="117890" y="771957"/>
                    <a:pt x="145380" y="772405"/>
                  </a:cubicBezTo>
                  <a:cubicBezTo>
                    <a:pt x="144979" y="770164"/>
                    <a:pt x="149389" y="766046"/>
                    <a:pt x="156499" y="75840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2" name="Google Shape;3222;p27"/>
            <p:cNvSpPr/>
            <p:nvPr/>
          </p:nvSpPr>
          <p:spPr>
            <a:xfrm>
              <a:off x="10279342" y="2989328"/>
              <a:ext cx="244135" cy="789427"/>
            </a:xfrm>
            <a:custGeom>
              <a:rect b="b" l="l" r="r" t="t"/>
              <a:pathLst>
                <a:path extrusionOk="0" h="789427" w="244135">
                  <a:moveTo>
                    <a:pt x="217549" y="738681"/>
                  </a:moveTo>
                  <a:cubicBezTo>
                    <a:pt x="218713" y="736647"/>
                    <a:pt x="223615" y="736943"/>
                    <a:pt x="224337" y="735999"/>
                  </a:cubicBezTo>
                  <a:cubicBezTo>
                    <a:pt x="230057" y="728509"/>
                    <a:pt x="238010" y="723225"/>
                    <a:pt x="244056" y="716083"/>
                  </a:cubicBezTo>
                  <a:cubicBezTo>
                    <a:pt x="232315" y="701009"/>
                    <a:pt x="232074" y="707986"/>
                    <a:pt x="231271" y="705249"/>
                  </a:cubicBezTo>
                  <a:cubicBezTo>
                    <a:pt x="227443" y="692289"/>
                    <a:pt x="206776" y="682826"/>
                    <a:pt x="205572" y="678572"/>
                  </a:cubicBezTo>
                  <a:cubicBezTo>
                    <a:pt x="201377" y="663754"/>
                    <a:pt x="178362" y="646129"/>
                    <a:pt x="172843" y="638705"/>
                  </a:cubicBezTo>
                  <a:cubicBezTo>
                    <a:pt x="168332" y="632633"/>
                    <a:pt x="165141" y="625314"/>
                    <a:pt x="157801" y="621733"/>
                  </a:cubicBezTo>
                  <a:cubicBezTo>
                    <a:pt x="137445" y="578446"/>
                    <a:pt x="138238" y="600888"/>
                    <a:pt x="188698" y="530075"/>
                  </a:cubicBezTo>
                  <a:cubicBezTo>
                    <a:pt x="193174" y="523792"/>
                    <a:pt x="199586" y="518914"/>
                    <a:pt x="204874" y="513163"/>
                  </a:cubicBezTo>
                  <a:cubicBezTo>
                    <a:pt x="215928" y="501149"/>
                    <a:pt x="218045" y="490987"/>
                    <a:pt x="231106" y="482609"/>
                  </a:cubicBezTo>
                  <a:cubicBezTo>
                    <a:pt x="235787" y="479600"/>
                    <a:pt x="233820" y="475753"/>
                    <a:pt x="244136" y="467992"/>
                  </a:cubicBezTo>
                  <a:cubicBezTo>
                    <a:pt x="203821" y="427478"/>
                    <a:pt x="125042" y="367454"/>
                    <a:pt x="157660" y="342234"/>
                  </a:cubicBezTo>
                  <a:cubicBezTo>
                    <a:pt x="157981" y="341983"/>
                    <a:pt x="204343" y="282482"/>
                    <a:pt x="206435" y="282050"/>
                  </a:cubicBezTo>
                  <a:cubicBezTo>
                    <a:pt x="215873" y="280096"/>
                    <a:pt x="216941" y="268760"/>
                    <a:pt x="225095" y="265374"/>
                  </a:cubicBezTo>
                  <a:cubicBezTo>
                    <a:pt x="231387" y="262757"/>
                    <a:pt x="228953" y="256001"/>
                    <a:pt x="231703" y="256097"/>
                  </a:cubicBezTo>
                  <a:cubicBezTo>
                    <a:pt x="235993" y="256243"/>
                    <a:pt x="236053" y="252943"/>
                    <a:pt x="236565" y="250441"/>
                  </a:cubicBezTo>
                  <a:cubicBezTo>
                    <a:pt x="224468" y="239476"/>
                    <a:pt x="225145" y="239697"/>
                    <a:pt x="216565" y="230114"/>
                  </a:cubicBezTo>
                  <a:cubicBezTo>
                    <a:pt x="215662" y="229104"/>
                    <a:pt x="177143" y="207817"/>
                    <a:pt x="171408" y="200212"/>
                  </a:cubicBezTo>
                  <a:cubicBezTo>
                    <a:pt x="162336" y="188177"/>
                    <a:pt x="162643" y="173154"/>
                    <a:pt x="172803" y="159512"/>
                  </a:cubicBezTo>
                  <a:cubicBezTo>
                    <a:pt x="178382" y="152018"/>
                    <a:pt x="175858" y="145182"/>
                    <a:pt x="182823" y="143710"/>
                  </a:cubicBezTo>
                  <a:cubicBezTo>
                    <a:pt x="183405" y="143589"/>
                    <a:pt x="180971" y="146357"/>
                    <a:pt x="196485" y="120715"/>
                  </a:cubicBezTo>
                  <a:cubicBezTo>
                    <a:pt x="199109" y="116380"/>
                    <a:pt x="198066" y="124040"/>
                    <a:pt x="217659" y="99086"/>
                  </a:cubicBezTo>
                  <a:cubicBezTo>
                    <a:pt x="224904" y="89859"/>
                    <a:pt x="127330" y="40113"/>
                    <a:pt x="139281" y="0"/>
                  </a:cubicBezTo>
                  <a:cubicBezTo>
                    <a:pt x="103095" y="1125"/>
                    <a:pt x="65966" y="2255"/>
                    <a:pt x="28125" y="3395"/>
                  </a:cubicBezTo>
                  <a:cubicBezTo>
                    <a:pt x="47552" y="19795"/>
                    <a:pt x="40904" y="22708"/>
                    <a:pt x="79428" y="51901"/>
                  </a:cubicBezTo>
                  <a:cubicBezTo>
                    <a:pt x="160304" y="113191"/>
                    <a:pt x="76904" y="134151"/>
                    <a:pt x="67431" y="148793"/>
                  </a:cubicBezTo>
                  <a:cubicBezTo>
                    <a:pt x="58721" y="162249"/>
                    <a:pt x="44943" y="172009"/>
                    <a:pt x="39173" y="187635"/>
                  </a:cubicBezTo>
                  <a:cubicBezTo>
                    <a:pt x="39063" y="187931"/>
                    <a:pt x="38746" y="188187"/>
                    <a:pt x="38546" y="188469"/>
                  </a:cubicBezTo>
                  <a:cubicBezTo>
                    <a:pt x="41907" y="191397"/>
                    <a:pt x="38044" y="206586"/>
                    <a:pt x="44291" y="215216"/>
                  </a:cubicBezTo>
                  <a:cubicBezTo>
                    <a:pt x="45109" y="216351"/>
                    <a:pt x="46468" y="217250"/>
                    <a:pt x="46870" y="218486"/>
                  </a:cubicBezTo>
                  <a:cubicBezTo>
                    <a:pt x="53729" y="239456"/>
                    <a:pt x="76312" y="246870"/>
                    <a:pt x="82704" y="284747"/>
                  </a:cubicBezTo>
                  <a:cubicBezTo>
                    <a:pt x="83096" y="287058"/>
                    <a:pt x="83778" y="291222"/>
                    <a:pt x="83081" y="291508"/>
                  </a:cubicBezTo>
                  <a:cubicBezTo>
                    <a:pt x="75008" y="294813"/>
                    <a:pt x="88469" y="293311"/>
                    <a:pt x="60091" y="317130"/>
                  </a:cubicBezTo>
                  <a:cubicBezTo>
                    <a:pt x="62534" y="329195"/>
                    <a:pt x="47507" y="329788"/>
                    <a:pt x="16318" y="372794"/>
                  </a:cubicBezTo>
                  <a:cubicBezTo>
                    <a:pt x="22113" y="377560"/>
                    <a:pt x="23945" y="376531"/>
                    <a:pt x="24748" y="378334"/>
                  </a:cubicBezTo>
                  <a:cubicBezTo>
                    <a:pt x="28345" y="386436"/>
                    <a:pt x="95278" y="456460"/>
                    <a:pt x="104646" y="467028"/>
                  </a:cubicBezTo>
                  <a:cubicBezTo>
                    <a:pt x="117621" y="481665"/>
                    <a:pt x="111745" y="492705"/>
                    <a:pt x="100376" y="496236"/>
                  </a:cubicBezTo>
                  <a:cubicBezTo>
                    <a:pt x="97782" y="504408"/>
                    <a:pt x="95735" y="502891"/>
                    <a:pt x="87927" y="514218"/>
                  </a:cubicBezTo>
                  <a:cubicBezTo>
                    <a:pt x="74666" y="533466"/>
                    <a:pt x="61982" y="536680"/>
                    <a:pt x="61495" y="539599"/>
                  </a:cubicBezTo>
                  <a:cubicBezTo>
                    <a:pt x="60487" y="545681"/>
                    <a:pt x="15987" y="589165"/>
                    <a:pt x="8943" y="601938"/>
                  </a:cubicBezTo>
                  <a:cubicBezTo>
                    <a:pt x="-1188" y="620296"/>
                    <a:pt x="-7846" y="598783"/>
                    <a:pt x="18310" y="628981"/>
                  </a:cubicBezTo>
                  <a:cubicBezTo>
                    <a:pt x="19439" y="630282"/>
                    <a:pt x="20393" y="631899"/>
                    <a:pt x="21802" y="632758"/>
                  </a:cubicBezTo>
                  <a:cubicBezTo>
                    <a:pt x="39123" y="643281"/>
                    <a:pt x="58952" y="671324"/>
                    <a:pt x="64531" y="673599"/>
                  </a:cubicBezTo>
                  <a:cubicBezTo>
                    <a:pt x="66669" y="674473"/>
                    <a:pt x="69222" y="676362"/>
                    <a:pt x="69935" y="678376"/>
                  </a:cubicBezTo>
                  <a:cubicBezTo>
                    <a:pt x="74325" y="690793"/>
                    <a:pt x="90291" y="690175"/>
                    <a:pt x="97561" y="709377"/>
                  </a:cubicBezTo>
                  <a:cubicBezTo>
                    <a:pt x="114224" y="713275"/>
                    <a:pt x="120832" y="733738"/>
                    <a:pt x="105223" y="744628"/>
                  </a:cubicBezTo>
                  <a:cubicBezTo>
                    <a:pt x="103000" y="746175"/>
                    <a:pt x="82504" y="771249"/>
                    <a:pt x="71887" y="781220"/>
                  </a:cubicBezTo>
                  <a:cubicBezTo>
                    <a:pt x="69328" y="783621"/>
                    <a:pt x="67421" y="785740"/>
                    <a:pt x="65936" y="787634"/>
                  </a:cubicBezTo>
                  <a:cubicBezTo>
                    <a:pt x="99854" y="788242"/>
                    <a:pt x="133305" y="788839"/>
                    <a:pt x="166180" y="789427"/>
                  </a:cubicBezTo>
                  <a:cubicBezTo>
                    <a:pt x="175628" y="779527"/>
                    <a:pt x="217498" y="738766"/>
                    <a:pt x="217549" y="7386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3" name="Google Shape;3223;p27"/>
            <p:cNvSpPr/>
            <p:nvPr/>
          </p:nvSpPr>
          <p:spPr>
            <a:xfrm>
              <a:off x="10830782" y="2969573"/>
              <a:ext cx="152381" cy="477957"/>
            </a:xfrm>
            <a:custGeom>
              <a:rect b="b" l="l" r="r" t="t"/>
              <a:pathLst>
                <a:path extrusionOk="0" h="477957" w="152381">
                  <a:moveTo>
                    <a:pt x="18153" y="12432"/>
                  </a:moveTo>
                  <a:cubicBezTo>
                    <a:pt x="16227" y="14586"/>
                    <a:pt x="13567" y="15872"/>
                    <a:pt x="12428" y="19012"/>
                  </a:cubicBezTo>
                  <a:cubicBezTo>
                    <a:pt x="9157" y="28048"/>
                    <a:pt x="-1335" y="24296"/>
                    <a:pt x="6397" y="30343"/>
                  </a:cubicBezTo>
                  <a:cubicBezTo>
                    <a:pt x="31670" y="50103"/>
                    <a:pt x="20858" y="50922"/>
                    <a:pt x="61273" y="81552"/>
                  </a:cubicBezTo>
                  <a:cubicBezTo>
                    <a:pt x="140233" y="141389"/>
                    <a:pt x="57987" y="162706"/>
                    <a:pt x="49623" y="175625"/>
                  </a:cubicBezTo>
                  <a:cubicBezTo>
                    <a:pt x="41168" y="188690"/>
                    <a:pt x="27787" y="198163"/>
                    <a:pt x="22187" y="213337"/>
                  </a:cubicBezTo>
                  <a:cubicBezTo>
                    <a:pt x="22082" y="213623"/>
                    <a:pt x="21776" y="213875"/>
                    <a:pt x="21575" y="214146"/>
                  </a:cubicBezTo>
                  <a:cubicBezTo>
                    <a:pt x="24836" y="216989"/>
                    <a:pt x="21088" y="231736"/>
                    <a:pt x="27155" y="240114"/>
                  </a:cubicBezTo>
                  <a:cubicBezTo>
                    <a:pt x="27947" y="241214"/>
                    <a:pt x="29267" y="242088"/>
                    <a:pt x="29663" y="243289"/>
                  </a:cubicBezTo>
                  <a:cubicBezTo>
                    <a:pt x="32900" y="253189"/>
                    <a:pt x="40737" y="260115"/>
                    <a:pt x="45950" y="268724"/>
                  </a:cubicBezTo>
                  <a:cubicBezTo>
                    <a:pt x="53301" y="280875"/>
                    <a:pt x="59698" y="278569"/>
                    <a:pt x="59929" y="295321"/>
                  </a:cubicBezTo>
                  <a:cubicBezTo>
                    <a:pt x="62216" y="296496"/>
                    <a:pt x="62437" y="298385"/>
                    <a:pt x="62814" y="304156"/>
                  </a:cubicBezTo>
                  <a:cubicBezTo>
                    <a:pt x="62894" y="305341"/>
                    <a:pt x="64249" y="306406"/>
                    <a:pt x="64459" y="307622"/>
                  </a:cubicBezTo>
                  <a:cubicBezTo>
                    <a:pt x="64836" y="309862"/>
                    <a:pt x="65503" y="313905"/>
                    <a:pt x="64821" y="314182"/>
                  </a:cubicBezTo>
                  <a:cubicBezTo>
                    <a:pt x="57018" y="317376"/>
                    <a:pt x="70059" y="315935"/>
                    <a:pt x="42498" y="339060"/>
                  </a:cubicBezTo>
                  <a:cubicBezTo>
                    <a:pt x="44876" y="350834"/>
                    <a:pt x="30471" y="351085"/>
                    <a:pt x="0" y="393101"/>
                  </a:cubicBezTo>
                  <a:cubicBezTo>
                    <a:pt x="5630" y="397732"/>
                    <a:pt x="7406" y="396733"/>
                    <a:pt x="8184" y="398481"/>
                  </a:cubicBezTo>
                  <a:cubicBezTo>
                    <a:pt x="11094" y="405021"/>
                    <a:pt x="66642" y="464185"/>
                    <a:pt x="79592" y="477958"/>
                  </a:cubicBezTo>
                  <a:cubicBezTo>
                    <a:pt x="182656" y="404845"/>
                    <a:pt x="163765" y="426388"/>
                    <a:pt x="64891" y="286385"/>
                  </a:cubicBezTo>
                  <a:cubicBezTo>
                    <a:pt x="124915" y="251039"/>
                    <a:pt x="170348" y="235071"/>
                    <a:pt x="145401" y="207541"/>
                  </a:cubicBezTo>
                  <a:cubicBezTo>
                    <a:pt x="77610" y="109951"/>
                    <a:pt x="101478" y="139270"/>
                    <a:pt x="112798" y="100764"/>
                  </a:cubicBezTo>
                  <a:cubicBezTo>
                    <a:pt x="118337" y="88890"/>
                    <a:pt x="124724" y="78347"/>
                    <a:pt x="131312" y="66855"/>
                  </a:cubicBezTo>
                  <a:cubicBezTo>
                    <a:pt x="144438" y="47501"/>
                    <a:pt x="158496" y="723"/>
                    <a:pt x="122441" y="0"/>
                  </a:cubicBezTo>
                  <a:cubicBezTo>
                    <a:pt x="97103" y="1396"/>
                    <a:pt x="64570" y="2913"/>
                    <a:pt x="26001" y="4526"/>
                  </a:cubicBezTo>
                  <a:cubicBezTo>
                    <a:pt x="24375" y="6063"/>
                    <a:pt x="21640" y="8519"/>
                    <a:pt x="18153" y="1243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4" name="Google Shape;3224;p27"/>
            <p:cNvSpPr/>
            <p:nvPr/>
          </p:nvSpPr>
          <p:spPr>
            <a:xfrm>
              <a:off x="10469781" y="2982598"/>
              <a:ext cx="240054" cy="799578"/>
            </a:xfrm>
            <a:custGeom>
              <a:rect b="b" l="l" r="r" t="t"/>
              <a:pathLst>
                <a:path extrusionOk="0" h="799578" w="240054">
                  <a:moveTo>
                    <a:pt x="225545" y="745306"/>
                  </a:moveTo>
                  <a:cubicBezTo>
                    <a:pt x="241871" y="731257"/>
                    <a:pt x="240632" y="733894"/>
                    <a:pt x="239052" y="732452"/>
                  </a:cubicBezTo>
                  <a:cubicBezTo>
                    <a:pt x="232544" y="726515"/>
                    <a:pt x="221410" y="711442"/>
                    <a:pt x="172696" y="668963"/>
                  </a:cubicBezTo>
                  <a:cubicBezTo>
                    <a:pt x="165430" y="662634"/>
                    <a:pt x="146038" y="652312"/>
                    <a:pt x="152696" y="635897"/>
                  </a:cubicBezTo>
                  <a:cubicBezTo>
                    <a:pt x="165772" y="603666"/>
                    <a:pt x="174447" y="605288"/>
                    <a:pt x="220823" y="537951"/>
                  </a:cubicBezTo>
                  <a:cubicBezTo>
                    <a:pt x="222810" y="535078"/>
                    <a:pt x="222032" y="538142"/>
                    <a:pt x="232208" y="528769"/>
                  </a:cubicBezTo>
                  <a:cubicBezTo>
                    <a:pt x="168250" y="474929"/>
                    <a:pt x="185510" y="473282"/>
                    <a:pt x="158697" y="460317"/>
                  </a:cubicBezTo>
                  <a:cubicBezTo>
                    <a:pt x="154362" y="458223"/>
                    <a:pt x="143720" y="442943"/>
                    <a:pt x="142832" y="432003"/>
                  </a:cubicBezTo>
                  <a:cubicBezTo>
                    <a:pt x="141698" y="418105"/>
                    <a:pt x="146876" y="417889"/>
                    <a:pt x="150594" y="412550"/>
                  </a:cubicBezTo>
                  <a:cubicBezTo>
                    <a:pt x="153875" y="397511"/>
                    <a:pt x="173358" y="379625"/>
                    <a:pt x="177653" y="367479"/>
                  </a:cubicBezTo>
                  <a:cubicBezTo>
                    <a:pt x="180066" y="360653"/>
                    <a:pt x="187251" y="361397"/>
                    <a:pt x="207627" y="337021"/>
                  </a:cubicBezTo>
                  <a:cubicBezTo>
                    <a:pt x="213457" y="330044"/>
                    <a:pt x="218932" y="322660"/>
                    <a:pt x="225138" y="315935"/>
                  </a:cubicBezTo>
                  <a:cubicBezTo>
                    <a:pt x="199007" y="291684"/>
                    <a:pt x="220196" y="319094"/>
                    <a:pt x="198094" y="289238"/>
                  </a:cubicBezTo>
                  <a:cubicBezTo>
                    <a:pt x="194231" y="284019"/>
                    <a:pt x="188089" y="280538"/>
                    <a:pt x="183759" y="275596"/>
                  </a:cubicBezTo>
                  <a:cubicBezTo>
                    <a:pt x="179650" y="270904"/>
                    <a:pt x="167643" y="244695"/>
                    <a:pt x="162801" y="241455"/>
                  </a:cubicBezTo>
                  <a:cubicBezTo>
                    <a:pt x="150679" y="233343"/>
                    <a:pt x="148687" y="223624"/>
                    <a:pt x="139029" y="213427"/>
                  </a:cubicBezTo>
                  <a:cubicBezTo>
                    <a:pt x="134909" y="209083"/>
                    <a:pt x="131934" y="203100"/>
                    <a:pt x="134849" y="196214"/>
                  </a:cubicBezTo>
                  <a:cubicBezTo>
                    <a:pt x="135331" y="195074"/>
                    <a:pt x="133856" y="181467"/>
                    <a:pt x="144237" y="176976"/>
                  </a:cubicBezTo>
                  <a:cubicBezTo>
                    <a:pt x="148792" y="175012"/>
                    <a:pt x="152490" y="169764"/>
                    <a:pt x="157563" y="162842"/>
                  </a:cubicBezTo>
                  <a:cubicBezTo>
                    <a:pt x="162721" y="155805"/>
                    <a:pt x="181592" y="148336"/>
                    <a:pt x="186780" y="141329"/>
                  </a:cubicBezTo>
                  <a:cubicBezTo>
                    <a:pt x="240316" y="68969"/>
                    <a:pt x="265178" y="108771"/>
                    <a:pt x="205179" y="52650"/>
                  </a:cubicBezTo>
                  <a:cubicBezTo>
                    <a:pt x="194517" y="42679"/>
                    <a:pt x="193067" y="30830"/>
                    <a:pt x="171135" y="20222"/>
                  </a:cubicBezTo>
                  <a:cubicBezTo>
                    <a:pt x="168014" y="18710"/>
                    <a:pt x="161085" y="10061"/>
                    <a:pt x="157458" y="0"/>
                  </a:cubicBezTo>
                  <a:cubicBezTo>
                    <a:pt x="113028" y="1502"/>
                    <a:pt x="65899" y="3044"/>
                    <a:pt x="16613" y="4606"/>
                  </a:cubicBezTo>
                  <a:cubicBezTo>
                    <a:pt x="7887" y="13773"/>
                    <a:pt x="19081" y="4440"/>
                    <a:pt x="3848" y="17761"/>
                  </a:cubicBezTo>
                  <a:cubicBezTo>
                    <a:pt x="-2082" y="22950"/>
                    <a:pt x="-10146" y="16274"/>
                    <a:pt x="56276" y="77518"/>
                  </a:cubicBezTo>
                  <a:cubicBezTo>
                    <a:pt x="90103" y="108740"/>
                    <a:pt x="109922" y="89794"/>
                    <a:pt x="32959" y="161064"/>
                  </a:cubicBezTo>
                  <a:cubicBezTo>
                    <a:pt x="31148" y="175118"/>
                    <a:pt x="13918" y="166016"/>
                    <a:pt x="39768" y="196988"/>
                  </a:cubicBezTo>
                  <a:cubicBezTo>
                    <a:pt x="45006" y="203261"/>
                    <a:pt x="64469" y="209690"/>
                    <a:pt x="69341" y="216260"/>
                  </a:cubicBezTo>
                  <a:cubicBezTo>
                    <a:pt x="92386" y="247347"/>
                    <a:pt x="96942" y="244142"/>
                    <a:pt x="95733" y="253490"/>
                  </a:cubicBezTo>
                  <a:cubicBezTo>
                    <a:pt x="114784" y="269387"/>
                    <a:pt x="27897" y="338136"/>
                    <a:pt x="11605" y="370815"/>
                  </a:cubicBezTo>
                  <a:cubicBezTo>
                    <a:pt x="31861" y="389143"/>
                    <a:pt x="29974" y="389997"/>
                    <a:pt x="32132" y="391308"/>
                  </a:cubicBezTo>
                  <a:cubicBezTo>
                    <a:pt x="48950" y="401525"/>
                    <a:pt x="68202" y="428754"/>
                    <a:pt x="73616" y="430959"/>
                  </a:cubicBezTo>
                  <a:cubicBezTo>
                    <a:pt x="75693" y="431808"/>
                    <a:pt x="78172" y="433641"/>
                    <a:pt x="78859" y="435600"/>
                  </a:cubicBezTo>
                  <a:cubicBezTo>
                    <a:pt x="83962" y="450041"/>
                    <a:pt x="112722" y="450734"/>
                    <a:pt x="108598" y="485708"/>
                  </a:cubicBezTo>
                  <a:cubicBezTo>
                    <a:pt x="89235" y="500204"/>
                    <a:pt x="87825" y="514640"/>
                    <a:pt x="72733" y="525695"/>
                  </a:cubicBezTo>
                  <a:cubicBezTo>
                    <a:pt x="59346" y="535495"/>
                    <a:pt x="18449" y="580932"/>
                    <a:pt x="13090" y="592123"/>
                  </a:cubicBezTo>
                  <a:cubicBezTo>
                    <a:pt x="6813" y="605233"/>
                    <a:pt x="-8470" y="588577"/>
                    <a:pt x="46366" y="645170"/>
                  </a:cubicBezTo>
                  <a:cubicBezTo>
                    <a:pt x="48293" y="647164"/>
                    <a:pt x="48875" y="650434"/>
                    <a:pt x="50756" y="652493"/>
                  </a:cubicBezTo>
                  <a:cubicBezTo>
                    <a:pt x="54886" y="657009"/>
                    <a:pt x="85377" y="689502"/>
                    <a:pt x="90725" y="691270"/>
                  </a:cubicBezTo>
                  <a:cubicBezTo>
                    <a:pt x="96842" y="693304"/>
                    <a:pt x="112260" y="703596"/>
                    <a:pt x="110269" y="709242"/>
                  </a:cubicBezTo>
                  <a:cubicBezTo>
                    <a:pt x="120273" y="735024"/>
                    <a:pt x="102652" y="745241"/>
                    <a:pt x="96230" y="752725"/>
                  </a:cubicBezTo>
                  <a:cubicBezTo>
                    <a:pt x="81358" y="769994"/>
                    <a:pt x="68844" y="771706"/>
                    <a:pt x="68077" y="774464"/>
                  </a:cubicBezTo>
                  <a:cubicBezTo>
                    <a:pt x="66672" y="779512"/>
                    <a:pt x="62537" y="782536"/>
                    <a:pt x="58699" y="784640"/>
                  </a:cubicBezTo>
                  <a:cubicBezTo>
                    <a:pt x="43717" y="792858"/>
                    <a:pt x="50536" y="796168"/>
                    <a:pt x="44595" y="797378"/>
                  </a:cubicBezTo>
                  <a:cubicBezTo>
                    <a:pt x="89817" y="798167"/>
                    <a:pt x="133725" y="798910"/>
                    <a:pt x="176078" y="799578"/>
                  </a:cubicBezTo>
                  <a:cubicBezTo>
                    <a:pt x="182781" y="789186"/>
                    <a:pt x="197336" y="769567"/>
                    <a:pt x="225545" y="74530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5" name="Google Shape;3225;p27"/>
            <p:cNvSpPr/>
            <p:nvPr/>
          </p:nvSpPr>
          <p:spPr>
            <a:xfrm>
              <a:off x="8504170" y="3029989"/>
              <a:ext cx="183550" cy="783379"/>
            </a:xfrm>
            <a:custGeom>
              <a:rect b="b" l="l" r="r" t="t"/>
              <a:pathLst>
                <a:path extrusionOk="0" h="783379" w="183550">
                  <a:moveTo>
                    <a:pt x="104199" y="761093"/>
                  </a:moveTo>
                  <a:cubicBezTo>
                    <a:pt x="109116" y="759029"/>
                    <a:pt x="166330" y="690933"/>
                    <a:pt x="179080" y="680661"/>
                  </a:cubicBezTo>
                  <a:cubicBezTo>
                    <a:pt x="178147" y="678833"/>
                    <a:pt x="116231" y="617981"/>
                    <a:pt x="99628" y="603585"/>
                  </a:cubicBezTo>
                  <a:cubicBezTo>
                    <a:pt x="96277" y="600677"/>
                    <a:pt x="87160" y="583735"/>
                    <a:pt x="76107" y="576185"/>
                  </a:cubicBezTo>
                  <a:cubicBezTo>
                    <a:pt x="70357" y="572258"/>
                    <a:pt x="71676" y="569470"/>
                    <a:pt x="73999" y="564578"/>
                  </a:cubicBezTo>
                  <a:cubicBezTo>
                    <a:pt x="71812" y="555607"/>
                    <a:pt x="75600" y="544551"/>
                    <a:pt x="86006" y="540081"/>
                  </a:cubicBezTo>
                  <a:cubicBezTo>
                    <a:pt x="100807" y="514751"/>
                    <a:pt x="138027" y="476798"/>
                    <a:pt x="140932" y="470187"/>
                  </a:cubicBezTo>
                  <a:cubicBezTo>
                    <a:pt x="141865" y="468073"/>
                    <a:pt x="146787" y="467802"/>
                    <a:pt x="147395" y="466797"/>
                  </a:cubicBezTo>
                  <a:cubicBezTo>
                    <a:pt x="148975" y="464190"/>
                    <a:pt x="164544" y="444209"/>
                    <a:pt x="176947" y="432290"/>
                  </a:cubicBezTo>
                  <a:cubicBezTo>
                    <a:pt x="171092" y="427096"/>
                    <a:pt x="141093" y="400409"/>
                    <a:pt x="136853" y="393573"/>
                  </a:cubicBezTo>
                  <a:cubicBezTo>
                    <a:pt x="123622" y="372216"/>
                    <a:pt x="104475" y="369263"/>
                    <a:pt x="100973" y="364059"/>
                  </a:cubicBezTo>
                  <a:cubicBezTo>
                    <a:pt x="94586" y="354566"/>
                    <a:pt x="86252" y="337362"/>
                    <a:pt x="92960" y="328035"/>
                  </a:cubicBezTo>
                  <a:cubicBezTo>
                    <a:pt x="96352" y="323308"/>
                    <a:pt x="94199" y="315287"/>
                    <a:pt x="101786" y="313222"/>
                  </a:cubicBezTo>
                  <a:cubicBezTo>
                    <a:pt x="103728" y="306743"/>
                    <a:pt x="109573" y="303101"/>
                    <a:pt x="113030" y="297742"/>
                  </a:cubicBezTo>
                  <a:cubicBezTo>
                    <a:pt x="131439" y="269207"/>
                    <a:pt x="142272" y="266931"/>
                    <a:pt x="142804" y="262682"/>
                  </a:cubicBezTo>
                  <a:cubicBezTo>
                    <a:pt x="144103" y="252370"/>
                    <a:pt x="155553" y="244615"/>
                    <a:pt x="164850" y="240074"/>
                  </a:cubicBezTo>
                  <a:cubicBezTo>
                    <a:pt x="163079" y="237874"/>
                    <a:pt x="135368" y="189629"/>
                    <a:pt x="127576" y="182130"/>
                  </a:cubicBezTo>
                  <a:cubicBezTo>
                    <a:pt x="116668" y="171627"/>
                    <a:pt x="118855" y="162666"/>
                    <a:pt x="113632" y="148944"/>
                  </a:cubicBezTo>
                  <a:cubicBezTo>
                    <a:pt x="112192" y="145156"/>
                    <a:pt x="113908" y="141746"/>
                    <a:pt x="119377" y="124859"/>
                  </a:cubicBezTo>
                  <a:cubicBezTo>
                    <a:pt x="128955" y="124643"/>
                    <a:pt x="154013" y="97394"/>
                    <a:pt x="158905" y="92527"/>
                  </a:cubicBezTo>
                  <a:cubicBezTo>
                    <a:pt x="184022" y="67538"/>
                    <a:pt x="187308" y="69326"/>
                    <a:pt x="180389" y="66764"/>
                  </a:cubicBezTo>
                  <a:cubicBezTo>
                    <a:pt x="173952" y="64378"/>
                    <a:pt x="182542" y="64313"/>
                    <a:pt x="150280" y="42775"/>
                  </a:cubicBezTo>
                  <a:cubicBezTo>
                    <a:pt x="141414" y="36863"/>
                    <a:pt x="117149" y="6836"/>
                    <a:pt x="106126" y="0"/>
                  </a:cubicBezTo>
                  <a:cubicBezTo>
                    <a:pt x="84837" y="3029"/>
                    <a:pt x="66533" y="9041"/>
                    <a:pt x="54085" y="20016"/>
                  </a:cubicBezTo>
                  <a:cubicBezTo>
                    <a:pt x="39173" y="33312"/>
                    <a:pt x="49885" y="49048"/>
                    <a:pt x="67622" y="91628"/>
                  </a:cubicBezTo>
                  <a:cubicBezTo>
                    <a:pt x="79679" y="128290"/>
                    <a:pt x="63463" y="119766"/>
                    <a:pt x="24964" y="135814"/>
                  </a:cubicBezTo>
                  <a:cubicBezTo>
                    <a:pt x="-31322" y="154856"/>
                    <a:pt x="51586" y="195983"/>
                    <a:pt x="87752" y="253972"/>
                  </a:cubicBezTo>
                  <a:cubicBezTo>
                    <a:pt x="-7906" y="376350"/>
                    <a:pt x="-36425" y="324629"/>
                    <a:pt x="107079" y="472840"/>
                  </a:cubicBezTo>
                  <a:cubicBezTo>
                    <a:pt x="-20018" y="622074"/>
                    <a:pt x="-48316" y="555200"/>
                    <a:pt x="101093" y="658008"/>
                  </a:cubicBezTo>
                  <a:cubicBezTo>
                    <a:pt x="51401" y="725913"/>
                    <a:pt x="17904" y="766824"/>
                    <a:pt x="32174" y="783380"/>
                  </a:cubicBezTo>
                  <a:cubicBezTo>
                    <a:pt x="47462" y="778347"/>
                    <a:pt x="67150" y="773806"/>
                    <a:pt x="90692" y="769712"/>
                  </a:cubicBezTo>
                  <a:cubicBezTo>
                    <a:pt x="94225" y="763112"/>
                    <a:pt x="99398" y="763107"/>
                    <a:pt x="104199" y="76109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6" name="Google Shape;3226;p27"/>
            <p:cNvSpPr/>
            <p:nvPr/>
          </p:nvSpPr>
          <p:spPr>
            <a:xfrm>
              <a:off x="10655507" y="2976917"/>
              <a:ext cx="217908" cy="807479"/>
            </a:xfrm>
            <a:custGeom>
              <a:rect b="b" l="l" r="r" t="t"/>
              <a:pathLst>
                <a:path extrusionOk="0" h="807479" w="217908">
                  <a:moveTo>
                    <a:pt x="205420" y="739911"/>
                  </a:moveTo>
                  <a:cubicBezTo>
                    <a:pt x="209223" y="735160"/>
                    <a:pt x="207778" y="738259"/>
                    <a:pt x="213413" y="733728"/>
                  </a:cubicBezTo>
                  <a:cubicBezTo>
                    <a:pt x="213252" y="733402"/>
                    <a:pt x="159440" y="678748"/>
                    <a:pt x="133961" y="656652"/>
                  </a:cubicBezTo>
                  <a:cubicBezTo>
                    <a:pt x="130609" y="653744"/>
                    <a:pt x="121488" y="636807"/>
                    <a:pt x="110439" y="629252"/>
                  </a:cubicBezTo>
                  <a:cubicBezTo>
                    <a:pt x="104664" y="625309"/>
                    <a:pt x="106009" y="622527"/>
                    <a:pt x="108332" y="617644"/>
                  </a:cubicBezTo>
                  <a:cubicBezTo>
                    <a:pt x="106144" y="608673"/>
                    <a:pt x="109932" y="597613"/>
                    <a:pt x="120339" y="593148"/>
                  </a:cubicBezTo>
                  <a:cubicBezTo>
                    <a:pt x="133670" y="570329"/>
                    <a:pt x="193177" y="502756"/>
                    <a:pt x="211285" y="485352"/>
                  </a:cubicBezTo>
                  <a:cubicBezTo>
                    <a:pt x="205239" y="479992"/>
                    <a:pt x="175420" y="453451"/>
                    <a:pt x="171191" y="446635"/>
                  </a:cubicBezTo>
                  <a:cubicBezTo>
                    <a:pt x="157960" y="425278"/>
                    <a:pt x="138813" y="422324"/>
                    <a:pt x="135311" y="417121"/>
                  </a:cubicBezTo>
                  <a:cubicBezTo>
                    <a:pt x="128923" y="407627"/>
                    <a:pt x="120590" y="390424"/>
                    <a:pt x="127298" y="381096"/>
                  </a:cubicBezTo>
                  <a:cubicBezTo>
                    <a:pt x="130690" y="376370"/>
                    <a:pt x="128537" y="368348"/>
                    <a:pt x="136124" y="366284"/>
                  </a:cubicBezTo>
                  <a:cubicBezTo>
                    <a:pt x="138065" y="359804"/>
                    <a:pt x="143911" y="356163"/>
                    <a:pt x="147368" y="350803"/>
                  </a:cubicBezTo>
                  <a:cubicBezTo>
                    <a:pt x="165777" y="322263"/>
                    <a:pt x="176609" y="319998"/>
                    <a:pt x="177146" y="315744"/>
                  </a:cubicBezTo>
                  <a:cubicBezTo>
                    <a:pt x="178441" y="305432"/>
                    <a:pt x="189901" y="297676"/>
                    <a:pt x="199193" y="293136"/>
                  </a:cubicBezTo>
                  <a:cubicBezTo>
                    <a:pt x="197402" y="290926"/>
                    <a:pt x="169720" y="242706"/>
                    <a:pt x="161913" y="235192"/>
                  </a:cubicBezTo>
                  <a:cubicBezTo>
                    <a:pt x="151005" y="224689"/>
                    <a:pt x="153193" y="215728"/>
                    <a:pt x="147970" y="202005"/>
                  </a:cubicBezTo>
                  <a:cubicBezTo>
                    <a:pt x="146530" y="198218"/>
                    <a:pt x="148246" y="194808"/>
                    <a:pt x="153715" y="177921"/>
                  </a:cubicBezTo>
                  <a:cubicBezTo>
                    <a:pt x="165977" y="177644"/>
                    <a:pt x="204401" y="132122"/>
                    <a:pt x="213026" y="126868"/>
                  </a:cubicBezTo>
                  <a:cubicBezTo>
                    <a:pt x="221124" y="121931"/>
                    <a:pt x="217276" y="120770"/>
                    <a:pt x="214727" y="119826"/>
                  </a:cubicBezTo>
                  <a:cubicBezTo>
                    <a:pt x="208295" y="117440"/>
                    <a:pt x="216880" y="117375"/>
                    <a:pt x="184617" y="95837"/>
                  </a:cubicBezTo>
                  <a:cubicBezTo>
                    <a:pt x="175189" y="89543"/>
                    <a:pt x="147368" y="54855"/>
                    <a:pt x="138070" y="51846"/>
                  </a:cubicBezTo>
                  <a:cubicBezTo>
                    <a:pt x="135306" y="50952"/>
                    <a:pt x="121934" y="35220"/>
                    <a:pt x="122235" y="27942"/>
                  </a:cubicBezTo>
                  <a:cubicBezTo>
                    <a:pt x="119967" y="22131"/>
                    <a:pt x="120810" y="5867"/>
                    <a:pt x="130885" y="0"/>
                  </a:cubicBezTo>
                  <a:cubicBezTo>
                    <a:pt x="100485" y="1160"/>
                    <a:pt x="67605" y="2356"/>
                    <a:pt x="32618" y="3586"/>
                  </a:cubicBezTo>
                  <a:cubicBezTo>
                    <a:pt x="54048" y="29002"/>
                    <a:pt x="108733" y="79417"/>
                    <a:pt x="111759" y="93687"/>
                  </a:cubicBezTo>
                  <a:cubicBezTo>
                    <a:pt x="113675" y="102567"/>
                    <a:pt x="106857" y="102713"/>
                    <a:pt x="110459" y="107711"/>
                  </a:cubicBezTo>
                  <a:cubicBezTo>
                    <a:pt x="94383" y="117425"/>
                    <a:pt x="87735" y="125185"/>
                    <a:pt x="62763" y="150526"/>
                  </a:cubicBezTo>
                  <a:cubicBezTo>
                    <a:pt x="44846" y="168704"/>
                    <a:pt x="21655" y="175987"/>
                    <a:pt x="4766" y="199278"/>
                  </a:cubicBezTo>
                  <a:cubicBezTo>
                    <a:pt x="3256" y="201363"/>
                    <a:pt x="1716" y="203236"/>
                    <a:pt x="0" y="204723"/>
                  </a:cubicBezTo>
                  <a:cubicBezTo>
                    <a:pt x="2955" y="211202"/>
                    <a:pt x="6799" y="217245"/>
                    <a:pt x="13698" y="220902"/>
                  </a:cubicBezTo>
                  <a:cubicBezTo>
                    <a:pt x="19678" y="224076"/>
                    <a:pt x="57119" y="296566"/>
                    <a:pt x="89356" y="305582"/>
                  </a:cubicBezTo>
                  <a:cubicBezTo>
                    <a:pt x="92863" y="314031"/>
                    <a:pt x="95302" y="315397"/>
                    <a:pt x="92953" y="318476"/>
                  </a:cubicBezTo>
                  <a:cubicBezTo>
                    <a:pt x="87795" y="344389"/>
                    <a:pt x="88944" y="342049"/>
                    <a:pt x="88613" y="342109"/>
                  </a:cubicBezTo>
                  <a:cubicBezTo>
                    <a:pt x="81489" y="343334"/>
                    <a:pt x="82427" y="352351"/>
                    <a:pt x="76436" y="354566"/>
                  </a:cubicBezTo>
                  <a:cubicBezTo>
                    <a:pt x="60490" y="360462"/>
                    <a:pt x="10426" y="418889"/>
                    <a:pt x="4094" y="427257"/>
                  </a:cubicBezTo>
                  <a:cubicBezTo>
                    <a:pt x="9709" y="431782"/>
                    <a:pt x="11455" y="430813"/>
                    <a:pt x="12238" y="432576"/>
                  </a:cubicBezTo>
                  <a:cubicBezTo>
                    <a:pt x="19734" y="449433"/>
                    <a:pt x="36863" y="457721"/>
                    <a:pt x="47300" y="472187"/>
                  </a:cubicBezTo>
                  <a:cubicBezTo>
                    <a:pt x="54695" y="482438"/>
                    <a:pt x="64228" y="491394"/>
                    <a:pt x="73059" y="500591"/>
                  </a:cubicBezTo>
                  <a:cubicBezTo>
                    <a:pt x="109641" y="538695"/>
                    <a:pt x="100510" y="535003"/>
                    <a:pt x="92838" y="550212"/>
                  </a:cubicBezTo>
                  <a:cubicBezTo>
                    <a:pt x="80911" y="573815"/>
                    <a:pt x="76225" y="565577"/>
                    <a:pt x="44445" y="609532"/>
                  </a:cubicBezTo>
                  <a:cubicBezTo>
                    <a:pt x="28589" y="631472"/>
                    <a:pt x="24495" y="626384"/>
                    <a:pt x="18936" y="635636"/>
                  </a:cubicBezTo>
                  <a:cubicBezTo>
                    <a:pt x="45232" y="670118"/>
                    <a:pt x="62663" y="676040"/>
                    <a:pt x="71413" y="695449"/>
                  </a:cubicBezTo>
                  <a:cubicBezTo>
                    <a:pt x="75172" y="703787"/>
                    <a:pt x="90199" y="705886"/>
                    <a:pt x="94740" y="718248"/>
                  </a:cubicBezTo>
                  <a:cubicBezTo>
                    <a:pt x="96551" y="723180"/>
                    <a:pt x="119711" y="724275"/>
                    <a:pt x="107815" y="740198"/>
                  </a:cubicBezTo>
                  <a:cubicBezTo>
                    <a:pt x="106189" y="749289"/>
                    <a:pt x="103229" y="755578"/>
                    <a:pt x="96200" y="763112"/>
                  </a:cubicBezTo>
                  <a:cubicBezTo>
                    <a:pt x="69467" y="784535"/>
                    <a:pt x="55463" y="797881"/>
                    <a:pt x="46306" y="806118"/>
                  </a:cubicBezTo>
                  <a:cubicBezTo>
                    <a:pt x="81423" y="806635"/>
                    <a:pt x="115301" y="807098"/>
                    <a:pt x="147714" y="807479"/>
                  </a:cubicBezTo>
                  <a:cubicBezTo>
                    <a:pt x="145908" y="802115"/>
                    <a:pt x="168511" y="786047"/>
                    <a:pt x="205420" y="7399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7" name="Google Shape;3227;p27"/>
            <p:cNvSpPr/>
            <p:nvPr/>
          </p:nvSpPr>
          <p:spPr>
            <a:xfrm>
              <a:off x="8994483" y="3024700"/>
              <a:ext cx="219925" cy="744743"/>
            </a:xfrm>
            <a:custGeom>
              <a:rect b="b" l="l" r="r" t="t"/>
              <a:pathLst>
                <a:path extrusionOk="0" h="744743" w="219925">
                  <a:moveTo>
                    <a:pt x="115512" y="592957"/>
                  </a:moveTo>
                  <a:cubicBezTo>
                    <a:pt x="107278" y="586955"/>
                    <a:pt x="102321" y="585121"/>
                    <a:pt x="105547" y="578576"/>
                  </a:cubicBezTo>
                  <a:cubicBezTo>
                    <a:pt x="107544" y="574523"/>
                    <a:pt x="102763" y="562609"/>
                    <a:pt x="114192" y="553773"/>
                  </a:cubicBezTo>
                  <a:cubicBezTo>
                    <a:pt x="116315" y="552126"/>
                    <a:pt x="175440" y="479359"/>
                    <a:pt x="175586" y="479018"/>
                  </a:cubicBezTo>
                  <a:cubicBezTo>
                    <a:pt x="176544" y="476838"/>
                    <a:pt x="181622" y="476556"/>
                    <a:pt x="182244" y="475522"/>
                  </a:cubicBezTo>
                  <a:cubicBezTo>
                    <a:pt x="187778" y="466385"/>
                    <a:pt x="196509" y="459795"/>
                    <a:pt x="201903" y="450578"/>
                  </a:cubicBezTo>
                  <a:cubicBezTo>
                    <a:pt x="211611" y="433982"/>
                    <a:pt x="226689" y="453612"/>
                    <a:pt x="178802" y="408813"/>
                  </a:cubicBezTo>
                  <a:cubicBezTo>
                    <a:pt x="168150" y="398852"/>
                    <a:pt x="166670" y="386983"/>
                    <a:pt x="144759" y="376385"/>
                  </a:cubicBezTo>
                  <a:cubicBezTo>
                    <a:pt x="125115" y="366887"/>
                    <a:pt x="120409" y="340637"/>
                    <a:pt x="126184" y="332606"/>
                  </a:cubicBezTo>
                  <a:cubicBezTo>
                    <a:pt x="129681" y="327738"/>
                    <a:pt x="127464" y="319476"/>
                    <a:pt x="135271" y="317351"/>
                  </a:cubicBezTo>
                  <a:cubicBezTo>
                    <a:pt x="135908" y="315236"/>
                    <a:pt x="159119" y="281709"/>
                    <a:pt x="174387" y="269342"/>
                  </a:cubicBezTo>
                  <a:cubicBezTo>
                    <a:pt x="182781" y="262541"/>
                    <a:pt x="169003" y="264219"/>
                    <a:pt x="196318" y="244203"/>
                  </a:cubicBezTo>
                  <a:cubicBezTo>
                    <a:pt x="200859" y="240878"/>
                    <a:pt x="200698" y="243017"/>
                    <a:pt x="199549" y="241094"/>
                  </a:cubicBezTo>
                  <a:cubicBezTo>
                    <a:pt x="133148" y="130444"/>
                    <a:pt x="173077" y="215351"/>
                    <a:pt x="147478" y="148150"/>
                  </a:cubicBezTo>
                  <a:cubicBezTo>
                    <a:pt x="145993" y="144252"/>
                    <a:pt x="147764" y="140736"/>
                    <a:pt x="153394" y="123347"/>
                  </a:cubicBezTo>
                  <a:cubicBezTo>
                    <a:pt x="163835" y="123106"/>
                    <a:pt x="219724" y="65669"/>
                    <a:pt x="219925" y="65333"/>
                  </a:cubicBezTo>
                  <a:cubicBezTo>
                    <a:pt x="215896" y="62957"/>
                    <a:pt x="214953" y="63670"/>
                    <a:pt x="212163" y="60330"/>
                  </a:cubicBezTo>
                  <a:cubicBezTo>
                    <a:pt x="198200" y="43659"/>
                    <a:pt x="180478" y="39756"/>
                    <a:pt x="170980" y="25185"/>
                  </a:cubicBezTo>
                  <a:cubicBezTo>
                    <a:pt x="165681" y="17058"/>
                    <a:pt x="155044" y="8283"/>
                    <a:pt x="145265" y="0"/>
                  </a:cubicBezTo>
                  <a:cubicBezTo>
                    <a:pt x="116676" y="733"/>
                    <a:pt x="89411" y="1427"/>
                    <a:pt x="63641" y="2079"/>
                  </a:cubicBezTo>
                  <a:cubicBezTo>
                    <a:pt x="78182" y="18992"/>
                    <a:pt x="106024" y="43232"/>
                    <a:pt x="108513" y="54940"/>
                  </a:cubicBezTo>
                  <a:cubicBezTo>
                    <a:pt x="110374" y="63565"/>
                    <a:pt x="103751" y="63705"/>
                    <a:pt x="107253" y="68557"/>
                  </a:cubicBezTo>
                  <a:cubicBezTo>
                    <a:pt x="91649" y="77985"/>
                    <a:pt x="85191" y="85525"/>
                    <a:pt x="60942" y="110127"/>
                  </a:cubicBezTo>
                  <a:cubicBezTo>
                    <a:pt x="43547" y="127772"/>
                    <a:pt x="21028" y="134844"/>
                    <a:pt x="4631" y="157462"/>
                  </a:cubicBezTo>
                  <a:cubicBezTo>
                    <a:pt x="3166" y="159487"/>
                    <a:pt x="1671" y="161305"/>
                    <a:pt x="0" y="162747"/>
                  </a:cubicBezTo>
                  <a:cubicBezTo>
                    <a:pt x="2870" y="169035"/>
                    <a:pt x="6603" y="174902"/>
                    <a:pt x="13296" y="178458"/>
                  </a:cubicBezTo>
                  <a:cubicBezTo>
                    <a:pt x="19056" y="181522"/>
                    <a:pt x="55523" y="251943"/>
                    <a:pt x="86757" y="260673"/>
                  </a:cubicBezTo>
                  <a:cubicBezTo>
                    <a:pt x="90159" y="268875"/>
                    <a:pt x="92532" y="270201"/>
                    <a:pt x="90249" y="273190"/>
                  </a:cubicBezTo>
                  <a:cubicBezTo>
                    <a:pt x="85242" y="298349"/>
                    <a:pt x="86355" y="296079"/>
                    <a:pt x="86034" y="296134"/>
                  </a:cubicBezTo>
                  <a:cubicBezTo>
                    <a:pt x="79115" y="297325"/>
                    <a:pt x="80028" y="306080"/>
                    <a:pt x="74208" y="308229"/>
                  </a:cubicBezTo>
                  <a:cubicBezTo>
                    <a:pt x="58724" y="313961"/>
                    <a:pt x="10145" y="370654"/>
                    <a:pt x="3969" y="378806"/>
                  </a:cubicBezTo>
                  <a:cubicBezTo>
                    <a:pt x="9418" y="383196"/>
                    <a:pt x="11114" y="382257"/>
                    <a:pt x="11876" y="383970"/>
                  </a:cubicBezTo>
                  <a:cubicBezTo>
                    <a:pt x="19152" y="400334"/>
                    <a:pt x="35790" y="408381"/>
                    <a:pt x="45920" y="422430"/>
                  </a:cubicBezTo>
                  <a:cubicBezTo>
                    <a:pt x="53095" y="432385"/>
                    <a:pt x="62352" y="441075"/>
                    <a:pt x="70927" y="450005"/>
                  </a:cubicBezTo>
                  <a:cubicBezTo>
                    <a:pt x="106445" y="487004"/>
                    <a:pt x="97575" y="483418"/>
                    <a:pt x="90129" y="498185"/>
                  </a:cubicBezTo>
                  <a:cubicBezTo>
                    <a:pt x="78553" y="521104"/>
                    <a:pt x="73997" y="513103"/>
                    <a:pt x="43140" y="555782"/>
                  </a:cubicBezTo>
                  <a:cubicBezTo>
                    <a:pt x="27747" y="577085"/>
                    <a:pt x="23773" y="572142"/>
                    <a:pt x="18369" y="581128"/>
                  </a:cubicBezTo>
                  <a:cubicBezTo>
                    <a:pt x="43898" y="614605"/>
                    <a:pt x="60822" y="620357"/>
                    <a:pt x="69316" y="639198"/>
                  </a:cubicBezTo>
                  <a:cubicBezTo>
                    <a:pt x="72969" y="647294"/>
                    <a:pt x="87555" y="649334"/>
                    <a:pt x="91960" y="661333"/>
                  </a:cubicBezTo>
                  <a:cubicBezTo>
                    <a:pt x="93726" y="666125"/>
                    <a:pt x="116209" y="667185"/>
                    <a:pt x="104664" y="682646"/>
                  </a:cubicBezTo>
                  <a:cubicBezTo>
                    <a:pt x="103069" y="691546"/>
                    <a:pt x="100169" y="697629"/>
                    <a:pt x="93385" y="704892"/>
                  </a:cubicBezTo>
                  <a:cubicBezTo>
                    <a:pt x="60285" y="731423"/>
                    <a:pt x="53898" y="740996"/>
                    <a:pt x="44314" y="744743"/>
                  </a:cubicBezTo>
                  <a:cubicBezTo>
                    <a:pt x="85176" y="743774"/>
                    <a:pt x="127604" y="743011"/>
                    <a:pt x="171336" y="742438"/>
                  </a:cubicBezTo>
                  <a:cubicBezTo>
                    <a:pt x="182952" y="729157"/>
                    <a:pt x="209042" y="699417"/>
                    <a:pt x="209303" y="699301"/>
                  </a:cubicBezTo>
                  <a:cubicBezTo>
                    <a:pt x="224531" y="692611"/>
                    <a:pt x="141181" y="633039"/>
                    <a:pt x="115512" y="5929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8" name="Google Shape;3228;p27"/>
            <p:cNvSpPr/>
            <p:nvPr/>
          </p:nvSpPr>
          <p:spPr>
            <a:xfrm>
              <a:off x="9383225" y="3014478"/>
              <a:ext cx="201211" cy="751569"/>
            </a:xfrm>
            <a:custGeom>
              <a:rect b="b" l="l" r="r" t="t"/>
              <a:pathLst>
                <a:path extrusionOk="0" h="751569" w="201211">
                  <a:moveTo>
                    <a:pt x="200031" y="700577"/>
                  </a:moveTo>
                  <a:cubicBezTo>
                    <a:pt x="193533" y="694650"/>
                    <a:pt x="182390" y="679572"/>
                    <a:pt x="133675" y="637088"/>
                  </a:cubicBezTo>
                  <a:cubicBezTo>
                    <a:pt x="91298" y="600265"/>
                    <a:pt x="113600" y="605087"/>
                    <a:pt x="181803" y="506076"/>
                  </a:cubicBezTo>
                  <a:cubicBezTo>
                    <a:pt x="192319" y="490821"/>
                    <a:pt x="209624" y="513153"/>
                    <a:pt x="153720" y="460865"/>
                  </a:cubicBezTo>
                  <a:cubicBezTo>
                    <a:pt x="143093" y="450920"/>
                    <a:pt x="141537" y="439005"/>
                    <a:pt x="119676" y="428437"/>
                  </a:cubicBezTo>
                  <a:cubicBezTo>
                    <a:pt x="115341" y="426343"/>
                    <a:pt x="104699" y="411063"/>
                    <a:pt x="103811" y="400123"/>
                  </a:cubicBezTo>
                  <a:cubicBezTo>
                    <a:pt x="102677" y="386225"/>
                    <a:pt x="107865" y="385999"/>
                    <a:pt x="111573" y="380670"/>
                  </a:cubicBezTo>
                  <a:cubicBezTo>
                    <a:pt x="114855" y="365621"/>
                    <a:pt x="134332" y="347760"/>
                    <a:pt x="138632" y="335599"/>
                  </a:cubicBezTo>
                  <a:cubicBezTo>
                    <a:pt x="141046" y="328778"/>
                    <a:pt x="148241" y="329506"/>
                    <a:pt x="168607" y="305140"/>
                  </a:cubicBezTo>
                  <a:cubicBezTo>
                    <a:pt x="174437" y="298164"/>
                    <a:pt x="179911" y="290780"/>
                    <a:pt x="186118" y="284054"/>
                  </a:cubicBezTo>
                  <a:cubicBezTo>
                    <a:pt x="163072" y="262662"/>
                    <a:pt x="180202" y="285898"/>
                    <a:pt x="159078" y="257358"/>
                  </a:cubicBezTo>
                  <a:cubicBezTo>
                    <a:pt x="155215" y="252139"/>
                    <a:pt x="149074" y="248658"/>
                    <a:pt x="144744" y="243716"/>
                  </a:cubicBezTo>
                  <a:cubicBezTo>
                    <a:pt x="140634" y="239024"/>
                    <a:pt x="128627" y="212815"/>
                    <a:pt x="123786" y="209575"/>
                  </a:cubicBezTo>
                  <a:cubicBezTo>
                    <a:pt x="111663" y="201463"/>
                    <a:pt x="109672" y="191744"/>
                    <a:pt x="100013" y="181547"/>
                  </a:cubicBezTo>
                  <a:cubicBezTo>
                    <a:pt x="95894" y="177202"/>
                    <a:pt x="92918" y="171220"/>
                    <a:pt x="95833" y="164334"/>
                  </a:cubicBezTo>
                  <a:cubicBezTo>
                    <a:pt x="96315" y="163194"/>
                    <a:pt x="94835" y="149587"/>
                    <a:pt x="105221" y="145096"/>
                  </a:cubicBezTo>
                  <a:cubicBezTo>
                    <a:pt x="109777" y="143127"/>
                    <a:pt x="113475" y="137883"/>
                    <a:pt x="118547" y="130962"/>
                  </a:cubicBezTo>
                  <a:cubicBezTo>
                    <a:pt x="123705" y="123925"/>
                    <a:pt x="142576" y="116456"/>
                    <a:pt x="147764" y="109449"/>
                  </a:cubicBezTo>
                  <a:cubicBezTo>
                    <a:pt x="201381" y="36973"/>
                    <a:pt x="226508" y="77217"/>
                    <a:pt x="166163" y="20770"/>
                  </a:cubicBezTo>
                  <a:cubicBezTo>
                    <a:pt x="158983" y="14059"/>
                    <a:pt x="156424" y="7198"/>
                    <a:pt x="148988" y="0"/>
                  </a:cubicBezTo>
                  <a:cubicBezTo>
                    <a:pt x="100148" y="1301"/>
                    <a:pt x="52412" y="2557"/>
                    <a:pt x="6196" y="3767"/>
                  </a:cubicBezTo>
                  <a:cubicBezTo>
                    <a:pt x="25378" y="23387"/>
                    <a:pt x="-4877" y="-4953"/>
                    <a:pt x="50004" y="45643"/>
                  </a:cubicBezTo>
                  <a:cubicBezTo>
                    <a:pt x="83581" y="76634"/>
                    <a:pt x="103806" y="57778"/>
                    <a:pt x="26688" y="129189"/>
                  </a:cubicBezTo>
                  <a:cubicBezTo>
                    <a:pt x="24876" y="143238"/>
                    <a:pt x="7647" y="134136"/>
                    <a:pt x="33496" y="165112"/>
                  </a:cubicBezTo>
                  <a:cubicBezTo>
                    <a:pt x="38735" y="171386"/>
                    <a:pt x="58197" y="177815"/>
                    <a:pt x="63069" y="184385"/>
                  </a:cubicBezTo>
                  <a:cubicBezTo>
                    <a:pt x="86115" y="215472"/>
                    <a:pt x="90675" y="212267"/>
                    <a:pt x="89461" y="221615"/>
                  </a:cubicBezTo>
                  <a:cubicBezTo>
                    <a:pt x="108522" y="237502"/>
                    <a:pt x="21630" y="306255"/>
                    <a:pt x="5333" y="338939"/>
                  </a:cubicBezTo>
                  <a:cubicBezTo>
                    <a:pt x="25584" y="357268"/>
                    <a:pt x="23702" y="358122"/>
                    <a:pt x="25860" y="359433"/>
                  </a:cubicBezTo>
                  <a:cubicBezTo>
                    <a:pt x="42678" y="369649"/>
                    <a:pt x="61930" y="396878"/>
                    <a:pt x="67344" y="399083"/>
                  </a:cubicBezTo>
                  <a:cubicBezTo>
                    <a:pt x="69421" y="399932"/>
                    <a:pt x="71895" y="401766"/>
                    <a:pt x="72587" y="403725"/>
                  </a:cubicBezTo>
                  <a:cubicBezTo>
                    <a:pt x="77690" y="418165"/>
                    <a:pt x="106445" y="418859"/>
                    <a:pt x="102326" y="453833"/>
                  </a:cubicBezTo>
                  <a:cubicBezTo>
                    <a:pt x="82964" y="468329"/>
                    <a:pt x="81554" y="482765"/>
                    <a:pt x="66461" y="493820"/>
                  </a:cubicBezTo>
                  <a:cubicBezTo>
                    <a:pt x="53075" y="503620"/>
                    <a:pt x="12177" y="549057"/>
                    <a:pt x="6819" y="560248"/>
                  </a:cubicBezTo>
                  <a:cubicBezTo>
                    <a:pt x="547" y="573353"/>
                    <a:pt x="-14766" y="556682"/>
                    <a:pt x="40094" y="613294"/>
                  </a:cubicBezTo>
                  <a:cubicBezTo>
                    <a:pt x="42021" y="615289"/>
                    <a:pt x="42603" y="618559"/>
                    <a:pt x="44485" y="620618"/>
                  </a:cubicBezTo>
                  <a:cubicBezTo>
                    <a:pt x="48614" y="625133"/>
                    <a:pt x="79105" y="657627"/>
                    <a:pt x="84454" y="659395"/>
                  </a:cubicBezTo>
                  <a:cubicBezTo>
                    <a:pt x="90570" y="661429"/>
                    <a:pt x="105994" y="671721"/>
                    <a:pt x="103997" y="677367"/>
                  </a:cubicBezTo>
                  <a:cubicBezTo>
                    <a:pt x="114002" y="703144"/>
                    <a:pt x="96390" y="713355"/>
                    <a:pt x="89958" y="720845"/>
                  </a:cubicBezTo>
                  <a:cubicBezTo>
                    <a:pt x="75156" y="738038"/>
                    <a:pt x="62573" y="739816"/>
                    <a:pt x="61805" y="742589"/>
                  </a:cubicBezTo>
                  <a:cubicBezTo>
                    <a:pt x="60526" y="747175"/>
                    <a:pt x="59126" y="749791"/>
                    <a:pt x="54153" y="751268"/>
                  </a:cubicBezTo>
                  <a:cubicBezTo>
                    <a:pt x="85482" y="751308"/>
                    <a:pt x="117138" y="751414"/>
                    <a:pt x="149049" y="751570"/>
                  </a:cubicBezTo>
                  <a:cubicBezTo>
                    <a:pt x="199569" y="696398"/>
                    <a:pt x="203317" y="703571"/>
                    <a:pt x="200031" y="70057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9" name="Google Shape;3229;p27"/>
            <p:cNvSpPr/>
            <p:nvPr/>
          </p:nvSpPr>
          <p:spPr>
            <a:xfrm>
              <a:off x="9529916" y="3005130"/>
              <a:ext cx="449152" cy="764794"/>
            </a:xfrm>
            <a:custGeom>
              <a:rect b="b" l="l" r="r" t="t"/>
              <a:pathLst>
                <a:path extrusionOk="0" h="764794" w="449152">
                  <a:moveTo>
                    <a:pt x="421853" y="733246"/>
                  </a:moveTo>
                  <a:cubicBezTo>
                    <a:pt x="423052" y="731152"/>
                    <a:pt x="428100" y="731458"/>
                    <a:pt x="428842" y="730483"/>
                  </a:cubicBezTo>
                  <a:cubicBezTo>
                    <a:pt x="434733" y="722768"/>
                    <a:pt x="442921" y="717329"/>
                    <a:pt x="449153" y="709985"/>
                  </a:cubicBezTo>
                  <a:cubicBezTo>
                    <a:pt x="437061" y="694459"/>
                    <a:pt x="436820" y="701647"/>
                    <a:pt x="435987" y="698829"/>
                  </a:cubicBezTo>
                  <a:cubicBezTo>
                    <a:pt x="432083" y="685614"/>
                    <a:pt x="410749" y="675709"/>
                    <a:pt x="409515" y="671354"/>
                  </a:cubicBezTo>
                  <a:cubicBezTo>
                    <a:pt x="405195" y="656095"/>
                    <a:pt x="381492" y="637937"/>
                    <a:pt x="375803" y="630292"/>
                  </a:cubicBezTo>
                  <a:cubicBezTo>
                    <a:pt x="371156" y="624038"/>
                    <a:pt x="367870" y="616499"/>
                    <a:pt x="360309" y="612812"/>
                  </a:cubicBezTo>
                  <a:cubicBezTo>
                    <a:pt x="343089" y="576185"/>
                    <a:pt x="344574" y="584157"/>
                    <a:pt x="355969" y="564201"/>
                  </a:cubicBezTo>
                  <a:cubicBezTo>
                    <a:pt x="361693" y="563920"/>
                    <a:pt x="377217" y="536826"/>
                    <a:pt x="377549" y="536570"/>
                  </a:cubicBezTo>
                  <a:cubicBezTo>
                    <a:pt x="383921" y="531678"/>
                    <a:pt x="387594" y="524781"/>
                    <a:pt x="392134" y="518407"/>
                  </a:cubicBezTo>
                  <a:cubicBezTo>
                    <a:pt x="398777" y="509085"/>
                    <a:pt x="409139" y="503253"/>
                    <a:pt x="417723" y="489470"/>
                  </a:cubicBezTo>
                  <a:cubicBezTo>
                    <a:pt x="429871" y="469971"/>
                    <a:pt x="436694" y="470745"/>
                    <a:pt x="438717" y="466601"/>
                  </a:cubicBezTo>
                  <a:cubicBezTo>
                    <a:pt x="450217" y="443034"/>
                    <a:pt x="461917" y="471689"/>
                    <a:pt x="413644" y="419873"/>
                  </a:cubicBezTo>
                  <a:cubicBezTo>
                    <a:pt x="413333" y="419542"/>
                    <a:pt x="388813" y="396085"/>
                    <a:pt x="379024" y="387596"/>
                  </a:cubicBezTo>
                  <a:cubicBezTo>
                    <a:pt x="373439" y="382754"/>
                    <a:pt x="374237" y="375501"/>
                    <a:pt x="359847" y="367429"/>
                  </a:cubicBezTo>
                  <a:cubicBezTo>
                    <a:pt x="355918" y="356555"/>
                    <a:pt x="360434" y="362683"/>
                    <a:pt x="354579" y="352566"/>
                  </a:cubicBezTo>
                  <a:cubicBezTo>
                    <a:pt x="349441" y="343691"/>
                    <a:pt x="351714" y="330340"/>
                    <a:pt x="361924" y="323831"/>
                  </a:cubicBezTo>
                  <a:cubicBezTo>
                    <a:pt x="364197" y="319878"/>
                    <a:pt x="379370" y="297094"/>
                    <a:pt x="387744" y="289740"/>
                  </a:cubicBezTo>
                  <a:cubicBezTo>
                    <a:pt x="396826" y="281764"/>
                    <a:pt x="410067" y="263029"/>
                    <a:pt x="410398" y="262958"/>
                  </a:cubicBezTo>
                  <a:cubicBezTo>
                    <a:pt x="420122" y="260944"/>
                    <a:pt x="421221" y="249271"/>
                    <a:pt x="429620" y="245780"/>
                  </a:cubicBezTo>
                  <a:cubicBezTo>
                    <a:pt x="432389" y="244625"/>
                    <a:pt x="434120" y="242756"/>
                    <a:pt x="434336" y="239481"/>
                  </a:cubicBezTo>
                  <a:cubicBezTo>
                    <a:pt x="434753" y="233198"/>
                    <a:pt x="439424" y="240184"/>
                    <a:pt x="441426" y="230400"/>
                  </a:cubicBezTo>
                  <a:cubicBezTo>
                    <a:pt x="428998" y="219133"/>
                    <a:pt x="429680" y="219349"/>
                    <a:pt x="420829" y="209464"/>
                  </a:cubicBezTo>
                  <a:cubicBezTo>
                    <a:pt x="412591" y="200268"/>
                    <a:pt x="342968" y="180789"/>
                    <a:pt x="375762" y="136748"/>
                  </a:cubicBezTo>
                  <a:cubicBezTo>
                    <a:pt x="381512" y="129028"/>
                    <a:pt x="378908" y="121986"/>
                    <a:pt x="386083" y="120474"/>
                  </a:cubicBezTo>
                  <a:cubicBezTo>
                    <a:pt x="386420" y="120409"/>
                    <a:pt x="399711" y="96153"/>
                    <a:pt x="401537" y="95234"/>
                  </a:cubicBezTo>
                  <a:cubicBezTo>
                    <a:pt x="413353" y="89307"/>
                    <a:pt x="418993" y="76549"/>
                    <a:pt x="424191" y="72315"/>
                  </a:cubicBezTo>
                  <a:cubicBezTo>
                    <a:pt x="379104" y="35632"/>
                    <a:pt x="358502" y="19273"/>
                    <a:pt x="346817" y="0"/>
                  </a:cubicBezTo>
                  <a:cubicBezTo>
                    <a:pt x="250888" y="2662"/>
                    <a:pt x="155255" y="5259"/>
                    <a:pt x="62758" y="7735"/>
                  </a:cubicBezTo>
                  <a:cubicBezTo>
                    <a:pt x="65759" y="11317"/>
                    <a:pt x="71679" y="17861"/>
                    <a:pt x="85513" y="32272"/>
                  </a:cubicBezTo>
                  <a:cubicBezTo>
                    <a:pt x="92306" y="39349"/>
                    <a:pt x="113635" y="57939"/>
                    <a:pt x="111659" y="65157"/>
                  </a:cubicBezTo>
                  <a:cubicBezTo>
                    <a:pt x="113826" y="74454"/>
                    <a:pt x="106857" y="74504"/>
                    <a:pt x="110464" y="79507"/>
                  </a:cubicBezTo>
                  <a:cubicBezTo>
                    <a:pt x="99050" y="86409"/>
                    <a:pt x="89321" y="94732"/>
                    <a:pt x="80641" y="104456"/>
                  </a:cubicBezTo>
                  <a:cubicBezTo>
                    <a:pt x="50415" y="138340"/>
                    <a:pt x="28133" y="145056"/>
                    <a:pt x="11064" y="162731"/>
                  </a:cubicBezTo>
                  <a:cubicBezTo>
                    <a:pt x="7034" y="166906"/>
                    <a:pt x="4611" y="172531"/>
                    <a:pt x="0" y="176519"/>
                  </a:cubicBezTo>
                  <a:cubicBezTo>
                    <a:pt x="6372" y="190478"/>
                    <a:pt x="12418" y="191131"/>
                    <a:pt x="14385" y="193492"/>
                  </a:cubicBezTo>
                  <a:cubicBezTo>
                    <a:pt x="31941" y="214517"/>
                    <a:pt x="59331" y="268986"/>
                    <a:pt x="89361" y="277379"/>
                  </a:cubicBezTo>
                  <a:cubicBezTo>
                    <a:pt x="95367" y="291835"/>
                    <a:pt x="94890" y="279905"/>
                    <a:pt x="89085" y="309897"/>
                  </a:cubicBezTo>
                  <a:cubicBezTo>
                    <a:pt x="88819" y="311268"/>
                    <a:pt x="88990" y="313845"/>
                    <a:pt x="88623" y="313905"/>
                  </a:cubicBezTo>
                  <a:cubicBezTo>
                    <a:pt x="81499" y="315131"/>
                    <a:pt x="82437" y="324147"/>
                    <a:pt x="76446" y="326362"/>
                  </a:cubicBezTo>
                  <a:cubicBezTo>
                    <a:pt x="65182" y="330526"/>
                    <a:pt x="29337" y="368394"/>
                    <a:pt x="29232" y="368740"/>
                  </a:cubicBezTo>
                  <a:cubicBezTo>
                    <a:pt x="24922" y="383613"/>
                    <a:pt x="-6934" y="396446"/>
                    <a:pt x="10697" y="403016"/>
                  </a:cubicBezTo>
                  <a:cubicBezTo>
                    <a:pt x="11304" y="403247"/>
                    <a:pt x="11997" y="403790"/>
                    <a:pt x="12248" y="404363"/>
                  </a:cubicBezTo>
                  <a:cubicBezTo>
                    <a:pt x="19744" y="421219"/>
                    <a:pt x="36873" y="429507"/>
                    <a:pt x="47310" y="443973"/>
                  </a:cubicBezTo>
                  <a:cubicBezTo>
                    <a:pt x="70570" y="476230"/>
                    <a:pt x="115467" y="502043"/>
                    <a:pt x="93912" y="519120"/>
                  </a:cubicBezTo>
                  <a:cubicBezTo>
                    <a:pt x="92376" y="524681"/>
                    <a:pt x="85397" y="533672"/>
                    <a:pt x="82793" y="537665"/>
                  </a:cubicBezTo>
                  <a:cubicBezTo>
                    <a:pt x="47064" y="569862"/>
                    <a:pt x="43828" y="589928"/>
                    <a:pt x="23978" y="601757"/>
                  </a:cubicBezTo>
                  <a:cubicBezTo>
                    <a:pt x="21916" y="602983"/>
                    <a:pt x="20281" y="605203"/>
                    <a:pt x="18941" y="607428"/>
                  </a:cubicBezTo>
                  <a:cubicBezTo>
                    <a:pt x="30029" y="621969"/>
                    <a:pt x="41434" y="633612"/>
                    <a:pt x="53441" y="644572"/>
                  </a:cubicBezTo>
                  <a:cubicBezTo>
                    <a:pt x="74695" y="663970"/>
                    <a:pt x="66953" y="666120"/>
                    <a:pt x="77660" y="673780"/>
                  </a:cubicBezTo>
                  <a:cubicBezTo>
                    <a:pt x="105301" y="693565"/>
                    <a:pt x="86461" y="687975"/>
                    <a:pt x="102461" y="694721"/>
                  </a:cubicBezTo>
                  <a:cubicBezTo>
                    <a:pt x="116340" y="700577"/>
                    <a:pt x="109812" y="706434"/>
                    <a:pt x="106390" y="718062"/>
                  </a:cubicBezTo>
                  <a:cubicBezTo>
                    <a:pt x="102065" y="732769"/>
                    <a:pt x="92356" y="737365"/>
                    <a:pt x="80721" y="747355"/>
                  </a:cubicBezTo>
                  <a:cubicBezTo>
                    <a:pt x="73852" y="753247"/>
                    <a:pt x="68985" y="757783"/>
                    <a:pt x="65142" y="761264"/>
                  </a:cubicBezTo>
                  <a:cubicBezTo>
                    <a:pt x="107670" y="761555"/>
                    <a:pt x="150549" y="761932"/>
                    <a:pt x="193609" y="762374"/>
                  </a:cubicBezTo>
                  <a:cubicBezTo>
                    <a:pt x="194356" y="761244"/>
                    <a:pt x="196659" y="759536"/>
                    <a:pt x="198601" y="756884"/>
                  </a:cubicBezTo>
                  <a:cubicBezTo>
                    <a:pt x="198837" y="756557"/>
                    <a:pt x="240452" y="709051"/>
                    <a:pt x="240778" y="708910"/>
                  </a:cubicBezTo>
                  <a:cubicBezTo>
                    <a:pt x="255093" y="702617"/>
                    <a:pt x="173549" y="642894"/>
                    <a:pt x="149706" y="605660"/>
                  </a:cubicBezTo>
                  <a:cubicBezTo>
                    <a:pt x="141713" y="599833"/>
                    <a:pt x="136896" y="598050"/>
                    <a:pt x="140027" y="591696"/>
                  </a:cubicBezTo>
                  <a:cubicBezTo>
                    <a:pt x="141964" y="587758"/>
                    <a:pt x="137328" y="576195"/>
                    <a:pt x="148421" y="567611"/>
                  </a:cubicBezTo>
                  <a:cubicBezTo>
                    <a:pt x="150534" y="565974"/>
                    <a:pt x="207888" y="495362"/>
                    <a:pt x="208029" y="495031"/>
                  </a:cubicBezTo>
                  <a:cubicBezTo>
                    <a:pt x="208962" y="492916"/>
                    <a:pt x="213889" y="492645"/>
                    <a:pt x="214491" y="491640"/>
                  </a:cubicBezTo>
                  <a:cubicBezTo>
                    <a:pt x="216077" y="489023"/>
                    <a:pt x="231641" y="469057"/>
                    <a:pt x="244044" y="457133"/>
                  </a:cubicBezTo>
                  <a:cubicBezTo>
                    <a:pt x="184688" y="404513"/>
                    <a:pt x="201516" y="406713"/>
                    <a:pt x="178095" y="395387"/>
                  </a:cubicBezTo>
                  <a:cubicBezTo>
                    <a:pt x="158251" y="385788"/>
                    <a:pt x="154608" y="360468"/>
                    <a:pt x="160062" y="352883"/>
                  </a:cubicBezTo>
                  <a:cubicBezTo>
                    <a:pt x="163454" y="348156"/>
                    <a:pt x="161301" y="340135"/>
                    <a:pt x="168888" y="338070"/>
                  </a:cubicBezTo>
                  <a:cubicBezTo>
                    <a:pt x="169505" y="336016"/>
                    <a:pt x="192043" y="303468"/>
                    <a:pt x="206870" y="291458"/>
                  </a:cubicBezTo>
                  <a:cubicBezTo>
                    <a:pt x="215018" y="284853"/>
                    <a:pt x="201647" y="286485"/>
                    <a:pt x="228164" y="267052"/>
                  </a:cubicBezTo>
                  <a:cubicBezTo>
                    <a:pt x="232564" y="263827"/>
                    <a:pt x="232414" y="265897"/>
                    <a:pt x="231300" y="264033"/>
                  </a:cubicBezTo>
                  <a:cubicBezTo>
                    <a:pt x="173915" y="168397"/>
                    <a:pt x="175837" y="182632"/>
                    <a:pt x="186494" y="149707"/>
                  </a:cubicBezTo>
                  <a:cubicBezTo>
                    <a:pt x="196734" y="149476"/>
                    <a:pt x="250898" y="93707"/>
                    <a:pt x="251089" y="93380"/>
                  </a:cubicBezTo>
                  <a:cubicBezTo>
                    <a:pt x="247175" y="91075"/>
                    <a:pt x="246262" y="91763"/>
                    <a:pt x="243552" y="88523"/>
                  </a:cubicBezTo>
                  <a:cubicBezTo>
                    <a:pt x="229995" y="72340"/>
                    <a:pt x="212775" y="68532"/>
                    <a:pt x="203563" y="54398"/>
                  </a:cubicBezTo>
                  <a:cubicBezTo>
                    <a:pt x="200377" y="49511"/>
                    <a:pt x="175962" y="25295"/>
                    <a:pt x="170844" y="23638"/>
                  </a:cubicBezTo>
                  <a:cubicBezTo>
                    <a:pt x="168175" y="22774"/>
                    <a:pt x="165972" y="18630"/>
                    <a:pt x="159410" y="11015"/>
                  </a:cubicBezTo>
                  <a:cubicBezTo>
                    <a:pt x="153805" y="4521"/>
                    <a:pt x="148517" y="6746"/>
                    <a:pt x="224882" y="4184"/>
                  </a:cubicBezTo>
                  <a:cubicBezTo>
                    <a:pt x="245695" y="24818"/>
                    <a:pt x="239278" y="23241"/>
                    <a:pt x="269317" y="46005"/>
                  </a:cubicBezTo>
                  <a:cubicBezTo>
                    <a:pt x="347840" y="105511"/>
                    <a:pt x="266869" y="125863"/>
                    <a:pt x="257666" y="140078"/>
                  </a:cubicBezTo>
                  <a:cubicBezTo>
                    <a:pt x="249212" y="153143"/>
                    <a:pt x="235831" y="162621"/>
                    <a:pt x="230221" y="177780"/>
                  </a:cubicBezTo>
                  <a:cubicBezTo>
                    <a:pt x="230116" y="178066"/>
                    <a:pt x="229810" y="178318"/>
                    <a:pt x="229609" y="178589"/>
                  </a:cubicBezTo>
                  <a:cubicBezTo>
                    <a:pt x="232875" y="181442"/>
                    <a:pt x="229122" y="196179"/>
                    <a:pt x="235188" y="204557"/>
                  </a:cubicBezTo>
                  <a:cubicBezTo>
                    <a:pt x="235981" y="205657"/>
                    <a:pt x="237301" y="206531"/>
                    <a:pt x="237692" y="207732"/>
                  </a:cubicBezTo>
                  <a:cubicBezTo>
                    <a:pt x="244390" y="228195"/>
                    <a:pt x="266251" y="235247"/>
                    <a:pt x="272483" y="272070"/>
                  </a:cubicBezTo>
                  <a:cubicBezTo>
                    <a:pt x="272859" y="274310"/>
                    <a:pt x="273527" y="278353"/>
                    <a:pt x="272844" y="278630"/>
                  </a:cubicBezTo>
                  <a:cubicBezTo>
                    <a:pt x="265007" y="281839"/>
                    <a:pt x="278077" y="280383"/>
                    <a:pt x="250522" y="303508"/>
                  </a:cubicBezTo>
                  <a:cubicBezTo>
                    <a:pt x="252895" y="315277"/>
                    <a:pt x="238490" y="315548"/>
                    <a:pt x="208024" y="357549"/>
                  </a:cubicBezTo>
                  <a:cubicBezTo>
                    <a:pt x="213653" y="362180"/>
                    <a:pt x="215430" y="361181"/>
                    <a:pt x="216207" y="362929"/>
                  </a:cubicBezTo>
                  <a:cubicBezTo>
                    <a:pt x="223483" y="379293"/>
                    <a:pt x="240120" y="387340"/>
                    <a:pt x="250251" y="401389"/>
                  </a:cubicBezTo>
                  <a:cubicBezTo>
                    <a:pt x="270306" y="429201"/>
                    <a:pt x="325186" y="466360"/>
                    <a:pt x="289638" y="477400"/>
                  </a:cubicBezTo>
                  <a:cubicBezTo>
                    <a:pt x="285162" y="491505"/>
                    <a:pt x="260511" y="509044"/>
                    <a:pt x="192259" y="588928"/>
                  </a:cubicBezTo>
                  <a:cubicBezTo>
                    <a:pt x="218510" y="613124"/>
                    <a:pt x="208786" y="607172"/>
                    <a:pt x="213352" y="609944"/>
                  </a:cubicBezTo>
                  <a:cubicBezTo>
                    <a:pt x="230171" y="620161"/>
                    <a:pt x="249423" y="647390"/>
                    <a:pt x="254837" y="649595"/>
                  </a:cubicBezTo>
                  <a:cubicBezTo>
                    <a:pt x="256914" y="650444"/>
                    <a:pt x="259392" y="652277"/>
                    <a:pt x="260080" y="654236"/>
                  </a:cubicBezTo>
                  <a:cubicBezTo>
                    <a:pt x="264330" y="666251"/>
                    <a:pt x="279879" y="665764"/>
                    <a:pt x="286903" y="684338"/>
                  </a:cubicBezTo>
                  <a:cubicBezTo>
                    <a:pt x="303075" y="688125"/>
                    <a:pt x="309497" y="707991"/>
                    <a:pt x="294339" y="718564"/>
                  </a:cubicBezTo>
                  <a:cubicBezTo>
                    <a:pt x="294038" y="718775"/>
                    <a:pt x="267350" y="747968"/>
                    <a:pt x="255173" y="763052"/>
                  </a:cubicBezTo>
                  <a:cubicBezTo>
                    <a:pt x="299949" y="763574"/>
                    <a:pt x="344820" y="764162"/>
                    <a:pt x="389606" y="764795"/>
                  </a:cubicBezTo>
                  <a:cubicBezTo>
                    <a:pt x="403920" y="751057"/>
                    <a:pt x="420598" y="735436"/>
                    <a:pt x="421853" y="73324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0" name="Google Shape;3230;p27"/>
            <p:cNvSpPr/>
            <p:nvPr/>
          </p:nvSpPr>
          <p:spPr>
            <a:xfrm>
              <a:off x="9153847" y="3019687"/>
              <a:ext cx="276798" cy="746752"/>
            </a:xfrm>
            <a:custGeom>
              <a:rect b="b" l="l" r="r" t="t"/>
              <a:pathLst>
                <a:path extrusionOk="0" h="746752" w="276798">
                  <a:moveTo>
                    <a:pt x="250216" y="708323"/>
                  </a:moveTo>
                  <a:cubicBezTo>
                    <a:pt x="251385" y="706288"/>
                    <a:pt x="256282" y="706585"/>
                    <a:pt x="257004" y="705640"/>
                  </a:cubicBezTo>
                  <a:cubicBezTo>
                    <a:pt x="262724" y="698151"/>
                    <a:pt x="270672" y="692867"/>
                    <a:pt x="276723" y="685725"/>
                  </a:cubicBezTo>
                  <a:cubicBezTo>
                    <a:pt x="264982" y="670651"/>
                    <a:pt x="264741" y="677628"/>
                    <a:pt x="263938" y="674890"/>
                  </a:cubicBezTo>
                  <a:cubicBezTo>
                    <a:pt x="260110" y="661931"/>
                    <a:pt x="239443" y="652468"/>
                    <a:pt x="238239" y="648214"/>
                  </a:cubicBezTo>
                  <a:cubicBezTo>
                    <a:pt x="234044" y="633396"/>
                    <a:pt x="211029" y="615771"/>
                    <a:pt x="205510" y="608347"/>
                  </a:cubicBezTo>
                  <a:cubicBezTo>
                    <a:pt x="200999" y="602274"/>
                    <a:pt x="197808" y="594956"/>
                    <a:pt x="190468" y="591375"/>
                  </a:cubicBezTo>
                  <a:cubicBezTo>
                    <a:pt x="189374" y="589059"/>
                    <a:pt x="170528" y="558706"/>
                    <a:pt x="181256" y="552432"/>
                  </a:cubicBezTo>
                  <a:cubicBezTo>
                    <a:pt x="185365" y="550026"/>
                    <a:pt x="183378" y="544386"/>
                    <a:pt x="188666" y="544014"/>
                  </a:cubicBezTo>
                  <a:cubicBezTo>
                    <a:pt x="239263" y="475029"/>
                    <a:pt x="220472" y="501370"/>
                    <a:pt x="237537" y="482810"/>
                  </a:cubicBezTo>
                  <a:cubicBezTo>
                    <a:pt x="248590" y="470795"/>
                    <a:pt x="250707" y="460634"/>
                    <a:pt x="263768" y="452256"/>
                  </a:cubicBezTo>
                  <a:cubicBezTo>
                    <a:pt x="268334" y="449322"/>
                    <a:pt x="266563" y="445339"/>
                    <a:pt x="276798" y="437639"/>
                  </a:cubicBezTo>
                  <a:cubicBezTo>
                    <a:pt x="251952" y="412675"/>
                    <a:pt x="189941" y="358544"/>
                    <a:pt x="187808" y="343686"/>
                  </a:cubicBezTo>
                  <a:cubicBezTo>
                    <a:pt x="175340" y="322429"/>
                    <a:pt x="187347" y="316407"/>
                    <a:pt x="196439" y="304030"/>
                  </a:cubicBezTo>
                  <a:cubicBezTo>
                    <a:pt x="204221" y="293432"/>
                    <a:pt x="245474" y="240124"/>
                    <a:pt x="257767" y="235016"/>
                  </a:cubicBezTo>
                  <a:cubicBezTo>
                    <a:pt x="264059" y="232399"/>
                    <a:pt x="261625" y="225643"/>
                    <a:pt x="264375" y="225739"/>
                  </a:cubicBezTo>
                  <a:cubicBezTo>
                    <a:pt x="268665" y="225884"/>
                    <a:pt x="268725" y="222584"/>
                    <a:pt x="269237" y="220083"/>
                  </a:cubicBezTo>
                  <a:cubicBezTo>
                    <a:pt x="257175" y="209148"/>
                    <a:pt x="257822" y="209344"/>
                    <a:pt x="249237" y="199755"/>
                  </a:cubicBezTo>
                  <a:cubicBezTo>
                    <a:pt x="241405" y="191010"/>
                    <a:pt x="173835" y="171642"/>
                    <a:pt x="205480" y="129153"/>
                  </a:cubicBezTo>
                  <a:cubicBezTo>
                    <a:pt x="211059" y="121659"/>
                    <a:pt x="208536" y="114823"/>
                    <a:pt x="215500" y="113351"/>
                  </a:cubicBezTo>
                  <a:cubicBezTo>
                    <a:pt x="216082" y="113231"/>
                    <a:pt x="213648" y="115999"/>
                    <a:pt x="229162" y="90357"/>
                  </a:cubicBezTo>
                  <a:cubicBezTo>
                    <a:pt x="231807" y="85987"/>
                    <a:pt x="230703" y="93732"/>
                    <a:pt x="250336" y="68728"/>
                  </a:cubicBezTo>
                  <a:cubicBezTo>
                    <a:pt x="255690" y="61917"/>
                    <a:pt x="203468" y="33422"/>
                    <a:pt x="180077" y="0"/>
                  </a:cubicBezTo>
                  <a:cubicBezTo>
                    <a:pt x="137519" y="1110"/>
                    <a:pt x="96506" y="2170"/>
                    <a:pt x="57400" y="3179"/>
                  </a:cubicBezTo>
                  <a:cubicBezTo>
                    <a:pt x="62573" y="8072"/>
                    <a:pt x="69552" y="14114"/>
                    <a:pt x="79361" y="21548"/>
                  </a:cubicBezTo>
                  <a:cubicBezTo>
                    <a:pt x="160689" y="83179"/>
                    <a:pt x="75979" y="105124"/>
                    <a:pt x="67364" y="118440"/>
                  </a:cubicBezTo>
                  <a:cubicBezTo>
                    <a:pt x="58654" y="131896"/>
                    <a:pt x="44876" y="141655"/>
                    <a:pt x="39106" y="157282"/>
                  </a:cubicBezTo>
                  <a:cubicBezTo>
                    <a:pt x="38996" y="157578"/>
                    <a:pt x="38680" y="157834"/>
                    <a:pt x="38479" y="158115"/>
                  </a:cubicBezTo>
                  <a:cubicBezTo>
                    <a:pt x="41856" y="161064"/>
                    <a:pt x="37952" y="176203"/>
                    <a:pt x="44224" y="184862"/>
                  </a:cubicBezTo>
                  <a:cubicBezTo>
                    <a:pt x="45037" y="185998"/>
                    <a:pt x="46401" y="186897"/>
                    <a:pt x="46803" y="188132"/>
                  </a:cubicBezTo>
                  <a:cubicBezTo>
                    <a:pt x="50140" y="198329"/>
                    <a:pt x="58208" y="205461"/>
                    <a:pt x="63576" y="214332"/>
                  </a:cubicBezTo>
                  <a:cubicBezTo>
                    <a:pt x="71148" y="226849"/>
                    <a:pt x="77730" y="224468"/>
                    <a:pt x="77971" y="241726"/>
                  </a:cubicBezTo>
                  <a:cubicBezTo>
                    <a:pt x="80330" y="242937"/>
                    <a:pt x="80560" y="244881"/>
                    <a:pt x="80942" y="250823"/>
                  </a:cubicBezTo>
                  <a:cubicBezTo>
                    <a:pt x="81027" y="252043"/>
                    <a:pt x="82422" y="253143"/>
                    <a:pt x="82633" y="254394"/>
                  </a:cubicBezTo>
                  <a:cubicBezTo>
                    <a:pt x="83024" y="256705"/>
                    <a:pt x="83706" y="260869"/>
                    <a:pt x="83009" y="261155"/>
                  </a:cubicBezTo>
                  <a:cubicBezTo>
                    <a:pt x="74971" y="264445"/>
                    <a:pt x="88398" y="262958"/>
                    <a:pt x="60014" y="286777"/>
                  </a:cubicBezTo>
                  <a:cubicBezTo>
                    <a:pt x="62467" y="298907"/>
                    <a:pt x="47641" y="299148"/>
                    <a:pt x="16242" y="342440"/>
                  </a:cubicBezTo>
                  <a:cubicBezTo>
                    <a:pt x="22037" y="347207"/>
                    <a:pt x="23873" y="346177"/>
                    <a:pt x="24671" y="347981"/>
                  </a:cubicBezTo>
                  <a:cubicBezTo>
                    <a:pt x="32167" y="364837"/>
                    <a:pt x="49297" y="373125"/>
                    <a:pt x="59733" y="387591"/>
                  </a:cubicBezTo>
                  <a:cubicBezTo>
                    <a:pt x="80390" y="416237"/>
                    <a:pt x="136911" y="454511"/>
                    <a:pt x="100299" y="465883"/>
                  </a:cubicBezTo>
                  <a:cubicBezTo>
                    <a:pt x="95683" y="480429"/>
                    <a:pt x="70591" y="498135"/>
                    <a:pt x="0" y="580756"/>
                  </a:cubicBezTo>
                  <a:cubicBezTo>
                    <a:pt x="22865" y="601832"/>
                    <a:pt x="19302" y="600933"/>
                    <a:pt x="21726" y="602400"/>
                  </a:cubicBezTo>
                  <a:cubicBezTo>
                    <a:pt x="39046" y="612923"/>
                    <a:pt x="58875" y="640966"/>
                    <a:pt x="64454" y="643241"/>
                  </a:cubicBezTo>
                  <a:cubicBezTo>
                    <a:pt x="66592" y="644115"/>
                    <a:pt x="69146" y="646004"/>
                    <a:pt x="69858" y="648018"/>
                  </a:cubicBezTo>
                  <a:cubicBezTo>
                    <a:pt x="74248" y="660434"/>
                    <a:pt x="90214" y="659817"/>
                    <a:pt x="97484" y="679019"/>
                  </a:cubicBezTo>
                  <a:cubicBezTo>
                    <a:pt x="114147" y="682917"/>
                    <a:pt x="120755" y="703385"/>
                    <a:pt x="105146" y="714270"/>
                  </a:cubicBezTo>
                  <a:cubicBezTo>
                    <a:pt x="105015" y="714360"/>
                    <a:pt x="87454" y="733723"/>
                    <a:pt x="75834" y="746753"/>
                  </a:cubicBezTo>
                  <a:cubicBezTo>
                    <a:pt x="120033" y="746356"/>
                    <a:pt x="165350" y="746130"/>
                    <a:pt x="211556" y="746049"/>
                  </a:cubicBezTo>
                  <a:cubicBezTo>
                    <a:pt x="225896" y="732111"/>
                    <a:pt x="248816" y="710764"/>
                    <a:pt x="250216" y="70832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1" name="Google Shape;3231;p27"/>
            <p:cNvSpPr/>
            <p:nvPr/>
          </p:nvSpPr>
          <p:spPr>
            <a:xfrm>
              <a:off x="10087315" y="2994713"/>
              <a:ext cx="252230" cy="781149"/>
            </a:xfrm>
            <a:custGeom>
              <a:rect b="b" l="l" r="r" t="t"/>
              <a:pathLst>
                <a:path extrusionOk="0" h="781149" w="252230">
                  <a:moveTo>
                    <a:pt x="247622" y="725792"/>
                  </a:moveTo>
                  <a:cubicBezTo>
                    <a:pt x="246663" y="723909"/>
                    <a:pt x="182891" y="661233"/>
                    <a:pt x="165792" y="646405"/>
                  </a:cubicBezTo>
                  <a:cubicBezTo>
                    <a:pt x="162340" y="643412"/>
                    <a:pt x="152947" y="625962"/>
                    <a:pt x="141563" y="618182"/>
                  </a:cubicBezTo>
                  <a:cubicBezTo>
                    <a:pt x="135642" y="614138"/>
                    <a:pt x="136997" y="611265"/>
                    <a:pt x="139390" y="606222"/>
                  </a:cubicBezTo>
                  <a:cubicBezTo>
                    <a:pt x="137137" y="596985"/>
                    <a:pt x="141036" y="585598"/>
                    <a:pt x="151758" y="580992"/>
                  </a:cubicBezTo>
                  <a:cubicBezTo>
                    <a:pt x="167001" y="554903"/>
                    <a:pt x="205339" y="515815"/>
                    <a:pt x="208330" y="509004"/>
                  </a:cubicBezTo>
                  <a:cubicBezTo>
                    <a:pt x="209288" y="506824"/>
                    <a:pt x="214361" y="506543"/>
                    <a:pt x="214988" y="505508"/>
                  </a:cubicBezTo>
                  <a:cubicBezTo>
                    <a:pt x="216614" y="502826"/>
                    <a:pt x="232650" y="482242"/>
                    <a:pt x="245429" y="469966"/>
                  </a:cubicBezTo>
                  <a:cubicBezTo>
                    <a:pt x="239398" y="464617"/>
                    <a:pt x="208495" y="437127"/>
                    <a:pt x="204135" y="430090"/>
                  </a:cubicBezTo>
                  <a:cubicBezTo>
                    <a:pt x="190508" y="408089"/>
                    <a:pt x="170789" y="405051"/>
                    <a:pt x="167182" y="399691"/>
                  </a:cubicBezTo>
                  <a:cubicBezTo>
                    <a:pt x="160604" y="389912"/>
                    <a:pt x="152024" y="372191"/>
                    <a:pt x="158928" y="362592"/>
                  </a:cubicBezTo>
                  <a:cubicBezTo>
                    <a:pt x="162425" y="357725"/>
                    <a:pt x="160207" y="349462"/>
                    <a:pt x="168015" y="347338"/>
                  </a:cubicBezTo>
                  <a:cubicBezTo>
                    <a:pt x="170012" y="340662"/>
                    <a:pt x="176032" y="336915"/>
                    <a:pt x="179595" y="331390"/>
                  </a:cubicBezTo>
                  <a:cubicBezTo>
                    <a:pt x="198556" y="302001"/>
                    <a:pt x="209715" y="299655"/>
                    <a:pt x="210262" y="295280"/>
                  </a:cubicBezTo>
                  <a:cubicBezTo>
                    <a:pt x="211601" y="284657"/>
                    <a:pt x="223392" y="276671"/>
                    <a:pt x="232966" y="271994"/>
                  </a:cubicBezTo>
                  <a:cubicBezTo>
                    <a:pt x="231144" y="269729"/>
                    <a:pt x="202600" y="220038"/>
                    <a:pt x="194577" y="212312"/>
                  </a:cubicBezTo>
                  <a:cubicBezTo>
                    <a:pt x="183343" y="201493"/>
                    <a:pt x="185596" y="192266"/>
                    <a:pt x="180217" y="178132"/>
                  </a:cubicBezTo>
                  <a:cubicBezTo>
                    <a:pt x="178732" y="174234"/>
                    <a:pt x="180503" y="170718"/>
                    <a:pt x="186133" y="153329"/>
                  </a:cubicBezTo>
                  <a:cubicBezTo>
                    <a:pt x="195997" y="153103"/>
                    <a:pt x="221807" y="125040"/>
                    <a:pt x="226844" y="120027"/>
                  </a:cubicBezTo>
                  <a:cubicBezTo>
                    <a:pt x="252714" y="94290"/>
                    <a:pt x="256101" y="96133"/>
                    <a:pt x="248976" y="93491"/>
                  </a:cubicBezTo>
                  <a:cubicBezTo>
                    <a:pt x="242343" y="91030"/>
                    <a:pt x="251194" y="90964"/>
                    <a:pt x="217963" y="68783"/>
                  </a:cubicBezTo>
                  <a:cubicBezTo>
                    <a:pt x="209956" y="63444"/>
                    <a:pt x="173338" y="20991"/>
                    <a:pt x="166243" y="20323"/>
                  </a:cubicBezTo>
                  <a:cubicBezTo>
                    <a:pt x="161251" y="14160"/>
                    <a:pt x="155366" y="8378"/>
                    <a:pt x="153273" y="0"/>
                  </a:cubicBezTo>
                  <a:cubicBezTo>
                    <a:pt x="114829" y="1140"/>
                    <a:pt x="75799" y="2280"/>
                    <a:pt x="36382" y="3416"/>
                  </a:cubicBezTo>
                  <a:cubicBezTo>
                    <a:pt x="111608" y="81316"/>
                    <a:pt x="102717" y="72204"/>
                    <a:pt x="108794" y="82667"/>
                  </a:cubicBezTo>
                  <a:cubicBezTo>
                    <a:pt x="108618" y="84354"/>
                    <a:pt x="108347" y="84153"/>
                    <a:pt x="108513" y="84932"/>
                  </a:cubicBezTo>
                  <a:cubicBezTo>
                    <a:pt x="110374" y="93556"/>
                    <a:pt x="103751" y="93697"/>
                    <a:pt x="107253" y="98544"/>
                  </a:cubicBezTo>
                  <a:cubicBezTo>
                    <a:pt x="91649" y="107972"/>
                    <a:pt x="85191" y="115511"/>
                    <a:pt x="60942" y="140113"/>
                  </a:cubicBezTo>
                  <a:cubicBezTo>
                    <a:pt x="43546" y="157759"/>
                    <a:pt x="21028" y="164831"/>
                    <a:pt x="4631" y="187449"/>
                  </a:cubicBezTo>
                  <a:cubicBezTo>
                    <a:pt x="3166" y="189473"/>
                    <a:pt x="1671" y="191292"/>
                    <a:pt x="0" y="192733"/>
                  </a:cubicBezTo>
                  <a:cubicBezTo>
                    <a:pt x="2870" y="199022"/>
                    <a:pt x="6598" y="204889"/>
                    <a:pt x="13296" y="208445"/>
                  </a:cubicBezTo>
                  <a:cubicBezTo>
                    <a:pt x="23522" y="213880"/>
                    <a:pt x="51961" y="280935"/>
                    <a:pt x="86757" y="290659"/>
                  </a:cubicBezTo>
                  <a:cubicBezTo>
                    <a:pt x="87464" y="292362"/>
                    <a:pt x="88749" y="296441"/>
                    <a:pt x="91122" y="298812"/>
                  </a:cubicBezTo>
                  <a:cubicBezTo>
                    <a:pt x="85096" y="329140"/>
                    <a:pt x="86361" y="326066"/>
                    <a:pt x="86039" y="326121"/>
                  </a:cubicBezTo>
                  <a:cubicBezTo>
                    <a:pt x="79120" y="327311"/>
                    <a:pt x="80033" y="336066"/>
                    <a:pt x="74213" y="338216"/>
                  </a:cubicBezTo>
                  <a:cubicBezTo>
                    <a:pt x="66667" y="341004"/>
                    <a:pt x="72161" y="341160"/>
                    <a:pt x="59833" y="348473"/>
                  </a:cubicBezTo>
                  <a:cubicBezTo>
                    <a:pt x="52914" y="352577"/>
                    <a:pt x="11826" y="398415"/>
                    <a:pt x="3979" y="408788"/>
                  </a:cubicBezTo>
                  <a:cubicBezTo>
                    <a:pt x="9428" y="413178"/>
                    <a:pt x="11124" y="412238"/>
                    <a:pt x="11886" y="413951"/>
                  </a:cubicBezTo>
                  <a:cubicBezTo>
                    <a:pt x="18941" y="429829"/>
                    <a:pt x="93029" y="496543"/>
                    <a:pt x="96421" y="512234"/>
                  </a:cubicBezTo>
                  <a:cubicBezTo>
                    <a:pt x="99536" y="526645"/>
                    <a:pt x="65608" y="554703"/>
                    <a:pt x="43150" y="585769"/>
                  </a:cubicBezTo>
                  <a:cubicBezTo>
                    <a:pt x="27757" y="607071"/>
                    <a:pt x="23783" y="602129"/>
                    <a:pt x="18379" y="611115"/>
                  </a:cubicBezTo>
                  <a:cubicBezTo>
                    <a:pt x="43938" y="644637"/>
                    <a:pt x="60822" y="650318"/>
                    <a:pt x="69326" y="669184"/>
                  </a:cubicBezTo>
                  <a:cubicBezTo>
                    <a:pt x="72979" y="677281"/>
                    <a:pt x="87570" y="679320"/>
                    <a:pt x="91970" y="691320"/>
                  </a:cubicBezTo>
                  <a:cubicBezTo>
                    <a:pt x="93736" y="696112"/>
                    <a:pt x="116219" y="697172"/>
                    <a:pt x="104674" y="712632"/>
                  </a:cubicBezTo>
                  <a:cubicBezTo>
                    <a:pt x="100429" y="736390"/>
                    <a:pt x="88729" y="735346"/>
                    <a:pt x="42096" y="778467"/>
                  </a:cubicBezTo>
                  <a:cubicBezTo>
                    <a:pt x="94373" y="779346"/>
                    <a:pt x="146078" y="780250"/>
                    <a:pt x="196895" y="781149"/>
                  </a:cubicBezTo>
                  <a:cubicBezTo>
                    <a:pt x="223106" y="752293"/>
                    <a:pt x="233131" y="737460"/>
                    <a:pt x="247622" y="72579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2" name="Google Shape;3232;p27"/>
            <p:cNvSpPr/>
            <p:nvPr/>
          </p:nvSpPr>
          <p:spPr>
            <a:xfrm>
              <a:off x="8629247" y="3027939"/>
              <a:ext cx="224371" cy="761178"/>
            </a:xfrm>
            <a:custGeom>
              <a:rect b="b" l="l" r="r" t="t"/>
              <a:pathLst>
                <a:path extrusionOk="0" h="761178" w="224371">
                  <a:moveTo>
                    <a:pt x="196949" y="710437"/>
                  </a:moveTo>
                  <a:cubicBezTo>
                    <a:pt x="198149" y="708343"/>
                    <a:pt x="203196" y="708649"/>
                    <a:pt x="203939" y="707675"/>
                  </a:cubicBezTo>
                  <a:cubicBezTo>
                    <a:pt x="209829" y="699959"/>
                    <a:pt x="218018" y="694520"/>
                    <a:pt x="224244" y="687166"/>
                  </a:cubicBezTo>
                  <a:cubicBezTo>
                    <a:pt x="212152" y="671640"/>
                    <a:pt x="211907" y="678828"/>
                    <a:pt x="211079" y="676010"/>
                  </a:cubicBezTo>
                  <a:cubicBezTo>
                    <a:pt x="207135" y="662664"/>
                    <a:pt x="185846" y="652915"/>
                    <a:pt x="184607" y="648530"/>
                  </a:cubicBezTo>
                  <a:cubicBezTo>
                    <a:pt x="180287" y="633271"/>
                    <a:pt x="156584" y="615113"/>
                    <a:pt x="150894" y="607468"/>
                  </a:cubicBezTo>
                  <a:cubicBezTo>
                    <a:pt x="146243" y="601214"/>
                    <a:pt x="142962" y="593675"/>
                    <a:pt x="135420" y="589998"/>
                  </a:cubicBezTo>
                  <a:cubicBezTo>
                    <a:pt x="116765" y="550328"/>
                    <a:pt x="118667" y="561067"/>
                    <a:pt x="138672" y="534390"/>
                  </a:cubicBezTo>
                  <a:cubicBezTo>
                    <a:pt x="157377" y="509451"/>
                    <a:pt x="149921" y="515861"/>
                    <a:pt x="152660" y="513761"/>
                  </a:cubicBezTo>
                  <a:cubicBezTo>
                    <a:pt x="159033" y="508869"/>
                    <a:pt x="162705" y="501972"/>
                    <a:pt x="167246" y="495598"/>
                  </a:cubicBezTo>
                  <a:cubicBezTo>
                    <a:pt x="173874" y="486301"/>
                    <a:pt x="184245" y="480439"/>
                    <a:pt x="192835" y="466661"/>
                  </a:cubicBezTo>
                  <a:cubicBezTo>
                    <a:pt x="204982" y="447163"/>
                    <a:pt x="211806" y="447936"/>
                    <a:pt x="213828" y="443792"/>
                  </a:cubicBezTo>
                  <a:cubicBezTo>
                    <a:pt x="222925" y="425142"/>
                    <a:pt x="229864" y="437524"/>
                    <a:pt x="218324" y="426207"/>
                  </a:cubicBezTo>
                  <a:cubicBezTo>
                    <a:pt x="202228" y="410425"/>
                    <a:pt x="171370" y="379740"/>
                    <a:pt x="154131" y="364782"/>
                  </a:cubicBezTo>
                  <a:cubicBezTo>
                    <a:pt x="148556" y="359945"/>
                    <a:pt x="149334" y="352677"/>
                    <a:pt x="134954" y="344615"/>
                  </a:cubicBezTo>
                  <a:cubicBezTo>
                    <a:pt x="130995" y="333645"/>
                    <a:pt x="135581" y="339929"/>
                    <a:pt x="129685" y="329753"/>
                  </a:cubicBezTo>
                  <a:cubicBezTo>
                    <a:pt x="124543" y="320877"/>
                    <a:pt x="126820" y="307516"/>
                    <a:pt x="137031" y="301017"/>
                  </a:cubicBezTo>
                  <a:cubicBezTo>
                    <a:pt x="139304" y="297064"/>
                    <a:pt x="154477" y="274285"/>
                    <a:pt x="162851" y="266926"/>
                  </a:cubicBezTo>
                  <a:cubicBezTo>
                    <a:pt x="171932" y="258950"/>
                    <a:pt x="185169" y="240215"/>
                    <a:pt x="185505" y="240144"/>
                  </a:cubicBezTo>
                  <a:cubicBezTo>
                    <a:pt x="195229" y="238130"/>
                    <a:pt x="196327" y="226457"/>
                    <a:pt x="204727" y="222966"/>
                  </a:cubicBezTo>
                  <a:cubicBezTo>
                    <a:pt x="207496" y="221811"/>
                    <a:pt x="209227" y="219942"/>
                    <a:pt x="209443" y="216667"/>
                  </a:cubicBezTo>
                  <a:cubicBezTo>
                    <a:pt x="209859" y="210384"/>
                    <a:pt x="214531" y="217370"/>
                    <a:pt x="216533" y="207586"/>
                  </a:cubicBezTo>
                  <a:cubicBezTo>
                    <a:pt x="204074" y="196294"/>
                    <a:pt x="204772" y="196520"/>
                    <a:pt x="195936" y="186650"/>
                  </a:cubicBezTo>
                  <a:cubicBezTo>
                    <a:pt x="188355" y="178177"/>
                    <a:pt x="118441" y="157478"/>
                    <a:pt x="150869" y="113934"/>
                  </a:cubicBezTo>
                  <a:cubicBezTo>
                    <a:pt x="156619" y="106214"/>
                    <a:pt x="154015" y="99172"/>
                    <a:pt x="161190" y="97660"/>
                  </a:cubicBezTo>
                  <a:cubicBezTo>
                    <a:pt x="161526" y="97595"/>
                    <a:pt x="174817" y="73339"/>
                    <a:pt x="176644" y="72420"/>
                  </a:cubicBezTo>
                  <a:cubicBezTo>
                    <a:pt x="188420" y="66513"/>
                    <a:pt x="194115" y="53720"/>
                    <a:pt x="199298" y="49501"/>
                  </a:cubicBezTo>
                  <a:cubicBezTo>
                    <a:pt x="198982" y="49239"/>
                    <a:pt x="159564" y="16058"/>
                    <a:pt x="147226" y="5671"/>
                  </a:cubicBezTo>
                  <a:cubicBezTo>
                    <a:pt x="119701" y="5153"/>
                    <a:pt x="84744" y="1477"/>
                    <a:pt x="50224" y="0"/>
                  </a:cubicBezTo>
                  <a:cubicBezTo>
                    <a:pt x="71026" y="21498"/>
                    <a:pt x="116264" y="47215"/>
                    <a:pt x="111086" y="68819"/>
                  </a:cubicBezTo>
                  <a:cubicBezTo>
                    <a:pt x="113730" y="90201"/>
                    <a:pt x="67499" y="114150"/>
                    <a:pt x="65482" y="117269"/>
                  </a:cubicBezTo>
                  <a:cubicBezTo>
                    <a:pt x="57023" y="130334"/>
                    <a:pt x="43646" y="139812"/>
                    <a:pt x="38032" y="154986"/>
                  </a:cubicBezTo>
                  <a:cubicBezTo>
                    <a:pt x="37926" y="155273"/>
                    <a:pt x="37620" y="155524"/>
                    <a:pt x="37419" y="155795"/>
                  </a:cubicBezTo>
                  <a:cubicBezTo>
                    <a:pt x="40681" y="158638"/>
                    <a:pt x="36933" y="173385"/>
                    <a:pt x="42999" y="181763"/>
                  </a:cubicBezTo>
                  <a:cubicBezTo>
                    <a:pt x="62798" y="209118"/>
                    <a:pt x="76440" y="226412"/>
                    <a:pt x="80299" y="249271"/>
                  </a:cubicBezTo>
                  <a:cubicBezTo>
                    <a:pt x="80675" y="251511"/>
                    <a:pt x="81342" y="255554"/>
                    <a:pt x="80660" y="255831"/>
                  </a:cubicBezTo>
                  <a:cubicBezTo>
                    <a:pt x="72823" y="259040"/>
                    <a:pt x="85893" y="257584"/>
                    <a:pt x="58337" y="280709"/>
                  </a:cubicBezTo>
                  <a:cubicBezTo>
                    <a:pt x="60705" y="292427"/>
                    <a:pt x="46120" y="293000"/>
                    <a:pt x="15839" y="334750"/>
                  </a:cubicBezTo>
                  <a:cubicBezTo>
                    <a:pt x="21469" y="339381"/>
                    <a:pt x="23240" y="338382"/>
                    <a:pt x="24023" y="340130"/>
                  </a:cubicBezTo>
                  <a:cubicBezTo>
                    <a:pt x="27515" y="347996"/>
                    <a:pt x="92501" y="415985"/>
                    <a:pt x="101598" y="426242"/>
                  </a:cubicBezTo>
                  <a:cubicBezTo>
                    <a:pt x="114192" y="440452"/>
                    <a:pt x="108492" y="451176"/>
                    <a:pt x="97453" y="454601"/>
                  </a:cubicBezTo>
                  <a:cubicBezTo>
                    <a:pt x="94940" y="462538"/>
                    <a:pt x="92948" y="461061"/>
                    <a:pt x="85366" y="472061"/>
                  </a:cubicBezTo>
                  <a:cubicBezTo>
                    <a:pt x="72491" y="490751"/>
                    <a:pt x="60174" y="493870"/>
                    <a:pt x="59707" y="496703"/>
                  </a:cubicBezTo>
                  <a:cubicBezTo>
                    <a:pt x="58734" y="502600"/>
                    <a:pt x="15513" y="544853"/>
                    <a:pt x="8684" y="557229"/>
                  </a:cubicBezTo>
                  <a:cubicBezTo>
                    <a:pt x="-1155" y="575055"/>
                    <a:pt x="-7617" y="554165"/>
                    <a:pt x="17781" y="583484"/>
                  </a:cubicBezTo>
                  <a:cubicBezTo>
                    <a:pt x="18875" y="584744"/>
                    <a:pt x="19803" y="586317"/>
                    <a:pt x="21168" y="587150"/>
                  </a:cubicBezTo>
                  <a:cubicBezTo>
                    <a:pt x="37986" y="597367"/>
                    <a:pt x="57238" y="624596"/>
                    <a:pt x="62652" y="626801"/>
                  </a:cubicBezTo>
                  <a:cubicBezTo>
                    <a:pt x="64729" y="627650"/>
                    <a:pt x="67203" y="629483"/>
                    <a:pt x="67895" y="631442"/>
                  </a:cubicBezTo>
                  <a:cubicBezTo>
                    <a:pt x="72155" y="643497"/>
                    <a:pt x="87659" y="642894"/>
                    <a:pt x="94719" y="661544"/>
                  </a:cubicBezTo>
                  <a:cubicBezTo>
                    <a:pt x="110895" y="665332"/>
                    <a:pt x="117312" y="685197"/>
                    <a:pt x="102155" y="695770"/>
                  </a:cubicBezTo>
                  <a:cubicBezTo>
                    <a:pt x="100885" y="696654"/>
                    <a:pt x="59085" y="744618"/>
                    <a:pt x="43646" y="761178"/>
                  </a:cubicBezTo>
                  <a:cubicBezTo>
                    <a:pt x="76691" y="757642"/>
                    <a:pt x="113785" y="754588"/>
                    <a:pt x="154406" y="751956"/>
                  </a:cubicBezTo>
                  <a:cubicBezTo>
                    <a:pt x="172595" y="733784"/>
                    <a:pt x="194651" y="714435"/>
                    <a:pt x="196949" y="71043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3" name="Google Shape;3233;p27"/>
            <p:cNvSpPr/>
            <p:nvPr/>
          </p:nvSpPr>
          <p:spPr>
            <a:xfrm>
              <a:off x="10815181" y="3485258"/>
              <a:ext cx="197727" cy="300333"/>
            </a:xfrm>
            <a:custGeom>
              <a:rect b="b" l="l" r="r" t="t"/>
              <a:pathLst>
                <a:path extrusionOk="0" h="300333" w="197727">
                  <a:moveTo>
                    <a:pt x="95825" y="176464"/>
                  </a:moveTo>
                  <a:cubicBezTo>
                    <a:pt x="204137" y="114205"/>
                    <a:pt x="193721" y="122764"/>
                    <a:pt x="162492" y="76926"/>
                  </a:cubicBezTo>
                  <a:cubicBezTo>
                    <a:pt x="142493" y="49269"/>
                    <a:pt x="119508" y="24281"/>
                    <a:pt x="95720" y="0"/>
                  </a:cubicBezTo>
                  <a:cubicBezTo>
                    <a:pt x="90828" y="7419"/>
                    <a:pt x="78801" y="26621"/>
                    <a:pt x="62027" y="36843"/>
                  </a:cubicBezTo>
                  <a:cubicBezTo>
                    <a:pt x="57080" y="39857"/>
                    <a:pt x="61275" y="43498"/>
                    <a:pt x="51225" y="50505"/>
                  </a:cubicBezTo>
                  <a:cubicBezTo>
                    <a:pt x="49128" y="51972"/>
                    <a:pt x="2390" y="106114"/>
                    <a:pt x="2084" y="106440"/>
                  </a:cubicBezTo>
                  <a:cubicBezTo>
                    <a:pt x="-1524" y="110353"/>
                    <a:pt x="-1559" y="106706"/>
                    <a:pt x="11100" y="118741"/>
                  </a:cubicBezTo>
                  <a:cubicBezTo>
                    <a:pt x="14713" y="122172"/>
                    <a:pt x="19058" y="128696"/>
                    <a:pt x="20914" y="129822"/>
                  </a:cubicBezTo>
                  <a:cubicBezTo>
                    <a:pt x="37733" y="140038"/>
                    <a:pt x="56985" y="167267"/>
                    <a:pt x="62399" y="169472"/>
                  </a:cubicBezTo>
                  <a:cubicBezTo>
                    <a:pt x="64476" y="170321"/>
                    <a:pt x="66955" y="172154"/>
                    <a:pt x="67642" y="174113"/>
                  </a:cubicBezTo>
                  <a:cubicBezTo>
                    <a:pt x="71842" y="185987"/>
                    <a:pt x="87386" y="185515"/>
                    <a:pt x="94465" y="204216"/>
                  </a:cubicBezTo>
                  <a:cubicBezTo>
                    <a:pt x="110642" y="208003"/>
                    <a:pt x="117059" y="227868"/>
                    <a:pt x="101901" y="238436"/>
                  </a:cubicBezTo>
                  <a:cubicBezTo>
                    <a:pt x="100717" y="239260"/>
                    <a:pt x="56077" y="290202"/>
                    <a:pt x="47592" y="299751"/>
                  </a:cubicBezTo>
                  <a:cubicBezTo>
                    <a:pt x="82634" y="300067"/>
                    <a:pt x="115649" y="300273"/>
                    <a:pt x="146301" y="300333"/>
                  </a:cubicBezTo>
                  <a:cubicBezTo>
                    <a:pt x="247889" y="275626"/>
                    <a:pt x="181834" y="236226"/>
                    <a:pt x="95825" y="17646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4" name="Google Shape;3234;p27"/>
            <p:cNvSpPr/>
            <p:nvPr/>
          </p:nvSpPr>
          <p:spPr>
            <a:xfrm>
              <a:off x="9477891" y="3012866"/>
              <a:ext cx="164105" cy="753528"/>
            </a:xfrm>
            <a:custGeom>
              <a:rect b="b" l="l" r="r" t="t"/>
              <a:pathLst>
                <a:path extrusionOk="0" h="753528" w="164105">
                  <a:moveTo>
                    <a:pt x="158410" y="710327"/>
                  </a:moveTo>
                  <a:cubicBezTo>
                    <a:pt x="161832" y="698699"/>
                    <a:pt x="168359" y="692842"/>
                    <a:pt x="154481" y="686985"/>
                  </a:cubicBezTo>
                  <a:cubicBezTo>
                    <a:pt x="138485" y="680235"/>
                    <a:pt x="157321" y="685825"/>
                    <a:pt x="129680" y="666045"/>
                  </a:cubicBezTo>
                  <a:cubicBezTo>
                    <a:pt x="118977" y="658385"/>
                    <a:pt x="126714" y="656235"/>
                    <a:pt x="105460" y="636837"/>
                  </a:cubicBezTo>
                  <a:cubicBezTo>
                    <a:pt x="93454" y="625877"/>
                    <a:pt x="82049" y="614234"/>
                    <a:pt x="70960" y="599693"/>
                  </a:cubicBezTo>
                  <a:cubicBezTo>
                    <a:pt x="72300" y="597467"/>
                    <a:pt x="73936" y="595247"/>
                    <a:pt x="75998" y="594022"/>
                  </a:cubicBezTo>
                  <a:cubicBezTo>
                    <a:pt x="95847" y="582193"/>
                    <a:pt x="99083" y="562131"/>
                    <a:pt x="134813" y="529930"/>
                  </a:cubicBezTo>
                  <a:cubicBezTo>
                    <a:pt x="137422" y="525936"/>
                    <a:pt x="144396" y="516940"/>
                    <a:pt x="145931" y="511385"/>
                  </a:cubicBezTo>
                  <a:cubicBezTo>
                    <a:pt x="167486" y="494307"/>
                    <a:pt x="122590" y="468490"/>
                    <a:pt x="99329" y="436238"/>
                  </a:cubicBezTo>
                  <a:cubicBezTo>
                    <a:pt x="88893" y="421767"/>
                    <a:pt x="71763" y="413479"/>
                    <a:pt x="64267" y="396627"/>
                  </a:cubicBezTo>
                  <a:cubicBezTo>
                    <a:pt x="64011" y="396055"/>
                    <a:pt x="63324" y="395507"/>
                    <a:pt x="62717" y="395281"/>
                  </a:cubicBezTo>
                  <a:cubicBezTo>
                    <a:pt x="45085" y="388711"/>
                    <a:pt x="76941" y="375878"/>
                    <a:pt x="81251" y="361005"/>
                  </a:cubicBezTo>
                  <a:cubicBezTo>
                    <a:pt x="81357" y="360658"/>
                    <a:pt x="117201" y="322791"/>
                    <a:pt x="128465" y="318627"/>
                  </a:cubicBezTo>
                  <a:cubicBezTo>
                    <a:pt x="134461" y="316412"/>
                    <a:pt x="133518" y="307396"/>
                    <a:pt x="140643" y="306170"/>
                  </a:cubicBezTo>
                  <a:cubicBezTo>
                    <a:pt x="141009" y="306110"/>
                    <a:pt x="140838" y="303533"/>
                    <a:pt x="141104" y="302162"/>
                  </a:cubicBezTo>
                  <a:cubicBezTo>
                    <a:pt x="146910" y="272175"/>
                    <a:pt x="147381" y="284100"/>
                    <a:pt x="141380" y="269644"/>
                  </a:cubicBezTo>
                  <a:cubicBezTo>
                    <a:pt x="111351" y="261245"/>
                    <a:pt x="83961" y="206782"/>
                    <a:pt x="66405" y="185756"/>
                  </a:cubicBezTo>
                  <a:cubicBezTo>
                    <a:pt x="64438" y="183396"/>
                    <a:pt x="58392" y="182748"/>
                    <a:pt x="52019" y="168784"/>
                  </a:cubicBezTo>
                  <a:cubicBezTo>
                    <a:pt x="56631" y="164796"/>
                    <a:pt x="59049" y="159170"/>
                    <a:pt x="63083" y="154996"/>
                  </a:cubicBezTo>
                  <a:cubicBezTo>
                    <a:pt x="80152" y="137321"/>
                    <a:pt x="102435" y="130600"/>
                    <a:pt x="132660" y="96721"/>
                  </a:cubicBezTo>
                  <a:cubicBezTo>
                    <a:pt x="141340" y="86991"/>
                    <a:pt x="151064" y="78668"/>
                    <a:pt x="162484" y="71772"/>
                  </a:cubicBezTo>
                  <a:cubicBezTo>
                    <a:pt x="158876" y="66769"/>
                    <a:pt x="165846" y="66719"/>
                    <a:pt x="163678" y="57422"/>
                  </a:cubicBezTo>
                  <a:cubicBezTo>
                    <a:pt x="165655" y="50204"/>
                    <a:pt x="144326" y="31614"/>
                    <a:pt x="137532" y="24537"/>
                  </a:cubicBezTo>
                  <a:cubicBezTo>
                    <a:pt x="123699" y="10126"/>
                    <a:pt x="117778" y="3581"/>
                    <a:pt x="114778" y="0"/>
                  </a:cubicBezTo>
                  <a:cubicBezTo>
                    <a:pt x="94467" y="542"/>
                    <a:pt x="74302" y="1080"/>
                    <a:pt x="54322" y="1612"/>
                  </a:cubicBezTo>
                  <a:cubicBezTo>
                    <a:pt x="61758" y="8815"/>
                    <a:pt x="64317" y="15671"/>
                    <a:pt x="71497" y="22382"/>
                  </a:cubicBezTo>
                  <a:cubicBezTo>
                    <a:pt x="131842" y="78829"/>
                    <a:pt x="106715" y="38581"/>
                    <a:pt x="53098" y="111061"/>
                  </a:cubicBezTo>
                  <a:cubicBezTo>
                    <a:pt x="47910" y="118068"/>
                    <a:pt x="29034" y="125542"/>
                    <a:pt x="23882" y="132574"/>
                  </a:cubicBezTo>
                  <a:cubicBezTo>
                    <a:pt x="18809" y="139501"/>
                    <a:pt x="15111" y="144740"/>
                    <a:pt x="10555" y="146708"/>
                  </a:cubicBezTo>
                  <a:cubicBezTo>
                    <a:pt x="169" y="151199"/>
                    <a:pt x="1649" y="164806"/>
                    <a:pt x="1168" y="165946"/>
                  </a:cubicBezTo>
                  <a:cubicBezTo>
                    <a:pt x="-1748" y="172838"/>
                    <a:pt x="1228" y="178815"/>
                    <a:pt x="5347" y="183160"/>
                  </a:cubicBezTo>
                  <a:cubicBezTo>
                    <a:pt x="15001" y="193356"/>
                    <a:pt x="16998" y="203075"/>
                    <a:pt x="29120" y="211187"/>
                  </a:cubicBezTo>
                  <a:cubicBezTo>
                    <a:pt x="33962" y="214427"/>
                    <a:pt x="45968" y="240636"/>
                    <a:pt x="50078" y="245328"/>
                  </a:cubicBezTo>
                  <a:cubicBezTo>
                    <a:pt x="54408" y="250270"/>
                    <a:pt x="60549" y="253751"/>
                    <a:pt x="64413" y="258970"/>
                  </a:cubicBezTo>
                  <a:cubicBezTo>
                    <a:pt x="85536" y="287515"/>
                    <a:pt x="68406" y="264274"/>
                    <a:pt x="91452" y="285667"/>
                  </a:cubicBezTo>
                  <a:cubicBezTo>
                    <a:pt x="85245" y="292392"/>
                    <a:pt x="79771" y="299776"/>
                    <a:pt x="73941" y="306753"/>
                  </a:cubicBezTo>
                  <a:cubicBezTo>
                    <a:pt x="53575" y="331114"/>
                    <a:pt x="46385" y="330390"/>
                    <a:pt x="43966" y="337212"/>
                  </a:cubicBezTo>
                  <a:cubicBezTo>
                    <a:pt x="39666" y="349372"/>
                    <a:pt x="20189" y="367238"/>
                    <a:pt x="16907" y="382282"/>
                  </a:cubicBezTo>
                  <a:cubicBezTo>
                    <a:pt x="13199" y="387611"/>
                    <a:pt x="8011" y="387842"/>
                    <a:pt x="9145" y="401736"/>
                  </a:cubicBezTo>
                  <a:cubicBezTo>
                    <a:pt x="10033" y="412675"/>
                    <a:pt x="20675" y="427955"/>
                    <a:pt x="25010" y="430050"/>
                  </a:cubicBezTo>
                  <a:cubicBezTo>
                    <a:pt x="46872" y="440618"/>
                    <a:pt x="48427" y="452532"/>
                    <a:pt x="59054" y="462477"/>
                  </a:cubicBezTo>
                  <a:cubicBezTo>
                    <a:pt x="114958" y="514766"/>
                    <a:pt x="97653" y="492434"/>
                    <a:pt x="87137" y="507688"/>
                  </a:cubicBezTo>
                  <a:cubicBezTo>
                    <a:pt x="18934" y="606700"/>
                    <a:pt x="-3373" y="601883"/>
                    <a:pt x="39009" y="638700"/>
                  </a:cubicBezTo>
                  <a:cubicBezTo>
                    <a:pt x="87724" y="681184"/>
                    <a:pt x="98872" y="696263"/>
                    <a:pt x="105365" y="702190"/>
                  </a:cubicBezTo>
                  <a:cubicBezTo>
                    <a:pt x="108651" y="705183"/>
                    <a:pt x="104903" y="698010"/>
                    <a:pt x="54403" y="753162"/>
                  </a:cubicBezTo>
                  <a:cubicBezTo>
                    <a:pt x="75225" y="753262"/>
                    <a:pt x="96148" y="753383"/>
                    <a:pt x="117161" y="753529"/>
                  </a:cubicBezTo>
                  <a:cubicBezTo>
                    <a:pt x="121005" y="750048"/>
                    <a:pt x="125871" y="745512"/>
                    <a:pt x="132740" y="739620"/>
                  </a:cubicBezTo>
                  <a:cubicBezTo>
                    <a:pt x="144376" y="729630"/>
                    <a:pt x="154085" y="725034"/>
                    <a:pt x="158410" y="7103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5" name="Google Shape;3235;p27"/>
            <p:cNvSpPr/>
            <p:nvPr/>
          </p:nvSpPr>
          <p:spPr>
            <a:xfrm>
              <a:off x="8751737" y="3032390"/>
              <a:ext cx="162238" cy="747500"/>
            </a:xfrm>
            <a:custGeom>
              <a:rect b="b" l="l" r="r" t="t"/>
              <a:pathLst>
                <a:path extrusionOk="0" h="747500" w="162238">
                  <a:moveTo>
                    <a:pt x="119577" y="733583"/>
                  </a:moveTo>
                  <a:cubicBezTo>
                    <a:pt x="162406" y="713451"/>
                    <a:pt x="179541" y="663348"/>
                    <a:pt x="139998" y="650223"/>
                  </a:cubicBezTo>
                  <a:cubicBezTo>
                    <a:pt x="138433" y="649700"/>
                    <a:pt x="137078" y="648364"/>
                    <a:pt x="135793" y="647229"/>
                  </a:cubicBezTo>
                  <a:cubicBezTo>
                    <a:pt x="95433" y="611552"/>
                    <a:pt x="96522" y="605017"/>
                    <a:pt x="94314" y="602746"/>
                  </a:cubicBezTo>
                  <a:cubicBezTo>
                    <a:pt x="51129" y="558178"/>
                    <a:pt x="49804" y="559705"/>
                    <a:pt x="55740" y="552623"/>
                  </a:cubicBezTo>
                  <a:cubicBezTo>
                    <a:pt x="56021" y="552292"/>
                    <a:pt x="99291" y="495925"/>
                    <a:pt x="121474" y="479691"/>
                  </a:cubicBezTo>
                  <a:cubicBezTo>
                    <a:pt x="131815" y="472121"/>
                    <a:pt x="148322" y="446630"/>
                    <a:pt x="148538" y="445932"/>
                  </a:cubicBezTo>
                  <a:cubicBezTo>
                    <a:pt x="155818" y="440156"/>
                    <a:pt x="165738" y="438393"/>
                    <a:pt x="152286" y="410651"/>
                  </a:cubicBezTo>
                  <a:cubicBezTo>
                    <a:pt x="149040" y="403961"/>
                    <a:pt x="131112" y="396311"/>
                    <a:pt x="127786" y="386898"/>
                  </a:cubicBezTo>
                  <a:cubicBezTo>
                    <a:pt x="127073" y="384879"/>
                    <a:pt x="124524" y="382995"/>
                    <a:pt x="122387" y="382121"/>
                  </a:cubicBezTo>
                  <a:cubicBezTo>
                    <a:pt x="116807" y="379851"/>
                    <a:pt x="96978" y="351803"/>
                    <a:pt x="79658" y="341280"/>
                  </a:cubicBezTo>
                  <a:cubicBezTo>
                    <a:pt x="78248" y="340421"/>
                    <a:pt x="77295" y="338804"/>
                    <a:pt x="76166" y="337508"/>
                  </a:cubicBezTo>
                  <a:cubicBezTo>
                    <a:pt x="51119" y="308596"/>
                    <a:pt x="44782" y="333123"/>
                    <a:pt x="123566" y="243886"/>
                  </a:cubicBezTo>
                  <a:cubicBezTo>
                    <a:pt x="164017" y="198073"/>
                    <a:pt x="146897" y="199991"/>
                    <a:pt x="117976" y="160984"/>
                  </a:cubicBezTo>
                  <a:cubicBezTo>
                    <a:pt x="107264" y="146533"/>
                    <a:pt x="91635" y="157689"/>
                    <a:pt x="72222" y="117515"/>
                  </a:cubicBezTo>
                  <a:cubicBezTo>
                    <a:pt x="96276" y="83505"/>
                    <a:pt x="127966" y="65765"/>
                    <a:pt x="136044" y="46010"/>
                  </a:cubicBezTo>
                  <a:cubicBezTo>
                    <a:pt x="135001" y="37275"/>
                    <a:pt x="104469" y="18690"/>
                    <a:pt x="82924" y="0"/>
                  </a:cubicBezTo>
                  <a:cubicBezTo>
                    <a:pt x="57245" y="633"/>
                    <a:pt x="43236" y="974"/>
                    <a:pt x="43206" y="974"/>
                  </a:cubicBezTo>
                  <a:cubicBezTo>
                    <a:pt x="37562" y="1291"/>
                    <a:pt x="31360" y="1346"/>
                    <a:pt x="24742" y="1221"/>
                  </a:cubicBezTo>
                  <a:cubicBezTo>
                    <a:pt x="37075" y="11608"/>
                    <a:pt x="76497" y="44789"/>
                    <a:pt x="76813" y="45050"/>
                  </a:cubicBezTo>
                  <a:cubicBezTo>
                    <a:pt x="71630" y="49264"/>
                    <a:pt x="65930" y="62063"/>
                    <a:pt x="54159" y="67970"/>
                  </a:cubicBezTo>
                  <a:cubicBezTo>
                    <a:pt x="52333" y="68889"/>
                    <a:pt x="39042" y="93144"/>
                    <a:pt x="38706" y="93210"/>
                  </a:cubicBezTo>
                  <a:cubicBezTo>
                    <a:pt x="31536" y="94722"/>
                    <a:pt x="34135" y="101764"/>
                    <a:pt x="28385" y="109484"/>
                  </a:cubicBezTo>
                  <a:cubicBezTo>
                    <a:pt x="-4043" y="153027"/>
                    <a:pt x="65865" y="173727"/>
                    <a:pt x="73452" y="182200"/>
                  </a:cubicBezTo>
                  <a:cubicBezTo>
                    <a:pt x="82287" y="192075"/>
                    <a:pt x="81590" y="191844"/>
                    <a:pt x="94048" y="203136"/>
                  </a:cubicBezTo>
                  <a:cubicBezTo>
                    <a:pt x="92051" y="212920"/>
                    <a:pt x="87375" y="205933"/>
                    <a:pt x="86959" y="212217"/>
                  </a:cubicBezTo>
                  <a:cubicBezTo>
                    <a:pt x="86748" y="215487"/>
                    <a:pt x="85012" y="217360"/>
                    <a:pt x="82242" y="218516"/>
                  </a:cubicBezTo>
                  <a:cubicBezTo>
                    <a:pt x="73843" y="222007"/>
                    <a:pt x="72744" y="233680"/>
                    <a:pt x="63020" y="235694"/>
                  </a:cubicBezTo>
                  <a:cubicBezTo>
                    <a:pt x="62684" y="235759"/>
                    <a:pt x="49448" y="254500"/>
                    <a:pt x="40366" y="262476"/>
                  </a:cubicBezTo>
                  <a:cubicBezTo>
                    <a:pt x="31987" y="269835"/>
                    <a:pt x="16819" y="292613"/>
                    <a:pt x="14547" y="296566"/>
                  </a:cubicBezTo>
                  <a:cubicBezTo>
                    <a:pt x="4336" y="303066"/>
                    <a:pt x="2063" y="316427"/>
                    <a:pt x="7201" y="325302"/>
                  </a:cubicBezTo>
                  <a:cubicBezTo>
                    <a:pt x="13097" y="335484"/>
                    <a:pt x="8511" y="329195"/>
                    <a:pt x="12469" y="340165"/>
                  </a:cubicBezTo>
                  <a:cubicBezTo>
                    <a:pt x="26844" y="348227"/>
                    <a:pt x="26072" y="355500"/>
                    <a:pt x="31646" y="360332"/>
                  </a:cubicBezTo>
                  <a:cubicBezTo>
                    <a:pt x="48881" y="375290"/>
                    <a:pt x="79743" y="405975"/>
                    <a:pt x="95839" y="421757"/>
                  </a:cubicBezTo>
                  <a:cubicBezTo>
                    <a:pt x="107380" y="433068"/>
                    <a:pt x="100440" y="420692"/>
                    <a:pt x="91344" y="439342"/>
                  </a:cubicBezTo>
                  <a:cubicBezTo>
                    <a:pt x="89322" y="443486"/>
                    <a:pt x="82498" y="442717"/>
                    <a:pt x="70351" y="462211"/>
                  </a:cubicBezTo>
                  <a:cubicBezTo>
                    <a:pt x="61761" y="475989"/>
                    <a:pt x="51390" y="481856"/>
                    <a:pt x="44762" y="491148"/>
                  </a:cubicBezTo>
                  <a:cubicBezTo>
                    <a:pt x="40221" y="497522"/>
                    <a:pt x="36548" y="504418"/>
                    <a:pt x="30176" y="509311"/>
                  </a:cubicBezTo>
                  <a:cubicBezTo>
                    <a:pt x="27436" y="511410"/>
                    <a:pt x="34897" y="505001"/>
                    <a:pt x="16187" y="529940"/>
                  </a:cubicBezTo>
                  <a:cubicBezTo>
                    <a:pt x="-3817" y="556616"/>
                    <a:pt x="-5719" y="545882"/>
                    <a:pt x="12936" y="585548"/>
                  </a:cubicBezTo>
                  <a:cubicBezTo>
                    <a:pt x="20477" y="589225"/>
                    <a:pt x="23754" y="596764"/>
                    <a:pt x="28410" y="603018"/>
                  </a:cubicBezTo>
                  <a:cubicBezTo>
                    <a:pt x="34095" y="610668"/>
                    <a:pt x="57802" y="628820"/>
                    <a:pt x="62122" y="644080"/>
                  </a:cubicBezTo>
                  <a:cubicBezTo>
                    <a:pt x="63361" y="648465"/>
                    <a:pt x="84650" y="658209"/>
                    <a:pt x="88594" y="671560"/>
                  </a:cubicBezTo>
                  <a:cubicBezTo>
                    <a:pt x="89422" y="674378"/>
                    <a:pt x="89668" y="667195"/>
                    <a:pt x="101760" y="682716"/>
                  </a:cubicBezTo>
                  <a:cubicBezTo>
                    <a:pt x="95533" y="690074"/>
                    <a:pt x="87345" y="695509"/>
                    <a:pt x="81454" y="703224"/>
                  </a:cubicBezTo>
                  <a:cubicBezTo>
                    <a:pt x="80712" y="704199"/>
                    <a:pt x="75664" y="703892"/>
                    <a:pt x="74465" y="705987"/>
                  </a:cubicBezTo>
                  <a:cubicBezTo>
                    <a:pt x="72167" y="709985"/>
                    <a:pt x="50105" y="729333"/>
                    <a:pt x="31927" y="747501"/>
                  </a:cubicBezTo>
                  <a:cubicBezTo>
                    <a:pt x="57270" y="745859"/>
                    <a:pt x="83978" y="744387"/>
                    <a:pt x="111920" y="743066"/>
                  </a:cubicBezTo>
                  <a:cubicBezTo>
                    <a:pt x="116908" y="738751"/>
                    <a:pt x="115227" y="735632"/>
                    <a:pt x="119577" y="7335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6" name="Google Shape;3236;p27"/>
            <p:cNvSpPr/>
            <p:nvPr/>
          </p:nvSpPr>
          <p:spPr>
            <a:xfrm>
              <a:off x="10603477" y="2980498"/>
              <a:ext cx="164125" cy="802521"/>
            </a:xfrm>
            <a:custGeom>
              <a:rect b="b" l="l" r="r" t="t"/>
              <a:pathLst>
                <a:path extrusionOk="0" h="802521" w="164125">
                  <a:moveTo>
                    <a:pt x="159835" y="736606"/>
                  </a:moveTo>
                  <a:cubicBezTo>
                    <a:pt x="171726" y="720679"/>
                    <a:pt x="148570" y="719589"/>
                    <a:pt x="146759" y="714656"/>
                  </a:cubicBezTo>
                  <a:cubicBezTo>
                    <a:pt x="142218" y="702300"/>
                    <a:pt x="127196" y="700196"/>
                    <a:pt x="123433" y="691858"/>
                  </a:cubicBezTo>
                  <a:cubicBezTo>
                    <a:pt x="114683" y="672449"/>
                    <a:pt x="97252" y="666527"/>
                    <a:pt x="70955" y="632045"/>
                  </a:cubicBezTo>
                  <a:cubicBezTo>
                    <a:pt x="76520" y="622793"/>
                    <a:pt x="80609" y="627881"/>
                    <a:pt x="96464" y="605941"/>
                  </a:cubicBezTo>
                  <a:cubicBezTo>
                    <a:pt x="128245" y="561981"/>
                    <a:pt x="132931" y="570223"/>
                    <a:pt x="144857" y="546621"/>
                  </a:cubicBezTo>
                  <a:cubicBezTo>
                    <a:pt x="152529" y="531411"/>
                    <a:pt x="161666" y="535103"/>
                    <a:pt x="125079" y="497000"/>
                  </a:cubicBezTo>
                  <a:cubicBezTo>
                    <a:pt x="116248" y="487803"/>
                    <a:pt x="106715" y="478847"/>
                    <a:pt x="99319" y="468595"/>
                  </a:cubicBezTo>
                  <a:cubicBezTo>
                    <a:pt x="88888" y="454124"/>
                    <a:pt x="71753" y="445836"/>
                    <a:pt x="64257" y="428985"/>
                  </a:cubicBezTo>
                  <a:cubicBezTo>
                    <a:pt x="63474" y="427222"/>
                    <a:pt x="61728" y="428191"/>
                    <a:pt x="56114" y="423665"/>
                  </a:cubicBezTo>
                  <a:cubicBezTo>
                    <a:pt x="62446" y="415302"/>
                    <a:pt x="112510" y="356871"/>
                    <a:pt x="128455" y="350974"/>
                  </a:cubicBezTo>
                  <a:cubicBezTo>
                    <a:pt x="134446" y="348759"/>
                    <a:pt x="133508" y="339743"/>
                    <a:pt x="140633" y="338517"/>
                  </a:cubicBezTo>
                  <a:cubicBezTo>
                    <a:pt x="140964" y="338462"/>
                    <a:pt x="139815" y="340798"/>
                    <a:pt x="144973" y="314885"/>
                  </a:cubicBezTo>
                  <a:cubicBezTo>
                    <a:pt x="147321" y="311806"/>
                    <a:pt x="144877" y="310440"/>
                    <a:pt x="141375" y="301991"/>
                  </a:cubicBezTo>
                  <a:cubicBezTo>
                    <a:pt x="109138" y="292975"/>
                    <a:pt x="71698" y="220490"/>
                    <a:pt x="65717" y="217310"/>
                  </a:cubicBezTo>
                  <a:cubicBezTo>
                    <a:pt x="58818" y="213649"/>
                    <a:pt x="54975" y="207606"/>
                    <a:pt x="52019" y="201131"/>
                  </a:cubicBezTo>
                  <a:cubicBezTo>
                    <a:pt x="53740" y="199645"/>
                    <a:pt x="55276" y="197771"/>
                    <a:pt x="56786" y="195687"/>
                  </a:cubicBezTo>
                  <a:cubicBezTo>
                    <a:pt x="73675" y="172396"/>
                    <a:pt x="96865" y="165112"/>
                    <a:pt x="114783" y="146935"/>
                  </a:cubicBezTo>
                  <a:cubicBezTo>
                    <a:pt x="139760" y="121594"/>
                    <a:pt x="146408" y="113829"/>
                    <a:pt x="162479" y="104119"/>
                  </a:cubicBezTo>
                  <a:cubicBezTo>
                    <a:pt x="158876" y="99122"/>
                    <a:pt x="165695" y="98976"/>
                    <a:pt x="163778" y="90096"/>
                  </a:cubicBezTo>
                  <a:cubicBezTo>
                    <a:pt x="160763" y="75831"/>
                    <a:pt x="106077" y="25411"/>
                    <a:pt x="84648" y="0"/>
                  </a:cubicBezTo>
                  <a:cubicBezTo>
                    <a:pt x="65005" y="688"/>
                    <a:pt x="44689" y="1386"/>
                    <a:pt x="23776" y="2095"/>
                  </a:cubicBezTo>
                  <a:cubicBezTo>
                    <a:pt x="27404" y="12160"/>
                    <a:pt x="34333" y="20810"/>
                    <a:pt x="37454" y="22317"/>
                  </a:cubicBezTo>
                  <a:cubicBezTo>
                    <a:pt x="59385" y="32925"/>
                    <a:pt x="60835" y="44774"/>
                    <a:pt x="71497" y="54744"/>
                  </a:cubicBezTo>
                  <a:cubicBezTo>
                    <a:pt x="131496" y="110865"/>
                    <a:pt x="106635" y="71059"/>
                    <a:pt x="53098" y="143424"/>
                  </a:cubicBezTo>
                  <a:cubicBezTo>
                    <a:pt x="47910" y="150430"/>
                    <a:pt x="29035" y="157905"/>
                    <a:pt x="23882" y="164937"/>
                  </a:cubicBezTo>
                  <a:cubicBezTo>
                    <a:pt x="18809" y="171863"/>
                    <a:pt x="15111" y="177107"/>
                    <a:pt x="10555" y="179071"/>
                  </a:cubicBezTo>
                  <a:cubicBezTo>
                    <a:pt x="174" y="183561"/>
                    <a:pt x="1649" y="197168"/>
                    <a:pt x="1167" y="198309"/>
                  </a:cubicBezTo>
                  <a:cubicBezTo>
                    <a:pt x="-1748" y="205200"/>
                    <a:pt x="1228" y="211177"/>
                    <a:pt x="5347" y="215522"/>
                  </a:cubicBezTo>
                  <a:cubicBezTo>
                    <a:pt x="15001" y="225718"/>
                    <a:pt x="16998" y="235438"/>
                    <a:pt x="29120" y="243550"/>
                  </a:cubicBezTo>
                  <a:cubicBezTo>
                    <a:pt x="33962" y="246790"/>
                    <a:pt x="45968" y="272999"/>
                    <a:pt x="50078" y="277690"/>
                  </a:cubicBezTo>
                  <a:cubicBezTo>
                    <a:pt x="54408" y="282633"/>
                    <a:pt x="60549" y="286114"/>
                    <a:pt x="64413" y="291332"/>
                  </a:cubicBezTo>
                  <a:cubicBezTo>
                    <a:pt x="86509" y="321194"/>
                    <a:pt x="65326" y="293784"/>
                    <a:pt x="91457" y="318029"/>
                  </a:cubicBezTo>
                  <a:cubicBezTo>
                    <a:pt x="85250" y="324755"/>
                    <a:pt x="79776" y="332138"/>
                    <a:pt x="73946" y="339115"/>
                  </a:cubicBezTo>
                  <a:cubicBezTo>
                    <a:pt x="53570" y="363491"/>
                    <a:pt x="46390" y="362748"/>
                    <a:pt x="43971" y="369574"/>
                  </a:cubicBezTo>
                  <a:cubicBezTo>
                    <a:pt x="39677" y="381719"/>
                    <a:pt x="20194" y="399611"/>
                    <a:pt x="16912" y="414644"/>
                  </a:cubicBezTo>
                  <a:cubicBezTo>
                    <a:pt x="13194" y="419984"/>
                    <a:pt x="8016" y="420205"/>
                    <a:pt x="9150" y="434098"/>
                  </a:cubicBezTo>
                  <a:cubicBezTo>
                    <a:pt x="10038" y="445038"/>
                    <a:pt x="20680" y="460317"/>
                    <a:pt x="25016" y="462412"/>
                  </a:cubicBezTo>
                  <a:cubicBezTo>
                    <a:pt x="51829" y="475381"/>
                    <a:pt x="34569" y="477024"/>
                    <a:pt x="98526" y="530864"/>
                  </a:cubicBezTo>
                  <a:cubicBezTo>
                    <a:pt x="88351" y="540237"/>
                    <a:pt x="89134" y="537173"/>
                    <a:pt x="87142" y="540046"/>
                  </a:cubicBezTo>
                  <a:cubicBezTo>
                    <a:pt x="40765" y="607388"/>
                    <a:pt x="32090" y="605765"/>
                    <a:pt x="19015" y="637992"/>
                  </a:cubicBezTo>
                  <a:cubicBezTo>
                    <a:pt x="12356" y="654407"/>
                    <a:pt x="31749" y="664729"/>
                    <a:pt x="39014" y="671058"/>
                  </a:cubicBezTo>
                  <a:cubicBezTo>
                    <a:pt x="87729" y="713536"/>
                    <a:pt x="98862" y="728610"/>
                    <a:pt x="105370" y="734547"/>
                  </a:cubicBezTo>
                  <a:cubicBezTo>
                    <a:pt x="106951" y="735989"/>
                    <a:pt x="108190" y="733352"/>
                    <a:pt x="91863" y="747401"/>
                  </a:cubicBezTo>
                  <a:cubicBezTo>
                    <a:pt x="63655" y="771656"/>
                    <a:pt x="49099" y="791280"/>
                    <a:pt x="42411" y="801663"/>
                  </a:cubicBezTo>
                  <a:cubicBezTo>
                    <a:pt x="61382" y="801964"/>
                    <a:pt x="80027" y="802250"/>
                    <a:pt x="98336" y="802522"/>
                  </a:cubicBezTo>
                  <a:cubicBezTo>
                    <a:pt x="107492" y="794284"/>
                    <a:pt x="121496" y="780938"/>
                    <a:pt x="148229" y="759516"/>
                  </a:cubicBezTo>
                  <a:cubicBezTo>
                    <a:pt x="155249" y="751986"/>
                    <a:pt x="158209" y="745703"/>
                    <a:pt x="159835" y="7366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7" name="Google Shape;3237;p27"/>
            <p:cNvSpPr/>
            <p:nvPr/>
          </p:nvSpPr>
          <p:spPr>
            <a:xfrm>
              <a:off x="9099030" y="3022861"/>
              <a:ext cx="169160" cy="744271"/>
            </a:xfrm>
            <a:custGeom>
              <a:rect b="b" l="l" r="r" t="t"/>
              <a:pathLst>
                <a:path extrusionOk="0" h="744271" w="169160">
                  <a:moveTo>
                    <a:pt x="152281" y="675839"/>
                  </a:moveTo>
                  <a:cubicBezTo>
                    <a:pt x="145011" y="656632"/>
                    <a:pt x="129045" y="657255"/>
                    <a:pt x="124655" y="644838"/>
                  </a:cubicBezTo>
                  <a:cubicBezTo>
                    <a:pt x="123943" y="642819"/>
                    <a:pt x="121394" y="640936"/>
                    <a:pt x="119251" y="640061"/>
                  </a:cubicBezTo>
                  <a:cubicBezTo>
                    <a:pt x="113672" y="637791"/>
                    <a:pt x="93843" y="609743"/>
                    <a:pt x="76523" y="599220"/>
                  </a:cubicBezTo>
                  <a:cubicBezTo>
                    <a:pt x="74104" y="597754"/>
                    <a:pt x="77662" y="598653"/>
                    <a:pt x="54797" y="577577"/>
                  </a:cubicBezTo>
                  <a:cubicBezTo>
                    <a:pt x="125388" y="494955"/>
                    <a:pt x="150480" y="477255"/>
                    <a:pt x="155096" y="462703"/>
                  </a:cubicBezTo>
                  <a:cubicBezTo>
                    <a:pt x="191703" y="451332"/>
                    <a:pt x="135182" y="413062"/>
                    <a:pt x="114530" y="384412"/>
                  </a:cubicBezTo>
                  <a:cubicBezTo>
                    <a:pt x="104093" y="369941"/>
                    <a:pt x="86964" y="361653"/>
                    <a:pt x="79468" y="344801"/>
                  </a:cubicBezTo>
                  <a:cubicBezTo>
                    <a:pt x="78670" y="342998"/>
                    <a:pt x="76834" y="344028"/>
                    <a:pt x="71038" y="339261"/>
                  </a:cubicBezTo>
                  <a:cubicBezTo>
                    <a:pt x="102438" y="295969"/>
                    <a:pt x="117259" y="295728"/>
                    <a:pt x="114811" y="283597"/>
                  </a:cubicBezTo>
                  <a:cubicBezTo>
                    <a:pt x="143200" y="259779"/>
                    <a:pt x="129768" y="261265"/>
                    <a:pt x="137806" y="257975"/>
                  </a:cubicBezTo>
                  <a:cubicBezTo>
                    <a:pt x="138508" y="257689"/>
                    <a:pt x="137821" y="253525"/>
                    <a:pt x="137430" y="251215"/>
                  </a:cubicBezTo>
                  <a:cubicBezTo>
                    <a:pt x="137219" y="249964"/>
                    <a:pt x="135819" y="248864"/>
                    <a:pt x="135739" y="247643"/>
                  </a:cubicBezTo>
                  <a:cubicBezTo>
                    <a:pt x="135352" y="241701"/>
                    <a:pt x="135127" y="239757"/>
                    <a:pt x="132768" y="238547"/>
                  </a:cubicBezTo>
                  <a:cubicBezTo>
                    <a:pt x="132522" y="221293"/>
                    <a:pt x="125945" y="223669"/>
                    <a:pt x="118373" y="211152"/>
                  </a:cubicBezTo>
                  <a:cubicBezTo>
                    <a:pt x="113004" y="202282"/>
                    <a:pt x="104931" y="195149"/>
                    <a:pt x="101600" y="184953"/>
                  </a:cubicBezTo>
                  <a:cubicBezTo>
                    <a:pt x="101193" y="183717"/>
                    <a:pt x="99834" y="182818"/>
                    <a:pt x="99021" y="181683"/>
                  </a:cubicBezTo>
                  <a:cubicBezTo>
                    <a:pt x="92754" y="173028"/>
                    <a:pt x="96653" y="157884"/>
                    <a:pt x="93276" y="154936"/>
                  </a:cubicBezTo>
                  <a:cubicBezTo>
                    <a:pt x="93477" y="154655"/>
                    <a:pt x="93798" y="154399"/>
                    <a:pt x="93903" y="154102"/>
                  </a:cubicBezTo>
                  <a:cubicBezTo>
                    <a:pt x="99673" y="138471"/>
                    <a:pt x="113451" y="128717"/>
                    <a:pt x="122161" y="115260"/>
                  </a:cubicBezTo>
                  <a:cubicBezTo>
                    <a:pt x="130776" y="101945"/>
                    <a:pt x="215486" y="80000"/>
                    <a:pt x="134158" y="18369"/>
                  </a:cubicBezTo>
                  <a:cubicBezTo>
                    <a:pt x="124349" y="10935"/>
                    <a:pt x="117375" y="4892"/>
                    <a:pt x="112197" y="0"/>
                  </a:cubicBezTo>
                  <a:cubicBezTo>
                    <a:pt x="87576" y="633"/>
                    <a:pt x="63718" y="1246"/>
                    <a:pt x="40713" y="1833"/>
                  </a:cubicBezTo>
                  <a:cubicBezTo>
                    <a:pt x="50492" y="10116"/>
                    <a:pt x="61129" y="18886"/>
                    <a:pt x="66427" y="27018"/>
                  </a:cubicBezTo>
                  <a:cubicBezTo>
                    <a:pt x="75925" y="41589"/>
                    <a:pt x="93647" y="45497"/>
                    <a:pt x="107611" y="62163"/>
                  </a:cubicBezTo>
                  <a:cubicBezTo>
                    <a:pt x="110405" y="65503"/>
                    <a:pt x="111344" y="64790"/>
                    <a:pt x="115373" y="67166"/>
                  </a:cubicBezTo>
                  <a:cubicBezTo>
                    <a:pt x="115177" y="67498"/>
                    <a:pt x="59283" y="124939"/>
                    <a:pt x="48841" y="125180"/>
                  </a:cubicBezTo>
                  <a:cubicBezTo>
                    <a:pt x="43212" y="142570"/>
                    <a:pt x="41441" y="146086"/>
                    <a:pt x="42926" y="149983"/>
                  </a:cubicBezTo>
                  <a:cubicBezTo>
                    <a:pt x="68525" y="217190"/>
                    <a:pt x="28596" y="132278"/>
                    <a:pt x="94997" y="242927"/>
                  </a:cubicBezTo>
                  <a:cubicBezTo>
                    <a:pt x="96146" y="244851"/>
                    <a:pt x="96306" y="242711"/>
                    <a:pt x="91766" y="246036"/>
                  </a:cubicBezTo>
                  <a:cubicBezTo>
                    <a:pt x="64446" y="266052"/>
                    <a:pt x="78224" y="264375"/>
                    <a:pt x="69834" y="271176"/>
                  </a:cubicBezTo>
                  <a:cubicBezTo>
                    <a:pt x="54566" y="283547"/>
                    <a:pt x="31355" y="317070"/>
                    <a:pt x="30718" y="319184"/>
                  </a:cubicBezTo>
                  <a:cubicBezTo>
                    <a:pt x="22906" y="321309"/>
                    <a:pt x="25124" y="329572"/>
                    <a:pt x="21632" y="334439"/>
                  </a:cubicBezTo>
                  <a:cubicBezTo>
                    <a:pt x="15857" y="342465"/>
                    <a:pt x="20563" y="368715"/>
                    <a:pt x="40206" y="378218"/>
                  </a:cubicBezTo>
                  <a:cubicBezTo>
                    <a:pt x="62117" y="388817"/>
                    <a:pt x="63598" y="400686"/>
                    <a:pt x="74250" y="410646"/>
                  </a:cubicBezTo>
                  <a:cubicBezTo>
                    <a:pt x="122141" y="455440"/>
                    <a:pt x="107059" y="435816"/>
                    <a:pt x="97350" y="452411"/>
                  </a:cubicBezTo>
                  <a:cubicBezTo>
                    <a:pt x="91961" y="461628"/>
                    <a:pt x="83231" y="468223"/>
                    <a:pt x="77692" y="477355"/>
                  </a:cubicBezTo>
                  <a:cubicBezTo>
                    <a:pt x="77070" y="478390"/>
                    <a:pt x="71997" y="478671"/>
                    <a:pt x="71034" y="480851"/>
                  </a:cubicBezTo>
                  <a:cubicBezTo>
                    <a:pt x="70888" y="481188"/>
                    <a:pt x="11762" y="553959"/>
                    <a:pt x="9640" y="555607"/>
                  </a:cubicBezTo>
                  <a:cubicBezTo>
                    <a:pt x="-1790" y="564447"/>
                    <a:pt x="2992" y="576356"/>
                    <a:pt x="995" y="580410"/>
                  </a:cubicBezTo>
                  <a:cubicBezTo>
                    <a:pt x="-2231" y="586954"/>
                    <a:pt x="2731" y="588793"/>
                    <a:pt x="10959" y="594790"/>
                  </a:cubicBezTo>
                  <a:cubicBezTo>
                    <a:pt x="36624" y="634873"/>
                    <a:pt x="119979" y="694444"/>
                    <a:pt x="104761" y="701135"/>
                  </a:cubicBezTo>
                  <a:cubicBezTo>
                    <a:pt x="104500" y="701250"/>
                    <a:pt x="78409" y="730991"/>
                    <a:pt x="66794" y="744271"/>
                  </a:cubicBezTo>
                  <a:cubicBezTo>
                    <a:pt x="87782" y="743995"/>
                    <a:pt x="109066" y="743764"/>
                    <a:pt x="130626" y="743568"/>
                  </a:cubicBezTo>
                  <a:cubicBezTo>
                    <a:pt x="142241" y="730534"/>
                    <a:pt x="159802" y="711176"/>
                    <a:pt x="159938" y="711085"/>
                  </a:cubicBezTo>
                  <a:cubicBezTo>
                    <a:pt x="175557" y="700206"/>
                    <a:pt x="168944" y="679742"/>
                    <a:pt x="152281" y="6758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8" name="Google Shape;3238;p27"/>
            <p:cNvSpPr/>
            <p:nvPr/>
          </p:nvSpPr>
          <p:spPr>
            <a:xfrm>
              <a:off x="9876732" y="3003568"/>
              <a:ext cx="163777" cy="767416"/>
            </a:xfrm>
            <a:custGeom>
              <a:rect b="b" l="l" r="r" t="t"/>
              <a:pathLst>
                <a:path extrusionOk="0" h="767416" w="163777">
                  <a:moveTo>
                    <a:pt x="146244" y="742322"/>
                  </a:moveTo>
                  <a:cubicBezTo>
                    <a:pt x="152711" y="734813"/>
                    <a:pt x="170985" y="724064"/>
                    <a:pt x="160704" y="697558"/>
                  </a:cubicBezTo>
                  <a:cubicBezTo>
                    <a:pt x="162756" y="691747"/>
                    <a:pt x="146876" y="681144"/>
                    <a:pt x="140574" y="679049"/>
                  </a:cubicBezTo>
                  <a:cubicBezTo>
                    <a:pt x="135070" y="677226"/>
                    <a:pt x="103666" y="643763"/>
                    <a:pt x="99411" y="639107"/>
                  </a:cubicBezTo>
                  <a:cubicBezTo>
                    <a:pt x="97474" y="636987"/>
                    <a:pt x="96872" y="633617"/>
                    <a:pt x="94885" y="631563"/>
                  </a:cubicBezTo>
                  <a:cubicBezTo>
                    <a:pt x="38404" y="573277"/>
                    <a:pt x="54148" y="590425"/>
                    <a:pt x="60611" y="576924"/>
                  </a:cubicBezTo>
                  <a:cubicBezTo>
                    <a:pt x="66130" y="565396"/>
                    <a:pt x="108252" y="518598"/>
                    <a:pt x="122040" y="508507"/>
                  </a:cubicBezTo>
                  <a:cubicBezTo>
                    <a:pt x="137609" y="497105"/>
                    <a:pt x="139004" y="482288"/>
                    <a:pt x="158983" y="467324"/>
                  </a:cubicBezTo>
                  <a:cubicBezTo>
                    <a:pt x="163228" y="431305"/>
                    <a:pt x="133610" y="430592"/>
                    <a:pt x="128352" y="415719"/>
                  </a:cubicBezTo>
                  <a:cubicBezTo>
                    <a:pt x="127639" y="413700"/>
                    <a:pt x="125090" y="411816"/>
                    <a:pt x="122948" y="410942"/>
                  </a:cubicBezTo>
                  <a:cubicBezTo>
                    <a:pt x="117368" y="408672"/>
                    <a:pt x="97539" y="380624"/>
                    <a:pt x="80219" y="370101"/>
                  </a:cubicBezTo>
                  <a:cubicBezTo>
                    <a:pt x="77996" y="368750"/>
                    <a:pt x="79933" y="367871"/>
                    <a:pt x="59075" y="348990"/>
                  </a:cubicBezTo>
                  <a:cubicBezTo>
                    <a:pt x="65603" y="335896"/>
                    <a:pt x="64585" y="337533"/>
                    <a:pt x="101007" y="298154"/>
                  </a:cubicBezTo>
                  <a:cubicBezTo>
                    <a:pt x="168401" y="225292"/>
                    <a:pt x="153579" y="237065"/>
                    <a:pt x="118543" y="189805"/>
                  </a:cubicBezTo>
                  <a:cubicBezTo>
                    <a:pt x="113525" y="183034"/>
                    <a:pt x="93480" y="176419"/>
                    <a:pt x="88081" y="169954"/>
                  </a:cubicBezTo>
                  <a:cubicBezTo>
                    <a:pt x="61459" y="138059"/>
                    <a:pt x="79206" y="147432"/>
                    <a:pt x="81072" y="132956"/>
                  </a:cubicBezTo>
                  <a:cubicBezTo>
                    <a:pt x="160504" y="59406"/>
                    <a:pt x="139671" y="78829"/>
                    <a:pt x="105086" y="46909"/>
                  </a:cubicBezTo>
                  <a:cubicBezTo>
                    <a:pt x="78267" y="22186"/>
                    <a:pt x="63611" y="8097"/>
                    <a:pt x="55724" y="0"/>
                  </a:cubicBezTo>
                  <a:cubicBezTo>
                    <a:pt x="37154" y="517"/>
                    <a:pt x="18570" y="1035"/>
                    <a:pt x="0" y="1552"/>
                  </a:cubicBezTo>
                  <a:cubicBezTo>
                    <a:pt x="11681" y="20825"/>
                    <a:pt x="32282" y="37184"/>
                    <a:pt x="77374" y="73867"/>
                  </a:cubicBezTo>
                  <a:cubicBezTo>
                    <a:pt x="72176" y="78101"/>
                    <a:pt x="66536" y="90859"/>
                    <a:pt x="54720" y="96786"/>
                  </a:cubicBezTo>
                  <a:cubicBezTo>
                    <a:pt x="52894" y="97705"/>
                    <a:pt x="39603" y="121961"/>
                    <a:pt x="39267" y="122026"/>
                  </a:cubicBezTo>
                  <a:cubicBezTo>
                    <a:pt x="32092" y="123538"/>
                    <a:pt x="34696" y="130580"/>
                    <a:pt x="28946" y="138300"/>
                  </a:cubicBezTo>
                  <a:cubicBezTo>
                    <a:pt x="-3853" y="182341"/>
                    <a:pt x="65774" y="201820"/>
                    <a:pt x="74013" y="211017"/>
                  </a:cubicBezTo>
                  <a:cubicBezTo>
                    <a:pt x="82863" y="220907"/>
                    <a:pt x="82181" y="220686"/>
                    <a:pt x="94609" y="231952"/>
                  </a:cubicBezTo>
                  <a:cubicBezTo>
                    <a:pt x="92607" y="241736"/>
                    <a:pt x="87936" y="234750"/>
                    <a:pt x="87519" y="241033"/>
                  </a:cubicBezTo>
                  <a:cubicBezTo>
                    <a:pt x="87309" y="244303"/>
                    <a:pt x="85573" y="246177"/>
                    <a:pt x="82803" y="247332"/>
                  </a:cubicBezTo>
                  <a:cubicBezTo>
                    <a:pt x="74404" y="250823"/>
                    <a:pt x="73305" y="262496"/>
                    <a:pt x="63581" y="264510"/>
                  </a:cubicBezTo>
                  <a:cubicBezTo>
                    <a:pt x="63250" y="264576"/>
                    <a:pt x="50009" y="283316"/>
                    <a:pt x="40927" y="291292"/>
                  </a:cubicBezTo>
                  <a:cubicBezTo>
                    <a:pt x="32548" y="298651"/>
                    <a:pt x="17380" y="321430"/>
                    <a:pt x="15107" y="325383"/>
                  </a:cubicBezTo>
                  <a:cubicBezTo>
                    <a:pt x="4897" y="331892"/>
                    <a:pt x="2629" y="345243"/>
                    <a:pt x="7762" y="354119"/>
                  </a:cubicBezTo>
                  <a:cubicBezTo>
                    <a:pt x="13617" y="364235"/>
                    <a:pt x="9102" y="358107"/>
                    <a:pt x="13030" y="368981"/>
                  </a:cubicBezTo>
                  <a:cubicBezTo>
                    <a:pt x="27415" y="377053"/>
                    <a:pt x="26623" y="384306"/>
                    <a:pt x="32207" y="389148"/>
                  </a:cubicBezTo>
                  <a:cubicBezTo>
                    <a:pt x="41996" y="397637"/>
                    <a:pt x="66516" y="421094"/>
                    <a:pt x="66828" y="421425"/>
                  </a:cubicBezTo>
                  <a:cubicBezTo>
                    <a:pt x="115101" y="473246"/>
                    <a:pt x="103400" y="444586"/>
                    <a:pt x="91900" y="468153"/>
                  </a:cubicBezTo>
                  <a:cubicBezTo>
                    <a:pt x="89878" y="472297"/>
                    <a:pt x="83054" y="471529"/>
                    <a:pt x="70907" y="491022"/>
                  </a:cubicBezTo>
                  <a:cubicBezTo>
                    <a:pt x="62322" y="504805"/>
                    <a:pt x="51961" y="510637"/>
                    <a:pt x="45318" y="519959"/>
                  </a:cubicBezTo>
                  <a:cubicBezTo>
                    <a:pt x="40777" y="526333"/>
                    <a:pt x="37104" y="533230"/>
                    <a:pt x="30732" y="538122"/>
                  </a:cubicBezTo>
                  <a:cubicBezTo>
                    <a:pt x="30401" y="538378"/>
                    <a:pt x="14877" y="565472"/>
                    <a:pt x="9152" y="565753"/>
                  </a:cubicBezTo>
                  <a:cubicBezTo>
                    <a:pt x="-2243" y="585709"/>
                    <a:pt x="-3728" y="577738"/>
                    <a:pt x="13492" y="614364"/>
                  </a:cubicBezTo>
                  <a:cubicBezTo>
                    <a:pt x="21053" y="618051"/>
                    <a:pt x="24335" y="625591"/>
                    <a:pt x="28986" y="631844"/>
                  </a:cubicBezTo>
                  <a:cubicBezTo>
                    <a:pt x="34671" y="639494"/>
                    <a:pt x="58378" y="657647"/>
                    <a:pt x="62698" y="672906"/>
                  </a:cubicBezTo>
                  <a:cubicBezTo>
                    <a:pt x="63932" y="677261"/>
                    <a:pt x="85267" y="687166"/>
                    <a:pt x="89170" y="700381"/>
                  </a:cubicBezTo>
                  <a:cubicBezTo>
                    <a:pt x="90003" y="703199"/>
                    <a:pt x="90244" y="696016"/>
                    <a:pt x="102336" y="711537"/>
                  </a:cubicBezTo>
                  <a:cubicBezTo>
                    <a:pt x="96104" y="718886"/>
                    <a:pt x="87916" y="724320"/>
                    <a:pt x="82025" y="732036"/>
                  </a:cubicBezTo>
                  <a:cubicBezTo>
                    <a:pt x="81283" y="733010"/>
                    <a:pt x="76235" y="732704"/>
                    <a:pt x="75036" y="734798"/>
                  </a:cubicBezTo>
                  <a:cubicBezTo>
                    <a:pt x="73782" y="736983"/>
                    <a:pt x="57104" y="752609"/>
                    <a:pt x="42779" y="766337"/>
                  </a:cubicBezTo>
                  <a:cubicBezTo>
                    <a:pt x="67289" y="766683"/>
                    <a:pt x="91769" y="767045"/>
                    <a:pt x="116184" y="767417"/>
                  </a:cubicBezTo>
                  <a:cubicBezTo>
                    <a:pt x="116596" y="766613"/>
                    <a:pt x="116962" y="765729"/>
                    <a:pt x="117243" y="764704"/>
                  </a:cubicBezTo>
                  <a:cubicBezTo>
                    <a:pt x="118041" y="761872"/>
                    <a:pt x="130936" y="760108"/>
                    <a:pt x="146244" y="7423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9" name="Google Shape;3239;p27"/>
            <p:cNvSpPr/>
            <p:nvPr/>
          </p:nvSpPr>
          <p:spPr>
            <a:xfrm>
              <a:off x="10224666" y="2992719"/>
              <a:ext cx="169069" cy="784243"/>
            </a:xfrm>
            <a:custGeom>
              <a:rect b="b" l="l" r="r" t="t"/>
              <a:pathLst>
                <a:path extrusionOk="0" h="784243" w="169069">
                  <a:moveTo>
                    <a:pt x="126547" y="777824"/>
                  </a:moveTo>
                  <a:cubicBezTo>
                    <a:pt x="137169" y="767854"/>
                    <a:pt x="157661" y="742780"/>
                    <a:pt x="159883" y="741232"/>
                  </a:cubicBezTo>
                  <a:cubicBezTo>
                    <a:pt x="175498" y="730348"/>
                    <a:pt x="168885" y="709880"/>
                    <a:pt x="152222" y="705982"/>
                  </a:cubicBezTo>
                  <a:cubicBezTo>
                    <a:pt x="144951" y="686774"/>
                    <a:pt x="128986" y="687392"/>
                    <a:pt x="124596" y="674981"/>
                  </a:cubicBezTo>
                  <a:cubicBezTo>
                    <a:pt x="123883" y="672961"/>
                    <a:pt x="121334" y="671078"/>
                    <a:pt x="119192" y="670204"/>
                  </a:cubicBezTo>
                  <a:cubicBezTo>
                    <a:pt x="113612" y="667933"/>
                    <a:pt x="93783" y="639886"/>
                    <a:pt x="76463" y="629363"/>
                  </a:cubicBezTo>
                  <a:cubicBezTo>
                    <a:pt x="75053" y="628504"/>
                    <a:pt x="74100" y="626886"/>
                    <a:pt x="72971" y="625586"/>
                  </a:cubicBezTo>
                  <a:cubicBezTo>
                    <a:pt x="46810" y="595388"/>
                    <a:pt x="53468" y="616901"/>
                    <a:pt x="63603" y="598542"/>
                  </a:cubicBezTo>
                  <a:cubicBezTo>
                    <a:pt x="70653" y="585769"/>
                    <a:pt x="115148" y="542286"/>
                    <a:pt x="116156" y="536203"/>
                  </a:cubicBezTo>
                  <a:cubicBezTo>
                    <a:pt x="116638" y="533280"/>
                    <a:pt x="129327" y="530070"/>
                    <a:pt x="142588" y="510823"/>
                  </a:cubicBezTo>
                  <a:cubicBezTo>
                    <a:pt x="150395" y="499496"/>
                    <a:pt x="152447" y="501013"/>
                    <a:pt x="155036" y="492841"/>
                  </a:cubicBezTo>
                  <a:cubicBezTo>
                    <a:pt x="166406" y="489310"/>
                    <a:pt x="172281" y="478269"/>
                    <a:pt x="159306" y="463633"/>
                  </a:cubicBezTo>
                  <a:cubicBezTo>
                    <a:pt x="149939" y="453069"/>
                    <a:pt x="83006" y="383040"/>
                    <a:pt x="79408" y="374938"/>
                  </a:cubicBezTo>
                  <a:cubicBezTo>
                    <a:pt x="78605" y="373135"/>
                    <a:pt x="76774" y="374165"/>
                    <a:pt x="70979" y="369398"/>
                  </a:cubicBezTo>
                  <a:cubicBezTo>
                    <a:pt x="102168" y="326397"/>
                    <a:pt x="117190" y="325805"/>
                    <a:pt x="114751" y="313735"/>
                  </a:cubicBezTo>
                  <a:cubicBezTo>
                    <a:pt x="143135" y="289916"/>
                    <a:pt x="129673" y="291418"/>
                    <a:pt x="137741" y="288113"/>
                  </a:cubicBezTo>
                  <a:cubicBezTo>
                    <a:pt x="138444" y="287827"/>
                    <a:pt x="137756" y="283663"/>
                    <a:pt x="137365" y="281352"/>
                  </a:cubicBezTo>
                  <a:cubicBezTo>
                    <a:pt x="130973" y="243469"/>
                    <a:pt x="108389" y="236056"/>
                    <a:pt x="101530" y="215090"/>
                  </a:cubicBezTo>
                  <a:cubicBezTo>
                    <a:pt x="101124" y="213854"/>
                    <a:pt x="99764" y="212955"/>
                    <a:pt x="98951" y="211820"/>
                  </a:cubicBezTo>
                  <a:cubicBezTo>
                    <a:pt x="92705" y="203196"/>
                    <a:pt x="96568" y="188002"/>
                    <a:pt x="93206" y="185073"/>
                  </a:cubicBezTo>
                  <a:cubicBezTo>
                    <a:pt x="93407" y="184792"/>
                    <a:pt x="93728" y="184536"/>
                    <a:pt x="93833" y="184239"/>
                  </a:cubicBezTo>
                  <a:cubicBezTo>
                    <a:pt x="99604" y="168608"/>
                    <a:pt x="113381" y="158854"/>
                    <a:pt x="122092" y="145398"/>
                  </a:cubicBezTo>
                  <a:cubicBezTo>
                    <a:pt x="131565" y="130756"/>
                    <a:pt x="214965" y="109795"/>
                    <a:pt x="134089" y="48506"/>
                  </a:cubicBezTo>
                  <a:cubicBezTo>
                    <a:pt x="95564" y="19313"/>
                    <a:pt x="102208" y="16400"/>
                    <a:pt x="82785" y="0"/>
                  </a:cubicBezTo>
                  <a:cubicBezTo>
                    <a:pt x="60728" y="663"/>
                    <a:pt x="38426" y="1331"/>
                    <a:pt x="15922" y="1994"/>
                  </a:cubicBezTo>
                  <a:cubicBezTo>
                    <a:pt x="18015" y="10372"/>
                    <a:pt x="23900" y="16154"/>
                    <a:pt x="28893" y="22317"/>
                  </a:cubicBezTo>
                  <a:cubicBezTo>
                    <a:pt x="35987" y="22990"/>
                    <a:pt x="72600" y="65438"/>
                    <a:pt x="80613" y="70778"/>
                  </a:cubicBezTo>
                  <a:cubicBezTo>
                    <a:pt x="113843" y="92959"/>
                    <a:pt x="104992" y="93024"/>
                    <a:pt x="111625" y="95485"/>
                  </a:cubicBezTo>
                  <a:cubicBezTo>
                    <a:pt x="118750" y="98127"/>
                    <a:pt x="115363" y="96284"/>
                    <a:pt x="89493" y="122021"/>
                  </a:cubicBezTo>
                  <a:cubicBezTo>
                    <a:pt x="84456" y="127034"/>
                    <a:pt x="58646" y="155097"/>
                    <a:pt x="48782" y="155323"/>
                  </a:cubicBezTo>
                  <a:cubicBezTo>
                    <a:pt x="43152" y="172712"/>
                    <a:pt x="41381" y="176228"/>
                    <a:pt x="42866" y="180126"/>
                  </a:cubicBezTo>
                  <a:cubicBezTo>
                    <a:pt x="48245" y="194255"/>
                    <a:pt x="45992" y="203487"/>
                    <a:pt x="57226" y="214306"/>
                  </a:cubicBezTo>
                  <a:cubicBezTo>
                    <a:pt x="65249" y="222032"/>
                    <a:pt x="93793" y="271723"/>
                    <a:pt x="95615" y="273988"/>
                  </a:cubicBezTo>
                  <a:cubicBezTo>
                    <a:pt x="86036" y="278670"/>
                    <a:pt x="74250" y="286651"/>
                    <a:pt x="72911" y="297275"/>
                  </a:cubicBezTo>
                  <a:cubicBezTo>
                    <a:pt x="72359" y="301650"/>
                    <a:pt x="61205" y="303990"/>
                    <a:pt x="42244" y="333384"/>
                  </a:cubicBezTo>
                  <a:cubicBezTo>
                    <a:pt x="38682" y="338904"/>
                    <a:pt x="32661" y="342656"/>
                    <a:pt x="30664" y="349332"/>
                  </a:cubicBezTo>
                  <a:cubicBezTo>
                    <a:pt x="22851" y="351456"/>
                    <a:pt x="25069" y="359719"/>
                    <a:pt x="21577" y="364586"/>
                  </a:cubicBezTo>
                  <a:cubicBezTo>
                    <a:pt x="14668" y="374190"/>
                    <a:pt x="23248" y="391906"/>
                    <a:pt x="29831" y="401685"/>
                  </a:cubicBezTo>
                  <a:cubicBezTo>
                    <a:pt x="33433" y="407045"/>
                    <a:pt x="53157" y="410089"/>
                    <a:pt x="66784" y="432084"/>
                  </a:cubicBezTo>
                  <a:cubicBezTo>
                    <a:pt x="71144" y="439126"/>
                    <a:pt x="102047" y="466611"/>
                    <a:pt x="108078" y="471961"/>
                  </a:cubicBezTo>
                  <a:cubicBezTo>
                    <a:pt x="95304" y="484236"/>
                    <a:pt x="79263" y="504820"/>
                    <a:pt x="77637" y="507502"/>
                  </a:cubicBezTo>
                  <a:cubicBezTo>
                    <a:pt x="77010" y="508537"/>
                    <a:pt x="71942" y="508818"/>
                    <a:pt x="70979" y="510998"/>
                  </a:cubicBezTo>
                  <a:cubicBezTo>
                    <a:pt x="67989" y="517809"/>
                    <a:pt x="29650" y="556898"/>
                    <a:pt x="14407" y="582986"/>
                  </a:cubicBezTo>
                  <a:cubicBezTo>
                    <a:pt x="3690" y="587592"/>
                    <a:pt x="-214" y="598979"/>
                    <a:pt x="2039" y="608216"/>
                  </a:cubicBezTo>
                  <a:cubicBezTo>
                    <a:pt x="-354" y="613259"/>
                    <a:pt x="-1709" y="616127"/>
                    <a:pt x="4212" y="620176"/>
                  </a:cubicBezTo>
                  <a:cubicBezTo>
                    <a:pt x="15596" y="627956"/>
                    <a:pt x="24984" y="645401"/>
                    <a:pt x="28441" y="648400"/>
                  </a:cubicBezTo>
                  <a:cubicBezTo>
                    <a:pt x="45540" y="663227"/>
                    <a:pt x="109312" y="725903"/>
                    <a:pt x="110271" y="727786"/>
                  </a:cubicBezTo>
                  <a:cubicBezTo>
                    <a:pt x="95780" y="739454"/>
                    <a:pt x="85760" y="754287"/>
                    <a:pt x="59559" y="783153"/>
                  </a:cubicBezTo>
                  <a:cubicBezTo>
                    <a:pt x="80061" y="783515"/>
                    <a:pt x="100411" y="783882"/>
                    <a:pt x="120597" y="784243"/>
                  </a:cubicBezTo>
                  <a:cubicBezTo>
                    <a:pt x="122082" y="782350"/>
                    <a:pt x="123983" y="780225"/>
                    <a:pt x="126547" y="7778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0" name="Google Shape;3240;p27"/>
            <p:cNvSpPr/>
            <p:nvPr/>
          </p:nvSpPr>
          <p:spPr>
            <a:xfrm>
              <a:off x="10761849" y="2974119"/>
              <a:ext cx="164182" cy="810889"/>
            </a:xfrm>
            <a:custGeom>
              <a:rect b="b" l="l" r="r" t="t"/>
              <a:pathLst>
                <a:path extrusionOk="0" h="810889" w="164182">
                  <a:moveTo>
                    <a:pt x="155233" y="749575"/>
                  </a:moveTo>
                  <a:cubicBezTo>
                    <a:pt x="170391" y="739012"/>
                    <a:pt x="163974" y="719142"/>
                    <a:pt x="147797" y="715355"/>
                  </a:cubicBezTo>
                  <a:cubicBezTo>
                    <a:pt x="140723" y="696659"/>
                    <a:pt x="125179" y="697126"/>
                    <a:pt x="120974" y="685252"/>
                  </a:cubicBezTo>
                  <a:cubicBezTo>
                    <a:pt x="120282" y="683293"/>
                    <a:pt x="117808" y="681460"/>
                    <a:pt x="115731" y="680611"/>
                  </a:cubicBezTo>
                  <a:cubicBezTo>
                    <a:pt x="110317" y="678406"/>
                    <a:pt x="91065" y="651177"/>
                    <a:pt x="74246" y="640961"/>
                  </a:cubicBezTo>
                  <a:cubicBezTo>
                    <a:pt x="72390" y="639835"/>
                    <a:pt x="68045" y="633311"/>
                    <a:pt x="64432" y="629880"/>
                  </a:cubicBezTo>
                  <a:cubicBezTo>
                    <a:pt x="51773" y="617845"/>
                    <a:pt x="51808" y="621492"/>
                    <a:pt x="55416" y="617579"/>
                  </a:cubicBezTo>
                  <a:cubicBezTo>
                    <a:pt x="55717" y="617253"/>
                    <a:pt x="102460" y="563106"/>
                    <a:pt x="104557" y="561644"/>
                  </a:cubicBezTo>
                  <a:cubicBezTo>
                    <a:pt x="114607" y="554632"/>
                    <a:pt x="110412" y="550996"/>
                    <a:pt x="115359" y="547982"/>
                  </a:cubicBezTo>
                  <a:cubicBezTo>
                    <a:pt x="132138" y="537765"/>
                    <a:pt x="144160" y="518558"/>
                    <a:pt x="149052" y="511139"/>
                  </a:cubicBezTo>
                  <a:cubicBezTo>
                    <a:pt x="141736" y="503675"/>
                    <a:pt x="134356" y="496271"/>
                    <a:pt x="126950" y="488888"/>
                  </a:cubicBezTo>
                  <a:cubicBezTo>
                    <a:pt x="134667" y="483282"/>
                    <a:pt x="141842" y="478164"/>
                    <a:pt x="148520" y="473422"/>
                  </a:cubicBezTo>
                  <a:cubicBezTo>
                    <a:pt x="135570" y="459649"/>
                    <a:pt x="80021" y="400480"/>
                    <a:pt x="77111" y="393945"/>
                  </a:cubicBezTo>
                  <a:cubicBezTo>
                    <a:pt x="76334" y="392192"/>
                    <a:pt x="74552" y="393192"/>
                    <a:pt x="68928" y="388566"/>
                  </a:cubicBezTo>
                  <a:cubicBezTo>
                    <a:pt x="99399" y="346544"/>
                    <a:pt x="113804" y="346293"/>
                    <a:pt x="111426" y="334524"/>
                  </a:cubicBezTo>
                  <a:cubicBezTo>
                    <a:pt x="138987" y="311399"/>
                    <a:pt x="125946" y="312846"/>
                    <a:pt x="133748" y="309646"/>
                  </a:cubicBezTo>
                  <a:cubicBezTo>
                    <a:pt x="134431" y="309370"/>
                    <a:pt x="133763" y="305326"/>
                    <a:pt x="133387" y="303086"/>
                  </a:cubicBezTo>
                  <a:cubicBezTo>
                    <a:pt x="133181" y="301870"/>
                    <a:pt x="131822" y="300806"/>
                    <a:pt x="131741" y="299620"/>
                  </a:cubicBezTo>
                  <a:cubicBezTo>
                    <a:pt x="131370" y="293849"/>
                    <a:pt x="131144" y="291960"/>
                    <a:pt x="128856" y="290785"/>
                  </a:cubicBezTo>
                  <a:cubicBezTo>
                    <a:pt x="128626" y="274029"/>
                    <a:pt x="122233" y="276339"/>
                    <a:pt x="114878" y="264189"/>
                  </a:cubicBezTo>
                  <a:cubicBezTo>
                    <a:pt x="109665" y="255575"/>
                    <a:pt x="101827" y="248653"/>
                    <a:pt x="98591" y="238753"/>
                  </a:cubicBezTo>
                  <a:cubicBezTo>
                    <a:pt x="98200" y="237552"/>
                    <a:pt x="96875" y="236678"/>
                    <a:pt x="96082" y="235578"/>
                  </a:cubicBezTo>
                  <a:cubicBezTo>
                    <a:pt x="90016" y="227205"/>
                    <a:pt x="93769" y="212453"/>
                    <a:pt x="90503" y="209610"/>
                  </a:cubicBezTo>
                  <a:cubicBezTo>
                    <a:pt x="90699" y="209339"/>
                    <a:pt x="91010" y="209088"/>
                    <a:pt x="91115" y="208801"/>
                  </a:cubicBezTo>
                  <a:cubicBezTo>
                    <a:pt x="96720" y="193627"/>
                    <a:pt x="110096" y="184154"/>
                    <a:pt x="118551" y="171090"/>
                  </a:cubicBezTo>
                  <a:cubicBezTo>
                    <a:pt x="126910" y="158171"/>
                    <a:pt x="209161" y="136854"/>
                    <a:pt x="130201" y="77016"/>
                  </a:cubicBezTo>
                  <a:cubicBezTo>
                    <a:pt x="89785" y="46391"/>
                    <a:pt x="100598" y="45568"/>
                    <a:pt x="75325" y="25808"/>
                  </a:cubicBezTo>
                  <a:cubicBezTo>
                    <a:pt x="67593" y="19760"/>
                    <a:pt x="78085" y="23512"/>
                    <a:pt x="81356" y="14476"/>
                  </a:cubicBezTo>
                  <a:cubicBezTo>
                    <a:pt x="82495" y="11337"/>
                    <a:pt x="85154" y="10051"/>
                    <a:pt x="87081" y="7896"/>
                  </a:cubicBezTo>
                  <a:cubicBezTo>
                    <a:pt x="90573" y="3983"/>
                    <a:pt x="93303" y="1527"/>
                    <a:pt x="94928" y="0"/>
                  </a:cubicBezTo>
                  <a:cubicBezTo>
                    <a:pt x="73303" y="904"/>
                    <a:pt x="49766" y="1838"/>
                    <a:pt x="24544" y="2803"/>
                  </a:cubicBezTo>
                  <a:cubicBezTo>
                    <a:pt x="14468" y="8675"/>
                    <a:pt x="13625" y="24934"/>
                    <a:pt x="15893" y="30745"/>
                  </a:cubicBezTo>
                  <a:cubicBezTo>
                    <a:pt x="15592" y="38018"/>
                    <a:pt x="28964" y="53755"/>
                    <a:pt x="31728" y="54649"/>
                  </a:cubicBezTo>
                  <a:cubicBezTo>
                    <a:pt x="41026" y="57663"/>
                    <a:pt x="68848" y="92346"/>
                    <a:pt x="78275" y="98639"/>
                  </a:cubicBezTo>
                  <a:cubicBezTo>
                    <a:pt x="110538" y="120173"/>
                    <a:pt x="101948" y="120238"/>
                    <a:pt x="108385" y="122629"/>
                  </a:cubicBezTo>
                  <a:cubicBezTo>
                    <a:pt x="110939" y="123573"/>
                    <a:pt x="114782" y="124733"/>
                    <a:pt x="106684" y="129671"/>
                  </a:cubicBezTo>
                  <a:cubicBezTo>
                    <a:pt x="98059" y="134925"/>
                    <a:pt x="59636" y="180447"/>
                    <a:pt x="47373" y="180723"/>
                  </a:cubicBezTo>
                  <a:cubicBezTo>
                    <a:pt x="41909" y="197610"/>
                    <a:pt x="40188" y="201021"/>
                    <a:pt x="41628" y="204808"/>
                  </a:cubicBezTo>
                  <a:cubicBezTo>
                    <a:pt x="46851" y="218531"/>
                    <a:pt x="44663" y="227487"/>
                    <a:pt x="55571" y="237994"/>
                  </a:cubicBezTo>
                  <a:cubicBezTo>
                    <a:pt x="63379" y="245509"/>
                    <a:pt x="91060" y="293728"/>
                    <a:pt x="92851" y="295938"/>
                  </a:cubicBezTo>
                  <a:cubicBezTo>
                    <a:pt x="83559" y="300484"/>
                    <a:pt x="72104" y="308234"/>
                    <a:pt x="70804" y="318546"/>
                  </a:cubicBezTo>
                  <a:cubicBezTo>
                    <a:pt x="70267" y="322796"/>
                    <a:pt x="59440" y="325061"/>
                    <a:pt x="41026" y="353606"/>
                  </a:cubicBezTo>
                  <a:cubicBezTo>
                    <a:pt x="37569" y="358966"/>
                    <a:pt x="31723" y="362607"/>
                    <a:pt x="29782" y="369087"/>
                  </a:cubicBezTo>
                  <a:cubicBezTo>
                    <a:pt x="22195" y="371151"/>
                    <a:pt x="24353" y="379173"/>
                    <a:pt x="20956" y="383899"/>
                  </a:cubicBezTo>
                  <a:cubicBezTo>
                    <a:pt x="14248" y="393222"/>
                    <a:pt x="22582" y="410425"/>
                    <a:pt x="28969" y="419923"/>
                  </a:cubicBezTo>
                  <a:cubicBezTo>
                    <a:pt x="32471" y="425127"/>
                    <a:pt x="51613" y="428081"/>
                    <a:pt x="64849" y="449438"/>
                  </a:cubicBezTo>
                  <a:cubicBezTo>
                    <a:pt x="69073" y="456259"/>
                    <a:pt x="98897" y="482795"/>
                    <a:pt x="104943" y="488154"/>
                  </a:cubicBezTo>
                  <a:cubicBezTo>
                    <a:pt x="86835" y="505554"/>
                    <a:pt x="27328" y="573132"/>
                    <a:pt x="13997" y="595951"/>
                  </a:cubicBezTo>
                  <a:cubicBezTo>
                    <a:pt x="3590" y="600416"/>
                    <a:pt x="-198" y="611476"/>
                    <a:pt x="1990" y="620447"/>
                  </a:cubicBezTo>
                  <a:cubicBezTo>
                    <a:pt x="-333" y="625334"/>
                    <a:pt x="-1678" y="628117"/>
                    <a:pt x="4097" y="632055"/>
                  </a:cubicBezTo>
                  <a:cubicBezTo>
                    <a:pt x="15146" y="639609"/>
                    <a:pt x="24267" y="656547"/>
                    <a:pt x="27619" y="659455"/>
                  </a:cubicBezTo>
                  <a:cubicBezTo>
                    <a:pt x="53093" y="681551"/>
                    <a:pt x="106905" y="736205"/>
                    <a:pt x="107071" y="736531"/>
                  </a:cubicBezTo>
                  <a:cubicBezTo>
                    <a:pt x="101436" y="741062"/>
                    <a:pt x="102881" y="737963"/>
                    <a:pt x="99078" y="742714"/>
                  </a:cubicBezTo>
                  <a:cubicBezTo>
                    <a:pt x="62164" y="788849"/>
                    <a:pt x="39566" y="804918"/>
                    <a:pt x="41352" y="810267"/>
                  </a:cubicBezTo>
                  <a:cubicBezTo>
                    <a:pt x="61808" y="810508"/>
                    <a:pt x="81662" y="810714"/>
                    <a:pt x="100919" y="810890"/>
                  </a:cubicBezTo>
                  <a:cubicBezTo>
                    <a:pt x="109409" y="801341"/>
                    <a:pt x="154049" y="750404"/>
                    <a:pt x="155233" y="7495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1" name="Google Shape;3241;p27"/>
            <p:cNvSpPr/>
            <p:nvPr/>
          </p:nvSpPr>
          <p:spPr>
            <a:xfrm>
              <a:off x="8943978" y="3026779"/>
              <a:ext cx="159364" cy="744145"/>
            </a:xfrm>
            <a:custGeom>
              <a:rect b="b" l="l" r="r" t="t"/>
              <a:pathLst>
                <a:path extrusionOk="0" h="744145" w="159364">
                  <a:moveTo>
                    <a:pt x="155179" y="680566"/>
                  </a:moveTo>
                  <a:cubicBezTo>
                    <a:pt x="166724" y="665106"/>
                    <a:pt x="144241" y="664046"/>
                    <a:pt x="142475" y="659254"/>
                  </a:cubicBezTo>
                  <a:cubicBezTo>
                    <a:pt x="138069" y="647254"/>
                    <a:pt x="123479" y="645215"/>
                    <a:pt x="119831" y="637118"/>
                  </a:cubicBezTo>
                  <a:cubicBezTo>
                    <a:pt x="111336" y="618272"/>
                    <a:pt x="94413" y="612526"/>
                    <a:pt x="68884" y="579048"/>
                  </a:cubicBezTo>
                  <a:cubicBezTo>
                    <a:pt x="74283" y="570063"/>
                    <a:pt x="78256" y="575005"/>
                    <a:pt x="93655" y="553703"/>
                  </a:cubicBezTo>
                  <a:cubicBezTo>
                    <a:pt x="124512" y="511024"/>
                    <a:pt x="129063" y="519025"/>
                    <a:pt x="140643" y="496106"/>
                  </a:cubicBezTo>
                  <a:cubicBezTo>
                    <a:pt x="148089" y="481338"/>
                    <a:pt x="156960" y="484925"/>
                    <a:pt x="121442" y="447926"/>
                  </a:cubicBezTo>
                  <a:cubicBezTo>
                    <a:pt x="112872" y="438995"/>
                    <a:pt x="103610" y="430306"/>
                    <a:pt x="96435" y="420350"/>
                  </a:cubicBezTo>
                  <a:cubicBezTo>
                    <a:pt x="86304" y="406301"/>
                    <a:pt x="69666" y="398255"/>
                    <a:pt x="62391" y="381890"/>
                  </a:cubicBezTo>
                  <a:cubicBezTo>
                    <a:pt x="61628" y="380177"/>
                    <a:pt x="59938" y="381117"/>
                    <a:pt x="54484" y="376727"/>
                  </a:cubicBezTo>
                  <a:cubicBezTo>
                    <a:pt x="60655" y="368574"/>
                    <a:pt x="109234" y="311881"/>
                    <a:pt x="124723" y="306150"/>
                  </a:cubicBezTo>
                  <a:cubicBezTo>
                    <a:pt x="130543" y="304000"/>
                    <a:pt x="129630" y="295245"/>
                    <a:pt x="136549" y="294055"/>
                  </a:cubicBezTo>
                  <a:cubicBezTo>
                    <a:pt x="136870" y="294000"/>
                    <a:pt x="135756" y="296270"/>
                    <a:pt x="140764" y="271110"/>
                  </a:cubicBezTo>
                  <a:cubicBezTo>
                    <a:pt x="143042" y="268122"/>
                    <a:pt x="140674" y="266796"/>
                    <a:pt x="137272" y="258593"/>
                  </a:cubicBezTo>
                  <a:cubicBezTo>
                    <a:pt x="106038" y="249858"/>
                    <a:pt x="69571" y="179443"/>
                    <a:pt x="63811" y="176379"/>
                  </a:cubicBezTo>
                  <a:cubicBezTo>
                    <a:pt x="57113" y="172822"/>
                    <a:pt x="53385" y="166961"/>
                    <a:pt x="50515" y="160667"/>
                  </a:cubicBezTo>
                  <a:cubicBezTo>
                    <a:pt x="52186" y="159226"/>
                    <a:pt x="53676" y="157407"/>
                    <a:pt x="55146" y="155383"/>
                  </a:cubicBezTo>
                  <a:cubicBezTo>
                    <a:pt x="71543" y="132770"/>
                    <a:pt x="94061" y="125698"/>
                    <a:pt x="111457" y="108047"/>
                  </a:cubicBezTo>
                  <a:cubicBezTo>
                    <a:pt x="135706" y="83445"/>
                    <a:pt x="142159" y="75906"/>
                    <a:pt x="157768" y="66478"/>
                  </a:cubicBezTo>
                  <a:cubicBezTo>
                    <a:pt x="154271" y="61626"/>
                    <a:pt x="160889" y="61485"/>
                    <a:pt x="159027" y="52861"/>
                  </a:cubicBezTo>
                  <a:cubicBezTo>
                    <a:pt x="156544" y="41153"/>
                    <a:pt x="128702" y="16912"/>
                    <a:pt x="114156" y="0"/>
                  </a:cubicBezTo>
                  <a:cubicBezTo>
                    <a:pt x="93700" y="517"/>
                    <a:pt x="74192" y="1015"/>
                    <a:pt x="55718" y="1477"/>
                  </a:cubicBezTo>
                  <a:cubicBezTo>
                    <a:pt x="61879" y="8177"/>
                    <a:pt x="61920" y="11507"/>
                    <a:pt x="69426" y="18529"/>
                  </a:cubicBezTo>
                  <a:cubicBezTo>
                    <a:pt x="127623" y="72962"/>
                    <a:pt x="103750" y="34085"/>
                    <a:pt x="51558" y="104627"/>
                  </a:cubicBezTo>
                  <a:cubicBezTo>
                    <a:pt x="46521" y="111433"/>
                    <a:pt x="28197" y="118686"/>
                    <a:pt x="23190" y="125517"/>
                  </a:cubicBezTo>
                  <a:cubicBezTo>
                    <a:pt x="18087" y="132489"/>
                    <a:pt x="14620" y="137356"/>
                    <a:pt x="10250" y="139244"/>
                  </a:cubicBezTo>
                  <a:cubicBezTo>
                    <a:pt x="165" y="143604"/>
                    <a:pt x="1600" y="156815"/>
                    <a:pt x="1133" y="157925"/>
                  </a:cubicBezTo>
                  <a:cubicBezTo>
                    <a:pt x="-1697" y="164615"/>
                    <a:pt x="1193" y="170417"/>
                    <a:pt x="5192" y="174641"/>
                  </a:cubicBezTo>
                  <a:cubicBezTo>
                    <a:pt x="14565" y="184541"/>
                    <a:pt x="16501" y="193979"/>
                    <a:pt x="28272" y="201855"/>
                  </a:cubicBezTo>
                  <a:cubicBezTo>
                    <a:pt x="32974" y="204999"/>
                    <a:pt x="44629" y="230445"/>
                    <a:pt x="48618" y="235001"/>
                  </a:cubicBezTo>
                  <a:cubicBezTo>
                    <a:pt x="52823" y="239803"/>
                    <a:pt x="58784" y="243178"/>
                    <a:pt x="62537" y="248246"/>
                  </a:cubicBezTo>
                  <a:cubicBezTo>
                    <a:pt x="83986" y="277238"/>
                    <a:pt x="63415" y="250612"/>
                    <a:pt x="88788" y="274169"/>
                  </a:cubicBezTo>
                  <a:cubicBezTo>
                    <a:pt x="82762" y="280699"/>
                    <a:pt x="77449" y="287872"/>
                    <a:pt x="71784" y="294643"/>
                  </a:cubicBezTo>
                  <a:cubicBezTo>
                    <a:pt x="52000" y="318305"/>
                    <a:pt x="45031" y="317587"/>
                    <a:pt x="42683" y="324212"/>
                  </a:cubicBezTo>
                  <a:cubicBezTo>
                    <a:pt x="38513" y="336006"/>
                    <a:pt x="19597" y="353375"/>
                    <a:pt x="16411" y="367972"/>
                  </a:cubicBezTo>
                  <a:cubicBezTo>
                    <a:pt x="12804" y="373155"/>
                    <a:pt x="7771" y="373366"/>
                    <a:pt x="8870" y="386863"/>
                  </a:cubicBezTo>
                  <a:cubicBezTo>
                    <a:pt x="9733" y="397486"/>
                    <a:pt x="20064" y="412319"/>
                    <a:pt x="24273" y="414353"/>
                  </a:cubicBezTo>
                  <a:cubicBezTo>
                    <a:pt x="50309" y="426940"/>
                    <a:pt x="33546" y="428538"/>
                    <a:pt x="95647" y="480816"/>
                  </a:cubicBezTo>
                  <a:cubicBezTo>
                    <a:pt x="85767" y="489917"/>
                    <a:pt x="86525" y="486939"/>
                    <a:pt x="84593" y="489731"/>
                  </a:cubicBezTo>
                  <a:cubicBezTo>
                    <a:pt x="39557" y="555119"/>
                    <a:pt x="31147" y="553532"/>
                    <a:pt x="18448" y="584830"/>
                  </a:cubicBezTo>
                  <a:cubicBezTo>
                    <a:pt x="11981" y="600772"/>
                    <a:pt x="30811" y="610788"/>
                    <a:pt x="37866" y="616936"/>
                  </a:cubicBezTo>
                  <a:cubicBezTo>
                    <a:pt x="85165" y="658179"/>
                    <a:pt x="95973" y="672811"/>
                    <a:pt x="102295" y="678577"/>
                  </a:cubicBezTo>
                  <a:cubicBezTo>
                    <a:pt x="102601" y="678858"/>
                    <a:pt x="49531" y="727836"/>
                    <a:pt x="39667" y="744146"/>
                  </a:cubicBezTo>
                  <a:cubicBezTo>
                    <a:pt x="57710" y="743608"/>
                    <a:pt x="76109" y="743121"/>
                    <a:pt x="94839" y="742674"/>
                  </a:cubicBezTo>
                  <a:cubicBezTo>
                    <a:pt x="104417" y="738927"/>
                    <a:pt x="110805" y="729348"/>
                    <a:pt x="143910" y="702822"/>
                  </a:cubicBezTo>
                  <a:cubicBezTo>
                    <a:pt x="150678" y="695549"/>
                    <a:pt x="153583" y="689467"/>
                    <a:pt x="155179" y="6805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2" name="Google Shape;3242;p27"/>
            <p:cNvSpPr/>
            <p:nvPr/>
          </p:nvSpPr>
          <p:spPr>
            <a:xfrm>
              <a:off x="9331803" y="3018225"/>
              <a:ext cx="158443" cy="747495"/>
            </a:xfrm>
            <a:custGeom>
              <a:rect b="b" l="l" r="r" t="t"/>
              <a:pathLst>
                <a:path extrusionOk="0" h="747495" w="158443">
                  <a:moveTo>
                    <a:pt x="113243" y="738821"/>
                  </a:moveTo>
                  <a:cubicBezTo>
                    <a:pt x="114010" y="736049"/>
                    <a:pt x="126594" y="734271"/>
                    <a:pt x="141396" y="717077"/>
                  </a:cubicBezTo>
                  <a:cubicBezTo>
                    <a:pt x="147828" y="709588"/>
                    <a:pt x="165439" y="699382"/>
                    <a:pt x="155434" y="673599"/>
                  </a:cubicBezTo>
                  <a:cubicBezTo>
                    <a:pt x="157431" y="667954"/>
                    <a:pt x="142008" y="657662"/>
                    <a:pt x="135891" y="655627"/>
                  </a:cubicBezTo>
                  <a:cubicBezTo>
                    <a:pt x="130548" y="653854"/>
                    <a:pt x="100057" y="621366"/>
                    <a:pt x="95922" y="616851"/>
                  </a:cubicBezTo>
                  <a:cubicBezTo>
                    <a:pt x="94041" y="614791"/>
                    <a:pt x="93459" y="611521"/>
                    <a:pt x="91532" y="609527"/>
                  </a:cubicBezTo>
                  <a:cubicBezTo>
                    <a:pt x="36671" y="552914"/>
                    <a:pt x="51984" y="569580"/>
                    <a:pt x="58256" y="556481"/>
                  </a:cubicBezTo>
                  <a:cubicBezTo>
                    <a:pt x="63615" y="545290"/>
                    <a:pt x="104512" y="499853"/>
                    <a:pt x="117899" y="490053"/>
                  </a:cubicBezTo>
                  <a:cubicBezTo>
                    <a:pt x="132996" y="478998"/>
                    <a:pt x="134401" y="464567"/>
                    <a:pt x="153764" y="450066"/>
                  </a:cubicBezTo>
                  <a:cubicBezTo>
                    <a:pt x="157883" y="415091"/>
                    <a:pt x="129128" y="414403"/>
                    <a:pt x="124025" y="399957"/>
                  </a:cubicBezTo>
                  <a:cubicBezTo>
                    <a:pt x="123333" y="397998"/>
                    <a:pt x="120859" y="396165"/>
                    <a:pt x="118782" y="395316"/>
                  </a:cubicBezTo>
                  <a:cubicBezTo>
                    <a:pt x="113368" y="393111"/>
                    <a:pt x="94116" y="365882"/>
                    <a:pt x="77297" y="355666"/>
                  </a:cubicBezTo>
                  <a:cubicBezTo>
                    <a:pt x="75140" y="354355"/>
                    <a:pt x="77022" y="353501"/>
                    <a:pt x="56771" y="335172"/>
                  </a:cubicBezTo>
                  <a:cubicBezTo>
                    <a:pt x="73068" y="302488"/>
                    <a:pt x="159960" y="233735"/>
                    <a:pt x="140899" y="217848"/>
                  </a:cubicBezTo>
                  <a:cubicBezTo>
                    <a:pt x="142113" y="208500"/>
                    <a:pt x="137552" y="211705"/>
                    <a:pt x="114507" y="180618"/>
                  </a:cubicBezTo>
                  <a:cubicBezTo>
                    <a:pt x="109635" y="174048"/>
                    <a:pt x="90172" y="167619"/>
                    <a:pt x="84934" y="161345"/>
                  </a:cubicBezTo>
                  <a:cubicBezTo>
                    <a:pt x="59084" y="130369"/>
                    <a:pt x="76314" y="139471"/>
                    <a:pt x="78125" y="125421"/>
                  </a:cubicBezTo>
                  <a:cubicBezTo>
                    <a:pt x="155244" y="54011"/>
                    <a:pt x="135018" y="72867"/>
                    <a:pt x="101442" y="41876"/>
                  </a:cubicBezTo>
                  <a:cubicBezTo>
                    <a:pt x="46556" y="-8720"/>
                    <a:pt x="76811" y="19619"/>
                    <a:pt x="57634" y="0"/>
                  </a:cubicBezTo>
                  <a:cubicBezTo>
                    <a:pt x="38859" y="492"/>
                    <a:pt x="20349" y="974"/>
                    <a:pt x="2111" y="1452"/>
                  </a:cubicBezTo>
                  <a:cubicBezTo>
                    <a:pt x="25497" y="34874"/>
                    <a:pt x="77724" y="63369"/>
                    <a:pt x="72370" y="70180"/>
                  </a:cubicBezTo>
                  <a:cubicBezTo>
                    <a:pt x="52737" y="95189"/>
                    <a:pt x="53841" y="87438"/>
                    <a:pt x="51197" y="91808"/>
                  </a:cubicBezTo>
                  <a:cubicBezTo>
                    <a:pt x="35688" y="117445"/>
                    <a:pt x="38116" y="114683"/>
                    <a:pt x="37534" y="114803"/>
                  </a:cubicBezTo>
                  <a:cubicBezTo>
                    <a:pt x="30570" y="116270"/>
                    <a:pt x="33099" y="123106"/>
                    <a:pt x="27514" y="130605"/>
                  </a:cubicBezTo>
                  <a:cubicBezTo>
                    <a:pt x="-4126" y="173094"/>
                    <a:pt x="63444" y="192462"/>
                    <a:pt x="71272" y="201207"/>
                  </a:cubicBezTo>
                  <a:cubicBezTo>
                    <a:pt x="79851" y="210796"/>
                    <a:pt x="79209" y="210600"/>
                    <a:pt x="91271" y="221534"/>
                  </a:cubicBezTo>
                  <a:cubicBezTo>
                    <a:pt x="90759" y="224031"/>
                    <a:pt x="90699" y="227336"/>
                    <a:pt x="86409" y="227190"/>
                  </a:cubicBezTo>
                  <a:cubicBezTo>
                    <a:pt x="83660" y="227095"/>
                    <a:pt x="86098" y="233856"/>
                    <a:pt x="79801" y="236467"/>
                  </a:cubicBezTo>
                  <a:cubicBezTo>
                    <a:pt x="67508" y="241576"/>
                    <a:pt x="26255" y="294884"/>
                    <a:pt x="18473" y="305482"/>
                  </a:cubicBezTo>
                  <a:cubicBezTo>
                    <a:pt x="9381" y="317858"/>
                    <a:pt x="-2626" y="323881"/>
                    <a:pt x="9843" y="345138"/>
                  </a:cubicBezTo>
                  <a:cubicBezTo>
                    <a:pt x="11975" y="359995"/>
                    <a:pt x="73986" y="414127"/>
                    <a:pt x="98832" y="439091"/>
                  </a:cubicBezTo>
                  <a:cubicBezTo>
                    <a:pt x="88597" y="446796"/>
                    <a:pt x="90368" y="450779"/>
                    <a:pt x="85802" y="453707"/>
                  </a:cubicBezTo>
                  <a:cubicBezTo>
                    <a:pt x="72742" y="462086"/>
                    <a:pt x="70624" y="472247"/>
                    <a:pt x="59571" y="484262"/>
                  </a:cubicBezTo>
                  <a:cubicBezTo>
                    <a:pt x="42501" y="502816"/>
                    <a:pt x="61297" y="476476"/>
                    <a:pt x="10701" y="545465"/>
                  </a:cubicBezTo>
                  <a:cubicBezTo>
                    <a:pt x="5412" y="545837"/>
                    <a:pt x="7399" y="551478"/>
                    <a:pt x="3290" y="553884"/>
                  </a:cubicBezTo>
                  <a:cubicBezTo>
                    <a:pt x="-7437" y="560157"/>
                    <a:pt x="11408" y="590511"/>
                    <a:pt x="12502" y="592826"/>
                  </a:cubicBezTo>
                  <a:cubicBezTo>
                    <a:pt x="19843" y="596408"/>
                    <a:pt x="23029" y="603726"/>
                    <a:pt x="27544" y="609799"/>
                  </a:cubicBezTo>
                  <a:cubicBezTo>
                    <a:pt x="33064" y="617222"/>
                    <a:pt x="56079" y="634853"/>
                    <a:pt x="60273" y="649665"/>
                  </a:cubicBezTo>
                  <a:cubicBezTo>
                    <a:pt x="61477" y="653920"/>
                    <a:pt x="82149" y="663388"/>
                    <a:pt x="85973" y="676342"/>
                  </a:cubicBezTo>
                  <a:cubicBezTo>
                    <a:pt x="86775" y="679079"/>
                    <a:pt x="87016" y="672103"/>
                    <a:pt x="98757" y="687176"/>
                  </a:cubicBezTo>
                  <a:cubicBezTo>
                    <a:pt x="92711" y="694319"/>
                    <a:pt x="84758" y="699598"/>
                    <a:pt x="79039" y="707092"/>
                  </a:cubicBezTo>
                  <a:cubicBezTo>
                    <a:pt x="78316" y="708036"/>
                    <a:pt x="73419" y="707740"/>
                    <a:pt x="72250" y="709774"/>
                  </a:cubicBezTo>
                  <a:cubicBezTo>
                    <a:pt x="70850" y="712210"/>
                    <a:pt x="47930" y="733563"/>
                    <a:pt x="33575" y="747496"/>
                  </a:cubicBezTo>
                  <a:cubicBezTo>
                    <a:pt x="57358" y="747456"/>
                    <a:pt x="81377" y="747456"/>
                    <a:pt x="105586" y="747486"/>
                  </a:cubicBezTo>
                  <a:cubicBezTo>
                    <a:pt x="110563" y="746029"/>
                    <a:pt x="111963" y="743407"/>
                    <a:pt x="113243" y="7388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3" name="Google Shape;3243;p27"/>
            <p:cNvSpPr/>
            <p:nvPr/>
          </p:nvSpPr>
          <p:spPr>
            <a:xfrm>
              <a:off x="8576198" y="3027336"/>
              <a:ext cx="164554" cy="772345"/>
            </a:xfrm>
            <a:custGeom>
              <a:rect b="b" l="l" r="r" t="t"/>
              <a:pathLst>
                <a:path extrusionOk="0" h="772345" w="164554">
                  <a:moveTo>
                    <a:pt x="155214" y="696369"/>
                  </a:moveTo>
                  <a:cubicBezTo>
                    <a:pt x="170372" y="685801"/>
                    <a:pt x="163955" y="665930"/>
                    <a:pt x="147778" y="662143"/>
                  </a:cubicBezTo>
                  <a:cubicBezTo>
                    <a:pt x="140719" y="643498"/>
                    <a:pt x="125220" y="644096"/>
                    <a:pt x="120955" y="632041"/>
                  </a:cubicBezTo>
                  <a:cubicBezTo>
                    <a:pt x="120263" y="630082"/>
                    <a:pt x="117789" y="628248"/>
                    <a:pt x="115712" y="627400"/>
                  </a:cubicBezTo>
                  <a:cubicBezTo>
                    <a:pt x="110298" y="625195"/>
                    <a:pt x="91046" y="597966"/>
                    <a:pt x="74227" y="587749"/>
                  </a:cubicBezTo>
                  <a:cubicBezTo>
                    <a:pt x="72863" y="586915"/>
                    <a:pt x="71934" y="585348"/>
                    <a:pt x="70841" y="584082"/>
                  </a:cubicBezTo>
                  <a:cubicBezTo>
                    <a:pt x="45442" y="554764"/>
                    <a:pt x="51905" y="575654"/>
                    <a:pt x="61744" y="557828"/>
                  </a:cubicBezTo>
                  <a:cubicBezTo>
                    <a:pt x="68578" y="545451"/>
                    <a:pt x="111798" y="503199"/>
                    <a:pt x="112767" y="497302"/>
                  </a:cubicBezTo>
                  <a:cubicBezTo>
                    <a:pt x="113233" y="494464"/>
                    <a:pt x="125556" y="491345"/>
                    <a:pt x="138426" y="472660"/>
                  </a:cubicBezTo>
                  <a:cubicBezTo>
                    <a:pt x="146002" y="461659"/>
                    <a:pt x="147994" y="463136"/>
                    <a:pt x="150513" y="455200"/>
                  </a:cubicBezTo>
                  <a:cubicBezTo>
                    <a:pt x="161551" y="451774"/>
                    <a:pt x="167256" y="441051"/>
                    <a:pt x="154657" y="426841"/>
                  </a:cubicBezTo>
                  <a:cubicBezTo>
                    <a:pt x="145561" y="416584"/>
                    <a:pt x="80580" y="348594"/>
                    <a:pt x="77082" y="340728"/>
                  </a:cubicBezTo>
                  <a:cubicBezTo>
                    <a:pt x="76300" y="338975"/>
                    <a:pt x="74523" y="339975"/>
                    <a:pt x="68899" y="335349"/>
                  </a:cubicBezTo>
                  <a:cubicBezTo>
                    <a:pt x="99179" y="293599"/>
                    <a:pt x="113765" y="293021"/>
                    <a:pt x="111397" y="281308"/>
                  </a:cubicBezTo>
                  <a:cubicBezTo>
                    <a:pt x="138953" y="258182"/>
                    <a:pt x="125882" y="259644"/>
                    <a:pt x="133719" y="256429"/>
                  </a:cubicBezTo>
                  <a:cubicBezTo>
                    <a:pt x="134402" y="256153"/>
                    <a:pt x="133734" y="252110"/>
                    <a:pt x="133358" y="249869"/>
                  </a:cubicBezTo>
                  <a:cubicBezTo>
                    <a:pt x="129500" y="227010"/>
                    <a:pt x="115857" y="209716"/>
                    <a:pt x="96058" y="182362"/>
                  </a:cubicBezTo>
                  <a:cubicBezTo>
                    <a:pt x="89992" y="173989"/>
                    <a:pt x="93745" y="159236"/>
                    <a:pt x="90479" y="156393"/>
                  </a:cubicBezTo>
                  <a:cubicBezTo>
                    <a:pt x="90675" y="156122"/>
                    <a:pt x="90986" y="155871"/>
                    <a:pt x="91091" y="155585"/>
                  </a:cubicBezTo>
                  <a:cubicBezTo>
                    <a:pt x="96711" y="140411"/>
                    <a:pt x="110082" y="130932"/>
                    <a:pt x="118542" y="117868"/>
                  </a:cubicBezTo>
                  <a:cubicBezTo>
                    <a:pt x="120559" y="114749"/>
                    <a:pt x="166789" y="90800"/>
                    <a:pt x="164145" y="69417"/>
                  </a:cubicBezTo>
                  <a:cubicBezTo>
                    <a:pt x="169318" y="47814"/>
                    <a:pt x="124086" y="22092"/>
                    <a:pt x="103284" y="599"/>
                  </a:cubicBezTo>
                  <a:cubicBezTo>
                    <a:pt x="79089" y="-436"/>
                    <a:pt x="55141" y="-351"/>
                    <a:pt x="34108" y="2643"/>
                  </a:cubicBezTo>
                  <a:cubicBezTo>
                    <a:pt x="45136" y="9484"/>
                    <a:pt x="69401" y="39506"/>
                    <a:pt x="78261" y="45418"/>
                  </a:cubicBezTo>
                  <a:cubicBezTo>
                    <a:pt x="110524" y="66951"/>
                    <a:pt x="101929" y="67016"/>
                    <a:pt x="108371" y="69407"/>
                  </a:cubicBezTo>
                  <a:cubicBezTo>
                    <a:pt x="115290" y="71974"/>
                    <a:pt x="112004" y="70186"/>
                    <a:pt x="86886" y="95169"/>
                  </a:cubicBezTo>
                  <a:cubicBezTo>
                    <a:pt x="81994" y="100037"/>
                    <a:pt x="56932" y="127286"/>
                    <a:pt x="47359" y="127502"/>
                  </a:cubicBezTo>
                  <a:cubicBezTo>
                    <a:pt x="41895" y="144389"/>
                    <a:pt x="40174" y="147799"/>
                    <a:pt x="41614" y="151587"/>
                  </a:cubicBezTo>
                  <a:cubicBezTo>
                    <a:pt x="46837" y="165309"/>
                    <a:pt x="44650" y="174265"/>
                    <a:pt x="55557" y="184773"/>
                  </a:cubicBezTo>
                  <a:cubicBezTo>
                    <a:pt x="63350" y="192272"/>
                    <a:pt x="91061" y="240517"/>
                    <a:pt x="92832" y="242717"/>
                  </a:cubicBezTo>
                  <a:cubicBezTo>
                    <a:pt x="83535" y="247257"/>
                    <a:pt x="72085" y="255013"/>
                    <a:pt x="70785" y="265325"/>
                  </a:cubicBezTo>
                  <a:cubicBezTo>
                    <a:pt x="70249" y="269569"/>
                    <a:pt x="59421" y="271845"/>
                    <a:pt x="41012" y="300385"/>
                  </a:cubicBezTo>
                  <a:cubicBezTo>
                    <a:pt x="37555" y="305744"/>
                    <a:pt x="31709" y="309386"/>
                    <a:pt x="29768" y="315865"/>
                  </a:cubicBezTo>
                  <a:cubicBezTo>
                    <a:pt x="22186" y="317930"/>
                    <a:pt x="24339" y="325951"/>
                    <a:pt x="20942" y="330678"/>
                  </a:cubicBezTo>
                  <a:cubicBezTo>
                    <a:pt x="14234" y="340000"/>
                    <a:pt x="22568" y="357203"/>
                    <a:pt x="28955" y="366702"/>
                  </a:cubicBezTo>
                  <a:cubicBezTo>
                    <a:pt x="32452" y="371905"/>
                    <a:pt x="51599" y="374859"/>
                    <a:pt x="64835" y="396216"/>
                  </a:cubicBezTo>
                  <a:cubicBezTo>
                    <a:pt x="69069" y="403052"/>
                    <a:pt x="99074" y="429739"/>
                    <a:pt x="104929" y="434933"/>
                  </a:cubicBezTo>
                  <a:cubicBezTo>
                    <a:pt x="92526" y="446852"/>
                    <a:pt x="76952" y="466838"/>
                    <a:pt x="75376" y="469440"/>
                  </a:cubicBezTo>
                  <a:cubicBezTo>
                    <a:pt x="74764" y="470444"/>
                    <a:pt x="69847" y="470716"/>
                    <a:pt x="68914" y="472830"/>
                  </a:cubicBezTo>
                  <a:cubicBezTo>
                    <a:pt x="66009" y="479445"/>
                    <a:pt x="28784" y="517393"/>
                    <a:pt x="13988" y="542724"/>
                  </a:cubicBezTo>
                  <a:cubicBezTo>
                    <a:pt x="3582" y="547194"/>
                    <a:pt x="-207" y="558250"/>
                    <a:pt x="1981" y="567220"/>
                  </a:cubicBezTo>
                  <a:cubicBezTo>
                    <a:pt x="-342" y="572118"/>
                    <a:pt x="-1662" y="574905"/>
                    <a:pt x="4088" y="578828"/>
                  </a:cubicBezTo>
                  <a:cubicBezTo>
                    <a:pt x="15142" y="586378"/>
                    <a:pt x="24259" y="603320"/>
                    <a:pt x="27610" y="606228"/>
                  </a:cubicBezTo>
                  <a:cubicBezTo>
                    <a:pt x="44208" y="620624"/>
                    <a:pt x="106128" y="681476"/>
                    <a:pt x="107062" y="683304"/>
                  </a:cubicBezTo>
                  <a:cubicBezTo>
                    <a:pt x="94307" y="693571"/>
                    <a:pt x="37098" y="761666"/>
                    <a:pt x="32181" y="763736"/>
                  </a:cubicBezTo>
                  <a:cubicBezTo>
                    <a:pt x="27379" y="765755"/>
                    <a:pt x="22206" y="765760"/>
                    <a:pt x="18684" y="772345"/>
                  </a:cubicBezTo>
                  <a:cubicBezTo>
                    <a:pt x="41238" y="768422"/>
                    <a:pt x="67369" y="764906"/>
                    <a:pt x="96711" y="761767"/>
                  </a:cubicBezTo>
                  <a:cubicBezTo>
                    <a:pt x="112144" y="745222"/>
                    <a:pt x="153945" y="697253"/>
                    <a:pt x="155214" y="6963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4" name="Google Shape;3244;p27"/>
            <p:cNvSpPr/>
            <p:nvPr/>
          </p:nvSpPr>
          <p:spPr>
            <a:xfrm>
              <a:off x="10417602" y="2987199"/>
              <a:ext cx="165471" cy="792767"/>
            </a:xfrm>
            <a:custGeom>
              <a:rect b="b" l="l" r="r" t="t"/>
              <a:pathLst>
                <a:path extrusionOk="0" h="792767" w="165471">
                  <a:moveTo>
                    <a:pt x="110893" y="780029"/>
                  </a:moveTo>
                  <a:cubicBezTo>
                    <a:pt x="114732" y="777925"/>
                    <a:pt x="118866" y="774901"/>
                    <a:pt x="120271" y="769853"/>
                  </a:cubicBezTo>
                  <a:cubicBezTo>
                    <a:pt x="121039" y="767090"/>
                    <a:pt x="133552" y="765383"/>
                    <a:pt x="148424" y="748114"/>
                  </a:cubicBezTo>
                  <a:cubicBezTo>
                    <a:pt x="154851" y="740630"/>
                    <a:pt x="172468" y="730418"/>
                    <a:pt x="162463" y="704631"/>
                  </a:cubicBezTo>
                  <a:cubicBezTo>
                    <a:pt x="164455" y="698985"/>
                    <a:pt x="149036" y="688693"/>
                    <a:pt x="142920" y="686659"/>
                  </a:cubicBezTo>
                  <a:cubicBezTo>
                    <a:pt x="137576" y="684886"/>
                    <a:pt x="107085" y="652398"/>
                    <a:pt x="102951" y="647882"/>
                  </a:cubicBezTo>
                  <a:cubicBezTo>
                    <a:pt x="101069" y="645823"/>
                    <a:pt x="100487" y="642553"/>
                    <a:pt x="98560" y="640559"/>
                  </a:cubicBezTo>
                  <a:cubicBezTo>
                    <a:pt x="43725" y="583966"/>
                    <a:pt x="59008" y="600622"/>
                    <a:pt x="65285" y="587512"/>
                  </a:cubicBezTo>
                  <a:cubicBezTo>
                    <a:pt x="70643" y="576321"/>
                    <a:pt x="111541" y="530884"/>
                    <a:pt x="124927" y="521084"/>
                  </a:cubicBezTo>
                  <a:cubicBezTo>
                    <a:pt x="140025" y="510029"/>
                    <a:pt x="141430" y="495598"/>
                    <a:pt x="160792" y="481097"/>
                  </a:cubicBezTo>
                  <a:cubicBezTo>
                    <a:pt x="164911" y="446123"/>
                    <a:pt x="136156" y="445435"/>
                    <a:pt x="131053" y="430989"/>
                  </a:cubicBezTo>
                  <a:cubicBezTo>
                    <a:pt x="130361" y="429030"/>
                    <a:pt x="127888" y="427197"/>
                    <a:pt x="125810" y="426348"/>
                  </a:cubicBezTo>
                  <a:cubicBezTo>
                    <a:pt x="120396" y="424143"/>
                    <a:pt x="101144" y="396914"/>
                    <a:pt x="84326" y="386697"/>
                  </a:cubicBezTo>
                  <a:cubicBezTo>
                    <a:pt x="82168" y="385386"/>
                    <a:pt x="84055" y="384532"/>
                    <a:pt x="63799" y="366204"/>
                  </a:cubicBezTo>
                  <a:cubicBezTo>
                    <a:pt x="80091" y="333525"/>
                    <a:pt x="166978" y="264776"/>
                    <a:pt x="147927" y="248879"/>
                  </a:cubicBezTo>
                  <a:cubicBezTo>
                    <a:pt x="149136" y="239531"/>
                    <a:pt x="144581" y="242736"/>
                    <a:pt x="121535" y="211649"/>
                  </a:cubicBezTo>
                  <a:cubicBezTo>
                    <a:pt x="116663" y="205079"/>
                    <a:pt x="97201" y="198650"/>
                    <a:pt x="91962" y="192377"/>
                  </a:cubicBezTo>
                  <a:cubicBezTo>
                    <a:pt x="66113" y="161405"/>
                    <a:pt x="83342" y="170507"/>
                    <a:pt x="85154" y="156453"/>
                  </a:cubicBezTo>
                  <a:cubicBezTo>
                    <a:pt x="162117" y="85188"/>
                    <a:pt x="142303" y="104129"/>
                    <a:pt x="108470" y="72907"/>
                  </a:cubicBezTo>
                  <a:cubicBezTo>
                    <a:pt x="42049" y="11668"/>
                    <a:pt x="50112" y="18344"/>
                    <a:pt x="56043" y="13155"/>
                  </a:cubicBezTo>
                  <a:cubicBezTo>
                    <a:pt x="71275" y="-166"/>
                    <a:pt x="60087" y="9167"/>
                    <a:pt x="68807" y="0"/>
                  </a:cubicBezTo>
                  <a:cubicBezTo>
                    <a:pt x="46625" y="703"/>
                    <a:pt x="24001" y="1416"/>
                    <a:pt x="1016" y="2130"/>
                  </a:cubicBezTo>
                  <a:cubicBezTo>
                    <a:pt x="-10936" y="42248"/>
                    <a:pt x="86644" y="91994"/>
                    <a:pt x="79394" y="101216"/>
                  </a:cubicBezTo>
                  <a:cubicBezTo>
                    <a:pt x="59801" y="126175"/>
                    <a:pt x="60844" y="118510"/>
                    <a:pt x="58220" y="122845"/>
                  </a:cubicBezTo>
                  <a:cubicBezTo>
                    <a:pt x="42711" y="148482"/>
                    <a:pt x="45140" y="145719"/>
                    <a:pt x="44558" y="145840"/>
                  </a:cubicBezTo>
                  <a:cubicBezTo>
                    <a:pt x="37593" y="147306"/>
                    <a:pt x="40122" y="154142"/>
                    <a:pt x="34538" y="161642"/>
                  </a:cubicBezTo>
                  <a:cubicBezTo>
                    <a:pt x="24377" y="175284"/>
                    <a:pt x="24071" y="190307"/>
                    <a:pt x="33143" y="202342"/>
                  </a:cubicBezTo>
                  <a:cubicBezTo>
                    <a:pt x="38878" y="209947"/>
                    <a:pt x="77397" y="231234"/>
                    <a:pt x="78300" y="232243"/>
                  </a:cubicBezTo>
                  <a:cubicBezTo>
                    <a:pt x="86875" y="241827"/>
                    <a:pt x="86202" y="241606"/>
                    <a:pt x="98300" y="252571"/>
                  </a:cubicBezTo>
                  <a:cubicBezTo>
                    <a:pt x="97788" y="255067"/>
                    <a:pt x="97727" y="258372"/>
                    <a:pt x="93438" y="258227"/>
                  </a:cubicBezTo>
                  <a:cubicBezTo>
                    <a:pt x="90688" y="258131"/>
                    <a:pt x="93127" y="264892"/>
                    <a:pt x="86830" y="267504"/>
                  </a:cubicBezTo>
                  <a:cubicBezTo>
                    <a:pt x="78676" y="270889"/>
                    <a:pt x="77608" y="282231"/>
                    <a:pt x="68170" y="284180"/>
                  </a:cubicBezTo>
                  <a:cubicBezTo>
                    <a:pt x="66077" y="284612"/>
                    <a:pt x="19716" y="344113"/>
                    <a:pt x="19395" y="344364"/>
                  </a:cubicBezTo>
                  <a:cubicBezTo>
                    <a:pt x="-13224" y="369584"/>
                    <a:pt x="65556" y="429608"/>
                    <a:pt x="105871" y="470122"/>
                  </a:cubicBezTo>
                  <a:cubicBezTo>
                    <a:pt x="95555" y="477888"/>
                    <a:pt x="97522" y="481730"/>
                    <a:pt x="92840" y="484739"/>
                  </a:cubicBezTo>
                  <a:cubicBezTo>
                    <a:pt x="79780" y="493117"/>
                    <a:pt x="77663" y="503278"/>
                    <a:pt x="66609" y="515293"/>
                  </a:cubicBezTo>
                  <a:cubicBezTo>
                    <a:pt x="61321" y="521044"/>
                    <a:pt x="54909" y="525916"/>
                    <a:pt x="50433" y="532205"/>
                  </a:cubicBezTo>
                  <a:cubicBezTo>
                    <a:pt x="-28" y="603018"/>
                    <a:pt x="-820" y="580575"/>
                    <a:pt x="19535" y="623863"/>
                  </a:cubicBezTo>
                  <a:cubicBezTo>
                    <a:pt x="26876" y="627444"/>
                    <a:pt x="30062" y="634762"/>
                    <a:pt x="34578" y="640835"/>
                  </a:cubicBezTo>
                  <a:cubicBezTo>
                    <a:pt x="40097" y="648259"/>
                    <a:pt x="63112" y="665889"/>
                    <a:pt x="67307" y="680702"/>
                  </a:cubicBezTo>
                  <a:cubicBezTo>
                    <a:pt x="68511" y="684956"/>
                    <a:pt x="89183" y="694424"/>
                    <a:pt x="93006" y="707378"/>
                  </a:cubicBezTo>
                  <a:cubicBezTo>
                    <a:pt x="93809" y="710116"/>
                    <a:pt x="94050" y="703139"/>
                    <a:pt x="105791" y="718213"/>
                  </a:cubicBezTo>
                  <a:cubicBezTo>
                    <a:pt x="99745" y="725355"/>
                    <a:pt x="91792" y="730634"/>
                    <a:pt x="86072" y="738128"/>
                  </a:cubicBezTo>
                  <a:cubicBezTo>
                    <a:pt x="85350" y="739073"/>
                    <a:pt x="80447" y="738776"/>
                    <a:pt x="79283" y="740811"/>
                  </a:cubicBezTo>
                  <a:cubicBezTo>
                    <a:pt x="79233" y="740896"/>
                    <a:pt x="37362" y="781657"/>
                    <a:pt x="27895" y="791552"/>
                  </a:cubicBezTo>
                  <a:cubicBezTo>
                    <a:pt x="51160" y="791964"/>
                    <a:pt x="74130" y="792370"/>
                    <a:pt x="96784" y="792767"/>
                  </a:cubicBezTo>
                  <a:cubicBezTo>
                    <a:pt x="102735" y="791557"/>
                    <a:pt x="95916" y="788247"/>
                    <a:pt x="110893" y="7800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5" name="Google Shape;3245;p27"/>
            <p:cNvSpPr/>
            <p:nvPr/>
          </p:nvSpPr>
          <p:spPr>
            <a:xfrm>
              <a:off x="10036820" y="2998139"/>
              <a:ext cx="159354" cy="775061"/>
            </a:xfrm>
            <a:custGeom>
              <a:rect b="b" l="l" r="r" t="t"/>
              <a:pathLst>
                <a:path extrusionOk="0" h="775061" w="159354">
                  <a:moveTo>
                    <a:pt x="155179" y="709217"/>
                  </a:moveTo>
                  <a:cubicBezTo>
                    <a:pt x="166724" y="693756"/>
                    <a:pt x="144241" y="692696"/>
                    <a:pt x="142475" y="687905"/>
                  </a:cubicBezTo>
                  <a:cubicBezTo>
                    <a:pt x="138074" y="675905"/>
                    <a:pt x="123479" y="673865"/>
                    <a:pt x="119831" y="665769"/>
                  </a:cubicBezTo>
                  <a:cubicBezTo>
                    <a:pt x="111326" y="646898"/>
                    <a:pt x="94443" y="641222"/>
                    <a:pt x="68884" y="607699"/>
                  </a:cubicBezTo>
                  <a:cubicBezTo>
                    <a:pt x="74283" y="598713"/>
                    <a:pt x="78256" y="603656"/>
                    <a:pt x="93655" y="582354"/>
                  </a:cubicBezTo>
                  <a:cubicBezTo>
                    <a:pt x="116113" y="551287"/>
                    <a:pt x="150041" y="523234"/>
                    <a:pt x="146925" y="508818"/>
                  </a:cubicBezTo>
                  <a:cubicBezTo>
                    <a:pt x="143539" y="493122"/>
                    <a:pt x="69446" y="426413"/>
                    <a:pt x="62391" y="410536"/>
                  </a:cubicBezTo>
                  <a:cubicBezTo>
                    <a:pt x="61628" y="408823"/>
                    <a:pt x="59938" y="409762"/>
                    <a:pt x="54484" y="405372"/>
                  </a:cubicBezTo>
                  <a:cubicBezTo>
                    <a:pt x="62336" y="395005"/>
                    <a:pt x="103419" y="349161"/>
                    <a:pt x="110338" y="345057"/>
                  </a:cubicBezTo>
                  <a:cubicBezTo>
                    <a:pt x="122666" y="337744"/>
                    <a:pt x="117172" y="337588"/>
                    <a:pt x="124718" y="334801"/>
                  </a:cubicBezTo>
                  <a:cubicBezTo>
                    <a:pt x="130538" y="332651"/>
                    <a:pt x="129625" y="323896"/>
                    <a:pt x="136544" y="322705"/>
                  </a:cubicBezTo>
                  <a:cubicBezTo>
                    <a:pt x="136865" y="322650"/>
                    <a:pt x="135601" y="325724"/>
                    <a:pt x="141627" y="295396"/>
                  </a:cubicBezTo>
                  <a:cubicBezTo>
                    <a:pt x="139254" y="293025"/>
                    <a:pt x="137964" y="288947"/>
                    <a:pt x="137262" y="287244"/>
                  </a:cubicBezTo>
                  <a:cubicBezTo>
                    <a:pt x="102471" y="277515"/>
                    <a:pt x="74027" y="210464"/>
                    <a:pt x="63801" y="205029"/>
                  </a:cubicBezTo>
                  <a:cubicBezTo>
                    <a:pt x="57103" y="201478"/>
                    <a:pt x="53375" y="195611"/>
                    <a:pt x="50505" y="189318"/>
                  </a:cubicBezTo>
                  <a:cubicBezTo>
                    <a:pt x="52176" y="187876"/>
                    <a:pt x="53666" y="186058"/>
                    <a:pt x="55136" y="184034"/>
                  </a:cubicBezTo>
                  <a:cubicBezTo>
                    <a:pt x="71533" y="161421"/>
                    <a:pt x="94046" y="154348"/>
                    <a:pt x="111447" y="136698"/>
                  </a:cubicBezTo>
                  <a:cubicBezTo>
                    <a:pt x="135696" y="112096"/>
                    <a:pt x="142149" y="104556"/>
                    <a:pt x="157758" y="95128"/>
                  </a:cubicBezTo>
                  <a:cubicBezTo>
                    <a:pt x="154261" y="90276"/>
                    <a:pt x="160879" y="90136"/>
                    <a:pt x="159017" y="81516"/>
                  </a:cubicBezTo>
                  <a:cubicBezTo>
                    <a:pt x="158852" y="80738"/>
                    <a:pt x="159123" y="80934"/>
                    <a:pt x="159298" y="79251"/>
                  </a:cubicBezTo>
                  <a:cubicBezTo>
                    <a:pt x="153222" y="68783"/>
                    <a:pt x="162108" y="77900"/>
                    <a:pt x="86886" y="0"/>
                  </a:cubicBezTo>
                  <a:cubicBezTo>
                    <a:pt x="66521" y="588"/>
                    <a:pt x="46059" y="1175"/>
                    <a:pt x="25518" y="1763"/>
                  </a:cubicBezTo>
                  <a:cubicBezTo>
                    <a:pt x="38242" y="25140"/>
                    <a:pt x="46571" y="13486"/>
                    <a:pt x="62216" y="38726"/>
                  </a:cubicBezTo>
                  <a:cubicBezTo>
                    <a:pt x="66721" y="46005"/>
                    <a:pt x="102145" y="77342"/>
                    <a:pt x="104432" y="79357"/>
                  </a:cubicBezTo>
                  <a:cubicBezTo>
                    <a:pt x="79049" y="108037"/>
                    <a:pt x="76345" y="99755"/>
                    <a:pt x="51548" y="133277"/>
                  </a:cubicBezTo>
                  <a:cubicBezTo>
                    <a:pt x="44705" y="142524"/>
                    <a:pt x="33972" y="139857"/>
                    <a:pt x="14991" y="164711"/>
                  </a:cubicBezTo>
                  <a:cubicBezTo>
                    <a:pt x="7942" y="170366"/>
                    <a:pt x="4751" y="168111"/>
                    <a:pt x="1560" y="180608"/>
                  </a:cubicBezTo>
                  <a:cubicBezTo>
                    <a:pt x="1078" y="182512"/>
                    <a:pt x="1861" y="184837"/>
                    <a:pt x="1133" y="186570"/>
                  </a:cubicBezTo>
                  <a:cubicBezTo>
                    <a:pt x="-1697" y="193261"/>
                    <a:pt x="1193" y="199062"/>
                    <a:pt x="5192" y="203286"/>
                  </a:cubicBezTo>
                  <a:cubicBezTo>
                    <a:pt x="14565" y="213186"/>
                    <a:pt x="16502" y="222624"/>
                    <a:pt x="28272" y="230500"/>
                  </a:cubicBezTo>
                  <a:cubicBezTo>
                    <a:pt x="32974" y="233645"/>
                    <a:pt x="44629" y="259091"/>
                    <a:pt x="48618" y="263646"/>
                  </a:cubicBezTo>
                  <a:cubicBezTo>
                    <a:pt x="52823" y="268448"/>
                    <a:pt x="58784" y="271824"/>
                    <a:pt x="62537" y="276892"/>
                  </a:cubicBezTo>
                  <a:cubicBezTo>
                    <a:pt x="83991" y="305884"/>
                    <a:pt x="63425" y="279268"/>
                    <a:pt x="88788" y="302815"/>
                  </a:cubicBezTo>
                  <a:cubicBezTo>
                    <a:pt x="77770" y="314764"/>
                    <a:pt x="66400" y="332344"/>
                    <a:pt x="51885" y="343505"/>
                  </a:cubicBezTo>
                  <a:cubicBezTo>
                    <a:pt x="48412" y="346182"/>
                    <a:pt x="44012" y="349111"/>
                    <a:pt x="42688" y="352858"/>
                  </a:cubicBezTo>
                  <a:cubicBezTo>
                    <a:pt x="38408" y="364963"/>
                    <a:pt x="27008" y="372347"/>
                    <a:pt x="22919" y="384366"/>
                  </a:cubicBezTo>
                  <a:cubicBezTo>
                    <a:pt x="15940" y="389796"/>
                    <a:pt x="18669" y="395698"/>
                    <a:pt x="13802" y="399651"/>
                  </a:cubicBezTo>
                  <a:cubicBezTo>
                    <a:pt x="1635" y="409541"/>
                    <a:pt x="12829" y="428563"/>
                    <a:pt x="21735" y="441522"/>
                  </a:cubicBezTo>
                  <a:cubicBezTo>
                    <a:pt x="22808" y="443089"/>
                    <a:pt x="38573" y="447368"/>
                    <a:pt x="50138" y="466023"/>
                  </a:cubicBezTo>
                  <a:cubicBezTo>
                    <a:pt x="54649" y="473307"/>
                    <a:pt x="88853" y="503735"/>
                    <a:pt x="95652" y="509456"/>
                  </a:cubicBezTo>
                  <a:cubicBezTo>
                    <a:pt x="75773" y="527765"/>
                    <a:pt x="97744" y="500807"/>
                    <a:pt x="68894" y="541000"/>
                  </a:cubicBezTo>
                  <a:cubicBezTo>
                    <a:pt x="42161" y="578195"/>
                    <a:pt x="29853" y="585372"/>
                    <a:pt x="18453" y="613475"/>
                  </a:cubicBezTo>
                  <a:cubicBezTo>
                    <a:pt x="12427" y="628333"/>
                    <a:pt x="23501" y="631955"/>
                    <a:pt x="58563" y="663754"/>
                  </a:cubicBezTo>
                  <a:cubicBezTo>
                    <a:pt x="90228" y="692470"/>
                    <a:pt x="94428" y="700266"/>
                    <a:pt x="103258" y="708016"/>
                  </a:cubicBezTo>
                  <a:cubicBezTo>
                    <a:pt x="70846" y="734637"/>
                    <a:pt x="84754" y="722824"/>
                    <a:pt x="50013" y="760164"/>
                  </a:cubicBezTo>
                  <a:cubicBezTo>
                    <a:pt x="42903" y="767809"/>
                    <a:pt x="38493" y="771927"/>
                    <a:pt x="38894" y="774173"/>
                  </a:cubicBezTo>
                  <a:cubicBezTo>
                    <a:pt x="56857" y="774464"/>
                    <a:pt x="74769" y="774760"/>
                    <a:pt x="92616" y="775062"/>
                  </a:cubicBezTo>
                  <a:cubicBezTo>
                    <a:pt x="139234" y="731930"/>
                    <a:pt x="150934" y="732975"/>
                    <a:pt x="155179" y="709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6" name="Google Shape;3246;p27"/>
            <p:cNvSpPr/>
            <p:nvPr/>
          </p:nvSpPr>
          <p:spPr>
            <a:xfrm>
              <a:off x="9668968" y="3009310"/>
              <a:ext cx="164215" cy="758862"/>
            </a:xfrm>
            <a:custGeom>
              <a:rect b="b" l="l" r="r" t="t"/>
              <a:pathLst>
                <a:path extrusionOk="0" h="758862" w="164215">
                  <a:moveTo>
                    <a:pt x="147841" y="680154"/>
                  </a:moveTo>
                  <a:cubicBezTo>
                    <a:pt x="140817" y="661585"/>
                    <a:pt x="125273" y="662067"/>
                    <a:pt x="121018" y="650052"/>
                  </a:cubicBezTo>
                  <a:cubicBezTo>
                    <a:pt x="120325" y="648093"/>
                    <a:pt x="117852" y="646260"/>
                    <a:pt x="115775" y="645411"/>
                  </a:cubicBezTo>
                  <a:cubicBezTo>
                    <a:pt x="110361" y="643206"/>
                    <a:pt x="91109" y="615977"/>
                    <a:pt x="74290" y="605760"/>
                  </a:cubicBezTo>
                  <a:cubicBezTo>
                    <a:pt x="69729" y="602988"/>
                    <a:pt x="79448" y="608940"/>
                    <a:pt x="53197" y="584744"/>
                  </a:cubicBezTo>
                  <a:cubicBezTo>
                    <a:pt x="121454" y="504860"/>
                    <a:pt x="146100" y="487321"/>
                    <a:pt x="150576" y="473216"/>
                  </a:cubicBezTo>
                  <a:cubicBezTo>
                    <a:pt x="186125" y="462176"/>
                    <a:pt x="131243" y="425017"/>
                    <a:pt x="111189" y="397205"/>
                  </a:cubicBezTo>
                  <a:cubicBezTo>
                    <a:pt x="101058" y="383156"/>
                    <a:pt x="84426" y="375109"/>
                    <a:pt x="77145" y="358745"/>
                  </a:cubicBezTo>
                  <a:cubicBezTo>
                    <a:pt x="76368" y="356992"/>
                    <a:pt x="74586" y="357991"/>
                    <a:pt x="68962" y="353365"/>
                  </a:cubicBezTo>
                  <a:cubicBezTo>
                    <a:pt x="99428" y="311359"/>
                    <a:pt x="113833" y="311088"/>
                    <a:pt x="111460" y="299324"/>
                  </a:cubicBezTo>
                  <a:cubicBezTo>
                    <a:pt x="139016" y="276199"/>
                    <a:pt x="125945" y="277660"/>
                    <a:pt x="133782" y="274446"/>
                  </a:cubicBezTo>
                  <a:cubicBezTo>
                    <a:pt x="134465" y="274169"/>
                    <a:pt x="133797" y="270126"/>
                    <a:pt x="133421" y="267886"/>
                  </a:cubicBezTo>
                  <a:cubicBezTo>
                    <a:pt x="127189" y="231068"/>
                    <a:pt x="105323" y="224016"/>
                    <a:pt x="98630" y="203547"/>
                  </a:cubicBezTo>
                  <a:cubicBezTo>
                    <a:pt x="98239" y="202347"/>
                    <a:pt x="96914" y="201473"/>
                    <a:pt x="96126" y="200373"/>
                  </a:cubicBezTo>
                  <a:cubicBezTo>
                    <a:pt x="90060" y="192000"/>
                    <a:pt x="93818" y="177258"/>
                    <a:pt x="90547" y="174405"/>
                  </a:cubicBezTo>
                  <a:cubicBezTo>
                    <a:pt x="90743" y="174133"/>
                    <a:pt x="91049" y="173882"/>
                    <a:pt x="91159" y="173596"/>
                  </a:cubicBezTo>
                  <a:cubicBezTo>
                    <a:pt x="96774" y="158437"/>
                    <a:pt x="110150" y="148959"/>
                    <a:pt x="118604" y="135894"/>
                  </a:cubicBezTo>
                  <a:cubicBezTo>
                    <a:pt x="127801" y="121679"/>
                    <a:pt x="208773" y="101327"/>
                    <a:pt x="130255" y="41821"/>
                  </a:cubicBezTo>
                  <a:cubicBezTo>
                    <a:pt x="100216" y="19052"/>
                    <a:pt x="106633" y="20634"/>
                    <a:pt x="85820" y="0"/>
                  </a:cubicBezTo>
                  <a:cubicBezTo>
                    <a:pt x="9455" y="2562"/>
                    <a:pt x="14748" y="332"/>
                    <a:pt x="20348" y="6831"/>
                  </a:cubicBezTo>
                  <a:cubicBezTo>
                    <a:pt x="26915" y="14451"/>
                    <a:pt x="29118" y="18595"/>
                    <a:pt x="31782" y="19454"/>
                  </a:cubicBezTo>
                  <a:cubicBezTo>
                    <a:pt x="36900" y="21116"/>
                    <a:pt x="61315" y="45332"/>
                    <a:pt x="64501" y="50214"/>
                  </a:cubicBezTo>
                  <a:cubicBezTo>
                    <a:pt x="73708" y="64348"/>
                    <a:pt x="90928" y="68156"/>
                    <a:pt x="104490" y="84339"/>
                  </a:cubicBezTo>
                  <a:cubicBezTo>
                    <a:pt x="107205" y="87579"/>
                    <a:pt x="108118" y="86891"/>
                    <a:pt x="112027" y="89196"/>
                  </a:cubicBezTo>
                  <a:cubicBezTo>
                    <a:pt x="111836" y="89518"/>
                    <a:pt x="57672" y="145287"/>
                    <a:pt x="47432" y="145523"/>
                  </a:cubicBezTo>
                  <a:cubicBezTo>
                    <a:pt x="36775" y="178448"/>
                    <a:pt x="34858" y="164213"/>
                    <a:pt x="92238" y="259849"/>
                  </a:cubicBezTo>
                  <a:cubicBezTo>
                    <a:pt x="93352" y="261713"/>
                    <a:pt x="93502" y="259643"/>
                    <a:pt x="89102" y="262868"/>
                  </a:cubicBezTo>
                  <a:cubicBezTo>
                    <a:pt x="62585" y="282301"/>
                    <a:pt x="75956" y="280674"/>
                    <a:pt x="67808" y="287274"/>
                  </a:cubicBezTo>
                  <a:cubicBezTo>
                    <a:pt x="52981" y="299284"/>
                    <a:pt x="30443" y="331832"/>
                    <a:pt x="29826" y="333886"/>
                  </a:cubicBezTo>
                  <a:cubicBezTo>
                    <a:pt x="22244" y="335951"/>
                    <a:pt x="24397" y="343972"/>
                    <a:pt x="21000" y="348699"/>
                  </a:cubicBezTo>
                  <a:cubicBezTo>
                    <a:pt x="15546" y="356283"/>
                    <a:pt x="19189" y="381609"/>
                    <a:pt x="39033" y="391203"/>
                  </a:cubicBezTo>
                  <a:cubicBezTo>
                    <a:pt x="62454" y="402529"/>
                    <a:pt x="45631" y="400329"/>
                    <a:pt x="104982" y="452949"/>
                  </a:cubicBezTo>
                  <a:cubicBezTo>
                    <a:pt x="92579" y="464873"/>
                    <a:pt x="77010" y="484844"/>
                    <a:pt x="75429" y="487456"/>
                  </a:cubicBezTo>
                  <a:cubicBezTo>
                    <a:pt x="74822" y="488461"/>
                    <a:pt x="69900" y="488732"/>
                    <a:pt x="68967" y="490847"/>
                  </a:cubicBezTo>
                  <a:cubicBezTo>
                    <a:pt x="68826" y="491173"/>
                    <a:pt x="11472" y="561790"/>
                    <a:pt x="9359" y="563427"/>
                  </a:cubicBezTo>
                  <a:cubicBezTo>
                    <a:pt x="-1734" y="572006"/>
                    <a:pt x="2902" y="583574"/>
                    <a:pt x="965" y="587512"/>
                  </a:cubicBezTo>
                  <a:cubicBezTo>
                    <a:pt x="-2166" y="593866"/>
                    <a:pt x="2651" y="595649"/>
                    <a:pt x="10644" y="601476"/>
                  </a:cubicBezTo>
                  <a:cubicBezTo>
                    <a:pt x="34492" y="638710"/>
                    <a:pt x="116031" y="698432"/>
                    <a:pt x="101716" y="704726"/>
                  </a:cubicBezTo>
                  <a:cubicBezTo>
                    <a:pt x="101395" y="704867"/>
                    <a:pt x="59775" y="752373"/>
                    <a:pt x="59539" y="752700"/>
                  </a:cubicBezTo>
                  <a:cubicBezTo>
                    <a:pt x="57592" y="755357"/>
                    <a:pt x="55294" y="757060"/>
                    <a:pt x="54547" y="758190"/>
                  </a:cubicBezTo>
                  <a:cubicBezTo>
                    <a:pt x="75038" y="758401"/>
                    <a:pt x="95564" y="758627"/>
                    <a:pt x="116111" y="758863"/>
                  </a:cubicBezTo>
                  <a:cubicBezTo>
                    <a:pt x="128288" y="743779"/>
                    <a:pt x="154971" y="714591"/>
                    <a:pt x="155277" y="714375"/>
                  </a:cubicBezTo>
                  <a:cubicBezTo>
                    <a:pt x="170435" y="703812"/>
                    <a:pt x="164013" y="683941"/>
                    <a:pt x="147841" y="6801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3250" name="Shape 3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1" name="Google Shape;3251;p28"/>
          <p:cNvGrpSpPr/>
          <p:nvPr/>
        </p:nvGrpSpPr>
        <p:grpSpPr>
          <a:xfrm rot="-5400000">
            <a:off x="2144063" y="2369219"/>
            <a:ext cx="1745160" cy="2652011"/>
            <a:chOff x="4288126" y="4738438"/>
            <a:chExt cx="3490319" cy="5304021"/>
          </a:xfrm>
        </p:grpSpPr>
        <p:sp>
          <p:nvSpPr>
            <p:cNvPr id="3252" name="Google Shape;3252;p28"/>
            <p:cNvSpPr/>
            <p:nvPr/>
          </p:nvSpPr>
          <p:spPr>
            <a:xfrm>
              <a:off x="4288126" y="4738438"/>
              <a:ext cx="3490319" cy="5304021"/>
            </a:xfrm>
            <a:custGeom>
              <a:rect b="b" l="l" r="r" t="t"/>
              <a:pathLst>
                <a:path extrusionOk="0" h="5304021" w="3490319">
                  <a:moveTo>
                    <a:pt x="3488752" y="5264963"/>
                  </a:moveTo>
                  <a:cubicBezTo>
                    <a:pt x="3489898" y="5284408"/>
                    <a:pt x="3659822" y="5276123"/>
                    <a:pt x="99117" y="5304022"/>
                  </a:cubicBezTo>
                  <a:cubicBezTo>
                    <a:pt x="35473" y="5304022"/>
                    <a:pt x="22983" y="790033"/>
                    <a:pt x="0" y="100351"/>
                  </a:cubicBezTo>
                  <a:cubicBezTo>
                    <a:pt x="0" y="50811"/>
                    <a:pt x="558265" y="67604"/>
                    <a:pt x="743299" y="58502"/>
                  </a:cubicBezTo>
                  <a:cubicBezTo>
                    <a:pt x="1994503" y="-3025"/>
                    <a:pt x="2624414" y="-26405"/>
                    <a:pt x="3396818" y="39906"/>
                  </a:cubicBezTo>
                  <a:cubicBezTo>
                    <a:pt x="3451444" y="44595"/>
                    <a:pt x="3342108" y="2007890"/>
                    <a:pt x="3488752" y="5264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3" name="Google Shape;3253;p28"/>
            <p:cNvSpPr/>
            <p:nvPr/>
          </p:nvSpPr>
          <p:spPr>
            <a:xfrm>
              <a:off x="4435650" y="4902180"/>
              <a:ext cx="3190742" cy="4976522"/>
            </a:xfrm>
            <a:custGeom>
              <a:rect b="b" l="l" r="r" t="t"/>
              <a:pathLst>
                <a:path extrusionOk="0" h="4976522" w="3190742">
                  <a:moveTo>
                    <a:pt x="0" y="70121"/>
                  </a:moveTo>
                  <a:cubicBezTo>
                    <a:pt x="124859" y="59206"/>
                    <a:pt x="253146" y="61094"/>
                    <a:pt x="396776" y="61359"/>
                  </a:cubicBezTo>
                  <a:cubicBezTo>
                    <a:pt x="888765" y="61359"/>
                    <a:pt x="2038305" y="-51574"/>
                    <a:pt x="3120339" y="28983"/>
                  </a:cubicBezTo>
                  <a:cubicBezTo>
                    <a:pt x="3151896" y="2228106"/>
                    <a:pt x="3060694" y="2098825"/>
                    <a:pt x="3190743" y="4952210"/>
                  </a:cubicBezTo>
                  <a:cubicBezTo>
                    <a:pt x="1745103" y="4963889"/>
                    <a:pt x="1848581" y="4962425"/>
                    <a:pt x="78723" y="4976523"/>
                  </a:cubicBezTo>
                  <a:cubicBezTo>
                    <a:pt x="7788" y="2839087"/>
                    <a:pt x="22771" y="966353"/>
                    <a:pt x="0" y="701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4" name="Google Shape;3254;p28"/>
          <p:cNvGrpSpPr/>
          <p:nvPr/>
        </p:nvGrpSpPr>
        <p:grpSpPr>
          <a:xfrm rot="-5400000">
            <a:off x="2144063" y="122270"/>
            <a:ext cx="1745159" cy="2652010"/>
            <a:chOff x="4288126" y="244541"/>
            <a:chExt cx="3490319" cy="5304021"/>
          </a:xfrm>
        </p:grpSpPr>
        <p:sp>
          <p:nvSpPr>
            <p:cNvPr id="3255" name="Google Shape;3255;p28"/>
            <p:cNvSpPr/>
            <p:nvPr/>
          </p:nvSpPr>
          <p:spPr>
            <a:xfrm>
              <a:off x="4288126" y="244541"/>
              <a:ext cx="3490319" cy="5304021"/>
            </a:xfrm>
            <a:custGeom>
              <a:rect b="b" l="l" r="r" t="t"/>
              <a:pathLst>
                <a:path extrusionOk="0" h="5304021" w="3490319">
                  <a:moveTo>
                    <a:pt x="3488752" y="5264963"/>
                  </a:moveTo>
                  <a:cubicBezTo>
                    <a:pt x="3489898" y="5284408"/>
                    <a:pt x="3659822" y="5276123"/>
                    <a:pt x="99117" y="5304022"/>
                  </a:cubicBezTo>
                  <a:cubicBezTo>
                    <a:pt x="35473" y="5304022"/>
                    <a:pt x="22983" y="790033"/>
                    <a:pt x="0" y="100351"/>
                  </a:cubicBezTo>
                  <a:cubicBezTo>
                    <a:pt x="0" y="50811"/>
                    <a:pt x="558265" y="67604"/>
                    <a:pt x="743299" y="58502"/>
                  </a:cubicBezTo>
                  <a:cubicBezTo>
                    <a:pt x="1994503" y="-3025"/>
                    <a:pt x="2624414" y="-26405"/>
                    <a:pt x="3396818" y="39906"/>
                  </a:cubicBezTo>
                  <a:cubicBezTo>
                    <a:pt x="3451444" y="44595"/>
                    <a:pt x="3342108" y="2007890"/>
                    <a:pt x="3488752" y="5264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6" name="Google Shape;3256;p28"/>
            <p:cNvSpPr/>
            <p:nvPr/>
          </p:nvSpPr>
          <p:spPr>
            <a:xfrm>
              <a:off x="4435650" y="408283"/>
              <a:ext cx="3190742" cy="4976522"/>
            </a:xfrm>
            <a:custGeom>
              <a:rect b="b" l="l" r="r" t="t"/>
              <a:pathLst>
                <a:path extrusionOk="0" h="4976522" w="3190742">
                  <a:moveTo>
                    <a:pt x="0" y="70121"/>
                  </a:moveTo>
                  <a:cubicBezTo>
                    <a:pt x="124859" y="59206"/>
                    <a:pt x="253146" y="61094"/>
                    <a:pt x="396776" y="61359"/>
                  </a:cubicBezTo>
                  <a:cubicBezTo>
                    <a:pt x="888765" y="61359"/>
                    <a:pt x="2038305" y="-51574"/>
                    <a:pt x="3120339" y="28983"/>
                  </a:cubicBezTo>
                  <a:cubicBezTo>
                    <a:pt x="3151896" y="2228106"/>
                    <a:pt x="3060694" y="2098825"/>
                    <a:pt x="3190743" y="4952210"/>
                  </a:cubicBezTo>
                  <a:cubicBezTo>
                    <a:pt x="1745103" y="4963889"/>
                    <a:pt x="1848581" y="4962425"/>
                    <a:pt x="78723" y="4976523"/>
                  </a:cubicBezTo>
                  <a:cubicBezTo>
                    <a:pt x="7788" y="2839087"/>
                    <a:pt x="22771" y="966353"/>
                    <a:pt x="0" y="701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7" name="Google Shape;3257;p28"/>
          <p:cNvGrpSpPr/>
          <p:nvPr/>
        </p:nvGrpSpPr>
        <p:grpSpPr>
          <a:xfrm rot="-5400000">
            <a:off x="5254431" y="122271"/>
            <a:ext cx="1745159" cy="2652011"/>
            <a:chOff x="10508862" y="244541"/>
            <a:chExt cx="3490319" cy="5304021"/>
          </a:xfrm>
        </p:grpSpPr>
        <p:sp>
          <p:nvSpPr>
            <p:cNvPr id="3258" name="Google Shape;3258;p28"/>
            <p:cNvSpPr/>
            <p:nvPr/>
          </p:nvSpPr>
          <p:spPr>
            <a:xfrm>
              <a:off x="10508862" y="244541"/>
              <a:ext cx="3490319" cy="5304021"/>
            </a:xfrm>
            <a:custGeom>
              <a:rect b="b" l="l" r="r" t="t"/>
              <a:pathLst>
                <a:path extrusionOk="0" h="5304021" w="3490319">
                  <a:moveTo>
                    <a:pt x="3488752" y="5264963"/>
                  </a:moveTo>
                  <a:cubicBezTo>
                    <a:pt x="3489898" y="5284408"/>
                    <a:pt x="3659822" y="5276123"/>
                    <a:pt x="99117" y="5304022"/>
                  </a:cubicBezTo>
                  <a:cubicBezTo>
                    <a:pt x="35473" y="5304022"/>
                    <a:pt x="22983" y="790033"/>
                    <a:pt x="0" y="100351"/>
                  </a:cubicBezTo>
                  <a:cubicBezTo>
                    <a:pt x="0" y="50811"/>
                    <a:pt x="558265" y="67604"/>
                    <a:pt x="743299" y="58502"/>
                  </a:cubicBezTo>
                  <a:cubicBezTo>
                    <a:pt x="1994503" y="-3025"/>
                    <a:pt x="2624414" y="-26405"/>
                    <a:pt x="3396818" y="39906"/>
                  </a:cubicBezTo>
                  <a:cubicBezTo>
                    <a:pt x="3451444" y="44595"/>
                    <a:pt x="3342108" y="2007890"/>
                    <a:pt x="3488752" y="5264963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9" name="Google Shape;3259;p28"/>
            <p:cNvSpPr/>
            <p:nvPr/>
          </p:nvSpPr>
          <p:spPr>
            <a:xfrm>
              <a:off x="10656386" y="408283"/>
              <a:ext cx="3190742" cy="4976522"/>
            </a:xfrm>
            <a:custGeom>
              <a:rect b="b" l="l" r="r" t="t"/>
              <a:pathLst>
                <a:path extrusionOk="0" h="4976522" w="3190742">
                  <a:moveTo>
                    <a:pt x="0" y="70121"/>
                  </a:moveTo>
                  <a:cubicBezTo>
                    <a:pt x="124859" y="59206"/>
                    <a:pt x="253146" y="61094"/>
                    <a:pt x="396776" y="61359"/>
                  </a:cubicBezTo>
                  <a:cubicBezTo>
                    <a:pt x="888765" y="61359"/>
                    <a:pt x="2038305" y="-51574"/>
                    <a:pt x="3120339" y="28983"/>
                  </a:cubicBezTo>
                  <a:cubicBezTo>
                    <a:pt x="3151896" y="2228106"/>
                    <a:pt x="3060694" y="2098825"/>
                    <a:pt x="3190743" y="4952210"/>
                  </a:cubicBezTo>
                  <a:cubicBezTo>
                    <a:pt x="1745103" y="4963889"/>
                    <a:pt x="1848581" y="4962425"/>
                    <a:pt x="78723" y="4976523"/>
                  </a:cubicBezTo>
                  <a:cubicBezTo>
                    <a:pt x="7788" y="2839087"/>
                    <a:pt x="22771" y="966353"/>
                    <a:pt x="0" y="701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0" name="Google Shape;3260;p28"/>
          <p:cNvGrpSpPr/>
          <p:nvPr/>
        </p:nvGrpSpPr>
        <p:grpSpPr>
          <a:xfrm rot="-5400000">
            <a:off x="5254431" y="2369219"/>
            <a:ext cx="1745159" cy="2652010"/>
            <a:chOff x="10508862" y="4738438"/>
            <a:chExt cx="3490319" cy="5304021"/>
          </a:xfrm>
        </p:grpSpPr>
        <p:sp>
          <p:nvSpPr>
            <p:cNvPr id="3261" name="Google Shape;3261;p28"/>
            <p:cNvSpPr/>
            <p:nvPr/>
          </p:nvSpPr>
          <p:spPr>
            <a:xfrm>
              <a:off x="10508862" y="4738438"/>
              <a:ext cx="3490319" cy="5304021"/>
            </a:xfrm>
            <a:custGeom>
              <a:rect b="b" l="l" r="r" t="t"/>
              <a:pathLst>
                <a:path extrusionOk="0" h="5304021" w="3490319">
                  <a:moveTo>
                    <a:pt x="3488752" y="5264963"/>
                  </a:moveTo>
                  <a:cubicBezTo>
                    <a:pt x="3489898" y="5284408"/>
                    <a:pt x="3659822" y="5276123"/>
                    <a:pt x="99117" y="5304022"/>
                  </a:cubicBezTo>
                  <a:cubicBezTo>
                    <a:pt x="35473" y="5304022"/>
                    <a:pt x="22983" y="790033"/>
                    <a:pt x="0" y="100351"/>
                  </a:cubicBezTo>
                  <a:cubicBezTo>
                    <a:pt x="0" y="50811"/>
                    <a:pt x="558265" y="67604"/>
                    <a:pt x="743299" y="58502"/>
                  </a:cubicBezTo>
                  <a:cubicBezTo>
                    <a:pt x="1994503" y="-3025"/>
                    <a:pt x="2624414" y="-26405"/>
                    <a:pt x="3396818" y="39906"/>
                  </a:cubicBezTo>
                  <a:cubicBezTo>
                    <a:pt x="3451444" y="44595"/>
                    <a:pt x="3342108" y="2007890"/>
                    <a:pt x="3488752" y="5264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2" name="Google Shape;3262;p28"/>
            <p:cNvSpPr/>
            <p:nvPr/>
          </p:nvSpPr>
          <p:spPr>
            <a:xfrm>
              <a:off x="10656386" y="4902180"/>
              <a:ext cx="3190742" cy="4976522"/>
            </a:xfrm>
            <a:custGeom>
              <a:rect b="b" l="l" r="r" t="t"/>
              <a:pathLst>
                <a:path extrusionOk="0" h="4976522" w="3190742">
                  <a:moveTo>
                    <a:pt x="0" y="70121"/>
                  </a:moveTo>
                  <a:cubicBezTo>
                    <a:pt x="124859" y="59206"/>
                    <a:pt x="253146" y="61094"/>
                    <a:pt x="396776" y="61359"/>
                  </a:cubicBezTo>
                  <a:cubicBezTo>
                    <a:pt x="888765" y="61359"/>
                    <a:pt x="2038305" y="-51574"/>
                    <a:pt x="3120339" y="28983"/>
                  </a:cubicBezTo>
                  <a:cubicBezTo>
                    <a:pt x="3151896" y="2228106"/>
                    <a:pt x="3060694" y="2098825"/>
                    <a:pt x="3190743" y="4952210"/>
                  </a:cubicBezTo>
                  <a:cubicBezTo>
                    <a:pt x="1745103" y="4963889"/>
                    <a:pt x="1848581" y="4962425"/>
                    <a:pt x="78723" y="4976523"/>
                  </a:cubicBezTo>
                  <a:cubicBezTo>
                    <a:pt x="7788" y="2839087"/>
                    <a:pt x="22771" y="966353"/>
                    <a:pt x="0" y="701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3" name="Google Shape;3263;p28"/>
          <p:cNvGrpSpPr/>
          <p:nvPr/>
        </p:nvGrpSpPr>
        <p:grpSpPr>
          <a:xfrm>
            <a:off x="5130930" y="895431"/>
            <a:ext cx="1992488" cy="1147781"/>
            <a:chOff x="0" y="-28575"/>
            <a:chExt cx="5313300" cy="3060749"/>
          </a:xfrm>
        </p:grpSpPr>
        <p:sp>
          <p:nvSpPr>
            <p:cNvPr id="3264" name="Google Shape;3264;p28"/>
            <p:cNvSpPr txBox="1"/>
            <p:nvPr/>
          </p:nvSpPr>
          <p:spPr>
            <a:xfrm>
              <a:off x="0" y="-28575"/>
              <a:ext cx="53133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Weaknesses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265" name="Google Shape;3265;p28"/>
            <p:cNvSpPr txBox="1"/>
            <p:nvPr/>
          </p:nvSpPr>
          <p:spPr>
            <a:xfrm>
              <a:off x="0" y="1062074"/>
              <a:ext cx="5313300" cy="197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Where do you need to improve? Are resources adequate? What do others do better than you?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266" name="Google Shape;3266;p28"/>
          <p:cNvGrpSpPr/>
          <p:nvPr/>
        </p:nvGrpSpPr>
        <p:grpSpPr>
          <a:xfrm>
            <a:off x="2020562" y="986821"/>
            <a:ext cx="1992488" cy="963168"/>
            <a:chOff x="0" y="-28575"/>
            <a:chExt cx="5313300" cy="2568449"/>
          </a:xfrm>
        </p:grpSpPr>
        <p:sp>
          <p:nvSpPr>
            <p:cNvPr id="3267" name="Google Shape;3267;p28"/>
            <p:cNvSpPr txBox="1"/>
            <p:nvPr/>
          </p:nvSpPr>
          <p:spPr>
            <a:xfrm>
              <a:off x="0" y="-28575"/>
              <a:ext cx="53133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Strengths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268" name="Google Shape;3268;p28"/>
            <p:cNvSpPr txBox="1"/>
            <p:nvPr/>
          </p:nvSpPr>
          <p:spPr>
            <a:xfrm>
              <a:off x="0" y="1062074"/>
              <a:ext cx="53133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What are you doing well? What sets you apart? What are your good qualities?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269" name="Google Shape;3269;p28"/>
          <p:cNvGrpSpPr/>
          <p:nvPr/>
        </p:nvGrpSpPr>
        <p:grpSpPr>
          <a:xfrm>
            <a:off x="2020562" y="3233769"/>
            <a:ext cx="1992488" cy="963168"/>
            <a:chOff x="0" y="-28575"/>
            <a:chExt cx="5313300" cy="2568449"/>
          </a:xfrm>
        </p:grpSpPr>
        <p:sp>
          <p:nvSpPr>
            <p:cNvPr id="3270" name="Google Shape;3270;p28"/>
            <p:cNvSpPr txBox="1"/>
            <p:nvPr/>
          </p:nvSpPr>
          <p:spPr>
            <a:xfrm>
              <a:off x="0" y="-28575"/>
              <a:ext cx="53133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Opportunities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271" name="Google Shape;3271;p28"/>
            <p:cNvSpPr txBox="1"/>
            <p:nvPr/>
          </p:nvSpPr>
          <p:spPr>
            <a:xfrm>
              <a:off x="0" y="1062074"/>
              <a:ext cx="53133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What are your goals? Are demands shifting? How can it be improved?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272" name="Google Shape;3272;p28"/>
          <p:cNvGrpSpPr/>
          <p:nvPr/>
        </p:nvGrpSpPr>
        <p:grpSpPr>
          <a:xfrm>
            <a:off x="5130930" y="3233769"/>
            <a:ext cx="1992488" cy="963168"/>
            <a:chOff x="0" y="-28575"/>
            <a:chExt cx="5313300" cy="2568449"/>
          </a:xfrm>
        </p:grpSpPr>
        <p:sp>
          <p:nvSpPr>
            <p:cNvPr id="3273" name="Google Shape;3273;p28"/>
            <p:cNvSpPr txBox="1"/>
            <p:nvPr/>
          </p:nvSpPr>
          <p:spPr>
            <a:xfrm>
              <a:off x="0" y="-28575"/>
              <a:ext cx="53133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Threats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274" name="Google Shape;3274;p28"/>
            <p:cNvSpPr txBox="1"/>
            <p:nvPr/>
          </p:nvSpPr>
          <p:spPr>
            <a:xfrm>
              <a:off x="0" y="1062074"/>
              <a:ext cx="53133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What are the blockers you're facing? What are factors outside of your control?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275" name="Google Shape;3275;p28"/>
          <p:cNvGrpSpPr/>
          <p:nvPr/>
        </p:nvGrpSpPr>
        <p:grpSpPr>
          <a:xfrm rot="-2611997">
            <a:off x="1136765" y="2497227"/>
            <a:ext cx="925754" cy="757253"/>
            <a:chOff x="2273286" y="4994590"/>
            <a:chExt cx="1851442" cy="1514452"/>
          </a:xfrm>
        </p:grpSpPr>
        <p:sp>
          <p:nvSpPr>
            <p:cNvPr id="3276" name="Google Shape;3276;p28"/>
            <p:cNvSpPr/>
            <p:nvPr/>
          </p:nvSpPr>
          <p:spPr>
            <a:xfrm>
              <a:off x="3541736" y="5366130"/>
              <a:ext cx="572533" cy="927833"/>
            </a:xfrm>
            <a:custGeom>
              <a:rect b="b" l="l" r="r" t="t"/>
              <a:pathLst>
                <a:path extrusionOk="0" h="927833" w="572533">
                  <a:moveTo>
                    <a:pt x="568157" y="371602"/>
                  </a:moveTo>
                  <a:cubicBezTo>
                    <a:pt x="561618" y="385905"/>
                    <a:pt x="138510" y="824030"/>
                    <a:pt x="126004" y="837039"/>
                  </a:cubicBezTo>
                  <a:cubicBezTo>
                    <a:pt x="93482" y="870893"/>
                    <a:pt x="60155" y="902923"/>
                    <a:pt x="18995" y="926067"/>
                  </a:cubicBezTo>
                  <a:cubicBezTo>
                    <a:pt x="8564" y="931898"/>
                    <a:pt x="-1586" y="922308"/>
                    <a:pt x="207" y="911635"/>
                  </a:cubicBezTo>
                  <a:cubicBezTo>
                    <a:pt x="29887" y="732611"/>
                    <a:pt x="150965" y="193490"/>
                    <a:pt x="204567" y="34985"/>
                  </a:cubicBezTo>
                  <a:cubicBezTo>
                    <a:pt x="208502" y="21252"/>
                    <a:pt x="214436" y="7767"/>
                    <a:pt x="228238" y="2185"/>
                  </a:cubicBezTo>
                  <a:cubicBezTo>
                    <a:pt x="249592" y="-6420"/>
                    <a:pt x="264936" y="12229"/>
                    <a:pt x="278003" y="26207"/>
                  </a:cubicBezTo>
                  <a:cubicBezTo>
                    <a:pt x="573388" y="342800"/>
                    <a:pt x="583580" y="337954"/>
                    <a:pt x="568157" y="3716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7" name="Google Shape;3277;p28"/>
            <p:cNvSpPr/>
            <p:nvPr/>
          </p:nvSpPr>
          <p:spPr>
            <a:xfrm>
              <a:off x="3655588" y="5365816"/>
              <a:ext cx="456271" cy="378800"/>
            </a:xfrm>
            <a:custGeom>
              <a:rect b="b" l="l" r="r" t="t"/>
              <a:pathLst>
                <a:path extrusionOk="0" h="378800" w="456271">
                  <a:moveTo>
                    <a:pt x="456271" y="347685"/>
                  </a:moveTo>
                  <a:cubicBezTo>
                    <a:pt x="420875" y="383429"/>
                    <a:pt x="494166" y="372240"/>
                    <a:pt x="0" y="378801"/>
                  </a:cubicBezTo>
                  <a:cubicBezTo>
                    <a:pt x="85324" y="25861"/>
                    <a:pt x="93957" y="-48581"/>
                    <a:pt x="164148" y="26518"/>
                  </a:cubicBezTo>
                  <a:cubicBezTo>
                    <a:pt x="457755" y="341203"/>
                    <a:pt x="451171" y="329339"/>
                    <a:pt x="456271" y="3476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78" name="Google Shape;3278;p28"/>
            <p:cNvGrpSpPr/>
            <p:nvPr/>
          </p:nvGrpSpPr>
          <p:grpSpPr>
            <a:xfrm>
              <a:off x="2273286" y="5354601"/>
              <a:ext cx="1851442" cy="1154441"/>
              <a:chOff x="2273286" y="5354601"/>
              <a:chExt cx="1851442" cy="1154441"/>
            </a:xfrm>
          </p:grpSpPr>
          <p:sp>
            <p:nvSpPr>
              <p:cNvPr id="3279" name="Google Shape;3279;p28"/>
              <p:cNvSpPr/>
              <p:nvPr/>
            </p:nvSpPr>
            <p:spPr>
              <a:xfrm>
                <a:off x="3612044" y="5723123"/>
                <a:ext cx="512684" cy="552954"/>
              </a:xfrm>
              <a:custGeom>
                <a:rect b="b" l="l" r="r" t="t"/>
                <a:pathLst>
                  <a:path extrusionOk="0" h="552954" w="512684">
                    <a:moveTo>
                      <a:pt x="83583" y="490584"/>
                    </a:moveTo>
                    <a:cubicBezTo>
                      <a:pt x="39007" y="540994"/>
                      <a:pt x="36254" y="546276"/>
                      <a:pt x="24759" y="552955"/>
                    </a:cubicBezTo>
                    <a:cubicBezTo>
                      <a:pt x="-1971" y="531722"/>
                      <a:pt x="34" y="533500"/>
                      <a:pt x="34" y="533149"/>
                    </a:cubicBezTo>
                    <a:cubicBezTo>
                      <a:pt x="6204" y="511501"/>
                      <a:pt x="238082" y="261326"/>
                      <a:pt x="243482" y="255495"/>
                    </a:cubicBezTo>
                    <a:cubicBezTo>
                      <a:pt x="488772" y="-9083"/>
                      <a:pt x="485041" y="15564"/>
                      <a:pt x="479310" y="213"/>
                    </a:cubicBezTo>
                    <a:cubicBezTo>
                      <a:pt x="576535" y="-4212"/>
                      <a:pt x="466264" y="57005"/>
                      <a:pt x="83583" y="490584"/>
                    </a:cubicBezTo>
                    <a:close/>
                  </a:path>
                </a:pathLst>
              </a:custGeom>
              <a:solidFill>
                <a:srgbClr val="FDD13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0" name="Google Shape;3280;p28"/>
              <p:cNvSpPr/>
              <p:nvPr/>
            </p:nvSpPr>
            <p:spPr>
              <a:xfrm>
                <a:off x="2273286" y="5354601"/>
                <a:ext cx="1848935" cy="1154441"/>
              </a:xfrm>
              <a:custGeom>
                <a:rect b="b" l="l" r="r" t="t"/>
                <a:pathLst>
                  <a:path extrusionOk="0" h="1154441" w="1848935">
                    <a:moveTo>
                      <a:pt x="1848936" y="367327"/>
                    </a:moveTo>
                    <a:cubicBezTo>
                      <a:pt x="1814500" y="368893"/>
                      <a:pt x="1818450" y="369359"/>
                      <a:pt x="1817399" y="367257"/>
                    </a:cubicBezTo>
                    <a:cubicBezTo>
                      <a:pt x="1817350" y="367208"/>
                      <a:pt x="1817396" y="361756"/>
                      <a:pt x="1778171" y="318546"/>
                    </a:cubicBezTo>
                    <a:cubicBezTo>
                      <a:pt x="1669976" y="199271"/>
                      <a:pt x="1546084" y="70912"/>
                      <a:pt x="1534020" y="59681"/>
                    </a:cubicBezTo>
                    <a:cubicBezTo>
                      <a:pt x="1526645" y="52726"/>
                      <a:pt x="1514493" y="55889"/>
                      <a:pt x="1511509" y="65581"/>
                    </a:cubicBezTo>
                    <a:cubicBezTo>
                      <a:pt x="1376481" y="502295"/>
                      <a:pt x="1310363" y="786357"/>
                      <a:pt x="1291768" y="837891"/>
                    </a:cubicBezTo>
                    <a:cubicBezTo>
                      <a:pt x="1305441" y="857667"/>
                      <a:pt x="1308361" y="880608"/>
                      <a:pt x="1301812" y="903037"/>
                    </a:cubicBezTo>
                    <a:cubicBezTo>
                      <a:pt x="1312559" y="896961"/>
                      <a:pt x="1326395" y="897451"/>
                      <a:pt x="1338686" y="901774"/>
                    </a:cubicBezTo>
                    <a:cubicBezTo>
                      <a:pt x="1339322" y="902410"/>
                      <a:pt x="1333713" y="897803"/>
                      <a:pt x="1363517" y="921477"/>
                    </a:cubicBezTo>
                    <a:cubicBezTo>
                      <a:pt x="1404577" y="968740"/>
                      <a:pt x="1378765" y="1050608"/>
                      <a:pt x="1310872" y="1057635"/>
                    </a:cubicBezTo>
                    <a:cubicBezTo>
                      <a:pt x="1310520" y="1057671"/>
                      <a:pt x="91707" y="1154251"/>
                      <a:pt x="91350" y="1154248"/>
                    </a:cubicBezTo>
                    <a:cubicBezTo>
                      <a:pt x="33370" y="1158113"/>
                      <a:pt x="17278" y="1103499"/>
                      <a:pt x="23639" y="1050541"/>
                    </a:cubicBezTo>
                    <a:cubicBezTo>
                      <a:pt x="23639" y="1044205"/>
                      <a:pt x="30487" y="1029696"/>
                      <a:pt x="32910" y="1022515"/>
                    </a:cubicBezTo>
                    <a:cubicBezTo>
                      <a:pt x="-475" y="989279"/>
                      <a:pt x="-13814" y="913423"/>
                      <a:pt x="18511" y="883091"/>
                    </a:cubicBezTo>
                    <a:cubicBezTo>
                      <a:pt x="33997" y="863943"/>
                      <a:pt x="72946" y="868407"/>
                      <a:pt x="72946" y="865112"/>
                    </a:cubicBezTo>
                    <a:cubicBezTo>
                      <a:pt x="65674" y="742650"/>
                      <a:pt x="67194" y="829665"/>
                      <a:pt x="48818" y="296496"/>
                    </a:cubicBezTo>
                    <a:cubicBezTo>
                      <a:pt x="48818" y="159259"/>
                      <a:pt x="28330" y="115961"/>
                      <a:pt x="56227" y="107622"/>
                    </a:cubicBezTo>
                    <a:cubicBezTo>
                      <a:pt x="92071" y="96724"/>
                      <a:pt x="1486615" y="-16381"/>
                      <a:pt x="1516525" y="2020"/>
                    </a:cubicBezTo>
                    <a:cubicBezTo>
                      <a:pt x="1533948" y="8835"/>
                      <a:pt x="1698778" y="186383"/>
                      <a:pt x="1699217" y="186852"/>
                    </a:cubicBezTo>
                    <a:cubicBezTo>
                      <a:pt x="1829051" y="325719"/>
                      <a:pt x="1842584" y="338319"/>
                      <a:pt x="1848936" y="3673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81" name="Google Shape;3281;p28"/>
            <p:cNvSpPr/>
            <p:nvPr/>
          </p:nvSpPr>
          <p:spPr>
            <a:xfrm>
              <a:off x="3545111" y="6299070"/>
              <a:ext cx="71841" cy="69136"/>
            </a:xfrm>
            <a:custGeom>
              <a:rect b="b" l="l" r="r" t="t"/>
              <a:pathLst>
                <a:path extrusionOk="0" h="69136" w="71841">
                  <a:moveTo>
                    <a:pt x="61521" y="57606"/>
                  </a:moveTo>
                  <a:cubicBezTo>
                    <a:pt x="41094" y="79081"/>
                    <a:pt x="6122" y="68704"/>
                    <a:pt x="658" y="41768"/>
                  </a:cubicBezTo>
                  <a:cubicBezTo>
                    <a:pt x="-4327" y="17186"/>
                    <a:pt x="19904" y="-3114"/>
                    <a:pt x="43223" y="396"/>
                  </a:cubicBezTo>
                  <a:cubicBezTo>
                    <a:pt x="71777" y="4646"/>
                    <a:pt x="81012" y="37061"/>
                    <a:pt x="61521" y="5760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2" name="Google Shape;3282;p28"/>
            <p:cNvSpPr/>
            <p:nvPr/>
          </p:nvSpPr>
          <p:spPr>
            <a:xfrm>
              <a:off x="3446150" y="6190974"/>
              <a:ext cx="83405" cy="84789"/>
            </a:xfrm>
            <a:custGeom>
              <a:rect b="b" l="l" r="r" t="t"/>
              <a:pathLst>
                <a:path extrusionOk="0" h="84789" w="83405">
                  <a:moveTo>
                    <a:pt x="17511" y="71231"/>
                  </a:moveTo>
                  <a:cubicBezTo>
                    <a:pt x="-21810" y="38779"/>
                    <a:pt x="11332" y="-17785"/>
                    <a:pt x="55439" y="5452"/>
                  </a:cubicBezTo>
                  <a:cubicBezTo>
                    <a:pt x="112761" y="35672"/>
                    <a:pt x="72846" y="116716"/>
                    <a:pt x="17511" y="7123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3" name="Google Shape;3283;p28"/>
            <p:cNvSpPr/>
            <p:nvPr/>
          </p:nvSpPr>
          <p:spPr>
            <a:xfrm>
              <a:off x="2361438" y="6411071"/>
              <a:ext cx="1176009" cy="88501"/>
            </a:xfrm>
            <a:custGeom>
              <a:rect b="b" l="l" r="r" t="t"/>
              <a:pathLst>
                <a:path extrusionOk="0" h="88501" w="1176009">
                  <a:moveTo>
                    <a:pt x="1167872" y="41"/>
                  </a:moveTo>
                  <a:cubicBezTo>
                    <a:pt x="482164" y="61182"/>
                    <a:pt x="64000" y="68249"/>
                    <a:pt x="4033" y="77369"/>
                  </a:cubicBezTo>
                  <a:cubicBezTo>
                    <a:pt x="-2321" y="78335"/>
                    <a:pt x="-604" y="87749"/>
                    <a:pt x="5272" y="88148"/>
                  </a:cubicBezTo>
                  <a:cubicBezTo>
                    <a:pt x="65057" y="92219"/>
                    <a:pt x="640467" y="60670"/>
                    <a:pt x="1167524" y="17405"/>
                  </a:cubicBezTo>
                  <a:cubicBezTo>
                    <a:pt x="1178576" y="16497"/>
                    <a:pt x="1178979" y="-950"/>
                    <a:pt x="1167872" y="41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4" name="Google Shape;3284;p28"/>
            <p:cNvSpPr/>
            <p:nvPr/>
          </p:nvSpPr>
          <p:spPr>
            <a:xfrm>
              <a:off x="3427856" y="6122988"/>
              <a:ext cx="123782" cy="57287"/>
            </a:xfrm>
            <a:custGeom>
              <a:rect b="b" l="l" r="r" t="t"/>
              <a:pathLst>
                <a:path extrusionOk="0" h="57287" w="123782">
                  <a:moveTo>
                    <a:pt x="122731" y="48365"/>
                  </a:moveTo>
                  <a:cubicBezTo>
                    <a:pt x="96828" y="12509"/>
                    <a:pt x="47169" y="-6443"/>
                    <a:pt x="3992" y="1986"/>
                  </a:cubicBezTo>
                  <a:cubicBezTo>
                    <a:pt x="-2193" y="3192"/>
                    <a:pt x="-799" y="13266"/>
                    <a:pt x="5479" y="12981"/>
                  </a:cubicBezTo>
                  <a:cubicBezTo>
                    <a:pt x="48881" y="11000"/>
                    <a:pt x="82853" y="24924"/>
                    <a:pt x="113293" y="55646"/>
                  </a:cubicBezTo>
                  <a:cubicBezTo>
                    <a:pt x="117946" y="60341"/>
                    <a:pt x="126830" y="54038"/>
                    <a:pt x="122731" y="483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5" name="Google Shape;3285;p28"/>
            <p:cNvSpPr/>
            <p:nvPr/>
          </p:nvSpPr>
          <p:spPr>
            <a:xfrm>
              <a:off x="3483390" y="6278234"/>
              <a:ext cx="77764" cy="39795"/>
            </a:xfrm>
            <a:custGeom>
              <a:rect b="b" l="l" r="r" t="t"/>
              <a:pathLst>
                <a:path extrusionOk="0" h="39795" w="77764">
                  <a:moveTo>
                    <a:pt x="66970" y="1384"/>
                  </a:moveTo>
                  <a:cubicBezTo>
                    <a:pt x="47921" y="16662"/>
                    <a:pt x="30399" y="27403"/>
                    <a:pt x="5244" y="28817"/>
                  </a:cubicBezTo>
                  <a:cubicBezTo>
                    <a:pt x="-1731" y="29211"/>
                    <a:pt x="-1765" y="39331"/>
                    <a:pt x="5244" y="39682"/>
                  </a:cubicBezTo>
                  <a:cubicBezTo>
                    <a:pt x="31481" y="41003"/>
                    <a:pt x="60825" y="30825"/>
                    <a:pt x="76599" y="8814"/>
                  </a:cubicBezTo>
                  <a:cubicBezTo>
                    <a:pt x="80982" y="2702"/>
                    <a:pt x="71947" y="-2608"/>
                    <a:pt x="66970" y="1384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6" name="Google Shape;3286;p28"/>
            <p:cNvSpPr/>
            <p:nvPr/>
          </p:nvSpPr>
          <p:spPr>
            <a:xfrm>
              <a:off x="3546826" y="5424352"/>
              <a:ext cx="191073" cy="691668"/>
            </a:xfrm>
            <a:custGeom>
              <a:rect b="b" l="l" r="r" t="t"/>
              <a:pathLst>
                <a:path extrusionOk="0" h="691668" w="191073">
                  <a:moveTo>
                    <a:pt x="177309" y="4856"/>
                  </a:moveTo>
                  <a:cubicBezTo>
                    <a:pt x="108713" y="228671"/>
                    <a:pt x="46663" y="455375"/>
                    <a:pt x="127" y="684875"/>
                  </a:cubicBezTo>
                  <a:cubicBezTo>
                    <a:pt x="-1251" y="691675"/>
                    <a:pt x="9026" y="694622"/>
                    <a:pt x="10604" y="687765"/>
                  </a:cubicBezTo>
                  <a:cubicBezTo>
                    <a:pt x="63228" y="459285"/>
                    <a:pt x="120420" y="232314"/>
                    <a:pt x="190721" y="8554"/>
                  </a:cubicBezTo>
                  <a:cubicBezTo>
                    <a:pt x="193410" y="0"/>
                    <a:pt x="179929" y="-3695"/>
                    <a:pt x="177309" y="48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7" name="Google Shape;3287;p28"/>
            <p:cNvSpPr/>
            <p:nvPr/>
          </p:nvSpPr>
          <p:spPr>
            <a:xfrm>
              <a:off x="3661981" y="5776811"/>
              <a:ext cx="432627" cy="474929"/>
            </a:xfrm>
            <a:custGeom>
              <a:rect b="b" l="l" r="r" t="t"/>
              <a:pathLst>
                <a:path extrusionOk="0" h="474929" w="432627">
                  <a:moveTo>
                    <a:pt x="420146" y="2118"/>
                  </a:moveTo>
                  <a:cubicBezTo>
                    <a:pt x="295059" y="122529"/>
                    <a:pt x="35070" y="411432"/>
                    <a:pt x="852" y="466700"/>
                  </a:cubicBezTo>
                  <a:cubicBezTo>
                    <a:pt x="-2552" y="472197"/>
                    <a:pt x="5044" y="477640"/>
                    <a:pt x="9578" y="473433"/>
                  </a:cubicBezTo>
                  <a:cubicBezTo>
                    <a:pt x="54273" y="431955"/>
                    <a:pt x="55896" y="400915"/>
                    <a:pt x="430508" y="12476"/>
                  </a:cubicBezTo>
                  <a:cubicBezTo>
                    <a:pt x="437060" y="5683"/>
                    <a:pt x="426949" y="-4431"/>
                    <a:pt x="420146" y="2118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8" name="Google Shape;3288;p28"/>
            <p:cNvSpPr/>
            <p:nvPr/>
          </p:nvSpPr>
          <p:spPr>
            <a:xfrm>
              <a:off x="2403561" y="6306148"/>
              <a:ext cx="1025804" cy="81014"/>
            </a:xfrm>
            <a:custGeom>
              <a:rect b="b" l="l" r="r" t="t"/>
              <a:pathLst>
                <a:path extrusionOk="0" h="81014" w="1025804">
                  <a:moveTo>
                    <a:pt x="1018731" y="1"/>
                  </a:moveTo>
                  <a:cubicBezTo>
                    <a:pt x="800305" y="2939"/>
                    <a:pt x="229193" y="33437"/>
                    <a:pt x="3997" y="70008"/>
                  </a:cubicBezTo>
                  <a:cubicBezTo>
                    <a:pt x="-2206" y="71016"/>
                    <a:pt x="-786" y="81406"/>
                    <a:pt x="5484" y="81003"/>
                  </a:cubicBezTo>
                  <a:cubicBezTo>
                    <a:pt x="296943" y="62296"/>
                    <a:pt x="345866" y="34609"/>
                    <a:pt x="1018731" y="14655"/>
                  </a:cubicBezTo>
                  <a:cubicBezTo>
                    <a:pt x="1028133" y="14373"/>
                    <a:pt x="1028191" y="-126"/>
                    <a:pt x="1018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9" name="Google Shape;3289;p28"/>
            <p:cNvSpPr/>
            <p:nvPr/>
          </p:nvSpPr>
          <p:spPr>
            <a:xfrm>
              <a:off x="2627043" y="4994590"/>
              <a:ext cx="695916" cy="1219046"/>
            </a:xfrm>
            <a:custGeom>
              <a:rect b="b" l="l" r="r" t="t"/>
              <a:pathLst>
                <a:path extrusionOk="0" h="1219046" w="695916">
                  <a:moveTo>
                    <a:pt x="64659" y="1219046"/>
                  </a:moveTo>
                  <a:cubicBezTo>
                    <a:pt x="270101" y="358759"/>
                    <a:pt x="272251" y="379549"/>
                    <a:pt x="252160" y="324590"/>
                  </a:cubicBezTo>
                  <a:cubicBezTo>
                    <a:pt x="215695" y="224739"/>
                    <a:pt x="43024" y="282667"/>
                    <a:pt x="4078" y="165324"/>
                  </a:cubicBezTo>
                  <a:cubicBezTo>
                    <a:pt x="-12463" y="115350"/>
                    <a:pt x="23851" y="67869"/>
                    <a:pt x="67364" y="47288"/>
                  </a:cubicBezTo>
                  <a:cubicBezTo>
                    <a:pt x="176553" y="-4289"/>
                    <a:pt x="458399" y="-10695"/>
                    <a:pt x="588993" y="13712"/>
                  </a:cubicBezTo>
                  <a:cubicBezTo>
                    <a:pt x="695743" y="33606"/>
                    <a:pt x="711000" y="105273"/>
                    <a:pt x="684658" y="161002"/>
                  </a:cubicBezTo>
                  <a:cubicBezTo>
                    <a:pt x="629244" y="278151"/>
                    <a:pt x="474025" y="214810"/>
                    <a:pt x="443914" y="303939"/>
                  </a:cubicBezTo>
                  <a:cubicBezTo>
                    <a:pt x="427652" y="352056"/>
                    <a:pt x="434152" y="351871"/>
                    <a:pt x="562862" y="828412"/>
                  </a:cubicBezTo>
                  <a:cubicBezTo>
                    <a:pt x="567242" y="844628"/>
                    <a:pt x="653003" y="1161903"/>
                    <a:pt x="653084" y="1162257"/>
                  </a:cubicBezTo>
                  <a:cubicBezTo>
                    <a:pt x="615129" y="1165353"/>
                    <a:pt x="621981" y="1168403"/>
                    <a:pt x="617368" y="1151266"/>
                  </a:cubicBezTo>
                  <a:cubicBezTo>
                    <a:pt x="593657" y="1063939"/>
                    <a:pt x="695117" y="1438036"/>
                    <a:pt x="427652" y="444768"/>
                  </a:cubicBezTo>
                  <a:cubicBezTo>
                    <a:pt x="351012" y="159678"/>
                    <a:pt x="551722" y="256473"/>
                    <a:pt x="637770" y="174102"/>
                  </a:cubicBezTo>
                  <a:cubicBezTo>
                    <a:pt x="674399" y="139051"/>
                    <a:pt x="675771" y="80194"/>
                    <a:pt x="626603" y="56556"/>
                  </a:cubicBezTo>
                  <a:cubicBezTo>
                    <a:pt x="534260" y="12122"/>
                    <a:pt x="103008" y="16096"/>
                    <a:pt x="42112" y="107199"/>
                  </a:cubicBezTo>
                  <a:cubicBezTo>
                    <a:pt x="5553" y="161880"/>
                    <a:pt x="68100" y="203110"/>
                    <a:pt x="114318" y="215825"/>
                  </a:cubicBezTo>
                  <a:cubicBezTo>
                    <a:pt x="370024" y="286162"/>
                    <a:pt x="325757" y="254038"/>
                    <a:pt x="97847" y="1215533"/>
                  </a:cubicBezTo>
                  <a:lnTo>
                    <a:pt x="64659" y="12190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0" name="Google Shape;3290;p28"/>
            <p:cNvSpPr/>
            <p:nvPr/>
          </p:nvSpPr>
          <p:spPr>
            <a:xfrm>
              <a:off x="2425647" y="6133879"/>
              <a:ext cx="968866" cy="107493"/>
            </a:xfrm>
            <a:custGeom>
              <a:rect b="b" l="l" r="r" t="t"/>
              <a:pathLst>
                <a:path extrusionOk="0" h="107493" w="968866">
                  <a:moveTo>
                    <a:pt x="961995" y="28"/>
                  </a:moveTo>
                  <a:cubicBezTo>
                    <a:pt x="557582" y="32710"/>
                    <a:pt x="176355" y="74239"/>
                    <a:pt x="5137" y="96674"/>
                  </a:cubicBezTo>
                  <a:cubicBezTo>
                    <a:pt x="-1587" y="97555"/>
                    <a:pt x="-1836" y="108190"/>
                    <a:pt x="5137" y="107457"/>
                  </a:cubicBezTo>
                  <a:cubicBezTo>
                    <a:pt x="491776" y="56278"/>
                    <a:pt x="577052" y="45046"/>
                    <a:pt x="961995" y="14352"/>
                  </a:cubicBezTo>
                  <a:cubicBezTo>
                    <a:pt x="971121" y="13621"/>
                    <a:pt x="971194" y="-714"/>
                    <a:pt x="961995" y="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1" name="Google Shape;3291;p28"/>
            <p:cNvSpPr/>
            <p:nvPr/>
          </p:nvSpPr>
          <p:spPr>
            <a:xfrm>
              <a:off x="3537808" y="6293816"/>
              <a:ext cx="96617" cy="94048"/>
            </a:xfrm>
            <a:custGeom>
              <a:rect b="b" l="l" r="r" t="t"/>
              <a:pathLst>
                <a:path extrusionOk="0" h="94048" w="96617">
                  <a:moveTo>
                    <a:pt x="58150" y="683"/>
                  </a:moveTo>
                  <a:cubicBezTo>
                    <a:pt x="124823" y="10606"/>
                    <a:pt x="96826" y="107837"/>
                    <a:pt x="35046" y="92389"/>
                  </a:cubicBezTo>
                  <a:cubicBezTo>
                    <a:pt x="-24269" y="77396"/>
                    <a:pt x="-2737" y="-8485"/>
                    <a:pt x="58150" y="6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2" name="Google Shape;3292;p28"/>
            <p:cNvSpPr/>
            <p:nvPr/>
          </p:nvSpPr>
          <p:spPr>
            <a:xfrm>
              <a:off x="3449936" y="6181546"/>
              <a:ext cx="96617" cy="94049"/>
            </a:xfrm>
            <a:custGeom>
              <a:rect b="b" l="l" r="r" t="t"/>
              <a:pathLst>
                <a:path extrusionOk="0" h="94049" w="96617">
                  <a:moveTo>
                    <a:pt x="58150" y="684"/>
                  </a:moveTo>
                  <a:cubicBezTo>
                    <a:pt x="124823" y="10606"/>
                    <a:pt x="96826" y="107837"/>
                    <a:pt x="35046" y="92390"/>
                  </a:cubicBezTo>
                  <a:cubicBezTo>
                    <a:pt x="-24269" y="77394"/>
                    <a:pt x="-2737" y="-8488"/>
                    <a:pt x="58150" y="6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93" name="Google Shape;3293;p28"/>
          <p:cNvGrpSpPr/>
          <p:nvPr/>
        </p:nvGrpSpPr>
        <p:grpSpPr>
          <a:xfrm rot="1461972">
            <a:off x="64181" y="3780773"/>
            <a:ext cx="902010" cy="1133897"/>
            <a:chOff x="127848" y="7561175"/>
            <a:chExt cx="1803875" cy="2267800"/>
          </a:xfrm>
        </p:grpSpPr>
        <p:sp>
          <p:nvSpPr>
            <p:cNvPr id="3294" name="Google Shape;3294;p28"/>
            <p:cNvSpPr/>
            <p:nvPr/>
          </p:nvSpPr>
          <p:spPr>
            <a:xfrm>
              <a:off x="127848" y="7561175"/>
              <a:ext cx="1803875" cy="2267800"/>
            </a:xfrm>
            <a:custGeom>
              <a:rect b="b" l="l" r="r" t="t"/>
              <a:pathLst>
                <a:path extrusionOk="0" h="2267800" w="1803875">
                  <a:moveTo>
                    <a:pt x="0" y="1133031"/>
                  </a:moveTo>
                  <a:cubicBezTo>
                    <a:pt x="385" y="1068701"/>
                    <a:pt x="2997" y="999130"/>
                    <a:pt x="3540" y="923838"/>
                  </a:cubicBezTo>
                  <a:cubicBezTo>
                    <a:pt x="4011" y="858521"/>
                    <a:pt x="8062" y="788923"/>
                    <a:pt x="8664" y="714681"/>
                  </a:cubicBezTo>
                  <a:cubicBezTo>
                    <a:pt x="9203" y="648676"/>
                    <a:pt x="7297" y="578997"/>
                    <a:pt x="7949" y="505470"/>
                  </a:cubicBezTo>
                  <a:cubicBezTo>
                    <a:pt x="8542" y="438958"/>
                    <a:pt x="10172" y="369287"/>
                    <a:pt x="10869" y="296276"/>
                  </a:cubicBezTo>
                  <a:cubicBezTo>
                    <a:pt x="11575" y="224655"/>
                    <a:pt x="8818" y="171197"/>
                    <a:pt x="9167" y="131263"/>
                  </a:cubicBezTo>
                  <a:cubicBezTo>
                    <a:pt x="9167" y="131086"/>
                    <a:pt x="8895" y="131095"/>
                    <a:pt x="8895" y="130919"/>
                  </a:cubicBezTo>
                  <a:cubicBezTo>
                    <a:pt x="9072" y="65439"/>
                    <a:pt x="62258" y="12683"/>
                    <a:pt x="127047" y="9406"/>
                  </a:cubicBezTo>
                  <a:cubicBezTo>
                    <a:pt x="185997" y="7161"/>
                    <a:pt x="251410" y="5830"/>
                    <a:pt x="321106" y="4671"/>
                  </a:cubicBezTo>
                  <a:cubicBezTo>
                    <a:pt x="382962" y="3644"/>
                    <a:pt x="448167" y="1915"/>
                    <a:pt x="515215" y="1612"/>
                  </a:cubicBezTo>
                  <a:cubicBezTo>
                    <a:pt x="578727" y="1327"/>
                    <a:pt x="643883" y="96"/>
                    <a:pt x="709360" y="358"/>
                  </a:cubicBezTo>
                  <a:cubicBezTo>
                    <a:pt x="774171" y="621"/>
                    <a:pt x="839300" y="249"/>
                    <a:pt x="903491" y="951"/>
                  </a:cubicBezTo>
                  <a:cubicBezTo>
                    <a:pt x="967687" y="254"/>
                    <a:pt x="1032829" y="2707"/>
                    <a:pt x="1097641" y="2445"/>
                  </a:cubicBezTo>
                  <a:cubicBezTo>
                    <a:pt x="1163122" y="2182"/>
                    <a:pt x="1228278" y="-262"/>
                    <a:pt x="1291790" y="23"/>
                  </a:cubicBezTo>
                  <a:cubicBezTo>
                    <a:pt x="1358838" y="322"/>
                    <a:pt x="1424052" y="2526"/>
                    <a:pt x="1485908" y="3553"/>
                  </a:cubicBezTo>
                  <a:cubicBezTo>
                    <a:pt x="1555599" y="4712"/>
                    <a:pt x="1621081" y="5147"/>
                    <a:pt x="1680026" y="7392"/>
                  </a:cubicBezTo>
                  <a:cubicBezTo>
                    <a:pt x="1744815" y="10664"/>
                    <a:pt x="1797100" y="65439"/>
                    <a:pt x="1797277" y="130919"/>
                  </a:cubicBezTo>
                  <a:cubicBezTo>
                    <a:pt x="1797277" y="131095"/>
                    <a:pt x="1798101" y="131082"/>
                    <a:pt x="1798101" y="131258"/>
                  </a:cubicBezTo>
                  <a:cubicBezTo>
                    <a:pt x="1798454" y="171188"/>
                    <a:pt x="1793456" y="224673"/>
                    <a:pt x="1794158" y="296290"/>
                  </a:cubicBezTo>
                  <a:cubicBezTo>
                    <a:pt x="1794850" y="369301"/>
                    <a:pt x="1798852" y="438949"/>
                    <a:pt x="1799445" y="505461"/>
                  </a:cubicBezTo>
                  <a:cubicBezTo>
                    <a:pt x="1800102" y="578997"/>
                    <a:pt x="1803279" y="648640"/>
                    <a:pt x="1803818" y="714654"/>
                  </a:cubicBezTo>
                  <a:cubicBezTo>
                    <a:pt x="1804425" y="788896"/>
                    <a:pt x="1799970" y="858558"/>
                    <a:pt x="1800441" y="923874"/>
                  </a:cubicBezTo>
                  <a:cubicBezTo>
                    <a:pt x="1800984" y="999157"/>
                    <a:pt x="1800260" y="1068706"/>
                    <a:pt x="1800645" y="1133027"/>
                  </a:cubicBezTo>
                  <a:cubicBezTo>
                    <a:pt x="1800260" y="1197356"/>
                    <a:pt x="1801500" y="1266909"/>
                    <a:pt x="1800957" y="1342202"/>
                  </a:cubicBezTo>
                  <a:cubicBezTo>
                    <a:pt x="1800486" y="1407518"/>
                    <a:pt x="1802247" y="1477162"/>
                    <a:pt x="1801645" y="1551404"/>
                  </a:cubicBezTo>
                  <a:cubicBezTo>
                    <a:pt x="1801107" y="1617408"/>
                    <a:pt x="1802777" y="1687088"/>
                    <a:pt x="1802121" y="1760615"/>
                  </a:cubicBezTo>
                  <a:cubicBezTo>
                    <a:pt x="1801528" y="1827127"/>
                    <a:pt x="1800957" y="1896811"/>
                    <a:pt x="1800260" y="1969822"/>
                  </a:cubicBezTo>
                  <a:cubicBezTo>
                    <a:pt x="1798956" y="2102895"/>
                    <a:pt x="1820839" y="2252778"/>
                    <a:pt x="1680071" y="2259893"/>
                  </a:cubicBezTo>
                  <a:cubicBezTo>
                    <a:pt x="1621122" y="2262138"/>
                    <a:pt x="1555613" y="2263292"/>
                    <a:pt x="1485917" y="2264450"/>
                  </a:cubicBezTo>
                  <a:cubicBezTo>
                    <a:pt x="1424061" y="2265478"/>
                    <a:pt x="1358820" y="2267492"/>
                    <a:pt x="1291772" y="2267791"/>
                  </a:cubicBezTo>
                  <a:cubicBezTo>
                    <a:pt x="1228260" y="2268076"/>
                    <a:pt x="1163104" y="2262160"/>
                    <a:pt x="1097627" y="2261898"/>
                  </a:cubicBezTo>
                  <a:cubicBezTo>
                    <a:pt x="1032816" y="2261635"/>
                    <a:pt x="967669" y="2264613"/>
                    <a:pt x="903478" y="2263912"/>
                  </a:cubicBezTo>
                  <a:cubicBezTo>
                    <a:pt x="839282" y="2264609"/>
                    <a:pt x="774140" y="2263020"/>
                    <a:pt x="709324" y="2263283"/>
                  </a:cubicBezTo>
                  <a:cubicBezTo>
                    <a:pt x="643842" y="2263545"/>
                    <a:pt x="578705" y="2263373"/>
                    <a:pt x="515192" y="2263088"/>
                  </a:cubicBezTo>
                  <a:cubicBezTo>
                    <a:pt x="448144" y="2262789"/>
                    <a:pt x="382962" y="2260893"/>
                    <a:pt x="321102" y="2259861"/>
                  </a:cubicBezTo>
                  <a:cubicBezTo>
                    <a:pt x="251410" y="2258702"/>
                    <a:pt x="185992" y="2258499"/>
                    <a:pt x="127047" y="2256254"/>
                  </a:cubicBezTo>
                  <a:cubicBezTo>
                    <a:pt x="62276" y="2252986"/>
                    <a:pt x="13984" y="2200609"/>
                    <a:pt x="13807" y="2135130"/>
                  </a:cubicBezTo>
                  <a:cubicBezTo>
                    <a:pt x="13807" y="2134953"/>
                    <a:pt x="10394" y="2134962"/>
                    <a:pt x="10389" y="2134790"/>
                  </a:cubicBezTo>
                  <a:cubicBezTo>
                    <a:pt x="10041" y="2094861"/>
                    <a:pt x="6913" y="2041453"/>
                    <a:pt x="6211" y="1969836"/>
                  </a:cubicBezTo>
                  <a:cubicBezTo>
                    <a:pt x="5518" y="1896825"/>
                    <a:pt x="9135" y="1827104"/>
                    <a:pt x="8542" y="1760593"/>
                  </a:cubicBezTo>
                  <a:cubicBezTo>
                    <a:pt x="7890" y="1687057"/>
                    <a:pt x="6034" y="1617399"/>
                    <a:pt x="5496" y="1551386"/>
                  </a:cubicBezTo>
                  <a:cubicBezTo>
                    <a:pt x="4889" y="1477144"/>
                    <a:pt x="3083" y="1407532"/>
                    <a:pt x="2612" y="1342215"/>
                  </a:cubicBezTo>
                  <a:cubicBezTo>
                    <a:pt x="2073" y="1266928"/>
                    <a:pt x="385" y="1197352"/>
                    <a:pt x="0" y="11330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95" name="Google Shape;3295;p28"/>
            <p:cNvGrpSpPr/>
            <p:nvPr/>
          </p:nvGrpSpPr>
          <p:grpSpPr>
            <a:xfrm>
              <a:off x="272559" y="7728598"/>
              <a:ext cx="1548457" cy="1991395"/>
              <a:chOff x="272559" y="7728598"/>
              <a:chExt cx="1548457" cy="1991395"/>
            </a:xfrm>
          </p:grpSpPr>
          <p:sp>
            <p:nvSpPr>
              <p:cNvPr id="3296" name="Google Shape;3296;p28"/>
              <p:cNvSpPr/>
              <p:nvPr/>
            </p:nvSpPr>
            <p:spPr>
              <a:xfrm>
                <a:off x="272559" y="7728598"/>
                <a:ext cx="1535187" cy="329575"/>
              </a:xfrm>
              <a:custGeom>
                <a:rect b="b" l="l" r="r" t="t"/>
                <a:pathLst>
                  <a:path extrusionOk="0" h="329575" w="1535187">
                    <a:moveTo>
                      <a:pt x="1421064" y="329215"/>
                    </a:moveTo>
                    <a:cubicBezTo>
                      <a:pt x="1443346" y="328568"/>
                      <a:pt x="1466465" y="325590"/>
                      <a:pt x="1486464" y="315166"/>
                    </a:cubicBezTo>
                    <a:cubicBezTo>
                      <a:pt x="1508922" y="303484"/>
                      <a:pt x="1521159" y="282614"/>
                      <a:pt x="1524771" y="257938"/>
                    </a:cubicBezTo>
                    <a:cubicBezTo>
                      <a:pt x="1529357" y="226400"/>
                      <a:pt x="1531892" y="194463"/>
                      <a:pt x="1533381" y="162599"/>
                    </a:cubicBezTo>
                    <a:cubicBezTo>
                      <a:pt x="1534789" y="132396"/>
                      <a:pt x="1536297" y="101528"/>
                      <a:pt x="1534011" y="71389"/>
                    </a:cubicBezTo>
                    <a:cubicBezTo>
                      <a:pt x="1528709" y="1474"/>
                      <a:pt x="1463663" y="2678"/>
                      <a:pt x="1408919" y="1949"/>
                    </a:cubicBezTo>
                    <a:cubicBezTo>
                      <a:pt x="1208156" y="-717"/>
                      <a:pt x="316679" y="-581"/>
                      <a:pt x="126268" y="1949"/>
                    </a:cubicBezTo>
                    <a:cubicBezTo>
                      <a:pt x="71525" y="2678"/>
                      <a:pt x="6478" y="1469"/>
                      <a:pt x="1177" y="71389"/>
                    </a:cubicBezTo>
                    <a:cubicBezTo>
                      <a:pt x="-1109" y="101524"/>
                      <a:pt x="398" y="132392"/>
                      <a:pt x="1806" y="162599"/>
                    </a:cubicBezTo>
                    <a:cubicBezTo>
                      <a:pt x="3295" y="194463"/>
                      <a:pt x="5830" y="226400"/>
                      <a:pt x="10416" y="257938"/>
                    </a:cubicBezTo>
                    <a:cubicBezTo>
                      <a:pt x="14029" y="282614"/>
                      <a:pt x="26265" y="303484"/>
                      <a:pt x="48723" y="315166"/>
                    </a:cubicBezTo>
                    <a:cubicBezTo>
                      <a:pt x="68723" y="325590"/>
                      <a:pt x="91841" y="328568"/>
                      <a:pt x="114123" y="329215"/>
                    </a:cubicBezTo>
                    <a:cubicBezTo>
                      <a:pt x="179079" y="330455"/>
                      <a:pt x="244167" y="328152"/>
                      <a:pt x="309137" y="327509"/>
                    </a:cubicBezTo>
                    <a:cubicBezTo>
                      <a:pt x="309766" y="327504"/>
                      <a:pt x="1225453" y="327504"/>
                      <a:pt x="1226050" y="327509"/>
                    </a:cubicBezTo>
                    <a:cubicBezTo>
                      <a:pt x="1291016" y="328152"/>
                      <a:pt x="1356108" y="330455"/>
                      <a:pt x="1421064" y="329215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7" name="Google Shape;3297;p28"/>
              <p:cNvSpPr/>
              <p:nvPr/>
            </p:nvSpPr>
            <p:spPr>
              <a:xfrm>
                <a:off x="292052" y="8593538"/>
                <a:ext cx="304308" cy="310384"/>
              </a:xfrm>
              <a:custGeom>
                <a:rect b="b" l="l" r="r" t="t"/>
                <a:pathLst>
                  <a:path extrusionOk="0" h="310384" w="304308">
                    <a:moveTo>
                      <a:pt x="184380" y="685"/>
                    </a:moveTo>
                    <a:cubicBezTo>
                      <a:pt x="80157" y="-1089"/>
                      <a:pt x="16889" y="-4262"/>
                      <a:pt x="3041" y="61312"/>
                    </a:cubicBezTo>
                    <a:cubicBezTo>
                      <a:pt x="-4582" y="97920"/>
                      <a:pt x="4178" y="225281"/>
                      <a:pt x="7075" y="244422"/>
                    </a:cubicBezTo>
                    <a:cubicBezTo>
                      <a:pt x="9995" y="263725"/>
                      <a:pt x="14386" y="283161"/>
                      <a:pt x="31819" y="294186"/>
                    </a:cubicBezTo>
                    <a:cubicBezTo>
                      <a:pt x="65209" y="315296"/>
                      <a:pt x="239173" y="315092"/>
                      <a:pt x="274216" y="297531"/>
                    </a:cubicBezTo>
                    <a:cubicBezTo>
                      <a:pt x="312468" y="278363"/>
                      <a:pt x="301260" y="216609"/>
                      <a:pt x="303460" y="151011"/>
                    </a:cubicBezTo>
                    <a:cubicBezTo>
                      <a:pt x="307063" y="43801"/>
                      <a:pt x="304505" y="2355"/>
                      <a:pt x="184380" y="685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8" name="Google Shape;3298;p28"/>
              <p:cNvSpPr/>
              <p:nvPr/>
            </p:nvSpPr>
            <p:spPr>
              <a:xfrm>
                <a:off x="291620" y="9001050"/>
                <a:ext cx="304547" cy="310600"/>
              </a:xfrm>
              <a:custGeom>
                <a:rect b="b" l="l" r="r" t="t"/>
                <a:pathLst>
                  <a:path extrusionOk="0" h="310600" w="304547">
                    <a:moveTo>
                      <a:pt x="206270" y="1947"/>
                    </a:moveTo>
                    <a:cubicBezTo>
                      <a:pt x="92427" y="-2100"/>
                      <a:pt x="18526" y="-6431"/>
                      <a:pt x="3687" y="62457"/>
                    </a:cubicBezTo>
                    <a:cubicBezTo>
                      <a:pt x="-2959" y="93723"/>
                      <a:pt x="1142" y="234535"/>
                      <a:pt x="2487" y="246729"/>
                    </a:cubicBezTo>
                    <a:cubicBezTo>
                      <a:pt x="4805" y="267748"/>
                      <a:pt x="9725" y="287604"/>
                      <a:pt x="29965" y="297747"/>
                    </a:cubicBezTo>
                    <a:cubicBezTo>
                      <a:pt x="65298" y="315454"/>
                      <a:pt x="239225" y="315354"/>
                      <a:pt x="272362" y="294403"/>
                    </a:cubicBezTo>
                    <a:cubicBezTo>
                      <a:pt x="302127" y="275583"/>
                      <a:pt x="299524" y="219970"/>
                      <a:pt x="302276" y="164883"/>
                    </a:cubicBezTo>
                    <a:cubicBezTo>
                      <a:pt x="307541" y="59442"/>
                      <a:pt x="312683" y="5368"/>
                      <a:pt x="206270" y="1947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9" name="Google Shape;3299;p28"/>
              <p:cNvSpPr/>
              <p:nvPr/>
            </p:nvSpPr>
            <p:spPr>
              <a:xfrm>
                <a:off x="290056" y="8185721"/>
                <a:ext cx="307558" cy="311085"/>
              </a:xfrm>
              <a:custGeom>
                <a:rect b="b" l="l" r="r" t="t"/>
                <a:pathLst>
                  <a:path extrusionOk="0" h="311085" w="307558">
                    <a:moveTo>
                      <a:pt x="163547" y="1"/>
                    </a:moveTo>
                    <a:cubicBezTo>
                      <a:pt x="63312" y="150"/>
                      <a:pt x="16350" y="-2090"/>
                      <a:pt x="3458" y="60751"/>
                    </a:cubicBezTo>
                    <a:cubicBezTo>
                      <a:pt x="-5424" y="104052"/>
                      <a:pt x="4680" y="203604"/>
                      <a:pt x="12724" y="242697"/>
                    </a:cubicBezTo>
                    <a:cubicBezTo>
                      <a:pt x="22502" y="289791"/>
                      <a:pt x="32729" y="300409"/>
                      <a:pt x="85924" y="306035"/>
                    </a:cubicBezTo>
                    <a:cubicBezTo>
                      <a:pt x="142194" y="311924"/>
                      <a:pt x="183954" y="312032"/>
                      <a:pt x="218458" y="309561"/>
                    </a:cubicBezTo>
                    <a:cubicBezTo>
                      <a:pt x="332912" y="301568"/>
                      <a:pt x="303518" y="273673"/>
                      <a:pt x="305705" y="137713"/>
                    </a:cubicBezTo>
                    <a:cubicBezTo>
                      <a:pt x="307498" y="26348"/>
                      <a:pt x="289426" y="-185"/>
                      <a:pt x="163547" y="1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0" name="Google Shape;3300;p28"/>
              <p:cNvSpPr/>
              <p:nvPr/>
            </p:nvSpPr>
            <p:spPr>
              <a:xfrm>
                <a:off x="290234" y="9408908"/>
                <a:ext cx="307561" cy="311085"/>
              </a:xfrm>
              <a:custGeom>
                <a:rect b="b" l="l" r="r" t="t"/>
                <a:pathLst>
                  <a:path extrusionOk="0" h="311085" w="307561">
                    <a:moveTo>
                      <a:pt x="144017" y="1"/>
                    </a:moveTo>
                    <a:cubicBezTo>
                      <a:pt x="18137" y="-185"/>
                      <a:pt x="66" y="26352"/>
                      <a:pt x="1854" y="137713"/>
                    </a:cubicBezTo>
                    <a:cubicBezTo>
                      <a:pt x="4040" y="273673"/>
                      <a:pt x="-25353" y="301568"/>
                      <a:pt x="89101" y="309561"/>
                    </a:cubicBezTo>
                    <a:cubicBezTo>
                      <a:pt x="123605" y="312032"/>
                      <a:pt x="165365" y="311924"/>
                      <a:pt x="221635" y="306035"/>
                    </a:cubicBezTo>
                    <a:cubicBezTo>
                      <a:pt x="274826" y="300409"/>
                      <a:pt x="285057" y="289791"/>
                      <a:pt x="294835" y="242697"/>
                    </a:cubicBezTo>
                    <a:cubicBezTo>
                      <a:pt x="302883" y="203604"/>
                      <a:pt x="312987" y="104048"/>
                      <a:pt x="304101" y="60751"/>
                    </a:cubicBezTo>
                    <a:cubicBezTo>
                      <a:pt x="291213" y="-2090"/>
                      <a:pt x="244251" y="150"/>
                      <a:pt x="144017" y="1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1" name="Google Shape;3301;p28"/>
              <p:cNvSpPr/>
              <p:nvPr/>
            </p:nvSpPr>
            <p:spPr>
              <a:xfrm>
                <a:off x="1513455" y="8185721"/>
                <a:ext cx="307561" cy="311085"/>
              </a:xfrm>
              <a:custGeom>
                <a:rect b="b" l="l" r="r" t="t"/>
                <a:pathLst>
                  <a:path extrusionOk="0" h="311085" w="307561">
                    <a:moveTo>
                      <a:pt x="144017" y="1"/>
                    </a:moveTo>
                    <a:cubicBezTo>
                      <a:pt x="18137" y="-185"/>
                      <a:pt x="66" y="26352"/>
                      <a:pt x="1854" y="137713"/>
                    </a:cubicBezTo>
                    <a:cubicBezTo>
                      <a:pt x="4040" y="273673"/>
                      <a:pt x="-25353" y="301568"/>
                      <a:pt x="89101" y="309561"/>
                    </a:cubicBezTo>
                    <a:cubicBezTo>
                      <a:pt x="123605" y="312032"/>
                      <a:pt x="165370" y="311924"/>
                      <a:pt x="221635" y="306035"/>
                    </a:cubicBezTo>
                    <a:cubicBezTo>
                      <a:pt x="274826" y="300409"/>
                      <a:pt x="285057" y="289791"/>
                      <a:pt x="294835" y="242697"/>
                    </a:cubicBezTo>
                    <a:cubicBezTo>
                      <a:pt x="302883" y="203604"/>
                      <a:pt x="312987" y="104052"/>
                      <a:pt x="304101" y="60751"/>
                    </a:cubicBezTo>
                    <a:cubicBezTo>
                      <a:pt x="291213" y="-2095"/>
                      <a:pt x="244251" y="146"/>
                      <a:pt x="144017" y="1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2" name="Google Shape;3302;p28"/>
              <p:cNvSpPr/>
              <p:nvPr/>
            </p:nvSpPr>
            <p:spPr>
              <a:xfrm>
                <a:off x="1515273" y="9001266"/>
                <a:ext cx="304307" cy="310396"/>
              </a:xfrm>
              <a:custGeom>
                <a:rect b="b" l="l" r="r" t="t"/>
                <a:pathLst>
                  <a:path extrusionOk="0" h="310396" w="304307">
                    <a:moveTo>
                      <a:pt x="85503" y="306851"/>
                    </a:moveTo>
                    <a:cubicBezTo>
                      <a:pt x="130075" y="311024"/>
                      <a:pt x="174289" y="311639"/>
                      <a:pt x="218037" y="308027"/>
                    </a:cubicBezTo>
                    <a:cubicBezTo>
                      <a:pt x="318887" y="299835"/>
                      <a:pt x="299431" y="270954"/>
                      <a:pt x="303460" y="151011"/>
                    </a:cubicBezTo>
                    <a:cubicBezTo>
                      <a:pt x="307059" y="43805"/>
                      <a:pt x="304505" y="2360"/>
                      <a:pt x="184380" y="685"/>
                    </a:cubicBezTo>
                    <a:cubicBezTo>
                      <a:pt x="80157" y="-1089"/>
                      <a:pt x="16889" y="-4262"/>
                      <a:pt x="3041" y="61312"/>
                    </a:cubicBezTo>
                    <a:cubicBezTo>
                      <a:pt x="-4582" y="97920"/>
                      <a:pt x="4178" y="225281"/>
                      <a:pt x="7075" y="244422"/>
                    </a:cubicBezTo>
                    <a:cubicBezTo>
                      <a:pt x="14834" y="295685"/>
                      <a:pt x="34304" y="302080"/>
                      <a:pt x="85503" y="306851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3" name="Google Shape;3303;p28"/>
              <p:cNvSpPr/>
              <p:nvPr/>
            </p:nvSpPr>
            <p:spPr>
              <a:xfrm>
                <a:off x="699337" y="8186078"/>
                <a:ext cx="304307" cy="310384"/>
              </a:xfrm>
              <a:custGeom>
                <a:rect b="b" l="l" r="r" t="t"/>
                <a:pathLst>
                  <a:path extrusionOk="0" h="310384" w="304307">
                    <a:moveTo>
                      <a:pt x="184380" y="685"/>
                    </a:moveTo>
                    <a:cubicBezTo>
                      <a:pt x="80157" y="-1089"/>
                      <a:pt x="16889" y="-4262"/>
                      <a:pt x="3041" y="61312"/>
                    </a:cubicBezTo>
                    <a:cubicBezTo>
                      <a:pt x="-4582" y="97920"/>
                      <a:pt x="4178" y="225281"/>
                      <a:pt x="7075" y="244422"/>
                    </a:cubicBezTo>
                    <a:cubicBezTo>
                      <a:pt x="9995" y="263726"/>
                      <a:pt x="14386" y="283161"/>
                      <a:pt x="31819" y="294186"/>
                    </a:cubicBezTo>
                    <a:cubicBezTo>
                      <a:pt x="65209" y="315296"/>
                      <a:pt x="239173" y="315093"/>
                      <a:pt x="274216" y="297531"/>
                    </a:cubicBezTo>
                    <a:cubicBezTo>
                      <a:pt x="312468" y="278358"/>
                      <a:pt x="301260" y="216608"/>
                      <a:pt x="303460" y="151011"/>
                    </a:cubicBezTo>
                    <a:cubicBezTo>
                      <a:pt x="307059" y="43805"/>
                      <a:pt x="304505" y="2360"/>
                      <a:pt x="184380" y="685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4" name="Google Shape;3304;p28"/>
              <p:cNvSpPr/>
              <p:nvPr/>
            </p:nvSpPr>
            <p:spPr>
              <a:xfrm>
                <a:off x="1514841" y="8593318"/>
                <a:ext cx="304545" cy="310616"/>
              </a:xfrm>
              <a:custGeom>
                <a:rect b="b" l="l" r="r" t="t"/>
                <a:pathLst>
                  <a:path extrusionOk="0" h="310616" w="304545">
                    <a:moveTo>
                      <a:pt x="86139" y="308243"/>
                    </a:moveTo>
                    <a:cubicBezTo>
                      <a:pt x="129883" y="311860"/>
                      <a:pt x="174092" y="311244"/>
                      <a:pt x="218673" y="307067"/>
                    </a:cubicBezTo>
                    <a:cubicBezTo>
                      <a:pt x="300456" y="299445"/>
                      <a:pt x="296631" y="277669"/>
                      <a:pt x="302271" y="164883"/>
                    </a:cubicBezTo>
                    <a:cubicBezTo>
                      <a:pt x="307541" y="59442"/>
                      <a:pt x="312683" y="5368"/>
                      <a:pt x="206270" y="1947"/>
                    </a:cubicBezTo>
                    <a:cubicBezTo>
                      <a:pt x="92427" y="-2100"/>
                      <a:pt x="18526" y="-6431"/>
                      <a:pt x="3687" y="62456"/>
                    </a:cubicBezTo>
                    <a:cubicBezTo>
                      <a:pt x="-2959" y="93723"/>
                      <a:pt x="1142" y="234535"/>
                      <a:pt x="2487" y="246729"/>
                    </a:cubicBezTo>
                    <a:cubicBezTo>
                      <a:pt x="8394" y="300291"/>
                      <a:pt x="33179" y="303939"/>
                      <a:pt x="86139" y="308243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5" name="Google Shape;3305;p28"/>
              <p:cNvSpPr/>
              <p:nvPr/>
            </p:nvSpPr>
            <p:spPr>
              <a:xfrm>
                <a:off x="1107334" y="8593489"/>
                <a:ext cx="304346" cy="310391"/>
              </a:xfrm>
              <a:custGeom>
                <a:rect b="b" l="l" r="r" t="t"/>
                <a:pathLst>
                  <a:path extrusionOk="0" h="310391" w="304346">
                    <a:moveTo>
                      <a:pt x="30495" y="296463"/>
                    </a:moveTo>
                    <a:cubicBezTo>
                      <a:pt x="65009" y="315196"/>
                      <a:pt x="238982" y="315237"/>
                      <a:pt x="272893" y="295349"/>
                    </a:cubicBezTo>
                    <a:cubicBezTo>
                      <a:pt x="305604" y="276240"/>
                      <a:pt x="299973" y="219790"/>
                      <a:pt x="302585" y="160163"/>
                    </a:cubicBezTo>
                    <a:cubicBezTo>
                      <a:pt x="307360" y="54229"/>
                      <a:pt x="310412" y="4296"/>
                      <a:pt x="198887" y="1431"/>
                    </a:cubicBezTo>
                    <a:cubicBezTo>
                      <a:pt x="87380" y="-1841"/>
                      <a:pt x="17789" y="-5294"/>
                      <a:pt x="3384" y="61982"/>
                    </a:cubicBezTo>
                    <a:cubicBezTo>
                      <a:pt x="-3515" y="94688"/>
                      <a:pt x="1949" y="229693"/>
                      <a:pt x="3927" y="245865"/>
                    </a:cubicBezTo>
                    <a:cubicBezTo>
                      <a:pt x="6449" y="266309"/>
                      <a:pt x="11188" y="286025"/>
                      <a:pt x="30495" y="296463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6" name="Google Shape;3306;p28"/>
              <p:cNvSpPr/>
              <p:nvPr/>
            </p:nvSpPr>
            <p:spPr>
              <a:xfrm>
                <a:off x="1107556" y="8185862"/>
                <a:ext cx="304549" cy="310600"/>
              </a:xfrm>
              <a:custGeom>
                <a:rect b="b" l="l" r="r" t="t"/>
                <a:pathLst>
                  <a:path extrusionOk="0" h="310600" w="304549">
                    <a:moveTo>
                      <a:pt x="206270" y="1947"/>
                    </a:moveTo>
                    <a:cubicBezTo>
                      <a:pt x="92427" y="-2100"/>
                      <a:pt x="18526" y="-6431"/>
                      <a:pt x="3687" y="62456"/>
                    </a:cubicBezTo>
                    <a:cubicBezTo>
                      <a:pt x="-2959" y="93723"/>
                      <a:pt x="1142" y="234535"/>
                      <a:pt x="2487" y="246729"/>
                    </a:cubicBezTo>
                    <a:cubicBezTo>
                      <a:pt x="4805" y="267748"/>
                      <a:pt x="9725" y="287604"/>
                      <a:pt x="29965" y="297747"/>
                    </a:cubicBezTo>
                    <a:cubicBezTo>
                      <a:pt x="65298" y="315454"/>
                      <a:pt x="239225" y="315354"/>
                      <a:pt x="272362" y="294403"/>
                    </a:cubicBezTo>
                    <a:cubicBezTo>
                      <a:pt x="302127" y="275583"/>
                      <a:pt x="299524" y="219970"/>
                      <a:pt x="302276" y="164883"/>
                    </a:cubicBezTo>
                    <a:cubicBezTo>
                      <a:pt x="307545" y="59442"/>
                      <a:pt x="312688" y="5368"/>
                      <a:pt x="206270" y="1947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7" name="Google Shape;3307;p28"/>
              <p:cNvSpPr/>
              <p:nvPr/>
            </p:nvSpPr>
            <p:spPr>
              <a:xfrm>
                <a:off x="1107521" y="9001283"/>
                <a:ext cx="304182" cy="310326"/>
              </a:xfrm>
              <a:custGeom>
                <a:rect b="b" l="l" r="r" t="t"/>
                <a:pathLst>
                  <a:path extrusionOk="0" h="310326" w="304182">
                    <a:moveTo>
                      <a:pt x="191543" y="1016"/>
                    </a:moveTo>
                    <a:cubicBezTo>
                      <a:pt x="83477" y="-1491"/>
                      <a:pt x="17204" y="-4587"/>
                      <a:pt x="3125" y="61607"/>
                    </a:cubicBezTo>
                    <a:cubicBezTo>
                      <a:pt x="-3960" y="95413"/>
                      <a:pt x="2862" y="226341"/>
                      <a:pt x="5415" y="245101"/>
                    </a:cubicBezTo>
                    <a:cubicBezTo>
                      <a:pt x="8136" y="264976"/>
                      <a:pt x="12704" y="284556"/>
                      <a:pt x="31069" y="295283"/>
                    </a:cubicBezTo>
                    <a:cubicBezTo>
                      <a:pt x="65039" y="315207"/>
                      <a:pt x="239017" y="315098"/>
                      <a:pt x="273467" y="296396"/>
                    </a:cubicBezTo>
                    <a:cubicBezTo>
                      <a:pt x="309061" y="277151"/>
                      <a:pt x="300578" y="216908"/>
                      <a:pt x="302937" y="155543"/>
                    </a:cubicBezTo>
                    <a:cubicBezTo>
                      <a:pt x="307210" y="47644"/>
                      <a:pt x="306884" y="3284"/>
                      <a:pt x="191543" y="1016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8" name="Google Shape;3308;p28"/>
              <p:cNvSpPr/>
              <p:nvPr/>
            </p:nvSpPr>
            <p:spPr>
              <a:xfrm>
                <a:off x="699783" y="8593551"/>
                <a:ext cx="304184" cy="310326"/>
              </a:xfrm>
              <a:custGeom>
                <a:rect b="b" l="l" r="r" t="t"/>
                <a:pathLst>
                  <a:path extrusionOk="0" h="310326" w="304184">
                    <a:moveTo>
                      <a:pt x="191543" y="1016"/>
                    </a:moveTo>
                    <a:cubicBezTo>
                      <a:pt x="83477" y="-1491"/>
                      <a:pt x="17203" y="-4587"/>
                      <a:pt x="3125" y="61608"/>
                    </a:cubicBezTo>
                    <a:cubicBezTo>
                      <a:pt x="-3960" y="95413"/>
                      <a:pt x="2862" y="226341"/>
                      <a:pt x="5415" y="245101"/>
                    </a:cubicBezTo>
                    <a:cubicBezTo>
                      <a:pt x="8136" y="264976"/>
                      <a:pt x="12704" y="284556"/>
                      <a:pt x="31074" y="295283"/>
                    </a:cubicBezTo>
                    <a:cubicBezTo>
                      <a:pt x="65044" y="315207"/>
                      <a:pt x="239021" y="315098"/>
                      <a:pt x="273471" y="296396"/>
                    </a:cubicBezTo>
                    <a:cubicBezTo>
                      <a:pt x="309066" y="277151"/>
                      <a:pt x="300583" y="216908"/>
                      <a:pt x="302941" y="155543"/>
                    </a:cubicBezTo>
                    <a:cubicBezTo>
                      <a:pt x="307210" y="47644"/>
                      <a:pt x="306880" y="3284"/>
                      <a:pt x="191543" y="1016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9" name="Google Shape;3309;p28"/>
              <p:cNvSpPr/>
              <p:nvPr/>
            </p:nvSpPr>
            <p:spPr>
              <a:xfrm>
                <a:off x="1513277" y="9408908"/>
                <a:ext cx="307560" cy="311085"/>
              </a:xfrm>
              <a:custGeom>
                <a:rect b="b" l="l" r="r" t="t"/>
                <a:pathLst>
                  <a:path extrusionOk="0" h="311085" w="307560">
                    <a:moveTo>
                      <a:pt x="305709" y="137713"/>
                    </a:moveTo>
                    <a:cubicBezTo>
                      <a:pt x="307502" y="26352"/>
                      <a:pt x="289431" y="-185"/>
                      <a:pt x="163547" y="1"/>
                    </a:cubicBezTo>
                    <a:cubicBezTo>
                      <a:pt x="63312" y="150"/>
                      <a:pt x="16350" y="-2090"/>
                      <a:pt x="3458" y="60751"/>
                    </a:cubicBezTo>
                    <a:cubicBezTo>
                      <a:pt x="-5424" y="104052"/>
                      <a:pt x="4680" y="203604"/>
                      <a:pt x="12724" y="242697"/>
                    </a:cubicBezTo>
                    <a:cubicBezTo>
                      <a:pt x="22502" y="289791"/>
                      <a:pt x="32729" y="300409"/>
                      <a:pt x="85924" y="306035"/>
                    </a:cubicBezTo>
                    <a:cubicBezTo>
                      <a:pt x="142193" y="311924"/>
                      <a:pt x="183954" y="312032"/>
                      <a:pt x="218458" y="309561"/>
                    </a:cubicBezTo>
                    <a:cubicBezTo>
                      <a:pt x="332912" y="301568"/>
                      <a:pt x="303518" y="273673"/>
                      <a:pt x="305709" y="137713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0" name="Google Shape;3310;p28"/>
              <p:cNvSpPr/>
              <p:nvPr/>
            </p:nvSpPr>
            <p:spPr>
              <a:xfrm>
                <a:off x="699592" y="9001221"/>
                <a:ext cx="304345" cy="310391"/>
              </a:xfrm>
              <a:custGeom>
                <a:rect b="b" l="l" r="r" t="t"/>
                <a:pathLst>
                  <a:path extrusionOk="0" h="310391" w="304345">
                    <a:moveTo>
                      <a:pt x="30495" y="296463"/>
                    </a:moveTo>
                    <a:cubicBezTo>
                      <a:pt x="65009" y="315196"/>
                      <a:pt x="238982" y="315237"/>
                      <a:pt x="272893" y="295349"/>
                    </a:cubicBezTo>
                    <a:cubicBezTo>
                      <a:pt x="305604" y="276240"/>
                      <a:pt x="299972" y="219794"/>
                      <a:pt x="302585" y="160163"/>
                    </a:cubicBezTo>
                    <a:cubicBezTo>
                      <a:pt x="307360" y="54229"/>
                      <a:pt x="310411" y="4301"/>
                      <a:pt x="198887" y="1431"/>
                    </a:cubicBezTo>
                    <a:cubicBezTo>
                      <a:pt x="87380" y="-1841"/>
                      <a:pt x="17789" y="-5294"/>
                      <a:pt x="3384" y="61982"/>
                    </a:cubicBezTo>
                    <a:cubicBezTo>
                      <a:pt x="-3515" y="94688"/>
                      <a:pt x="1949" y="229693"/>
                      <a:pt x="3927" y="245865"/>
                    </a:cubicBezTo>
                    <a:cubicBezTo>
                      <a:pt x="6449" y="266309"/>
                      <a:pt x="11193" y="286025"/>
                      <a:pt x="30495" y="296463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1" name="Google Shape;3311;p28"/>
              <p:cNvSpPr/>
              <p:nvPr/>
            </p:nvSpPr>
            <p:spPr>
              <a:xfrm>
                <a:off x="699819" y="9409049"/>
                <a:ext cx="304547" cy="310616"/>
              </a:xfrm>
              <a:custGeom>
                <a:rect b="b" l="l" r="r" t="t"/>
                <a:pathLst>
                  <a:path extrusionOk="0" h="310616" w="304547">
                    <a:moveTo>
                      <a:pt x="206270" y="1947"/>
                    </a:moveTo>
                    <a:cubicBezTo>
                      <a:pt x="92427" y="-2100"/>
                      <a:pt x="18526" y="-6431"/>
                      <a:pt x="3687" y="62457"/>
                    </a:cubicBezTo>
                    <a:cubicBezTo>
                      <a:pt x="-2959" y="93723"/>
                      <a:pt x="1142" y="234535"/>
                      <a:pt x="2487" y="246729"/>
                    </a:cubicBezTo>
                    <a:cubicBezTo>
                      <a:pt x="8399" y="300286"/>
                      <a:pt x="33179" y="303944"/>
                      <a:pt x="86144" y="308243"/>
                    </a:cubicBezTo>
                    <a:cubicBezTo>
                      <a:pt x="129887" y="311860"/>
                      <a:pt x="174097" y="311244"/>
                      <a:pt x="218678" y="307067"/>
                    </a:cubicBezTo>
                    <a:cubicBezTo>
                      <a:pt x="300461" y="299445"/>
                      <a:pt x="296635" y="277665"/>
                      <a:pt x="302276" y="164883"/>
                    </a:cubicBezTo>
                    <a:cubicBezTo>
                      <a:pt x="307541" y="59447"/>
                      <a:pt x="312683" y="5368"/>
                      <a:pt x="206270" y="1947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2" name="Google Shape;3312;p28"/>
              <p:cNvSpPr/>
              <p:nvPr/>
            </p:nvSpPr>
            <p:spPr>
              <a:xfrm>
                <a:off x="1107074" y="9409269"/>
                <a:ext cx="304308" cy="310396"/>
              </a:xfrm>
              <a:custGeom>
                <a:rect b="b" l="l" r="r" t="t"/>
                <a:pathLst>
                  <a:path extrusionOk="0" h="310396" w="304308">
                    <a:moveTo>
                      <a:pt x="184380" y="685"/>
                    </a:moveTo>
                    <a:cubicBezTo>
                      <a:pt x="80157" y="-1089"/>
                      <a:pt x="16889" y="-4262"/>
                      <a:pt x="3041" y="61312"/>
                    </a:cubicBezTo>
                    <a:cubicBezTo>
                      <a:pt x="-4582" y="97920"/>
                      <a:pt x="4178" y="225280"/>
                      <a:pt x="7075" y="244421"/>
                    </a:cubicBezTo>
                    <a:cubicBezTo>
                      <a:pt x="14834" y="295685"/>
                      <a:pt x="34300" y="302075"/>
                      <a:pt x="85503" y="306850"/>
                    </a:cubicBezTo>
                    <a:cubicBezTo>
                      <a:pt x="130075" y="311023"/>
                      <a:pt x="174289" y="311639"/>
                      <a:pt x="218037" y="308027"/>
                    </a:cubicBezTo>
                    <a:cubicBezTo>
                      <a:pt x="318887" y="299835"/>
                      <a:pt x="299431" y="270954"/>
                      <a:pt x="303460" y="151011"/>
                    </a:cubicBezTo>
                    <a:cubicBezTo>
                      <a:pt x="307063" y="43805"/>
                      <a:pt x="304510" y="2355"/>
                      <a:pt x="184380" y="685"/>
                    </a:cubicBezTo>
                    <a:close/>
                  </a:path>
                </a:pathLst>
              </a:custGeom>
              <a:solidFill>
                <a:srgbClr val="31224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13" name="Google Shape;3313;p28"/>
            <p:cNvSpPr/>
            <p:nvPr/>
          </p:nvSpPr>
          <p:spPr>
            <a:xfrm>
              <a:off x="264279" y="7705837"/>
              <a:ext cx="1535187" cy="329575"/>
            </a:xfrm>
            <a:custGeom>
              <a:rect b="b" l="l" r="r" t="t"/>
              <a:pathLst>
                <a:path extrusionOk="0" h="329575" w="1535187">
                  <a:moveTo>
                    <a:pt x="309137" y="327509"/>
                  </a:moveTo>
                  <a:cubicBezTo>
                    <a:pt x="244167" y="328152"/>
                    <a:pt x="179079" y="330455"/>
                    <a:pt x="114123" y="329215"/>
                  </a:cubicBezTo>
                  <a:cubicBezTo>
                    <a:pt x="91841" y="328568"/>
                    <a:pt x="68723" y="325590"/>
                    <a:pt x="48723" y="315166"/>
                  </a:cubicBezTo>
                  <a:cubicBezTo>
                    <a:pt x="26265" y="303484"/>
                    <a:pt x="14029" y="282614"/>
                    <a:pt x="10416" y="257938"/>
                  </a:cubicBezTo>
                  <a:cubicBezTo>
                    <a:pt x="5830" y="226400"/>
                    <a:pt x="3295" y="194463"/>
                    <a:pt x="1806" y="162599"/>
                  </a:cubicBezTo>
                  <a:cubicBezTo>
                    <a:pt x="398" y="132396"/>
                    <a:pt x="-1109" y="101528"/>
                    <a:pt x="1177" y="71389"/>
                  </a:cubicBezTo>
                  <a:cubicBezTo>
                    <a:pt x="6478" y="1474"/>
                    <a:pt x="71525" y="2678"/>
                    <a:pt x="126268" y="1949"/>
                  </a:cubicBezTo>
                  <a:cubicBezTo>
                    <a:pt x="316679" y="-581"/>
                    <a:pt x="1208156" y="-717"/>
                    <a:pt x="1408919" y="1949"/>
                  </a:cubicBezTo>
                  <a:cubicBezTo>
                    <a:pt x="1463662" y="2678"/>
                    <a:pt x="1528710" y="1469"/>
                    <a:pt x="1534010" y="71389"/>
                  </a:cubicBezTo>
                  <a:cubicBezTo>
                    <a:pt x="1536297" y="101524"/>
                    <a:pt x="1534789" y="132392"/>
                    <a:pt x="1533381" y="162599"/>
                  </a:cubicBezTo>
                  <a:cubicBezTo>
                    <a:pt x="1531892" y="194463"/>
                    <a:pt x="1529357" y="226400"/>
                    <a:pt x="1524771" y="257938"/>
                  </a:cubicBezTo>
                  <a:cubicBezTo>
                    <a:pt x="1521159" y="282614"/>
                    <a:pt x="1508922" y="303484"/>
                    <a:pt x="1486465" y="315166"/>
                  </a:cubicBezTo>
                  <a:cubicBezTo>
                    <a:pt x="1466465" y="325590"/>
                    <a:pt x="1443346" y="328568"/>
                    <a:pt x="1421064" y="329215"/>
                  </a:cubicBezTo>
                  <a:cubicBezTo>
                    <a:pt x="1356108" y="330455"/>
                    <a:pt x="1291020" y="328152"/>
                    <a:pt x="1226050" y="327509"/>
                  </a:cubicBezTo>
                  <a:cubicBezTo>
                    <a:pt x="1225448" y="327504"/>
                    <a:pt x="309766" y="327504"/>
                    <a:pt x="309137" y="3275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4" name="Google Shape;3314;p28"/>
            <p:cNvSpPr/>
            <p:nvPr/>
          </p:nvSpPr>
          <p:spPr>
            <a:xfrm>
              <a:off x="272593" y="8161791"/>
              <a:ext cx="307560" cy="311085"/>
            </a:xfrm>
            <a:custGeom>
              <a:rect b="b" l="l" r="r" t="t"/>
              <a:pathLst>
                <a:path extrusionOk="0" h="311085" w="307560">
                  <a:moveTo>
                    <a:pt x="218461" y="309561"/>
                  </a:moveTo>
                  <a:cubicBezTo>
                    <a:pt x="183957" y="312032"/>
                    <a:pt x="142196" y="311924"/>
                    <a:pt x="85927" y="306035"/>
                  </a:cubicBezTo>
                  <a:cubicBezTo>
                    <a:pt x="32736" y="300409"/>
                    <a:pt x="22505" y="289791"/>
                    <a:pt x="12727" y="242697"/>
                  </a:cubicBezTo>
                  <a:cubicBezTo>
                    <a:pt x="4678" y="203604"/>
                    <a:pt x="-5426" y="104052"/>
                    <a:pt x="3461" y="60751"/>
                  </a:cubicBezTo>
                  <a:cubicBezTo>
                    <a:pt x="16353" y="-2090"/>
                    <a:pt x="63315" y="150"/>
                    <a:pt x="163550" y="1"/>
                  </a:cubicBezTo>
                  <a:cubicBezTo>
                    <a:pt x="289429" y="-185"/>
                    <a:pt x="307500" y="26352"/>
                    <a:pt x="305712" y="137713"/>
                  </a:cubicBezTo>
                  <a:cubicBezTo>
                    <a:pt x="303517" y="273673"/>
                    <a:pt x="332910" y="301568"/>
                    <a:pt x="218461" y="309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5" name="Google Shape;3315;p28"/>
            <p:cNvSpPr/>
            <p:nvPr/>
          </p:nvSpPr>
          <p:spPr>
            <a:xfrm>
              <a:off x="274590" y="8569613"/>
              <a:ext cx="304310" cy="310381"/>
            </a:xfrm>
            <a:custGeom>
              <a:rect b="b" l="l" r="r" t="t"/>
              <a:pathLst>
                <a:path extrusionOk="0" h="310381" w="304310">
                  <a:moveTo>
                    <a:pt x="7077" y="244422"/>
                  </a:moveTo>
                  <a:cubicBezTo>
                    <a:pt x="4180" y="225285"/>
                    <a:pt x="-4584" y="97920"/>
                    <a:pt x="3043" y="61313"/>
                  </a:cubicBezTo>
                  <a:cubicBezTo>
                    <a:pt x="16887" y="-4266"/>
                    <a:pt x="80155" y="-1089"/>
                    <a:pt x="184382" y="685"/>
                  </a:cubicBezTo>
                  <a:cubicBezTo>
                    <a:pt x="304507" y="2360"/>
                    <a:pt x="307065" y="43806"/>
                    <a:pt x="303462" y="151007"/>
                  </a:cubicBezTo>
                  <a:cubicBezTo>
                    <a:pt x="301257" y="216604"/>
                    <a:pt x="312466" y="278359"/>
                    <a:pt x="274218" y="297527"/>
                  </a:cubicBezTo>
                  <a:cubicBezTo>
                    <a:pt x="239180" y="315088"/>
                    <a:pt x="65211" y="315297"/>
                    <a:pt x="31821" y="294182"/>
                  </a:cubicBezTo>
                  <a:cubicBezTo>
                    <a:pt x="14388" y="283161"/>
                    <a:pt x="9997" y="263726"/>
                    <a:pt x="7077" y="2444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6" name="Google Shape;3316;p28"/>
            <p:cNvSpPr/>
            <p:nvPr/>
          </p:nvSpPr>
          <p:spPr>
            <a:xfrm>
              <a:off x="274155" y="8977119"/>
              <a:ext cx="304545" cy="310600"/>
            </a:xfrm>
            <a:custGeom>
              <a:rect b="b" l="l" r="r" t="t"/>
              <a:pathLst>
                <a:path extrusionOk="0" h="310600" w="304545">
                  <a:moveTo>
                    <a:pt x="2487" y="246729"/>
                  </a:moveTo>
                  <a:cubicBezTo>
                    <a:pt x="1142" y="234541"/>
                    <a:pt x="-2959" y="93728"/>
                    <a:pt x="3687" y="62457"/>
                  </a:cubicBezTo>
                  <a:cubicBezTo>
                    <a:pt x="18526" y="-6435"/>
                    <a:pt x="92427" y="-2099"/>
                    <a:pt x="206270" y="1947"/>
                  </a:cubicBezTo>
                  <a:cubicBezTo>
                    <a:pt x="312683" y="5369"/>
                    <a:pt x="307541" y="59447"/>
                    <a:pt x="302271" y="164883"/>
                  </a:cubicBezTo>
                  <a:cubicBezTo>
                    <a:pt x="299519" y="219971"/>
                    <a:pt x="302122" y="275583"/>
                    <a:pt x="272358" y="294403"/>
                  </a:cubicBezTo>
                  <a:cubicBezTo>
                    <a:pt x="239225" y="315355"/>
                    <a:pt x="65293" y="315454"/>
                    <a:pt x="29961" y="297748"/>
                  </a:cubicBezTo>
                  <a:cubicBezTo>
                    <a:pt x="9725" y="287605"/>
                    <a:pt x="4805" y="267749"/>
                    <a:pt x="2487" y="246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7" name="Google Shape;3317;p28"/>
            <p:cNvSpPr/>
            <p:nvPr/>
          </p:nvSpPr>
          <p:spPr>
            <a:xfrm>
              <a:off x="272772" y="9384983"/>
              <a:ext cx="307563" cy="311085"/>
            </a:xfrm>
            <a:custGeom>
              <a:rect b="b" l="l" r="r" t="t"/>
              <a:pathLst>
                <a:path extrusionOk="0" h="311085" w="307563">
                  <a:moveTo>
                    <a:pt x="89102" y="309561"/>
                  </a:moveTo>
                  <a:cubicBezTo>
                    <a:pt x="123606" y="312032"/>
                    <a:pt x="165367" y="311924"/>
                    <a:pt x="221636" y="306035"/>
                  </a:cubicBezTo>
                  <a:cubicBezTo>
                    <a:pt x="274827" y="300409"/>
                    <a:pt x="285058" y="289791"/>
                    <a:pt x="294836" y="242697"/>
                  </a:cubicBezTo>
                  <a:cubicBezTo>
                    <a:pt x="302885" y="203604"/>
                    <a:pt x="312989" y="104052"/>
                    <a:pt x="304103" y="60751"/>
                  </a:cubicBezTo>
                  <a:cubicBezTo>
                    <a:pt x="291210" y="-2090"/>
                    <a:pt x="244248" y="150"/>
                    <a:pt x="144013" y="1"/>
                  </a:cubicBezTo>
                  <a:cubicBezTo>
                    <a:pt x="18134" y="-185"/>
                    <a:pt x="63" y="26352"/>
                    <a:pt x="1851" y="137713"/>
                  </a:cubicBezTo>
                  <a:cubicBezTo>
                    <a:pt x="4042" y="273673"/>
                    <a:pt x="-25351" y="301568"/>
                    <a:pt x="89102" y="309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8" name="Google Shape;3318;p28"/>
            <p:cNvSpPr/>
            <p:nvPr/>
          </p:nvSpPr>
          <p:spPr>
            <a:xfrm>
              <a:off x="681870" y="8162153"/>
              <a:ext cx="304310" cy="310386"/>
            </a:xfrm>
            <a:custGeom>
              <a:rect b="b" l="l" r="r" t="t"/>
              <a:pathLst>
                <a:path extrusionOk="0" h="310386" w="304310">
                  <a:moveTo>
                    <a:pt x="7077" y="244422"/>
                  </a:moveTo>
                  <a:cubicBezTo>
                    <a:pt x="4180" y="225285"/>
                    <a:pt x="-4584" y="97920"/>
                    <a:pt x="3043" y="61313"/>
                  </a:cubicBezTo>
                  <a:cubicBezTo>
                    <a:pt x="16887" y="-4266"/>
                    <a:pt x="80155" y="-1089"/>
                    <a:pt x="184382" y="685"/>
                  </a:cubicBezTo>
                  <a:cubicBezTo>
                    <a:pt x="304507" y="2360"/>
                    <a:pt x="307065" y="43806"/>
                    <a:pt x="303462" y="151012"/>
                  </a:cubicBezTo>
                  <a:cubicBezTo>
                    <a:pt x="301257" y="216609"/>
                    <a:pt x="312466" y="278363"/>
                    <a:pt x="274218" y="297532"/>
                  </a:cubicBezTo>
                  <a:cubicBezTo>
                    <a:pt x="239180" y="315093"/>
                    <a:pt x="65211" y="315301"/>
                    <a:pt x="31821" y="294187"/>
                  </a:cubicBezTo>
                  <a:cubicBezTo>
                    <a:pt x="14388" y="283161"/>
                    <a:pt x="10001" y="263726"/>
                    <a:pt x="7077" y="2444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9" name="Google Shape;3319;p28"/>
            <p:cNvSpPr/>
            <p:nvPr/>
          </p:nvSpPr>
          <p:spPr>
            <a:xfrm>
              <a:off x="682319" y="8569628"/>
              <a:ext cx="304178" cy="310324"/>
            </a:xfrm>
            <a:custGeom>
              <a:rect b="b" l="l" r="r" t="t"/>
              <a:pathLst>
                <a:path extrusionOk="0" h="310324" w="304178">
                  <a:moveTo>
                    <a:pt x="5415" y="245099"/>
                  </a:moveTo>
                  <a:cubicBezTo>
                    <a:pt x="2866" y="226338"/>
                    <a:pt x="-3961" y="95406"/>
                    <a:pt x="3124" y="61605"/>
                  </a:cubicBezTo>
                  <a:cubicBezTo>
                    <a:pt x="17203" y="-4585"/>
                    <a:pt x="83476" y="-1489"/>
                    <a:pt x="191542" y="1014"/>
                  </a:cubicBezTo>
                  <a:cubicBezTo>
                    <a:pt x="306879" y="3282"/>
                    <a:pt x="307209" y="47642"/>
                    <a:pt x="302931" y="155541"/>
                  </a:cubicBezTo>
                  <a:cubicBezTo>
                    <a:pt x="300573" y="216911"/>
                    <a:pt x="309060" y="277149"/>
                    <a:pt x="273461" y="296394"/>
                  </a:cubicBezTo>
                  <a:cubicBezTo>
                    <a:pt x="239011" y="315096"/>
                    <a:pt x="65038" y="315204"/>
                    <a:pt x="31064" y="295280"/>
                  </a:cubicBezTo>
                  <a:cubicBezTo>
                    <a:pt x="12698" y="284553"/>
                    <a:pt x="8135" y="264978"/>
                    <a:pt x="5415" y="2450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0" name="Google Shape;3320;p28"/>
            <p:cNvSpPr/>
            <p:nvPr/>
          </p:nvSpPr>
          <p:spPr>
            <a:xfrm>
              <a:off x="682125" y="8977291"/>
              <a:ext cx="304345" cy="310393"/>
            </a:xfrm>
            <a:custGeom>
              <a:rect b="b" l="l" r="r" t="t"/>
              <a:pathLst>
                <a:path extrusionOk="0" h="310393" w="304345">
                  <a:moveTo>
                    <a:pt x="3929" y="245865"/>
                  </a:moveTo>
                  <a:cubicBezTo>
                    <a:pt x="1951" y="229693"/>
                    <a:pt x="-3518" y="94688"/>
                    <a:pt x="3386" y="61982"/>
                  </a:cubicBezTo>
                  <a:cubicBezTo>
                    <a:pt x="17791" y="-5295"/>
                    <a:pt x="87382" y="-1841"/>
                    <a:pt x="198889" y="1431"/>
                  </a:cubicBezTo>
                  <a:cubicBezTo>
                    <a:pt x="310409" y="4301"/>
                    <a:pt x="307358" y="54233"/>
                    <a:pt x="302587" y="160163"/>
                  </a:cubicBezTo>
                  <a:cubicBezTo>
                    <a:pt x="299974" y="219794"/>
                    <a:pt x="305610" y="276240"/>
                    <a:pt x="272895" y="295349"/>
                  </a:cubicBezTo>
                  <a:cubicBezTo>
                    <a:pt x="238984" y="315237"/>
                    <a:pt x="65011" y="315201"/>
                    <a:pt x="30497" y="296463"/>
                  </a:cubicBezTo>
                  <a:cubicBezTo>
                    <a:pt x="11195" y="286025"/>
                    <a:pt x="6451" y="266310"/>
                    <a:pt x="3929" y="2458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1" name="Google Shape;3321;p28"/>
            <p:cNvSpPr/>
            <p:nvPr/>
          </p:nvSpPr>
          <p:spPr>
            <a:xfrm>
              <a:off x="682354" y="9385123"/>
              <a:ext cx="304545" cy="310613"/>
            </a:xfrm>
            <a:custGeom>
              <a:rect b="b" l="l" r="r" t="t"/>
              <a:pathLst>
                <a:path extrusionOk="0" h="310613" w="304545">
                  <a:moveTo>
                    <a:pt x="218678" y="307067"/>
                  </a:moveTo>
                  <a:cubicBezTo>
                    <a:pt x="174097" y="311240"/>
                    <a:pt x="129883" y="311856"/>
                    <a:pt x="86144" y="308244"/>
                  </a:cubicBezTo>
                  <a:cubicBezTo>
                    <a:pt x="33179" y="303940"/>
                    <a:pt x="8399" y="300287"/>
                    <a:pt x="2487" y="246729"/>
                  </a:cubicBezTo>
                  <a:cubicBezTo>
                    <a:pt x="1142" y="234540"/>
                    <a:pt x="-2959" y="93728"/>
                    <a:pt x="3687" y="62457"/>
                  </a:cubicBezTo>
                  <a:cubicBezTo>
                    <a:pt x="18526" y="-6435"/>
                    <a:pt x="92427" y="-2099"/>
                    <a:pt x="206270" y="1947"/>
                  </a:cubicBezTo>
                  <a:cubicBezTo>
                    <a:pt x="312683" y="5369"/>
                    <a:pt x="307541" y="59447"/>
                    <a:pt x="302271" y="164883"/>
                  </a:cubicBezTo>
                  <a:cubicBezTo>
                    <a:pt x="296635" y="277670"/>
                    <a:pt x="300456" y="299445"/>
                    <a:pt x="218678" y="3070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2" name="Google Shape;3322;p28"/>
            <p:cNvSpPr/>
            <p:nvPr/>
          </p:nvSpPr>
          <p:spPr>
            <a:xfrm>
              <a:off x="1090092" y="8161932"/>
              <a:ext cx="304545" cy="310600"/>
            </a:xfrm>
            <a:custGeom>
              <a:rect b="b" l="l" r="r" t="t"/>
              <a:pathLst>
                <a:path extrusionOk="0" h="310600" w="304545">
                  <a:moveTo>
                    <a:pt x="2487" y="246729"/>
                  </a:moveTo>
                  <a:cubicBezTo>
                    <a:pt x="1142" y="234540"/>
                    <a:pt x="-2959" y="93728"/>
                    <a:pt x="3687" y="62457"/>
                  </a:cubicBezTo>
                  <a:cubicBezTo>
                    <a:pt x="18526" y="-6435"/>
                    <a:pt x="92427" y="-2099"/>
                    <a:pt x="206270" y="1947"/>
                  </a:cubicBezTo>
                  <a:cubicBezTo>
                    <a:pt x="312683" y="5369"/>
                    <a:pt x="307541" y="59447"/>
                    <a:pt x="302272" y="164883"/>
                  </a:cubicBezTo>
                  <a:cubicBezTo>
                    <a:pt x="299519" y="219971"/>
                    <a:pt x="302122" y="275583"/>
                    <a:pt x="272358" y="294403"/>
                  </a:cubicBezTo>
                  <a:cubicBezTo>
                    <a:pt x="239225" y="315355"/>
                    <a:pt x="65293" y="315454"/>
                    <a:pt x="29961" y="297748"/>
                  </a:cubicBezTo>
                  <a:cubicBezTo>
                    <a:pt x="9730" y="287605"/>
                    <a:pt x="4809" y="267749"/>
                    <a:pt x="2487" y="246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3" name="Google Shape;3323;p28"/>
            <p:cNvSpPr/>
            <p:nvPr/>
          </p:nvSpPr>
          <p:spPr>
            <a:xfrm>
              <a:off x="1089867" y="8569559"/>
              <a:ext cx="304345" cy="310393"/>
            </a:xfrm>
            <a:custGeom>
              <a:rect b="b" l="l" r="r" t="t"/>
              <a:pathLst>
                <a:path extrusionOk="0" h="310393" w="304345">
                  <a:moveTo>
                    <a:pt x="3929" y="245865"/>
                  </a:moveTo>
                  <a:cubicBezTo>
                    <a:pt x="1951" y="229693"/>
                    <a:pt x="-3518" y="94688"/>
                    <a:pt x="3386" y="61982"/>
                  </a:cubicBezTo>
                  <a:cubicBezTo>
                    <a:pt x="17791" y="-5294"/>
                    <a:pt x="87382" y="-1841"/>
                    <a:pt x="198889" y="1431"/>
                  </a:cubicBezTo>
                  <a:cubicBezTo>
                    <a:pt x="310409" y="4301"/>
                    <a:pt x="307358" y="54233"/>
                    <a:pt x="302587" y="160163"/>
                  </a:cubicBezTo>
                  <a:cubicBezTo>
                    <a:pt x="299975" y="219794"/>
                    <a:pt x="305610" y="276240"/>
                    <a:pt x="272895" y="295349"/>
                  </a:cubicBezTo>
                  <a:cubicBezTo>
                    <a:pt x="238984" y="315237"/>
                    <a:pt x="65011" y="315201"/>
                    <a:pt x="30497" y="296463"/>
                  </a:cubicBezTo>
                  <a:cubicBezTo>
                    <a:pt x="11195" y="286030"/>
                    <a:pt x="6451" y="266314"/>
                    <a:pt x="3929" y="2458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4" name="Google Shape;3324;p28"/>
            <p:cNvSpPr/>
            <p:nvPr/>
          </p:nvSpPr>
          <p:spPr>
            <a:xfrm>
              <a:off x="1090057" y="8977360"/>
              <a:ext cx="304178" cy="310324"/>
            </a:xfrm>
            <a:custGeom>
              <a:rect b="b" l="l" r="r" t="t"/>
              <a:pathLst>
                <a:path extrusionOk="0" h="310324" w="304178">
                  <a:moveTo>
                    <a:pt x="5415" y="245099"/>
                  </a:moveTo>
                  <a:cubicBezTo>
                    <a:pt x="2866" y="226338"/>
                    <a:pt x="-3961" y="95406"/>
                    <a:pt x="3124" y="61605"/>
                  </a:cubicBezTo>
                  <a:cubicBezTo>
                    <a:pt x="17203" y="-4585"/>
                    <a:pt x="83476" y="-1489"/>
                    <a:pt x="191542" y="1014"/>
                  </a:cubicBezTo>
                  <a:cubicBezTo>
                    <a:pt x="306879" y="3282"/>
                    <a:pt x="307209" y="47642"/>
                    <a:pt x="302931" y="155541"/>
                  </a:cubicBezTo>
                  <a:cubicBezTo>
                    <a:pt x="300573" y="216910"/>
                    <a:pt x="309060" y="277149"/>
                    <a:pt x="273461" y="296394"/>
                  </a:cubicBezTo>
                  <a:cubicBezTo>
                    <a:pt x="239011" y="315096"/>
                    <a:pt x="65038" y="315204"/>
                    <a:pt x="31064" y="295280"/>
                  </a:cubicBezTo>
                  <a:cubicBezTo>
                    <a:pt x="12703" y="284553"/>
                    <a:pt x="8135" y="264973"/>
                    <a:pt x="5415" y="2450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5" name="Google Shape;3325;p28"/>
            <p:cNvSpPr/>
            <p:nvPr/>
          </p:nvSpPr>
          <p:spPr>
            <a:xfrm>
              <a:off x="1089612" y="9385339"/>
              <a:ext cx="304310" cy="310400"/>
            </a:xfrm>
            <a:custGeom>
              <a:rect b="b" l="l" r="r" t="t"/>
              <a:pathLst>
                <a:path extrusionOk="0" h="310400" w="304310">
                  <a:moveTo>
                    <a:pt x="218039" y="308028"/>
                  </a:moveTo>
                  <a:cubicBezTo>
                    <a:pt x="174291" y="311644"/>
                    <a:pt x="130077" y="311029"/>
                    <a:pt x="85505" y="306851"/>
                  </a:cubicBezTo>
                  <a:cubicBezTo>
                    <a:pt x="34302" y="302076"/>
                    <a:pt x="14836" y="295685"/>
                    <a:pt x="7077" y="244422"/>
                  </a:cubicBezTo>
                  <a:cubicBezTo>
                    <a:pt x="4180" y="225286"/>
                    <a:pt x="-4584" y="97920"/>
                    <a:pt x="3043" y="61313"/>
                  </a:cubicBezTo>
                  <a:cubicBezTo>
                    <a:pt x="16887" y="-4266"/>
                    <a:pt x="80155" y="-1089"/>
                    <a:pt x="184382" y="685"/>
                  </a:cubicBezTo>
                  <a:cubicBezTo>
                    <a:pt x="304507" y="2360"/>
                    <a:pt x="307065" y="43806"/>
                    <a:pt x="303462" y="151007"/>
                  </a:cubicBezTo>
                  <a:cubicBezTo>
                    <a:pt x="299433" y="270954"/>
                    <a:pt x="318894" y="299835"/>
                    <a:pt x="218039" y="3080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6" name="Google Shape;3326;p28"/>
            <p:cNvSpPr/>
            <p:nvPr/>
          </p:nvSpPr>
          <p:spPr>
            <a:xfrm>
              <a:off x="1495994" y="8161791"/>
              <a:ext cx="307562" cy="311085"/>
            </a:xfrm>
            <a:custGeom>
              <a:rect b="b" l="l" r="r" t="t"/>
              <a:pathLst>
                <a:path extrusionOk="0" h="311085" w="307562">
                  <a:moveTo>
                    <a:pt x="89101" y="309561"/>
                  </a:moveTo>
                  <a:cubicBezTo>
                    <a:pt x="123605" y="312032"/>
                    <a:pt x="165370" y="311924"/>
                    <a:pt x="221635" y="306035"/>
                  </a:cubicBezTo>
                  <a:cubicBezTo>
                    <a:pt x="274826" y="300409"/>
                    <a:pt x="285057" y="289791"/>
                    <a:pt x="294835" y="242697"/>
                  </a:cubicBezTo>
                  <a:cubicBezTo>
                    <a:pt x="302884" y="203604"/>
                    <a:pt x="312988" y="104052"/>
                    <a:pt x="304102" y="60751"/>
                  </a:cubicBezTo>
                  <a:cubicBezTo>
                    <a:pt x="291209" y="-2090"/>
                    <a:pt x="244247" y="150"/>
                    <a:pt x="144013" y="1"/>
                  </a:cubicBezTo>
                  <a:cubicBezTo>
                    <a:pt x="18133" y="-185"/>
                    <a:pt x="62" y="26352"/>
                    <a:pt x="1850" y="137713"/>
                  </a:cubicBezTo>
                  <a:cubicBezTo>
                    <a:pt x="4041" y="273673"/>
                    <a:pt x="-25348" y="301568"/>
                    <a:pt x="89101" y="309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7" name="Google Shape;3327;p28"/>
            <p:cNvSpPr/>
            <p:nvPr/>
          </p:nvSpPr>
          <p:spPr>
            <a:xfrm>
              <a:off x="1497376" y="8569392"/>
              <a:ext cx="304545" cy="310613"/>
            </a:xfrm>
            <a:custGeom>
              <a:rect b="b" l="l" r="r" t="t"/>
              <a:pathLst>
                <a:path extrusionOk="0" h="310613" w="304545">
                  <a:moveTo>
                    <a:pt x="218678" y="307067"/>
                  </a:moveTo>
                  <a:cubicBezTo>
                    <a:pt x="174097" y="311240"/>
                    <a:pt x="129883" y="311856"/>
                    <a:pt x="86144" y="308244"/>
                  </a:cubicBezTo>
                  <a:cubicBezTo>
                    <a:pt x="33179" y="303940"/>
                    <a:pt x="8399" y="300287"/>
                    <a:pt x="2487" y="246729"/>
                  </a:cubicBezTo>
                  <a:cubicBezTo>
                    <a:pt x="1142" y="234541"/>
                    <a:pt x="-2959" y="93728"/>
                    <a:pt x="3687" y="62457"/>
                  </a:cubicBezTo>
                  <a:cubicBezTo>
                    <a:pt x="18526" y="-6435"/>
                    <a:pt x="92427" y="-2099"/>
                    <a:pt x="206270" y="1947"/>
                  </a:cubicBezTo>
                  <a:cubicBezTo>
                    <a:pt x="312683" y="5369"/>
                    <a:pt x="307541" y="59447"/>
                    <a:pt x="302271" y="164883"/>
                  </a:cubicBezTo>
                  <a:cubicBezTo>
                    <a:pt x="296640" y="277670"/>
                    <a:pt x="300461" y="299445"/>
                    <a:pt x="218678" y="3070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8" name="Google Shape;3328;p28"/>
            <p:cNvSpPr/>
            <p:nvPr/>
          </p:nvSpPr>
          <p:spPr>
            <a:xfrm>
              <a:off x="1497811" y="8977336"/>
              <a:ext cx="304310" cy="310400"/>
            </a:xfrm>
            <a:custGeom>
              <a:rect b="b" l="l" r="r" t="t"/>
              <a:pathLst>
                <a:path extrusionOk="0" h="310400" w="304310">
                  <a:moveTo>
                    <a:pt x="218039" y="308028"/>
                  </a:moveTo>
                  <a:cubicBezTo>
                    <a:pt x="174291" y="311644"/>
                    <a:pt x="130077" y="311028"/>
                    <a:pt x="85505" y="306851"/>
                  </a:cubicBezTo>
                  <a:cubicBezTo>
                    <a:pt x="34302" y="302076"/>
                    <a:pt x="14836" y="295685"/>
                    <a:pt x="7077" y="244422"/>
                  </a:cubicBezTo>
                  <a:cubicBezTo>
                    <a:pt x="4180" y="225285"/>
                    <a:pt x="-4584" y="97920"/>
                    <a:pt x="3043" y="61313"/>
                  </a:cubicBezTo>
                  <a:cubicBezTo>
                    <a:pt x="16887" y="-4266"/>
                    <a:pt x="80155" y="-1089"/>
                    <a:pt x="184382" y="685"/>
                  </a:cubicBezTo>
                  <a:cubicBezTo>
                    <a:pt x="304508" y="2360"/>
                    <a:pt x="307065" y="43806"/>
                    <a:pt x="303462" y="151012"/>
                  </a:cubicBezTo>
                  <a:cubicBezTo>
                    <a:pt x="299433" y="270959"/>
                    <a:pt x="318894" y="299835"/>
                    <a:pt x="218039" y="3080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9" name="Google Shape;3329;p28"/>
            <p:cNvSpPr/>
            <p:nvPr/>
          </p:nvSpPr>
          <p:spPr>
            <a:xfrm>
              <a:off x="1495814" y="9384983"/>
              <a:ext cx="307563" cy="311085"/>
            </a:xfrm>
            <a:custGeom>
              <a:rect b="b" l="l" r="r" t="t"/>
              <a:pathLst>
                <a:path extrusionOk="0" h="311085" w="307563">
                  <a:moveTo>
                    <a:pt x="218461" y="309561"/>
                  </a:moveTo>
                  <a:cubicBezTo>
                    <a:pt x="183957" y="312032"/>
                    <a:pt x="142192" y="311924"/>
                    <a:pt x="85927" y="306035"/>
                  </a:cubicBezTo>
                  <a:cubicBezTo>
                    <a:pt x="32736" y="300409"/>
                    <a:pt x="22505" y="289791"/>
                    <a:pt x="12727" y="242697"/>
                  </a:cubicBezTo>
                  <a:cubicBezTo>
                    <a:pt x="4678" y="203604"/>
                    <a:pt x="-5426" y="104052"/>
                    <a:pt x="3460" y="60751"/>
                  </a:cubicBezTo>
                  <a:cubicBezTo>
                    <a:pt x="16353" y="-2090"/>
                    <a:pt x="63315" y="150"/>
                    <a:pt x="163550" y="1"/>
                  </a:cubicBezTo>
                  <a:cubicBezTo>
                    <a:pt x="289429" y="-185"/>
                    <a:pt x="307500" y="26352"/>
                    <a:pt x="305712" y="137713"/>
                  </a:cubicBezTo>
                  <a:cubicBezTo>
                    <a:pt x="303521" y="273673"/>
                    <a:pt x="332914" y="301568"/>
                    <a:pt x="218461" y="3095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0" name="Google Shape;3330;p28"/>
            <p:cNvSpPr/>
            <p:nvPr/>
          </p:nvSpPr>
          <p:spPr>
            <a:xfrm>
              <a:off x="372145" y="8250133"/>
              <a:ext cx="95089" cy="144669"/>
            </a:xfrm>
            <a:custGeom>
              <a:rect b="b" l="l" r="r" t="t"/>
              <a:pathLst>
                <a:path extrusionOk="0" h="144669" w="95089">
                  <a:moveTo>
                    <a:pt x="18742" y="141016"/>
                  </a:moveTo>
                  <a:cubicBezTo>
                    <a:pt x="18742" y="136644"/>
                    <a:pt x="19589" y="131208"/>
                    <a:pt x="21282" y="124713"/>
                  </a:cubicBezTo>
                  <a:cubicBezTo>
                    <a:pt x="22975" y="118223"/>
                    <a:pt x="25234" y="111198"/>
                    <a:pt x="28059" y="103644"/>
                  </a:cubicBezTo>
                  <a:cubicBezTo>
                    <a:pt x="30884" y="96094"/>
                    <a:pt x="34057" y="88260"/>
                    <a:pt x="37588" y="80140"/>
                  </a:cubicBezTo>
                  <a:cubicBezTo>
                    <a:pt x="41114" y="72024"/>
                    <a:pt x="44645" y="64226"/>
                    <a:pt x="48176" y="56744"/>
                  </a:cubicBezTo>
                  <a:cubicBezTo>
                    <a:pt x="51703" y="49262"/>
                    <a:pt x="55093" y="42346"/>
                    <a:pt x="58339" y="35996"/>
                  </a:cubicBezTo>
                  <a:cubicBezTo>
                    <a:pt x="61585" y="29646"/>
                    <a:pt x="64410" y="24351"/>
                    <a:pt x="66814" y="20114"/>
                  </a:cubicBezTo>
                  <a:cubicBezTo>
                    <a:pt x="66673" y="19693"/>
                    <a:pt x="65931" y="19340"/>
                    <a:pt x="64591" y="19060"/>
                  </a:cubicBezTo>
                  <a:cubicBezTo>
                    <a:pt x="63246" y="18779"/>
                    <a:pt x="61730" y="18566"/>
                    <a:pt x="60037" y="18426"/>
                  </a:cubicBezTo>
                  <a:cubicBezTo>
                    <a:pt x="58344" y="18286"/>
                    <a:pt x="56755" y="18181"/>
                    <a:pt x="55275" y="18109"/>
                  </a:cubicBezTo>
                  <a:cubicBezTo>
                    <a:pt x="53794" y="18037"/>
                    <a:pt x="52907" y="18000"/>
                    <a:pt x="52626" y="18000"/>
                  </a:cubicBezTo>
                  <a:cubicBezTo>
                    <a:pt x="46696" y="18426"/>
                    <a:pt x="40979" y="18670"/>
                    <a:pt x="35474" y="18743"/>
                  </a:cubicBezTo>
                  <a:cubicBezTo>
                    <a:pt x="29969" y="18815"/>
                    <a:pt x="24252" y="19204"/>
                    <a:pt x="18317" y="19906"/>
                  </a:cubicBezTo>
                  <a:cubicBezTo>
                    <a:pt x="15492" y="20191"/>
                    <a:pt x="13129" y="20508"/>
                    <a:pt x="11223" y="20856"/>
                  </a:cubicBezTo>
                  <a:cubicBezTo>
                    <a:pt x="9317" y="21209"/>
                    <a:pt x="6950" y="21318"/>
                    <a:pt x="4130" y="21173"/>
                  </a:cubicBezTo>
                  <a:cubicBezTo>
                    <a:pt x="2858" y="21173"/>
                    <a:pt x="1907" y="20748"/>
                    <a:pt x="1269" y="19901"/>
                  </a:cubicBezTo>
                  <a:cubicBezTo>
                    <a:pt x="635" y="19055"/>
                    <a:pt x="246" y="18032"/>
                    <a:pt x="105" y="16833"/>
                  </a:cubicBezTo>
                  <a:cubicBezTo>
                    <a:pt x="-35" y="15633"/>
                    <a:pt x="-35" y="14398"/>
                    <a:pt x="105" y="13126"/>
                  </a:cubicBezTo>
                  <a:cubicBezTo>
                    <a:pt x="246" y="11854"/>
                    <a:pt x="386" y="10659"/>
                    <a:pt x="531" y="9528"/>
                  </a:cubicBezTo>
                  <a:cubicBezTo>
                    <a:pt x="811" y="7129"/>
                    <a:pt x="1060" y="5368"/>
                    <a:pt x="1269" y="4236"/>
                  </a:cubicBezTo>
                  <a:cubicBezTo>
                    <a:pt x="1481" y="3110"/>
                    <a:pt x="1726" y="2331"/>
                    <a:pt x="2011" y="1906"/>
                  </a:cubicBezTo>
                  <a:cubicBezTo>
                    <a:pt x="2292" y="1344"/>
                    <a:pt x="2505" y="1204"/>
                    <a:pt x="2645" y="1485"/>
                  </a:cubicBezTo>
                  <a:lnTo>
                    <a:pt x="39281" y="213"/>
                  </a:lnTo>
                  <a:cubicBezTo>
                    <a:pt x="43654" y="72"/>
                    <a:pt x="47964" y="0"/>
                    <a:pt x="52201" y="0"/>
                  </a:cubicBezTo>
                  <a:cubicBezTo>
                    <a:pt x="56433" y="0"/>
                    <a:pt x="60743" y="0"/>
                    <a:pt x="65116" y="0"/>
                  </a:cubicBezTo>
                  <a:lnTo>
                    <a:pt x="92010" y="213"/>
                  </a:lnTo>
                  <a:cubicBezTo>
                    <a:pt x="92997" y="919"/>
                    <a:pt x="93776" y="1838"/>
                    <a:pt x="94342" y="2965"/>
                  </a:cubicBezTo>
                  <a:cubicBezTo>
                    <a:pt x="94767" y="4096"/>
                    <a:pt x="95012" y="5472"/>
                    <a:pt x="95084" y="7092"/>
                  </a:cubicBezTo>
                  <a:cubicBezTo>
                    <a:pt x="95152" y="8717"/>
                    <a:pt x="94622" y="10872"/>
                    <a:pt x="93495" y="13551"/>
                  </a:cubicBezTo>
                  <a:cubicBezTo>
                    <a:pt x="92929" y="14683"/>
                    <a:pt x="92400" y="15774"/>
                    <a:pt x="91906" y="16833"/>
                  </a:cubicBezTo>
                  <a:cubicBezTo>
                    <a:pt x="91408" y="17887"/>
                    <a:pt x="90811" y="18915"/>
                    <a:pt x="90104" y="19901"/>
                  </a:cubicBezTo>
                  <a:cubicBezTo>
                    <a:pt x="84600" y="28374"/>
                    <a:pt x="79760" y="36915"/>
                    <a:pt x="75600" y="45524"/>
                  </a:cubicBezTo>
                  <a:cubicBezTo>
                    <a:pt x="71431" y="54137"/>
                    <a:pt x="67162" y="63031"/>
                    <a:pt x="62789" y="72205"/>
                  </a:cubicBezTo>
                  <a:cubicBezTo>
                    <a:pt x="58692" y="80959"/>
                    <a:pt x="55234" y="89396"/>
                    <a:pt x="52409" y="97506"/>
                  </a:cubicBezTo>
                  <a:cubicBezTo>
                    <a:pt x="49584" y="105626"/>
                    <a:pt x="46619" y="114271"/>
                    <a:pt x="43514" y="123446"/>
                  </a:cubicBezTo>
                  <a:cubicBezTo>
                    <a:pt x="43228" y="124011"/>
                    <a:pt x="42803" y="125243"/>
                    <a:pt x="42242" y="127153"/>
                  </a:cubicBezTo>
                  <a:cubicBezTo>
                    <a:pt x="41676" y="129058"/>
                    <a:pt x="41037" y="131068"/>
                    <a:pt x="40336" y="133186"/>
                  </a:cubicBezTo>
                  <a:cubicBezTo>
                    <a:pt x="39625" y="135304"/>
                    <a:pt x="38960" y="137282"/>
                    <a:pt x="38321" y="139115"/>
                  </a:cubicBezTo>
                  <a:cubicBezTo>
                    <a:pt x="37688" y="140953"/>
                    <a:pt x="37226" y="142152"/>
                    <a:pt x="36945" y="142713"/>
                  </a:cubicBezTo>
                  <a:cubicBezTo>
                    <a:pt x="35673" y="143700"/>
                    <a:pt x="34016" y="144302"/>
                    <a:pt x="31970" y="144510"/>
                  </a:cubicBezTo>
                  <a:cubicBezTo>
                    <a:pt x="29924" y="144723"/>
                    <a:pt x="27909" y="144723"/>
                    <a:pt x="25931" y="144510"/>
                  </a:cubicBezTo>
                  <a:cubicBezTo>
                    <a:pt x="23953" y="144298"/>
                    <a:pt x="22260" y="143877"/>
                    <a:pt x="20847" y="143238"/>
                  </a:cubicBezTo>
                  <a:cubicBezTo>
                    <a:pt x="19449" y="142605"/>
                    <a:pt x="18742" y="141863"/>
                    <a:pt x="18742" y="1410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1" name="Google Shape;3331;p28"/>
            <p:cNvSpPr/>
            <p:nvPr/>
          </p:nvSpPr>
          <p:spPr>
            <a:xfrm>
              <a:off x="364086" y="8643383"/>
              <a:ext cx="107362" cy="151762"/>
            </a:xfrm>
            <a:custGeom>
              <a:rect b="b" l="l" r="r" t="t"/>
              <a:pathLst>
                <a:path extrusionOk="0" h="151762" w="107362">
                  <a:moveTo>
                    <a:pt x="91604" y="1401"/>
                  </a:moveTo>
                  <a:cubicBezTo>
                    <a:pt x="91038" y="17356"/>
                    <a:pt x="90753" y="33197"/>
                    <a:pt x="90753" y="48935"/>
                  </a:cubicBezTo>
                  <a:cubicBezTo>
                    <a:pt x="90753" y="64677"/>
                    <a:pt x="90612" y="80523"/>
                    <a:pt x="90332" y="96473"/>
                  </a:cubicBezTo>
                  <a:cubicBezTo>
                    <a:pt x="92165" y="96192"/>
                    <a:pt x="94175" y="95943"/>
                    <a:pt x="96366" y="95730"/>
                  </a:cubicBezTo>
                  <a:cubicBezTo>
                    <a:pt x="98553" y="95518"/>
                    <a:pt x="100775" y="95486"/>
                    <a:pt x="103039" y="95622"/>
                  </a:cubicBezTo>
                  <a:cubicBezTo>
                    <a:pt x="104311" y="95622"/>
                    <a:pt x="105261" y="96047"/>
                    <a:pt x="105900" y="96894"/>
                  </a:cubicBezTo>
                  <a:cubicBezTo>
                    <a:pt x="106533" y="97744"/>
                    <a:pt x="106959" y="98767"/>
                    <a:pt x="107172" y="99967"/>
                  </a:cubicBezTo>
                  <a:cubicBezTo>
                    <a:pt x="107384" y="101166"/>
                    <a:pt x="107416" y="102438"/>
                    <a:pt x="107280" y="103778"/>
                  </a:cubicBezTo>
                  <a:cubicBezTo>
                    <a:pt x="107140" y="105118"/>
                    <a:pt x="106927" y="106281"/>
                    <a:pt x="106647" y="107267"/>
                  </a:cubicBezTo>
                  <a:lnTo>
                    <a:pt x="104528" y="115315"/>
                  </a:lnTo>
                  <a:lnTo>
                    <a:pt x="89915" y="115949"/>
                  </a:lnTo>
                  <a:lnTo>
                    <a:pt x="89698" y="120606"/>
                  </a:lnTo>
                  <a:lnTo>
                    <a:pt x="88639" y="149614"/>
                  </a:lnTo>
                  <a:cubicBezTo>
                    <a:pt x="88213" y="150035"/>
                    <a:pt x="87720" y="150465"/>
                    <a:pt x="87158" y="150886"/>
                  </a:cubicBezTo>
                  <a:cubicBezTo>
                    <a:pt x="86592" y="151166"/>
                    <a:pt x="85886" y="151415"/>
                    <a:pt x="85040" y="151628"/>
                  </a:cubicBezTo>
                  <a:cubicBezTo>
                    <a:pt x="84193" y="151841"/>
                    <a:pt x="82994" y="151800"/>
                    <a:pt x="81441" y="151519"/>
                  </a:cubicBezTo>
                  <a:cubicBezTo>
                    <a:pt x="81020" y="151660"/>
                    <a:pt x="80169" y="151592"/>
                    <a:pt x="78901" y="151307"/>
                  </a:cubicBezTo>
                  <a:cubicBezTo>
                    <a:pt x="77629" y="151026"/>
                    <a:pt x="76289" y="150709"/>
                    <a:pt x="74877" y="150356"/>
                  </a:cubicBezTo>
                  <a:cubicBezTo>
                    <a:pt x="73464" y="149999"/>
                    <a:pt x="72124" y="149686"/>
                    <a:pt x="70852" y="149401"/>
                  </a:cubicBezTo>
                  <a:cubicBezTo>
                    <a:pt x="69580" y="149121"/>
                    <a:pt x="68734" y="148980"/>
                    <a:pt x="68308" y="148980"/>
                  </a:cubicBezTo>
                  <a:cubicBezTo>
                    <a:pt x="67602" y="145454"/>
                    <a:pt x="67285" y="140793"/>
                    <a:pt x="67353" y="135008"/>
                  </a:cubicBezTo>
                  <a:cubicBezTo>
                    <a:pt x="67426" y="129219"/>
                    <a:pt x="67598" y="123227"/>
                    <a:pt x="67883" y="117008"/>
                  </a:cubicBezTo>
                  <a:lnTo>
                    <a:pt x="55810" y="117429"/>
                  </a:lnTo>
                  <a:cubicBezTo>
                    <a:pt x="51292" y="117569"/>
                    <a:pt x="46950" y="117641"/>
                    <a:pt x="42786" y="117641"/>
                  </a:cubicBezTo>
                  <a:cubicBezTo>
                    <a:pt x="38621" y="117641"/>
                    <a:pt x="34348" y="117641"/>
                    <a:pt x="29975" y="117641"/>
                  </a:cubicBezTo>
                  <a:lnTo>
                    <a:pt x="3080" y="117429"/>
                  </a:lnTo>
                  <a:cubicBezTo>
                    <a:pt x="2093" y="116872"/>
                    <a:pt x="1315" y="115949"/>
                    <a:pt x="749" y="114681"/>
                  </a:cubicBezTo>
                  <a:cubicBezTo>
                    <a:pt x="323" y="113690"/>
                    <a:pt x="79" y="112350"/>
                    <a:pt x="7" y="110657"/>
                  </a:cubicBezTo>
                  <a:cubicBezTo>
                    <a:pt x="-66" y="108960"/>
                    <a:pt x="464" y="106774"/>
                    <a:pt x="1595" y="104090"/>
                  </a:cubicBezTo>
                  <a:cubicBezTo>
                    <a:pt x="2157" y="102963"/>
                    <a:pt x="2686" y="101868"/>
                    <a:pt x="3184" y="100809"/>
                  </a:cubicBezTo>
                  <a:cubicBezTo>
                    <a:pt x="3678" y="99754"/>
                    <a:pt x="4275" y="98731"/>
                    <a:pt x="4982" y="97740"/>
                  </a:cubicBezTo>
                  <a:cubicBezTo>
                    <a:pt x="7662" y="93508"/>
                    <a:pt x="10663" y="89095"/>
                    <a:pt x="13981" y="84510"/>
                  </a:cubicBezTo>
                  <a:cubicBezTo>
                    <a:pt x="17295" y="79921"/>
                    <a:pt x="20654" y="75299"/>
                    <a:pt x="24040" y="70637"/>
                  </a:cubicBezTo>
                  <a:cubicBezTo>
                    <a:pt x="27426" y="65985"/>
                    <a:pt x="30812" y="61359"/>
                    <a:pt x="34203" y="56769"/>
                  </a:cubicBezTo>
                  <a:cubicBezTo>
                    <a:pt x="37589" y="52180"/>
                    <a:pt x="40839" y="47839"/>
                    <a:pt x="43945" y="43748"/>
                  </a:cubicBezTo>
                  <a:cubicBezTo>
                    <a:pt x="46910" y="39937"/>
                    <a:pt x="49522" y="36411"/>
                    <a:pt x="51781" y="33166"/>
                  </a:cubicBezTo>
                  <a:cubicBezTo>
                    <a:pt x="54035" y="29920"/>
                    <a:pt x="56262" y="26707"/>
                    <a:pt x="58453" y="23530"/>
                  </a:cubicBezTo>
                  <a:cubicBezTo>
                    <a:pt x="60640" y="20352"/>
                    <a:pt x="62935" y="16962"/>
                    <a:pt x="65339" y="13368"/>
                  </a:cubicBezTo>
                  <a:cubicBezTo>
                    <a:pt x="67738" y="9770"/>
                    <a:pt x="70558" y="5638"/>
                    <a:pt x="73808" y="980"/>
                  </a:cubicBezTo>
                  <a:cubicBezTo>
                    <a:pt x="75642" y="419"/>
                    <a:pt x="77548" y="102"/>
                    <a:pt x="79526" y="25"/>
                  </a:cubicBezTo>
                  <a:cubicBezTo>
                    <a:pt x="81504" y="-43"/>
                    <a:pt x="83342" y="25"/>
                    <a:pt x="85031" y="238"/>
                  </a:cubicBezTo>
                  <a:cubicBezTo>
                    <a:pt x="86724" y="451"/>
                    <a:pt x="88172" y="700"/>
                    <a:pt x="89372" y="976"/>
                  </a:cubicBezTo>
                  <a:cubicBezTo>
                    <a:pt x="90581" y="1261"/>
                    <a:pt x="91319" y="1401"/>
                    <a:pt x="91604" y="1401"/>
                  </a:cubicBezTo>
                  <a:close/>
                  <a:moveTo>
                    <a:pt x="68734" y="98374"/>
                  </a:moveTo>
                  <a:cubicBezTo>
                    <a:pt x="68874" y="96681"/>
                    <a:pt x="68947" y="95061"/>
                    <a:pt x="68947" y="93508"/>
                  </a:cubicBezTo>
                  <a:cubicBezTo>
                    <a:pt x="68947" y="91951"/>
                    <a:pt x="68947" y="90611"/>
                    <a:pt x="68947" y="89484"/>
                  </a:cubicBezTo>
                  <a:lnTo>
                    <a:pt x="69159" y="89484"/>
                  </a:lnTo>
                  <a:cubicBezTo>
                    <a:pt x="70006" y="77200"/>
                    <a:pt x="70431" y="64785"/>
                    <a:pt x="70431" y="52216"/>
                  </a:cubicBezTo>
                  <a:cubicBezTo>
                    <a:pt x="70431" y="49256"/>
                    <a:pt x="70540" y="46255"/>
                    <a:pt x="70748" y="43218"/>
                  </a:cubicBezTo>
                  <a:cubicBezTo>
                    <a:pt x="70961" y="40186"/>
                    <a:pt x="71133" y="37117"/>
                    <a:pt x="71278" y="34008"/>
                  </a:cubicBezTo>
                  <a:cubicBezTo>
                    <a:pt x="67607" y="39661"/>
                    <a:pt x="63723" y="45341"/>
                    <a:pt x="59630" y="51057"/>
                  </a:cubicBezTo>
                  <a:cubicBezTo>
                    <a:pt x="55533" y="56774"/>
                    <a:pt x="51545" y="62382"/>
                    <a:pt x="47666" y="67890"/>
                  </a:cubicBezTo>
                  <a:cubicBezTo>
                    <a:pt x="43782" y="73394"/>
                    <a:pt x="40147" y="78653"/>
                    <a:pt x="36760" y="83664"/>
                  </a:cubicBezTo>
                  <a:cubicBezTo>
                    <a:pt x="33370" y="88674"/>
                    <a:pt x="30545" y="93300"/>
                    <a:pt x="28286" y="97532"/>
                  </a:cubicBezTo>
                  <a:cubicBezTo>
                    <a:pt x="28426" y="97957"/>
                    <a:pt x="29169" y="98310"/>
                    <a:pt x="30509" y="98595"/>
                  </a:cubicBezTo>
                  <a:cubicBezTo>
                    <a:pt x="31849" y="98881"/>
                    <a:pt x="33370" y="99125"/>
                    <a:pt x="35063" y="99338"/>
                  </a:cubicBezTo>
                  <a:cubicBezTo>
                    <a:pt x="36756" y="99546"/>
                    <a:pt x="38345" y="99654"/>
                    <a:pt x="39825" y="99654"/>
                  </a:cubicBezTo>
                  <a:cubicBezTo>
                    <a:pt x="41310" y="99654"/>
                    <a:pt x="42188" y="99654"/>
                    <a:pt x="42473" y="99654"/>
                  </a:cubicBezTo>
                  <a:cubicBezTo>
                    <a:pt x="45719" y="99374"/>
                    <a:pt x="49676" y="99161"/>
                    <a:pt x="54334" y="99021"/>
                  </a:cubicBezTo>
                  <a:cubicBezTo>
                    <a:pt x="58992" y="98872"/>
                    <a:pt x="63790" y="98659"/>
                    <a:pt x="68734" y="98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2" name="Google Shape;3332;p28"/>
            <p:cNvSpPr/>
            <p:nvPr/>
          </p:nvSpPr>
          <p:spPr>
            <a:xfrm>
              <a:off x="786615" y="8647306"/>
              <a:ext cx="100323" cy="148772"/>
            </a:xfrm>
            <a:custGeom>
              <a:rect b="b" l="l" r="r" t="t"/>
              <a:pathLst>
                <a:path extrusionOk="0" h="148772" w="100323">
                  <a:moveTo>
                    <a:pt x="94512" y="123034"/>
                  </a:moveTo>
                  <a:cubicBezTo>
                    <a:pt x="93104" y="125858"/>
                    <a:pt x="91298" y="128402"/>
                    <a:pt x="89111" y="130660"/>
                  </a:cubicBezTo>
                  <a:cubicBezTo>
                    <a:pt x="86920" y="132914"/>
                    <a:pt x="84562" y="134965"/>
                    <a:pt x="82018" y="136798"/>
                  </a:cubicBezTo>
                  <a:cubicBezTo>
                    <a:pt x="78772" y="139201"/>
                    <a:pt x="74992" y="141491"/>
                    <a:pt x="70692" y="143677"/>
                  </a:cubicBezTo>
                  <a:cubicBezTo>
                    <a:pt x="66382" y="145868"/>
                    <a:pt x="62185" y="147312"/>
                    <a:pt x="58089" y="148018"/>
                  </a:cubicBezTo>
                  <a:cubicBezTo>
                    <a:pt x="55124" y="148584"/>
                    <a:pt x="51556" y="148833"/>
                    <a:pt x="47392" y="148760"/>
                  </a:cubicBezTo>
                  <a:cubicBezTo>
                    <a:pt x="43227" y="148688"/>
                    <a:pt x="38990" y="148303"/>
                    <a:pt x="34685" y="147597"/>
                  </a:cubicBezTo>
                  <a:cubicBezTo>
                    <a:pt x="30375" y="146891"/>
                    <a:pt x="26215" y="145868"/>
                    <a:pt x="22190" y="144528"/>
                  </a:cubicBezTo>
                  <a:cubicBezTo>
                    <a:pt x="18166" y="143189"/>
                    <a:pt x="14884" y="141460"/>
                    <a:pt x="12344" y="139341"/>
                  </a:cubicBezTo>
                  <a:cubicBezTo>
                    <a:pt x="10226" y="137508"/>
                    <a:pt x="8071" y="135603"/>
                    <a:pt x="5885" y="133625"/>
                  </a:cubicBezTo>
                  <a:cubicBezTo>
                    <a:pt x="3694" y="131647"/>
                    <a:pt x="1824" y="129465"/>
                    <a:pt x="271" y="127058"/>
                  </a:cubicBezTo>
                  <a:cubicBezTo>
                    <a:pt x="-150" y="126492"/>
                    <a:pt x="-82" y="125718"/>
                    <a:pt x="484" y="124731"/>
                  </a:cubicBezTo>
                  <a:cubicBezTo>
                    <a:pt x="1045" y="123744"/>
                    <a:pt x="1756" y="122789"/>
                    <a:pt x="2603" y="121871"/>
                  </a:cubicBezTo>
                  <a:cubicBezTo>
                    <a:pt x="3454" y="120956"/>
                    <a:pt x="4296" y="120142"/>
                    <a:pt x="5142" y="119435"/>
                  </a:cubicBezTo>
                  <a:cubicBezTo>
                    <a:pt x="5993" y="118729"/>
                    <a:pt x="6550" y="118381"/>
                    <a:pt x="6835" y="118381"/>
                  </a:cubicBezTo>
                  <a:cubicBezTo>
                    <a:pt x="7537" y="117530"/>
                    <a:pt x="8107" y="116788"/>
                    <a:pt x="8528" y="116154"/>
                  </a:cubicBezTo>
                  <a:cubicBezTo>
                    <a:pt x="8949" y="115520"/>
                    <a:pt x="9375" y="115063"/>
                    <a:pt x="9800" y="114778"/>
                  </a:cubicBezTo>
                  <a:cubicBezTo>
                    <a:pt x="10221" y="114498"/>
                    <a:pt x="10787" y="114285"/>
                    <a:pt x="11493" y="114145"/>
                  </a:cubicBezTo>
                  <a:cubicBezTo>
                    <a:pt x="12200" y="114009"/>
                    <a:pt x="13186" y="114009"/>
                    <a:pt x="14458" y="114145"/>
                  </a:cubicBezTo>
                  <a:cubicBezTo>
                    <a:pt x="16713" y="116548"/>
                    <a:pt x="19121" y="118453"/>
                    <a:pt x="21661" y="119861"/>
                  </a:cubicBezTo>
                  <a:cubicBezTo>
                    <a:pt x="24200" y="121273"/>
                    <a:pt x="26636" y="122373"/>
                    <a:pt x="28967" y="123142"/>
                  </a:cubicBezTo>
                  <a:cubicBezTo>
                    <a:pt x="31298" y="123921"/>
                    <a:pt x="33376" y="124450"/>
                    <a:pt x="35214" y="124731"/>
                  </a:cubicBezTo>
                  <a:cubicBezTo>
                    <a:pt x="37052" y="125012"/>
                    <a:pt x="38392" y="125152"/>
                    <a:pt x="39239" y="125152"/>
                  </a:cubicBezTo>
                  <a:lnTo>
                    <a:pt x="45803" y="125152"/>
                  </a:lnTo>
                  <a:cubicBezTo>
                    <a:pt x="49048" y="125152"/>
                    <a:pt x="52403" y="124767"/>
                    <a:pt x="55861" y="123989"/>
                  </a:cubicBezTo>
                  <a:cubicBezTo>
                    <a:pt x="59320" y="123215"/>
                    <a:pt x="62462" y="121975"/>
                    <a:pt x="65286" y="120286"/>
                  </a:cubicBezTo>
                  <a:cubicBezTo>
                    <a:pt x="69379" y="117888"/>
                    <a:pt x="72978" y="114430"/>
                    <a:pt x="76088" y="109908"/>
                  </a:cubicBezTo>
                  <a:cubicBezTo>
                    <a:pt x="79193" y="105391"/>
                    <a:pt x="80746" y="100666"/>
                    <a:pt x="80746" y="95719"/>
                  </a:cubicBezTo>
                  <a:cubicBezTo>
                    <a:pt x="80746" y="93179"/>
                    <a:pt x="80393" y="90708"/>
                    <a:pt x="79691" y="88309"/>
                  </a:cubicBezTo>
                  <a:cubicBezTo>
                    <a:pt x="78980" y="85910"/>
                    <a:pt x="77645" y="83647"/>
                    <a:pt x="75667" y="81529"/>
                  </a:cubicBezTo>
                  <a:cubicBezTo>
                    <a:pt x="73263" y="78990"/>
                    <a:pt x="69913" y="77152"/>
                    <a:pt x="65608" y="76025"/>
                  </a:cubicBezTo>
                  <a:cubicBezTo>
                    <a:pt x="61298" y="74898"/>
                    <a:pt x="57591" y="74192"/>
                    <a:pt x="54490" y="73907"/>
                  </a:cubicBezTo>
                  <a:lnTo>
                    <a:pt x="54490" y="74120"/>
                  </a:lnTo>
                  <a:cubicBezTo>
                    <a:pt x="49406" y="73835"/>
                    <a:pt x="43974" y="74369"/>
                    <a:pt x="38184" y="75704"/>
                  </a:cubicBezTo>
                  <a:cubicBezTo>
                    <a:pt x="32394" y="77053"/>
                    <a:pt x="27242" y="78637"/>
                    <a:pt x="22725" y="80470"/>
                  </a:cubicBezTo>
                  <a:cubicBezTo>
                    <a:pt x="22444" y="80610"/>
                    <a:pt x="21738" y="80678"/>
                    <a:pt x="20606" y="80678"/>
                  </a:cubicBezTo>
                  <a:cubicBezTo>
                    <a:pt x="19474" y="80678"/>
                    <a:pt x="18560" y="80819"/>
                    <a:pt x="17854" y="81104"/>
                  </a:cubicBezTo>
                  <a:cubicBezTo>
                    <a:pt x="16161" y="81525"/>
                    <a:pt x="14572" y="80398"/>
                    <a:pt x="13087" y="77714"/>
                  </a:cubicBezTo>
                  <a:cubicBezTo>
                    <a:pt x="11607" y="75039"/>
                    <a:pt x="11004" y="72070"/>
                    <a:pt x="11290" y="68820"/>
                  </a:cubicBezTo>
                  <a:cubicBezTo>
                    <a:pt x="11996" y="56681"/>
                    <a:pt x="12417" y="46411"/>
                    <a:pt x="12562" y="38010"/>
                  </a:cubicBezTo>
                  <a:cubicBezTo>
                    <a:pt x="12702" y="29610"/>
                    <a:pt x="12879" y="22730"/>
                    <a:pt x="13091" y="17367"/>
                  </a:cubicBezTo>
                  <a:cubicBezTo>
                    <a:pt x="13304" y="12003"/>
                    <a:pt x="13725" y="8016"/>
                    <a:pt x="14363" y="5404"/>
                  </a:cubicBezTo>
                  <a:cubicBezTo>
                    <a:pt x="14997" y="2797"/>
                    <a:pt x="16161" y="1276"/>
                    <a:pt x="17858" y="851"/>
                  </a:cubicBezTo>
                  <a:cubicBezTo>
                    <a:pt x="23644" y="1417"/>
                    <a:pt x="30036" y="1485"/>
                    <a:pt x="37025" y="1064"/>
                  </a:cubicBezTo>
                  <a:cubicBezTo>
                    <a:pt x="44015" y="638"/>
                    <a:pt x="50330" y="358"/>
                    <a:pt x="55979" y="213"/>
                  </a:cubicBezTo>
                  <a:cubicBezTo>
                    <a:pt x="58098" y="213"/>
                    <a:pt x="60492" y="181"/>
                    <a:pt x="63177" y="109"/>
                  </a:cubicBezTo>
                  <a:cubicBezTo>
                    <a:pt x="65857" y="36"/>
                    <a:pt x="68614" y="0"/>
                    <a:pt x="71434" y="0"/>
                  </a:cubicBezTo>
                  <a:cubicBezTo>
                    <a:pt x="74259" y="0"/>
                    <a:pt x="77011" y="72"/>
                    <a:pt x="79696" y="213"/>
                  </a:cubicBezTo>
                  <a:cubicBezTo>
                    <a:pt x="82375" y="353"/>
                    <a:pt x="84779" y="498"/>
                    <a:pt x="86893" y="638"/>
                  </a:cubicBezTo>
                  <a:cubicBezTo>
                    <a:pt x="88586" y="1625"/>
                    <a:pt x="89754" y="2580"/>
                    <a:pt x="90388" y="3499"/>
                  </a:cubicBezTo>
                  <a:cubicBezTo>
                    <a:pt x="91022" y="4417"/>
                    <a:pt x="91411" y="5373"/>
                    <a:pt x="91556" y="6359"/>
                  </a:cubicBezTo>
                  <a:cubicBezTo>
                    <a:pt x="91696" y="7350"/>
                    <a:pt x="91696" y="8305"/>
                    <a:pt x="91556" y="9220"/>
                  </a:cubicBezTo>
                  <a:cubicBezTo>
                    <a:pt x="91416" y="10138"/>
                    <a:pt x="91343" y="11094"/>
                    <a:pt x="91343" y="12076"/>
                  </a:cubicBezTo>
                  <a:cubicBezTo>
                    <a:pt x="91484" y="15040"/>
                    <a:pt x="91343" y="17263"/>
                    <a:pt x="90922" y="18747"/>
                  </a:cubicBezTo>
                  <a:cubicBezTo>
                    <a:pt x="90497" y="20227"/>
                    <a:pt x="90071" y="21255"/>
                    <a:pt x="89650" y="21816"/>
                  </a:cubicBezTo>
                  <a:cubicBezTo>
                    <a:pt x="89084" y="22382"/>
                    <a:pt x="88446" y="22590"/>
                    <a:pt x="87744" y="22450"/>
                  </a:cubicBezTo>
                  <a:cubicBezTo>
                    <a:pt x="86753" y="22450"/>
                    <a:pt x="84883" y="22450"/>
                    <a:pt x="82131" y="22450"/>
                  </a:cubicBezTo>
                  <a:cubicBezTo>
                    <a:pt x="79379" y="22450"/>
                    <a:pt x="76128" y="22418"/>
                    <a:pt x="72389" y="22341"/>
                  </a:cubicBezTo>
                  <a:cubicBezTo>
                    <a:pt x="68645" y="22273"/>
                    <a:pt x="64725" y="22237"/>
                    <a:pt x="60633" y="22237"/>
                  </a:cubicBezTo>
                  <a:cubicBezTo>
                    <a:pt x="56536" y="22237"/>
                    <a:pt x="52693" y="22273"/>
                    <a:pt x="49089" y="22341"/>
                  </a:cubicBezTo>
                  <a:cubicBezTo>
                    <a:pt x="45490" y="22413"/>
                    <a:pt x="42385" y="22522"/>
                    <a:pt x="39773" y="22658"/>
                  </a:cubicBezTo>
                  <a:cubicBezTo>
                    <a:pt x="37161" y="22798"/>
                    <a:pt x="35499" y="23015"/>
                    <a:pt x="34798" y="23291"/>
                  </a:cubicBezTo>
                  <a:cubicBezTo>
                    <a:pt x="34232" y="23577"/>
                    <a:pt x="33947" y="24106"/>
                    <a:pt x="33947" y="24880"/>
                  </a:cubicBezTo>
                  <a:cubicBezTo>
                    <a:pt x="33947" y="25654"/>
                    <a:pt x="33874" y="26392"/>
                    <a:pt x="33734" y="27102"/>
                  </a:cubicBezTo>
                  <a:cubicBezTo>
                    <a:pt x="33028" y="31620"/>
                    <a:pt x="32602" y="36630"/>
                    <a:pt x="32462" y="42138"/>
                  </a:cubicBezTo>
                  <a:cubicBezTo>
                    <a:pt x="32322" y="47642"/>
                    <a:pt x="32177" y="52652"/>
                    <a:pt x="32036" y="57170"/>
                  </a:cubicBezTo>
                  <a:lnTo>
                    <a:pt x="33096" y="58654"/>
                  </a:lnTo>
                  <a:cubicBezTo>
                    <a:pt x="37894" y="57242"/>
                    <a:pt x="42765" y="56219"/>
                    <a:pt x="47708" y="55585"/>
                  </a:cubicBezTo>
                  <a:cubicBezTo>
                    <a:pt x="52652" y="54952"/>
                    <a:pt x="57518" y="54988"/>
                    <a:pt x="62321" y="55685"/>
                  </a:cubicBezTo>
                  <a:cubicBezTo>
                    <a:pt x="67120" y="56396"/>
                    <a:pt x="71778" y="57876"/>
                    <a:pt x="76296" y="60139"/>
                  </a:cubicBezTo>
                  <a:cubicBezTo>
                    <a:pt x="80814" y="62393"/>
                    <a:pt x="84978" y="65715"/>
                    <a:pt x="88790" y="70087"/>
                  </a:cubicBezTo>
                  <a:cubicBezTo>
                    <a:pt x="92321" y="74038"/>
                    <a:pt x="95037" y="78275"/>
                    <a:pt x="96943" y="82792"/>
                  </a:cubicBezTo>
                  <a:cubicBezTo>
                    <a:pt x="98849" y="87309"/>
                    <a:pt x="99804" y="92184"/>
                    <a:pt x="99804" y="97402"/>
                  </a:cubicBezTo>
                  <a:cubicBezTo>
                    <a:pt x="100365" y="99521"/>
                    <a:pt x="100474" y="101956"/>
                    <a:pt x="100121" y="104712"/>
                  </a:cubicBezTo>
                  <a:cubicBezTo>
                    <a:pt x="99768" y="107468"/>
                    <a:pt x="99202" y="110080"/>
                    <a:pt x="98428" y="112547"/>
                  </a:cubicBezTo>
                  <a:cubicBezTo>
                    <a:pt x="97649" y="115018"/>
                    <a:pt x="96871" y="117240"/>
                    <a:pt x="96101" y="119214"/>
                  </a:cubicBezTo>
                  <a:cubicBezTo>
                    <a:pt x="95327" y="121205"/>
                    <a:pt x="94793" y="122477"/>
                    <a:pt x="94512" y="1230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3" name="Google Shape;3333;p28"/>
            <p:cNvSpPr/>
            <p:nvPr/>
          </p:nvSpPr>
          <p:spPr>
            <a:xfrm>
              <a:off x="1194619" y="8642291"/>
              <a:ext cx="103397" cy="154841"/>
            </a:xfrm>
            <a:custGeom>
              <a:rect b="b" l="l" r="r" t="t"/>
              <a:pathLst>
                <a:path extrusionOk="0" h="154841" w="103397">
                  <a:moveTo>
                    <a:pt x="47016" y="27478"/>
                  </a:moveTo>
                  <a:cubicBezTo>
                    <a:pt x="44332" y="30017"/>
                    <a:pt x="42001" y="32312"/>
                    <a:pt x="40027" y="34362"/>
                  </a:cubicBezTo>
                  <a:cubicBezTo>
                    <a:pt x="38044" y="36408"/>
                    <a:pt x="36351" y="38522"/>
                    <a:pt x="34943" y="40713"/>
                  </a:cubicBezTo>
                  <a:cubicBezTo>
                    <a:pt x="33531" y="42903"/>
                    <a:pt x="32327" y="45302"/>
                    <a:pt x="31340" y="47909"/>
                  </a:cubicBezTo>
                  <a:cubicBezTo>
                    <a:pt x="30353" y="50525"/>
                    <a:pt x="29434" y="53666"/>
                    <a:pt x="28583" y="57337"/>
                  </a:cubicBezTo>
                  <a:cubicBezTo>
                    <a:pt x="28723" y="57337"/>
                    <a:pt x="28759" y="57686"/>
                    <a:pt x="28692" y="58392"/>
                  </a:cubicBezTo>
                  <a:cubicBezTo>
                    <a:pt x="28619" y="59098"/>
                    <a:pt x="28583" y="59840"/>
                    <a:pt x="28583" y="60618"/>
                  </a:cubicBezTo>
                  <a:cubicBezTo>
                    <a:pt x="28583" y="61397"/>
                    <a:pt x="28547" y="62099"/>
                    <a:pt x="28483" y="62732"/>
                  </a:cubicBezTo>
                  <a:cubicBezTo>
                    <a:pt x="28406" y="63366"/>
                    <a:pt x="28443" y="63615"/>
                    <a:pt x="28583" y="63474"/>
                  </a:cubicBezTo>
                  <a:cubicBezTo>
                    <a:pt x="30416" y="61497"/>
                    <a:pt x="32535" y="59772"/>
                    <a:pt x="34943" y="58288"/>
                  </a:cubicBezTo>
                  <a:cubicBezTo>
                    <a:pt x="37342" y="56807"/>
                    <a:pt x="39742" y="55504"/>
                    <a:pt x="42141" y="54368"/>
                  </a:cubicBezTo>
                  <a:cubicBezTo>
                    <a:pt x="45246" y="52820"/>
                    <a:pt x="48986" y="51693"/>
                    <a:pt x="53368" y="50982"/>
                  </a:cubicBezTo>
                  <a:cubicBezTo>
                    <a:pt x="57745" y="50276"/>
                    <a:pt x="62263" y="50204"/>
                    <a:pt x="66921" y="50770"/>
                  </a:cubicBezTo>
                  <a:cubicBezTo>
                    <a:pt x="71575" y="51335"/>
                    <a:pt x="76165" y="52603"/>
                    <a:pt x="80683" y="54581"/>
                  </a:cubicBezTo>
                  <a:cubicBezTo>
                    <a:pt x="85201" y="56559"/>
                    <a:pt x="89189" y="59419"/>
                    <a:pt x="92652" y="63158"/>
                  </a:cubicBezTo>
                  <a:cubicBezTo>
                    <a:pt x="96106" y="66896"/>
                    <a:pt x="98827" y="71594"/>
                    <a:pt x="100805" y="77238"/>
                  </a:cubicBezTo>
                  <a:cubicBezTo>
                    <a:pt x="102783" y="82882"/>
                    <a:pt x="103625" y="89726"/>
                    <a:pt x="103344" y="97778"/>
                  </a:cubicBezTo>
                  <a:cubicBezTo>
                    <a:pt x="102924" y="107093"/>
                    <a:pt x="101117" y="115321"/>
                    <a:pt x="97944" y="122441"/>
                  </a:cubicBezTo>
                  <a:cubicBezTo>
                    <a:pt x="94766" y="129570"/>
                    <a:pt x="90705" y="135535"/>
                    <a:pt x="85767" y="140333"/>
                  </a:cubicBezTo>
                  <a:cubicBezTo>
                    <a:pt x="80828" y="145135"/>
                    <a:pt x="75287" y="148769"/>
                    <a:pt x="69144" y="151236"/>
                  </a:cubicBezTo>
                  <a:cubicBezTo>
                    <a:pt x="63005" y="153707"/>
                    <a:pt x="56758" y="154907"/>
                    <a:pt x="50402" y="154839"/>
                  </a:cubicBezTo>
                  <a:cubicBezTo>
                    <a:pt x="44051" y="154762"/>
                    <a:pt x="37840" y="153463"/>
                    <a:pt x="31765" y="150919"/>
                  </a:cubicBezTo>
                  <a:cubicBezTo>
                    <a:pt x="25699" y="148380"/>
                    <a:pt x="20294" y="144533"/>
                    <a:pt x="15568" y="139378"/>
                  </a:cubicBezTo>
                  <a:cubicBezTo>
                    <a:pt x="10837" y="134227"/>
                    <a:pt x="7062" y="127768"/>
                    <a:pt x="4233" y="120001"/>
                  </a:cubicBezTo>
                  <a:cubicBezTo>
                    <a:pt x="1408" y="112239"/>
                    <a:pt x="0" y="103137"/>
                    <a:pt x="0" y="92691"/>
                  </a:cubicBezTo>
                  <a:lnTo>
                    <a:pt x="213" y="92478"/>
                  </a:lnTo>
                  <a:cubicBezTo>
                    <a:pt x="213" y="84290"/>
                    <a:pt x="955" y="76143"/>
                    <a:pt x="2436" y="68023"/>
                  </a:cubicBezTo>
                  <a:cubicBezTo>
                    <a:pt x="3920" y="59908"/>
                    <a:pt x="6211" y="52213"/>
                    <a:pt x="9321" y="44944"/>
                  </a:cubicBezTo>
                  <a:cubicBezTo>
                    <a:pt x="12422" y="37680"/>
                    <a:pt x="16519" y="30972"/>
                    <a:pt x="21598" y="24830"/>
                  </a:cubicBezTo>
                  <a:cubicBezTo>
                    <a:pt x="26682" y="18693"/>
                    <a:pt x="32825" y="13506"/>
                    <a:pt x="40027" y="9270"/>
                  </a:cubicBezTo>
                  <a:cubicBezTo>
                    <a:pt x="41014" y="8704"/>
                    <a:pt x="42530" y="7998"/>
                    <a:pt x="44581" y="7151"/>
                  </a:cubicBezTo>
                  <a:cubicBezTo>
                    <a:pt x="46623" y="6300"/>
                    <a:pt x="48777" y="5490"/>
                    <a:pt x="51036" y="4716"/>
                  </a:cubicBezTo>
                  <a:cubicBezTo>
                    <a:pt x="53300" y="3942"/>
                    <a:pt x="55491" y="3272"/>
                    <a:pt x="57605" y="2702"/>
                  </a:cubicBezTo>
                  <a:cubicBezTo>
                    <a:pt x="59723" y="2141"/>
                    <a:pt x="61344" y="1715"/>
                    <a:pt x="62480" y="1430"/>
                  </a:cubicBezTo>
                  <a:cubicBezTo>
                    <a:pt x="64449" y="1009"/>
                    <a:pt x="66677" y="692"/>
                    <a:pt x="69148" y="475"/>
                  </a:cubicBezTo>
                  <a:cubicBezTo>
                    <a:pt x="71620" y="263"/>
                    <a:pt x="73983" y="127"/>
                    <a:pt x="76242" y="54"/>
                  </a:cubicBezTo>
                  <a:cubicBezTo>
                    <a:pt x="78496" y="-18"/>
                    <a:pt x="80547" y="-18"/>
                    <a:pt x="82385" y="54"/>
                  </a:cubicBezTo>
                  <a:cubicBezTo>
                    <a:pt x="84214" y="127"/>
                    <a:pt x="85563" y="231"/>
                    <a:pt x="86405" y="371"/>
                  </a:cubicBezTo>
                  <a:cubicBezTo>
                    <a:pt x="88238" y="371"/>
                    <a:pt x="89619" y="1150"/>
                    <a:pt x="90538" y="2698"/>
                  </a:cubicBezTo>
                  <a:cubicBezTo>
                    <a:pt x="91452" y="4255"/>
                    <a:pt x="92023" y="5979"/>
                    <a:pt x="92231" y="7885"/>
                  </a:cubicBezTo>
                  <a:cubicBezTo>
                    <a:pt x="92444" y="9790"/>
                    <a:pt x="92340" y="11591"/>
                    <a:pt x="91914" y="13284"/>
                  </a:cubicBezTo>
                  <a:cubicBezTo>
                    <a:pt x="91489" y="14977"/>
                    <a:pt x="90850" y="16109"/>
                    <a:pt x="90008" y="16674"/>
                  </a:cubicBezTo>
                  <a:cubicBezTo>
                    <a:pt x="80687" y="16815"/>
                    <a:pt x="72358" y="17625"/>
                    <a:pt x="65020" y="19109"/>
                  </a:cubicBezTo>
                  <a:cubicBezTo>
                    <a:pt x="57673" y="20598"/>
                    <a:pt x="51670" y="23382"/>
                    <a:pt x="47016" y="27478"/>
                  </a:cubicBezTo>
                  <a:close/>
                  <a:moveTo>
                    <a:pt x="82593" y="89726"/>
                  </a:moveTo>
                  <a:cubicBezTo>
                    <a:pt x="82593" y="85064"/>
                    <a:pt x="81394" y="81117"/>
                    <a:pt x="78994" y="77872"/>
                  </a:cubicBezTo>
                  <a:cubicBezTo>
                    <a:pt x="76591" y="74627"/>
                    <a:pt x="73521" y="72156"/>
                    <a:pt x="69782" y="70458"/>
                  </a:cubicBezTo>
                  <a:cubicBezTo>
                    <a:pt x="66043" y="68765"/>
                    <a:pt x="61910" y="67887"/>
                    <a:pt x="57397" y="67810"/>
                  </a:cubicBezTo>
                  <a:cubicBezTo>
                    <a:pt x="52874" y="67747"/>
                    <a:pt x="48497" y="68489"/>
                    <a:pt x="44264" y="70037"/>
                  </a:cubicBezTo>
                  <a:cubicBezTo>
                    <a:pt x="40031" y="71594"/>
                    <a:pt x="36220" y="74061"/>
                    <a:pt x="32829" y="77447"/>
                  </a:cubicBezTo>
                  <a:cubicBezTo>
                    <a:pt x="29438" y="80837"/>
                    <a:pt x="26971" y="85069"/>
                    <a:pt x="25414" y="90156"/>
                  </a:cubicBezTo>
                  <a:cubicBezTo>
                    <a:pt x="24572" y="92980"/>
                    <a:pt x="23965" y="96081"/>
                    <a:pt x="23617" y="99471"/>
                  </a:cubicBezTo>
                  <a:cubicBezTo>
                    <a:pt x="23268" y="102861"/>
                    <a:pt x="23223" y="105966"/>
                    <a:pt x="23508" y="108785"/>
                  </a:cubicBezTo>
                  <a:cubicBezTo>
                    <a:pt x="23934" y="112737"/>
                    <a:pt x="24816" y="116376"/>
                    <a:pt x="26156" y="119689"/>
                  </a:cubicBezTo>
                  <a:cubicBezTo>
                    <a:pt x="27496" y="123007"/>
                    <a:pt x="29371" y="125727"/>
                    <a:pt x="31765" y="127845"/>
                  </a:cubicBezTo>
                  <a:cubicBezTo>
                    <a:pt x="34169" y="129959"/>
                    <a:pt x="37025" y="131443"/>
                    <a:pt x="40344" y="132290"/>
                  </a:cubicBezTo>
                  <a:cubicBezTo>
                    <a:pt x="43662" y="133132"/>
                    <a:pt x="47437" y="133068"/>
                    <a:pt x="51670" y="132077"/>
                  </a:cubicBezTo>
                  <a:cubicBezTo>
                    <a:pt x="53648" y="131656"/>
                    <a:pt x="55590" y="131226"/>
                    <a:pt x="57496" y="130805"/>
                  </a:cubicBezTo>
                  <a:cubicBezTo>
                    <a:pt x="59402" y="130384"/>
                    <a:pt x="61272" y="129606"/>
                    <a:pt x="63114" y="128479"/>
                  </a:cubicBezTo>
                  <a:cubicBezTo>
                    <a:pt x="66215" y="126646"/>
                    <a:pt x="68967" y="124242"/>
                    <a:pt x="71371" y="121278"/>
                  </a:cubicBezTo>
                  <a:cubicBezTo>
                    <a:pt x="73770" y="118318"/>
                    <a:pt x="75816" y="115068"/>
                    <a:pt x="77510" y="111537"/>
                  </a:cubicBezTo>
                  <a:cubicBezTo>
                    <a:pt x="79207" y="108012"/>
                    <a:pt x="80479" y="104377"/>
                    <a:pt x="81321" y="100634"/>
                  </a:cubicBezTo>
                  <a:cubicBezTo>
                    <a:pt x="82172" y="96891"/>
                    <a:pt x="82593" y="93256"/>
                    <a:pt x="82593" y="897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4" name="Google Shape;3334;p28"/>
            <p:cNvSpPr/>
            <p:nvPr/>
          </p:nvSpPr>
          <p:spPr>
            <a:xfrm>
              <a:off x="389054" y="9058219"/>
              <a:ext cx="51452" cy="142819"/>
            </a:xfrm>
            <a:custGeom>
              <a:rect b="b" l="l" r="r" t="t"/>
              <a:pathLst>
                <a:path extrusionOk="0" h="142819" w="51452">
                  <a:moveTo>
                    <a:pt x="51453" y="947"/>
                  </a:moveTo>
                  <a:cubicBezTo>
                    <a:pt x="50321" y="8003"/>
                    <a:pt x="49407" y="14321"/>
                    <a:pt x="48700" y="19893"/>
                  </a:cubicBezTo>
                  <a:cubicBezTo>
                    <a:pt x="47990" y="25474"/>
                    <a:pt x="47464" y="30661"/>
                    <a:pt x="47111" y="35458"/>
                  </a:cubicBezTo>
                  <a:cubicBezTo>
                    <a:pt x="46758" y="40261"/>
                    <a:pt x="46546" y="44809"/>
                    <a:pt x="46478" y="49118"/>
                  </a:cubicBezTo>
                  <a:cubicBezTo>
                    <a:pt x="46405" y="53423"/>
                    <a:pt x="46405" y="57867"/>
                    <a:pt x="46478" y="62457"/>
                  </a:cubicBezTo>
                  <a:cubicBezTo>
                    <a:pt x="46546" y="67046"/>
                    <a:pt x="46618" y="71984"/>
                    <a:pt x="46690" y="77280"/>
                  </a:cubicBezTo>
                  <a:cubicBezTo>
                    <a:pt x="46763" y="82571"/>
                    <a:pt x="46867" y="88536"/>
                    <a:pt x="47007" y="95172"/>
                  </a:cubicBezTo>
                  <a:lnTo>
                    <a:pt x="47433" y="140270"/>
                  </a:lnTo>
                  <a:cubicBezTo>
                    <a:pt x="46722" y="140840"/>
                    <a:pt x="45876" y="141334"/>
                    <a:pt x="44893" y="141755"/>
                  </a:cubicBezTo>
                  <a:cubicBezTo>
                    <a:pt x="44042" y="142040"/>
                    <a:pt x="43055" y="142320"/>
                    <a:pt x="41928" y="142605"/>
                  </a:cubicBezTo>
                  <a:cubicBezTo>
                    <a:pt x="40796" y="142891"/>
                    <a:pt x="39456" y="142891"/>
                    <a:pt x="37904" y="142605"/>
                  </a:cubicBezTo>
                  <a:cubicBezTo>
                    <a:pt x="37478" y="142605"/>
                    <a:pt x="36668" y="142497"/>
                    <a:pt x="35468" y="142284"/>
                  </a:cubicBezTo>
                  <a:cubicBezTo>
                    <a:pt x="34269" y="142076"/>
                    <a:pt x="32929" y="141827"/>
                    <a:pt x="31444" y="141542"/>
                  </a:cubicBezTo>
                  <a:cubicBezTo>
                    <a:pt x="29959" y="141261"/>
                    <a:pt x="28583" y="140949"/>
                    <a:pt x="27315" y="140591"/>
                  </a:cubicBezTo>
                  <a:cubicBezTo>
                    <a:pt x="26043" y="140243"/>
                    <a:pt x="25197" y="140062"/>
                    <a:pt x="24776" y="140062"/>
                  </a:cubicBezTo>
                  <a:cubicBezTo>
                    <a:pt x="24350" y="136817"/>
                    <a:pt x="24033" y="133005"/>
                    <a:pt x="23825" y="128629"/>
                  </a:cubicBezTo>
                  <a:cubicBezTo>
                    <a:pt x="23612" y="124252"/>
                    <a:pt x="23508" y="119730"/>
                    <a:pt x="23508" y="115077"/>
                  </a:cubicBezTo>
                  <a:cubicBezTo>
                    <a:pt x="23508" y="110416"/>
                    <a:pt x="23540" y="105867"/>
                    <a:pt x="23612" y="101418"/>
                  </a:cubicBezTo>
                  <a:cubicBezTo>
                    <a:pt x="23685" y="96973"/>
                    <a:pt x="23789" y="93053"/>
                    <a:pt x="23929" y="89663"/>
                  </a:cubicBezTo>
                  <a:lnTo>
                    <a:pt x="24142" y="89663"/>
                  </a:lnTo>
                  <a:cubicBezTo>
                    <a:pt x="24423" y="86563"/>
                    <a:pt x="24595" y="83775"/>
                    <a:pt x="24672" y="81299"/>
                  </a:cubicBezTo>
                  <a:cubicBezTo>
                    <a:pt x="24739" y="78837"/>
                    <a:pt x="24739" y="76433"/>
                    <a:pt x="24672" y="74103"/>
                  </a:cubicBezTo>
                  <a:cubicBezTo>
                    <a:pt x="24599" y="71771"/>
                    <a:pt x="24531" y="69373"/>
                    <a:pt x="24459" y="66901"/>
                  </a:cubicBezTo>
                  <a:cubicBezTo>
                    <a:pt x="24386" y="64430"/>
                    <a:pt x="24418" y="61642"/>
                    <a:pt x="24563" y="58537"/>
                  </a:cubicBezTo>
                  <a:cubicBezTo>
                    <a:pt x="24703" y="54301"/>
                    <a:pt x="24952" y="49467"/>
                    <a:pt x="25305" y="44031"/>
                  </a:cubicBezTo>
                  <a:cubicBezTo>
                    <a:pt x="25654" y="38599"/>
                    <a:pt x="25903" y="33625"/>
                    <a:pt x="26048" y="29108"/>
                  </a:cubicBezTo>
                  <a:cubicBezTo>
                    <a:pt x="22657" y="31086"/>
                    <a:pt x="19411" y="32847"/>
                    <a:pt x="16306" y="34404"/>
                  </a:cubicBezTo>
                  <a:cubicBezTo>
                    <a:pt x="13196" y="35952"/>
                    <a:pt x="10729" y="37224"/>
                    <a:pt x="8895" y="38215"/>
                  </a:cubicBezTo>
                  <a:cubicBezTo>
                    <a:pt x="6917" y="37364"/>
                    <a:pt x="5296" y="35852"/>
                    <a:pt x="4024" y="33661"/>
                  </a:cubicBezTo>
                  <a:cubicBezTo>
                    <a:pt x="2752" y="31471"/>
                    <a:pt x="1412" y="28760"/>
                    <a:pt x="0" y="25505"/>
                  </a:cubicBezTo>
                  <a:cubicBezTo>
                    <a:pt x="140" y="24378"/>
                    <a:pt x="634" y="23283"/>
                    <a:pt x="1480" y="22228"/>
                  </a:cubicBezTo>
                  <a:cubicBezTo>
                    <a:pt x="2331" y="21165"/>
                    <a:pt x="3350" y="20183"/>
                    <a:pt x="4554" y="19259"/>
                  </a:cubicBezTo>
                  <a:cubicBezTo>
                    <a:pt x="5749" y="18345"/>
                    <a:pt x="6990" y="17530"/>
                    <a:pt x="8257" y="16824"/>
                  </a:cubicBezTo>
                  <a:cubicBezTo>
                    <a:pt x="9525" y="16118"/>
                    <a:pt x="10729" y="15485"/>
                    <a:pt x="11856" y="14919"/>
                  </a:cubicBezTo>
                  <a:cubicBezTo>
                    <a:pt x="15808" y="12801"/>
                    <a:pt x="20466" y="10257"/>
                    <a:pt x="25830" y="7297"/>
                  </a:cubicBezTo>
                  <a:cubicBezTo>
                    <a:pt x="31195" y="4328"/>
                    <a:pt x="36134" y="2074"/>
                    <a:pt x="40656" y="517"/>
                  </a:cubicBezTo>
                  <a:cubicBezTo>
                    <a:pt x="42630" y="-40"/>
                    <a:pt x="44785" y="-149"/>
                    <a:pt x="47116" y="200"/>
                  </a:cubicBezTo>
                  <a:cubicBezTo>
                    <a:pt x="49443" y="553"/>
                    <a:pt x="50887" y="802"/>
                    <a:pt x="51453" y="9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5" name="Google Shape;3335;p28"/>
            <p:cNvSpPr/>
            <p:nvPr/>
          </p:nvSpPr>
          <p:spPr>
            <a:xfrm>
              <a:off x="372746" y="9459558"/>
              <a:ext cx="102735" cy="148287"/>
            </a:xfrm>
            <a:custGeom>
              <a:rect b="b" l="l" r="r" t="t"/>
              <a:pathLst>
                <a:path extrusionOk="0" h="148287" w="102735">
                  <a:moveTo>
                    <a:pt x="62075" y="704"/>
                  </a:moveTo>
                  <a:cubicBezTo>
                    <a:pt x="62921" y="568"/>
                    <a:pt x="64085" y="596"/>
                    <a:pt x="65570" y="813"/>
                  </a:cubicBezTo>
                  <a:cubicBezTo>
                    <a:pt x="67050" y="1025"/>
                    <a:pt x="68603" y="1378"/>
                    <a:pt x="70228" y="1867"/>
                  </a:cubicBezTo>
                  <a:cubicBezTo>
                    <a:pt x="71848" y="2365"/>
                    <a:pt x="73406" y="2895"/>
                    <a:pt x="74890" y="3456"/>
                  </a:cubicBezTo>
                  <a:cubicBezTo>
                    <a:pt x="76371" y="4022"/>
                    <a:pt x="77466" y="4583"/>
                    <a:pt x="78172" y="5149"/>
                  </a:cubicBezTo>
                  <a:cubicBezTo>
                    <a:pt x="82410" y="8824"/>
                    <a:pt x="86149" y="12947"/>
                    <a:pt x="89395" y="17537"/>
                  </a:cubicBezTo>
                  <a:cubicBezTo>
                    <a:pt x="92640" y="22126"/>
                    <a:pt x="95252" y="27241"/>
                    <a:pt x="97231" y="32889"/>
                  </a:cubicBezTo>
                  <a:cubicBezTo>
                    <a:pt x="98077" y="35288"/>
                    <a:pt x="98851" y="38040"/>
                    <a:pt x="99562" y="41145"/>
                  </a:cubicBezTo>
                  <a:cubicBezTo>
                    <a:pt x="100264" y="44250"/>
                    <a:pt x="100866" y="47427"/>
                    <a:pt x="101359" y="50673"/>
                  </a:cubicBezTo>
                  <a:cubicBezTo>
                    <a:pt x="101853" y="53918"/>
                    <a:pt x="102206" y="57131"/>
                    <a:pt x="102419" y="60309"/>
                  </a:cubicBezTo>
                  <a:cubicBezTo>
                    <a:pt x="102631" y="63486"/>
                    <a:pt x="102735" y="66419"/>
                    <a:pt x="102735" y="69094"/>
                  </a:cubicBezTo>
                  <a:cubicBezTo>
                    <a:pt x="102735" y="78128"/>
                    <a:pt x="101604" y="87343"/>
                    <a:pt x="99345" y="96726"/>
                  </a:cubicBezTo>
                  <a:cubicBezTo>
                    <a:pt x="97086" y="106118"/>
                    <a:pt x="93736" y="114618"/>
                    <a:pt x="89286" y="122240"/>
                  </a:cubicBezTo>
                  <a:cubicBezTo>
                    <a:pt x="84841" y="129866"/>
                    <a:pt x="79331" y="136112"/>
                    <a:pt x="72767" y="140982"/>
                  </a:cubicBezTo>
                  <a:cubicBezTo>
                    <a:pt x="66203" y="145857"/>
                    <a:pt x="58684" y="148288"/>
                    <a:pt x="50214" y="148288"/>
                  </a:cubicBezTo>
                  <a:cubicBezTo>
                    <a:pt x="45411" y="148288"/>
                    <a:pt x="40681" y="147581"/>
                    <a:pt x="36023" y="146169"/>
                  </a:cubicBezTo>
                  <a:cubicBezTo>
                    <a:pt x="31360" y="144762"/>
                    <a:pt x="26987" y="142571"/>
                    <a:pt x="22895" y="139602"/>
                  </a:cubicBezTo>
                  <a:cubicBezTo>
                    <a:pt x="18943" y="136782"/>
                    <a:pt x="15869" y="133777"/>
                    <a:pt x="13682" y="130604"/>
                  </a:cubicBezTo>
                  <a:cubicBezTo>
                    <a:pt x="11496" y="127427"/>
                    <a:pt x="9269" y="123588"/>
                    <a:pt x="7014" y="119062"/>
                  </a:cubicBezTo>
                  <a:lnTo>
                    <a:pt x="6801" y="118854"/>
                  </a:lnTo>
                  <a:cubicBezTo>
                    <a:pt x="5389" y="116315"/>
                    <a:pt x="4262" y="113314"/>
                    <a:pt x="3411" y="109856"/>
                  </a:cubicBezTo>
                  <a:cubicBezTo>
                    <a:pt x="2564" y="106394"/>
                    <a:pt x="1894" y="102832"/>
                    <a:pt x="1401" y="99161"/>
                  </a:cubicBezTo>
                  <a:cubicBezTo>
                    <a:pt x="903" y="95490"/>
                    <a:pt x="550" y="91824"/>
                    <a:pt x="342" y="88153"/>
                  </a:cubicBezTo>
                  <a:cubicBezTo>
                    <a:pt x="129" y="84483"/>
                    <a:pt x="25" y="81238"/>
                    <a:pt x="25" y="78413"/>
                  </a:cubicBezTo>
                  <a:cubicBezTo>
                    <a:pt x="-116" y="72484"/>
                    <a:pt x="342" y="66166"/>
                    <a:pt x="1401" y="59458"/>
                  </a:cubicBezTo>
                  <a:cubicBezTo>
                    <a:pt x="2456" y="52755"/>
                    <a:pt x="4117" y="46296"/>
                    <a:pt x="6376" y="40086"/>
                  </a:cubicBezTo>
                  <a:cubicBezTo>
                    <a:pt x="8630" y="33872"/>
                    <a:pt x="11496" y="28119"/>
                    <a:pt x="14950" y="22823"/>
                  </a:cubicBezTo>
                  <a:cubicBezTo>
                    <a:pt x="18408" y="17532"/>
                    <a:pt x="22469" y="13332"/>
                    <a:pt x="27132" y="10227"/>
                  </a:cubicBezTo>
                  <a:cubicBezTo>
                    <a:pt x="28680" y="8955"/>
                    <a:pt x="30871" y="7579"/>
                    <a:pt x="33696" y="6104"/>
                  </a:cubicBezTo>
                  <a:cubicBezTo>
                    <a:pt x="36521" y="4619"/>
                    <a:pt x="39590" y="3347"/>
                    <a:pt x="42908" y="2293"/>
                  </a:cubicBezTo>
                  <a:cubicBezTo>
                    <a:pt x="46222" y="1229"/>
                    <a:pt x="49576" y="523"/>
                    <a:pt x="52967" y="174"/>
                  </a:cubicBezTo>
                  <a:cubicBezTo>
                    <a:pt x="56353" y="-174"/>
                    <a:pt x="59390" y="-2"/>
                    <a:pt x="62075" y="704"/>
                  </a:cubicBezTo>
                  <a:close/>
                  <a:moveTo>
                    <a:pt x="52967" y="20393"/>
                  </a:moveTo>
                  <a:cubicBezTo>
                    <a:pt x="47462" y="20678"/>
                    <a:pt x="42659" y="22407"/>
                    <a:pt x="38567" y="25580"/>
                  </a:cubicBezTo>
                  <a:cubicBezTo>
                    <a:pt x="34470" y="28757"/>
                    <a:pt x="31048" y="32889"/>
                    <a:pt x="28295" y="37968"/>
                  </a:cubicBezTo>
                  <a:cubicBezTo>
                    <a:pt x="25538" y="43050"/>
                    <a:pt x="23388" y="48767"/>
                    <a:pt x="21835" y="55117"/>
                  </a:cubicBezTo>
                  <a:cubicBezTo>
                    <a:pt x="20278" y="61467"/>
                    <a:pt x="19296" y="67822"/>
                    <a:pt x="18870" y="74172"/>
                  </a:cubicBezTo>
                  <a:cubicBezTo>
                    <a:pt x="18449" y="80522"/>
                    <a:pt x="18585" y="86809"/>
                    <a:pt x="19296" y="93019"/>
                  </a:cubicBezTo>
                  <a:cubicBezTo>
                    <a:pt x="19997" y="99233"/>
                    <a:pt x="21695" y="105086"/>
                    <a:pt x="24379" y="110594"/>
                  </a:cubicBezTo>
                  <a:cubicBezTo>
                    <a:pt x="26919" y="116098"/>
                    <a:pt x="30663" y="119945"/>
                    <a:pt x="35602" y="122136"/>
                  </a:cubicBezTo>
                  <a:cubicBezTo>
                    <a:pt x="40540" y="124326"/>
                    <a:pt x="45556" y="125064"/>
                    <a:pt x="50635" y="124358"/>
                  </a:cubicBezTo>
                  <a:cubicBezTo>
                    <a:pt x="56566" y="123507"/>
                    <a:pt x="61332" y="121538"/>
                    <a:pt x="64931" y="118429"/>
                  </a:cubicBezTo>
                  <a:cubicBezTo>
                    <a:pt x="68530" y="115328"/>
                    <a:pt x="71812" y="110743"/>
                    <a:pt x="74777" y="104669"/>
                  </a:cubicBezTo>
                  <a:cubicBezTo>
                    <a:pt x="77032" y="100152"/>
                    <a:pt x="78802" y="94929"/>
                    <a:pt x="80069" y="89000"/>
                  </a:cubicBezTo>
                  <a:cubicBezTo>
                    <a:pt x="81341" y="83075"/>
                    <a:pt x="82084" y="76969"/>
                    <a:pt x="82292" y="70687"/>
                  </a:cubicBezTo>
                  <a:cubicBezTo>
                    <a:pt x="82505" y="64405"/>
                    <a:pt x="82115" y="58190"/>
                    <a:pt x="81129" y="52053"/>
                  </a:cubicBezTo>
                  <a:cubicBezTo>
                    <a:pt x="80142" y="45911"/>
                    <a:pt x="78480" y="40480"/>
                    <a:pt x="76153" y="35745"/>
                  </a:cubicBezTo>
                  <a:cubicBezTo>
                    <a:pt x="73822" y="31020"/>
                    <a:pt x="70753" y="27245"/>
                    <a:pt x="66941" y="24421"/>
                  </a:cubicBezTo>
                  <a:cubicBezTo>
                    <a:pt x="63130" y="21601"/>
                    <a:pt x="58471" y="20257"/>
                    <a:pt x="52967" y="20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6" name="Google Shape;3336;p28"/>
            <p:cNvSpPr/>
            <p:nvPr/>
          </p:nvSpPr>
          <p:spPr>
            <a:xfrm>
              <a:off x="819550" y="9528549"/>
              <a:ext cx="24139" cy="25185"/>
            </a:xfrm>
            <a:custGeom>
              <a:rect b="b" l="l" r="r" t="t"/>
              <a:pathLst>
                <a:path extrusionOk="0" h="25185" w="24139">
                  <a:moveTo>
                    <a:pt x="6254" y="23272"/>
                  </a:moveTo>
                  <a:cubicBezTo>
                    <a:pt x="3569" y="21865"/>
                    <a:pt x="1772" y="19959"/>
                    <a:pt x="853" y="17556"/>
                  </a:cubicBezTo>
                  <a:cubicBezTo>
                    <a:pt x="-66" y="15157"/>
                    <a:pt x="-242" y="12722"/>
                    <a:pt x="323" y="10246"/>
                  </a:cubicBezTo>
                  <a:cubicBezTo>
                    <a:pt x="889" y="7784"/>
                    <a:pt x="2053" y="5593"/>
                    <a:pt x="3818" y="3688"/>
                  </a:cubicBezTo>
                  <a:cubicBezTo>
                    <a:pt x="5584" y="1782"/>
                    <a:pt x="7806" y="615"/>
                    <a:pt x="10491" y="194"/>
                  </a:cubicBezTo>
                  <a:cubicBezTo>
                    <a:pt x="14303" y="-372"/>
                    <a:pt x="17372" y="302"/>
                    <a:pt x="19703" y="2208"/>
                  </a:cubicBezTo>
                  <a:cubicBezTo>
                    <a:pt x="22034" y="4113"/>
                    <a:pt x="23442" y="6440"/>
                    <a:pt x="23940" y="9196"/>
                  </a:cubicBezTo>
                  <a:cubicBezTo>
                    <a:pt x="24434" y="11953"/>
                    <a:pt x="24008" y="14777"/>
                    <a:pt x="22668" y="17669"/>
                  </a:cubicBezTo>
                  <a:cubicBezTo>
                    <a:pt x="21324" y="20561"/>
                    <a:pt x="18816" y="22788"/>
                    <a:pt x="15149" y="24336"/>
                  </a:cubicBezTo>
                  <a:cubicBezTo>
                    <a:pt x="13171" y="25187"/>
                    <a:pt x="11478" y="25400"/>
                    <a:pt x="10065" y="24970"/>
                  </a:cubicBezTo>
                  <a:cubicBezTo>
                    <a:pt x="8653" y="24544"/>
                    <a:pt x="7381" y="23979"/>
                    <a:pt x="6254" y="232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7" name="Google Shape;3337;p28"/>
            <p:cNvSpPr/>
            <p:nvPr/>
          </p:nvSpPr>
          <p:spPr>
            <a:xfrm>
              <a:off x="1198875" y="9492367"/>
              <a:ext cx="96178" cy="96153"/>
            </a:xfrm>
            <a:custGeom>
              <a:rect b="b" l="l" r="r" t="t"/>
              <a:pathLst>
                <a:path extrusionOk="0" h="96153" w="96178">
                  <a:moveTo>
                    <a:pt x="57206" y="569"/>
                  </a:moveTo>
                  <a:cubicBezTo>
                    <a:pt x="57342" y="1280"/>
                    <a:pt x="57450" y="2796"/>
                    <a:pt x="57523" y="5123"/>
                  </a:cubicBezTo>
                  <a:cubicBezTo>
                    <a:pt x="57595" y="7454"/>
                    <a:pt x="57632" y="10346"/>
                    <a:pt x="57632" y="13808"/>
                  </a:cubicBezTo>
                  <a:cubicBezTo>
                    <a:pt x="57632" y="17271"/>
                    <a:pt x="57559" y="21145"/>
                    <a:pt x="57419" y="25454"/>
                  </a:cubicBezTo>
                  <a:cubicBezTo>
                    <a:pt x="57278" y="29758"/>
                    <a:pt x="57134" y="34239"/>
                    <a:pt x="56998" y="38901"/>
                  </a:cubicBezTo>
                  <a:cubicBezTo>
                    <a:pt x="60809" y="38901"/>
                    <a:pt x="64657" y="38937"/>
                    <a:pt x="68541" y="39001"/>
                  </a:cubicBezTo>
                  <a:cubicBezTo>
                    <a:pt x="72425" y="39078"/>
                    <a:pt x="76056" y="39141"/>
                    <a:pt x="79447" y="39213"/>
                  </a:cubicBezTo>
                  <a:cubicBezTo>
                    <a:pt x="82837" y="39286"/>
                    <a:pt x="85870" y="39390"/>
                    <a:pt x="88555" y="39535"/>
                  </a:cubicBezTo>
                  <a:cubicBezTo>
                    <a:pt x="91230" y="39675"/>
                    <a:pt x="93208" y="39815"/>
                    <a:pt x="94480" y="39956"/>
                  </a:cubicBezTo>
                  <a:cubicBezTo>
                    <a:pt x="95046" y="40521"/>
                    <a:pt x="95467" y="41649"/>
                    <a:pt x="95752" y="43346"/>
                  </a:cubicBezTo>
                  <a:cubicBezTo>
                    <a:pt x="96038" y="45039"/>
                    <a:pt x="96178" y="46808"/>
                    <a:pt x="96178" y="48637"/>
                  </a:cubicBezTo>
                  <a:cubicBezTo>
                    <a:pt x="96178" y="50479"/>
                    <a:pt x="96101" y="52131"/>
                    <a:pt x="95965" y="53616"/>
                  </a:cubicBezTo>
                  <a:cubicBezTo>
                    <a:pt x="95825" y="55096"/>
                    <a:pt x="95680" y="55906"/>
                    <a:pt x="95544" y="56051"/>
                  </a:cubicBezTo>
                  <a:cubicBezTo>
                    <a:pt x="94833" y="56336"/>
                    <a:pt x="93281" y="56544"/>
                    <a:pt x="90882" y="56684"/>
                  </a:cubicBezTo>
                  <a:cubicBezTo>
                    <a:pt x="88478" y="56825"/>
                    <a:pt x="85513" y="56933"/>
                    <a:pt x="81986" y="57001"/>
                  </a:cubicBezTo>
                  <a:cubicBezTo>
                    <a:pt x="78455" y="57078"/>
                    <a:pt x="74499" y="57141"/>
                    <a:pt x="70126" y="57214"/>
                  </a:cubicBezTo>
                  <a:cubicBezTo>
                    <a:pt x="65753" y="57286"/>
                    <a:pt x="61162" y="57322"/>
                    <a:pt x="56364" y="57322"/>
                  </a:cubicBezTo>
                  <a:cubicBezTo>
                    <a:pt x="56079" y="65936"/>
                    <a:pt x="55798" y="73621"/>
                    <a:pt x="55513" y="80401"/>
                  </a:cubicBezTo>
                  <a:cubicBezTo>
                    <a:pt x="55228" y="87172"/>
                    <a:pt x="55020" y="91486"/>
                    <a:pt x="54879" y="93319"/>
                  </a:cubicBezTo>
                  <a:cubicBezTo>
                    <a:pt x="53322" y="94876"/>
                    <a:pt x="51280" y="95754"/>
                    <a:pt x="48741" y="95967"/>
                  </a:cubicBezTo>
                  <a:cubicBezTo>
                    <a:pt x="46201" y="96175"/>
                    <a:pt x="43087" y="96211"/>
                    <a:pt x="39420" y="96066"/>
                  </a:cubicBezTo>
                  <a:cubicBezTo>
                    <a:pt x="38578" y="95509"/>
                    <a:pt x="37971" y="93844"/>
                    <a:pt x="37623" y="91092"/>
                  </a:cubicBezTo>
                  <a:cubicBezTo>
                    <a:pt x="37265" y="88335"/>
                    <a:pt x="37093" y="85339"/>
                    <a:pt x="37093" y="82094"/>
                  </a:cubicBezTo>
                  <a:cubicBezTo>
                    <a:pt x="37093" y="78849"/>
                    <a:pt x="37202" y="75744"/>
                    <a:pt x="37410" y="72779"/>
                  </a:cubicBezTo>
                  <a:cubicBezTo>
                    <a:pt x="37623" y="69810"/>
                    <a:pt x="37731" y="67696"/>
                    <a:pt x="37731" y="66429"/>
                  </a:cubicBezTo>
                  <a:lnTo>
                    <a:pt x="37731" y="57531"/>
                  </a:lnTo>
                  <a:lnTo>
                    <a:pt x="2784" y="57531"/>
                  </a:lnTo>
                  <a:cubicBezTo>
                    <a:pt x="1226" y="55983"/>
                    <a:pt x="348" y="53969"/>
                    <a:pt x="140" y="51497"/>
                  </a:cubicBezTo>
                  <a:cubicBezTo>
                    <a:pt x="-73" y="49026"/>
                    <a:pt x="-46" y="45957"/>
                    <a:pt x="240" y="42287"/>
                  </a:cubicBezTo>
                  <a:cubicBezTo>
                    <a:pt x="805" y="41300"/>
                    <a:pt x="2431" y="40594"/>
                    <a:pt x="5115" y="40173"/>
                  </a:cubicBezTo>
                  <a:cubicBezTo>
                    <a:pt x="7795" y="39747"/>
                    <a:pt x="10760" y="39467"/>
                    <a:pt x="14010" y="39322"/>
                  </a:cubicBezTo>
                  <a:cubicBezTo>
                    <a:pt x="17256" y="39182"/>
                    <a:pt x="20362" y="39109"/>
                    <a:pt x="23327" y="39109"/>
                  </a:cubicBezTo>
                  <a:cubicBezTo>
                    <a:pt x="26296" y="39109"/>
                    <a:pt x="28410" y="39109"/>
                    <a:pt x="29678" y="39109"/>
                  </a:cubicBezTo>
                  <a:cubicBezTo>
                    <a:pt x="30669" y="39109"/>
                    <a:pt x="31905" y="39078"/>
                    <a:pt x="33390" y="39001"/>
                  </a:cubicBezTo>
                  <a:cubicBezTo>
                    <a:pt x="34870" y="38937"/>
                    <a:pt x="36595" y="38901"/>
                    <a:pt x="38578" y="38901"/>
                  </a:cubicBezTo>
                  <a:cubicBezTo>
                    <a:pt x="38714" y="35086"/>
                    <a:pt x="38895" y="31243"/>
                    <a:pt x="39107" y="27359"/>
                  </a:cubicBezTo>
                  <a:cubicBezTo>
                    <a:pt x="39316" y="23476"/>
                    <a:pt x="39528" y="19873"/>
                    <a:pt x="39741" y="16556"/>
                  </a:cubicBezTo>
                  <a:cubicBezTo>
                    <a:pt x="39950" y="13243"/>
                    <a:pt x="40162" y="10282"/>
                    <a:pt x="40375" y="7662"/>
                  </a:cubicBezTo>
                  <a:cubicBezTo>
                    <a:pt x="40583" y="5055"/>
                    <a:pt x="40832" y="3108"/>
                    <a:pt x="41117" y="1837"/>
                  </a:cubicBezTo>
                  <a:cubicBezTo>
                    <a:pt x="41674" y="1280"/>
                    <a:pt x="42810" y="850"/>
                    <a:pt x="44504" y="565"/>
                  </a:cubicBezTo>
                  <a:cubicBezTo>
                    <a:pt x="46201" y="284"/>
                    <a:pt x="47967" y="108"/>
                    <a:pt x="49800" y="35"/>
                  </a:cubicBezTo>
                  <a:cubicBezTo>
                    <a:pt x="51633" y="-37"/>
                    <a:pt x="53295" y="4"/>
                    <a:pt x="54775" y="144"/>
                  </a:cubicBezTo>
                  <a:cubicBezTo>
                    <a:pt x="56251" y="289"/>
                    <a:pt x="57066" y="434"/>
                    <a:pt x="57206" y="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8" name="Google Shape;3338;p28"/>
            <p:cNvSpPr/>
            <p:nvPr/>
          </p:nvSpPr>
          <p:spPr>
            <a:xfrm>
              <a:off x="1608549" y="9514318"/>
              <a:ext cx="96178" cy="52516"/>
            </a:xfrm>
            <a:custGeom>
              <a:rect b="b" l="l" r="r" t="t"/>
              <a:pathLst>
                <a:path extrusionOk="0" h="52516" w="96178">
                  <a:moveTo>
                    <a:pt x="95541" y="17154"/>
                  </a:moveTo>
                  <a:cubicBezTo>
                    <a:pt x="94554" y="17439"/>
                    <a:pt x="91765" y="17684"/>
                    <a:pt x="87175" y="17896"/>
                  </a:cubicBezTo>
                  <a:cubicBezTo>
                    <a:pt x="82585" y="18109"/>
                    <a:pt x="77116" y="18254"/>
                    <a:pt x="70765" y="18317"/>
                  </a:cubicBezTo>
                  <a:cubicBezTo>
                    <a:pt x="64414" y="18394"/>
                    <a:pt x="57560" y="18458"/>
                    <a:pt x="50222" y="18530"/>
                  </a:cubicBezTo>
                  <a:cubicBezTo>
                    <a:pt x="42879" y="18602"/>
                    <a:pt x="35962" y="18639"/>
                    <a:pt x="29466" y="18639"/>
                  </a:cubicBezTo>
                  <a:cubicBezTo>
                    <a:pt x="22970" y="18639"/>
                    <a:pt x="17289" y="18639"/>
                    <a:pt x="12422" y="18639"/>
                  </a:cubicBezTo>
                  <a:cubicBezTo>
                    <a:pt x="7547" y="18639"/>
                    <a:pt x="4337" y="18639"/>
                    <a:pt x="2785" y="18639"/>
                  </a:cubicBezTo>
                  <a:cubicBezTo>
                    <a:pt x="1227" y="17091"/>
                    <a:pt x="349" y="15077"/>
                    <a:pt x="136" y="12601"/>
                  </a:cubicBezTo>
                  <a:cubicBezTo>
                    <a:pt x="-76" y="10139"/>
                    <a:pt x="-40" y="7061"/>
                    <a:pt x="245" y="3395"/>
                  </a:cubicBezTo>
                  <a:cubicBezTo>
                    <a:pt x="811" y="2408"/>
                    <a:pt x="2432" y="1697"/>
                    <a:pt x="5111" y="1276"/>
                  </a:cubicBezTo>
                  <a:cubicBezTo>
                    <a:pt x="7796" y="855"/>
                    <a:pt x="10756" y="570"/>
                    <a:pt x="14007" y="425"/>
                  </a:cubicBezTo>
                  <a:cubicBezTo>
                    <a:pt x="17253" y="290"/>
                    <a:pt x="20358" y="217"/>
                    <a:pt x="23328" y="217"/>
                  </a:cubicBezTo>
                  <a:cubicBezTo>
                    <a:pt x="26288" y="217"/>
                    <a:pt x="28411" y="217"/>
                    <a:pt x="29679" y="217"/>
                  </a:cubicBezTo>
                  <a:cubicBezTo>
                    <a:pt x="31227" y="217"/>
                    <a:pt x="33703" y="181"/>
                    <a:pt x="37089" y="109"/>
                  </a:cubicBezTo>
                  <a:cubicBezTo>
                    <a:pt x="40480" y="36"/>
                    <a:pt x="44328" y="0"/>
                    <a:pt x="48633" y="0"/>
                  </a:cubicBezTo>
                  <a:cubicBezTo>
                    <a:pt x="52943" y="0"/>
                    <a:pt x="57456" y="0"/>
                    <a:pt x="62187" y="0"/>
                  </a:cubicBezTo>
                  <a:cubicBezTo>
                    <a:pt x="66917" y="0"/>
                    <a:pt x="71399" y="36"/>
                    <a:pt x="75636" y="109"/>
                  </a:cubicBezTo>
                  <a:cubicBezTo>
                    <a:pt x="79873" y="181"/>
                    <a:pt x="83685" y="317"/>
                    <a:pt x="87071" y="530"/>
                  </a:cubicBezTo>
                  <a:cubicBezTo>
                    <a:pt x="90461" y="742"/>
                    <a:pt x="92929" y="923"/>
                    <a:pt x="94486" y="1059"/>
                  </a:cubicBezTo>
                  <a:cubicBezTo>
                    <a:pt x="95052" y="1629"/>
                    <a:pt x="95473" y="2756"/>
                    <a:pt x="95758" y="4449"/>
                  </a:cubicBezTo>
                  <a:cubicBezTo>
                    <a:pt x="96039" y="6142"/>
                    <a:pt x="96179" y="7912"/>
                    <a:pt x="96179" y="9745"/>
                  </a:cubicBezTo>
                  <a:cubicBezTo>
                    <a:pt x="96179" y="11578"/>
                    <a:pt x="96107" y="13234"/>
                    <a:pt x="95971" y="14719"/>
                  </a:cubicBezTo>
                  <a:cubicBezTo>
                    <a:pt x="95826" y="16204"/>
                    <a:pt x="95685" y="17018"/>
                    <a:pt x="95541" y="17154"/>
                  </a:cubicBezTo>
                  <a:close/>
                  <a:moveTo>
                    <a:pt x="95541" y="51032"/>
                  </a:moveTo>
                  <a:cubicBezTo>
                    <a:pt x="94554" y="51317"/>
                    <a:pt x="91765" y="51566"/>
                    <a:pt x="87175" y="51774"/>
                  </a:cubicBezTo>
                  <a:cubicBezTo>
                    <a:pt x="82585" y="51987"/>
                    <a:pt x="77116" y="52132"/>
                    <a:pt x="70765" y="52200"/>
                  </a:cubicBezTo>
                  <a:cubicBezTo>
                    <a:pt x="64414" y="52272"/>
                    <a:pt x="57560" y="52340"/>
                    <a:pt x="50222" y="52408"/>
                  </a:cubicBezTo>
                  <a:cubicBezTo>
                    <a:pt x="42879" y="52480"/>
                    <a:pt x="35962" y="52517"/>
                    <a:pt x="29466" y="52517"/>
                  </a:cubicBezTo>
                  <a:cubicBezTo>
                    <a:pt x="22970" y="52517"/>
                    <a:pt x="17289" y="52517"/>
                    <a:pt x="12422" y="52517"/>
                  </a:cubicBezTo>
                  <a:cubicBezTo>
                    <a:pt x="7547" y="52517"/>
                    <a:pt x="4337" y="52517"/>
                    <a:pt x="2785" y="52517"/>
                  </a:cubicBezTo>
                  <a:cubicBezTo>
                    <a:pt x="1227" y="50969"/>
                    <a:pt x="349" y="48955"/>
                    <a:pt x="136" y="46479"/>
                  </a:cubicBezTo>
                  <a:cubicBezTo>
                    <a:pt x="-76" y="44017"/>
                    <a:pt x="-40" y="40939"/>
                    <a:pt x="245" y="37273"/>
                  </a:cubicBezTo>
                  <a:cubicBezTo>
                    <a:pt x="811" y="36286"/>
                    <a:pt x="2432" y="35575"/>
                    <a:pt x="5111" y="35154"/>
                  </a:cubicBezTo>
                  <a:cubicBezTo>
                    <a:pt x="7796" y="34734"/>
                    <a:pt x="10756" y="34448"/>
                    <a:pt x="14007" y="34304"/>
                  </a:cubicBezTo>
                  <a:cubicBezTo>
                    <a:pt x="17253" y="34168"/>
                    <a:pt x="20358" y="34095"/>
                    <a:pt x="23328" y="34095"/>
                  </a:cubicBezTo>
                  <a:cubicBezTo>
                    <a:pt x="26288" y="34095"/>
                    <a:pt x="28411" y="34095"/>
                    <a:pt x="29679" y="34095"/>
                  </a:cubicBezTo>
                  <a:cubicBezTo>
                    <a:pt x="31227" y="34095"/>
                    <a:pt x="33703" y="34059"/>
                    <a:pt x="37089" y="33987"/>
                  </a:cubicBezTo>
                  <a:cubicBezTo>
                    <a:pt x="40480" y="33914"/>
                    <a:pt x="44328" y="33878"/>
                    <a:pt x="48633" y="33878"/>
                  </a:cubicBezTo>
                  <a:cubicBezTo>
                    <a:pt x="52943" y="33878"/>
                    <a:pt x="57456" y="33878"/>
                    <a:pt x="62187" y="33878"/>
                  </a:cubicBezTo>
                  <a:cubicBezTo>
                    <a:pt x="66917" y="33878"/>
                    <a:pt x="71399" y="33914"/>
                    <a:pt x="75636" y="33987"/>
                  </a:cubicBezTo>
                  <a:cubicBezTo>
                    <a:pt x="79873" y="34059"/>
                    <a:pt x="83685" y="34199"/>
                    <a:pt x="87071" y="34408"/>
                  </a:cubicBezTo>
                  <a:cubicBezTo>
                    <a:pt x="90461" y="34620"/>
                    <a:pt x="92929" y="34801"/>
                    <a:pt x="94486" y="34937"/>
                  </a:cubicBezTo>
                  <a:cubicBezTo>
                    <a:pt x="95052" y="35507"/>
                    <a:pt x="95473" y="36634"/>
                    <a:pt x="95758" y="38327"/>
                  </a:cubicBezTo>
                  <a:cubicBezTo>
                    <a:pt x="96039" y="40025"/>
                    <a:pt x="96179" y="41790"/>
                    <a:pt x="96179" y="43623"/>
                  </a:cubicBezTo>
                  <a:cubicBezTo>
                    <a:pt x="96179" y="45456"/>
                    <a:pt x="96107" y="47112"/>
                    <a:pt x="95971" y="48597"/>
                  </a:cubicBezTo>
                  <a:cubicBezTo>
                    <a:pt x="95826" y="50082"/>
                    <a:pt x="95685" y="50896"/>
                    <a:pt x="95541" y="510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9" name="Google Shape;3339;p28"/>
            <p:cNvSpPr/>
            <p:nvPr/>
          </p:nvSpPr>
          <p:spPr>
            <a:xfrm>
              <a:off x="1621565" y="9132021"/>
              <a:ext cx="65472" cy="19192"/>
            </a:xfrm>
            <a:custGeom>
              <a:rect b="b" l="l" r="r" t="t"/>
              <a:pathLst>
                <a:path extrusionOk="0" h="19192" w="65472">
                  <a:moveTo>
                    <a:pt x="64838" y="16649"/>
                  </a:moveTo>
                  <a:cubicBezTo>
                    <a:pt x="63847" y="16934"/>
                    <a:pt x="61796" y="17214"/>
                    <a:pt x="58695" y="17500"/>
                  </a:cubicBezTo>
                  <a:cubicBezTo>
                    <a:pt x="55590" y="17780"/>
                    <a:pt x="51987" y="17993"/>
                    <a:pt x="47894" y="18133"/>
                  </a:cubicBezTo>
                  <a:cubicBezTo>
                    <a:pt x="43797" y="18273"/>
                    <a:pt x="39420" y="18414"/>
                    <a:pt x="34766" y="18554"/>
                  </a:cubicBezTo>
                  <a:cubicBezTo>
                    <a:pt x="30103" y="18694"/>
                    <a:pt x="25658" y="18803"/>
                    <a:pt x="21421" y="18871"/>
                  </a:cubicBezTo>
                  <a:cubicBezTo>
                    <a:pt x="17188" y="18948"/>
                    <a:pt x="13404" y="19011"/>
                    <a:pt x="10095" y="19084"/>
                  </a:cubicBezTo>
                  <a:cubicBezTo>
                    <a:pt x="6776" y="19156"/>
                    <a:pt x="4341" y="19192"/>
                    <a:pt x="2784" y="19192"/>
                  </a:cubicBezTo>
                  <a:cubicBezTo>
                    <a:pt x="1226" y="17644"/>
                    <a:pt x="348" y="15594"/>
                    <a:pt x="140" y="13050"/>
                  </a:cubicBezTo>
                  <a:cubicBezTo>
                    <a:pt x="-73" y="10511"/>
                    <a:pt x="-46" y="7411"/>
                    <a:pt x="240" y="3736"/>
                  </a:cubicBezTo>
                  <a:cubicBezTo>
                    <a:pt x="805" y="2749"/>
                    <a:pt x="2431" y="2043"/>
                    <a:pt x="5115" y="1617"/>
                  </a:cubicBezTo>
                  <a:cubicBezTo>
                    <a:pt x="7790" y="1196"/>
                    <a:pt x="10760" y="952"/>
                    <a:pt x="14010" y="875"/>
                  </a:cubicBezTo>
                  <a:cubicBezTo>
                    <a:pt x="17256" y="812"/>
                    <a:pt x="20362" y="775"/>
                    <a:pt x="23327" y="775"/>
                  </a:cubicBezTo>
                  <a:cubicBezTo>
                    <a:pt x="26296" y="775"/>
                    <a:pt x="28410" y="775"/>
                    <a:pt x="29678" y="775"/>
                  </a:cubicBezTo>
                  <a:cubicBezTo>
                    <a:pt x="32082" y="775"/>
                    <a:pt x="34766" y="703"/>
                    <a:pt x="37727" y="563"/>
                  </a:cubicBezTo>
                  <a:cubicBezTo>
                    <a:pt x="40687" y="427"/>
                    <a:pt x="43725" y="282"/>
                    <a:pt x="46835" y="142"/>
                  </a:cubicBezTo>
                  <a:cubicBezTo>
                    <a:pt x="49936" y="2"/>
                    <a:pt x="52937" y="-35"/>
                    <a:pt x="55834" y="33"/>
                  </a:cubicBezTo>
                  <a:cubicBezTo>
                    <a:pt x="58727" y="106"/>
                    <a:pt x="61375" y="282"/>
                    <a:pt x="63775" y="563"/>
                  </a:cubicBezTo>
                  <a:cubicBezTo>
                    <a:pt x="64340" y="1129"/>
                    <a:pt x="64761" y="2255"/>
                    <a:pt x="65047" y="3953"/>
                  </a:cubicBezTo>
                  <a:cubicBezTo>
                    <a:pt x="65332" y="5646"/>
                    <a:pt x="65472" y="7415"/>
                    <a:pt x="65472" y="9244"/>
                  </a:cubicBezTo>
                  <a:cubicBezTo>
                    <a:pt x="65472" y="11086"/>
                    <a:pt x="65395" y="12738"/>
                    <a:pt x="65259" y="14223"/>
                  </a:cubicBezTo>
                  <a:cubicBezTo>
                    <a:pt x="65119" y="15694"/>
                    <a:pt x="64979" y="16504"/>
                    <a:pt x="64838" y="166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0" name="Google Shape;3340;p28"/>
            <p:cNvSpPr/>
            <p:nvPr/>
          </p:nvSpPr>
          <p:spPr>
            <a:xfrm>
              <a:off x="1596630" y="8659200"/>
              <a:ext cx="124951" cy="147398"/>
            </a:xfrm>
            <a:custGeom>
              <a:rect b="b" l="l" r="r" t="t"/>
              <a:pathLst>
                <a:path extrusionOk="0" h="147398" w="124951">
                  <a:moveTo>
                    <a:pt x="112783" y="18449"/>
                  </a:moveTo>
                  <a:cubicBezTo>
                    <a:pt x="110026" y="21835"/>
                    <a:pt x="107061" y="25578"/>
                    <a:pt x="103883" y="29670"/>
                  </a:cubicBezTo>
                  <a:cubicBezTo>
                    <a:pt x="100705" y="33766"/>
                    <a:pt x="97496" y="38002"/>
                    <a:pt x="94245" y="42374"/>
                  </a:cubicBezTo>
                  <a:cubicBezTo>
                    <a:pt x="91000" y="46756"/>
                    <a:pt x="87894" y="50988"/>
                    <a:pt x="84929" y="55084"/>
                  </a:cubicBezTo>
                  <a:cubicBezTo>
                    <a:pt x="81964" y="59180"/>
                    <a:pt x="79243" y="62955"/>
                    <a:pt x="76776" y="66408"/>
                  </a:cubicBezTo>
                  <a:cubicBezTo>
                    <a:pt x="74300" y="69871"/>
                    <a:pt x="72290" y="72654"/>
                    <a:pt x="70737" y="74773"/>
                  </a:cubicBezTo>
                  <a:cubicBezTo>
                    <a:pt x="73137" y="78448"/>
                    <a:pt x="75749" y="82182"/>
                    <a:pt x="78573" y="85993"/>
                  </a:cubicBezTo>
                  <a:cubicBezTo>
                    <a:pt x="81394" y="89804"/>
                    <a:pt x="84327" y="93551"/>
                    <a:pt x="87360" y="97218"/>
                  </a:cubicBezTo>
                  <a:cubicBezTo>
                    <a:pt x="90393" y="100893"/>
                    <a:pt x="93426" y="104382"/>
                    <a:pt x="96468" y="107700"/>
                  </a:cubicBezTo>
                  <a:cubicBezTo>
                    <a:pt x="99501" y="111018"/>
                    <a:pt x="102430" y="114014"/>
                    <a:pt x="105255" y="116698"/>
                  </a:cubicBezTo>
                  <a:cubicBezTo>
                    <a:pt x="107509" y="118812"/>
                    <a:pt x="109632" y="120686"/>
                    <a:pt x="111606" y="122306"/>
                  </a:cubicBezTo>
                  <a:cubicBezTo>
                    <a:pt x="113584" y="123926"/>
                    <a:pt x="115558" y="125375"/>
                    <a:pt x="117536" y="126646"/>
                  </a:cubicBezTo>
                  <a:cubicBezTo>
                    <a:pt x="118949" y="127638"/>
                    <a:pt x="120257" y="128480"/>
                    <a:pt x="121457" y="129186"/>
                  </a:cubicBezTo>
                  <a:cubicBezTo>
                    <a:pt x="122656" y="129892"/>
                    <a:pt x="123820" y="130598"/>
                    <a:pt x="124951" y="131304"/>
                  </a:cubicBezTo>
                  <a:cubicBezTo>
                    <a:pt x="123679" y="133418"/>
                    <a:pt x="122054" y="135400"/>
                    <a:pt x="120076" y="137229"/>
                  </a:cubicBezTo>
                  <a:cubicBezTo>
                    <a:pt x="118098" y="139071"/>
                    <a:pt x="115979" y="140546"/>
                    <a:pt x="113725" y="141682"/>
                  </a:cubicBezTo>
                  <a:cubicBezTo>
                    <a:pt x="111461" y="142809"/>
                    <a:pt x="109243" y="143479"/>
                    <a:pt x="107052" y="143687"/>
                  </a:cubicBezTo>
                  <a:cubicBezTo>
                    <a:pt x="104861" y="143900"/>
                    <a:pt x="102996" y="143515"/>
                    <a:pt x="101443" y="142524"/>
                  </a:cubicBezTo>
                  <a:lnTo>
                    <a:pt x="97631" y="139347"/>
                  </a:lnTo>
                  <a:cubicBezTo>
                    <a:pt x="96925" y="138781"/>
                    <a:pt x="96255" y="138256"/>
                    <a:pt x="95617" y="137763"/>
                  </a:cubicBezTo>
                  <a:cubicBezTo>
                    <a:pt x="94983" y="137269"/>
                    <a:pt x="94309" y="136735"/>
                    <a:pt x="93603" y="136169"/>
                  </a:cubicBezTo>
                  <a:cubicBezTo>
                    <a:pt x="92761" y="135042"/>
                    <a:pt x="91769" y="133947"/>
                    <a:pt x="90642" y="132888"/>
                  </a:cubicBezTo>
                  <a:cubicBezTo>
                    <a:pt x="89506" y="131833"/>
                    <a:pt x="88379" y="130738"/>
                    <a:pt x="87251" y="129607"/>
                  </a:cubicBezTo>
                  <a:cubicBezTo>
                    <a:pt x="85979" y="128480"/>
                    <a:pt x="84748" y="127384"/>
                    <a:pt x="83548" y="126325"/>
                  </a:cubicBezTo>
                  <a:cubicBezTo>
                    <a:pt x="82349" y="125271"/>
                    <a:pt x="81326" y="124248"/>
                    <a:pt x="80479" y="123256"/>
                  </a:cubicBezTo>
                  <a:cubicBezTo>
                    <a:pt x="79773" y="122415"/>
                    <a:pt x="78537" y="121070"/>
                    <a:pt x="76776" y="119237"/>
                  </a:cubicBezTo>
                  <a:cubicBezTo>
                    <a:pt x="75006" y="117404"/>
                    <a:pt x="73843" y="115992"/>
                    <a:pt x="73281" y="115001"/>
                  </a:cubicBezTo>
                  <a:lnTo>
                    <a:pt x="66292" y="106107"/>
                  </a:lnTo>
                  <a:cubicBezTo>
                    <a:pt x="65020" y="104559"/>
                    <a:pt x="63535" y="102825"/>
                    <a:pt x="61846" y="100920"/>
                  </a:cubicBezTo>
                  <a:cubicBezTo>
                    <a:pt x="60153" y="99014"/>
                    <a:pt x="58383" y="97285"/>
                    <a:pt x="56550" y="95733"/>
                  </a:cubicBezTo>
                  <a:cubicBezTo>
                    <a:pt x="55844" y="96158"/>
                    <a:pt x="54717" y="97254"/>
                    <a:pt x="53164" y="99014"/>
                  </a:cubicBezTo>
                  <a:cubicBezTo>
                    <a:pt x="51607" y="100784"/>
                    <a:pt x="49882" y="102862"/>
                    <a:pt x="47976" y="105260"/>
                  </a:cubicBezTo>
                  <a:cubicBezTo>
                    <a:pt x="46070" y="107664"/>
                    <a:pt x="44056" y="110275"/>
                    <a:pt x="41937" y="113095"/>
                  </a:cubicBezTo>
                  <a:cubicBezTo>
                    <a:pt x="39819" y="115920"/>
                    <a:pt x="37913" y="118676"/>
                    <a:pt x="36220" y="121351"/>
                  </a:cubicBezTo>
                  <a:cubicBezTo>
                    <a:pt x="34386" y="124175"/>
                    <a:pt x="32544" y="127004"/>
                    <a:pt x="30715" y="129824"/>
                  </a:cubicBezTo>
                  <a:cubicBezTo>
                    <a:pt x="28872" y="132648"/>
                    <a:pt x="27184" y="135260"/>
                    <a:pt x="25627" y="137659"/>
                  </a:cubicBezTo>
                  <a:cubicBezTo>
                    <a:pt x="24069" y="139777"/>
                    <a:pt x="22698" y="141682"/>
                    <a:pt x="21503" y="143375"/>
                  </a:cubicBezTo>
                  <a:cubicBezTo>
                    <a:pt x="20308" y="145068"/>
                    <a:pt x="19275" y="146408"/>
                    <a:pt x="18433" y="147399"/>
                  </a:cubicBezTo>
                  <a:cubicBezTo>
                    <a:pt x="17582" y="147399"/>
                    <a:pt x="16351" y="147114"/>
                    <a:pt x="14722" y="146548"/>
                  </a:cubicBezTo>
                  <a:cubicBezTo>
                    <a:pt x="13101" y="145982"/>
                    <a:pt x="11403" y="145308"/>
                    <a:pt x="9638" y="144534"/>
                  </a:cubicBezTo>
                  <a:cubicBezTo>
                    <a:pt x="7872" y="143760"/>
                    <a:pt x="6111" y="142950"/>
                    <a:pt x="4346" y="142099"/>
                  </a:cubicBezTo>
                  <a:cubicBezTo>
                    <a:pt x="2576" y="141248"/>
                    <a:pt x="1127" y="140542"/>
                    <a:pt x="0" y="139981"/>
                  </a:cubicBezTo>
                  <a:cubicBezTo>
                    <a:pt x="566" y="136735"/>
                    <a:pt x="2399" y="132286"/>
                    <a:pt x="5509" y="126642"/>
                  </a:cubicBezTo>
                  <a:cubicBezTo>
                    <a:pt x="8615" y="120998"/>
                    <a:pt x="12354" y="114924"/>
                    <a:pt x="16731" y="108429"/>
                  </a:cubicBezTo>
                  <a:cubicBezTo>
                    <a:pt x="21394" y="101658"/>
                    <a:pt x="26084" y="95090"/>
                    <a:pt x="30815" y="88740"/>
                  </a:cubicBezTo>
                  <a:cubicBezTo>
                    <a:pt x="35545" y="82390"/>
                    <a:pt x="39321" y="77171"/>
                    <a:pt x="42150" y="73075"/>
                  </a:cubicBezTo>
                  <a:cubicBezTo>
                    <a:pt x="39325" y="67567"/>
                    <a:pt x="36604" y="62380"/>
                    <a:pt x="33992" y="57510"/>
                  </a:cubicBezTo>
                  <a:cubicBezTo>
                    <a:pt x="31380" y="52635"/>
                    <a:pt x="28805" y="47842"/>
                    <a:pt x="26260" y="43108"/>
                  </a:cubicBezTo>
                  <a:cubicBezTo>
                    <a:pt x="23721" y="38382"/>
                    <a:pt x="21285" y="33616"/>
                    <a:pt x="18959" y="28819"/>
                  </a:cubicBezTo>
                  <a:cubicBezTo>
                    <a:pt x="16627" y="24016"/>
                    <a:pt x="14405" y="18866"/>
                    <a:pt x="12286" y="13362"/>
                  </a:cubicBezTo>
                  <a:cubicBezTo>
                    <a:pt x="13137" y="12656"/>
                    <a:pt x="14332" y="11877"/>
                    <a:pt x="15889" y="11031"/>
                  </a:cubicBezTo>
                  <a:cubicBezTo>
                    <a:pt x="17438" y="10189"/>
                    <a:pt x="19067" y="9307"/>
                    <a:pt x="20756" y="8388"/>
                  </a:cubicBezTo>
                  <a:cubicBezTo>
                    <a:pt x="22449" y="7473"/>
                    <a:pt x="24110" y="6591"/>
                    <a:pt x="25731" y="5745"/>
                  </a:cubicBezTo>
                  <a:cubicBezTo>
                    <a:pt x="27351" y="4894"/>
                    <a:pt x="28800" y="4192"/>
                    <a:pt x="30077" y="3626"/>
                  </a:cubicBezTo>
                  <a:cubicBezTo>
                    <a:pt x="31625" y="6876"/>
                    <a:pt x="33282" y="10402"/>
                    <a:pt x="35052" y="14208"/>
                  </a:cubicBezTo>
                  <a:cubicBezTo>
                    <a:pt x="36817" y="18019"/>
                    <a:pt x="38687" y="21971"/>
                    <a:pt x="40661" y="26067"/>
                  </a:cubicBezTo>
                  <a:cubicBezTo>
                    <a:pt x="42915" y="30584"/>
                    <a:pt x="45427" y="35486"/>
                    <a:pt x="48175" y="40781"/>
                  </a:cubicBezTo>
                  <a:cubicBezTo>
                    <a:pt x="50932" y="46077"/>
                    <a:pt x="54142" y="51336"/>
                    <a:pt x="57813" y="56555"/>
                  </a:cubicBezTo>
                  <a:cubicBezTo>
                    <a:pt x="59085" y="55283"/>
                    <a:pt x="60570" y="53771"/>
                    <a:pt x="62258" y="52002"/>
                  </a:cubicBezTo>
                  <a:cubicBezTo>
                    <a:pt x="63956" y="50236"/>
                    <a:pt x="65785" y="48159"/>
                    <a:pt x="67768" y="45756"/>
                  </a:cubicBezTo>
                  <a:cubicBezTo>
                    <a:pt x="69596" y="43357"/>
                    <a:pt x="71611" y="40709"/>
                    <a:pt x="73797" y="37817"/>
                  </a:cubicBezTo>
                  <a:cubicBezTo>
                    <a:pt x="75989" y="34920"/>
                    <a:pt x="78279" y="31924"/>
                    <a:pt x="80683" y="28819"/>
                  </a:cubicBezTo>
                  <a:cubicBezTo>
                    <a:pt x="83082" y="25714"/>
                    <a:pt x="85445" y="22645"/>
                    <a:pt x="87776" y="19608"/>
                  </a:cubicBezTo>
                  <a:cubicBezTo>
                    <a:pt x="90103" y="16576"/>
                    <a:pt x="92326" y="13783"/>
                    <a:pt x="94445" y="11244"/>
                  </a:cubicBezTo>
                  <a:cubicBezTo>
                    <a:pt x="96563" y="8705"/>
                    <a:pt x="98501" y="6446"/>
                    <a:pt x="100271" y="4473"/>
                  </a:cubicBezTo>
                  <a:cubicBezTo>
                    <a:pt x="102036" y="2495"/>
                    <a:pt x="103553" y="1015"/>
                    <a:pt x="104825" y="23"/>
                  </a:cubicBezTo>
                  <a:cubicBezTo>
                    <a:pt x="106373" y="-112"/>
                    <a:pt x="108070" y="340"/>
                    <a:pt x="109908" y="1399"/>
                  </a:cubicBezTo>
                  <a:cubicBezTo>
                    <a:pt x="111742" y="2459"/>
                    <a:pt x="113507" y="4047"/>
                    <a:pt x="115205" y="6161"/>
                  </a:cubicBezTo>
                  <a:cubicBezTo>
                    <a:pt x="115626" y="6872"/>
                    <a:pt x="116192" y="7505"/>
                    <a:pt x="116898" y="8066"/>
                  </a:cubicBezTo>
                  <a:cubicBezTo>
                    <a:pt x="117604" y="8632"/>
                    <a:pt x="118310" y="9126"/>
                    <a:pt x="119017" y="9551"/>
                  </a:cubicBezTo>
                  <a:lnTo>
                    <a:pt x="120071" y="10185"/>
                  </a:lnTo>
                  <a:cubicBezTo>
                    <a:pt x="117966" y="12303"/>
                    <a:pt x="115531" y="15059"/>
                    <a:pt x="112783" y="18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1" name="Google Shape;3341;p28"/>
            <p:cNvSpPr/>
            <p:nvPr/>
          </p:nvSpPr>
          <p:spPr>
            <a:xfrm>
              <a:off x="1591546" y="8268570"/>
              <a:ext cx="122204" cy="108355"/>
            </a:xfrm>
            <a:custGeom>
              <a:rect b="b" l="l" r="r" t="t"/>
              <a:pathLst>
                <a:path extrusionOk="0" h="108355" w="122204">
                  <a:moveTo>
                    <a:pt x="121403" y="63745"/>
                  </a:moveTo>
                  <a:cubicBezTo>
                    <a:pt x="120144" y="64107"/>
                    <a:pt x="116600" y="64419"/>
                    <a:pt x="110774" y="64691"/>
                  </a:cubicBezTo>
                  <a:cubicBezTo>
                    <a:pt x="104943" y="64958"/>
                    <a:pt x="97990" y="65139"/>
                    <a:pt x="89918" y="65229"/>
                  </a:cubicBezTo>
                  <a:cubicBezTo>
                    <a:pt x="81842" y="65320"/>
                    <a:pt x="73142" y="65410"/>
                    <a:pt x="63821" y="65501"/>
                  </a:cubicBezTo>
                  <a:cubicBezTo>
                    <a:pt x="54486" y="65591"/>
                    <a:pt x="45695" y="65637"/>
                    <a:pt x="37447" y="65637"/>
                  </a:cubicBezTo>
                  <a:cubicBezTo>
                    <a:pt x="29190" y="65637"/>
                    <a:pt x="21970" y="65637"/>
                    <a:pt x="15781" y="65637"/>
                  </a:cubicBezTo>
                  <a:cubicBezTo>
                    <a:pt x="9589" y="65637"/>
                    <a:pt x="5510" y="65637"/>
                    <a:pt x="3541" y="65637"/>
                  </a:cubicBezTo>
                  <a:cubicBezTo>
                    <a:pt x="1562" y="63668"/>
                    <a:pt x="440" y="61106"/>
                    <a:pt x="173" y="57969"/>
                  </a:cubicBezTo>
                  <a:cubicBezTo>
                    <a:pt x="-94" y="54837"/>
                    <a:pt x="-54" y="50931"/>
                    <a:pt x="309" y="46265"/>
                  </a:cubicBezTo>
                  <a:cubicBezTo>
                    <a:pt x="1019" y="45011"/>
                    <a:pt x="3088" y="44115"/>
                    <a:pt x="6497" y="43576"/>
                  </a:cubicBezTo>
                  <a:cubicBezTo>
                    <a:pt x="9906" y="43038"/>
                    <a:pt x="13667" y="42680"/>
                    <a:pt x="17800" y="42499"/>
                  </a:cubicBezTo>
                  <a:cubicBezTo>
                    <a:pt x="21929" y="42323"/>
                    <a:pt x="25876" y="42227"/>
                    <a:pt x="29638" y="42227"/>
                  </a:cubicBezTo>
                  <a:cubicBezTo>
                    <a:pt x="33409" y="42227"/>
                    <a:pt x="36098" y="42227"/>
                    <a:pt x="37714" y="42227"/>
                  </a:cubicBezTo>
                  <a:cubicBezTo>
                    <a:pt x="39683" y="42227"/>
                    <a:pt x="42825" y="42187"/>
                    <a:pt x="47130" y="42096"/>
                  </a:cubicBezTo>
                  <a:cubicBezTo>
                    <a:pt x="51440" y="42006"/>
                    <a:pt x="56320" y="41960"/>
                    <a:pt x="61802" y="41960"/>
                  </a:cubicBezTo>
                  <a:cubicBezTo>
                    <a:pt x="67270" y="41960"/>
                    <a:pt x="73010" y="41960"/>
                    <a:pt x="79018" y="41960"/>
                  </a:cubicBezTo>
                  <a:cubicBezTo>
                    <a:pt x="85025" y="41960"/>
                    <a:pt x="90724" y="42006"/>
                    <a:pt x="96111" y="42096"/>
                  </a:cubicBezTo>
                  <a:cubicBezTo>
                    <a:pt x="101489" y="42187"/>
                    <a:pt x="106333" y="42368"/>
                    <a:pt x="110638" y="42635"/>
                  </a:cubicBezTo>
                  <a:cubicBezTo>
                    <a:pt x="114943" y="42906"/>
                    <a:pt x="118085" y="43133"/>
                    <a:pt x="120059" y="43309"/>
                  </a:cubicBezTo>
                  <a:cubicBezTo>
                    <a:pt x="120769" y="44029"/>
                    <a:pt x="121312" y="45459"/>
                    <a:pt x="121665" y="47614"/>
                  </a:cubicBezTo>
                  <a:cubicBezTo>
                    <a:pt x="122028" y="49764"/>
                    <a:pt x="122204" y="52013"/>
                    <a:pt x="122204" y="54344"/>
                  </a:cubicBezTo>
                  <a:cubicBezTo>
                    <a:pt x="122204" y="56675"/>
                    <a:pt x="122114" y="58780"/>
                    <a:pt x="121937" y="60667"/>
                  </a:cubicBezTo>
                  <a:cubicBezTo>
                    <a:pt x="121761" y="62532"/>
                    <a:pt x="121584" y="63568"/>
                    <a:pt x="121403" y="63745"/>
                  </a:cubicBezTo>
                  <a:close/>
                  <a:moveTo>
                    <a:pt x="54663" y="105987"/>
                  </a:moveTo>
                  <a:cubicBezTo>
                    <a:pt x="51254" y="104195"/>
                    <a:pt x="48968" y="101728"/>
                    <a:pt x="47805" y="98587"/>
                  </a:cubicBezTo>
                  <a:cubicBezTo>
                    <a:pt x="46637" y="95450"/>
                    <a:pt x="46410" y="92359"/>
                    <a:pt x="47126" y="89304"/>
                  </a:cubicBezTo>
                  <a:cubicBezTo>
                    <a:pt x="47846" y="86258"/>
                    <a:pt x="49321" y="83519"/>
                    <a:pt x="51567" y="81098"/>
                  </a:cubicBezTo>
                  <a:cubicBezTo>
                    <a:pt x="53812" y="78676"/>
                    <a:pt x="56637" y="77196"/>
                    <a:pt x="60045" y="76662"/>
                  </a:cubicBezTo>
                  <a:cubicBezTo>
                    <a:pt x="64889" y="75947"/>
                    <a:pt x="68742" y="76798"/>
                    <a:pt x="71616" y="79220"/>
                  </a:cubicBezTo>
                  <a:cubicBezTo>
                    <a:pt x="74482" y="81641"/>
                    <a:pt x="76279" y="84601"/>
                    <a:pt x="76994" y="88095"/>
                  </a:cubicBezTo>
                  <a:cubicBezTo>
                    <a:pt x="77714" y="91594"/>
                    <a:pt x="77171" y="95183"/>
                    <a:pt x="75387" y="98858"/>
                  </a:cubicBezTo>
                  <a:cubicBezTo>
                    <a:pt x="73590" y="102538"/>
                    <a:pt x="70448" y="105362"/>
                    <a:pt x="65967" y="107336"/>
                  </a:cubicBezTo>
                  <a:cubicBezTo>
                    <a:pt x="63278" y="108409"/>
                    <a:pt x="61073" y="108639"/>
                    <a:pt x="59376" y="108006"/>
                  </a:cubicBezTo>
                  <a:cubicBezTo>
                    <a:pt x="57669" y="107377"/>
                    <a:pt x="56102" y="106707"/>
                    <a:pt x="54663" y="105987"/>
                  </a:cubicBezTo>
                  <a:close/>
                  <a:moveTo>
                    <a:pt x="56012" y="29844"/>
                  </a:moveTo>
                  <a:cubicBezTo>
                    <a:pt x="52603" y="28056"/>
                    <a:pt x="50313" y="25585"/>
                    <a:pt x="49149" y="22444"/>
                  </a:cubicBezTo>
                  <a:cubicBezTo>
                    <a:pt x="47981" y="19312"/>
                    <a:pt x="47759" y="16171"/>
                    <a:pt x="48479" y="13029"/>
                  </a:cubicBezTo>
                  <a:cubicBezTo>
                    <a:pt x="49190" y="9893"/>
                    <a:pt x="50675" y="7109"/>
                    <a:pt x="52920" y="4688"/>
                  </a:cubicBezTo>
                  <a:cubicBezTo>
                    <a:pt x="55156" y="2271"/>
                    <a:pt x="57986" y="786"/>
                    <a:pt x="61399" y="252"/>
                  </a:cubicBezTo>
                  <a:cubicBezTo>
                    <a:pt x="66238" y="-463"/>
                    <a:pt x="70145" y="343"/>
                    <a:pt x="73101" y="2674"/>
                  </a:cubicBezTo>
                  <a:cubicBezTo>
                    <a:pt x="76062" y="5005"/>
                    <a:pt x="77859" y="7965"/>
                    <a:pt x="78488" y="11549"/>
                  </a:cubicBezTo>
                  <a:cubicBezTo>
                    <a:pt x="79113" y="15139"/>
                    <a:pt x="78578" y="18814"/>
                    <a:pt x="76872" y="22580"/>
                  </a:cubicBezTo>
                  <a:cubicBezTo>
                    <a:pt x="75161" y="26345"/>
                    <a:pt x="71978" y="29215"/>
                    <a:pt x="67320" y="31188"/>
                  </a:cubicBezTo>
                  <a:cubicBezTo>
                    <a:pt x="64803" y="32261"/>
                    <a:pt x="62653" y="32492"/>
                    <a:pt x="60860" y="31858"/>
                  </a:cubicBezTo>
                  <a:cubicBezTo>
                    <a:pt x="59063" y="31233"/>
                    <a:pt x="57452" y="30564"/>
                    <a:pt x="56012" y="298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2" name="Google Shape;3342;p28"/>
            <p:cNvSpPr/>
            <p:nvPr/>
          </p:nvSpPr>
          <p:spPr>
            <a:xfrm>
              <a:off x="787037" y="9055071"/>
              <a:ext cx="100880" cy="146714"/>
            </a:xfrm>
            <a:custGeom>
              <a:rect b="b" l="l" r="r" t="t"/>
              <a:pathLst>
                <a:path extrusionOk="0" h="146714" w="100880">
                  <a:moveTo>
                    <a:pt x="3665" y="124992"/>
                  </a:moveTo>
                  <a:cubicBezTo>
                    <a:pt x="8464" y="120475"/>
                    <a:pt x="13511" y="116279"/>
                    <a:pt x="18803" y="112396"/>
                  </a:cubicBezTo>
                  <a:cubicBezTo>
                    <a:pt x="24100" y="108512"/>
                    <a:pt x="29215" y="104317"/>
                    <a:pt x="34158" y="99795"/>
                  </a:cubicBezTo>
                  <a:cubicBezTo>
                    <a:pt x="38396" y="95984"/>
                    <a:pt x="43266" y="91472"/>
                    <a:pt x="48771" y="86248"/>
                  </a:cubicBezTo>
                  <a:cubicBezTo>
                    <a:pt x="54276" y="81025"/>
                    <a:pt x="59500" y="75522"/>
                    <a:pt x="64443" y="69728"/>
                  </a:cubicBezTo>
                  <a:cubicBezTo>
                    <a:pt x="69382" y="63948"/>
                    <a:pt x="73583" y="57978"/>
                    <a:pt x="77046" y="51836"/>
                  </a:cubicBezTo>
                  <a:cubicBezTo>
                    <a:pt x="80505" y="45699"/>
                    <a:pt x="82234" y="39733"/>
                    <a:pt x="82234" y="33944"/>
                  </a:cubicBezTo>
                  <a:cubicBezTo>
                    <a:pt x="82234" y="32111"/>
                    <a:pt x="81813" y="30419"/>
                    <a:pt x="80962" y="28862"/>
                  </a:cubicBezTo>
                  <a:cubicBezTo>
                    <a:pt x="79409" y="25902"/>
                    <a:pt x="77182" y="23960"/>
                    <a:pt x="74294" y="23036"/>
                  </a:cubicBezTo>
                  <a:cubicBezTo>
                    <a:pt x="71401" y="22122"/>
                    <a:pt x="68400" y="21661"/>
                    <a:pt x="65294" y="21661"/>
                  </a:cubicBezTo>
                  <a:lnTo>
                    <a:pt x="65294" y="21873"/>
                  </a:lnTo>
                  <a:cubicBezTo>
                    <a:pt x="63461" y="21873"/>
                    <a:pt x="60813" y="22014"/>
                    <a:pt x="57354" y="22294"/>
                  </a:cubicBezTo>
                  <a:cubicBezTo>
                    <a:pt x="53891" y="22579"/>
                    <a:pt x="49871" y="23457"/>
                    <a:pt x="45285" y="24942"/>
                  </a:cubicBezTo>
                  <a:cubicBezTo>
                    <a:pt x="40695" y="26427"/>
                    <a:pt x="35616" y="28690"/>
                    <a:pt x="30034" y="31722"/>
                  </a:cubicBezTo>
                  <a:cubicBezTo>
                    <a:pt x="24453" y="34755"/>
                    <a:pt x="18631" y="39023"/>
                    <a:pt x="12565" y="44531"/>
                  </a:cubicBezTo>
                  <a:cubicBezTo>
                    <a:pt x="11854" y="44106"/>
                    <a:pt x="11116" y="43440"/>
                    <a:pt x="10342" y="42517"/>
                  </a:cubicBezTo>
                  <a:cubicBezTo>
                    <a:pt x="9564" y="41598"/>
                    <a:pt x="8785" y="40612"/>
                    <a:pt x="8011" y="39548"/>
                  </a:cubicBezTo>
                  <a:cubicBezTo>
                    <a:pt x="7232" y="38493"/>
                    <a:pt x="6490" y="37434"/>
                    <a:pt x="5788" y="36371"/>
                  </a:cubicBezTo>
                  <a:cubicBezTo>
                    <a:pt x="5078" y="35316"/>
                    <a:pt x="4516" y="34501"/>
                    <a:pt x="4095" y="33935"/>
                  </a:cubicBezTo>
                  <a:cubicBezTo>
                    <a:pt x="4095" y="32243"/>
                    <a:pt x="4552" y="30545"/>
                    <a:pt x="5471" y="28853"/>
                  </a:cubicBezTo>
                  <a:cubicBezTo>
                    <a:pt x="6390" y="27160"/>
                    <a:pt x="7554" y="25539"/>
                    <a:pt x="8966" y="23987"/>
                  </a:cubicBezTo>
                  <a:cubicBezTo>
                    <a:pt x="10374" y="22430"/>
                    <a:pt x="11859" y="21018"/>
                    <a:pt x="13412" y="19751"/>
                  </a:cubicBezTo>
                  <a:cubicBezTo>
                    <a:pt x="14964" y="18479"/>
                    <a:pt x="16377" y="17279"/>
                    <a:pt x="17649" y="16152"/>
                  </a:cubicBezTo>
                  <a:cubicBezTo>
                    <a:pt x="18776" y="15166"/>
                    <a:pt x="19939" y="14211"/>
                    <a:pt x="21144" y="13292"/>
                  </a:cubicBezTo>
                  <a:cubicBezTo>
                    <a:pt x="22343" y="12378"/>
                    <a:pt x="23579" y="11495"/>
                    <a:pt x="24846" y="10644"/>
                  </a:cubicBezTo>
                  <a:cubicBezTo>
                    <a:pt x="29084" y="7684"/>
                    <a:pt x="34163" y="5249"/>
                    <a:pt x="40098" y="3343"/>
                  </a:cubicBezTo>
                  <a:cubicBezTo>
                    <a:pt x="46028" y="1438"/>
                    <a:pt x="52098" y="347"/>
                    <a:pt x="58309" y="62"/>
                  </a:cubicBezTo>
                  <a:cubicBezTo>
                    <a:pt x="64520" y="-219"/>
                    <a:pt x="70487" y="456"/>
                    <a:pt x="76204" y="2076"/>
                  </a:cubicBezTo>
                  <a:cubicBezTo>
                    <a:pt x="81922" y="3696"/>
                    <a:pt x="86688" y="6557"/>
                    <a:pt x="90500" y="10648"/>
                  </a:cubicBezTo>
                  <a:cubicBezTo>
                    <a:pt x="93040" y="13473"/>
                    <a:pt x="94909" y="16406"/>
                    <a:pt x="96109" y="19438"/>
                  </a:cubicBezTo>
                  <a:cubicBezTo>
                    <a:pt x="97309" y="22471"/>
                    <a:pt x="98404" y="25752"/>
                    <a:pt x="99391" y="29283"/>
                  </a:cubicBezTo>
                  <a:cubicBezTo>
                    <a:pt x="101224" y="35918"/>
                    <a:pt x="101365" y="42377"/>
                    <a:pt x="99816" y="48659"/>
                  </a:cubicBezTo>
                  <a:cubicBezTo>
                    <a:pt x="98259" y="54946"/>
                    <a:pt x="95720" y="60870"/>
                    <a:pt x="92189" y="66442"/>
                  </a:cubicBezTo>
                  <a:cubicBezTo>
                    <a:pt x="88658" y="72023"/>
                    <a:pt x="84565" y="77282"/>
                    <a:pt x="79907" y="82220"/>
                  </a:cubicBezTo>
                  <a:cubicBezTo>
                    <a:pt x="75244" y="87158"/>
                    <a:pt x="70659" y="91535"/>
                    <a:pt x="66141" y="95346"/>
                  </a:cubicBezTo>
                  <a:cubicBezTo>
                    <a:pt x="60772" y="99868"/>
                    <a:pt x="55620" y="104525"/>
                    <a:pt x="50681" y="109327"/>
                  </a:cubicBezTo>
                  <a:cubicBezTo>
                    <a:pt x="45738" y="114125"/>
                    <a:pt x="41012" y="119140"/>
                    <a:pt x="36490" y="124358"/>
                  </a:cubicBezTo>
                  <a:cubicBezTo>
                    <a:pt x="38889" y="124358"/>
                    <a:pt x="41220" y="124250"/>
                    <a:pt x="43479" y="124042"/>
                  </a:cubicBezTo>
                  <a:cubicBezTo>
                    <a:pt x="45738" y="123829"/>
                    <a:pt x="48065" y="123720"/>
                    <a:pt x="50469" y="123720"/>
                  </a:cubicBezTo>
                  <a:cubicBezTo>
                    <a:pt x="57241" y="123720"/>
                    <a:pt x="64620" y="123897"/>
                    <a:pt x="72601" y="124250"/>
                  </a:cubicBezTo>
                  <a:cubicBezTo>
                    <a:pt x="80573" y="124607"/>
                    <a:pt x="87956" y="124218"/>
                    <a:pt x="94733" y="123087"/>
                  </a:cubicBezTo>
                  <a:cubicBezTo>
                    <a:pt x="96141" y="123793"/>
                    <a:pt x="96706" y="124680"/>
                    <a:pt x="96426" y="125734"/>
                  </a:cubicBezTo>
                  <a:cubicBezTo>
                    <a:pt x="96141" y="126789"/>
                    <a:pt x="96353" y="128034"/>
                    <a:pt x="97060" y="129437"/>
                  </a:cubicBezTo>
                  <a:cubicBezTo>
                    <a:pt x="97060" y="130994"/>
                    <a:pt x="97168" y="132546"/>
                    <a:pt x="97376" y="134099"/>
                  </a:cubicBezTo>
                  <a:cubicBezTo>
                    <a:pt x="97589" y="135656"/>
                    <a:pt x="97693" y="137167"/>
                    <a:pt x="97693" y="138652"/>
                  </a:cubicBezTo>
                  <a:cubicBezTo>
                    <a:pt x="97693" y="140132"/>
                    <a:pt x="97517" y="141544"/>
                    <a:pt x="97164" y="142884"/>
                  </a:cubicBezTo>
                  <a:cubicBezTo>
                    <a:pt x="96811" y="144224"/>
                    <a:pt x="96000" y="145396"/>
                    <a:pt x="94728" y="146378"/>
                  </a:cubicBezTo>
                  <a:cubicBezTo>
                    <a:pt x="91763" y="146659"/>
                    <a:pt x="88653" y="146763"/>
                    <a:pt x="85412" y="146695"/>
                  </a:cubicBezTo>
                  <a:cubicBezTo>
                    <a:pt x="82162" y="146623"/>
                    <a:pt x="79056" y="146518"/>
                    <a:pt x="76095" y="146378"/>
                  </a:cubicBezTo>
                  <a:cubicBezTo>
                    <a:pt x="72420" y="146238"/>
                    <a:pt x="68364" y="146093"/>
                    <a:pt x="63918" y="145953"/>
                  </a:cubicBezTo>
                  <a:cubicBezTo>
                    <a:pt x="59468" y="145817"/>
                    <a:pt x="55340" y="145604"/>
                    <a:pt x="51528" y="145319"/>
                  </a:cubicBezTo>
                  <a:cubicBezTo>
                    <a:pt x="50396" y="145183"/>
                    <a:pt x="49201" y="145256"/>
                    <a:pt x="47929" y="145532"/>
                  </a:cubicBezTo>
                  <a:cubicBezTo>
                    <a:pt x="46657" y="145817"/>
                    <a:pt x="45457" y="145889"/>
                    <a:pt x="44330" y="145744"/>
                  </a:cubicBezTo>
                  <a:cubicBezTo>
                    <a:pt x="41220" y="145459"/>
                    <a:pt x="37834" y="145360"/>
                    <a:pt x="34163" y="145423"/>
                  </a:cubicBezTo>
                  <a:cubicBezTo>
                    <a:pt x="30492" y="145495"/>
                    <a:pt x="26784" y="145600"/>
                    <a:pt x="23045" y="145744"/>
                  </a:cubicBezTo>
                  <a:cubicBezTo>
                    <a:pt x="19301" y="145885"/>
                    <a:pt x="15634" y="146030"/>
                    <a:pt x="12031" y="146165"/>
                  </a:cubicBezTo>
                  <a:cubicBezTo>
                    <a:pt x="8432" y="146306"/>
                    <a:pt x="5150" y="146378"/>
                    <a:pt x="2185" y="146378"/>
                  </a:cubicBezTo>
                  <a:cubicBezTo>
                    <a:pt x="207" y="140734"/>
                    <a:pt x="-427" y="136357"/>
                    <a:pt x="279" y="133248"/>
                  </a:cubicBezTo>
                  <a:cubicBezTo>
                    <a:pt x="981" y="130147"/>
                    <a:pt x="2108" y="127400"/>
                    <a:pt x="3665" y="1249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3" name="Google Shape;3343;p28"/>
            <p:cNvSpPr/>
            <p:nvPr/>
          </p:nvSpPr>
          <p:spPr>
            <a:xfrm>
              <a:off x="1189531" y="9052806"/>
              <a:ext cx="107812" cy="148887"/>
            </a:xfrm>
            <a:custGeom>
              <a:rect b="b" l="l" r="r" t="t"/>
              <a:pathLst>
                <a:path extrusionOk="0" h="148887" w="107812">
                  <a:moveTo>
                    <a:pt x="79207" y="80886"/>
                  </a:moveTo>
                  <a:cubicBezTo>
                    <a:pt x="78926" y="80751"/>
                    <a:pt x="78714" y="80606"/>
                    <a:pt x="78573" y="80466"/>
                  </a:cubicBezTo>
                  <a:cubicBezTo>
                    <a:pt x="78433" y="80330"/>
                    <a:pt x="78225" y="80253"/>
                    <a:pt x="77940" y="80253"/>
                  </a:cubicBezTo>
                  <a:cubicBezTo>
                    <a:pt x="76106" y="78705"/>
                    <a:pt x="73743" y="77506"/>
                    <a:pt x="70846" y="76655"/>
                  </a:cubicBezTo>
                  <a:cubicBezTo>
                    <a:pt x="67953" y="75804"/>
                    <a:pt x="64884" y="75279"/>
                    <a:pt x="61638" y="75070"/>
                  </a:cubicBezTo>
                  <a:cubicBezTo>
                    <a:pt x="58392" y="74858"/>
                    <a:pt x="55215" y="74858"/>
                    <a:pt x="52109" y="75070"/>
                  </a:cubicBezTo>
                  <a:cubicBezTo>
                    <a:pt x="48999" y="75279"/>
                    <a:pt x="46392" y="75600"/>
                    <a:pt x="44273" y="76021"/>
                  </a:cubicBezTo>
                  <a:cubicBezTo>
                    <a:pt x="43852" y="76161"/>
                    <a:pt x="43033" y="76234"/>
                    <a:pt x="41838" y="76234"/>
                  </a:cubicBezTo>
                  <a:cubicBezTo>
                    <a:pt x="40633" y="76234"/>
                    <a:pt x="39402" y="76234"/>
                    <a:pt x="38135" y="76234"/>
                  </a:cubicBezTo>
                  <a:cubicBezTo>
                    <a:pt x="36858" y="76234"/>
                    <a:pt x="35622" y="76234"/>
                    <a:pt x="34423" y="76234"/>
                  </a:cubicBezTo>
                  <a:cubicBezTo>
                    <a:pt x="33223" y="76234"/>
                    <a:pt x="32408" y="76234"/>
                    <a:pt x="31987" y="76234"/>
                  </a:cubicBezTo>
                  <a:cubicBezTo>
                    <a:pt x="31702" y="76234"/>
                    <a:pt x="31566" y="75351"/>
                    <a:pt x="31566" y="73586"/>
                  </a:cubicBezTo>
                  <a:cubicBezTo>
                    <a:pt x="31566" y="71821"/>
                    <a:pt x="31629" y="69883"/>
                    <a:pt x="31774" y="67761"/>
                  </a:cubicBezTo>
                  <a:cubicBezTo>
                    <a:pt x="31919" y="65638"/>
                    <a:pt x="32023" y="63665"/>
                    <a:pt x="32096" y="61832"/>
                  </a:cubicBezTo>
                  <a:cubicBezTo>
                    <a:pt x="32168" y="59998"/>
                    <a:pt x="32059" y="58939"/>
                    <a:pt x="31774" y="58654"/>
                  </a:cubicBezTo>
                  <a:cubicBezTo>
                    <a:pt x="32340" y="58518"/>
                    <a:pt x="33083" y="58410"/>
                    <a:pt x="34002" y="58337"/>
                  </a:cubicBezTo>
                  <a:cubicBezTo>
                    <a:pt x="34916" y="58265"/>
                    <a:pt x="35907" y="58229"/>
                    <a:pt x="36962" y="58229"/>
                  </a:cubicBezTo>
                  <a:cubicBezTo>
                    <a:pt x="38026" y="58229"/>
                    <a:pt x="39044" y="58229"/>
                    <a:pt x="40036" y="58229"/>
                  </a:cubicBezTo>
                  <a:cubicBezTo>
                    <a:pt x="41023" y="58229"/>
                    <a:pt x="41801" y="58156"/>
                    <a:pt x="42363" y="58016"/>
                  </a:cubicBezTo>
                  <a:cubicBezTo>
                    <a:pt x="45468" y="57165"/>
                    <a:pt x="49456" y="56002"/>
                    <a:pt x="54327" y="54526"/>
                  </a:cubicBezTo>
                  <a:cubicBezTo>
                    <a:pt x="59203" y="53042"/>
                    <a:pt x="63929" y="51245"/>
                    <a:pt x="68519" y="49127"/>
                  </a:cubicBezTo>
                  <a:cubicBezTo>
                    <a:pt x="73109" y="47008"/>
                    <a:pt x="77021" y="44501"/>
                    <a:pt x="80275" y="41613"/>
                  </a:cubicBezTo>
                  <a:cubicBezTo>
                    <a:pt x="83521" y="38721"/>
                    <a:pt x="85142" y="35440"/>
                    <a:pt x="85142" y="31764"/>
                  </a:cubicBezTo>
                  <a:cubicBezTo>
                    <a:pt x="85142" y="29510"/>
                    <a:pt x="84436" y="27673"/>
                    <a:pt x="83023" y="26261"/>
                  </a:cubicBezTo>
                  <a:cubicBezTo>
                    <a:pt x="81615" y="24849"/>
                    <a:pt x="79918" y="23721"/>
                    <a:pt x="77940" y="22871"/>
                  </a:cubicBezTo>
                  <a:cubicBezTo>
                    <a:pt x="74694" y="21599"/>
                    <a:pt x="71131" y="20856"/>
                    <a:pt x="67247" y="20644"/>
                  </a:cubicBezTo>
                  <a:cubicBezTo>
                    <a:pt x="63363" y="20436"/>
                    <a:pt x="59800" y="20684"/>
                    <a:pt x="56554" y="21386"/>
                  </a:cubicBezTo>
                  <a:cubicBezTo>
                    <a:pt x="55703" y="21671"/>
                    <a:pt x="54649" y="21884"/>
                    <a:pt x="53377" y="22020"/>
                  </a:cubicBezTo>
                  <a:cubicBezTo>
                    <a:pt x="52105" y="22160"/>
                    <a:pt x="50801" y="22341"/>
                    <a:pt x="49456" y="22549"/>
                  </a:cubicBezTo>
                  <a:cubicBezTo>
                    <a:pt x="48116" y="22762"/>
                    <a:pt x="46844" y="22975"/>
                    <a:pt x="45645" y="23183"/>
                  </a:cubicBezTo>
                  <a:cubicBezTo>
                    <a:pt x="44441" y="23396"/>
                    <a:pt x="43562" y="23644"/>
                    <a:pt x="42996" y="23925"/>
                  </a:cubicBezTo>
                  <a:cubicBezTo>
                    <a:pt x="41439" y="24495"/>
                    <a:pt x="40063" y="25025"/>
                    <a:pt x="38863" y="25514"/>
                  </a:cubicBezTo>
                  <a:cubicBezTo>
                    <a:pt x="37664" y="26007"/>
                    <a:pt x="36500" y="26501"/>
                    <a:pt x="35373" y="26994"/>
                  </a:cubicBezTo>
                  <a:cubicBezTo>
                    <a:pt x="34237" y="27492"/>
                    <a:pt x="33073" y="27985"/>
                    <a:pt x="31878" y="28479"/>
                  </a:cubicBezTo>
                  <a:cubicBezTo>
                    <a:pt x="30679" y="28976"/>
                    <a:pt x="29303" y="29578"/>
                    <a:pt x="27750" y="30275"/>
                  </a:cubicBezTo>
                  <a:cubicBezTo>
                    <a:pt x="26052" y="30986"/>
                    <a:pt x="24359" y="31724"/>
                    <a:pt x="22666" y="32502"/>
                  </a:cubicBezTo>
                  <a:cubicBezTo>
                    <a:pt x="20969" y="33281"/>
                    <a:pt x="19135" y="34086"/>
                    <a:pt x="17157" y="34937"/>
                  </a:cubicBezTo>
                  <a:cubicBezTo>
                    <a:pt x="15464" y="35643"/>
                    <a:pt x="14124" y="35186"/>
                    <a:pt x="13133" y="33561"/>
                  </a:cubicBezTo>
                  <a:cubicBezTo>
                    <a:pt x="12146" y="31941"/>
                    <a:pt x="11367" y="29963"/>
                    <a:pt x="10806" y="27637"/>
                  </a:cubicBezTo>
                  <a:cubicBezTo>
                    <a:pt x="10240" y="25306"/>
                    <a:pt x="9855" y="23047"/>
                    <a:pt x="9642" y="20856"/>
                  </a:cubicBezTo>
                  <a:cubicBezTo>
                    <a:pt x="9429" y="18670"/>
                    <a:pt x="9393" y="17367"/>
                    <a:pt x="9534" y="16937"/>
                  </a:cubicBezTo>
                  <a:cubicBezTo>
                    <a:pt x="11652" y="15529"/>
                    <a:pt x="14196" y="14081"/>
                    <a:pt x="17157" y="12596"/>
                  </a:cubicBezTo>
                  <a:cubicBezTo>
                    <a:pt x="20127" y="11112"/>
                    <a:pt x="23123" y="9704"/>
                    <a:pt x="26156" y="8364"/>
                  </a:cubicBezTo>
                  <a:cubicBezTo>
                    <a:pt x="29189" y="7025"/>
                    <a:pt x="32050" y="5861"/>
                    <a:pt x="34735" y="4870"/>
                  </a:cubicBezTo>
                  <a:cubicBezTo>
                    <a:pt x="37410" y="3883"/>
                    <a:pt x="39533" y="3177"/>
                    <a:pt x="41086" y="2752"/>
                  </a:cubicBezTo>
                  <a:cubicBezTo>
                    <a:pt x="44332" y="1765"/>
                    <a:pt x="47655" y="1023"/>
                    <a:pt x="51036" y="530"/>
                  </a:cubicBezTo>
                  <a:cubicBezTo>
                    <a:pt x="54427" y="36"/>
                    <a:pt x="57953" y="-68"/>
                    <a:pt x="61629" y="208"/>
                  </a:cubicBezTo>
                  <a:lnTo>
                    <a:pt x="61842" y="0"/>
                  </a:lnTo>
                  <a:cubicBezTo>
                    <a:pt x="65934" y="421"/>
                    <a:pt x="69995" y="1055"/>
                    <a:pt x="74019" y="1906"/>
                  </a:cubicBezTo>
                  <a:cubicBezTo>
                    <a:pt x="78039" y="2747"/>
                    <a:pt x="81742" y="4055"/>
                    <a:pt x="85133" y="5825"/>
                  </a:cubicBezTo>
                  <a:cubicBezTo>
                    <a:pt x="88523" y="7590"/>
                    <a:pt x="91593" y="9881"/>
                    <a:pt x="94345" y="12705"/>
                  </a:cubicBezTo>
                  <a:cubicBezTo>
                    <a:pt x="97102" y="15529"/>
                    <a:pt x="99248" y="18987"/>
                    <a:pt x="100805" y="23083"/>
                  </a:cubicBezTo>
                  <a:cubicBezTo>
                    <a:pt x="102213" y="26609"/>
                    <a:pt x="102955" y="29719"/>
                    <a:pt x="103028" y="32398"/>
                  </a:cubicBezTo>
                  <a:cubicBezTo>
                    <a:pt x="103100" y="35082"/>
                    <a:pt x="102711" y="38115"/>
                    <a:pt x="101864" y="41505"/>
                  </a:cubicBezTo>
                  <a:cubicBezTo>
                    <a:pt x="101158" y="44189"/>
                    <a:pt x="99922" y="46655"/>
                    <a:pt x="98161" y="48914"/>
                  </a:cubicBezTo>
                  <a:cubicBezTo>
                    <a:pt x="96391" y="51177"/>
                    <a:pt x="94381" y="53187"/>
                    <a:pt x="92122" y="54952"/>
                  </a:cubicBezTo>
                  <a:cubicBezTo>
                    <a:pt x="89868" y="56722"/>
                    <a:pt x="87469" y="58342"/>
                    <a:pt x="84925" y="59817"/>
                  </a:cubicBezTo>
                  <a:cubicBezTo>
                    <a:pt x="82376" y="61302"/>
                    <a:pt x="79981" y="62605"/>
                    <a:pt x="77722" y="63737"/>
                  </a:cubicBezTo>
                  <a:cubicBezTo>
                    <a:pt x="82100" y="65009"/>
                    <a:pt x="85911" y="66457"/>
                    <a:pt x="89157" y="68078"/>
                  </a:cubicBezTo>
                  <a:cubicBezTo>
                    <a:pt x="92403" y="69703"/>
                    <a:pt x="95259" y="71572"/>
                    <a:pt x="97736" y="73695"/>
                  </a:cubicBezTo>
                  <a:cubicBezTo>
                    <a:pt x="100198" y="75808"/>
                    <a:pt x="102213" y="78284"/>
                    <a:pt x="103770" y="81104"/>
                  </a:cubicBezTo>
                  <a:cubicBezTo>
                    <a:pt x="105327" y="83928"/>
                    <a:pt x="106595" y="87246"/>
                    <a:pt x="107582" y="91057"/>
                  </a:cubicBezTo>
                  <a:cubicBezTo>
                    <a:pt x="108709" y="105735"/>
                    <a:pt x="105712" y="118051"/>
                    <a:pt x="98582" y="128004"/>
                  </a:cubicBezTo>
                  <a:cubicBezTo>
                    <a:pt x="91452" y="137952"/>
                    <a:pt x="80547" y="144556"/>
                    <a:pt x="65862" y="147801"/>
                  </a:cubicBezTo>
                  <a:cubicBezTo>
                    <a:pt x="61484" y="148652"/>
                    <a:pt x="57387" y="149000"/>
                    <a:pt x="53576" y="148855"/>
                  </a:cubicBezTo>
                  <a:cubicBezTo>
                    <a:pt x="52163" y="148855"/>
                    <a:pt x="50792" y="148783"/>
                    <a:pt x="49447" y="148647"/>
                  </a:cubicBezTo>
                  <a:cubicBezTo>
                    <a:pt x="48107" y="148507"/>
                    <a:pt x="46727" y="148362"/>
                    <a:pt x="45314" y="148222"/>
                  </a:cubicBezTo>
                  <a:cubicBezTo>
                    <a:pt x="41643" y="147941"/>
                    <a:pt x="37234" y="146850"/>
                    <a:pt x="32082" y="144945"/>
                  </a:cubicBezTo>
                  <a:cubicBezTo>
                    <a:pt x="26931" y="143039"/>
                    <a:pt x="21946" y="141025"/>
                    <a:pt x="17152" y="138907"/>
                  </a:cubicBezTo>
                  <a:cubicBezTo>
                    <a:pt x="11507" y="136368"/>
                    <a:pt x="5790" y="133611"/>
                    <a:pt x="0" y="130651"/>
                  </a:cubicBezTo>
                  <a:cubicBezTo>
                    <a:pt x="0" y="130366"/>
                    <a:pt x="72" y="129732"/>
                    <a:pt x="213" y="128746"/>
                  </a:cubicBezTo>
                  <a:cubicBezTo>
                    <a:pt x="349" y="127759"/>
                    <a:pt x="493" y="126700"/>
                    <a:pt x="634" y="125568"/>
                  </a:cubicBezTo>
                  <a:cubicBezTo>
                    <a:pt x="770" y="124441"/>
                    <a:pt x="914" y="123414"/>
                    <a:pt x="1055" y="122500"/>
                  </a:cubicBezTo>
                  <a:cubicBezTo>
                    <a:pt x="1195" y="121581"/>
                    <a:pt x="1340" y="120979"/>
                    <a:pt x="1480" y="120694"/>
                  </a:cubicBezTo>
                  <a:cubicBezTo>
                    <a:pt x="2322" y="118155"/>
                    <a:pt x="3173" y="116285"/>
                    <a:pt x="4020" y="115086"/>
                  </a:cubicBezTo>
                  <a:cubicBezTo>
                    <a:pt x="4862" y="113887"/>
                    <a:pt x="5713" y="112511"/>
                    <a:pt x="6559" y="110958"/>
                  </a:cubicBezTo>
                  <a:cubicBezTo>
                    <a:pt x="7401" y="111239"/>
                    <a:pt x="8995" y="112049"/>
                    <a:pt x="11322" y="113393"/>
                  </a:cubicBezTo>
                  <a:cubicBezTo>
                    <a:pt x="13653" y="114733"/>
                    <a:pt x="16333" y="116249"/>
                    <a:pt x="19371" y="117947"/>
                  </a:cubicBezTo>
                  <a:cubicBezTo>
                    <a:pt x="22404" y="119639"/>
                    <a:pt x="25545" y="121264"/>
                    <a:pt x="28791" y="122812"/>
                  </a:cubicBezTo>
                  <a:cubicBezTo>
                    <a:pt x="32037" y="124369"/>
                    <a:pt x="35074" y="125496"/>
                    <a:pt x="37899" y="126202"/>
                  </a:cubicBezTo>
                  <a:cubicBezTo>
                    <a:pt x="43829" y="128456"/>
                    <a:pt x="49579" y="129307"/>
                    <a:pt x="55160" y="128741"/>
                  </a:cubicBezTo>
                  <a:cubicBezTo>
                    <a:pt x="60737" y="128175"/>
                    <a:pt x="65744" y="126695"/>
                    <a:pt x="70194" y="124297"/>
                  </a:cubicBezTo>
                  <a:cubicBezTo>
                    <a:pt x="74649" y="121898"/>
                    <a:pt x="78415" y="118825"/>
                    <a:pt x="81529" y="115086"/>
                  </a:cubicBezTo>
                  <a:cubicBezTo>
                    <a:pt x="84635" y="111347"/>
                    <a:pt x="86717" y="107428"/>
                    <a:pt x="87776" y="103332"/>
                  </a:cubicBezTo>
                  <a:cubicBezTo>
                    <a:pt x="88831" y="99240"/>
                    <a:pt x="88732" y="95216"/>
                    <a:pt x="87460" y="91265"/>
                  </a:cubicBezTo>
                  <a:cubicBezTo>
                    <a:pt x="86201" y="87314"/>
                    <a:pt x="83449" y="83856"/>
                    <a:pt x="79207" y="80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4" name="Google Shape;3344;p28"/>
            <p:cNvSpPr/>
            <p:nvPr/>
          </p:nvSpPr>
          <p:spPr>
            <a:xfrm>
              <a:off x="795060" y="8238624"/>
              <a:ext cx="109942" cy="154082"/>
            </a:xfrm>
            <a:custGeom>
              <a:rect b="b" l="l" r="r" t="t"/>
              <a:pathLst>
                <a:path extrusionOk="0" h="154082" w="109942">
                  <a:moveTo>
                    <a:pt x="97443" y="27242"/>
                  </a:moveTo>
                  <a:cubicBezTo>
                    <a:pt x="99277" y="31479"/>
                    <a:pt x="100019" y="34973"/>
                    <a:pt x="99666" y="37725"/>
                  </a:cubicBezTo>
                  <a:cubicBezTo>
                    <a:pt x="99313" y="40481"/>
                    <a:pt x="98996" y="43197"/>
                    <a:pt x="98715" y="45876"/>
                  </a:cubicBezTo>
                  <a:cubicBezTo>
                    <a:pt x="98575" y="47433"/>
                    <a:pt x="97729" y="49230"/>
                    <a:pt x="96176" y="51276"/>
                  </a:cubicBezTo>
                  <a:cubicBezTo>
                    <a:pt x="94619" y="53322"/>
                    <a:pt x="92790" y="55404"/>
                    <a:pt x="90671" y="57522"/>
                  </a:cubicBezTo>
                  <a:cubicBezTo>
                    <a:pt x="88553" y="59640"/>
                    <a:pt x="86434" y="61618"/>
                    <a:pt x="84320" y="63451"/>
                  </a:cubicBezTo>
                  <a:cubicBezTo>
                    <a:pt x="82201" y="65289"/>
                    <a:pt x="80508" y="66701"/>
                    <a:pt x="79236" y="67688"/>
                  </a:cubicBezTo>
                  <a:cubicBezTo>
                    <a:pt x="79517" y="68253"/>
                    <a:pt x="81282" y="69276"/>
                    <a:pt x="84528" y="70756"/>
                  </a:cubicBezTo>
                  <a:cubicBezTo>
                    <a:pt x="87774" y="72241"/>
                    <a:pt x="91269" y="74463"/>
                    <a:pt x="95012" y="77428"/>
                  </a:cubicBezTo>
                  <a:cubicBezTo>
                    <a:pt x="98752" y="80388"/>
                    <a:pt x="102174" y="84344"/>
                    <a:pt x="105284" y="89286"/>
                  </a:cubicBezTo>
                  <a:cubicBezTo>
                    <a:pt x="108385" y="94229"/>
                    <a:pt x="109942" y="100439"/>
                    <a:pt x="109942" y="107920"/>
                  </a:cubicBezTo>
                  <a:cubicBezTo>
                    <a:pt x="109942" y="108627"/>
                    <a:pt x="109870" y="109369"/>
                    <a:pt x="109729" y="110143"/>
                  </a:cubicBezTo>
                  <a:cubicBezTo>
                    <a:pt x="109589" y="110921"/>
                    <a:pt x="109517" y="111659"/>
                    <a:pt x="109517" y="112365"/>
                  </a:cubicBezTo>
                  <a:lnTo>
                    <a:pt x="109304" y="112578"/>
                  </a:lnTo>
                  <a:cubicBezTo>
                    <a:pt x="108878" y="119073"/>
                    <a:pt x="106868" y="124930"/>
                    <a:pt x="103269" y="130153"/>
                  </a:cubicBezTo>
                  <a:cubicBezTo>
                    <a:pt x="99671" y="135376"/>
                    <a:pt x="95221" y="139789"/>
                    <a:pt x="89924" y="143387"/>
                  </a:cubicBezTo>
                  <a:cubicBezTo>
                    <a:pt x="84632" y="146985"/>
                    <a:pt x="78806" y="149701"/>
                    <a:pt x="72455" y="151539"/>
                  </a:cubicBezTo>
                  <a:cubicBezTo>
                    <a:pt x="66104" y="153372"/>
                    <a:pt x="59961" y="154150"/>
                    <a:pt x="54030" y="153870"/>
                  </a:cubicBezTo>
                  <a:lnTo>
                    <a:pt x="54030" y="154082"/>
                  </a:lnTo>
                  <a:cubicBezTo>
                    <a:pt x="51491" y="153942"/>
                    <a:pt x="48738" y="153657"/>
                    <a:pt x="45773" y="153232"/>
                  </a:cubicBezTo>
                  <a:cubicBezTo>
                    <a:pt x="42808" y="152806"/>
                    <a:pt x="39807" y="152245"/>
                    <a:pt x="36774" y="151539"/>
                  </a:cubicBezTo>
                  <a:cubicBezTo>
                    <a:pt x="33736" y="150833"/>
                    <a:pt x="30807" y="149914"/>
                    <a:pt x="27987" y="148787"/>
                  </a:cubicBezTo>
                  <a:cubicBezTo>
                    <a:pt x="25162" y="147655"/>
                    <a:pt x="22691" y="146388"/>
                    <a:pt x="20577" y="144976"/>
                  </a:cubicBezTo>
                  <a:cubicBezTo>
                    <a:pt x="19445" y="144270"/>
                    <a:pt x="18422" y="143496"/>
                    <a:pt x="17503" y="142645"/>
                  </a:cubicBezTo>
                  <a:cubicBezTo>
                    <a:pt x="16584" y="141799"/>
                    <a:pt x="15561" y="141025"/>
                    <a:pt x="14434" y="140314"/>
                  </a:cubicBezTo>
                  <a:cubicBezTo>
                    <a:pt x="12175" y="138766"/>
                    <a:pt x="10269" y="137001"/>
                    <a:pt x="8716" y="135023"/>
                  </a:cubicBezTo>
                  <a:cubicBezTo>
                    <a:pt x="7304" y="133190"/>
                    <a:pt x="6100" y="131212"/>
                    <a:pt x="5117" y="129094"/>
                  </a:cubicBezTo>
                  <a:cubicBezTo>
                    <a:pt x="4130" y="126975"/>
                    <a:pt x="3279" y="124862"/>
                    <a:pt x="2578" y="122744"/>
                  </a:cubicBezTo>
                  <a:cubicBezTo>
                    <a:pt x="-673" y="112723"/>
                    <a:pt x="-849" y="103865"/>
                    <a:pt x="2048" y="96171"/>
                  </a:cubicBezTo>
                  <a:cubicBezTo>
                    <a:pt x="4941" y="88481"/>
                    <a:pt x="9988" y="81388"/>
                    <a:pt x="17186" y="74893"/>
                  </a:cubicBezTo>
                  <a:cubicBezTo>
                    <a:pt x="18313" y="73762"/>
                    <a:pt x="19590" y="72671"/>
                    <a:pt x="20998" y="71612"/>
                  </a:cubicBezTo>
                  <a:cubicBezTo>
                    <a:pt x="22406" y="70553"/>
                    <a:pt x="23822" y="69743"/>
                    <a:pt x="25235" y="69177"/>
                  </a:cubicBezTo>
                  <a:cubicBezTo>
                    <a:pt x="23401" y="67629"/>
                    <a:pt x="21668" y="65683"/>
                    <a:pt x="20047" y="63356"/>
                  </a:cubicBezTo>
                  <a:cubicBezTo>
                    <a:pt x="18422" y="61025"/>
                    <a:pt x="16905" y="58875"/>
                    <a:pt x="15497" y="56897"/>
                  </a:cubicBezTo>
                  <a:cubicBezTo>
                    <a:pt x="11401" y="50828"/>
                    <a:pt x="9386" y="44758"/>
                    <a:pt x="9459" y="38689"/>
                  </a:cubicBezTo>
                  <a:cubicBezTo>
                    <a:pt x="9531" y="32619"/>
                    <a:pt x="11084" y="27043"/>
                    <a:pt x="14121" y="21960"/>
                  </a:cubicBezTo>
                  <a:cubicBezTo>
                    <a:pt x="17154" y="16877"/>
                    <a:pt x="21319" y="12537"/>
                    <a:pt x="26616" y="8939"/>
                  </a:cubicBezTo>
                  <a:cubicBezTo>
                    <a:pt x="31907" y="5340"/>
                    <a:pt x="37661" y="2978"/>
                    <a:pt x="43877" y="1846"/>
                  </a:cubicBezTo>
                  <a:cubicBezTo>
                    <a:pt x="46131" y="1425"/>
                    <a:pt x="48462" y="968"/>
                    <a:pt x="50866" y="470"/>
                  </a:cubicBezTo>
                  <a:cubicBezTo>
                    <a:pt x="53265" y="-23"/>
                    <a:pt x="55665" y="-127"/>
                    <a:pt x="58068" y="153"/>
                  </a:cubicBezTo>
                  <a:cubicBezTo>
                    <a:pt x="65551" y="1000"/>
                    <a:pt x="71690" y="2448"/>
                    <a:pt x="76493" y="4494"/>
                  </a:cubicBezTo>
                  <a:cubicBezTo>
                    <a:pt x="81291" y="6540"/>
                    <a:pt x="85139" y="8871"/>
                    <a:pt x="88036" y="11482"/>
                  </a:cubicBezTo>
                  <a:cubicBezTo>
                    <a:pt x="90929" y="14098"/>
                    <a:pt x="93048" y="16814"/>
                    <a:pt x="94392" y="19634"/>
                  </a:cubicBezTo>
                  <a:cubicBezTo>
                    <a:pt x="95714" y="22444"/>
                    <a:pt x="96737" y="24984"/>
                    <a:pt x="97443" y="27242"/>
                  </a:cubicBezTo>
                  <a:close/>
                  <a:moveTo>
                    <a:pt x="89186" y="106219"/>
                  </a:moveTo>
                  <a:cubicBezTo>
                    <a:pt x="89186" y="102267"/>
                    <a:pt x="88018" y="98737"/>
                    <a:pt x="85691" y="95632"/>
                  </a:cubicBezTo>
                  <a:cubicBezTo>
                    <a:pt x="83360" y="92527"/>
                    <a:pt x="80467" y="89915"/>
                    <a:pt x="77009" y="87797"/>
                  </a:cubicBezTo>
                  <a:cubicBezTo>
                    <a:pt x="73546" y="85679"/>
                    <a:pt x="69807" y="84023"/>
                    <a:pt x="65787" y="82823"/>
                  </a:cubicBezTo>
                  <a:cubicBezTo>
                    <a:pt x="61762" y="81624"/>
                    <a:pt x="58055" y="80954"/>
                    <a:pt x="54669" y="80809"/>
                  </a:cubicBezTo>
                  <a:cubicBezTo>
                    <a:pt x="50011" y="80528"/>
                    <a:pt x="46126" y="81271"/>
                    <a:pt x="43021" y="83031"/>
                  </a:cubicBezTo>
                  <a:cubicBezTo>
                    <a:pt x="39911" y="84796"/>
                    <a:pt x="36670" y="87091"/>
                    <a:pt x="33279" y="89915"/>
                  </a:cubicBezTo>
                  <a:cubicBezTo>
                    <a:pt x="30314" y="92319"/>
                    <a:pt x="28055" y="95175"/>
                    <a:pt x="26502" y="98488"/>
                  </a:cubicBezTo>
                  <a:cubicBezTo>
                    <a:pt x="24945" y="101806"/>
                    <a:pt x="23963" y="105368"/>
                    <a:pt x="23542" y="109183"/>
                  </a:cubicBezTo>
                  <a:cubicBezTo>
                    <a:pt x="22831" y="115112"/>
                    <a:pt x="23963" y="120019"/>
                    <a:pt x="26928" y="123898"/>
                  </a:cubicBezTo>
                  <a:cubicBezTo>
                    <a:pt x="29893" y="127781"/>
                    <a:pt x="33813" y="130637"/>
                    <a:pt x="38680" y="132475"/>
                  </a:cubicBezTo>
                  <a:cubicBezTo>
                    <a:pt x="43551" y="134312"/>
                    <a:pt x="48915" y="135123"/>
                    <a:pt x="54777" y="134910"/>
                  </a:cubicBezTo>
                  <a:cubicBezTo>
                    <a:pt x="60635" y="134697"/>
                    <a:pt x="66108" y="133502"/>
                    <a:pt x="71192" y="131312"/>
                  </a:cubicBezTo>
                  <a:cubicBezTo>
                    <a:pt x="76276" y="129125"/>
                    <a:pt x="80544" y="125948"/>
                    <a:pt x="84003" y="121779"/>
                  </a:cubicBezTo>
                  <a:cubicBezTo>
                    <a:pt x="87457" y="117620"/>
                    <a:pt x="89186" y="112433"/>
                    <a:pt x="89186" y="106219"/>
                  </a:cubicBezTo>
                  <a:close/>
                  <a:moveTo>
                    <a:pt x="74573" y="23218"/>
                  </a:moveTo>
                  <a:cubicBezTo>
                    <a:pt x="72315" y="21241"/>
                    <a:pt x="69843" y="19828"/>
                    <a:pt x="67163" y="18982"/>
                  </a:cubicBezTo>
                  <a:cubicBezTo>
                    <a:pt x="64479" y="18136"/>
                    <a:pt x="61658" y="17642"/>
                    <a:pt x="58693" y="17502"/>
                  </a:cubicBezTo>
                  <a:lnTo>
                    <a:pt x="58480" y="17715"/>
                  </a:lnTo>
                  <a:cubicBezTo>
                    <a:pt x="53111" y="17289"/>
                    <a:pt x="47924" y="18280"/>
                    <a:pt x="42912" y="20679"/>
                  </a:cubicBezTo>
                  <a:cubicBezTo>
                    <a:pt x="37897" y="23083"/>
                    <a:pt x="34053" y="26219"/>
                    <a:pt x="31369" y="30098"/>
                  </a:cubicBezTo>
                  <a:cubicBezTo>
                    <a:pt x="28684" y="33982"/>
                    <a:pt x="27625" y="38218"/>
                    <a:pt x="28191" y="42803"/>
                  </a:cubicBezTo>
                  <a:cubicBezTo>
                    <a:pt x="28757" y="47393"/>
                    <a:pt x="31930" y="51733"/>
                    <a:pt x="37720" y="55825"/>
                  </a:cubicBezTo>
                  <a:cubicBezTo>
                    <a:pt x="40966" y="57097"/>
                    <a:pt x="43650" y="57699"/>
                    <a:pt x="45769" y="57622"/>
                  </a:cubicBezTo>
                  <a:cubicBezTo>
                    <a:pt x="47887" y="57554"/>
                    <a:pt x="50708" y="57377"/>
                    <a:pt x="54243" y="57092"/>
                  </a:cubicBezTo>
                  <a:cubicBezTo>
                    <a:pt x="56642" y="56952"/>
                    <a:pt x="59327" y="56246"/>
                    <a:pt x="62292" y="54974"/>
                  </a:cubicBezTo>
                  <a:cubicBezTo>
                    <a:pt x="65253" y="53702"/>
                    <a:pt x="68041" y="52113"/>
                    <a:pt x="70658" y="50208"/>
                  </a:cubicBezTo>
                  <a:cubicBezTo>
                    <a:pt x="73265" y="48298"/>
                    <a:pt x="75492" y="46116"/>
                    <a:pt x="77330" y="43640"/>
                  </a:cubicBezTo>
                  <a:cubicBezTo>
                    <a:pt x="79164" y="41169"/>
                    <a:pt x="80155" y="38594"/>
                    <a:pt x="80295" y="35910"/>
                  </a:cubicBezTo>
                  <a:cubicBezTo>
                    <a:pt x="80295" y="35063"/>
                    <a:pt x="80187" y="34004"/>
                    <a:pt x="79979" y="32732"/>
                  </a:cubicBezTo>
                  <a:cubicBezTo>
                    <a:pt x="79766" y="31461"/>
                    <a:pt x="79413" y="30193"/>
                    <a:pt x="78919" y="28921"/>
                  </a:cubicBezTo>
                  <a:cubicBezTo>
                    <a:pt x="78421" y="27650"/>
                    <a:pt x="77788" y="26486"/>
                    <a:pt x="77013" y="25427"/>
                  </a:cubicBezTo>
                  <a:cubicBezTo>
                    <a:pt x="76230" y="24382"/>
                    <a:pt x="75420" y="23639"/>
                    <a:pt x="74573" y="23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5" name="Google Shape;3345;p28"/>
            <p:cNvSpPr/>
            <p:nvPr/>
          </p:nvSpPr>
          <p:spPr>
            <a:xfrm>
              <a:off x="1182998" y="8233685"/>
              <a:ext cx="103033" cy="153508"/>
            </a:xfrm>
            <a:custGeom>
              <a:rect b="b" l="l" r="r" t="t"/>
              <a:pathLst>
                <a:path extrusionOk="0" h="153508" w="103033">
                  <a:moveTo>
                    <a:pt x="56229" y="126619"/>
                  </a:moveTo>
                  <a:cubicBezTo>
                    <a:pt x="58914" y="124220"/>
                    <a:pt x="61241" y="121925"/>
                    <a:pt x="63219" y="119734"/>
                  </a:cubicBezTo>
                  <a:cubicBezTo>
                    <a:pt x="65197" y="117548"/>
                    <a:pt x="66890" y="115222"/>
                    <a:pt x="68303" y="112746"/>
                  </a:cubicBezTo>
                  <a:cubicBezTo>
                    <a:pt x="69715" y="110279"/>
                    <a:pt x="70915" y="107631"/>
                    <a:pt x="71906" y="104807"/>
                  </a:cubicBezTo>
                  <a:cubicBezTo>
                    <a:pt x="72893" y="101983"/>
                    <a:pt x="73812" y="98810"/>
                    <a:pt x="74654" y="95280"/>
                  </a:cubicBezTo>
                  <a:cubicBezTo>
                    <a:pt x="74514" y="95280"/>
                    <a:pt x="74446" y="94963"/>
                    <a:pt x="74446" y="94329"/>
                  </a:cubicBezTo>
                  <a:cubicBezTo>
                    <a:pt x="74446" y="93695"/>
                    <a:pt x="74477" y="92989"/>
                    <a:pt x="74554" y="92211"/>
                  </a:cubicBezTo>
                  <a:cubicBezTo>
                    <a:pt x="74618" y="91437"/>
                    <a:pt x="74654" y="90414"/>
                    <a:pt x="74654" y="89142"/>
                  </a:cubicBezTo>
                  <a:cubicBezTo>
                    <a:pt x="72676" y="91120"/>
                    <a:pt x="70525" y="92813"/>
                    <a:pt x="68199" y="94225"/>
                  </a:cubicBezTo>
                  <a:cubicBezTo>
                    <a:pt x="65867" y="95637"/>
                    <a:pt x="63504" y="96909"/>
                    <a:pt x="61105" y="98036"/>
                  </a:cubicBezTo>
                  <a:cubicBezTo>
                    <a:pt x="57995" y="99593"/>
                    <a:pt x="54251" y="100684"/>
                    <a:pt x="49878" y="101317"/>
                  </a:cubicBezTo>
                  <a:cubicBezTo>
                    <a:pt x="45501" y="101951"/>
                    <a:pt x="41019" y="102023"/>
                    <a:pt x="36429" y="101530"/>
                  </a:cubicBezTo>
                  <a:cubicBezTo>
                    <a:pt x="31839" y="101037"/>
                    <a:pt x="27284" y="99837"/>
                    <a:pt x="22767" y="97932"/>
                  </a:cubicBezTo>
                  <a:cubicBezTo>
                    <a:pt x="18249" y="96022"/>
                    <a:pt x="14261" y="93270"/>
                    <a:pt x="10802" y="89672"/>
                  </a:cubicBezTo>
                  <a:cubicBezTo>
                    <a:pt x="7339" y="86073"/>
                    <a:pt x="4587" y="81489"/>
                    <a:pt x="2545" y="75908"/>
                  </a:cubicBezTo>
                  <a:cubicBezTo>
                    <a:pt x="499" y="70332"/>
                    <a:pt x="-316" y="63665"/>
                    <a:pt x="110" y="55898"/>
                  </a:cubicBezTo>
                  <a:cubicBezTo>
                    <a:pt x="666" y="43614"/>
                    <a:pt x="3600" y="33312"/>
                    <a:pt x="8896" y="24984"/>
                  </a:cubicBezTo>
                  <a:cubicBezTo>
                    <a:pt x="14193" y="16656"/>
                    <a:pt x="20653" y="10410"/>
                    <a:pt x="28276" y="6246"/>
                  </a:cubicBezTo>
                  <a:cubicBezTo>
                    <a:pt x="35899" y="2082"/>
                    <a:pt x="44088" y="0"/>
                    <a:pt x="52839" y="0"/>
                  </a:cubicBezTo>
                  <a:cubicBezTo>
                    <a:pt x="61594" y="0"/>
                    <a:pt x="69674" y="2222"/>
                    <a:pt x="77094" y="6672"/>
                  </a:cubicBezTo>
                  <a:cubicBezTo>
                    <a:pt x="84504" y="11116"/>
                    <a:pt x="90679" y="17824"/>
                    <a:pt x="95622" y="26786"/>
                  </a:cubicBezTo>
                  <a:cubicBezTo>
                    <a:pt x="100561" y="35752"/>
                    <a:pt x="103033" y="47081"/>
                    <a:pt x="103033" y="60768"/>
                  </a:cubicBezTo>
                  <a:lnTo>
                    <a:pt x="102825" y="60981"/>
                  </a:lnTo>
                  <a:cubicBezTo>
                    <a:pt x="102825" y="69028"/>
                    <a:pt x="102082" y="77107"/>
                    <a:pt x="100598" y="85223"/>
                  </a:cubicBezTo>
                  <a:cubicBezTo>
                    <a:pt x="99113" y="93342"/>
                    <a:pt x="96822" y="101105"/>
                    <a:pt x="93717" y="108514"/>
                  </a:cubicBezTo>
                  <a:cubicBezTo>
                    <a:pt x="90607" y="115923"/>
                    <a:pt x="86514" y="122735"/>
                    <a:pt x="81431" y="128949"/>
                  </a:cubicBezTo>
                  <a:cubicBezTo>
                    <a:pt x="76347" y="135164"/>
                    <a:pt x="70204" y="140315"/>
                    <a:pt x="63006" y="144406"/>
                  </a:cubicBezTo>
                  <a:cubicBezTo>
                    <a:pt x="62015" y="144972"/>
                    <a:pt x="60494" y="145642"/>
                    <a:pt x="58452" y="146416"/>
                  </a:cubicBezTo>
                  <a:cubicBezTo>
                    <a:pt x="56406" y="147194"/>
                    <a:pt x="54283" y="147937"/>
                    <a:pt x="52101" y="148638"/>
                  </a:cubicBezTo>
                  <a:cubicBezTo>
                    <a:pt x="49910" y="149349"/>
                    <a:pt x="47791" y="150014"/>
                    <a:pt x="45750" y="150652"/>
                  </a:cubicBezTo>
                  <a:cubicBezTo>
                    <a:pt x="43704" y="151286"/>
                    <a:pt x="42110" y="151675"/>
                    <a:pt x="40983" y="151815"/>
                  </a:cubicBezTo>
                  <a:cubicBezTo>
                    <a:pt x="39005" y="152241"/>
                    <a:pt x="36777" y="152558"/>
                    <a:pt x="34310" y="152766"/>
                  </a:cubicBezTo>
                  <a:cubicBezTo>
                    <a:pt x="31839" y="152979"/>
                    <a:pt x="29444" y="153155"/>
                    <a:pt x="27112" y="153296"/>
                  </a:cubicBezTo>
                  <a:cubicBezTo>
                    <a:pt x="24781" y="153436"/>
                    <a:pt x="22694" y="153508"/>
                    <a:pt x="20861" y="153508"/>
                  </a:cubicBezTo>
                  <a:cubicBezTo>
                    <a:pt x="19027" y="153508"/>
                    <a:pt x="17683" y="153368"/>
                    <a:pt x="16841" y="153083"/>
                  </a:cubicBezTo>
                  <a:cubicBezTo>
                    <a:pt x="15143" y="152942"/>
                    <a:pt x="13835" y="152128"/>
                    <a:pt x="12921" y="150648"/>
                  </a:cubicBezTo>
                  <a:cubicBezTo>
                    <a:pt x="12002" y="149168"/>
                    <a:pt x="11436" y="147507"/>
                    <a:pt x="11223" y="145674"/>
                  </a:cubicBezTo>
                  <a:cubicBezTo>
                    <a:pt x="11015" y="143840"/>
                    <a:pt x="11124" y="142075"/>
                    <a:pt x="11544" y="140378"/>
                  </a:cubicBezTo>
                  <a:cubicBezTo>
                    <a:pt x="11965" y="138685"/>
                    <a:pt x="12599" y="137554"/>
                    <a:pt x="13450" y="136992"/>
                  </a:cubicBezTo>
                  <a:cubicBezTo>
                    <a:pt x="22622" y="136852"/>
                    <a:pt x="30924" y="136110"/>
                    <a:pt x="38335" y="134770"/>
                  </a:cubicBezTo>
                  <a:cubicBezTo>
                    <a:pt x="45750" y="133430"/>
                    <a:pt x="51707" y="130715"/>
                    <a:pt x="56229" y="126619"/>
                  </a:cubicBezTo>
                  <a:close/>
                  <a:moveTo>
                    <a:pt x="20861" y="62882"/>
                  </a:moveTo>
                  <a:cubicBezTo>
                    <a:pt x="21427" y="67539"/>
                    <a:pt x="23088" y="71350"/>
                    <a:pt x="25840" y="74315"/>
                  </a:cubicBezTo>
                  <a:cubicBezTo>
                    <a:pt x="28588" y="77279"/>
                    <a:pt x="31906" y="79470"/>
                    <a:pt x="35791" y="80882"/>
                  </a:cubicBezTo>
                  <a:cubicBezTo>
                    <a:pt x="39675" y="82294"/>
                    <a:pt x="43871" y="82928"/>
                    <a:pt x="48389" y="82787"/>
                  </a:cubicBezTo>
                  <a:cubicBezTo>
                    <a:pt x="52907" y="82647"/>
                    <a:pt x="57180" y="81660"/>
                    <a:pt x="61200" y="79823"/>
                  </a:cubicBezTo>
                  <a:cubicBezTo>
                    <a:pt x="65224" y="77990"/>
                    <a:pt x="68724" y="75342"/>
                    <a:pt x="71684" y="71884"/>
                  </a:cubicBezTo>
                  <a:cubicBezTo>
                    <a:pt x="74645" y="68426"/>
                    <a:pt x="76551" y="64153"/>
                    <a:pt x="77402" y="59075"/>
                  </a:cubicBezTo>
                  <a:cubicBezTo>
                    <a:pt x="77968" y="56251"/>
                    <a:pt x="78253" y="53218"/>
                    <a:pt x="78253" y="49969"/>
                  </a:cubicBezTo>
                  <a:cubicBezTo>
                    <a:pt x="78253" y="46723"/>
                    <a:pt x="77895" y="43686"/>
                    <a:pt x="77189" y="40866"/>
                  </a:cubicBezTo>
                  <a:cubicBezTo>
                    <a:pt x="76347" y="37051"/>
                    <a:pt x="75039" y="33561"/>
                    <a:pt x="73278" y="30384"/>
                  </a:cubicBezTo>
                  <a:cubicBezTo>
                    <a:pt x="71508" y="27207"/>
                    <a:pt x="69281" y="24636"/>
                    <a:pt x="66605" y="22653"/>
                  </a:cubicBezTo>
                  <a:cubicBezTo>
                    <a:pt x="63921" y="20680"/>
                    <a:pt x="60888" y="19372"/>
                    <a:pt x="57497" y="18738"/>
                  </a:cubicBezTo>
                  <a:cubicBezTo>
                    <a:pt x="54106" y="18105"/>
                    <a:pt x="50367" y="18421"/>
                    <a:pt x="46275" y="19693"/>
                  </a:cubicBezTo>
                  <a:cubicBezTo>
                    <a:pt x="44292" y="20259"/>
                    <a:pt x="42355" y="20825"/>
                    <a:pt x="40449" y="21386"/>
                  </a:cubicBezTo>
                  <a:cubicBezTo>
                    <a:pt x="38543" y="21952"/>
                    <a:pt x="36809" y="22798"/>
                    <a:pt x="35261" y="23925"/>
                  </a:cubicBezTo>
                  <a:cubicBezTo>
                    <a:pt x="32436" y="25903"/>
                    <a:pt x="30001" y="28411"/>
                    <a:pt x="27954" y="31443"/>
                  </a:cubicBezTo>
                  <a:cubicBezTo>
                    <a:pt x="25908" y="34480"/>
                    <a:pt x="24283" y="37762"/>
                    <a:pt x="23088" y="41287"/>
                  </a:cubicBezTo>
                  <a:cubicBezTo>
                    <a:pt x="21888" y="44818"/>
                    <a:pt x="21110" y="48457"/>
                    <a:pt x="20761" y="52191"/>
                  </a:cubicBezTo>
                  <a:cubicBezTo>
                    <a:pt x="20404" y="55934"/>
                    <a:pt x="20440" y="59492"/>
                    <a:pt x="20861" y="628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6" name="Google Shape;3346;p28"/>
          <p:cNvGrpSpPr/>
          <p:nvPr/>
        </p:nvGrpSpPr>
        <p:grpSpPr>
          <a:xfrm rot="366442">
            <a:off x="7123940" y="157113"/>
            <a:ext cx="531804" cy="941457"/>
            <a:chOff x="14246875" y="312437"/>
            <a:chExt cx="1063527" cy="1882810"/>
          </a:xfrm>
        </p:grpSpPr>
        <p:grpSp>
          <p:nvGrpSpPr>
            <p:cNvPr id="3347" name="Google Shape;3347;p28"/>
            <p:cNvGrpSpPr/>
            <p:nvPr/>
          </p:nvGrpSpPr>
          <p:grpSpPr>
            <a:xfrm>
              <a:off x="14246875" y="312437"/>
              <a:ext cx="1063527" cy="1882810"/>
              <a:chOff x="14246875" y="312437"/>
              <a:chExt cx="1063527" cy="1882810"/>
            </a:xfrm>
          </p:grpSpPr>
          <p:sp>
            <p:nvSpPr>
              <p:cNvPr id="3348" name="Google Shape;3348;p28"/>
              <p:cNvSpPr/>
              <p:nvPr/>
            </p:nvSpPr>
            <p:spPr>
              <a:xfrm>
                <a:off x="14344755" y="1322992"/>
                <a:ext cx="399810" cy="872255"/>
              </a:xfrm>
              <a:custGeom>
                <a:rect b="b" l="l" r="r" t="t"/>
                <a:pathLst>
                  <a:path extrusionOk="0" h="872255" w="399810">
                    <a:moveTo>
                      <a:pt x="367287" y="233116"/>
                    </a:moveTo>
                    <a:cubicBezTo>
                      <a:pt x="263271" y="450185"/>
                      <a:pt x="157635" y="647123"/>
                      <a:pt x="32240" y="863545"/>
                    </a:cubicBezTo>
                    <a:cubicBezTo>
                      <a:pt x="22959" y="879567"/>
                      <a:pt x="-3988" y="872059"/>
                      <a:pt x="500" y="852639"/>
                    </a:cubicBezTo>
                    <a:cubicBezTo>
                      <a:pt x="119417" y="338452"/>
                      <a:pt x="193201" y="-6046"/>
                      <a:pt x="224982" y="80"/>
                    </a:cubicBezTo>
                    <a:cubicBezTo>
                      <a:pt x="294236" y="13456"/>
                      <a:pt x="381481" y="37578"/>
                      <a:pt x="397936" y="117986"/>
                    </a:cubicBezTo>
                    <a:cubicBezTo>
                      <a:pt x="406392" y="159366"/>
                      <a:pt x="384490" y="197094"/>
                      <a:pt x="367287" y="2331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9" name="Google Shape;3349;p28"/>
              <p:cNvSpPr/>
              <p:nvPr/>
            </p:nvSpPr>
            <p:spPr>
              <a:xfrm>
                <a:off x="14502263" y="1322372"/>
                <a:ext cx="240113" cy="350198"/>
              </a:xfrm>
              <a:custGeom>
                <a:rect b="b" l="l" r="r" t="t"/>
                <a:pathLst>
                  <a:path extrusionOk="0" h="350198" w="240113">
                    <a:moveTo>
                      <a:pt x="152883" y="350199"/>
                    </a:moveTo>
                    <a:cubicBezTo>
                      <a:pt x="16936" y="209297"/>
                      <a:pt x="24227" y="217197"/>
                      <a:pt x="0" y="191015"/>
                    </a:cubicBezTo>
                    <a:cubicBezTo>
                      <a:pt x="49745" y="-971"/>
                      <a:pt x="49617" y="-2741"/>
                      <a:pt x="67475" y="700"/>
                    </a:cubicBezTo>
                    <a:cubicBezTo>
                      <a:pt x="331194" y="51634"/>
                      <a:pt x="235580" y="184030"/>
                      <a:pt x="152883" y="3501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0" name="Google Shape;3350;p28"/>
              <p:cNvSpPr/>
              <p:nvPr/>
            </p:nvSpPr>
            <p:spPr>
              <a:xfrm>
                <a:off x="14246875" y="312437"/>
                <a:ext cx="1063527" cy="1255451"/>
              </a:xfrm>
              <a:custGeom>
                <a:rect b="b" l="l" r="r" t="t"/>
                <a:pathLst>
                  <a:path extrusionOk="0" h="1255451" w="1063527">
                    <a:moveTo>
                      <a:pt x="659706" y="3392"/>
                    </a:moveTo>
                    <a:cubicBezTo>
                      <a:pt x="345039" y="-25280"/>
                      <a:pt x="586946" y="123244"/>
                      <a:pt x="334174" y="623981"/>
                    </a:cubicBezTo>
                    <a:cubicBezTo>
                      <a:pt x="216062" y="623981"/>
                      <a:pt x="68201" y="710221"/>
                      <a:pt x="10387" y="786727"/>
                    </a:cubicBezTo>
                    <a:cubicBezTo>
                      <a:pt x="-43368" y="857860"/>
                      <a:pt x="116855" y="1116878"/>
                      <a:pt x="367682" y="1212856"/>
                    </a:cubicBezTo>
                    <a:cubicBezTo>
                      <a:pt x="613317" y="1307980"/>
                      <a:pt x="910308" y="1226642"/>
                      <a:pt x="918163" y="1136169"/>
                    </a:cubicBezTo>
                    <a:cubicBezTo>
                      <a:pt x="926503" y="1040090"/>
                      <a:pt x="874102" y="877121"/>
                      <a:pt x="786753" y="798198"/>
                    </a:cubicBezTo>
                    <a:cubicBezTo>
                      <a:pt x="936119" y="250330"/>
                      <a:pt x="1215010" y="310237"/>
                      <a:pt x="960530" y="119192"/>
                    </a:cubicBezTo>
                    <a:cubicBezTo>
                      <a:pt x="906967" y="78979"/>
                      <a:pt x="790962" y="15348"/>
                      <a:pt x="659706" y="339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1" name="Google Shape;3351;p28"/>
              <p:cNvSpPr/>
              <p:nvPr/>
            </p:nvSpPr>
            <p:spPr>
              <a:xfrm>
                <a:off x="14576844" y="975980"/>
                <a:ext cx="442902" cy="189882"/>
              </a:xfrm>
              <a:custGeom>
                <a:rect b="b" l="l" r="r" t="t"/>
                <a:pathLst>
                  <a:path extrusionOk="0" h="189882" w="442902">
                    <a:moveTo>
                      <a:pt x="434265" y="164000"/>
                    </a:moveTo>
                    <a:cubicBezTo>
                      <a:pt x="260156" y="153705"/>
                      <a:pt x="198008" y="152425"/>
                      <a:pt x="20299" y="2768"/>
                    </a:cubicBezTo>
                    <a:cubicBezTo>
                      <a:pt x="10943" y="-5114"/>
                      <a:pt x="-5892" y="5178"/>
                      <a:pt x="2084" y="16836"/>
                    </a:cubicBezTo>
                    <a:cubicBezTo>
                      <a:pt x="86420" y="140111"/>
                      <a:pt x="307971" y="216399"/>
                      <a:pt x="436612" y="181330"/>
                    </a:cubicBezTo>
                    <a:cubicBezTo>
                      <a:pt x="446491" y="178637"/>
                      <a:pt x="443993" y="164576"/>
                      <a:pt x="434265" y="1640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52" name="Google Shape;3352;p28"/>
            <p:cNvSpPr/>
            <p:nvPr/>
          </p:nvSpPr>
          <p:spPr>
            <a:xfrm>
              <a:off x="14759869" y="343638"/>
              <a:ext cx="502530" cy="260470"/>
            </a:xfrm>
            <a:custGeom>
              <a:rect b="b" l="l" r="r" t="t"/>
              <a:pathLst>
                <a:path extrusionOk="0" h="260470" w="502530">
                  <a:moveTo>
                    <a:pt x="486839" y="168802"/>
                  </a:moveTo>
                  <a:cubicBezTo>
                    <a:pt x="482013" y="162118"/>
                    <a:pt x="468436" y="165917"/>
                    <a:pt x="472213" y="174974"/>
                  </a:cubicBezTo>
                  <a:cubicBezTo>
                    <a:pt x="548416" y="357761"/>
                    <a:pt x="-107100" y="86854"/>
                    <a:pt x="36330" y="18132"/>
                  </a:cubicBezTo>
                  <a:cubicBezTo>
                    <a:pt x="46088" y="13455"/>
                    <a:pt x="39215" y="-3129"/>
                    <a:pt x="28911" y="520"/>
                  </a:cubicBezTo>
                  <a:cubicBezTo>
                    <a:pt x="-27996" y="20662"/>
                    <a:pt x="11670" y="88715"/>
                    <a:pt x="41172" y="114434"/>
                  </a:cubicBezTo>
                  <a:cubicBezTo>
                    <a:pt x="90028" y="157031"/>
                    <a:pt x="156465" y="183337"/>
                    <a:pt x="215905" y="207347"/>
                  </a:cubicBezTo>
                  <a:cubicBezTo>
                    <a:pt x="488397" y="317408"/>
                    <a:pt x="532657" y="232256"/>
                    <a:pt x="486839" y="1688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3" name="Google Shape;3353;p28"/>
          <p:cNvGrpSpPr/>
          <p:nvPr/>
        </p:nvGrpSpPr>
        <p:grpSpPr>
          <a:xfrm rot="-787935">
            <a:off x="8066692" y="1108250"/>
            <a:ext cx="1222668" cy="1506770"/>
            <a:chOff x="16210528" y="2284115"/>
            <a:chExt cx="2332406" cy="2874245"/>
          </a:xfrm>
        </p:grpSpPr>
        <p:sp>
          <p:nvSpPr>
            <p:cNvPr id="3354" name="Google Shape;3354;p28"/>
            <p:cNvSpPr/>
            <p:nvPr/>
          </p:nvSpPr>
          <p:spPr>
            <a:xfrm>
              <a:off x="16852444" y="4253211"/>
              <a:ext cx="1679735" cy="855630"/>
            </a:xfrm>
            <a:custGeom>
              <a:rect b="b" l="l" r="r" t="t"/>
              <a:pathLst>
                <a:path extrusionOk="0" h="855630" w="1679735">
                  <a:moveTo>
                    <a:pt x="1670688" y="270986"/>
                  </a:moveTo>
                  <a:cubicBezTo>
                    <a:pt x="1688617" y="308892"/>
                    <a:pt x="1676390" y="342543"/>
                    <a:pt x="1664192" y="379259"/>
                  </a:cubicBezTo>
                  <a:cubicBezTo>
                    <a:pt x="1676620" y="409122"/>
                    <a:pt x="1678465" y="442544"/>
                    <a:pt x="1663927" y="472143"/>
                  </a:cubicBezTo>
                  <a:cubicBezTo>
                    <a:pt x="1662214" y="477748"/>
                    <a:pt x="1657006" y="483347"/>
                    <a:pt x="1657800" y="489216"/>
                  </a:cubicBezTo>
                  <a:cubicBezTo>
                    <a:pt x="1663801" y="502104"/>
                    <a:pt x="1671475" y="514659"/>
                    <a:pt x="1672567" y="529231"/>
                  </a:cubicBezTo>
                  <a:cubicBezTo>
                    <a:pt x="1672401" y="541062"/>
                    <a:pt x="1672567" y="572178"/>
                    <a:pt x="1663536" y="586745"/>
                  </a:cubicBezTo>
                  <a:cubicBezTo>
                    <a:pt x="1663703" y="590999"/>
                    <a:pt x="1662053" y="595281"/>
                    <a:pt x="1658196" y="598081"/>
                  </a:cubicBezTo>
                  <a:cubicBezTo>
                    <a:pt x="1649263" y="604806"/>
                    <a:pt x="1635950" y="601110"/>
                    <a:pt x="1625861" y="603323"/>
                  </a:cubicBezTo>
                  <a:cubicBezTo>
                    <a:pt x="1566370" y="610377"/>
                    <a:pt x="1509581" y="632790"/>
                    <a:pt x="1449492" y="637303"/>
                  </a:cubicBezTo>
                  <a:cubicBezTo>
                    <a:pt x="1363563" y="641522"/>
                    <a:pt x="1280440" y="662452"/>
                    <a:pt x="1197576" y="684170"/>
                  </a:cubicBezTo>
                  <a:cubicBezTo>
                    <a:pt x="1039699" y="717988"/>
                    <a:pt x="883139" y="760470"/>
                    <a:pt x="725883" y="796300"/>
                  </a:cubicBezTo>
                  <a:cubicBezTo>
                    <a:pt x="616191" y="826296"/>
                    <a:pt x="503767" y="851112"/>
                    <a:pt x="389821" y="855630"/>
                  </a:cubicBezTo>
                  <a:cubicBezTo>
                    <a:pt x="328979" y="853193"/>
                    <a:pt x="268229" y="852859"/>
                    <a:pt x="207352" y="853785"/>
                  </a:cubicBezTo>
                  <a:cubicBezTo>
                    <a:pt x="144102" y="853486"/>
                    <a:pt x="48878" y="862879"/>
                    <a:pt x="28776" y="785263"/>
                  </a:cubicBezTo>
                  <a:cubicBezTo>
                    <a:pt x="20044" y="741988"/>
                    <a:pt x="22447" y="697328"/>
                    <a:pt x="17440" y="653588"/>
                  </a:cubicBezTo>
                  <a:cubicBezTo>
                    <a:pt x="14537" y="625835"/>
                    <a:pt x="10783" y="599070"/>
                    <a:pt x="7587" y="571482"/>
                  </a:cubicBezTo>
                  <a:cubicBezTo>
                    <a:pt x="-1479" y="486278"/>
                    <a:pt x="-5566" y="398804"/>
                    <a:pt x="13651" y="314692"/>
                  </a:cubicBezTo>
                  <a:cubicBezTo>
                    <a:pt x="18957" y="278401"/>
                    <a:pt x="50965" y="272768"/>
                    <a:pt x="80460" y="262777"/>
                  </a:cubicBezTo>
                  <a:cubicBezTo>
                    <a:pt x="112928" y="253384"/>
                    <a:pt x="145987" y="246003"/>
                    <a:pt x="179277" y="239967"/>
                  </a:cubicBezTo>
                  <a:cubicBezTo>
                    <a:pt x="177564" y="238651"/>
                    <a:pt x="176144" y="236834"/>
                    <a:pt x="175092" y="234362"/>
                  </a:cubicBezTo>
                  <a:cubicBezTo>
                    <a:pt x="169918" y="219595"/>
                    <a:pt x="182111" y="212443"/>
                    <a:pt x="195396" y="211552"/>
                  </a:cubicBezTo>
                  <a:cubicBezTo>
                    <a:pt x="221201" y="206936"/>
                    <a:pt x="247178" y="203016"/>
                    <a:pt x="273247" y="200084"/>
                  </a:cubicBezTo>
                  <a:cubicBezTo>
                    <a:pt x="370448" y="187524"/>
                    <a:pt x="467449" y="174043"/>
                    <a:pt x="564943" y="163759"/>
                  </a:cubicBezTo>
                  <a:cubicBezTo>
                    <a:pt x="627009" y="157034"/>
                    <a:pt x="687357" y="155585"/>
                    <a:pt x="748860" y="146589"/>
                  </a:cubicBezTo>
                  <a:cubicBezTo>
                    <a:pt x="890853" y="127803"/>
                    <a:pt x="1031755" y="103211"/>
                    <a:pt x="1172363" y="76383"/>
                  </a:cubicBezTo>
                  <a:cubicBezTo>
                    <a:pt x="1266166" y="62011"/>
                    <a:pt x="1360235" y="48962"/>
                    <a:pt x="1454107" y="35315"/>
                  </a:cubicBezTo>
                  <a:cubicBezTo>
                    <a:pt x="1508195" y="26480"/>
                    <a:pt x="1561127" y="12442"/>
                    <a:pt x="1615151" y="3279"/>
                  </a:cubicBezTo>
                  <a:cubicBezTo>
                    <a:pt x="1616830" y="3147"/>
                    <a:pt x="1618612" y="2882"/>
                    <a:pt x="1620423" y="2520"/>
                  </a:cubicBezTo>
                  <a:cubicBezTo>
                    <a:pt x="1622860" y="939"/>
                    <a:pt x="1625596" y="508"/>
                    <a:pt x="1628430" y="905"/>
                  </a:cubicBezTo>
                  <a:cubicBezTo>
                    <a:pt x="1636174" y="-544"/>
                    <a:pt x="1643854" y="-1038"/>
                    <a:pt x="1648797" y="5619"/>
                  </a:cubicBezTo>
                  <a:cubicBezTo>
                    <a:pt x="1650510" y="9407"/>
                    <a:pt x="1650643" y="12408"/>
                    <a:pt x="1649723" y="14845"/>
                  </a:cubicBezTo>
                  <a:cubicBezTo>
                    <a:pt x="1649987" y="15207"/>
                    <a:pt x="1650280" y="15535"/>
                    <a:pt x="1650545" y="15868"/>
                  </a:cubicBezTo>
                  <a:cubicBezTo>
                    <a:pt x="1682386" y="44179"/>
                    <a:pt x="1669463" y="87328"/>
                    <a:pt x="1660070" y="123054"/>
                  </a:cubicBezTo>
                  <a:cubicBezTo>
                    <a:pt x="1676976" y="150509"/>
                    <a:pt x="1676154" y="184460"/>
                    <a:pt x="1667520" y="214553"/>
                  </a:cubicBezTo>
                  <a:cubicBezTo>
                    <a:pt x="1665376" y="223354"/>
                    <a:pt x="1661950" y="231925"/>
                    <a:pt x="1660105" y="240789"/>
                  </a:cubicBezTo>
                  <a:cubicBezTo>
                    <a:pt x="1662645" y="251177"/>
                    <a:pt x="1667158" y="260932"/>
                    <a:pt x="1670688" y="2709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5" name="Google Shape;3355;p28"/>
            <p:cNvSpPr/>
            <p:nvPr/>
          </p:nvSpPr>
          <p:spPr>
            <a:xfrm>
              <a:off x="16210528" y="2284115"/>
              <a:ext cx="2321525" cy="2874245"/>
            </a:xfrm>
            <a:custGeom>
              <a:rect b="b" l="l" r="r" t="t"/>
              <a:pathLst>
                <a:path extrusionOk="0" h="2874245" w="2321525">
                  <a:moveTo>
                    <a:pt x="2314511" y="1927652"/>
                  </a:moveTo>
                  <a:cubicBezTo>
                    <a:pt x="2348692" y="2001089"/>
                    <a:pt x="2249283" y="2002865"/>
                    <a:pt x="2203008" y="2019346"/>
                  </a:cubicBezTo>
                  <a:cubicBezTo>
                    <a:pt x="2132146" y="2035792"/>
                    <a:pt x="2061377" y="2052699"/>
                    <a:pt x="1990153" y="2067668"/>
                  </a:cubicBezTo>
                  <a:cubicBezTo>
                    <a:pt x="1836461" y="2095025"/>
                    <a:pt x="1684414" y="2116185"/>
                    <a:pt x="1531153" y="2143542"/>
                  </a:cubicBezTo>
                  <a:cubicBezTo>
                    <a:pt x="1454290" y="2154090"/>
                    <a:pt x="1377922" y="2167668"/>
                    <a:pt x="1301685" y="2182206"/>
                  </a:cubicBezTo>
                  <a:cubicBezTo>
                    <a:pt x="1224885" y="2197267"/>
                    <a:pt x="1146671" y="2205672"/>
                    <a:pt x="1070205" y="2221560"/>
                  </a:cubicBezTo>
                  <a:cubicBezTo>
                    <a:pt x="1022280" y="2231316"/>
                    <a:pt x="975148" y="2244894"/>
                    <a:pt x="927223" y="2254586"/>
                  </a:cubicBezTo>
                  <a:cubicBezTo>
                    <a:pt x="880948" y="2264703"/>
                    <a:pt x="833385" y="2268462"/>
                    <a:pt x="787701" y="2281282"/>
                  </a:cubicBezTo>
                  <a:cubicBezTo>
                    <a:pt x="781407" y="2282995"/>
                    <a:pt x="773859" y="2286225"/>
                    <a:pt x="767001" y="2287018"/>
                  </a:cubicBezTo>
                  <a:cubicBezTo>
                    <a:pt x="742018" y="2367802"/>
                    <a:pt x="737339" y="2453863"/>
                    <a:pt x="743432" y="2537745"/>
                  </a:cubicBezTo>
                  <a:cubicBezTo>
                    <a:pt x="748209" y="2595390"/>
                    <a:pt x="750813" y="2653864"/>
                    <a:pt x="766374" y="2709860"/>
                  </a:cubicBezTo>
                  <a:cubicBezTo>
                    <a:pt x="774020" y="2736953"/>
                    <a:pt x="783879" y="2764379"/>
                    <a:pt x="796238" y="2789063"/>
                  </a:cubicBezTo>
                  <a:cubicBezTo>
                    <a:pt x="800819" y="2786723"/>
                    <a:pt x="806487" y="2785901"/>
                    <a:pt x="811236" y="2785039"/>
                  </a:cubicBezTo>
                  <a:cubicBezTo>
                    <a:pt x="819243" y="2783556"/>
                    <a:pt x="827222" y="2782170"/>
                    <a:pt x="835230" y="2780819"/>
                  </a:cubicBezTo>
                  <a:cubicBezTo>
                    <a:pt x="850061" y="2778313"/>
                    <a:pt x="864926" y="2775939"/>
                    <a:pt x="879758" y="2773536"/>
                  </a:cubicBezTo>
                  <a:cubicBezTo>
                    <a:pt x="910937" y="2768495"/>
                    <a:pt x="942083" y="2763120"/>
                    <a:pt x="973262" y="2757848"/>
                  </a:cubicBezTo>
                  <a:cubicBezTo>
                    <a:pt x="1034570" y="2747501"/>
                    <a:pt x="1095872" y="2737148"/>
                    <a:pt x="1157277" y="2727261"/>
                  </a:cubicBezTo>
                  <a:cubicBezTo>
                    <a:pt x="1187865" y="2722352"/>
                    <a:pt x="1218453" y="2717276"/>
                    <a:pt x="1249040" y="2712332"/>
                  </a:cubicBezTo>
                  <a:cubicBezTo>
                    <a:pt x="1280784" y="2707193"/>
                    <a:pt x="1312556" y="2702312"/>
                    <a:pt x="1344293" y="2697202"/>
                  </a:cubicBezTo>
                  <a:cubicBezTo>
                    <a:pt x="1405399" y="2687315"/>
                    <a:pt x="1466477" y="2677295"/>
                    <a:pt x="1527520" y="2667109"/>
                  </a:cubicBezTo>
                  <a:cubicBezTo>
                    <a:pt x="1589845" y="2656727"/>
                    <a:pt x="1652044" y="2645454"/>
                    <a:pt x="1714306" y="2634676"/>
                  </a:cubicBezTo>
                  <a:cubicBezTo>
                    <a:pt x="1775315" y="2624127"/>
                    <a:pt x="1836323" y="2613481"/>
                    <a:pt x="1897464" y="2603795"/>
                  </a:cubicBezTo>
                  <a:cubicBezTo>
                    <a:pt x="1928247" y="2598914"/>
                    <a:pt x="1959002" y="2593907"/>
                    <a:pt x="1989722" y="2588601"/>
                  </a:cubicBezTo>
                  <a:cubicBezTo>
                    <a:pt x="2019982" y="2583393"/>
                    <a:pt x="2050173" y="2577789"/>
                    <a:pt x="2080393" y="2572322"/>
                  </a:cubicBezTo>
                  <a:cubicBezTo>
                    <a:pt x="2110549" y="2566849"/>
                    <a:pt x="2140643" y="2560652"/>
                    <a:pt x="2171000" y="2556237"/>
                  </a:cubicBezTo>
                  <a:cubicBezTo>
                    <a:pt x="2185170" y="2554162"/>
                    <a:pt x="2199312" y="2552018"/>
                    <a:pt x="2213453" y="2549581"/>
                  </a:cubicBezTo>
                  <a:cubicBezTo>
                    <a:pt x="2226341" y="2547339"/>
                    <a:pt x="2239131" y="2544700"/>
                    <a:pt x="2252048" y="2542493"/>
                  </a:cubicBezTo>
                  <a:cubicBezTo>
                    <a:pt x="2254388" y="2542096"/>
                    <a:pt x="2256762" y="2541700"/>
                    <a:pt x="2259136" y="2541309"/>
                  </a:cubicBezTo>
                  <a:cubicBezTo>
                    <a:pt x="2265137" y="2540320"/>
                    <a:pt x="2270966" y="2543418"/>
                    <a:pt x="2274065" y="2548362"/>
                  </a:cubicBezTo>
                  <a:cubicBezTo>
                    <a:pt x="2277330" y="2549713"/>
                    <a:pt x="2280457" y="2551593"/>
                    <a:pt x="2283360" y="2554099"/>
                  </a:cubicBezTo>
                  <a:cubicBezTo>
                    <a:pt x="2298358" y="2569390"/>
                    <a:pt x="2302905" y="2598035"/>
                    <a:pt x="2291172" y="2616361"/>
                  </a:cubicBezTo>
                  <a:cubicBezTo>
                    <a:pt x="2268167" y="2640683"/>
                    <a:pt x="2229635" y="2639234"/>
                    <a:pt x="2199381" y="2648892"/>
                  </a:cubicBezTo>
                  <a:cubicBezTo>
                    <a:pt x="2134779" y="2667678"/>
                    <a:pt x="2067504" y="2672788"/>
                    <a:pt x="2001621" y="2685343"/>
                  </a:cubicBezTo>
                  <a:cubicBezTo>
                    <a:pt x="1909467" y="2699283"/>
                    <a:pt x="1817934" y="2716620"/>
                    <a:pt x="1725975" y="2731520"/>
                  </a:cubicBezTo>
                  <a:cubicBezTo>
                    <a:pt x="1643939" y="2751197"/>
                    <a:pt x="1560252" y="2761976"/>
                    <a:pt x="1477686" y="2778882"/>
                  </a:cubicBezTo>
                  <a:cubicBezTo>
                    <a:pt x="1362159" y="2801888"/>
                    <a:pt x="1244821" y="2813592"/>
                    <a:pt x="1128541" y="2831751"/>
                  </a:cubicBezTo>
                  <a:cubicBezTo>
                    <a:pt x="1078345" y="2840287"/>
                    <a:pt x="1027321" y="2842794"/>
                    <a:pt x="976959" y="2849749"/>
                  </a:cubicBezTo>
                  <a:cubicBezTo>
                    <a:pt x="891030" y="2863661"/>
                    <a:pt x="803193" y="2875261"/>
                    <a:pt x="716213" y="2874175"/>
                  </a:cubicBezTo>
                  <a:cubicBezTo>
                    <a:pt x="697657" y="2874112"/>
                    <a:pt x="684706" y="2858154"/>
                    <a:pt x="678802" y="2841840"/>
                  </a:cubicBezTo>
                  <a:cubicBezTo>
                    <a:pt x="676859" y="2840029"/>
                    <a:pt x="675341" y="2837718"/>
                    <a:pt x="674519" y="2835016"/>
                  </a:cubicBezTo>
                  <a:cubicBezTo>
                    <a:pt x="645909" y="2742333"/>
                    <a:pt x="617270" y="2649650"/>
                    <a:pt x="588660" y="2556968"/>
                  </a:cubicBezTo>
                  <a:cubicBezTo>
                    <a:pt x="562619" y="2472591"/>
                    <a:pt x="536550" y="2388209"/>
                    <a:pt x="510544" y="2303833"/>
                  </a:cubicBezTo>
                  <a:cubicBezTo>
                    <a:pt x="481801" y="2210719"/>
                    <a:pt x="453030" y="2117576"/>
                    <a:pt x="424288" y="2024462"/>
                  </a:cubicBezTo>
                  <a:cubicBezTo>
                    <a:pt x="396109" y="1933193"/>
                    <a:pt x="367993" y="1841965"/>
                    <a:pt x="339779" y="1750731"/>
                  </a:cubicBezTo>
                  <a:cubicBezTo>
                    <a:pt x="310743" y="1656858"/>
                    <a:pt x="281834" y="1562991"/>
                    <a:pt x="252862" y="1469118"/>
                  </a:cubicBezTo>
                  <a:cubicBezTo>
                    <a:pt x="224154" y="1376004"/>
                    <a:pt x="195446" y="1282861"/>
                    <a:pt x="166738" y="1189747"/>
                  </a:cubicBezTo>
                  <a:cubicBezTo>
                    <a:pt x="138622" y="1098582"/>
                    <a:pt x="110610" y="1007348"/>
                    <a:pt x="82626" y="916148"/>
                  </a:cubicBezTo>
                  <a:cubicBezTo>
                    <a:pt x="70595" y="876989"/>
                    <a:pt x="58563" y="837802"/>
                    <a:pt x="46733" y="798580"/>
                  </a:cubicBezTo>
                  <a:cubicBezTo>
                    <a:pt x="40501" y="777977"/>
                    <a:pt x="34172" y="757380"/>
                    <a:pt x="28309" y="736646"/>
                  </a:cubicBezTo>
                  <a:cubicBezTo>
                    <a:pt x="27648" y="735490"/>
                    <a:pt x="27090" y="734174"/>
                    <a:pt x="26659" y="732691"/>
                  </a:cubicBezTo>
                  <a:cubicBezTo>
                    <a:pt x="20824" y="713473"/>
                    <a:pt x="15817" y="693997"/>
                    <a:pt x="11793" y="674349"/>
                  </a:cubicBezTo>
                  <a:cubicBezTo>
                    <a:pt x="11793" y="674286"/>
                    <a:pt x="11759" y="674217"/>
                    <a:pt x="11759" y="674154"/>
                  </a:cubicBezTo>
                  <a:cubicBezTo>
                    <a:pt x="11592" y="673596"/>
                    <a:pt x="11431" y="672998"/>
                    <a:pt x="11264" y="672441"/>
                  </a:cubicBezTo>
                  <a:cubicBezTo>
                    <a:pt x="11000" y="671550"/>
                    <a:pt x="10868" y="670659"/>
                    <a:pt x="10833" y="669739"/>
                  </a:cubicBezTo>
                  <a:cubicBezTo>
                    <a:pt x="-1595" y="606684"/>
                    <a:pt x="-4032" y="542019"/>
                    <a:pt x="7206" y="478239"/>
                  </a:cubicBezTo>
                  <a:cubicBezTo>
                    <a:pt x="18939" y="411097"/>
                    <a:pt x="59615" y="199035"/>
                    <a:pt x="150251" y="203157"/>
                  </a:cubicBezTo>
                  <a:cubicBezTo>
                    <a:pt x="151240" y="202232"/>
                    <a:pt x="152424" y="201444"/>
                    <a:pt x="153746" y="200881"/>
                  </a:cubicBezTo>
                  <a:cubicBezTo>
                    <a:pt x="156713" y="199593"/>
                    <a:pt x="159909" y="199070"/>
                    <a:pt x="163042" y="198472"/>
                  </a:cubicBezTo>
                  <a:cubicBezTo>
                    <a:pt x="167359" y="197616"/>
                    <a:pt x="171676" y="196891"/>
                    <a:pt x="175964" y="196132"/>
                  </a:cubicBezTo>
                  <a:cubicBezTo>
                    <a:pt x="183449" y="194816"/>
                    <a:pt x="190997" y="193724"/>
                    <a:pt x="198510" y="192603"/>
                  </a:cubicBezTo>
                  <a:cubicBezTo>
                    <a:pt x="214991" y="190194"/>
                    <a:pt x="231472" y="187855"/>
                    <a:pt x="247981" y="185584"/>
                  </a:cubicBezTo>
                  <a:cubicBezTo>
                    <a:pt x="282093" y="180905"/>
                    <a:pt x="316274" y="176386"/>
                    <a:pt x="350420" y="171874"/>
                  </a:cubicBezTo>
                  <a:cubicBezTo>
                    <a:pt x="414463" y="163470"/>
                    <a:pt x="478502" y="155163"/>
                    <a:pt x="542546" y="146856"/>
                  </a:cubicBezTo>
                  <a:cubicBezTo>
                    <a:pt x="611039" y="137992"/>
                    <a:pt x="679526" y="129122"/>
                    <a:pt x="748019" y="120258"/>
                  </a:cubicBezTo>
                  <a:cubicBezTo>
                    <a:pt x="811960" y="111986"/>
                    <a:pt x="875906" y="103679"/>
                    <a:pt x="939847" y="95407"/>
                  </a:cubicBezTo>
                  <a:cubicBezTo>
                    <a:pt x="1007317" y="86675"/>
                    <a:pt x="1074815" y="77938"/>
                    <a:pt x="1142320" y="69206"/>
                  </a:cubicBezTo>
                  <a:cubicBezTo>
                    <a:pt x="1207352" y="60801"/>
                    <a:pt x="1272379" y="52363"/>
                    <a:pt x="1337377" y="43958"/>
                  </a:cubicBezTo>
                  <a:cubicBezTo>
                    <a:pt x="1402077" y="35589"/>
                    <a:pt x="1466747" y="27213"/>
                    <a:pt x="1531412" y="18843"/>
                  </a:cubicBezTo>
                  <a:cubicBezTo>
                    <a:pt x="1579533" y="12612"/>
                    <a:pt x="1627688" y="6352"/>
                    <a:pt x="1675808" y="120"/>
                  </a:cubicBezTo>
                  <a:cubicBezTo>
                    <a:pt x="1683983" y="-932"/>
                    <a:pt x="1691697" y="5030"/>
                    <a:pt x="1692749" y="13204"/>
                  </a:cubicBezTo>
                  <a:cubicBezTo>
                    <a:pt x="1692979" y="14986"/>
                    <a:pt x="1692881" y="16734"/>
                    <a:pt x="1692485" y="18412"/>
                  </a:cubicBezTo>
                  <a:cubicBezTo>
                    <a:pt x="1695089" y="23816"/>
                    <a:pt x="1698612" y="29024"/>
                    <a:pt x="1697428" y="34824"/>
                  </a:cubicBezTo>
                  <a:cubicBezTo>
                    <a:pt x="1814042" y="406383"/>
                    <a:pt x="1937968" y="775534"/>
                    <a:pt x="2056036" y="1146633"/>
                  </a:cubicBezTo>
                  <a:cubicBezTo>
                    <a:pt x="2141965" y="1407017"/>
                    <a:pt x="2218897" y="1670533"/>
                    <a:pt x="2314511" y="19276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6" name="Google Shape;3356;p28"/>
            <p:cNvSpPr/>
            <p:nvPr/>
          </p:nvSpPr>
          <p:spPr>
            <a:xfrm>
              <a:off x="18336170" y="4817008"/>
              <a:ext cx="206764" cy="123414"/>
            </a:xfrm>
            <a:custGeom>
              <a:rect b="b" l="l" r="r" t="t"/>
              <a:pathLst>
                <a:path extrusionOk="0" h="123414" w="206764">
                  <a:moveTo>
                    <a:pt x="22433" y="123414"/>
                  </a:moveTo>
                  <a:cubicBezTo>
                    <a:pt x="18421" y="123138"/>
                    <a:pt x="14874" y="120707"/>
                    <a:pt x="12810" y="117361"/>
                  </a:cubicBezTo>
                  <a:cubicBezTo>
                    <a:pt x="1060" y="117752"/>
                    <a:pt x="-4637" y="102202"/>
                    <a:pt x="4572" y="94833"/>
                  </a:cubicBezTo>
                  <a:cubicBezTo>
                    <a:pt x="13793" y="89320"/>
                    <a:pt x="25681" y="89297"/>
                    <a:pt x="36149" y="87187"/>
                  </a:cubicBezTo>
                  <a:cubicBezTo>
                    <a:pt x="56993" y="81968"/>
                    <a:pt x="77757" y="75961"/>
                    <a:pt x="99003" y="72184"/>
                  </a:cubicBezTo>
                  <a:cubicBezTo>
                    <a:pt x="98244" y="65924"/>
                    <a:pt x="101935" y="59951"/>
                    <a:pt x="107718" y="57640"/>
                  </a:cubicBezTo>
                  <a:cubicBezTo>
                    <a:pt x="107660" y="56329"/>
                    <a:pt x="107781" y="55013"/>
                    <a:pt x="108103" y="53731"/>
                  </a:cubicBezTo>
                  <a:cubicBezTo>
                    <a:pt x="109189" y="49213"/>
                    <a:pt x="111103" y="45689"/>
                    <a:pt x="115058" y="43085"/>
                  </a:cubicBezTo>
                  <a:cubicBezTo>
                    <a:pt x="115058" y="43085"/>
                    <a:pt x="115058" y="43085"/>
                    <a:pt x="115058" y="43085"/>
                  </a:cubicBezTo>
                  <a:cubicBezTo>
                    <a:pt x="115208" y="42424"/>
                    <a:pt x="115403" y="41763"/>
                    <a:pt x="115651" y="41107"/>
                  </a:cubicBezTo>
                  <a:cubicBezTo>
                    <a:pt x="115737" y="40883"/>
                    <a:pt x="115823" y="40659"/>
                    <a:pt x="115915" y="40441"/>
                  </a:cubicBezTo>
                  <a:cubicBezTo>
                    <a:pt x="93525" y="42907"/>
                    <a:pt x="71088" y="48799"/>
                    <a:pt x="48939" y="50696"/>
                  </a:cubicBezTo>
                  <a:cubicBezTo>
                    <a:pt x="41587" y="48655"/>
                    <a:pt x="38195" y="40349"/>
                    <a:pt x="42547" y="33887"/>
                  </a:cubicBezTo>
                  <a:cubicBezTo>
                    <a:pt x="46876" y="28490"/>
                    <a:pt x="54389" y="27219"/>
                    <a:pt x="60609" y="24925"/>
                  </a:cubicBezTo>
                  <a:cubicBezTo>
                    <a:pt x="92657" y="14457"/>
                    <a:pt x="125975" y="8818"/>
                    <a:pt x="159092" y="2909"/>
                  </a:cubicBezTo>
                  <a:cubicBezTo>
                    <a:pt x="201659" y="-10663"/>
                    <a:pt x="211271" y="25770"/>
                    <a:pt x="205040" y="60227"/>
                  </a:cubicBezTo>
                  <a:cubicBezTo>
                    <a:pt x="201343" y="96483"/>
                    <a:pt x="157839" y="100202"/>
                    <a:pt x="129297" y="105513"/>
                  </a:cubicBezTo>
                  <a:cubicBezTo>
                    <a:pt x="93881" y="112366"/>
                    <a:pt x="58505" y="121086"/>
                    <a:pt x="22433" y="12341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7" name="Google Shape;3357;p28"/>
            <p:cNvSpPr/>
            <p:nvPr/>
          </p:nvSpPr>
          <p:spPr>
            <a:xfrm>
              <a:off x="16385941" y="2576917"/>
              <a:ext cx="641478" cy="1888863"/>
            </a:xfrm>
            <a:custGeom>
              <a:rect b="b" l="l" r="r" t="t"/>
              <a:pathLst>
                <a:path extrusionOk="0" h="1888863" w="641478">
                  <a:moveTo>
                    <a:pt x="611914" y="1878281"/>
                  </a:moveTo>
                  <a:cubicBezTo>
                    <a:pt x="586966" y="1802734"/>
                    <a:pt x="562046" y="1727124"/>
                    <a:pt x="537063" y="1651584"/>
                  </a:cubicBezTo>
                  <a:cubicBezTo>
                    <a:pt x="511850" y="1575347"/>
                    <a:pt x="486735" y="1499111"/>
                    <a:pt x="461516" y="1422874"/>
                  </a:cubicBezTo>
                  <a:cubicBezTo>
                    <a:pt x="435579" y="1344333"/>
                    <a:pt x="409636" y="1265751"/>
                    <a:pt x="383699" y="1187209"/>
                  </a:cubicBezTo>
                  <a:cubicBezTo>
                    <a:pt x="358486" y="1110875"/>
                    <a:pt x="333268" y="1034570"/>
                    <a:pt x="308089" y="958235"/>
                  </a:cubicBezTo>
                  <a:cubicBezTo>
                    <a:pt x="282744" y="881407"/>
                    <a:pt x="257399" y="804578"/>
                    <a:pt x="231985" y="727744"/>
                  </a:cubicBezTo>
                  <a:cubicBezTo>
                    <a:pt x="206439" y="650519"/>
                    <a:pt x="180996" y="573259"/>
                    <a:pt x="155484" y="496034"/>
                  </a:cubicBezTo>
                  <a:cubicBezTo>
                    <a:pt x="130564" y="420688"/>
                    <a:pt x="105714" y="345309"/>
                    <a:pt x="80794" y="269929"/>
                  </a:cubicBezTo>
                  <a:cubicBezTo>
                    <a:pt x="67641" y="230080"/>
                    <a:pt x="54523" y="190232"/>
                    <a:pt x="41440" y="150383"/>
                  </a:cubicBezTo>
                  <a:cubicBezTo>
                    <a:pt x="28948" y="112282"/>
                    <a:pt x="16422" y="74210"/>
                    <a:pt x="4856" y="35816"/>
                  </a:cubicBezTo>
                  <a:cubicBezTo>
                    <a:pt x="3603" y="31596"/>
                    <a:pt x="2086" y="27216"/>
                    <a:pt x="1264" y="22864"/>
                  </a:cubicBezTo>
                  <a:cubicBezTo>
                    <a:pt x="867" y="20789"/>
                    <a:pt x="240" y="18645"/>
                    <a:pt x="177" y="16535"/>
                  </a:cubicBezTo>
                  <a:cubicBezTo>
                    <a:pt x="137" y="15357"/>
                    <a:pt x="120" y="14196"/>
                    <a:pt x="137" y="13029"/>
                  </a:cubicBezTo>
                  <a:cubicBezTo>
                    <a:pt x="-737" y="7665"/>
                    <a:pt x="2655" y="2164"/>
                    <a:pt x="7920" y="520"/>
                  </a:cubicBezTo>
                  <a:cubicBezTo>
                    <a:pt x="13180" y="-1147"/>
                    <a:pt x="18716" y="1331"/>
                    <a:pt x="21268" y="6004"/>
                  </a:cubicBezTo>
                  <a:cubicBezTo>
                    <a:pt x="26436" y="12988"/>
                    <a:pt x="29052" y="21542"/>
                    <a:pt x="31984" y="29659"/>
                  </a:cubicBezTo>
                  <a:cubicBezTo>
                    <a:pt x="35410" y="39150"/>
                    <a:pt x="38807" y="48612"/>
                    <a:pt x="42072" y="58137"/>
                  </a:cubicBezTo>
                  <a:cubicBezTo>
                    <a:pt x="48798" y="77751"/>
                    <a:pt x="55386" y="97359"/>
                    <a:pt x="61945" y="117002"/>
                  </a:cubicBezTo>
                  <a:cubicBezTo>
                    <a:pt x="75028" y="156091"/>
                    <a:pt x="87951" y="195216"/>
                    <a:pt x="100868" y="234340"/>
                  </a:cubicBezTo>
                  <a:cubicBezTo>
                    <a:pt x="125920" y="310151"/>
                    <a:pt x="150966" y="385991"/>
                    <a:pt x="176018" y="461796"/>
                  </a:cubicBezTo>
                  <a:cubicBezTo>
                    <a:pt x="201432" y="538826"/>
                    <a:pt x="226875" y="615850"/>
                    <a:pt x="252323" y="692879"/>
                  </a:cubicBezTo>
                  <a:cubicBezTo>
                    <a:pt x="277536" y="769311"/>
                    <a:pt x="302783" y="845749"/>
                    <a:pt x="328031" y="922152"/>
                  </a:cubicBezTo>
                  <a:cubicBezTo>
                    <a:pt x="353244" y="998486"/>
                    <a:pt x="378428" y="1074821"/>
                    <a:pt x="403641" y="1151126"/>
                  </a:cubicBezTo>
                  <a:cubicBezTo>
                    <a:pt x="428888" y="1227558"/>
                    <a:pt x="454135" y="1303996"/>
                    <a:pt x="479348" y="1380427"/>
                  </a:cubicBezTo>
                  <a:cubicBezTo>
                    <a:pt x="504860" y="1457687"/>
                    <a:pt x="530406" y="1534947"/>
                    <a:pt x="555884" y="1612201"/>
                  </a:cubicBezTo>
                  <a:cubicBezTo>
                    <a:pt x="581430" y="1689523"/>
                    <a:pt x="606970" y="1766847"/>
                    <a:pt x="632517" y="1844204"/>
                  </a:cubicBezTo>
                  <a:cubicBezTo>
                    <a:pt x="635253" y="1852545"/>
                    <a:pt x="638024" y="1860880"/>
                    <a:pt x="640754" y="1869221"/>
                  </a:cubicBezTo>
                  <a:cubicBezTo>
                    <a:pt x="643358" y="1877034"/>
                    <a:pt x="638679" y="1885737"/>
                    <a:pt x="630901" y="1888174"/>
                  </a:cubicBezTo>
                  <a:cubicBezTo>
                    <a:pt x="629418" y="1888640"/>
                    <a:pt x="627912" y="1888864"/>
                    <a:pt x="626440" y="1888864"/>
                  </a:cubicBezTo>
                  <a:cubicBezTo>
                    <a:pt x="620008" y="1888864"/>
                    <a:pt x="614035" y="1884662"/>
                    <a:pt x="611914" y="1878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8" name="Google Shape;3358;p28"/>
            <p:cNvSpPr/>
            <p:nvPr/>
          </p:nvSpPr>
          <p:spPr>
            <a:xfrm>
              <a:off x="16345956" y="2639300"/>
              <a:ext cx="593735" cy="1757130"/>
            </a:xfrm>
            <a:custGeom>
              <a:rect b="b" l="l" r="r" t="t"/>
              <a:pathLst>
                <a:path extrusionOk="0" h="1757130" w="593735">
                  <a:moveTo>
                    <a:pt x="566953" y="1747663"/>
                  </a:moveTo>
                  <a:cubicBezTo>
                    <a:pt x="561911" y="1730590"/>
                    <a:pt x="556306" y="1713712"/>
                    <a:pt x="550834" y="1696772"/>
                  </a:cubicBezTo>
                  <a:cubicBezTo>
                    <a:pt x="545298" y="1679664"/>
                    <a:pt x="539860" y="1662557"/>
                    <a:pt x="534387" y="1645455"/>
                  </a:cubicBezTo>
                  <a:cubicBezTo>
                    <a:pt x="522919" y="1609625"/>
                    <a:pt x="511382" y="1573863"/>
                    <a:pt x="499845" y="1538073"/>
                  </a:cubicBezTo>
                  <a:cubicBezTo>
                    <a:pt x="477167" y="1467671"/>
                    <a:pt x="453995" y="1397431"/>
                    <a:pt x="430892" y="1327196"/>
                  </a:cubicBezTo>
                  <a:cubicBezTo>
                    <a:pt x="407323" y="1255604"/>
                    <a:pt x="383691" y="1184053"/>
                    <a:pt x="360225" y="1112426"/>
                  </a:cubicBezTo>
                  <a:cubicBezTo>
                    <a:pt x="336956" y="1041398"/>
                    <a:pt x="313818" y="970370"/>
                    <a:pt x="290548" y="899341"/>
                  </a:cubicBezTo>
                  <a:cubicBezTo>
                    <a:pt x="267508" y="829072"/>
                    <a:pt x="244439" y="758831"/>
                    <a:pt x="221330" y="688596"/>
                  </a:cubicBezTo>
                  <a:cubicBezTo>
                    <a:pt x="197928" y="617499"/>
                    <a:pt x="174526" y="546442"/>
                    <a:pt x="151159" y="475379"/>
                  </a:cubicBezTo>
                  <a:cubicBezTo>
                    <a:pt x="127757" y="404316"/>
                    <a:pt x="104389" y="333225"/>
                    <a:pt x="81154" y="262127"/>
                  </a:cubicBezTo>
                  <a:cubicBezTo>
                    <a:pt x="58177" y="191846"/>
                    <a:pt x="35010" y="121674"/>
                    <a:pt x="12034" y="51405"/>
                  </a:cubicBezTo>
                  <a:cubicBezTo>
                    <a:pt x="9527" y="43725"/>
                    <a:pt x="6992" y="36045"/>
                    <a:pt x="4584" y="28331"/>
                  </a:cubicBezTo>
                  <a:cubicBezTo>
                    <a:pt x="3365" y="24508"/>
                    <a:pt x="2175" y="20720"/>
                    <a:pt x="1089" y="16862"/>
                  </a:cubicBezTo>
                  <a:cubicBezTo>
                    <a:pt x="-96" y="12741"/>
                    <a:pt x="-883" y="8424"/>
                    <a:pt x="1847" y="4635"/>
                  </a:cubicBezTo>
                  <a:cubicBezTo>
                    <a:pt x="4716" y="646"/>
                    <a:pt x="9562" y="-935"/>
                    <a:pt x="14241" y="548"/>
                  </a:cubicBezTo>
                  <a:cubicBezTo>
                    <a:pt x="18759" y="1968"/>
                    <a:pt x="20668" y="6021"/>
                    <a:pt x="22151" y="10073"/>
                  </a:cubicBezTo>
                  <a:cubicBezTo>
                    <a:pt x="23634" y="14028"/>
                    <a:pt x="25020" y="18052"/>
                    <a:pt x="26370" y="22036"/>
                  </a:cubicBezTo>
                  <a:cubicBezTo>
                    <a:pt x="29170" y="30274"/>
                    <a:pt x="31878" y="38517"/>
                    <a:pt x="34608" y="46726"/>
                  </a:cubicBezTo>
                  <a:cubicBezTo>
                    <a:pt x="40276" y="63994"/>
                    <a:pt x="45979" y="81268"/>
                    <a:pt x="51647" y="98537"/>
                  </a:cubicBezTo>
                  <a:cubicBezTo>
                    <a:pt x="63052" y="133045"/>
                    <a:pt x="74359" y="167553"/>
                    <a:pt x="85695" y="202067"/>
                  </a:cubicBezTo>
                  <a:cubicBezTo>
                    <a:pt x="109327" y="273820"/>
                    <a:pt x="132959" y="345607"/>
                    <a:pt x="156557" y="417359"/>
                  </a:cubicBezTo>
                  <a:cubicBezTo>
                    <a:pt x="179890" y="488290"/>
                    <a:pt x="203131" y="559255"/>
                    <a:pt x="226366" y="630214"/>
                  </a:cubicBezTo>
                  <a:cubicBezTo>
                    <a:pt x="249602" y="701076"/>
                    <a:pt x="272808" y="771944"/>
                    <a:pt x="296176" y="842742"/>
                  </a:cubicBezTo>
                  <a:cubicBezTo>
                    <a:pt x="319348" y="912977"/>
                    <a:pt x="342583" y="983183"/>
                    <a:pt x="365721" y="1053459"/>
                  </a:cubicBezTo>
                  <a:cubicBezTo>
                    <a:pt x="389089" y="1124389"/>
                    <a:pt x="412324" y="1195383"/>
                    <a:pt x="435628" y="1266348"/>
                  </a:cubicBezTo>
                  <a:cubicBezTo>
                    <a:pt x="459065" y="1337773"/>
                    <a:pt x="482433" y="1409232"/>
                    <a:pt x="506065" y="1480588"/>
                  </a:cubicBezTo>
                  <a:cubicBezTo>
                    <a:pt x="529202" y="1550628"/>
                    <a:pt x="553099" y="1620374"/>
                    <a:pt x="576369" y="1690345"/>
                  </a:cubicBezTo>
                  <a:cubicBezTo>
                    <a:pt x="581807" y="1706694"/>
                    <a:pt x="587181" y="1723077"/>
                    <a:pt x="593016" y="1739259"/>
                  </a:cubicBezTo>
                  <a:cubicBezTo>
                    <a:pt x="595551" y="1746278"/>
                    <a:pt x="591102" y="1754257"/>
                    <a:pt x="584181" y="1756499"/>
                  </a:cubicBezTo>
                  <a:cubicBezTo>
                    <a:pt x="582847" y="1756924"/>
                    <a:pt x="581479" y="1757131"/>
                    <a:pt x="580117" y="1757131"/>
                  </a:cubicBezTo>
                  <a:cubicBezTo>
                    <a:pt x="574328" y="1757125"/>
                    <a:pt x="568683" y="1753452"/>
                    <a:pt x="566953" y="17476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9" name="Google Shape;3359;p28"/>
            <p:cNvSpPr/>
            <p:nvPr/>
          </p:nvSpPr>
          <p:spPr>
            <a:xfrm>
              <a:off x="16938189" y="4568180"/>
              <a:ext cx="87453" cy="509923"/>
            </a:xfrm>
            <a:custGeom>
              <a:rect b="b" l="l" r="r" t="t"/>
              <a:pathLst>
                <a:path extrusionOk="0" h="509923" w="87453">
                  <a:moveTo>
                    <a:pt x="69427" y="509516"/>
                  </a:moveTo>
                  <a:cubicBezTo>
                    <a:pt x="27543" y="497186"/>
                    <a:pt x="27589" y="443817"/>
                    <a:pt x="23451" y="408854"/>
                  </a:cubicBezTo>
                  <a:cubicBezTo>
                    <a:pt x="18127" y="369190"/>
                    <a:pt x="13856" y="329324"/>
                    <a:pt x="10597" y="289441"/>
                  </a:cubicBezTo>
                  <a:cubicBezTo>
                    <a:pt x="6481" y="222690"/>
                    <a:pt x="-440" y="156001"/>
                    <a:pt x="313" y="89043"/>
                  </a:cubicBezTo>
                  <a:cubicBezTo>
                    <a:pt x="77" y="64549"/>
                    <a:pt x="-2193" y="37732"/>
                    <a:pt x="10137" y="15543"/>
                  </a:cubicBezTo>
                  <a:cubicBezTo>
                    <a:pt x="16478" y="5857"/>
                    <a:pt x="29578" y="-4008"/>
                    <a:pt x="41351" y="1666"/>
                  </a:cubicBezTo>
                  <a:cubicBezTo>
                    <a:pt x="46594" y="4799"/>
                    <a:pt x="49066" y="10467"/>
                    <a:pt x="47152" y="16399"/>
                  </a:cubicBezTo>
                  <a:cubicBezTo>
                    <a:pt x="45559" y="21309"/>
                    <a:pt x="40886" y="24585"/>
                    <a:pt x="37563" y="28368"/>
                  </a:cubicBezTo>
                  <a:cubicBezTo>
                    <a:pt x="30366" y="38542"/>
                    <a:pt x="31383" y="52258"/>
                    <a:pt x="30262" y="64175"/>
                  </a:cubicBezTo>
                  <a:cubicBezTo>
                    <a:pt x="30492" y="103598"/>
                    <a:pt x="30423" y="142952"/>
                    <a:pt x="33671" y="182289"/>
                  </a:cubicBezTo>
                  <a:cubicBezTo>
                    <a:pt x="39178" y="273431"/>
                    <a:pt x="46019" y="365413"/>
                    <a:pt x="60212" y="455475"/>
                  </a:cubicBezTo>
                  <a:cubicBezTo>
                    <a:pt x="62489" y="466569"/>
                    <a:pt x="68001" y="477825"/>
                    <a:pt x="79487" y="481504"/>
                  </a:cubicBezTo>
                  <a:cubicBezTo>
                    <a:pt x="94749" y="489356"/>
                    <a:pt x="86253" y="513327"/>
                    <a:pt x="69427" y="5095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0" name="Google Shape;3360;p28"/>
            <p:cNvSpPr/>
            <p:nvPr/>
          </p:nvSpPr>
          <p:spPr>
            <a:xfrm>
              <a:off x="16878553" y="4524727"/>
              <a:ext cx="94132" cy="606298"/>
            </a:xfrm>
            <a:custGeom>
              <a:rect b="b" l="l" r="r" t="t"/>
              <a:pathLst>
                <a:path extrusionOk="0" h="606298" w="94132">
                  <a:moveTo>
                    <a:pt x="68756" y="602175"/>
                  </a:moveTo>
                  <a:cubicBezTo>
                    <a:pt x="35207" y="574749"/>
                    <a:pt x="31109" y="530590"/>
                    <a:pt x="25677" y="490574"/>
                  </a:cubicBezTo>
                  <a:cubicBezTo>
                    <a:pt x="16214" y="420104"/>
                    <a:pt x="16180" y="348742"/>
                    <a:pt x="12622" y="277817"/>
                  </a:cubicBezTo>
                  <a:cubicBezTo>
                    <a:pt x="9891" y="222097"/>
                    <a:pt x="4781" y="166555"/>
                    <a:pt x="952" y="110910"/>
                  </a:cubicBezTo>
                  <a:cubicBezTo>
                    <a:pt x="-1244" y="73642"/>
                    <a:pt x="-2336" y="28792"/>
                    <a:pt x="29545" y="3114"/>
                  </a:cubicBezTo>
                  <a:cubicBezTo>
                    <a:pt x="45078" y="-7969"/>
                    <a:pt x="55046" y="13145"/>
                    <a:pt x="45348" y="25579"/>
                  </a:cubicBezTo>
                  <a:cubicBezTo>
                    <a:pt x="19014" y="66727"/>
                    <a:pt x="33960" y="118388"/>
                    <a:pt x="35299" y="164141"/>
                  </a:cubicBezTo>
                  <a:cubicBezTo>
                    <a:pt x="37541" y="191630"/>
                    <a:pt x="39323" y="219154"/>
                    <a:pt x="41100" y="246672"/>
                  </a:cubicBezTo>
                  <a:cubicBezTo>
                    <a:pt x="47182" y="333117"/>
                    <a:pt x="44474" y="420466"/>
                    <a:pt x="58667" y="506164"/>
                  </a:cubicBezTo>
                  <a:cubicBezTo>
                    <a:pt x="61817" y="533211"/>
                    <a:pt x="66968" y="561850"/>
                    <a:pt x="89284" y="580061"/>
                  </a:cubicBezTo>
                  <a:cubicBezTo>
                    <a:pt x="103465" y="593478"/>
                    <a:pt x="83460" y="615483"/>
                    <a:pt x="68756" y="6021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1" name="Google Shape;3361;p28"/>
            <p:cNvSpPr/>
            <p:nvPr/>
          </p:nvSpPr>
          <p:spPr>
            <a:xfrm>
              <a:off x="17044556" y="4235508"/>
              <a:ext cx="1409843" cy="273523"/>
            </a:xfrm>
            <a:custGeom>
              <a:rect b="b" l="l" r="r" t="t"/>
              <a:pathLst>
                <a:path extrusionOk="0" h="273523" w="1409843">
                  <a:moveTo>
                    <a:pt x="6225" y="273467"/>
                  </a:moveTo>
                  <a:cubicBezTo>
                    <a:pt x="-1386" y="270673"/>
                    <a:pt x="-2294" y="258900"/>
                    <a:pt x="5035" y="255141"/>
                  </a:cubicBezTo>
                  <a:cubicBezTo>
                    <a:pt x="23712" y="249605"/>
                    <a:pt x="46654" y="247765"/>
                    <a:pt x="65021" y="243443"/>
                  </a:cubicBezTo>
                  <a:cubicBezTo>
                    <a:pt x="126690" y="230899"/>
                    <a:pt x="188366" y="218304"/>
                    <a:pt x="250226" y="206693"/>
                  </a:cubicBezTo>
                  <a:cubicBezTo>
                    <a:pt x="478601" y="167016"/>
                    <a:pt x="709283" y="134158"/>
                    <a:pt x="936618" y="89291"/>
                  </a:cubicBezTo>
                  <a:cubicBezTo>
                    <a:pt x="1091074" y="58623"/>
                    <a:pt x="1244898" y="25115"/>
                    <a:pt x="1400170" y="0"/>
                  </a:cubicBezTo>
                  <a:cubicBezTo>
                    <a:pt x="1405114" y="460"/>
                    <a:pt x="1409138" y="4812"/>
                    <a:pt x="1409765" y="9623"/>
                  </a:cubicBezTo>
                  <a:cubicBezTo>
                    <a:pt x="1410357" y="14434"/>
                    <a:pt x="1407592" y="19677"/>
                    <a:pt x="1402878" y="21356"/>
                  </a:cubicBezTo>
                  <a:cubicBezTo>
                    <a:pt x="1383971" y="27524"/>
                    <a:pt x="1364271" y="31185"/>
                    <a:pt x="1344835" y="35365"/>
                  </a:cubicBezTo>
                  <a:cubicBezTo>
                    <a:pt x="1017080" y="99259"/>
                    <a:pt x="690542" y="164959"/>
                    <a:pt x="360418" y="214965"/>
                  </a:cubicBezTo>
                  <a:cubicBezTo>
                    <a:pt x="289424" y="225961"/>
                    <a:pt x="220925" y="237608"/>
                    <a:pt x="151645" y="251151"/>
                  </a:cubicBezTo>
                  <a:cubicBezTo>
                    <a:pt x="103426" y="258366"/>
                    <a:pt x="55059" y="274605"/>
                    <a:pt x="6225" y="2734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2" name="Google Shape;3362;p28"/>
            <p:cNvSpPr/>
            <p:nvPr/>
          </p:nvSpPr>
          <p:spPr>
            <a:xfrm>
              <a:off x="17107863" y="4361847"/>
              <a:ext cx="1349066" cy="276250"/>
            </a:xfrm>
            <a:custGeom>
              <a:rect b="b" l="l" r="r" t="t"/>
              <a:pathLst>
                <a:path extrusionOk="0" h="276250" w="1349066">
                  <a:moveTo>
                    <a:pt x="248" y="266260"/>
                  </a:moveTo>
                  <a:cubicBezTo>
                    <a:pt x="-971" y="260425"/>
                    <a:pt x="2392" y="253469"/>
                    <a:pt x="8388" y="251791"/>
                  </a:cubicBezTo>
                  <a:cubicBezTo>
                    <a:pt x="16131" y="249641"/>
                    <a:pt x="23909" y="248302"/>
                    <a:pt x="31836" y="247226"/>
                  </a:cubicBezTo>
                  <a:cubicBezTo>
                    <a:pt x="45218" y="245203"/>
                    <a:pt x="58474" y="242564"/>
                    <a:pt x="71736" y="239960"/>
                  </a:cubicBezTo>
                  <a:cubicBezTo>
                    <a:pt x="86010" y="237190"/>
                    <a:pt x="100312" y="234390"/>
                    <a:pt x="114585" y="231591"/>
                  </a:cubicBezTo>
                  <a:cubicBezTo>
                    <a:pt x="142632" y="226084"/>
                    <a:pt x="170685" y="220617"/>
                    <a:pt x="198766" y="215144"/>
                  </a:cubicBezTo>
                  <a:cubicBezTo>
                    <a:pt x="254205" y="204366"/>
                    <a:pt x="309545" y="193128"/>
                    <a:pt x="364949" y="182217"/>
                  </a:cubicBezTo>
                  <a:cubicBezTo>
                    <a:pt x="423222" y="170714"/>
                    <a:pt x="481529" y="159211"/>
                    <a:pt x="539836" y="147939"/>
                  </a:cubicBezTo>
                  <a:cubicBezTo>
                    <a:pt x="598735" y="136568"/>
                    <a:pt x="657668" y="125428"/>
                    <a:pt x="716602" y="114253"/>
                  </a:cubicBezTo>
                  <a:cubicBezTo>
                    <a:pt x="773718" y="103440"/>
                    <a:pt x="830807" y="92632"/>
                    <a:pt x="887929" y="81854"/>
                  </a:cubicBezTo>
                  <a:cubicBezTo>
                    <a:pt x="943173" y="71403"/>
                    <a:pt x="998381" y="60958"/>
                    <a:pt x="1053653" y="50737"/>
                  </a:cubicBezTo>
                  <a:cubicBezTo>
                    <a:pt x="1111396" y="40091"/>
                    <a:pt x="1169111" y="29313"/>
                    <a:pt x="1226958" y="19063"/>
                  </a:cubicBezTo>
                  <a:cubicBezTo>
                    <a:pt x="1245876" y="15700"/>
                    <a:pt x="1264795" y="12372"/>
                    <a:pt x="1283747" y="9107"/>
                  </a:cubicBezTo>
                  <a:cubicBezTo>
                    <a:pt x="1301016" y="6106"/>
                    <a:pt x="1318353" y="3502"/>
                    <a:pt x="1335558" y="208"/>
                  </a:cubicBezTo>
                  <a:cubicBezTo>
                    <a:pt x="1341560" y="-947"/>
                    <a:pt x="1347556" y="2812"/>
                    <a:pt x="1348843" y="8877"/>
                  </a:cubicBezTo>
                  <a:cubicBezTo>
                    <a:pt x="1350062" y="14775"/>
                    <a:pt x="1346176" y="21006"/>
                    <a:pt x="1340175" y="22162"/>
                  </a:cubicBezTo>
                  <a:cubicBezTo>
                    <a:pt x="1326694" y="24731"/>
                    <a:pt x="1313249" y="27766"/>
                    <a:pt x="1299797" y="30601"/>
                  </a:cubicBezTo>
                  <a:cubicBezTo>
                    <a:pt x="1286811" y="33337"/>
                    <a:pt x="1273791" y="36108"/>
                    <a:pt x="1260742" y="38740"/>
                  </a:cubicBezTo>
                  <a:cubicBezTo>
                    <a:pt x="1232431" y="44506"/>
                    <a:pt x="1204085" y="50312"/>
                    <a:pt x="1175739" y="55911"/>
                  </a:cubicBezTo>
                  <a:cubicBezTo>
                    <a:pt x="1115092" y="67943"/>
                    <a:pt x="1054446" y="79808"/>
                    <a:pt x="993765" y="91575"/>
                  </a:cubicBezTo>
                  <a:cubicBezTo>
                    <a:pt x="939677" y="102025"/>
                    <a:pt x="885555" y="112436"/>
                    <a:pt x="831439" y="122824"/>
                  </a:cubicBezTo>
                  <a:cubicBezTo>
                    <a:pt x="771120" y="134395"/>
                    <a:pt x="710773" y="145961"/>
                    <a:pt x="650425" y="157464"/>
                  </a:cubicBezTo>
                  <a:cubicBezTo>
                    <a:pt x="595648" y="167943"/>
                    <a:pt x="540830" y="178360"/>
                    <a:pt x="485955" y="188511"/>
                  </a:cubicBezTo>
                  <a:cubicBezTo>
                    <a:pt x="426596" y="199485"/>
                    <a:pt x="367231" y="210465"/>
                    <a:pt x="307804" y="221209"/>
                  </a:cubicBezTo>
                  <a:cubicBezTo>
                    <a:pt x="252365" y="231194"/>
                    <a:pt x="196990" y="241576"/>
                    <a:pt x="141621" y="251831"/>
                  </a:cubicBezTo>
                  <a:cubicBezTo>
                    <a:pt x="118908" y="256016"/>
                    <a:pt x="96236" y="260201"/>
                    <a:pt x="73524" y="264455"/>
                  </a:cubicBezTo>
                  <a:cubicBezTo>
                    <a:pt x="63177" y="266369"/>
                    <a:pt x="52760" y="268243"/>
                    <a:pt x="42442" y="270519"/>
                  </a:cubicBezTo>
                  <a:cubicBezTo>
                    <a:pt x="32819" y="272629"/>
                    <a:pt x="23357" y="275164"/>
                    <a:pt x="13538" y="276187"/>
                  </a:cubicBezTo>
                  <a:cubicBezTo>
                    <a:pt x="13142" y="276228"/>
                    <a:pt x="12745" y="276251"/>
                    <a:pt x="12354" y="276251"/>
                  </a:cubicBezTo>
                  <a:cubicBezTo>
                    <a:pt x="6606" y="276239"/>
                    <a:pt x="1421" y="271842"/>
                    <a:pt x="248" y="2662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3" name="Google Shape;3363;p28"/>
            <p:cNvSpPr/>
            <p:nvPr/>
          </p:nvSpPr>
          <p:spPr>
            <a:xfrm>
              <a:off x="17050969" y="4506296"/>
              <a:ext cx="1381931" cy="262660"/>
            </a:xfrm>
            <a:custGeom>
              <a:rect b="b" l="l" r="r" t="t"/>
              <a:pathLst>
                <a:path extrusionOk="0" h="262660" w="1381931">
                  <a:moveTo>
                    <a:pt x="32" y="252750"/>
                  </a:moveTo>
                  <a:cubicBezTo>
                    <a:pt x="-428" y="246719"/>
                    <a:pt x="4085" y="241971"/>
                    <a:pt x="9885" y="241212"/>
                  </a:cubicBezTo>
                  <a:cubicBezTo>
                    <a:pt x="39680" y="237258"/>
                    <a:pt x="69480" y="233233"/>
                    <a:pt x="99274" y="229181"/>
                  </a:cubicBezTo>
                  <a:cubicBezTo>
                    <a:pt x="205845" y="214396"/>
                    <a:pt x="311278" y="198214"/>
                    <a:pt x="417338" y="180957"/>
                  </a:cubicBezTo>
                  <a:cubicBezTo>
                    <a:pt x="735988" y="129238"/>
                    <a:pt x="1052603" y="66274"/>
                    <a:pt x="1368529" y="241"/>
                  </a:cubicBezTo>
                  <a:cubicBezTo>
                    <a:pt x="1382113" y="-2478"/>
                    <a:pt x="1388177" y="18585"/>
                    <a:pt x="1373145" y="22224"/>
                  </a:cubicBezTo>
                  <a:cubicBezTo>
                    <a:pt x="1052805" y="91413"/>
                    <a:pt x="731596" y="156853"/>
                    <a:pt x="407813" y="208118"/>
                  </a:cubicBezTo>
                  <a:cubicBezTo>
                    <a:pt x="312693" y="222737"/>
                    <a:pt x="217647" y="237533"/>
                    <a:pt x="122147" y="249416"/>
                  </a:cubicBezTo>
                  <a:cubicBezTo>
                    <a:pt x="85328" y="254095"/>
                    <a:pt x="48446" y="258280"/>
                    <a:pt x="11564" y="262597"/>
                  </a:cubicBezTo>
                  <a:cubicBezTo>
                    <a:pt x="5850" y="263275"/>
                    <a:pt x="458" y="258435"/>
                    <a:pt x="32" y="2527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4" name="Google Shape;3364;p28"/>
            <p:cNvSpPr/>
            <p:nvPr/>
          </p:nvSpPr>
          <p:spPr>
            <a:xfrm>
              <a:off x="17247773" y="4605203"/>
              <a:ext cx="1124993" cy="219091"/>
            </a:xfrm>
            <a:custGeom>
              <a:rect b="b" l="l" r="r" t="t"/>
              <a:pathLst>
                <a:path extrusionOk="0" h="219091" w="1124993">
                  <a:moveTo>
                    <a:pt x="244" y="209615"/>
                  </a:moveTo>
                  <a:cubicBezTo>
                    <a:pt x="-1073" y="203383"/>
                    <a:pt x="3078" y="196462"/>
                    <a:pt x="9539" y="195341"/>
                  </a:cubicBezTo>
                  <a:cubicBezTo>
                    <a:pt x="75526" y="184034"/>
                    <a:pt x="141513" y="172698"/>
                    <a:pt x="207500" y="161488"/>
                  </a:cubicBezTo>
                  <a:cubicBezTo>
                    <a:pt x="316761" y="142967"/>
                    <a:pt x="425896" y="123928"/>
                    <a:pt x="535025" y="104504"/>
                  </a:cubicBezTo>
                  <a:cubicBezTo>
                    <a:pt x="692925" y="76296"/>
                    <a:pt x="850997" y="48852"/>
                    <a:pt x="1008827" y="20357"/>
                  </a:cubicBezTo>
                  <a:cubicBezTo>
                    <a:pt x="1043140" y="14063"/>
                    <a:pt x="1077418" y="7797"/>
                    <a:pt x="1111467" y="249"/>
                  </a:cubicBezTo>
                  <a:cubicBezTo>
                    <a:pt x="1117434" y="-1067"/>
                    <a:pt x="1123533" y="2985"/>
                    <a:pt x="1124751" y="8918"/>
                  </a:cubicBezTo>
                  <a:cubicBezTo>
                    <a:pt x="1126039" y="14982"/>
                    <a:pt x="1122050" y="20880"/>
                    <a:pt x="1116083" y="22231"/>
                  </a:cubicBezTo>
                  <a:cubicBezTo>
                    <a:pt x="1065749" y="33481"/>
                    <a:pt x="1014949" y="42564"/>
                    <a:pt x="964299" y="52095"/>
                  </a:cubicBezTo>
                  <a:cubicBezTo>
                    <a:pt x="852043" y="72536"/>
                    <a:pt x="739861" y="92984"/>
                    <a:pt x="627611" y="113402"/>
                  </a:cubicBezTo>
                  <a:cubicBezTo>
                    <a:pt x="475115" y="141334"/>
                    <a:pt x="322515" y="169036"/>
                    <a:pt x="169468" y="193663"/>
                  </a:cubicBezTo>
                  <a:cubicBezTo>
                    <a:pt x="117817" y="202136"/>
                    <a:pt x="66173" y="210540"/>
                    <a:pt x="14488" y="218910"/>
                  </a:cubicBezTo>
                  <a:cubicBezTo>
                    <a:pt x="8182" y="219973"/>
                    <a:pt x="1583" y="216306"/>
                    <a:pt x="244" y="2096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5" name="Google Shape;3365;p28"/>
            <p:cNvSpPr/>
            <p:nvPr/>
          </p:nvSpPr>
          <p:spPr>
            <a:xfrm>
              <a:off x="17091484" y="4689092"/>
              <a:ext cx="1349135" cy="282426"/>
            </a:xfrm>
            <a:custGeom>
              <a:rect b="b" l="l" r="r" t="t"/>
              <a:pathLst>
                <a:path extrusionOk="0" h="282426" w="1349135">
                  <a:moveTo>
                    <a:pt x="36" y="272277"/>
                  </a:moveTo>
                  <a:cubicBezTo>
                    <a:pt x="-458" y="266080"/>
                    <a:pt x="4187" y="261200"/>
                    <a:pt x="10125" y="260447"/>
                  </a:cubicBezTo>
                  <a:cubicBezTo>
                    <a:pt x="83590" y="251117"/>
                    <a:pt x="157062" y="241793"/>
                    <a:pt x="230562" y="232561"/>
                  </a:cubicBezTo>
                  <a:cubicBezTo>
                    <a:pt x="322819" y="221069"/>
                    <a:pt x="411956" y="208423"/>
                    <a:pt x="503012" y="192873"/>
                  </a:cubicBezTo>
                  <a:cubicBezTo>
                    <a:pt x="784044" y="146603"/>
                    <a:pt x="1061995" y="82134"/>
                    <a:pt x="1334760" y="586"/>
                  </a:cubicBezTo>
                  <a:cubicBezTo>
                    <a:pt x="1347522" y="-3616"/>
                    <a:pt x="1355834" y="15981"/>
                    <a:pt x="1341911" y="21085"/>
                  </a:cubicBezTo>
                  <a:cubicBezTo>
                    <a:pt x="1044111" y="110256"/>
                    <a:pt x="740832" y="180686"/>
                    <a:pt x="433599" y="228272"/>
                  </a:cubicBezTo>
                  <a:cubicBezTo>
                    <a:pt x="340749" y="243184"/>
                    <a:pt x="247342" y="254531"/>
                    <a:pt x="153963" y="265517"/>
                  </a:cubicBezTo>
                  <a:cubicBezTo>
                    <a:pt x="106602" y="271185"/>
                    <a:pt x="59234" y="276755"/>
                    <a:pt x="11872" y="282360"/>
                  </a:cubicBezTo>
                  <a:cubicBezTo>
                    <a:pt x="6003" y="283067"/>
                    <a:pt x="462" y="278094"/>
                    <a:pt x="36" y="2722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6" name="Google Shape;3366;p28"/>
            <p:cNvSpPr/>
            <p:nvPr/>
          </p:nvSpPr>
          <p:spPr>
            <a:xfrm>
              <a:off x="16929753" y="3238294"/>
              <a:ext cx="1271281" cy="974012"/>
            </a:xfrm>
            <a:custGeom>
              <a:rect b="b" l="l" r="r" t="t"/>
              <a:pathLst>
                <a:path extrusionOk="0" h="974012" w="1271281">
                  <a:moveTo>
                    <a:pt x="264816" y="973679"/>
                  </a:moveTo>
                  <a:cubicBezTo>
                    <a:pt x="263959" y="973846"/>
                    <a:pt x="263068" y="973943"/>
                    <a:pt x="262246" y="973943"/>
                  </a:cubicBezTo>
                  <a:cubicBezTo>
                    <a:pt x="256710" y="973943"/>
                    <a:pt x="251600" y="970287"/>
                    <a:pt x="249887" y="964780"/>
                  </a:cubicBezTo>
                  <a:cubicBezTo>
                    <a:pt x="231727" y="905847"/>
                    <a:pt x="213562" y="846913"/>
                    <a:pt x="195437" y="787951"/>
                  </a:cubicBezTo>
                  <a:cubicBezTo>
                    <a:pt x="177209" y="728724"/>
                    <a:pt x="158951" y="669492"/>
                    <a:pt x="140723" y="610265"/>
                  </a:cubicBezTo>
                  <a:cubicBezTo>
                    <a:pt x="122397" y="550872"/>
                    <a:pt x="104105" y="491507"/>
                    <a:pt x="85842" y="432085"/>
                  </a:cubicBezTo>
                  <a:cubicBezTo>
                    <a:pt x="67878" y="373715"/>
                    <a:pt x="49885" y="315374"/>
                    <a:pt x="31887" y="257003"/>
                  </a:cubicBezTo>
                  <a:cubicBezTo>
                    <a:pt x="21258" y="222443"/>
                    <a:pt x="10629" y="187878"/>
                    <a:pt x="0" y="153324"/>
                  </a:cubicBezTo>
                  <a:cubicBezTo>
                    <a:pt x="24454" y="149869"/>
                    <a:pt x="48897" y="146403"/>
                    <a:pt x="73351" y="142925"/>
                  </a:cubicBezTo>
                  <a:cubicBezTo>
                    <a:pt x="71109" y="143224"/>
                    <a:pt x="68867" y="143551"/>
                    <a:pt x="66625" y="143850"/>
                  </a:cubicBezTo>
                  <a:cubicBezTo>
                    <a:pt x="241609" y="119592"/>
                    <a:pt x="416627" y="95396"/>
                    <a:pt x="591611" y="71040"/>
                  </a:cubicBezTo>
                  <a:cubicBezTo>
                    <a:pt x="611058" y="68373"/>
                    <a:pt x="630471" y="65665"/>
                    <a:pt x="649918" y="62998"/>
                  </a:cubicBezTo>
                  <a:cubicBezTo>
                    <a:pt x="685680" y="58020"/>
                    <a:pt x="721407" y="53041"/>
                    <a:pt x="757105" y="47707"/>
                  </a:cubicBezTo>
                  <a:cubicBezTo>
                    <a:pt x="789998" y="42763"/>
                    <a:pt x="822890" y="37854"/>
                    <a:pt x="855754" y="32939"/>
                  </a:cubicBezTo>
                  <a:cubicBezTo>
                    <a:pt x="875495" y="29973"/>
                    <a:pt x="895338" y="27466"/>
                    <a:pt x="914952" y="23971"/>
                  </a:cubicBezTo>
                  <a:cubicBezTo>
                    <a:pt x="937860" y="19884"/>
                    <a:pt x="960699" y="15734"/>
                    <a:pt x="983578" y="11612"/>
                  </a:cubicBezTo>
                  <a:cubicBezTo>
                    <a:pt x="999398" y="8744"/>
                    <a:pt x="1015217" y="5909"/>
                    <a:pt x="1031009" y="3041"/>
                  </a:cubicBezTo>
                  <a:cubicBezTo>
                    <a:pt x="1036631" y="2052"/>
                    <a:pt x="1042339" y="1247"/>
                    <a:pt x="1047938" y="0"/>
                  </a:cubicBezTo>
                  <a:cubicBezTo>
                    <a:pt x="1066287" y="55197"/>
                    <a:pt x="1084257" y="110515"/>
                    <a:pt x="1101807" y="165965"/>
                  </a:cubicBezTo>
                  <a:cubicBezTo>
                    <a:pt x="1160246" y="359079"/>
                    <a:pt x="1212753" y="553740"/>
                    <a:pt x="1266973" y="747873"/>
                  </a:cubicBezTo>
                  <a:cubicBezTo>
                    <a:pt x="1272479" y="763790"/>
                    <a:pt x="1276797" y="781128"/>
                    <a:pt x="1252866" y="781921"/>
                  </a:cubicBezTo>
                  <a:cubicBezTo>
                    <a:pt x="1220628" y="786997"/>
                    <a:pt x="1188494" y="792734"/>
                    <a:pt x="1156291" y="798103"/>
                  </a:cubicBezTo>
                  <a:cubicBezTo>
                    <a:pt x="1089051" y="808157"/>
                    <a:pt x="1022771" y="822626"/>
                    <a:pt x="956094" y="835876"/>
                  </a:cubicBezTo>
                  <a:cubicBezTo>
                    <a:pt x="773430" y="867550"/>
                    <a:pt x="593468" y="912705"/>
                    <a:pt x="410770" y="944350"/>
                  </a:cubicBezTo>
                  <a:cubicBezTo>
                    <a:pt x="364558" y="952588"/>
                    <a:pt x="319403" y="965677"/>
                    <a:pt x="273093" y="973420"/>
                  </a:cubicBezTo>
                  <a:cubicBezTo>
                    <a:pt x="271415" y="973748"/>
                    <a:pt x="269633" y="974012"/>
                    <a:pt x="267920" y="974012"/>
                  </a:cubicBezTo>
                  <a:cubicBezTo>
                    <a:pt x="266862" y="974012"/>
                    <a:pt x="265839" y="973909"/>
                    <a:pt x="264816" y="9736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7" name="Google Shape;3367;p28"/>
            <p:cNvSpPr/>
            <p:nvPr/>
          </p:nvSpPr>
          <p:spPr>
            <a:xfrm>
              <a:off x="16746241" y="2612175"/>
              <a:ext cx="1130874" cy="497002"/>
            </a:xfrm>
            <a:custGeom>
              <a:rect b="b" l="l" r="r" t="t"/>
              <a:pathLst>
                <a:path extrusionOk="0" h="497002" w="1130874">
                  <a:moveTo>
                    <a:pt x="52912" y="355273"/>
                  </a:moveTo>
                  <a:cubicBezTo>
                    <a:pt x="43749" y="325577"/>
                    <a:pt x="34586" y="295811"/>
                    <a:pt x="25492" y="266114"/>
                  </a:cubicBezTo>
                  <a:cubicBezTo>
                    <a:pt x="20813" y="250921"/>
                    <a:pt x="16162" y="235757"/>
                    <a:pt x="11552" y="220563"/>
                  </a:cubicBezTo>
                  <a:cubicBezTo>
                    <a:pt x="9310" y="213079"/>
                    <a:pt x="6936" y="205635"/>
                    <a:pt x="4826" y="198150"/>
                  </a:cubicBezTo>
                  <a:cubicBezTo>
                    <a:pt x="3872" y="194753"/>
                    <a:pt x="2946" y="191396"/>
                    <a:pt x="2027" y="187964"/>
                  </a:cubicBezTo>
                  <a:cubicBezTo>
                    <a:pt x="1101" y="184371"/>
                    <a:pt x="181" y="180646"/>
                    <a:pt x="15" y="176921"/>
                  </a:cubicBezTo>
                  <a:cubicBezTo>
                    <a:pt x="-83" y="175110"/>
                    <a:pt x="314" y="173363"/>
                    <a:pt x="1101" y="171810"/>
                  </a:cubicBezTo>
                  <a:cubicBezTo>
                    <a:pt x="1038" y="171678"/>
                    <a:pt x="1003" y="171581"/>
                    <a:pt x="969" y="171448"/>
                  </a:cubicBezTo>
                  <a:cubicBezTo>
                    <a:pt x="-1997" y="150782"/>
                    <a:pt x="29775" y="154542"/>
                    <a:pt x="42760" y="149133"/>
                  </a:cubicBezTo>
                  <a:cubicBezTo>
                    <a:pt x="75751" y="142510"/>
                    <a:pt x="108517" y="135089"/>
                    <a:pt x="141341" y="127777"/>
                  </a:cubicBezTo>
                  <a:cubicBezTo>
                    <a:pt x="261548" y="107669"/>
                    <a:pt x="382048" y="91326"/>
                    <a:pt x="501760" y="70919"/>
                  </a:cubicBezTo>
                  <a:cubicBezTo>
                    <a:pt x="548530" y="63405"/>
                    <a:pt x="594609" y="52891"/>
                    <a:pt x="641345" y="45344"/>
                  </a:cubicBezTo>
                  <a:cubicBezTo>
                    <a:pt x="702290" y="36445"/>
                    <a:pt x="763925" y="32818"/>
                    <a:pt x="824767" y="23258"/>
                  </a:cubicBezTo>
                  <a:cubicBezTo>
                    <a:pt x="871704" y="15975"/>
                    <a:pt x="918772" y="8921"/>
                    <a:pt x="965835" y="2655"/>
                  </a:cubicBezTo>
                  <a:cubicBezTo>
                    <a:pt x="978953" y="2224"/>
                    <a:pt x="1013531" y="-6870"/>
                    <a:pt x="1012243" y="11290"/>
                  </a:cubicBezTo>
                  <a:cubicBezTo>
                    <a:pt x="1018371" y="25891"/>
                    <a:pt x="1023711" y="40854"/>
                    <a:pt x="1029149" y="55754"/>
                  </a:cubicBezTo>
                  <a:cubicBezTo>
                    <a:pt x="1063721" y="148368"/>
                    <a:pt x="1097706" y="241200"/>
                    <a:pt x="1130874" y="334349"/>
                  </a:cubicBezTo>
                  <a:cubicBezTo>
                    <a:pt x="1084611" y="339827"/>
                    <a:pt x="1038376" y="345455"/>
                    <a:pt x="992135" y="351204"/>
                  </a:cubicBezTo>
                  <a:cubicBezTo>
                    <a:pt x="900573" y="362574"/>
                    <a:pt x="809471" y="377802"/>
                    <a:pt x="718369" y="392236"/>
                  </a:cubicBezTo>
                  <a:cubicBezTo>
                    <a:pt x="635636" y="405354"/>
                    <a:pt x="553042" y="419524"/>
                    <a:pt x="470540" y="433930"/>
                  </a:cubicBezTo>
                  <a:cubicBezTo>
                    <a:pt x="368924" y="451630"/>
                    <a:pt x="267308" y="469065"/>
                    <a:pt x="165629" y="486304"/>
                  </a:cubicBezTo>
                  <a:cubicBezTo>
                    <a:pt x="142663" y="490208"/>
                    <a:pt x="119600" y="493657"/>
                    <a:pt x="96532" y="497002"/>
                  </a:cubicBezTo>
                  <a:cubicBezTo>
                    <a:pt x="81988" y="449761"/>
                    <a:pt x="67427" y="402520"/>
                    <a:pt x="52912" y="3552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37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2" name="Google Shape;3372;p29"/>
          <p:cNvGrpSpPr/>
          <p:nvPr/>
        </p:nvGrpSpPr>
        <p:grpSpPr>
          <a:xfrm rot="-975612">
            <a:off x="-847218" y="-283364"/>
            <a:ext cx="1894941" cy="2879626"/>
            <a:chOff x="-1694373" y="-566752"/>
            <a:chExt cx="3789883" cy="5759251"/>
          </a:xfrm>
        </p:grpSpPr>
        <p:sp>
          <p:nvSpPr>
            <p:cNvPr id="3373" name="Google Shape;3373;p29"/>
            <p:cNvSpPr/>
            <p:nvPr/>
          </p:nvSpPr>
          <p:spPr>
            <a:xfrm>
              <a:off x="-1694373" y="-566752"/>
              <a:ext cx="3789883" cy="5759251"/>
            </a:xfrm>
            <a:custGeom>
              <a:rect b="b" l="l" r="r" t="t"/>
              <a:pathLst>
                <a:path extrusionOk="0" h="5759251" w="3789883">
                  <a:moveTo>
                    <a:pt x="3788181" y="5716841"/>
                  </a:moveTo>
                  <a:cubicBezTo>
                    <a:pt x="3789425" y="5737954"/>
                    <a:pt x="3973934" y="5728958"/>
                    <a:pt x="107624" y="5759252"/>
                  </a:cubicBezTo>
                  <a:cubicBezTo>
                    <a:pt x="38517" y="5759252"/>
                    <a:pt x="24956" y="857839"/>
                    <a:pt x="0" y="108964"/>
                  </a:cubicBezTo>
                  <a:cubicBezTo>
                    <a:pt x="0" y="55172"/>
                    <a:pt x="606179" y="73406"/>
                    <a:pt x="807094" y="63523"/>
                  </a:cubicBezTo>
                  <a:cubicBezTo>
                    <a:pt x="2165686" y="-3284"/>
                    <a:pt x="2849659" y="-28671"/>
                    <a:pt x="3688357" y="43331"/>
                  </a:cubicBezTo>
                  <a:cubicBezTo>
                    <a:pt x="3747671" y="48422"/>
                    <a:pt x="3628951" y="2180221"/>
                    <a:pt x="3788181" y="57168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4" name="Google Shape;3374;p29"/>
            <p:cNvSpPr/>
            <p:nvPr/>
          </p:nvSpPr>
          <p:spPr>
            <a:xfrm>
              <a:off x="-1534186" y="-388956"/>
              <a:ext cx="3464594" cy="5403644"/>
            </a:xfrm>
            <a:custGeom>
              <a:rect b="b" l="l" r="r" t="t"/>
              <a:pathLst>
                <a:path extrusionOk="0" h="5403644" w="3464594">
                  <a:moveTo>
                    <a:pt x="0" y="76140"/>
                  </a:moveTo>
                  <a:cubicBezTo>
                    <a:pt x="135576" y="64287"/>
                    <a:pt x="274873" y="66338"/>
                    <a:pt x="430830" y="66626"/>
                  </a:cubicBezTo>
                  <a:cubicBezTo>
                    <a:pt x="965045" y="66626"/>
                    <a:pt x="2213247" y="-56000"/>
                    <a:pt x="3388148" y="31471"/>
                  </a:cubicBezTo>
                  <a:cubicBezTo>
                    <a:pt x="3422414" y="2419338"/>
                    <a:pt x="3323385" y="2278962"/>
                    <a:pt x="3464595" y="5377244"/>
                  </a:cubicBezTo>
                  <a:cubicBezTo>
                    <a:pt x="1894880" y="5389926"/>
                    <a:pt x="2007239" y="5388337"/>
                    <a:pt x="85479" y="5403645"/>
                  </a:cubicBezTo>
                  <a:cubicBezTo>
                    <a:pt x="8457" y="3082758"/>
                    <a:pt x="24726" y="1049292"/>
                    <a:pt x="0" y="761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5" name="Google Shape;3375;p29"/>
          <p:cNvGrpSpPr/>
          <p:nvPr/>
        </p:nvGrpSpPr>
        <p:grpSpPr>
          <a:xfrm rot="592155">
            <a:off x="8025948" y="3108540"/>
            <a:ext cx="1842461" cy="2477541"/>
            <a:chOff x="16051473" y="6215212"/>
            <a:chExt cx="3684928" cy="4955260"/>
          </a:xfrm>
        </p:grpSpPr>
        <p:sp>
          <p:nvSpPr>
            <p:cNvPr id="3376" name="Google Shape;3376;p29"/>
            <p:cNvSpPr/>
            <p:nvPr/>
          </p:nvSpPr>
          <p:spPr>
            <a:xfrm>
              <a:off x="16055414" y="6215212"/>
              <a:ext cx="3680987" cy="4955260"/>
            </a:xfrm>
            <a:custGeom>
              <a:rect b="b" l="l" r="r" t="t"/>
              <a:pathLst>
                <a:path extrusionOk="0" h="4955260" w="3680987">
                  <a:moveTo>
                    <a:pt x="3660344" y="4775866"/>
                  </a:moveTo>
                  <a:cubicBezTo>
                    <a:pt x="3653282" y="4655741"/>
                    <a:pt x="3672340" y="4514526"/>
                    <a:pt x="3664485" y="4368197"/>
                  </a:cubicBezTo>
                  <a:cubicBezTo>
                    <a:pt x="3645199" y="4029347"/>
                    <a:pt x="3656204" y="4275514"/>
                    <a:pt x="3656204" y="3941530"/>
                  </a:cubicBezTo>
                  <a:cubicBezTo>
                    <a:pt x="3656947" y="3565308"/>
                    <a:pt x="3606537" y="3327069"/>
                    <a:pt x="3624417" y="2718960"/>
                  </a:cubicBezTo>
                  <a:cubicBezTo>
                    <a:pt x="3631093" y="2576457"/>
                    <a:pt x="3633728" y="2651767"/>
                    <a:pt x="3614452" y="2311936"/>
                  </a:cubicBezTo>
                  <a:cubicBezTo>
                    <a:pt x="3581030" y="1830434"/>
                    <a:pt x="3577791" y="6197"/>
                    <a:pt x="3542031" y="5315"/>
                  </a:cubicBezTo>
                  <a:cubicBezTo>
                    <a:pt x="3239562" y="-3010"/>
                    <a:pt x="2891388" y="11717"/>
                    <a:pt x="2893270" y="11717"/>
                  </a:cubicBezTo>
                  <a:cubicBezTo>
                    <a:pt x="2552069" y="11717"/>
                    <a:pt x="2868199" y="-21790"/>
                    <a:pt x="2452170" y="24521"/>
                  </a:cubicBezTo>
                  <a:cubicBezTo>
                    <a:pt x="2267261" y="45006"/>
                    <a:pt x="1811304" y="19616"/>
                    <a:pt x="1789858" y="18327"/>
                  </a:cubicBezTo>
                  <a:cubicBezTo>
                    <a:pt x="1772741" y="19606"/>
                    <a:pt x="1388451" y="49704"/>
                    <a:pt x="1348571" y="46285"/>
                  </a:cubicBezTo>
                  <a:cubicBezTo>
                    <a:pt x="955207" y="12748"/>
                    <a:pt x="198929" y="64401"/>
                    <a:pt x="245902" y="60814"/>
                  </a:cubicBezTo>
                  <a:cubicBezTo>
                    <a:pt x="233678" y="60814"/>
                    <a:pt x="33911" y="56968"/>
                    <a:pt x="35793" y="57186"/>
                  </a:cubicBezTo>
                  <a:cubicBezTo>
                    <a:pt x="34525" y="57186"/>
                    <a:pt x="33534" y="650013"/>
                    <a:pt x="33534" y="1085748"/>
                  </a:cubicBezTo>
                  <a:cubicBezTo>
                    <a:pt x="33494" y="1086482"/>
                    <a:pt x="10147" y="1439920"/>
                    <a:pt x="8136" y="1599489"/>
                  </a:cubicBezTo>
                  <a:cubicBezTo>
                    <a:pt x="8136" y="1619558"/>
                    <a:pt x="32969" y="1854923"/>
                    <a:pt x="29770" y="1886141"/>
                  </a:cubicBezTo>
                  <a:cubicBezTo>
                    <a:pt x="-12151" y="2301936"/>
                    <a:pt x="52662" y="2712043"/>
                    <a:pt x="14159" y="3541136"/>
                  </a:cubicBezTo>
                  <a:cubicBezTo>
                    <a:pt x="-1066" y="3838045"/>
                    <a:pt x="19389" y="3793864"/>
                    <a:pt x="14347" y="3948160"/>
                  </a:cubicBezTo>
                  <a:cubicBezTo>
                    <a:pt x="-11002" y="4648625"/>
                    <a:pt x="3064" y="4285881"/>
                    <a:pt x="12465" y="4737879"/>
                  </a:cubicBezTo>
                  <a:cubicBezTo>
                    <a:pt x="16586" y="4930559"/>
                    <a:pt x="8720" y="4938933"/>
                    <a:pt x="21112" y="4939152"/>
                  </a:cubicBezTo>
                  <a:cubicBezTo>
                    <a:pt x="814883" y="4951272"/>
                    <a:pt x="1496016" y="4958725"/>
                    <a:pt x="2527959" y="4940430"/>
                  </a:cubicBezTo>
                  <a:cubicBezTo>
                    <a:pt x="2937459" y="4932531"/>
                    <a:pt x="2943293" y="4958358"/>
                    <a:pt x="2987116" y="4954949"/>
                  </a:cubicBezTo>
                  <a:cubicBezTo>
                    <a:pt x="3820608" y="4891333"/>
                    <a:pt x="3679344" y="5058246"/>
                    <a:pt x="3660344" y="4775866"/>
                  </a:cubicBezTo>
                  <a:close/>
                  <a:moveTo>
                    <a:pt x="199444" y="557905"/>
                  </a:moveTo>
                  <a:cubicBezTo>
                    <a:pt x="164645" y="543822"/>
                    <a:pt x="146211" y="496866"/>
                    <a:pt x="161258" y="458651"/>
                  </a:cubicBezTo>
                  <a:cubicBezTo>
                    <a:pt x="186468" y="393975"/>
                    <a:pt x="273182" y="400813"/>
                    <a:pt x="295747" y="463349"/>
                  </a:cubicBezTo>
                  <a:cubicBezTo>
                    <a:pt x="317946" y="516717"/>
                    <a:pt x="263583" y="584158"/>
                    <a:pt x="199444" y="557905"/>
                  </a:cubicBezTo>
                  <a:close/>
                  <a:moveTo>
                    <a:pt x="192857" y="963443"/>
                  </a:moveTo>
                  <a:cubicBezTo>
                    <a:pt x="165022" y="948498"/>
                    <a:pt x="150530" y="911363"/>
                    <a:pt x="158623" y="877856"/>
                  </a:cubicBezTo>
                  <a:cubicBezTo>
                    <a:pt x="176493" y="804647"/>
                    <a:pt x="272053" y="804429"/>
                    <a:pt x="296500" y="872306"/>
                  </a:cubicBezTo>
                  <a:cubicBezTo>
                    <a:pt x="320204" y="929073"/>
                    <a:pt x="257759" y="998447"/>
                    <a:pt x="192857" y="963443"/>
                  </a:cubicBezTo>
                  <a:close/>
                  <a:moveTo>
                    <a:pt x="200950" y="1376017"/>
                  </a:moveTo>
                  <a:cubicBezTo>
                    <a:pt x="166151" y="1361934"/>
                    <a:pt x="147717" y="1315405"/>
                    <a:pt x="162575" y="1276982"/>
                  </a:cubicBezTo>
                  <a:cubicBezTo>
                    <a:pt x="187597" y="1211879"/>
                    <a:pt x="274876" y="1218926"/>
                    <a:pt x="297253" y="1281461"/>
                  </a:cubicBezTo>
                  <a:cubicBezTo>
                    <a:pt x="319639" y="1335037"/>
                    <a:pt x="264901" y="1402052"/>
                    <a:pt x="200950" y="1376017"/>
                  </a:cubicBezTo>
                  <a:close/>
                  <a:moveTo>
                    <a:pt x="201891" y="1785172"/>
                  </a:moveTo>
                  <a:cubicBezTo>
                    <a:pt x="167092" y="1771090"/>
                    <a:pt x="148658" y="1724560"/>
                    <a:pt x="163516" y="1686355"/>
                  </a:cubicBezTo>
                  <a:cubicBezTo>
                    <a:pt x="188538" y="1621044"/>
                    <a:pt x="275817" y="1628091"/>
                    <a:pt x="298194" y="1690626"/>
                  </a:cubicBezTo>
                  <a:cubicBezTo>
                    <a:pt x="320769" y="1744619"/>
                    <a:pt x="265277" y="1810999"/>
                    <a:pt x="201891" y="1785172"/>
                  </a:cubicBezTo>
                  <a:close/>
                  <a:moveTo>
                    <a:pt x="161070" y="2105331"/>
                  </a:moveTo>
                  <a:cubicBezTo>
                    <a:pt x="178939" y="2032122"/>
                    <a:pt x="274499" y="2031696"/>
                    <a:pt x="298946" y="2099781"/>
                  </a:cubicBezTo>
                  <a:cubicBezTo>
                    <a:pt x="348227" y="2217816"/>
                    <a:pt x="128341" y="2240015"/>
                    <a:pt x="161070" y="2105331"/>
                  </a:cubicBezTo>
                  <a:close/>
                  <a:moveTo>
                    <a:pt x="162011" y="2514279"/>
                  </a:moveTo>
                  <a:cubicBezTo>
                    <a:pt x="179880" y="2441288"/>
                    <a:pt x="275252" y="2440425"/>
                    <a:pt x="299888" y="2508729"/>
                  </a:cubicBezTo>
                  <a:cubicBezTo>
                    <a:pt x="349356" y="2627397"/>
                    <a:pt x="129470" y="2648962"/>
                    <a:pt x="162011" y="2514279"/>
                  </a:cubicBezTo>
                  <a:close/>
                  <a:moveTo>
                    <a:pt x="204337" y="3012440"/>
                  </a:moveTo>
                  <a:cubicBezTo>
                    <a:pt x="169539" y="2998357"/>
                    <a:pt x="151104" y="2951827"/>
                    <a:pt x="165963" y="2913622"/>
                  </a:cubicBezTo>
                  <a:cubicBezTo>
                    <a:pt x="190985" y="2848312"/>
                    <a:pt x="278263" y="2855359"/>
                    <a:pt x="300640" y="2917894"/>
                  </a:cubicBezTo>
                  <a:cubicBezTo>
                    <a:pt x="323027" y="2971678"/>
                    <a:pt x="267912" y="3038267"/>
                    <a:pt x="204337" y="3012440"/>
                  </a:cubicBezTo>
                  <a:close/>
                  <a:moveTo>
                    <a:pt x="163516" y="3332599"/>
                  </a:moveTo>
                  <a:cubicBezTo>
                    <a:pt x="181386" y="3259172"/>
                    <a:pt x="276946" y="3259172"/>
                    <a:pt x="301393" y="3327049"/>
                  </a:cubicBezTo>
                  <a:cubicBezTo>
                    <a:pt x="350674" y="3445083"/>
                    <a:pt x="130788" y="3467283"/>
                    <a:pt x="163516" y="3332599"/>
                  </a:cubicBezTo>
                  <a:close/>
                  <a:moveTo>
                    <a:pt x="198691" y="3827133"/>
                  </a:moveTo>
                  <a:cubicBezTo>
                    <a:pt x="170856" y="3812188"/>
                    <a:pt x="156364" y="3775053"/>
                    <a:pt x="164457" y="3741546"/>
                  </a:cubicBezTo>
                  <a:cubicBezTo>
                    <a:pt x="182327" y="3668337"/>
                    <a:pt x="277887" y="3668119"/>
                    <a:pt x="302334" y="3735996"/>
                  </a:cubicBezTo>
                  <a:cubicBezTo>
                    <a:pt x="326038" y="3792773"/>
                    <a:pt x="263771" y="3862137"/>
                    <a:pt x="198691" y="3827133"/>
                  </a:cubicBezTo>
                  <a:close/>
                  <a:moveTo>
                    <a:pt x="206774" y="4239708"/>
                  </a:moveTo>
                  <a:cubicBezTo>
                    <a:pt x="171976" y="4225625"/>
                    <a:pt x="153541" y="4179095"/>
                    <a:pt x="168400" y="4140890"/>
                  </a:cubicBezTo>
                  <a:cubicBezTo>
                    <a:pt x="193421" y="4075580"/>
                    <a:pt x="280700" y="4082626"/>
                    <a:pt x="303077" y="4145161"/>
                  </a:cubicBezTo>
                  <a:cubicBezTo>
                    <a:pt x="325474" y="4198946"/>
                    <a:pt x="270359" y="4265534"/>
                    <a:pt x="206774" y="4239708"/>
                  </a:cubicBezTo>
                  <a:close/>
                  <a:moveTo>
                    <a:pt x="207527" y="4648873"/>
                  </a:moveTo>
                  <a:cubicBezTo>
                    <a:pt x="133978" y="4618993"/>
                    <a:pt x="158623" y="4489859"/>
                    <a:pt x="246654" y="4504804"/>
                  </a:cubicBezTo>
                  <a:cubicBezTo>
                    <a:pt x="353309" y="4523366"/>
                    <a:pt x="308169" y="4689853"/>
                    <a:pt x="207527" y="46488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77" name="Google Shape;3377;p29"/>
            <p:cNvGrpSpPr/>
            <p:nvPr/>
          </p:nvGrpSpPr>
          <p:grpSpPr>
            <a:xfrm>
              <a:off x="16051473" y="6473483"/>
              <a:ext cx="3670230" cy="4517594"/>
              <a:chOff x="16051473" y="6473483"/>
              <a:chExt cx="3670230" cy="4517594"/>
            </a:xfrm>
          </p:grpSpPr>
          <p:sp>
            <p:nvSpPr>
              <p:cNvPr id="3378" name="Google Shape;3378;p29"/>
              <p:cNvSpPr/>
              <p:nvPr/>
            </p:nvSpPr>
            <p:spPr>
              <a:xfrm>
                <a:off x="16084869" y="6473483"/>
                <a:ext cx="3535897" cy="35826"/>
              </a:xfrm>
              <a:custGeom>
                <a:rect b="b" l="l" r="r" t="t"/>
                <a:pathLst>
                  <a:path extrusionOk="0" h="35826" w="3535897">
                    <a:moveTo>
                      <a:pt x="3534200" y="35826"/>
                    </a:moveTo>
                    <a:cubicBezTo>
                      <a:pt x="3533249" y="35836"/>
                      <a:pt x="6267" y="23884"/>
                      <a:pt x="5019" y="23874"/>
                    </a:cubicBezTo>
                    <a:cubicBezTo>
                      <a:pt x="5019" y="-12468"/>
                      <a:pt x="-249487" y="128"/>
                      <a:pt x="2866062" y="13200"/>
                    </a:cubicBezTo>
                    <a:cubicBezTo>
                      <a:pt x="3607501" y="16055"/>
                      <a:pt x="3533328" y="5074"/>
                      <a:pt x="3534200" y="358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9" name="Google Shape;3379;p29"/>
              <p:cNvSpPr/>
              <p:nvPr/>
            </p:nvSpPr>
            <p:spPr>
              <a:xfrm>
                <a:off x="16085103" y="6879318"/>
                <a:ext cx="3546057" cy="37441"/>
              </a:xfrm>
              <a:custGeom>
                <a:rect b="b" l="l" r="r" t="t"/>
                <a:pathLst>
                  <a:path extrusionOk="0" h="37441" w="3546057">
                    <a:moveTo>
                      <a:pt x="3544130" y="37441"/>
                    </a:moveTo>
                    <a:cubicBezTo>
                      <a:pt x="3543000" y="37461"/>
                      <a:pt x="4756" y="25499"/>
                      <a:pt x="4033" y="25489"/>
                    </a:cubicBezTo>
                    <a:cubicBezTo>
                      <a:pt x="4875" y="-12577"/>
                      <a:pt x="-235941" y="-853"/>
                      <a:pt x="2875418" y="14816"/>
                    </a:cubicBezTo>
                    <a:cubicBezTo>
                      <a:pt x="3616441" y="17660"/>
                      <a:pt x="3544130" y="6312"/>
                      <a:pt x="3544130" y="374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0" name="Google Shape;3380;p29"/>
              <p:cNvSpPr/>
              <p:nvPr/>
            </p:nvSpPr>
            <p:spPr>
              <a:xfrm>
                <a:off x="16086125" y="7286649"/>
                <a:ext cx="3569621" cy="29641"/>
              </a:xfrm>
              <a:custGeom>
                <a:rect b="b" l="l" r="r" t="t"/>
                <a:pathLst>
                  <a:path extrusionOk="0" h="29641" w="3569621">
                    <a:moveTo>
                      <a:pt x="473837" y="27323"/>
                    </a:moveTo>
                    <a:cubicBezTo>
                      <a:pt x="-65903" y="27323"/>
                      <a:pt x="2832" y="34469"/>
                      <a:pt x="2832" y="0"/>
                    </a:cubicBezTo>
                    <a:cubicBezTo>
                      <a:pt x="4348457" y="24737"/>
                      <a:pt x="4977566" y="34548"/>
                      <a:pt x="473837" y="273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1" name="Google Shape;3381;p29"/>
              <p:cNvSpPr/>
              <p:nvPr/>
            </p:nvSpPr>
            <p:spPr>
              <a:xfrm>
                <a:off x="16062630" y="7695348"/>
                <a:ext cx="3583753" cy="36322"/>
              </a:xfrm>
              <a:custGeom>
                <a:rect b="b" l="l" r="r" t="t"/>
                <a:pathLst>
                  <a:path extrusionOk="0" h="36322" w="3583753">
                    <a:moveTo>
                      <a:pt x="3581837" y="36322"/>
                    </a:moveTo>
                    <a:cubicBezTo>
                      <a:pt x="3581064" y="36332"/>
                      <a:pt x="4822" y="24162"/>
                      <a:pt x="3742" y="24152"/>
                    </a:cubicBezTo>
                    <a:cubicBezTo>
                      <a:pt x="5495" y="-12765"/>
                      <a:pt x="-237936" y="248"/>
                      <a:pt x="2917266" y="13479"/>
                    </a:cubicBezTo>
                    <a:cubicBezTo>
                      <a:pt x="3653712" y="16323"/>
                      <a:pt x="3581837" y="5332"/>
                      <a:pt x="3581837" y="363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2" name="Google Shape;3382;p29"/>
              <p:cNvSpPr/>
              <p:nvPr/>
            </p:nvSpPr>
            <p:spPr>
              <a:xfrm>
                <a:off x="16079127" y="8102856"/>
                <a:ext cx="3576442" cy="36057"/>
              </a:xfrm>
              <a:custGeom>
                <a:rect b="b" l="l" r="r" t="t"/>
                <a:pathLst>
                  <a:path extrusionOk="0" h="36057" w="3576442">
                    <a:moveTo>
                      <a:pt x="3574740" y="36057"/>
                    </a:moveTo>
                    <a:cubicBezTo>
                      <a:pt x="3573869" y="36067"/>
                      <a:pt x="3709" y="23897"/>
                      <a:pt x="2669" y="23887"/>
                    </a:cubicBezTo>
                    <a:cubicBezTo>
                      <a:pt x="8146" y="-12623"/>
                      <a:pt x="-239168" y="211"/>
                      <a:pt x="2910546" y="13432"/>
                    </a:cubicBezTo>
                    <a:cubicBezTo>
                      <a:pt x="3647953" y="16276"/>
                      <a:pt x="3573849" y="5543"/>
                      <a:pt x="3574740" y="36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3" name="Google Shape;3383;p29"/>
              <p:cNvSpPr/>
              <p:nvPr/>
            </p:nvSpPr>
            <p:spPr>
              <a:xfrm>
                <a:off x="16066261" y="8510071"/>
                <a:ext cx="3606143" cy="36293"/>
              </a:xfrm>
              <a:custGeom>
                <a:rect b="b" l="l" r="r" t="t"/>
                <a:pathLst>
                  <a:path extrusionOk="0" h="36293" w="3606143">
                    <a:moveTo>
                      <a:pt x="3605100" y="36293"/>
                    </a:moveTo>
                    <a:cubicBezTo>
                      <a:pt x="3604377" y="36303"/>
                      <a:pt x="88451" y="24490"/>
                      <a:pt x="4817" y="23915"/>
                    </a:cubicBezTo>
                    <a:cubicBezTo>
                      <a:pt x="4005" y="-12823"/>
                      <a:pt x="-244142" y="338"/>
                      <a:pt x="2933011" y="13667"/>
                    </a:cubicBezTo>
                    <a:cubicBezTo>
                      <a:pt x="3678551" y="16522"/>
                      <a:pt x="3602307" y="5541"/>
                      <a:pt x="3605100" y="362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4" name="Google Shape;3384;p29"/>
              <p:cNvSpPr/>
              <p:nvPr/>
            </p:nvSpPr>
            <p:spPr>
              <a:xfrm>
                <a:off x="16077209" y="8916244"/>
                <a:ext cx="3613602" cy="33040"/>
              </a:xfrm>
              <a:custGeom>
                <a:rect b="b" l="l" r="r" t="t"/>
                <a:pathLst>
                  <a:path extrusionOk="0" h="33040" w="3613602">
                    <a:moveTo>
                      <a:pt x="1320188" y="28820"/>
                    </a:moveTo>
                    <a:cubicBezTo>
                      <a:pt x="-120651" y="23280"/>
                      <a:pt x="3210" y="39652"/>
                      <a:pt x="2338" y="0"/>
                    </a:cubicBezTo>
                    <a:cubicBezTo>
                      <a:pt x="3854334" y="10713"/>
                      <a:pt x="5126043" y="44875"/>
                      <a:pt x="1320188" y="288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5" name="Google Shape;3385;p29"/>
              <p:cNvSpPr/>
              <p:nvPr/>
            </p:nvSpPr>
            <p:spPr>
              <a:xfrm>
                <a:off x="16076567" y="9324167"/>
                <a:ext cx="3605737" cy="37098"/>
              </a:xfrm>
              <a:custGeom>
                <a:rect b="b" l="l" r="r" t="t"/>
                <a:pathLst>
                  <a:path extrusionOk="0" h="37098" w="3605737">
                    <a:moveTo>
                      <a:pt x="3603828" y="37098"/>
                    </a:moveTo>
                    <a:cubicBezTo>
                      <a:pt x="3603105" y="37108"/>
                      <a:pt x="81483" y="25245"/>
                      <a:pt x="4288" y="24720"/>
                    </a:cubicBezTo>
                    <a:cubicBezTo>
                      <a:pt x="4288" y="-13822"/>
                      <a:pt x="-239134" y="915"/>
                      <a:pt x="2942080" y="14264"/>
                    </a:cubicBezTo>
                    <a:cubicBezTo>
                      <a:pt x="3675407" y="17812"/>
                      <a:pt x="3603828" y="4809"/>
                      <a:pt x="3603828" y="370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6" name="Google Shape;3386;p29"/>
              <p:cNvSpPr/>
              <p:nvPr/>
            </p:nvSpPr>
            <p:spPr>
              <a:xfrm>
                <a:off x="16065869" y="9731058"/>
                <a:ext cx="3632834" cy="37657"/>
              </a:xfrm>
              <a:custGeom>
                <a:rect b="b" l="l" r="r" t="t"/>
                <a:pathLst>
                  <a:path extrusionOk="0" h="37657" w="3632834">
                    <a:moveTo>
                      <a:pt x="3632019" y="37657"/>
                    </a:moveTo>
                    <a:cubicBezTo>
                      <a:pt x="3631296" y="37667"/>
                      <a:pt x="67961" y="25695"/>
                      <a:pt x="3703" y="25279"/>
                    </a:cubicBezTo>
                    <a:cubicBezTo>
                      <a:pt x="5555" y="-14611"/>
                      <a:pt x="-240016" y="1385"/>
                      <a:pt x="2962554" y="14823"/>
                    </a:cubicBezTo>
                    <a:cubicBezTo>
                      <a:pt x="3704964" y="17678"/>
                      <a:pt x="3628602" y="6667"/>
                      <a:pt x="3632019" y="376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7" name="Google Shape;3387;p29"/>
              <p:cNvSpPr/>
              <p:nvPr/>
            </p:nvSpPr>
            <p:spPr>
              <a:xfrm>
                <a:off x="16066588" y="10138179"/>
                <a:ext cx="3655116" cy="33682"/>
              </a:xfrm>
              <a:custGeom>
                <a:rect b="b" l="l" r="r" t="t"/>
                <a:pathLst>
                  <a:path extrusionOk="0" h="33682" w="3655116">
                    <a:moveTo>
                      <a:pt x="1359962" y="29028"/>
                    </a:moveTo>
                    <a:cubicBezTo>
                      <a:pt x="-142945" y="23260"/>
                      <a:pt x="3926" y="40990"/>
                      <a:pt x="3926" y="0"/>
                    </a:cubicBezTo>
                    <a:cubicBezTo>
                      <a:pt x="3832644" y="14757"/>
                      <a:pt x="5220051" y="45321"/>
                      <a:pt x="1359962" y="290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8" name="Google Shape;3388;p29"/>
              <p:cNvSpPr/>
              <p:nvPr/>
            </p:nvSpPr>
            <p:spPr>
              <a:xfrm>
                <a:off x="16051473" y="10546565"/>
                <a:ext cx="3669802" cy="36844"/>
              </a:xfrm>
              <a:custGeom>
                <a:rect b="b" l="l" r="r" t="t"/>
                <a:pathLst>
                  <a:path extrusionOk="0" h="36844" w="3669802">
                    <a:moveTo>
                      <a:pt x="3668425" y="36844"/>
                    </a:moveTo>
                    <a:cubicBezTo>
                      <a:pt x="3667672" y="36854"/>
                      <a:pt x="155619" y="25318"/>
                      <a:pt x="4557" y="24039"/>
                    </a:cubicBezTo>
                    <a:cubicBezTo>
                      <a:pt x="4557" y="-13283"/>
                      <a:pt x="-247443" y="611"/>
                      <a:pt x="2996335" y="14218"/>
                    </a:cubicBezTo>
                    <a:cubicBezTo>
                      <a:pt x="3741657" y="17073"/>
                      <a:pt x="3666672" y="6082"/>
                      <a:pt x="3668425" y="368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9" name="Google Shape;3389;p29"/>
              <p:cNvSpPr/>
              <p:nvPr/>
            </p:nvSpPr>
            <p:spPr>
              <a:xfrm>
                <a:off x="16063755" y="10952994"/>
                <a:ext cx="3653322" cy="38083"/>
              </a:xfrm>
              <a:custGeom>
                <a:rect b="b" l="l" r="r" t="t"/>
                <a:pathLst>
                  <a:path extrusionOk="0" h="38083" w="3653322">
                    <a:moveTo>
                      <a:pt x="3652004" y="38084"/>
                    </a:moveTo>
                    <a:cubicBezTo>
                      <a:pt x="3651291" y="38094"/>
                      <a:pt x="100457" y="25864"/>
                      <a:pt x="4689" y="25061"/>
                    </a:cubicBezTo>
                    <a:cubicBezTo>
                      <a:pt x="3798" y="-12361"/>
                      <a:pt x="-244230" y="-1063"/>
                      <a:pt x="2993644" y="15240"/>
                    </a:cubicBezTo>
                    <a:cubicBezTo>
                      <a:pt x="3724068" y="18094"/>
                      <a:pt x="3650132" y="6271"/>
                      <a:pt x="3652004" y="380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90" name="Google Shape;3390;p29"/>
            <p:cNvSpPr/>
            <p:nvPr/>
          </p:nvSpPr>
          <p:spPr>
            <a:xfrm>
              <a:off x="16534938" y="6258730"/>
              <a:ext cx="98564" cy="4907584"/>
            </a:xfrm>
            <a:custGeom>
              <a:rect b="b" l="l" r="r" t="t"/>
              <a:pathLst>
                <a:path extrusionOk="0" h="4907584" w="98564">
                  <a:moveTo>
                    <a:pt x="98564" y="4907585"/>
                  </a:moveTo>
                  <a:cubicBezTo>
                    <a:pt x="44162" y="4907585"/>
                    <a:pt x="-41492" y="2072635"/>
                    <a:pt x="23132" y="1"/>
                  </a:cubicBezTo>
                  <a:cubicBezTo>
                    <a:pt x="78208" y="-1674"/>
                    <a:pt x="-54478" y="1912194"/>
                    <a:pt x="98564" y="49075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1" name="Google Shape;3391;p29"/>
          <p:cNvGrpSpPr/>
          <p:nvPr/>
        </p:nvGrpSpPr>
        <p:grpSpPr>
          <a:xfrm>
            <a:off x="2064946" y="2118053"/>
            <a:ext cx="5081693" cy="2740146"/>
            <a:chOff x="0" y="-38100"/>
            <a:chExt cx="13551182" cy="7307055"/>
          </a:xfrm>
        </p:grpSpPr>
        <p:sp>
          <p:nvSpPr>
            <p:cNvPr id="3392" name="Google Shape;3392;p29"/>
            <p:cNvSpPr txBox="1"/>
            <p:nvPr/>
          </p:nvSpPr>
          <p:spPr>
            <a:xfrm>
              <a:off x="1381686" y="6365955"/>
              <a:ext cx="10074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Item 1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393" name="Google Shape;3393;p29"/>
            <p:cNvSpPr txBox="1"/>
            <p:nvPr/>
          </p:nvSpPr>
          <p:spPr>
            <a:xfrm>
              <a:off x="4000851" y="6365955"/>
              <a:ext cx="10074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Item 2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394" name="Google Shape;3394;p29"/>
            <p:cNvSpPr txBox="1"/>
            <p:nvPr/>
          </p:nvSpPr>
          <p:spPr>
            <a:xfrm>
              <a:off x="6620016" y="6365955"/>
              <a:ext cx="10074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Item 3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395" name="Google Shape;3395;p29"/>
            <p:cNvSpPr txBox="1"/>
            <p:nvPr/>
          </p:nvSpPr>
          <p:spPr>
            <a:xfrm>
              <a:off x="9239182" y="6365955"/>
              <a:ext cx="10074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Item 4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396" name="Google Shape;3396;p29"/>
            <p:cNvSpPr txBox="1"/>
            <p:nvPr/>
          </p:nvSpPr>
          <p:spPr>
            <a:xfrm>
              <a:off x="11858347" y="6365955"/>
              <a:ext cx="10074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Item 5</a:t>
              </a:r>
              <a:endParaRPr sz="700">
                <a:solidFill>
                  <a:schemeClr val="dk1"/>
                </a:solidFill>
              </a:endParaRPr>
            </a:p>
          </p:txBody>
        </p:sp>
        <p:grpSp>
          <p:nvGrpSpPr>
            <p:cNvPr id="3397" name="Google Shape;3397;p29"/>
            <p:cNvGrpSpPr/>
            <p:nvPr/>
          </p:nvGrpSpPr>
          <p:grpSpPr>
            <a:xfrm>
              <a:off x="696383" y="206931"/>
              <a:ext cx="12854799" cy="6025674"/>
              <a:chOff x="0" y="-6350"/>
              <a:chExt cx="12854799" cy="6025674"/>
            </a:xfrm>
          </p:grpSpPr>
          <p:sp>
            <p:nvSpPr>
              <p:cNvPr id="3398" name="Google Shape;3398;p29"/>
              <p:cNvSpPr/>
              <p:nvPr/>
            </p:nvSpPr>
            <p:spPr>
              <a:xfrm>
                <a:off x="0" y="-6350"/>
                <a:ext cx="12854799" cy="12700"/>
              </a:xfrm>
              <a:custGeom>
                <a:rect b="b" l="l" r="r" t="t"/>
                <a:pathLst>
                  <a:path extrusionOk="0" h="12700" w="12854799">
                    <a:moveTo>
                      <a:pt x="0" y="0"/>
                    </a:moveTo>
                    <a:lnTo>
                      <a:pt x="12854799" y="0"/>
                    </a:lnTo>
                    <a:lnTo>
                      <a:pt x="1285479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3399" name="Google Shape;3399;p29"/>
              <p:cNvSpPr/>
              <p:nvPr/>
            </p:nvSpPr>
            <p:spPr>
              <a:xfrm>
                <a:off x="0" y="1196245"/>
                <a:ext cx="12854799" cy="12700"/>
              </a:xfrm>
              <a:custGeom>
                <a:rect b="b" l="l" r="r" t="t"/>
                <a:pathLst>
                  <a:path extrusionOk="0" h="12700" w="12854799">
                    <a:moveTo>
                      <a:pt x="0" y="0"/>
                    </a:moveTo>
                    <a:lnTo>
                      <a:pt x="12854799" y="0"/>
                    </a:lnTo>
                    <a:lnTo>
                      <a:pt x="1285479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3400" name="Google Shape;3400;p29"/>
              <p:cNvSpPr/>
              <p:nvPr/>
            </p:nvSpPr>
            <p:spPr>
              <a:xfrm>
                <a:off x="0" y="2398840"/>
                <a:ext cx="12854799" cy="12700"/>
              </a:xfrm>
              <a:custGeom>
                <a:rect b="b" l="l" r="r" t="t"/>
                <a:pathLst>
                  <a:path extrusionOk="0" h="12700" w="12854799">
                    <a:moveTo>
                      <a:pt x="0" y="0"/>
                    </a:moveTo>
                    <a:lnTo>
                      <a:pt x="12854799" y="0"/>
                    </a:lnTo>
                    <a:lnTo>
                      <a:pt x="1285479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3401" name="Google Shape;3401;p29"/>
              <p:cNvSpPr/>
              <p:nvPr/>
            </p:nvSpPr>
            <p:spPr>
              <a:xfrm>
                <a:off x="0" y="3601434"/>
                <a:ext cx="12854799" cy="12700"/>
              </a:xfrm>
              <a:custGeom>
                <a:rect b="b" l="l" r="r" t="t"/>
                <a:pathLst>
                  <a:path extrusionOk="0" h="12700" w="12854799">
                    <a:moveTo>
                      <a:pt x="0" y="0"/>
                    </a:moveTo>
                    <a:lnTo>
                      <a:pt x="12854799" y="0"/>
                    </a:lnTo>
                    <a:lnTo>
                      <a:pt x="1285479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3402" name="Google Shape;3402;p29"/>
              <p:cNvSpPr/>
              <p:nvPr/>
            </p:nvSpPr>
            <p:spPr>
              <a:xfrm>
                <a:off x="0" y="4804029"/>
                <a:ext cx="12854799" cy="12700"/>
              </a:xfrm>
              <a:custGeom>
                <a:rect b="b" l="l" r="r" t="t"/>
                <a:pathLst>
                  <a:path extrusionOk="0" h="12700" w="12854799">
                    <a:moveTo>
                      <a:pt x="0" y="0"/>
                    </a:moveTo>
                    <a:lnTo>
                      <a:pt x="12854799" y="0"/>
                    </a:lnTo>
                    <a:lnTo>
                      <a:pt x="1285479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3403" name="Google Shape;3403;p29"/>
              <p:cNvSpPr/>
              <p:nvPr/>
            </p:nvSpPr>
            <p:spPr>
              <a:xfrm>
                <a:off x="0" y="6006624"/>
                <a:ext cx="12854799" cy="12700"/>
              </a:xfrm>
              <a:custGeom>
                <a:rect b="b" l="l" r="r" t="t"/>
                <a:pathLst>
                  <a:path extrusionOk="0" h="12700" w="12854799">
                    <a:moveTo>
                      <a:pt x="0" y="0"/>
                    </a:moveTo>
                    <a:lnTo>
                      <a:pt x="12854799" y="0"/>
                    </a:lnTo>
                    <a:lnTo>
                      <a:pt x="12854799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</p:sp>
        </p:grpSp>
        <p:sp>
          <p:nvSpPr>
            <p:cNvPr id="3404" name="Google Shape;3404;p29"/>
            <p:cNvSpPr txBox="1"/>
            <p:nvPr/>
          </p:nvSpPr>
          <p:spPr>
            <a:xfrm>
              <a:off x="0" y="-38100"/>
              <a:ext cx="518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25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405" name="Google Shape;3405;p29"/>
            <p:cNvSpPr txBox="1"/>
            <p:nvPr/>
          </p:nvSpPr>
          <p:spPr>
            <a:xfrm>
              <a:off x="0" y="1164495"/>
              <a:ext cx="518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20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406" name="Google Shape;3406;p29"/>
            <p:cNvSpPr txBox="1"/>
            <p:nvPr/>
          </p:nvSpPr>
          <p:spPr>
            <a:xfrm>
              <a:off x="0" y="2367090"/>
              <a:ext cx="518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15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407" name="Google Shape;3407;p29"/>
            <p:cNvSpPr txBox="1"/>
            <p:nvPr/>
          </p:nvSpPr>
          <p:spPr>
            <a:xfrm>
              <a:off x="0" y="3569684"/>
              <a:ext cx="518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10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408" name="Google Shape;3408;p29"/>
            <p:cNvSpPr txBox="1"/>
            <p:nvPr/>
          </p:nvSpPr>
          <p:spPr>
            <a:xfrm>
              <a:off x="213254" y="4772279"/>
              <a:ext cx="3054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5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409" name="Google Shape;3409;p29"/>
            <p:cNvSpPr txBox="1"/>
            <p:nvPr/>
          </p:nvSpPr>
          <p:spPr>
            <a:xfrm>
              <a:off x="213254" y="5974874"/>
              <a:ext cx="3054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0 </a:t>
              </a:r>
              <a:endParaRPr sz="700">
                <a:solidFill>
                  <a:schemeClr val="dk1"/>
                </a:solidFill>
              </a:endParaRPr>
            </a:p>
          </p:txBody>
        </p:sp>
        <p:grpSp>
          <p:nvGrpSpPr>
            <p:cNvPr id="3410" name="Google Shape;3410;p29"/>
            <p:cNvGrpSpPr/>
            <p:nvPr/>
          </p:nvGrpSpPr>
          <p:grpSpPr>
            <a:xfrm>
              <a:off x="696383" y="928488"/>
              <a:ext cx="12854799" cy="5297768"/>
              <a:chOff x="0" y="715207"/>
              <a:chExt cx="12854799" cy="5297768"/>
            </a:xfrm>
          </p:grpSpPr>
          <p:sp>
            <p:nvSpPr>
              <p:cNvPr id="3411" name="Google Shape;3411;p29"/>
              <p:cNvSpPr/>
              <p:nvPr/>
            </p:nvSpPr>
            <p:spPr>
              <a:xfrm>
                <a:off x="0" y="6012974"/>
                <a:ext cx="775779" cy="0"/>
              </a:xfrm>
              <a:custGeom>
                <a:rect b="b" l="l" r="r" t="t"/>
                <a:pathLst>
                  <a:path extrusionOk="0" h="120000" w="775779">
                    <a:moveTo>
                      <a:pt x="0" y="0"/>
                    </a:moveTo>
                    <a:lnTo>
                      <a:pt x="0" y="0"/>
                    </a:lnTo>
                    <a:lnTo>
                      <a:pt x="775779" y="0"/>
                    </a:lnTo>
                    <a:lnTo>
                      <a:pt x="7757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3412" name="Google Shape;3412;p29"/>
              <p:cNvSpPr/>
              <p:nvPr/>
            </p:nvSpPr>
            <p:spPr>
              <a:xfrm>
                <a:off x="2619165" y="4082473"/>
                <a:ext cx="775779" cy="1930502"/>
              </a:xfrm>
              <a:custGeom>
                <a:rect b="b" l="l" r="r" t="t"/>
                <a:pathLst>
                  <a:path extrusionOk="0" h="1930502" w="775779">
                    <a:moveTo>
                      <a:pt x="0" y="1930501"/>
                    </a:moveTo>
                    <a:lnTo>
                      <a:pt x="0" y="62062"/>
                    </a:lnTo>
                    <a:cubicBezTo>
                      <a:pt x="1" y="27786"/>
                      <a:pt x="27787" y="0"/>
                      <a:pt x="62063" y="0"/>
                    </a:cubicBezTo>
                    <a:lnTo>
                      <a:pt x="713717" y="0"/>
                    </a:lnTo>
                    <a:cubicBezTo>
                      <a:pt x="747993" y="0"/>
                      <a:pt x="775780" y="27785"/>
                      <a:pt x="775780" y="62062"/>
                    </a:cubicBezTo>
                    <a:lnTo>
                      <a:pt x="775780" y="193050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3413" name="Google Shape;3413;p29"/>
              <p:cNvSpPr/>
              <p:nvPr/>
            </p:nvSpPr>
            <p:spPr>
              <a:xfrm>
                <a:off x="5238331" y="2398840"/>
                <a:ext cx="775779" cy="3614134"/>
              </a:xfrm>
              <a:custGeom>
                <a:rect b="b" l="l" r="r" t="t"/>
                <a:pathLst>
                  <a:path extrusionOk="0" h="3614134" w="775779">
                    <a:moveTo>
                      <a:pt x="0" y="3614134"/>
                    </a:moveTo>
                    <a:lnTo>
                      <a:pt x="0" y="62062"/>
                    </a:lnTo>
                    <a:cubicBezTo>
                      <a:pt x="0" y="45602"/>
                      <a:pt x="6538" y="29816"/>
                      <a:pt x="18177" y="18177"/>
                    </a:cubicBezTo>
                    <a:cubicBezTo>
                      <a:pt x="29816" y="6538"/>
                      <a:pt x="45602" y="0"/>
                      <a:pt x="62062" y="0"/>
                    </a:cubicBezTo>
                    <a:lnTo>
                      <a:pt x="713717" y="0"/>
                    </a:lnTo>
                    <a:cubicBezTo>
                      <a:pt x="730176" y="0"/>
                      <a:pt x="745962" y="6538"/>
                      <a:pt x="757601" y="18177"/>
                    </a:cubicBezTo>
                    <a:cubicBezTo>
                      <a:pt x="769240" y="29816"/>
                      <a:pt x="775779" y="45602"/>
                      <a:pt x="775779" y="62062"/>
                    </a:cubicBezTo>
                    <a:lnTo>
                      <a:pt x="775779" y="361413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3414" name="Google Shape;3414;p29"/>
              <p:cNvSpPr/>
              <p:nvPr/>
            </p:nvSpPr>
            <p:spPr>
              <a:xfrm>
                <a:off x="7857496" y="1677283"/>
                <a:ext cx="775779" cy="4335691"/>
              </a:xfrm>
              <a:custGeom>
                <a:rect b="b" l="l" r="r" t="t"/>
                <a:pathLst>
                  <a:path extrusionOk="0" h="4335691" w="775779">
                    <a:moveTo>
                      <a:pt x="0" y="4335691"/>
                    </a:moveTo>
                    <a:lnTo>
                      <a:pt x="0" y="62062"/>
                    </a:lnTo>
                    <a:cubicBezTo>
                      <a:pt x="0" y="27786"/>
                      <a:pt x="27786" y="0"/>
                      <a:pt x="62062" y="0"/>
                    </a:cubicBezTo>
                    <a:lnTo>
                      <a:pt x="713717" y="0"/>
                    </a:lnTo>
                    <a:cubicBezTo>
                      <a:pt x="747993" y="0"/>
                      <a:pt x="775779" y="27786"/>
                      <a:pt x="775779" y="62062"/>
                    </a:cubicBezTo>
                    <a:lnTo>
                      <a:pt x="775779" y="433569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3415" name="Google Shape;3415;p29"/>
              <p:cNvSpPr/>
              <p:nvPr/>
            </p:nvSpPr>
            <p:spPr>
              <a:xfrm>
                <a:off x="10476661" y="715207"/>
                <a:ext cx="775779" cy="5297767"/>
              </a:xfrm>
              <a:custGeom>
                <a:rect b="b" l="l" r="r" t="t"/>
                <a:pathLst>
                  <a:path extrusionOk="0" h="5297767" w="775779">
                    <a:moveTo>
                      <a:pt x="0" y="5297767"/>
                    </a:moveTo>
                    <a:lnTo>
                      <a:pt x="0" y="62062"/>
                    </a:lnTo>
                    <a:cubicBezTo>
                      <a:pt x="0" y="27786"/>
                      <a:pt x="27786" y="0"/>
                      <a:pt x="62062" y="0"/>
                    </a:cubicBezTo>
                    <a:lnTo>
                      <a:pt x="713717" y="0"/>
                    </a:lnTo>
                    <a:cubicBezTo>
                      <a:pt x="747993" y="0"/>
                      <a:pt x="775779" y="27786"/>
                      <a:pt x="775779" y="62062"/>
                    </a:cubicBezTo>
                    <a:lnTo>
                      <a:pt x="775779" y="529776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3416" name="Google Shape;3416;p29"/>
              <p:cNvSpPr/>
              <p:nvPr/>
            </p:nvSpPr>
            <p:spPr>
              <a:xfrm>
                <a:off x="801179" y="4797679"/>
                <a:ext cx="775779" cy="1215295"/>
              </a:xfrm>
              <a:custGeom>
                <a:rect b="b" l="l" r="r" t="t"/>
                <a:pathLst>
                  <a:path extrusionOk="0" h="1215295" w="775779">
                    <a:moveTo>
                      <a:pt x="0" y="1215295"/>
                    </a:moveTo>
                    <a:lnTo>
                      <a:pt x="0" y="62063"/>
                    </a:lnTo>
                    <a:cubicBezTo>
                      <a:pt x="0" y="45603"/>
                      <a:pt x="6539" y="29817"/>
                      <a:pt x="18178" y="18178"/>
                    </a:cubicBezTo>
                    <a:cubicBezTo>
                      <a:pt x="29817" y="6539"/>
                      <a:pt x="45603" y="0"/>
                      <a:pt x="62063" y="0"/>
                    </a:cubicBezTo>
                    <a:lnTo>
                      <a:pt x="713717" y="0"/>
                    </a:lnTo>
                    <a:cubicBezTo>
                      <a:pt x="730177" y="0"/>
                      <a:pt x="745963" y="6539"/>
                      <a:pt x="757602" y="18178"/>
                    </a:cubicBezTo>
                    <a:cubicBezTo>
                      <a:pt x="769241" y="29817"/>
                      <a:pt x="775780" y="45603"/>
                      <a:pt x="775780" y="62063"/>
                    </a:cubicBezTo>
                    <a:lnTo>
                      <a:pt x="775780" y="121529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2"/>
                  </a:solidFill>
                </a:endParaRPr>
              </a:p>
            </p:txBody>
          </p:sp>
          <p:sp>
            <p:nvSpPr>
              <p:cNvPr id="3417" name="Google Shape;3417;p29"/>
              <p:cNvSpPr/>
              <p:nvPr/>
            </p:nvSpPr>
            <p:spPr>
              <a:xfrm>
                <a:off x="3420345" y="4082473"/>
                <a:ext cx="775779" cy="1930502"/>
              </a:xfrm>
              <a:custGeom>
                <a:rect b="b" l="l" r="r" t="t"/>
                <a:pathLst>
                  <a:path extrusionOk="0" h="1930502" w="775779">
                    <a:moveTo>
                      <a:pt x="0" y="1930501"/>
                    </a:moveTo>
                    <a:lnTo>
                      <a:pt x="0" y="62062"/>
                    </a:lnTo>
                    <a:cubicBezTo>
                      <a:pt x="0" y="27786"/>
                      <a:pt x="27786" y="0"/>
                      <a:pt x="62062" y="0"/>
                    </a:cubicBezTo>
                    <a:lnTo>
                      <a:pt x="713717" y="0"/>
                    </a:lnTo>
                    <a:cubicBezTo>
                      <a:pt x="747992" y="0"/>
                      <a:pt x="775779" y="27786"/>
                      <a:pt x="775779" y="62062"/>
                    </a:cubicBezTo>
                    <a:lnTo>
                      <a:pt x="775779" y="193050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2"/>
                  </a:solidFill>
                </a:endParaRPr>
              </a:p>
            </p:txBody>
          </p:sp>
          <p:sp>
            <p:nvSpPr>
              <p:cNvPr id="3418" name="Google Shape;3418;p29"/>
              <p:cNvSpPr/>
              <p:nvPr/>
            </p:nvSpPr>
            <p:spPr>
              <a:xfrm>
                <a:off x="6039510" y="3603551"/>
                <a:ext cx="775779" cy="2409423"/>
              </a:xfrm>
              <a:custGeom>
                <a:rect b="b" l="l" r="r" t="t"/>
                <a:pathLst>
                  <a:path extrusionOk="0" h="2409423" w="775779">
                    <a:moveTo>
                      <a:pt x="0" y="2409423"/>
                    </a:moveTo>
                    <a:lnTo>
                      <a:pt x="0" y="62062"/>
                    </a:lnTo>
                    <a:cubicBezTo>
                      <a:pt x="0" y="27786"/>
                      <a:pt x="27786" y="0"/>
                      <a:pt x="62062" y="0"/>
                    </a:cubicBezTo>
                    <a:lnTo>
                      <a:pt x="713717" y="0"/>
                    </a:lnTo>
                    <a:cubicBezTo>
                      <a:pt x="730177" y="0"/>
                      <a:pt x="745963" y="6538"/>
                      <a:pt x="757601" y="18178"/>
                    </a:cubicBezTo>
                    <a:cubicBezTo>
                      <a:pt x="769241" y="29816"/>
                      <a:pt x="775779" y="45602"/>
                      <a:pt x="775779" y="62062"/>
                    </a:cubicBezTo>
                    <a:lnTo>
                      <a:pt x="775779" y="240942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2"/>
                  </a:solidFill>
                </a:endParaRPr>
              </a:p>
            </p:txBody>
          </p:sp>
          <p:sp>
            <p:nvSpPr>
              <p:cNvPr id="3419" name="Google Shape;3419;p29"/>
              <p:cNvSpPr/>
              <p:nvPr/>
            </p:nvSpPr>
            <p:spPr>
              <a:xfrm>
                <a:off x="8658675" y="2640770"/>
                <a:ext cx="775779" cy="3372204"/>
              </a:xfrm>
              <a:custGeom>
                <a:rect b="b" l="l" r="r" t="t"/>
                <a:pathLst>
                  <a:path extrusionOk="0" h="3372204" w="775779">
                    <a:moveTo>
                      <a:pt x="0" y="3372204"/>
                    </a:moveTo>
                    <a:lnTo>
                      <a:pt x="0" y="62062"/>
                    </a:lnTo>
                    <a:cubicBezTo>
                      <a:pt x="0" y="27786"/>
                      <a:pt x="27786" y="0"/>
                      <a:pt x="62062" y="0"/>
                    </a:cubicBezTo>
                    <a:lnTo>
                      <a:pt x="713717" y="0"/>
                    </a:lnTo>
                    <a:cubicBezTo>
                      <a:pt x="747993" y="0"/>
                      <a:pt x="775779" y="27786"/>
                      <a:pt x="775779" y="62062"/>
                    </a:cubicBezTo>
                    <a:lnTo>
                      <a:pt x="775779" y="337220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2"/>
                  </a:solidFill>
                </a:endParaRPr>
              </a:p>
            </p:txBody>
          </p:sp>
          <p:sp>
            <p:nvSpPr>
              <p:cNvPr id="3420" name="Google Shape;3420;p29"/>
              <p:cNvSpPr/>
              <p:nvPr/>
            </p:nvSpPr>
            <p:spPr>
              <a:xfrm>
                <a:off x="11277840" y="1196822"/>
                <a:ext cx="775780" cy="4816152"/>
              </a:xfrm>
              <a:custGeom>
                <a:rect b="b" l="l" r="r" t="t"/>
                <a:pathLst>
                  <a:path extrusionOk="0" h="4816152" w="775780">
                    <a:moveTo>
                      <a:pt x="0" y="4816152"/>
                    </a:moveTo>
                    <a:lnTo>
                      <a:pt x="0" y="62062"/>
                    </a:lnTo>
                    <a:cubicBezTo>
                      <a:pt x="0" y="45602"/>
                      <a:pt x="6539" y="29816"/>
                      <a:pt x="18178" y="18178"/>
                    </a:cubicBezTo>
                    <a:cubicBezTo>
                      <a:pt x="29817" y="6539"/>
                      <a:pt x="45603" y="0"/>
                      <a:pt x="62063" y="0"/>
                    </a:cubicBezTo>
                    <a:lnTo>
                      <a:pt x="713717" y="0"/>
                    </a:lnTo>
                    <a:cubicBezTo>
                      <a:pt x="730177" y="0"/>
                      <a:pt x="745963" y="6539"/>
                      <a:pt x="757602" y="18178"/>
                    </a:cubicBezTo>
                    <a:cubicBezTo>
                      <a:pt x="769241" y="29816"/>
                      <a:pt x="775780" y="45602"/>
                      <a:pt x="775780" y="62062"/>
                    </a:cubicBezTo>
                    <a:lnTo>
                      <a:pt x="775780" y="481615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2"/>
                  </a:solidFill>
                </a:endParaRPr>
              </a:p>
            </p:txBody>
          </p:sp>
          <p:sp>
            <p:nvSpPr>
              <p:cNvPr id="3421" name="Google Shape;3421;p29"/>
              <p:cNvSpPr/>
              <p:nvPr/>
            </p:nvSpPr>
            <p:spPr>
              <a:xfrm>
                <a:off x="1602359" y="4797679"/>
                <a:ext cx="775779" cy="1215295"/>
              </a:xfrm>
              <a:custGeom>
                <a:rect b="b" l="l" r="r" t="t"/>
                <a:pathLst>
                  <a:path extrusionOk="0" h="1215295" w="775779">
                    <a:moveTo>
                      <a:pt x="0" y="1215295"/>
                    </a:moveTo>
                    <a:lnTo>
                      <a:pt x="0" y="62063"/>
                    </a:lnTo>
                    <a:cubicBezTo>
                      <a:pt x="0" y="45603"/>
                      <a:pt x="6538" y="29817"/>
                      <a:pt x="18177" y="18178"/>
                    </a:cubicBezTo>
                    <a:cubicBezTo>
                      <a:pt x="29816" y="6539"/>
                      <a:pt x="45602" y="0"/>
                      <a:pt x="62062" y="0"/>
                    </a:cubicBezTo>
                    <a:lnTo>
                      <a:pt x="713716" y="0"/>
                    </a:lnTo>
                    <a:cubicBezTo>
                      <a:pt x="730177" y="0"/>
                      <a:pt x="745962" y="6539"/>
                      <a:pt x="757601" y="18178"/>
                    </a:cubicBezTo>
                    <a:cubicBezTo>
                      <a:pt x="769240" y="29817"/>
                      <a:pt x="775779" y="45603"/>
                      <a:pt x="775779" y="62063"/>
                    </a:cubicBezTo>
                    <a:lnTo>
                      <a:pt x="775779" y="12152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3422" name="Google Shape;3422;p29"/>
              <p:cNvSpPr/>
              <p:nvPr/>
            </p:nvSpPr>
            <p:spPr>
              <a:xfrm>
                <a:off x="4221524" y="5047723"/>
                <a:ext cx="775779" cy="965251"/>
              </a:xfrm>
              <a:custGeom>
                <a:rect b="b" l="l" r="r" t="t"/>
                <a:pathLst>
                  <a:path extrusionOk="0" h="965251" w="775779">
                    <a:moveTo>
                      <a:pt x="0" y="965251"/>
                    </a:moveTo>
                    <a:lnTo>
                      <a:pt x="0" y="62062"/>
                    </a:lnTo>
                    <a:cubicBezTo>
                      <a:pt x="0" y="27786"/>
                      <a:pt x="27786" y="0"/>
                      <a:pt x="62062" y="0"/>
                    </a:cubicBezTo>
                    <a:lnTo>
                      <a:pt x="713717" y="0"/>
                    </a:lnTo>
                    <a:cubicBezTo>
                      <a:pt x="747993" y="0"/>
                      <a:pt x="775779" y="27787"/>
                      <a:pt x="775779" y="62062"/>
                    </a:cubicBezTo>
                    <a:lnTo>
                      <a:pt x="775779" y="96525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3423" name="Google Shape;3423;p29"/>
              <p:cNvSpPr/>
              <p:nvPr/>
            </p:nvSpPr>
            <p:spPr>
              <a:xfrm>
                <a:off x="6840689" y="4808263"/>
                <a:ext cx="775779" cy="1204711"/>
              </a:xfrm>
              <a:custGeom>
                <a:rect b="b" l="l" r="r" t="t"/>
                <a:pathLst>
                  <a:path extrusionOk="0" h="1204711" w="775779">
                    <a:moveTo>
                      <a:pt x="0" y="1204711"/>
                    </a:moveTo>
                    <a:lnTo>
                      <a:pt x="0" y="62062"/>
                    </a:lnTo>
                    <a:cubicBezTo>
                      <a:pt x="0" y="27786"/>
                      <a:pt x="27786" y="0"/>
                      <a:pt x="62063" y="0"/>
                    </a:cubicBezTo>
                    <a:lnTo>
                      <a:pt x="713717" y="0"/>
                    </a:lnTo>
                    <a:cubicBezTo>
                      <a:pt x="747994" y="0"/>
                      <a:pt x="775779" y="27786"/>
                      <a:pt x="775779" y="62062"/>
                    </a:cubicBezTo>
                    <a:lnTo>
                      <a:pt x="775779" y="120471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3424" name="Google Shape;3424;p29"/>
              <p:cNvSpPr/>
              <p:nvPr/>
            </p:nvSpPr>
            <p:spPr>
              <a:xfrm>
                <a:off x="9459854" y="4086000"/>
                <a:ext cx="775780" cy="1926974"/>
              </a:xfrm>
              <a:custGeom>
                <a:rect b="b" l="l" r="r" t="t"/>
                <a:pathLst>
                  <a:path extrusionOk="0" h="1926974" w="775780">
                    <a:moveTo>
                      <a:pt x="0" y="1926974"/>
                    </a:moveTo>
                    <a:lnTo>
                      <a:pt x="0" y="62062"/>
                    </a:lnTo>
                    <a:cubicBezTo>
                      <a:pt x="0" y="45602"/>
                      <a:pt x="6539" y="29817"/>
                      <a:pt x="18178" y="18177"/>
                    </a:cubicBezTo>
                    <a:cubicBezTo>
                      <a:pt x="29817" y="6539"/>
                      <a:pt x="45603" y="0"/>
                      <a:pt x="62063" y="0"/>
                    </a:cubicBezTo>
                    <a:lnTo>
                      <a:pt x="713717" y="0"/>
                    </a:lnTo>
                    <a:cubicBezTo>
                      <a:pt x="730178" y="0"/>
                      <a:pt x="745963" y="6539"/>
                      <a:pt x="757602" y="18177"/>
                    </a:cubicBezTo>
                    <a:cubicBezTo>
                      <a:pt x="769241" y="29817"/>
                      <a:pt x="775780" y="45602"/>
                      <a:pt x="775780" y="62062"/>
                    </a:cubicBezTo>
                    <a:lnTo>
                      <a:pt x="775780" y="19269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3425" name="Google Shape;3425;p29"/>
              <p:cNvSpPr/>
              <p:nvPr/>
            </p:nvSpPr>
            <p:spPr>
              <a:xfrm>
                <a:off x="12079020" y="4086513"/>
                <a:ext cx="775779" cy="1926461"/>
              </a:xfrm>
              <a:custGeom>
                <a:rect b="b" l="l" r="r" t="t"/>
                <a:pathLst>
                  <a:path extrusionOk="0" h="1926461" w="775779">
                    <a:moveTo>
                      <a:pt x="0" y="1926461"/>
                    </a:moveTo>
                    <a:lnTo>
                      <a:pt x="0" y="62062"/>
                    </a:lnTo>
                    <a:cubicBezTo>
                      <a:pt x="0" y="27787"/>
                      <a:pt x="27786" y="0"/>
                      <a:pt x="62062" y="0"/>
                    </a:cubicBezTo>
                    <a:lnTo>
                      <a:pt x="713717" y="0"/>
                    </a:lnTo>
                    <a:cubicBezTo>
                      <a:pt x="747993" y="0"/>
                      <a:pt x="775779" y="27787"/>
                      <a:pt x="775779" y="62062"/>
                    </a:cubicBezTo>
                    <a:lnTo>
                      <a:pt x="775779" y="19264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3"/>
                  </a:solidFill>
                </a:endParaRPr>
              </a:p>
            </p:txBody>
          </p:sp>
        </p:grpSp>
      </p:grpSp>
      <p:grpSp>
        <p:nvGrpSpPr>
          <p:cNvPr id="3426" name="Google Shape;3426;p29"/>
          <p:cNvGrpSpPr/>
          <p:nvPr/>
        </p:nvGrpSpPr>
        <p:grpSpPr>
          <a:xfrm>
            <a:off x="1657103" y="517922"/>
            <a:ext cx="5829750" cy="898579"/>
            <a:chOff x="0" y="9525"/>
            <a:chExt cx="15546000" cy="2396210"/>
          </a:xfrm>
        </p:grpSpPr>
        <p:sp>
          <p:nvSpPr>
            <p:cNvPr id="3427" name="Google Shape;3427;p29"/>
            <p:cNvSpPr txBox="1"/>
            <p:nvPr/>
          </p:nvSpPr>
          <p:spPr>
            <a:xfrm>
              <a:off x="0" y="9525"/>
              <a:ext cx="15546000" cy="13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Write Your Topic or Idea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428" name="Google Shape;3428;p29"/>
            <p:cNvSpPr txBox="1"/>
            <p:nvPr/>
          </p:nvSpPr>
          <p:spPr>
            <a:xfrm>
              <a:off x="0" y="1666835"/>
              <a:ext cx="15546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</a:t>
              </a:r>
              <a:r>
                <a:rPr lang="en" sz="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429" name="Google Shape;3429;p29"/>
          <p:cNvGrpSpPr/>
          <p:nvPr/>
        </p:nvGrpSpPr>
        <p:grpSpPr>
          <a:xfrm rot="-2007485">
            <a:off x="7779569" y="2611412"/>
            <a:ext cx="1952446" cy="714664"/>
            <a:chOff x="15556830" y="5222800"/>
            <a:chExt cx="3904375" cy="1429138"/>
          </a:xfrm>
        </p:grpSpPr>
        <p:sp>
          <p:nvSpPr>
            <p:cNvPr id="3430" name="Google Shape;3430;p29"/>
            <p:cNvSpPr/>
            <p:nvPr/>
          </p:nvSpPr>
          <p:spPr>
            <a:xfrm>
              <a:off x="17729355" y="5300089"/>
              <a:ext cx="1574845" cy="1281089"/>
            </a:xfrm>
            <a:custGeom>
              <a:rect b="b" l="l" r="r" t="t"/>
              <a:pathLst>
                <a:path extrusionOk="0" h="1281089" w="1574845">
                  <a:moveTo>
                    <a:pt x="1560792" y="307009"/>
                  </a:moveTo>
                  <a:cubicBezTo>
                    <a:pt x="1574614" y="378938"/>
                    <a:pt x="1576269" y="453774"/>
                    <a:pt x="1574005" y="526194"/>
                  </a:cubicBezTo>
                  <a:cubicBezTo>
                    <a:pt x="1569874" y="658246"/>
                    <a:pt x="1553163" y="792208"/>
                    <a:pt x="1499353" y="912908"/>
                  </a:cubicBezTo>
                  <a:cubicBezTo>
                    <a:pt x="1374632" y="1192676"/>
                    <a:pt x="1057175" y="1278608"/>
                    <a:pt x="774779" y="1280963"/>
                  </a:cubicBezTo>
                  <a:cubicBezTo>
                    <a:pt x="623953" y="1282218"/>
                    <a:pt x="452457" y="1275294"/>
                    <a:pt x="314047" y="1209424"/>
                  </a:cubicBezTo>
                  <a:cubicBezTo>
                    <a:pt x="114127" y="1114276"/>
                    <a:pt x="72171" y="904034"/>
                    <a:pt x="32596" y="706378"/>
                  </a:cubicBezTo>
                  <a:cubicBezTo>
                    <a:pt x="17814" y="632570"/>
                    <a:pt x="9779" y="557570"/>
                    <a:pt x="6000" y="482444"/>
                  </a:cubicBezTo>
                  <a:cubicBezTo>
                    <a:pt x="5570" y="480877"/>
                    <a:pt x="5149" y="479443"/>
                    <a:pt x="4891" y="478405"/>
                  </a:cubicBezTo>
                  <a:cubicBezTo>
                    <a:pt x="-4433" y="445112"/>
                    <a:pt x="1010" y="409222"/>
                    <a:pt x="9256" y="376224"/>
                  </a:cubicBezTo>
                  <a:cubicBezTo>
                    <a:pt x="37711" y="281294"/>
                    <a:pt x="93099" y="204875"/>
                    <a:pt x="175614" y="149617"/>
                  </a:cubicBezTo>
                  <a:cubicBezTo>
                    <a:pt x="290715" y="72534"/>
                    <a:pt x="436543" y="38750"/>
                    <a:pt x="572236" y="19600"/>
                  </a:cubicBezTo>
                  <a:cubicBezTo>
                    <a:pt x="719938" y="-1250"/>
                    <a:pt x="869616" y="-1257"/>
                    <a:pt x="1018459" y="949"/>
                  </a:cubicBezTo>
                  <a:cubicBezTo>
                    <a:pt x="1099467" y="2150"/>
                    <a:pt x="1180873" y="3974"/>
                    <a:pt x="1260616" y="18298"/>
                  </a:cubicBezTo>
                  <a:cubicBezTo>
                    <a:pt x="1361138" y="36348"/>
                    <a:pt x="1466447" y="73922"/>
                    <a:pt x="1515361" y="170302"/>
                  </a:cubicBezTo>
                  <a:cubicBezTo>
                    <a:pt x="1537335" y="213592"/>
                    <a:pt x="1551695" y="259673"/>
                    <a:pt x="1560792" y="3070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1" name="Google Shape;3431;p29"/>
            <p:cNvSpPr/>
            <p:nvPr/>
          </p:nvSpPr>
          <p:spPr>
            <a:xfrm>
              <a:off x="15724048" y="5342614"/>
              <a:ext cx="1573323" cy="1278325"/>
            </a:xfrm>
            <a:custGeom>
              <a:rect b="b" l="l" r="r" t="t"/>
              <a:pathLst>
                <a:path extrusionOk="0" h="1278325" w="1573323">
                  <a:moveTo>
                    <a:pt x="8267" y="336069"/>
                  </a:moveTo>
                  <a:cubicBezTo>
                    <a:pt x="-2642" y="408496"/>
                    <a:pt x="-1275" y="483333"/>
                    <a:pt x="3910" y="555605"/>
                  </a:cubicBezTo>
                  <a:cubicBezTo>
                    <a:pt x="13366" y="687384"/>
                    <a:pt x="35473" y="820558"/>
                    <a:pt x="94101" y="938997"/>
                  </a:cubicBezTo>
                  <a:cubicBezTo>
                    <a:pt x="230004" y="1213517"/>
                    <a:pt x="550678" y="1286615"/>
                    <a:pt x="832941" y="1277602"/>
                  </a:cubicBezTo>
                  <a:cubicBezTo>
                    <a:pt x="983689" y="1272791"/>
                    <a:pt x="1154771" y="1258975"/>
                    <a:pt x="1290409" y="1187584"/>
                  </a:cubicBezTo>
                  <a:cubicBezTo>
                    <a:pt x="1486323" y="1084475"/>
                    <a:pt x="1519768" y="872713"/>
                    <a:pt x="1551339" y="673622"/>
                  </a:cubicBezTo>
                  <a:cubicBezTo>
                    <a:pt x="1563130" y="599276"/>
                    <a:pt x="1568135" y="524018"/>
                    <a:pt x="1568885" y="448800"/>
                  </a:cubicBezTo>
                  <a:cubicBezTo>
                    <a:pt x="1569252" y="447217"/>
                    <a:pt x="1569611" y="445767"/>
                    <a:pt x="1569830" y="444722"/>
                  </a:cubicBezTo>
                  <a:cubicBezTo>
                    <a:pt x="1577803" y="411077"/>
                    <a:pt x="1570915" y="375437"/>
                    <a:pt x="1561342" y="342806"/>
                  </a:cubicBezTo>
                  <a:cubicBezTo>
                    <a:pt x="1529084" y="249100"/>
                    <a:pt x="1470651" y="174973"/>
                    <a:pt x="1385981" y="123075"/>
                  </a:cubicBezTo>
                  <a:cubicBezTo>
                    <a:pt x="1267865" y="50687"/>
                    <a:pt x="1120788" y="22797"/>
                    <a:pt x="984431" y="9113"/>
                  </a:cubicBezTo>
                  <a:cubicBezTo>
                    <a:pt x="836010" y="-5780"/>
                    <a:pt x="686449" y="232"/>
                    <a:pt x="537817" y="8426"/>
                  </a:cubicBezTo>
                  <a:cubicBezTo>
                    <a:pt x="456919" y="12886"/>
                    <a:pt x="375661" y="17986"/>
                    <a:pt x="296558" y="35498"/>
                  </a:cubicBezTo>
                  <a:cubicBezTo>
                    <a:pt x="196848" y="57572"/>
                    <a:pt x="93132" y="99356"/>
                    <a:pt x="48154" y="197623"/>
                  </a:cubicBezTo>
                  <a:cubicBezTo>
                    <a:pt x="27937" y="241786"/>
                    <a:pt x="15443" y="288405"/>
                    <a:pt x="8267" y="3360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2" name="Google Shape;3432;p29"/>
            <p:cNvSpPr/>
            <p:nvPr/>
          </p:nvSpPr>
          <p:spPr>
            <a:xfrm>
              <a:off x="18282313" y="5308828"/>
              <a:ext cx="523234" cy="1108531"/>
            </a:xfrm>
            <a:custGeom>
              <a:rect b="b" l="l" r="r" t="t"/>
              <a:pathLst>
                <a:path extrusionOk="0" h="1108531" w="523234">
                  <a:moveTo>
                    <a:pt x="459558" y="8030"/>
                  </a:moveTo>
                  <a:cubicBezTo>
                    <a:pt x="472029" y="-10651"/>
                    <a:pt x="502217" y="6440"/>
                    <a:pt x="491707" y="26899"/>
                  </a:cubicBezTo>
                  <a:cubicBezTo>
                    <a:pt x="480720" y="46345"/>
                    <a:pt x="470256" y="65971"/>
                    <a:pt x="460987" y="86290"/>
                  </a:cubicBezTo>
                  <a:cubicBezTo>
                    <a:pt x="434523" y="152191"/>
                    <a:pt x="413291" y="220892"/>
                    <a:pt x="400626" y="290801"/>
                  </a:cubicBezTo>
                  <a:cubicBezTo>
                    <a:pt x="381026" y="442431"/>
                    <a:pt x="474278" y="362511"/>
                    <a:pt x="517023" y="444887"/>
                  </a:cubicBezTo>
                  <a:cubicBezTo>
                    <a:pt x="538942" y="518047"/>
                    <a:pt x="497868" y="595379"/>
                    <a:pt x="471177" y="662333"/>
                  </a:cubicBezTo>
                  <a:cubicBezTo>
                    <a:pt x="425551" y="745053"/>
                    <a:pt x="285392" y="1151672"/>
                    <a:pt x="173992" y="1104780"/>
                  </a:cubicBezTo>
                  <a:cubicBezTo>
                    <a:pt x="132840" y="1085124"/>
                    <a:pt x="133785" y="1031222"/>
                    <a:pt x="132036" y="991878"/>
                  </a:cubicBezTo>
                  <a:cubicBezTo>
                    <a:pt x="138126" y="902664"/>
                    <a:pt x="171977" y="817262"/>
                    <a:pt x="203173" y="734184"/>
                  </a:cubicBezTo>
                  <a:cubicBezTo>
                    <a:pt x="218697" y="691479"/>
                    <a:pt x="239640" y="650404"/>
                    <a:pt x="250237" y="606093"/>
                  </a:cubicBezTo>
                  <a:cubicBezTo>
                    <a:pt x="253032" y="576027"/>
                    <a:pt x="201846" y="593477"/>
                    <a:pt x="184667" y="595028"/>
                  </a:cubicBezTo>
                  <a:cubicBezTo>
                    <a:pt x="149410" y="599223"/>
                    <a:pt x="114154" y="606942"/>
                    <a:pt x="78522" y="605968"/>
                  </a:cubicBezTo>
                  <a:cubicBezTo>
                    <a:pt x="21729" y="608323"/>
                    <a:pt x="-8842" y="565438"/>
                    <a:pt x="2254" y="511552"/>
                  </a:cubicBezTo>
                  <a:cubicBezTo>
                    <a:pt x="38057" y="399563"/>
                    <a:pt x="89572" y="292532"/>
                    <a:pt x="131036" y="182717"/>
                  </a:cubicBezTo>
                  <a:cubicBezTo>
                    <a:pt x="149808" y="131888"/>
                    <a:pt x="172173" y="82368"/>
                    <a:pt x="191882" y="31968"/>
                  </a:cubicBezTo>
                  <a:cubicBezTo>
                    <a:pt x="200464" y="8311"/>
                    <a:pt x="230676" y="12631"/>
                    <a:pt x="237969" y="30931"/>
                  </a:cubicBezTo>
                  <a:cubicBezTo>
                    <a:pt x="241702" y="30595"/>
                    <a:pt x="245348" y="30135"/>
                    <a:pt x="248753" y="29410"/>
                  </a:cubicBezTo>
                  <a:cubicBezTo>
                    <a:pt x="314753" y="19445"/>
                    <a:pt x="381681" y="25730"/>
                    <a:pt x="448025" y="21995"/>
                  </a:cubicBezTo>
                  <a:cubicBezTo>
                    <a:pt x="448025" y="22026"/>
                    <a:pt x="448001" y="22065"/>
                    <a:pt x="448001" y="22096"/>
                  </a:cubicBezTo>
                  <a:lnTo>
                    <a:pt x="447970" y="22096"/>
                  </a:lnTo>
                  <a:cubicBezTo>
                    <a:pt x="447970" y="22128"/>
                    <a:pt x="447939" y="22128"/>
                    <a:pt x="447947" y="22167"/>
                  </a:cubicBezTo>
                  <a:cubicBezTo>
                    <a:pt x="448681" y="22096"/>
                    <a:pt x="449415" y="22065"/>
                    <a:pt x="450125" y="22096"/>
                  </a:cubicBezTo>
                  <a:cubicBezTo>
                    <a:pt x="453241" y="17395"/>
                    <a:pt x="456380" y="12685"/>
                    <a:pt x="459558" y="80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3" name="Google Shape;3433;p29"/>
            <p:cNvSpPr/>
            <p:nvPr/>
          </p:nvSpPr>
          <p:spPr>
            <a:xfrm>
              <a:off x="16406389" y="5359173"/>
              <a:ext cx="524811" cy="1096362"/>
            </a:xfrm>
            <a:custGeom>
              <a:rect b="b" l="l" r="r" t="t"/>
              <a:pathLst>
                <a:path extrusionOk="0" h="1096362" w="524811">
                  <a:moveTo>
                    <a:pt x="480441" y="7454"/>
                  </a:moveTo>
                  <a:cubicBezTo>
                    <a:pt x="493662" y="-10713"/>
                    <a:pt x="523132" y="7579"/>
                    <a:pt x="511801" y="27602"/>
                  </a:cubicBezTo>
                  <a:cubicBezTo>
                    <a:pt x="500033" y="46588"/>
                    <a:pt x="488797" y="65776"/>
                    <a:pt x="478708" y="85706"/>
                  </a:cubicBezTo>
                  <a:cubicBezTo>
                    <a:pt x="449605" y="150492"/>
                    <a:pt x="425624" y="218280"/>
                    <a:pt x="410147" y="287628"/>
                  </a:cubicBezTo>
                  <a:cubicBezTo>
                    <a:pt x="384448" y="438346"/>
                    <a:pt x="480847" y="362246"/>
                    <a:pt x="520235" y="446276"/>
                  </a:cubicBezTo>
                  <a:cubicBezTo>
                    <a:pt x="539187" y="520262"/>
                    <a:pt x="495020" y="595879"/>
                    <a:pt x="465652" y="661702"/>
                  </a:cubicBezTo>
                  <a:cubicBezTo>
                    <a:pt x="416722" y="742519"/>
                    <a:pt x="260281" y="1143166"/>
                    <a:pt x="150857" y="1091838"/>
                  </a:cubicBezTo>
                  <a:cubicBezTo>
                    <a:pt x="110533" y="1070536"/>
                    <a:pt x="113649" y="1016720"/>
                    <a:pt x="113492" y="977345"/>
                  </a:cubicBezTo>
                  <a:cubicBezTo>
                    <a:pt x="123175" y="888450"/>
                    <a:pt x="160447" y="804475"/>
                    <a:pt x="194969" y="722714"/>
                  </a:cubicBezTo>
                  <a:cubicBezTo>
                    <a:pt x="212203" y="680672"/>
                    <a:pt x="234794" y="640463"/>
                    <a:pt x="247163" y="596620"/>
                  </a:cubicBezTo>
                  <a:cubicBezTo>
                    <a:pt x="251169" y="566694"/>
                    <a:pt x="199326" y="582062"/>
                    <a:pt x="182092" y="582928"/>
                  </a:cubicBezTo>
                  <a:cubicBezTo>
                    <a:pt x="146695" y="585696"/>
                    <a:pt x="111158" y="591996"/>
                    <a:pt x="75589" y="589587"/>
                  </a:cubicBezTo>
                  <a:cubicBezTo>
                    <a:pt x="18749" y="589657"/>
                    <a:pt x="-10073" y="545572"/>
                    <a:pt x="3194" y="492177"/>
                  </a:cubicBezTo>
                  <a:cubicBezTo>
                    <a:pt x="43487" y="381715"/>
                    <a:pt x="99281" y="276844"/>
                    <a:pt x="145134" y="168792"/>
                  </a:cubicBezTo>
                  <a:cubicBezTo>
                    <a:pt x="165944" y="118758"/>
                    <a:pt x="190284" y="70182"/>
                    <a:pt x="212008" y="20615"/>
                  </a:cubicBezTo>
                  <a:cubicBezTo>
                    <a:pt x="221534" y="-2675"/>
                    <a:pt x="251551" y="2854"/>
                    <a:pt x="258095" y="21434"/>
                  </a:cubicBezTo>
                  <a:cubicBezTo>
                    <a:pt x="261835" y="21247"/>
                    <a:pt x="265505" y="20935"/>
                    <a:pt x="268933" y="20343"/>
                  </a:cubicBezTo>
                  <a:cubicBezTo>
                    <a:pt x="335284" y="13044"/>
                    <a:pt x="401909" y="22011"/>
                    <a:pt x="468346" y="20951"/>
                  </a:cubicBezTo>
                  <a:cubicBezTo>
                    <a:pt x="468346" y="20982"/>
                    <a:pt x="468314" y="21013"/>
                    <a:pt x="468322" y="21044"/>
                  </a:cubicBezTo>
                  <a:lnTo>
                    <a:pt x="468291" y="21044"/>
                  </a:lnTo>
                  <a:cubicBezTo>
                    <a:pt x="468291" y="21076"/>
                    <a:pt x="468260" y="21076"/>
                    <a:pt x="468260" y="21107"/>
                  </a:cubicBezTo>
                  <a:cubicBezTo>
                    <a:pt x="468994" y="21068"/>
                    <a:pt x="469728" y="21068"/>
                    <a:pt x="470438" y="21122"/>
                  </a:cubicBezTo>
                  <a:cubicBezTo>
                    <a:pt x="473757" y="16561"/>
                    <a:pt x="477084" y="11976"/>
                    <a:pt x="480441" y="74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4" name="Google Shape;3434;p29"/>
            <p:cNvSpPr/>
            <p:nvPr/>
          </p:nvSpPr>
          <p:spPr>
            <a:xfrm>
              <a:off x="18126731" y="6118733"/>
              <a:ext cx="226421" cy="450563"/>
            </a:xfrm>
            <a:custGeom>
              <a:rect b="b" l="l" r="r" t="t"/>
              <a:pathLst>
                <a:path extrusionOk="0" h="450563" w="226421">
                  <a:moveTo>
                    <a:pt x="88727" y="450045"/>
                  </a:moveTo>
                  <a:cubicBezTo>
                    <a:pt x="68651" y="446427"/>
                    <a:pt x="66426" y="424354"/>
                    <a:pt x="71954" y="408182"/>
                  </a:cubicBezTo>
                  <a:cubicBezTo>
                    <a:pt x="66410" y="410958"/>
                    <a:pt x="59960" y="411629"/>
                    <a:pt x="53611" y="409461"/>
                  </a:cubicBezTo>
                  <a:cubicBezTo>
                    <a:pt x="50215" y="408307"/>
                    <a:pt x="47302" y="406506"/>
                    <a:pt x="44928" y="404253"/>
                  </a:cubicBezTo>
                  <a:cubicBezTo>
                    <a:pt x="34574" y="420884"/>
                    <a:pt x="7196" y="417336"/>
                    <a:pt x="1433" y="398592"/>
                  </a:cubicBezTo>
                  <a:cubicBezTo>
                    <a:pt x="-2057" y="389181"/>
                    <a:pt x="1613" y="379731"/>
                    <a:pt x="4119" y="370561"/>
                  </a:cubicBezTo>
                  <a:cubicBezTo>
                    <a:pt x="31528" y="291187"/>
                    <a:pt x="57188" y="211032"/>
                    <a:pt x="86174" y="132188"/>
                  </a:cubicBezTo>
                  <a:cubicBezTo>
                    <a:pt x="104251" y="89171"/>
                    <a:pt x="120642" y="41710"/>
                    <a:pt x="156976" y="10381"/>
                  </a:cubicBezTo>
                  <a:cubicBezTo>
                    <a:pt x="176037" y="-6414"/>
                    <a:pt x="210802" y="-2991"/>
                    <a:pt x="221195" y="21820"/>
                  </a:cubicBezTo>
                  <a:cubicBezTo>
                    <a:pt x="229464" y="41149"/>
                    <a:pt x="225646" y="63464"/>
                    <a:pt x="224842" y="83869"/>
                  </a:cubicBezTo>
                  <a:cubicBezTo>
                    <a:pt x="221054" y="152874"/>
                    <a:pt x="201681" y="219492"/>
                    <a:pt x="180090" y="284754"/>
                  </a:cubicBezTo>
                  <a:cubicBezTo>
                    <a:pt x="169728" y="316590"/>
                    <a:pt x="159037" y="348269"/>
                    <a:pt x="147059" y="379489"/>
                  </a:cubicBezTo>
                  <a:cubicBezTo>
                    <a:pt x="138532" y="394342"/>
                    <a:pt x="137712" y="418701"/>
                    <a:pt x="119213" y="424455"/>
                  </a:cubicBezTo>
                  <a:cubicBezTo>
                    <a:pt x="117198" y="439644"/>
                    <a:pt x="105134" y="453437"/>
                    <a:pt x="88727" y="4500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5" name="Google Shape;3435;p29"/>
            <p:cNvSpPr/>
            <p:nvPr/>
          </p:nvSpPr>
          <p:spPr>
            <a:xfrm>
              <a:off x="16188039" y="6192494"/>
              <a:ext cx="240009" cy="446556"/>
            </a:xfrm>
            <a:custGeom>
              <a:rect b="b" l="l" r="r" t="t"/>
              <a:pathLst>
                <a:path extrusionOk="0" h="446556" w="240009">
                  <a:moveTo>
                    <a:pt x="86274" y="445819"/>
                  </a:moveTo>
                  <a:cubicBezTo>
                    <a:pt x="66361" y="441398"/>
                    <a:pt x="65026" y="419254"/>
                    <a:pt x="71203" y="403317"/>
                  </a:cubicBezTo>
                  <a:cubicBezTo>
                    <a:pt x="65549" y="405867"/>
                    <a:pt x="59083" y="406280"/>
                    <a:pt x="52821" y="403855"/>
                  </a:cubicBezTo>
                  <a:cubicBezTo>
                    <a:pt x="49471" y="402561"/>
                    <a:pt x="46636" y="400651"/>
                    <a:pt x="44356" y="398304"/>
                  </a:cubicBezTo>
                  <a:cubicBezTo>
                    <a:pt x="33338" y="414498"/>
                    <a:pt x="6124" y="409851"/>
                    <a:pt x="1119" y="390904"/>
                  </a:cubicBezTo>
                  <a:cubicBezTo>
                    <a:pt x="-1989" y="381360"/>
                    <a:pt x="2064" y="372066"/>
                    <a:pt x="4930" y="362998"/>
                  </a:cubicBezTo>
                  <a:cubicBezTo>
                    <a:pt x="35517" y="284793"/>
                    <a:pt x="64393" y="205731"/>
                    <a:pt x="96542" y="128118"/>
                  </a:cubicBezTo>
                  <a:cubicBezTo>
                    <a:pt x="116337" y="85865"/>
                    <a:pt x="134633" y="39098"/>
                    <a:pt x="172201" y="9259"/>
                  </a:cubicBezTo>
                  <a:cubicBezTo>
                    <a:pt x="191926" y="-6757"/>
                    <a:pt x="226527" y="-1938"/>
                    <a:pt x="235905" y="23270"/>
                  </a:cubicBezTo>
                  <a:cubicBezTo>
                    <a:pt x="243386" y="42919"/>
                    <a:pt x="238669" y="65063"/>
                    <a:pt x="237045" y="85413"/>
                  </a:cubicBezTo>
                  <a:cubicBezTo>
                    <a:pt x="230478" y="154207"/>
                    <a:pt x="208434" y="219991"/>
                    <a:pt x="184227" y="284333"/>
                  </a:cubicBezTo>
                  <a:cubicBezTo>
                    <a:pt x="172591" y="315724"/>
                    <a:pt x="160628" y="346952"/>
                    <a:pt x="147400" y="377665"/>
                  </a:cubicBezTo>
                  <a:cubicBezTo>
                    <a:pt x="138280" y="392159"/>
                    <a:pt x="136484" y="416463"/>
                    <a:pt x="117758" y="421477"/>
                  </a:cubicBezTo>
                  <a:cubicBezTo>
                    <a:pt x="115143" y="436572"/>
                    <a:pt x="102531" y="449874"/>
                    <a:pt x="86274" y="4458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6" name="Google Shape;3436;p29"/>
            <p:cNvSpPr/>
            <p:nvPr/>
          </p:nvSpPr>
          <p:spPr>
            <a:xfrm>
              <a:off x="17724888" y="5768600"/>
              <a:ext cx="154583" cy="373719"/>
            </a:xfrm>
            <a:custGeom>
              <a:rect b="b" l="l" r="r" t="t"/>
              <a:pathLst>
                <a:path extrusionOk="0" h="373719" w="154583">
                  <a:moveTo>
                    <a:pt x="55515" y="1278"/>
                  </a:moveTo>
                  <a:cubicBezTo>
                    <a:pt x="68922" y="-1630"/>
                    <a:pt x="83197" y="265"/>
                    <a:pt x="95441" y="8615"/>
                  </a:cubicBezTo>
                  <a:cubicBezTo>
                    <a:pt x="132431" y="33831"/>
                    <a:pt x="142707" y="95054"/>
                    <a:pt x="148790" y="136254"/>
                  </a:cubicBezTo>
                  <a:cubicBezTo>
                    <a:pt x="156419" y="187910"/>
                    <a:pt x="155217" y="240447"/>
                    <a:pt x="152500" y="292430"/>
                  </a:cubicBezTo>
                  <a:cubicBezTo>
                    <a:pt x="151297" y="315401"/>
                    <a:pt x="149056" y="340320"/>
                    <a:pt x="133485" y="357279"/>
                  </a:cubicBezTo>
                  <a:cubicBezTo>
                    <a:pt x="121983" y="369809"/>
                    <a:pt x="103898" y="375937"/>
                    <a:pt x="87133" y="372990"/>
                  </a:cubicBezTo>
                  <a:cubicBezTo>
                    <a:pt x="54898" y="367322"/>
                    <a:pt x="40186" y="331860"/>
                    <a:pt x="31230" y="304360"/>
                  </a:cubicBezTo>
                  <a:cubicBezTo>
                    <a:pt x="11302" y="243176"/>
                    <a:pt x="2009" y="178912"/>
                    <a:pt x="166" y="114703"/>
                  </a:cubicBezTo>
                  <a:cubicBezTo>
                    <a:pt x="-654" y="86345"/>
                    <a:pt x="1080" y="53784"/>
                    <a:pt x="16377" y="28950"/>
                  </a:cubicBezTo>
                  <a:cubicBezTo>
                    <a:pt x="25069" y="14837"/>
                    <a:pt x="39694" y="4709"/>
                    <a:pt x="55515" y="12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7" name="Google Shape;3437;p29"/>
            <p:cNvSpPr/>
            <p:nvPr/>
          </p:nvSpPr>
          <p:spPr>
            <a:xfrm>
              <a:off x="17156764" y="5779750"/>
              <a:ext cx="150577" cy="374636"/>
            </a:xfrm>
            <a:custGeom>
              <a:rect b="b" l="l" r="r" t="t"/>
              <a:pathLst>
                <a:path extrusionOk="0" h="374636" w="150577">
                  <a:moveTo>
                    <a:pt x="90636" y="849"/>
                  </a:moveTo>
                  <a:cubicBezTo>
                    <a:pt x="77119" y="-1521"/>
                    <a:pt x="62938" y="951"/>
                    <a:pt x="51038" y="9785"/>
                  </a:cubicBezTo>
                  <a:cubicBezTo>
                    <a:pt x="15102" y="36466"/>
                    <a:pt x="7301" y="98056"/>
                    <a:pt x="2881" y="139466"/>
                  </a:cubicBezTo>
                  <a:cubicBezTo>
                    <a:pt x="-2655" y="191387"/>
                    <a:pt x="664" y="243831"/>
                    <a:pt x="5481" y="295666"/>
                  </a:cubicBezTo>
                  <a:cubicBezTo>
                    <a:pt x="7613" y="318574"/>
                    <a:pt x="10854" y="343376"/>
                    <a:pt x="27096" y="359696"/>
                  </a:cubicBezTo>
                  <a:cubicBezTo>
                    <a:pt x="39090" y="371750"/>
                    <a:pt x="57410" y="377146"/>
                    <a:pt x="74042" y="373528"/>
                  </a:cubicBezTo>
                  <a:cubicBezTo>
                    <a:pt x="106019" y="366565"/>
                    <a:pt x="119294" y="330542"/>
                    <a:pt x="127134" y="302707"/>
                  </a:cubicBezTo>
                  <a:cubicBezTo>
                    <a:pt x="144571" y="240766"/>
                    <a:pt x="151271" y="176183"/>
                    <a:pt x="150521" y="111950"/>
                  </a:cubicBezTo>
                  <a:cubicBezTo>
                    <a:pt x="150193" y="83584"/>
                    <a:pt x="147148" y="51117"/>
                    <a:pt x="130867" y="26923"/>
                  </a:cubicBezTo>
                  <a:cubicBezTo>
                    <a:pt x="121605" y="13176"/>
                    <a:pt x="106581" y="3648"/>
                    <a:pt x="90636" y="8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8" name="Google Shape;3438;p29"/>
            <p:cNvSpPr/>
            <p:nvPr/>
          </p:nvSpPr>
          <p:spPr>
            <a:xfrm>
              <a:off x="18820047" y="5426276"/>
              <a:ext cx="499410" cy="889348"/>
            </a:xfrm>
            <a:custGeom>
              <a:rect b="b" l="l" r="r" t="t"/>
              <a:pathLst>
                <a:path extrusionOk="0" h="889348" w="499410">
                  <a:moveTo>
                    <a:pt x="498476" y="84801"/>
                  </a:moveTo>
                  <a:cubicBezTo>
                    <a:pt x="487450" y="169618"/>
                    <a:pt x="353241" y="193095"/>
                    <a:pt x="277192" y="312438"/>
                  </a:cubicBezTo>
                  <a:cubicBezTo>
                    <a:pt x="191897" y="446298"/>
                    <a:pt x="223983" y="616346"/>
                    <a:pt x="195973" y="771243"/>
                  </a:cubicBezTo>
                  <a:cubicBezTo>
                    <a:pt x="168697" y="922063"/>
                    <a:pt x="35667" y="906118"/>
                    <a:pt x="7040" y="846236"/>
                  </a:cubicBezTo>
                  <a:cubicBezTo>
                    <a:pt x="-9311" y="812030"/>
                    <a:pt x="-1573" y="822205"/>
                    <a:pt x="77819" y="428778"/>
                  </a:cubicBezTo>
                  <a:cubicBezTo>
                    <a:pt x="88330" y="376686"/>
                    <a:pt x="73649" y="314753"/>
                    <a:pt x="151143" y="218264"/>
                  </a:cubicBezTo>
                  <a:cubicBezTo>
                    <a:pt x="210021" y="144956"/>
                    <a:pt x="295308" y="90087"/>
                    <a:pt x="394690" y="19601"/>
                  </a:cubicBezTo>
                  <a:cubicBezTo>
                    <a:pt x="466093" y="-31041"/>
                    <a:pt x="506152" y="25714"/>
                    <a:pt x="498476" y="848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9" name="Google Shape;3439;p29"/>
            <p:cNvSpPr/>
            <p:nvPr/>
          </p:nvSpPr>
          <p:spPr>
            <a:xfrm>
              <a:off x="15698486" y="5496981"/>
              <a:ext cx="529378" cy="874216"/>
            </a:xfrm>
            <a:custGeom>
              <a:rect b="b" l="l" r="r" t="t"/>
              <a:pathLst>
                <a:path extrusionOk="0" h="874216" w="529378">
                  <a:moveTo>
                    <a:pt x="1602" y="86897"/>
                  </a:moveTo>
                  <a:cubicBezTo>
                    <a:pt x="16040" y="171199"/>
                    <a:pt x="151092" y="189265"/>
                    <a:pt x="231890" y="305450"/>
                  </a:cubicBezTo>
                  <a:cubicBezTo>
                    <a:pt x="322518" y="435771"/>
                    <a:pt x="297311" y="606972"/>
                    <a:pt x="331553" y="760614"/>
                  </a:cubicBezTo>
                  <a:cubicBezTo>
                    <a:pt x="364896" y="910218"/>
                    <a:pt x="497176" y="888932"/>
                    <a:pt x="523359" y="827943"/>
                  </a:cubicBezTo>
                  <a:cubicBezTo>
                    <a:pt x="538321" y="793105"/>
                    <a:pt x="530996" y="803584"/>
                    <a:pt x="435792" y="413674"/>
                  </a:cubicBezTo>
                  <a:cubicBezTo>
                    <a:pt x="423188" y="362042"/>
                    <a:pt x="435362" y="299579"/>
                    <a:pt x="354034" y="206279"/>
                  </a:cubicBezTo>
                  <a:cubicBezTo>
                    <a:pt x="292244" y="135395"/>
                    <a:pt x="204817" y="84012"/>
                    <a:pt x="102663" y="17573"/>
                  </a:cubicBezTo>
                  <a:cubicBezTo>
                    <a:pt x="29284" y="-30146"/>
                    <a:pt x="-8456" y="28177"/>
                    <a:pt x="1602" y="868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0" name="Google Shape;3440;p29"/>
            <p:cNvSpPr/>
            <p:nvPr/>
          </p:nvSpPr>
          <p:spPr>
            <a:xfrm>
              <a:off x="17286995" y="5551105"/>
              <a:ext cx="448770" cy="171714"/>
            </a:xfrm>
            <a:custGeom>
              <a:rect b="b" l="l" r="r" t="t"/>
              <a:pathLst>
                <a:path extrusionOk="0" h="171714" w="448770">
                  <a:moveTo>
                    <a:pt x="187974" y="2629"/>
                  </a:moveTo>
                  <a:cubicBezTo>
                    <a:pt x="210557" y="-334"/>
                    <a:pt x="233445" y="-794"/>
                    <a:pt x="256137" y="1257"/>
                  </a:cubicBezTo>
                  <a:cubicBezTo>
                    <a:pt x="256254" y="1265"/>
                    <a:pt x="256363" y="1280"/>
                    <a:pt x="256481" y="1288"/>
                  </a:cubicBezTo>
                  <a:cubicBezTo>
                    <a:pt x="302693" y="5537"/>
                    <a:pt x="348842" y="15736"/>
                    <a:pt x="390096" y="37560"/>
                  </a:cubicBezTo>
                  <a:cubicBezTo>
                    <a:pt x="406994" y="48203"/>
                    <a:pt x="453527" y="60858"/>
                    <a:pt x="433427" y="87345"/>
                  </a:cubicBezTo>
                  <a:cubicBezTo>
                    <a:pt x="433716" y="88748"/>
                    <a:pt x="433872" y="90159"/>
                    <a:pt x="433903" y="91594"/>
                  </a:cubicBezTo>
                  <a:cubicBezTo>
                    <a:pt x="434067" y="91656"/>
                    <a:pt x="434192" y="91750"/>
                    <a:pt x="434317" y="91820"/>
                  </a:cubicBezTo>
                  <a:cubicBezTo>
                    <a:pt x="434731" y="91976"/>
                    <a:pt x="435153" y="92140"/>
                    <a:pt x="435535" y="92335"/>
                  </a:cubicBezTo>
                  <a:cubicBezTo>
                    <a:pt x="435535" y="92366"/>
                    <a:pt x="435504" y="92397"/>
                    <a:pt x="435473" y="92428"/>
                  </a:cubicBezTo>
                  <a:cubicBezTo>
                    <a:pt x="445554" y="97512"/>
                    <a:pt x="451317" y="108756"/>
                    <a:pt x="447670" y="120132"/>
                  </a:cubicBezTo>
                  <a:cubicBezTo>
                    <a:pt x="446296" y="124443"/>
                    <a:pt x="443766" y="128022"/>
                    <a:pt x="440502" y="130712"/>
                  </a:cubicBezTo>
                  <a:cubicBezTo>
                    <a:pt x="453753" y="146883"/>
                    <a:pt x="435481" y="170688"/>
                    <a:pt x="416310" y="161714"/>
                  </a:cubicBezTo>
                  <a:cubicBezTo>
                    <a:pt x="382194" y="145480"/>
                    <a:pt x="346156" y="133784"/>
                    <a:pt x="309541" y="124740"/>
                  </a:cubicBezTo>
                  <a:cubicBezTo>
                    <a:pt x="309260" y="124669"/>
                    <a:pt x="308979" y="124607"/>
                    <a:pt x="308698" y="124537"/>
                  </a:cubicBezTo>
                  <a:cubicBezTo>
                    <a:pt x="253349" y="111235"/>
                    <a:pt x="195198" y="112405"/>
                    <a:pt x="140435" y="127921"/>
                  </a:cubicBezTo>
                  <a:cubicBezTo>
                    <a:pt x="140154" y="127999"/>
                    <a:pt x="139880" y="128077"/>
                    <a:pt x="139599" y="128155"/>
                  </a:cubicBezTo>
                  <a:cubicBezTo>
                    <a:pt x="103382" y="138665"/>
                    <a:pt x="67845" y="151803"/>
                    <a:pt x="34415" y="169394"/>
                  </a:cubicBezTo>
                  <a:cubicBezTo>
                    <a:pt x="15620" y="179140"/>
                    <a:pt x="-3598" y="156084"/>
                    <a:pt x="8990" y="139398"/>
                  </a:cubicBezTo>
                  <a:cubicBezTo>
                    <a:pt x="5617" y="136849"/>
                    <a:pt x="2946" y="133371"/>
                    <a:pt x="1400" y="129114"/>
                  </a:cubicBezTo>
                  <a:cubicBezTo>
                    <a:pt x="-2708" y="117894"/>
                    <a:pt x="2595" y="106424"/>
                    <a:pt x="12465" y="100943"/>
                  </a:cubicBezTo>
                  <a:cubicBezTo>
                    <a:pt x="12434" y="100912"/>
                    <a:pt x="12395" y="100880"/>
                    <a:pt x="12395" y="100849"/>
                  </a:cubicBezTo>
                  <a:cubicBezTo>
                    <a:pt x="12769" y="100639"/>
                    <a:pt x="13183" y="100467"/>
                    <a:pt x="13589" y="100288"/>
                  </a:cubicBezTo>
                  <a:cubicBezTo>
                    <a:pt x="13714" y="100218"/>
                    <a:pt x="13839" y="100116"/>
                    <a:pt x="13995" y="100046"/>
                  </a:cubicBezTo>
                  <a:cubicBezTo>
                    <a:pt x="13972" y="98611"/>
                    <a:pt x="14073" y="97200"/>
                    <a:pt x="14300" y="95781"/>
                  </a:cubicBezTo>
                  <a:cubicBezTo>
                    <a:pt x="-6854" y="70121"/>
                    <a:pt x="39132" y="55603"/>
                    <a:pt x="55593" y="44289"/>
                  </a:cubicBezTo>
                  <a:cubicBezTo>
                    <a:pt x="95933" y="20820"/>
                    <a:pt x="141629" y="8781"/>
                    <a:pt x="187639" y="2676"/>
                  </a:cubicBezTo>
                  <a:cubicBezTo>
                    <a:pt x="187748" y="2660"/>
                    <a:pt x="187857" y="2645"/>
                    <a:pt x="187974" y="26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1" name="Google Shape;3441;p29"/>
            <p:cNvSpPr/>
            <p:nvPr/>
          </p:nvSpPr>
          <p:spPr>
            <a:xfrm>
              <a:off x="19294506" y="5619856"/>
              <a:ext cx="34256" cy="309889"/>
            </a:xfrm>
            <a:custGeom>
              <a:rect b="b" l="l" r="r" t="t"/>
              <a:pathLst>
                <a:path extrusionOk="0" h="309889" w="34256">
                  <a:moveTo>
                    <a:pt x="4072" y="309778"/>
                  </a:moveTo>
                  <a:cubicBezTo>
                    <a:pt x="-6056" y="306129"/>
                    <a:pt x="5852" y="285334"/>
                    <a:pt x="6227" y="277217"/>
                  </a:cubicBezTo>
                  <a:cubicBezTo>
                    <a:pt x="8953" y="265233"/>
                    <a:pt x="10702" y="253077"/>
                    <a:pt x="12435" y="240914"/>
                  </a:cubicBezTo>
                  <a:cubicBezTo>
                    <a:pt x="21150" y="163473"/>
                    <a:pt x="24281" y="84075"/>
                    <a:pt x="12911" y="6805"/>
                  </a:cubicBezTo>
                  <a:cubicBezTo>
                    <a:pt x="11311" y="-329"/>
                    <a:pt x="22454" y="-2933"/>
                    <a:pt x="24016" y="4310"/>
                  </a:cubicBezTo>
                  <a:cubicBezTo>
                    <a:pt x="38774" y="80324"/>
                    <a:pt x="35393" y="159083"/>
                    <a:pt x="27537" y="235768"/>
                  </a:cubicBezTo>
                  <a:cubicBezTo>
                    <a:pt x="25616" y="248344"/>
                    <a:pt x="19627" y="312928"/>
                    <a:pt x="4072" y="309778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2" name="Google Shape;3442;p29"/>
            <p:cNvSpPr/>
            <p:nvPr/>
          </p:nvSpPr>
          <p:spPr>
            <a:xfrm>
              <a:off x="15698463" y="5692355"/>
              <a:ext cx="42236" cy="309101"/>
            </a:xfrm>
            <a:custGeom>
              <a:rect b="b" l="l" r="r" t="t"/>
              <a:pathLst>
                <a:path extrusionOk="0" h="309101" w="42236">
                  <a:moveTo>
                    <a:pt x="38435" y="308942"/>
                  </a:moveTo>
                  <a:cubicBezTo>
                    <a:pt x="48415" y="304887"/>
                    <a:pt x="35671" y="284591"/>
                    <a:pt x="34968" y="276498"/>
                  </a:cubicBezTo>
                  <a:cubicBezTo>
                    <a:pt x="31767" y="264631"/>
                    <a:pt x="29525" y="252553"/>
                    <a:pt x="27300" y="240467"/>
                  </a:cubicBezTo>
                  <a:cubicBezTo>
                    <a:pt x="15462" y="163440"/>
                    <a:pt x="9137" y="84237"/>
                    <a:pt x="17375" y="6570"/>
                  </a:cubicBezTo>
                  <a:cubicBezTo>
                    <a:pt x="18687" y="-619"/>
                    <a:pt x="7450" y="-2779"/>
                    <a:pt x="6177" y="4527"/>
                  </a:cubicBezTo>
                  <a:cubicBezTo>
                    <a:pt x="-5505" y="81071"/>
                    <a:pt x="1055" y="159635"/>
                    <a:pt x="12003" y="235937"/>
                  </a:cubicBezTo>
                  <a:cubicBezTo>
                    <a:pt x="14431" y="248421"/>
                    <a:pt x="23021" y="312716"/>
                    <a:pt x="38435" y="308942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3" name="Google Shape;3443;p29"/>
            <p:cNvSpPr/>
            <p:nvPr/>
          </p:nvSpPr>
          <p:spPr>
            <a:xfrm>
              <a:off x="17662373" y="5222800"/>
              <a:ext cx="1798831" cy="1388951"/>
            </a:xfrm>
            <a:custGeom>
              <a:rect b="b" l="l" r="r" t="t"/>
              <a:pathLst>
                <a:path extrusionOk="0" h="1388951" w="1798831">
                  <a:moveTo>
                    <a:pt x="1782043" y="199834"/>
                  </a:moveTo>
                  <a:cubicBezTo>
                    <a:pt x="1720081" y="64694"/>
                    <a:pt x="1516756" y="49326"/>
                    <a:pt x="1390715" y="31572"/>
                  </a:cubicBezTo>
                  <a:cubicBezTo>
                    <a:pt x="528965" y="-89798"/>
                    <a:pt x="-130812" y="151694"/>
                    <a:pt x="22122" y="534470"/>
                  </a:cubicBezTo>
                  <a:cubicBezTo>
                    <a:pt x="91846" y="1075130"/>
                    <a:pt x="176767" y="1329238"/>
                    <a:pt x="611417" y="1376192"/>
                  </a:cubicBezTo>
                  <a:cubicBezTo>
                    <a:pt x="1335624" y="1454421"/>
                    <a:pt x="1712209" y="1176352"/>
                    <a:pt x="1683395" y="447376"/>
                  </a:cubicBezTo>
                  <a:cubicBezTo>
                    <a:pt x="1749270" y="424391"/>
                    <a:pt x="1835712" y="316884"/>
                    <a:pt x="1782043" y="199834"/>
                  </a:cubicBezTo>
                  <a:close/>
                  <a:moveTo>
                    <a:pt x="1607580" y="731113"/>
                  </a:moveTo>
                  <a:cubicBezTo>
                    <a:pt x="1528696" y="1237708"/>
                    <a:pt x="1208373" y="1358750"/>
                    <a:pt x="696954" y="1327920"/>
                  </a:cubicBezTo>
                  <a:cubicBezTo>
                    <a:pt x="518556" y="1317168"/>
                    <a:pt x="342820" y="1283243"/>
                    <a:pt x="234723" y="1126575"/>
                  </a:cubicBezTo>
                  <a:cubicBezTo>
                    <a:pt x="145914" y="997868"/>
                    <a:pt x="109689" y="823618"/>
                    <a:pt x="99179" y="670265"/>
                  </a:cubicBezTo>
                  <a:cubicBezTo>
                    <a:pt x="86825" y="490081"/>
                    <a:pt x="126837" y="336689"/>
                    <a:pt x="294218" y="242414"/>
                  </a:cubicBezTo>
                  <a:cubicBezTo>
                    <a:pt x="367620" y="201073"/>
                    <a:pt x="449706" y="177588"/>
                    <a:pt x="532010" y="159460"/>
                  </a:cubicBezTo>
                  <a:cubicBezTo>
                    <a:pt x="726206" y="116693"/>
                    <a:pt x="926563" y="102042"/>
                    <a:pt x="1124937" y="115742"/>
                  </a:cubicBezTo>
                  <a:cubicBezTo>
                    <a:pt x="1267157" y="125558"/>
                    <a:pt x="1496352" y="132108"/>
                    <a:pt x="1572394" y="278842"/>
                  </a:cubicBezTo>
                  <a:cubicBezTo>
                    <a:pt x="1644437" y="417872"/>
                    <a:pt x="1630936" y="581113"/>
                    <a:pt x="1607580" y="7311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4" name="Google Shape;3444;p29"/>
            <p:cNvSpPr/>
            <p:nvPr/>
          </p:nvSpPr>
          <p:spPr>
            <a:xfrm>
              <a:off x="15556830" y="5265508"/>
              <a:ext cx="1803847" cy="1386430"/>
            </a:xfrm>
            <a:custGeom>
              <a:rect b="b" l="l" r="r" t="t"/>
              <a:pathLst>
                <a:path extrusionOk="0" h="1386430" w="1803847">
                  <a:moveTo>
                    <a:pt x="13899" y="235066"/>
                  </a:moveTo>
                  <a:cubicBezTo>
                    <a:pt x="70356" y="97540"/>
                    <a:pt x="272900" y="74009"/>
                    <a:pt x="398121" y="51202"/>
                  </a:cubicBezTo>
                  <a:cubicBezTo>
                    <a:pt x="1254280" y="-104732"/>
                    <a:pt x="1923264" y="110016"/>
                    <a:pt x="1785892" y="498639"/>
                  </a:cubicBezTo>
                  <a:cubicBezTo>
                    <a:pt x="1738033" y="1041670"/>
                    <a:pt x="1663443" y="1298982"/>
                    <a:pt x="1231034" y="1363379"/>
                  </a:cubicBezTo>
                  <a:cubicBezTo>
                    <a:pt x="510567" y="1470682"/>
                    <a:pt x="123073" y="1207982"/>
                    <a:pt x="122456" y="478437"/>
                  </a:cubicBezTo>
                  <a:cubicBezTo>
                    <a:pt x="55707" y="458126"/>
                    <a:pt x="-35007" y="354182"/>
                    <a:pt x="13899" y="235066"/>
                  </a:cubicBezTo>
                  <a:close/>
                  <a:moveTo>
                    <a:pt x="209657" y="758899"/>
                  </a:moveTo>
                  <a:cubicBezTo>
                    <a:pt x="308922" y="1261907"/>
                    <a:pt x="633859" y="1369967"/>
                    <a:pt x="1143622" y="1318592"/>
                  </a:cubicBezTo>
                  <a:cubicBezTo>
                    <a:pt x="1321443" y="1300674"/>
                    <a:pt x="1495665" y="1259708"/>
                    <a:pt x="1597358" y="1098822"/>
                  </a:cubicBezTo>
                  <a:cubicBezTo>
                    <a:pt x="1680904" y="966646"/>
                    <a:pt x="1710062" y="791086"/>
                    <a:pt x="1714388" y="637428"/>
                  </a:cubicBezTo>
                  <a:cubicBezTo>
                    <a:pt x="1719463" y="456894"/>
                    <a:pt x="1673290" y="305232"/>
                    <a:pt x="1502247" y="217772"/>
                  </a:cubicBezTo>
                  <a:cubicBezTo>
                    <a:pt x="1427236" y="179418"/>
                    <a:pt x="1344268" y="159254"/>
                    <a:pt x="1261308" y="144456"/>
                  </a:cubicBezTo>
                  <a:cubicBezTo>
                    <a:pt x="1065543" y="109532"/>
                    <a:pt x="864764" y="102959"/>
                    <a:pt x="667093" y="124620"/>
                  </a:cubicBezTo>
                  <a:cubicBezTo>
                    <a:pt x="525388" y="140152"/>
                    <a:pt x="296646" y="155909"/>
                    <a:pt x="226578" y="305583"/>
                  </a:cubicBezTo>
                  <a:cubicBezTo>
                    <a:pt x="160188" y="447397"/>
                    <a:pt x="180265" y="609959"/>
                    <a:pt x="209657" y="7588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45" name="Google Shape;3445;p29"/>
          <p:cNvGrpSpPr/>
          <p:nvPr/>
        </p:nvGrpSpPr>
        <p:grpSpPr>
          <a:xfrm rot="-924895">
            <a:off x="-365299" y="1126966"/>
            <a:ext cx="1249509" cy="372445"/>
            <a:chOff x="-730589" y="2253982"/>
            <a:chExt cx="2499085" cy="744911"/>
          </a:xfrm>
        </p:grpSpPr>
        <p:grpSp>
          <p:nvGrpSpPr>
            <p:cNvPr id="3446" name="Google Shape;3446;p29"/>
            <p:cNvGrpSpPr/>
            <p:nvPr/>
          </p:nvGrpSpPr>
          <p:grpSpPr>
            <a:xfrm>
              <a:off x="-31216" y="2676049"/>
              <a:ext cx="1100349" cy="322844"/>
              <a:chOff x="-31216" y="2676049"/>
              <a:chExt cx="1100349" cy="322844"/>
            </a:xfrm>
          </p:grpSpPr>
          <p:sp>
            <p:nvSpPr>
              <p:cNvPr id="3447" name="Google Shape;3447;p29"/>
              <p:cNvSpPr/>
              <p:nvPr/>
            </p:nvSpPr>
            <p:spPr>
              <a:xfrm>
                <a:off x="-31216" y="2806480"/>
                <a:ext cx="172555" cy="189336"/>
              </a:xfrm>
              <a:custGeom>
                <a:rect b="b" l="l" r="r" t="t"/>
                <a:pathLst>
                  <a:path extrusionOk="0" h="189336" w="172555">
                    <a:moveTo>
                      <a:pt x="164573" y="61173"/>
                    </a:moveTo>
                    <a:cubicBezTo>
                      <a:pt x="164628" y="59843"/>
                      <a:pt x="164698" y="58508"/>
                      <a:pt x="164783" y="57177"/>
                    </a:cubicBezTo>
                    <a:cubicBezTo>
                      <a:pt x="165608" y="44394"/>
                      <a:pt x="166792" y="23134"/>
                      <a:pt x="148889" y="22769"/>
                    </a:cubicBezTo>
                    <a:cubicBezTo>
                      <a:pt x="76350" y="-41337"/>
                      <a:pt x="-15206" y="41784"/>
                      <a:pt x="2142" y="125319"/>
                    </a:cubicBezTo>
                    <a:cubicBezTo>
                      <a:pt x="21525" y="204288"/>
                      <a:pt x="103131" y="177132"/>
                      <a:pt x="132415" y="119533"/>
                    </a:cubicBezTo>
                    <a:cubicBezTo>
                      <a:pt x="134279" y="139107"/>
                      <a:pt x="134044" y="159407"/>
                      <a:pt x="139232" y="178377"/>
                    </a:cubicBezTo>
                    <a:cubicBezTo>
                      <a:pt x="139252" y="178367"/>
                      <a:pt x="139272" y="178357"/>
                      <a:pt x="139292" y="178352"/>
                    </a:cubicBezTo>
                    <a:cubicBezTo>
                      <a:pt x="139527" y="179027"/>
                      <a:pt x="139792" y="179692"/>
                      <a:pt x="140107" y="180398"/>
                    </a:cubicBezTo>
                    <a:cubicBezTo>
                      <a:pt x="147714" y="195906"/>
                      <a:pt x="172390" y="189875"/>
                      <a:pt x="172555" y="172736"/>
                    </a:cubicBezTo>
                    <a:cubicBezTo>
                      <a:pt x="171680" y="158722"/>
                      <a:pt x="168752" y="144694"/>
                      <a:pt x="168112" y="130590"/>
                    </a:cubicBezTo>
                    <a:cubicBezTo>
                      <a:pt x="167062" y="107595"/>
                      <a:pt x="163623" y="84179"/>
                      <a:pt x="164573" y="61173"/>
                    </a:cubicBezTo>
                    <a:close/>
                    <a:moveTo>
                      <a:pt x="56922" y="139273"/>
                    </a:moveTo>
                    <a:cubicBezTo>
                      <a:pt x="35575" y="139428"/>
                      <a:pt x="34411" y="112686"/>
                      <a:pt x="35820" y="96792"/>
                    </a:cubicBezTo>
                    <a:cubicBezTo>
                      <a:pt x="38429" y="50846"/>
                      <a:pt x="89850" y="13397"/>
                      <a:pt x="129406" y="46835"/>
                    </a:cubicBezTo>
                    <a:cubicBezTo>
                      <a:pt x="115071" y="81543"/>
                      <a:pt x="98647" y="131766"/>
                      <a:pt x="56922" y="139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8" name="Google Shape;3448;p29"/>
              <p:cNvSpPr/>
              <p:nvPr/>
            </p:nvSpPr>
            <p:spPr>
              <a:xfrm>
                <a:off x="195976" y="2676049"/>
                <a:ext cx="173399" cy="322844"/>
              </a:xfrm>
              <a:custGeom>
                <a:rect b="b" l="l" r="r" t="t"/>
                <a:pathLst>
                  <a:path extrusionOk="0" h="322844" w="173399">
                    <a:moveTo>
                      <a:pt x="38298" y="188429"/>
                    </a:moveTo>
                    <a:cubicBezTo>
                      <a:pt x="36259" y="133570"/>
                      <a:pt x="34720" y="78622"/>
                      <a:pt x="30921" y="23854"/>
                    </a:cubicBezTo>
                    <a:cubicBezTo>
                      <a:pt x="30681" y="19998"/>
                      <a:pt x="30421" y="15962"/>
                      <a:pt x="29547" y="12161"/>
                    </a:cubicBezTo>
                    <a:cubicBezTo>
                      <a:pt x="28542" y="-1543"/>
                      <a:pt x="8469" y="-4673"/>
                      <a:pt x="3236" y="7990"/>
                    </a:cubicBezTo>
                    <a:cubicBezTo>
                      <a:pt x="-4876" y="73246"/>
                      <a:pt x="4900" y="141682"/>
                      <a:pt x="4241" y="207719"/>
                    </a:cubicBezTo>
                    <a:cubicBezTo>
                      <a:pt x="5170" y="236556"/>
                      <a:pt x="6740" y="265288"/>
                      <a:pt x="8324" y="294075"/>
                    </a:cubicBezTo>
                    <a:cubicBezTo>
                      <a:pt x="7899" y="306408"/>
                      <a:pt x="11013" y="322467"/>
                      <a:pt x="26248" y="322832"/>
                    </a:cubicBezTo>
                    <a:cubicBezTo>
                      <a:pt x="40248" y="323327"/>
                      <a:pt x="45256" y="309478"/>
                      <a:pt x="45071" y="297686"/>
                    </a:cubicBezTo>
                    <a:cubicBezTo>
                      <a:pt x="112796" y="337640"/>
                      <a:pt x="189108" y="292444"/>
                      <a:pt x="170580" y="211800"/>
                    </a:cubicBezTo>
                    <a:cubicBezTo>
                      <a:pt x="157575" y="130445"/>
                      <a:pt x="78184" y="115906"/>
                      <a:pt x="38298" y="188429"/>
                    </a:cubicBezTo>
                    <a:close/>
                    <a:moveTo>
                      <a:pt x="98731" y="277071"/>
                    </a:moveTo>
                    <a:cubicBezTo>
                      <a:pt x="81498" y="277606"/>
                      <a:pt x="64969" y="270189"/>
                      <a:pt x="51389" y="259996"/>
                    </a:cubicBezTo>
                    <a:cubicBezTo>
                      <a:pt x="57176" y="229384"/>
                      <a:pt x="70881" y="176221"/>
                      <a:pt x="109252" y="176436"/>
                    </a:cubicBezTo>
                    <a:cubicBezTo>
                      <a:pt x="147199" y="192965"/>
                      <a:pt x="151912" y="279791"/>
                      <a:pt x="98731" y="2770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9" name="Google Shape;3449;p29"/>
              <p:cNvSpPr/>
              <p:nvPr/>
            </p:nvSpPr>
            <p:spPr>
              <a:xfrm>
                <a:off x="452571" y="2847152"/>
                <a:ext cx="156153" cy="40929"/>
              </a:xfrm>
              <a:custGeom>
                <a:rect b="b" l="l" r="r" t="t"/>
                <a:pathLst>
                  <a:path extrusionOk="0" h="40929" w="156153">
                    <a:moveTo>
                      <a:pt x="77545" y="1892"/>
                    </a:moveTo>
                    <a:cubicBezTo>
                      <a:pt x="56442" y="3767"/>
                      <a:pt x="35105" y="4497"/>
                      <a:pt x="14063" y="6518"/>
                    </a:cubicBezTo>
                    <a:cubicBezTo>
                      <a:pt x="5651" y="7693"/>
                      <a:pt x="-422" y="16015"/>
                      <a:pt x="23" y="24257"/>
                    </a:cubicBezTo>
                    <a:cubicBezTo>
                      <a:pt x="2377" y="54200"/>
                      <a:pt x="58437" y="34445"/>
                      <a:pt x="78749" y="35570"/>
                    </a:cubicBezTo>
                    <a:cubicBezTo>
                      <a:pt x="99307" y="33900"/>
                      <a:pt x="119949" y="31404"/>
                      <a:pt x="140616" y="32004"/>
                    </a:cubicBezTo>
                    <a:cubicBezTo>
                      <a:pt x="145955" y="32399"/>
                      <a:pt x="150548" y="29929"/>
                      <a:pt x="153382" y="25993"/>
                    </a:cubicBezTo>
                    <a:cubicBezTo>
                      <a:pt x="171415" y="-10646"/>
                      <a:pt x="96258" y="2307"/>
                      <a:pt x="77545" y="18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0" name="Google Shape;3450;p29"/>
              <p:cNvSpPr/>
              <p:nvPr/>
            </p:nvSpPr>
            <p:spPr>
              <a:xfrm>
                <a:off x="449645" y="2903787"/>
                <a:ext cx="155655" cy="39261"/>
              </a:xfrm>
              <a:custGeom>
                <a:rect b="b" l="l" r="r" t="t"/>
                <a:pathLst>
                  <a:path extrusionOk="0" h="39261" w="155655">
                    <a:moveTo>
                      <a:pt x="81815" y="1260"/>
                    </a:moveTo>
                    <a:cubicBezTo>
                      <a:pt x="60013" y="2205"/>
                      <a:pt x="38246" y="3291"/>
                      <a:pt x="16479" y="4466"/>
                    </a:cubicBezTo>
                    <a:cubicBezTo>
                      <a:pt x="7043" y="4991"/>
                      <a:pt x="-494" y="13233"/>
                      <a:pt x="25" y="22720"/>
                    </a:cubicBezTo>
                    <a:cubicBezTo>
                      <a:pt x="490" y="31908"/>
                      <a:pt x="8972" y="40150"/>
                      <a:pt x="18269" y="39184"/>
                    </a:cubicBezTo>
                    <a:cubicBezTo>
                      <a:pt x="39991" y="37089"/>
                      <a:pt x="61708" y="35178"/>
                      <a:pt x="83455" y="33543"/>
                    </a:cubicBezTo>
                    <a:cubicBezTo>
                      <a:pt x="103083" y="32028"/>
                      <a:pt x="122771" y="31207"/>
                      <a:pt x="142393" y="29782"/>
                    </a:cubicBezTo>
                    <a:cubicBezTo>
                      <a:pt x="149996" y="29207"/>
                      <a:pt x="156063" y="22815"/>
                      <a:pt x="155634" y="15078"/>
                    </a:cubicBezTo>
                    <a:cubicBezTo>
                      <a:pt x="154084" y="-8592"/>
                      <a:pt x="99149" y="3195"/>
                      <a:pt x="81815" y="12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1" name="Google Shape;3451;p29"/>
              <p:cNvSpPr/>
              <p:nvPr/>
            </p:nvSpPr>
            <p:spPr>
              <a:xfrm>
                <a:off x="680967" y="2712002"/>
                <a:ext cx="194765" cy="284042"/>
              </a:xfrm>
              <a:custGeom>
                <a:rect b="b" l="l" r="r" t="t"/>
                <a:pathLst>
                  <a:path extrusionOk="0" h="284042" w="194765">
                    <a:moveTo>
                      <a:pt x="46961" y="163924"/>
                    </a:moveTo>
                    <a:cubicBezTo>
                      <a:pt x="42528" y="120698"/>
                      <a:pt x="36125" y="77733"/>
                      <a:pt x="31437" y="34517"/>
                    </a:cubicBezTo>
                    <a:cubicBezTo>
                      <a:pt x="29183" y="22864"/>
                      <a:pt x="33001" y="3209"/>
                      <a:pt x="17732" y="74"/>
                    </a:cubicBezTo>
                    <a:cubicBezTo>
                      <a:pt x="-8933" y="-2397"/>
                      <a:pt x="2393" y="58043"/>
                      <a:pt x="2373" y="74922"/>
                    </a:cubicBezTo>
                    <a:cubicBezTo>
                      <a:pt x="9700" y="140248"/>
                      <a:pt x="15538" y="205734"/>
                      <a:pt x="24005" y="270890"/>
                    </a:cubicBezTo>
                    <a:cubicBezTo>
                      <a:pt x="27973" y="289439"/>
                      <a:pt x="56203" y="287909"/>
                      <a:pt x="58447" y="269199"/>
                    </a:cubicBezTo>
                    <a:cubicBezTo>
                      <a:pt x="110193" y="296261"/>
                      <a:pt x="200210" y="281317"/>
                      <a:pt x="194507" y="208284"/>
                    </a:cubicBezTo>
                    <a:cubicBezTo>
                      <a:pt x="190279" y="110190"/>
                      <a:pt x="98952" y="69546"/>
                      <a:pt x="46961" y="163924"/>
                    </a:cubicBezTo>
                    <a:close/>
                    <a:moveTo>
                      <a:pt x="118650" y="246069"/>
                    </a:moveTo>
                    <a:cubicBezTo>
                      <a:pt x="116871" y="246189"/>
                      <a:pt x="115091" y="246234"/>
                      <a:pt x="113322" y="246219"/>
                    </a:cubicBezTo>
                    <a:cubicBezTo>
                      <a:pt x="101316" y="246114"/>
                      <a:pt x="86902" y="244528"/>
                      <a:pt x="76410" y="238417"/>
                    </a:cubicBezTo>
                    <a:cubicBezTo>
                      <a:pt x="65045" y="231795"/>
                      <a:pt x="67209" y="214706"/>
                      <a:pt x="70023" y="204018"/>
                    </a:cubicBezTo>
                    <a:cubicBezTo>
                      <a:pt x="72487" y="194666"/>
                      <a:pt x="75736" y="185459"/>
                      <a:pt x="80159" y="176847"/>
                    </a:cubicBezTo>
                    <a:cubicBezTo>
                      <a:pt x="87451" y="162648"/>
                      <a:pt x="101106" y="145319"/>
                      <a:pt x="119100" y="146344"/>
                    </a:cubicBezTo>
                    <a:cubicBezTo>
                      <a:pt x="140852" y="147585"/>
                      <a:pt x="153537" y="173911"/>
                      <a:pt x="157596" y="192471"/>
                    </a:cubicBezTo>
                    <a:cubicBezTo>
                      <a:pt x="161399" y="209875"/>
                      <a:pt x="159845" y="227534"/>
                      <a:pt x="143851" y="238167"/>
                    </a:cubicBezTo>
                    <a:cubicBezTo>
                      <a:pt x="136424" y="243098"/>
                      <a:pt x="127577" y="245469"/>
                      <a:pt x="118650" y="2460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2" name="Google Shape;3452;p29"/>
              <p:cNvSpPr/>
              <p:nvPr/>
            </p:nvSpPr>
            <p:spPr>
              <a:xfrm>
                <a:off x="908907" y="2810256"/>
                <a:ext cx="160226" cy="161353"/>
              </a:xfrm>
              <a:custGeom>
                <a:rect b="b" l="l" r="r" t="t"/>
                <a:pathLst>
                  <a:path extrusionOk="0" h="161353" w="160226">
                    <a:moveTo>
                      <a:pt x="154119" y="93481"/>
                    </a:moveTo>
                    <a:cubicBezTo>
                      <a:pt x="152335" y="75727"/>
                      <a:pt x="149336" y="58268"/>
                      <a:pt x="150125" y="40363"/>
                    </a:cubicBezTo>
                    <a:cubicBezTo>
                      <a:pt x="150990" y="28291"/>
                      <a:pt x="138165" y="18223"/>
                      <a:pt x="126679" y="21369"/>
                    </a:cubicBezTo>
                    <a:cubicBezTo>
                      <a:pt x="58289" y="-46783"/>
                      <a:pt x="-18483" y="63899"/>
                      <a:pt x="3989" y="132226"/>
                    </a:cubicBezTo>
                    <a:cubicBezTo>
                      <a:pt x="28195" y="179427"/>
                      <a:pt x="95436" y="148110"/>
                      <a:pt x="118262" y="114347"/>
                    </a:cubicBezTo>
                    <a:cubicBezTo>
                      <a:pt x="122076" y="130100"/>
                      <a:pt x="117103" y="154501"/>
                      <a:pt x="136405" y="160633"/>
                    </a:cubicBezTo>
                    <a:cubicBezTo>
                      <a:pt x="146212" y="163434"/>
                      <a:pt x="157138" y="157857"/>
                      <a:pt x="160107" y="147705"/>
                    </a:cubicBezTo>
                    <a:cubicBezTo>
                      <a:pt x="161151" y="129745"/>
                      <a:pt x="155029" y="111631"/>
                      <a:pt x="154119" y="93481"/>
                    </a:cubicBezTo>
                    <a:close/>
                    <a:moveTo>
                      <a:pt x="75933" y="38713"/>
                    </a:moveTo>
                    <a:cubicBezTo>
                      <a:pt x="75968" y="38788"/>
                      <a:pt x="75813" y="38848"/>
                      <a:pt x="75598" y="38903"/>
                    </a:cubicBezTo>
                    <a:cubicBezTo>
                      <a:pt x="75718" y="38853"/>
                      <a:pt x="75813" y="38763"/>
                      <a:pt x="75933" y="38713"/>
                    </a:cubicBezTo>
                    <a:close/>
                    <a:moveTo>
                      <a:pt x="45954" y="115567"/>
                    </a:moveTo>
                    <a:cubicBezTo>
                      <a:pt x="43060" y="114852"/>
                      <a:pt x="40351" y="113546"/>
                      <a:pt x="38081" y="111586"/>
                    </a:cubicBezTo>
                    <a:cubicBezTo>
                      <a:pt x="32778" y="107005"/>
                      <a:pt x="30674" y="99558"/>
                      <a:pt x="30949" y="92556"/>
                    </a:cubicBezTo>
                    <a:cubicBezTo>
                      <a:pt x="31699" y="73527"/>
                      <a:pt x="43514" y="51801"/>
                      <a:pt x="60408" y="42574"/>
                    </a:cubicBezTo>
                    <a:cubicBezTo>
                      <a:pt x="74913" y="34652"/>
                      <a:pt x="101993" y="35582"/>
                      <a:pt x="104892" y="56042"/>
                    </a:cubicBezTo>
                    <a:cubicBezTo>
                      <a:pt x="107831" y="76792"/>
                      <a:pt x="91277" y="91421"/>
                      <a:pt x="77477" y="103864"/>
                    </a:cubicBezTo>
                    <a:cubicBezTo>
                      <a:pt x="72029" y="108775"/>
                      <a:pt x="65931" y="113246"/>
                      <a:pt x="58874" y="115242"/>
                    </a:cubicBezTo>
                    <a:cubicBezTo>
                      <a:pt x="54700" y="116417"/>
                      <a:pt x="50137" y="116602"/>
                      <a:pt x="45954" y="1155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53" name="Google Shape;3453;p29"/>
            <p:cNvGrpSpPr/>
            <p:nvPr/>
          </p:nvGrpSpPr>
          <p:grpSpPr>
            <a:xfrm>
              <a:off x="-730589" y="2253982"/>
              <a:ext cx="2499085" cy="388352"/>
              <a:chOff x="-730589" y="2253982"/>
              <a:chExt cx="2499085" cy="388352"/>
            </a:xfrm>
          </p:grpSpPr>
          <p:sp>
            <p:nvSpPr>
              <p:cNvPr id="3454" name="Google Shape;3454;p29"/>
              <p:cNvSpPr/>
              <p:nvPr/>
            </p:nvSpPr>
            <p:spPr>
              <a:xfrm>
                <a:off x="-730589" y="2415524"/>
                <a:ext cx="163605" cy="166394"/>
              </a:xfrm>
              <a:custGeom>
                <a:rect b="b" l="l" r="r" t="t"/>
                <a:pathLst>
                  <a:path extrusionOk="0" h="166394" w="163605">
                    <a:moveTo>
                      <a:pt x="159038" y="30282"/>
                    </a:moveTo>
                    <a:cubicBezTo>
                      <a:pt x="160008" y="14543"/>
                      <a:pt x="138406" y="6646"/>
                      <a:pt x="128814" y="18919"/>
                    </a:cubicBezTo>
                    <a:cubicBezTo>
                      <a:pt x="35323" y="-61711"/>
                      <a:pt x="-62271" y="139889"/>
                      <a:pt x="51023" y="165510"/>
                    </a:cubicBezTo>
                    <a:cubicBezTo>
                      <a:pt x="81401" y="170511"/>
                      <a:pt x="111760" y="153777"/>
                      <a:pt x="128449" y="128801"/>
                    </a:cubicBezTo>
                    <a:cubicBezTo>
                      <a:pt x="129914" y="140314"/>
                      <a:pt x="126890" y="155262"/>
                      <a:pt x="139910" y="161214"/>
                    </a:cubicBezTo>
                    <a:cubicBezTo>
                      <a:pt x="148132" y="164880"/>
                      <a:pt x="158948" y="161169"/>
                      <a:pt x="162392" y="152537"/>
                    </a:cubicBezTo>
                    <a:cubicBezTo>
                      <a:pt x="165976" y="134777"/>
                      <a:pt x="160438" y="115908"/>
                      <a:pt x="160917" y="97668"/>
                    </a:cubicBezTo>
                    <a:cubicBezTo>
                      <a:pt x="160533" y="75648"/>
                      <a:pt x="159248" y="52822"/>
                      <a:pt x="159038" y="30282"/>
                    </a:cubicBezTo>
                    <a:close/>
                    <a:moveTo>
                      <a:pt x="61874" y="132292"/>
                    </a:moveTo>
                    <a:cubicBezTo>
                      <a:pt x="-484" y="132502"/>
                      <a:pt x="54171" y="-17870"/>
                      <a:pt x="121162" y="51342"/>
                    </a:cubicBezTo>
                    <a:cubicBezTo>
                      <a:pt x="114314" y="83980"/>
                      <a:pt x="102059" y="130076"/>
                      <a:pt x="61874" y="1322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5" name="Google Shape;3455;p29"/>
              <p:cNvSpPr/>
              <p:nvPr/>
            </p:nvSpPr>
            <p:spPr>
              <a:xfrm>
                <a:off x="-511949" y="2420301"/>
                <a:ext cx="144967" cy="174021"/>
              </a:xfrm>
              <a:custGeom>
                <a:rect b="b" l="l" r="r" t="t"/>
                <a:pathLst>
                  <a:path extrusionOk="0" h="174021" w="144967">
                    <a:moveTo>
                      <a:pt x="85665" y="78972"/>
                    </a:moveTo>
                    <a:cubicBezTo>
                      <a:pt x="97516" y="59182"/>
                      <a:pt x="112145" y="41123"/>
                      <a:pt x="123541" y="21153"/>
                    </a:cubicBezTo>
                    <a:cubicBezTo>
                      <a:pt x="129574" y="8790"/>
                      <a:pt x="114834" y="-4984"/>
                      <a:pt x="102894" y="1788"/>
                    </a:cubicBezTo>
                    <a:cubicBezTo>
                      <a:pt x="88199" y="17032"/>
                      <a:pt x="75444" y="34191"/>
                      <a:pt x="63633" y="52085"/>
                    </a:cubicBezTo>
                    <a:cubicBezTo>
                      <a:pt x="50438" y="33996"/>
                      <a:pt x="37348" y="13936"/>
                      <a:pt x="17550" y="7159"/>
                    </a:cubicBezTo>
                    <a:cubicBezTo>
                      <a:pt x="3790" y="4819"/>
                      <a:pt x="-5827" y="22538"/>
                      <a:pt x="4050" y="32561"/>
                    </a:cubicBezTo>
                    <a:cubicBezTo>
                      <a:pt x="8513" y="36402"/>
                      <a:pt x="12762" y="40443"/>
                      <a:pt x="16440" y="45064"/>
                    </a:cubicBezTo>
                    <a:cubicBezTo>
                      <a:pt x="25782" y="57462"/>
                      <a:pt x="35273" y="69785"/>
                      <a:pt x="44875" y="82038"/>
                    </a:cubicBezTo>
                    <a:cubicBezTo>
                      <a:pt x="38687" y="92365"/>
                      <a:pt x="32624" y="102733"/>
                      <a:pt x="26561" y="112950"/>
                    </a:cubicBezTo>
                    <a:cubicBezTo>
                      <a:pt x="19264" y="130034"/>
                      <a:pt x="-7846" y="158426"/>
                      <a:pt x="16100" y="172470"/>
                    </a:cubicBezTo>
                    <a:cubicBezTo>
                      <a:pt x="36223" y="180657"/>
                      <a:pt x="42196" y="154420"/>
                      <a:pt x="49588" y="141267"/>
                    </a:cubicBezTo>
                    <a:cubicBezTo>
                      <a:pt x="55316" y="130745"/>
                      <a:pt x="61194" y="120317"/>
                      <a:pt x="67197" y="109955"/>
                    </a:cubicBezTo>
                    <a:cubicBezTo>
                      <a:pt x="83186" y="129464"/>
                      <a:pt x="99700" y="148639"/>
                      <a:pt x="117113" y="167198"/>
                    </a:cubicBezTo>
                    <a:cubicBezTo>
                      <a:pt x="123911" y="173505"/>
                      <a:pt x="135437" y="171755"/>
                      <a:pt x="141110" y="164873"/>
                    </a:cubicBezTo>
                    <a:cubicBezTo>
                      <a:pt x="146338" y="158566"/>
                      <a:pt x="146383" y="148464"/>
                      <a:pt x="140440" y="142467"/>
                    </a:cubicBezTo>
                    <a:cubicBezTo>
                      <a:pt x="121547" y="121877"/>
                      <a:pt x="103618" y="100402"/>
                      <a:pt x="85665" y="789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6" name="Google Shape;3456;p29"/>
              <p:cNvSpPr/>
              <p:nvPr/>
            </p:nvSpPr>
            <p:spPr>
              <a:xfrm>
                <a:off x="-300584" y="2314505"/>
                <a:ext cx="185837" cy="281083"/>
              </a:xfrm>
              <a:custGeom>
                <a:rect b="b" l="l" r="r" t="t"/>
                <a:pathLst>
                  <a:path extrusionOk="0" h="281083" w="185837">
                    <a:moveTo>
                      <a:pt x="160906" y="132061"/>
                    </a:moveTo>
                    <a:cubicBezTo>
                      <a:pt x="119686" y="100203"/>
                      <a:pt x="73952" y="107405"/>
                      <a:pt x="48072" y="153606"/>
                    </a:cubicBezTo>
                    <a:cubicBezTo>
                      <a:pt x="44113" y="110815"/>
                      <a:pt x="37971" y="68195"/>
                      <a:pt x="32732" y="25590"/>
                    </a:cubicBezTo>
                    <a:cubicBezTo>
                      <a:pt x="32498" y="12286"/>
                      <a:pt x="22806" y="-7243"/>
                      <a:pt x="7347" y="2739"/>
                    </a:cubicBezTo>
                    <a:cubicBezTo>
                      <a:pt x="-6013" y="16422"/>
                      <a:pt x="2933" y="39103"/>
                      <a:pt x="2923" y="56262"/>
                    </a:cubicBezTo>
                    <a:cubicBezTo>
                      <a:pt x="7082" y="90741"/>
                      <a:pt x="11285" y="125214"/>
                      <a:pt x="14679" y="159782"/>
                    </a:cubicBezTo>
                    <a:cubicBezTo>
                      <a:pt x="17153" y="189420"/>
                      <a:pt x="20592" y="219042"/>
                      <a:pt x="22691" y="248734"/>
                    </a:cubicBezTo>
                    <a:cubicBezTo>
                      <a:pt x="21522" y="259747"/>
                      <a:pt x="31248" y="269484"/>
                      <a:pt x="42234" y="267874"/>
                    </a:cubicBezTo>
                    <a:cubicBezTo>
                      <a:pt x="50306" y="272480"/>
                      <a:pt x="58988" y="276736"/>
                      <a:pt x="67905" y="278862"/>
                    </a:cubicBezTo>
                    <a:cubicBezTo>
                      <a:pt x="103252" y="286058"/>
                      <a:pt x="146256" y="275896"/>
                      <a:pt x="169083" y="246534"/>
                    </a:cubicBezTo>
                    <a:cubicBezTo>
                      <a:pt x="191984" y="213491"/>
                      <a:pt x="193379" y="159412"/>
                      <a:pt x="160906" y="132061"/>
                    </a:cubicBezTo>
                    <a:close/>
                    <a:moveTo>
                      <a:pt x="87882" y="247259"/>
                    </a:moveTo>
                    <a:cubicBezTo>
                      <a:pt x="76971" y="247429"/>
                      <a:pt x="66835" y="242463"/>
                      <a:pt x="57518" y="237231"/>
                    </a:cubicBezTo>
                    <a:cubicBezTo>
                      <a:pt x="60362" y="188449"/>
                      <a:pt x="97364" y="105559"/>
                      <a:pt x="147361" y="169335"/>
                    </a:cubicBezTo>
                    <a:cubicBezTo>
                      <a:pt x="163270" y="214951"/>
                      <a:pt x="134475" y="247729"/>
                      <a:pt x="87882" y="247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7" name="Google Shape;3457;p29"/>
              <p:cNvSpPr/>
              <p:nvPr/>
            </p:nvSpPr>
            <p:spPr>
              <a:xfrm>
                <a:off x="-47442" y="2396210"/>
                <a:ext cx="137754" cy="186290"/>
              </a:xfrm>
              <a:custGeom>
                <a:rect b="b" l="l" r="r" t="t"/>
                <a:pathLst>
                  <a:path extrusionOk="0" h="186290" w="137754">
                    <a:moveTo>
                      <a:pt x="85853" y="95311"/>
                    </a:moveTo>
                    <a:cubicBezTo>
                      <a:pt x="97259" y="77652"/>
                      <a:pt x="108900" y="60203"/>
                      <a:pt x="121510" y="43268"/>
                    </a:cubicBezTo>
                    <a:cubicBezTo>
                      <a:pt x="127728" y="35116"/>
                      <a:pt x="138719" y="24669"/>
                      <a:pt x="129462" y="14606"/>
                    </a:cubicBezTo>
                    <a:cubicBezTo>
                      <a:pt x="113248" y="-2128"/>
                      <a:pt x="84794" y="38762"/>
                      <a:pt x="66081" y="66429"/>
                    </a:cubicBezTo>
                    <a:cubicBezTo>
                      <a:pt x="56819" y="52541"/>
                      <a:pt x="47622" y="38612"/>
                      <a:pt x="38016" y="24989"/>
                    </a:cubicBezTo>
                    <a:cubicBezTo>
                      <a:pt x="29344" y="15702"/>
                      <a:pt x="23161" y="-6054"/>
                      <a:pt x="7002" y="1603"/>
                    </a:cubicBezTo>
                    <a:cubicBezTo>
                      <a:pt x="-13640" y="16577"/>
                      <a:pt x="17213" y="46624"/>
                      <a:pt x="24561" y="62688"/>
                    </a:cubicBezTo>
                    <a:cubicBezTo>
                      <a:pt x="31663" y="73526"/>
                      <a:pt x="38686" y="84629"/>
                      <a:pt x="45818" y="95726"/>
                    </a:cubicBezTo>
                    <a:cubicBezTo>
                      <a:pt x="36077" y="110590"/>
                      <a:pt x="26610" y="125609"/>
                      <a:pt x="16839" y="140442"/>
                    </a:cubicBezTo>
                    <a:cubicBezTo>
                      <a:pt x="8707" y="152235"/>
                      <a:pt x="-5383" y="170379"/>
                      <a:pt x="11386" y="181357"/>
                    </a:cubicBezTo>
                    <a:cubicBezTo>
                      <a:pt x="27535" y="191075"/>
                      <a:pt x="37471" y="172760"/>
                      <a:pt x="44229" y="160832"/>
                    </a:cubicBezTo>
                    <a:cubicBezTo>
                      <a:pt x="51706" y="149454"/>
                      <a:pt x="58893" y="137887"/>
                      <a:pt x="66086" y="126324"/>
                    </a:cubicBezTo>
                    <a:cubicBezTo>
                      <a:pt x="80750" y="147489"/>
                      <a:pt x="96550" y="167679"/>
                      <a:pt x="114963" y="184858"/>
                    </a:cubicBezTo>
                    <a:cubicBezTo>
                      <a:pt x="125864" y="190029"/>
                      <a:pt x="139219" y="180427"/>
                      <a:pt x="137625" y="168399"/>
                    </a:cubicBezTo>
                    <a:cubicBezTo>
                      <a:pt x="133376" y="151640"/>
                      <a:pt x="117807" y="140112"/>
                      <a:pt x="108625" y="125784"/>
                    </a:cubicBezTo>
                    <a:cubicBezTo>
                      <a:pt x="100628" y="115921"/>
                      <a:pt x="93161" y="105674"/>
                      <a:pt x="85853" y="95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8" name="Google Shape;3458;p29"/>
              <p:cNvSpPr/>
              <p:nvPr/>
            </p:nvSpPr>
            <p:spPr>
              <a:xfrm>
                <a:off x="120662" y="2382132"/>
                <a:ext cx="148659" cy="187817"/>
              </a:xfrm>
              <a:custGeom>
                <a:rect b="b" l="l" r="r" t="t"/>
                <a:pathLst>
                  <a:path extrusionOk="0" h="187817" w="148659">
                    <a:moveTo>
                      <a:pt x="126682" y="141258"/>
                    </a:moveTo>
                    <a:cubicBezTo>
                      <a:pt x="85442" y="161903"/>
                      <a:pt x="39629" y="160462"/>
                      <a:pt x="34321" y="105314"/>
                    </a:cubicBezTo>
                    <a:cubicBezTo>
                      <a:pt x="33571" y="78832"/>
                      <a:pt x="42873" y="37907"/>
                      <a:pt x="73932" y="34071"/>
                    </a:cubicBezTo>
                    <a:cubicBezTo>
                      <a:pt x="83123" y="34716"/>
                      <a:pt x="91500" y="39803"/>
                      <a:pt x="99082" y="44684"/>
                    </a:cubicBezTo>
                    <a:cubicBezTo>
                      <a:pt x="107289" y="51986"/>
                      <a:pt x="118930" y="61763"/>
                      <a:pt x="129271" y="52136"/>
                    </a:cubicBezTo>
                    <a:cubicBezTo>
                      <a:pt x="138573" y="43584"/>
                      <a:pt x="132975" y="30821"/>
                      <a:pt x="124398" y="24234"/>
                    </a:cubicBezTo>
                    <a:cubicBezTo>
                      <a:pt x="106495" y="6860"/>
                      <a:pt x="79085" y="-6649"/>
                      <a:pt x="54369" y="3484"/>
                    </a:cubicBezTo>
                    <a:cubicBezTo>
                      <a:pt x="-14096" y="32376"/>
                      <a:pt x="-20739" y="153616"/>
                      <a:pt x="50705" y="183243"/>
                    </a:cubicBezTo>
                    <a:cubicBezTo>
                      <a:pt x="70453" y="195616"/>
                      <a:pt x="162344" y="182463"/>
                      <a:pt x="146925" y="148944"/>
                    </a:cubicBezTo>
                    <a:cubicBezTo>
                      <a:pt x="143171" y="141838"/>
                      <a:pt x="134235" y="138307"/>
                      <a:pt x="126682" y="1412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9" name="Google Shape;3459;p29"/>
              <p:cNvSpPr/>
              <p:nvPr/>
            </p:nvSpPr>
            <p:spPr>
              <a:xfrm>
                <a:off x="377078" y="2414229"/>
                <a:ext cx="200116" cy="45674"/>
              </a:xfrm>
              <a:custGeom>
                <a:rect b="b" l="l" r="r" t="t"/>
                <a:pathLst>
                  <a:path extrusionOk="0" h="45674" w="200116">
                    <a:moveTo>
                      <a:pt x="147425" y="44"/>
                    </a:moveTo>
                    <a:cubicBezTo>
                      <a:pt x="109349" y="-541"/>
                      <a:pt x="71488" y="4830"/>
                      <a:pt x="33737" y="9211"/>
                    </a:cubicBezTo>
                    <a:cubicBezTo>
                      <a:pt x="18297" y="9601"/>
                      <a:pt x="-5424" y="13677"/>
                      <a:pt x="1114" y="34702"/>
                    </a:cubicBezTo>
                    <a:cubicBezTo>
                      <a:pt x="4083" y="42749"/>
                      <a:pt x="12810" y="47095"/>
                      <a:pt x="20912" y="45255"/>
                    </a:cubicBezTo>
                    <a:cubicBezTo>
                      <a:pt x="38840" y="42424"/>
                      <a:pt x="56973" y="40749"/>
                      <a:pt x="74942" y="38368"/>
                    </a:cubicBezTo>
                    <a:cubicBezTo>
                      <a:pt x="107575" y="34047"/>
                      <a:pt x="140463" y="32412"/>
                      <a:pt x="173346" y="32287"/>
                    </a:cubicBezTo>
                    <a:cubicBezTo>
                      <a:pt x="179529" y="31962"/>
                      <a:pt x="185836" y="32902"/>
                      <a:pt x="191714" y="30721"/>
                    </a:cubicBezTo>
                    <a:cubicBezTo>
                      <a:pt x="199401" y="27591"/>
                      <a:pt x="202750" y="18023"/>
                      <a:pt x="197747" y="11047"/>
                    </a:cubicBezTo>
                    <a:cubicBezTo>
                      <a:pt x="185721" y="-2532"/>
                      <a:pt x="163854" y="1364"/>
                      <a:pt x="147425" y="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0" name="Google Shape;3460;p29"/>
              <p:cNvSpPr/>
              <p:nvPr/>
            </p:nvSpPr>
            <p:spPr>
              <a:xfrm>
                <a:off x="376982" y="2485123"/>
                <a:ext cx="189634" cy="38779"/>
              </a:xfrm>
              <a:custGeom>
                <a:rect b="b" l="l" r="r" t="t"/>
                <a:pathLst>
                  <a:path extrusionOk="0" h="38779" w="189634">
                    <a:moveTo>
                      <a:pt x="169998" y="972"/>
                    </a:moveTo>
                    <a:cubicBezTo>
                      <a:pt x="132422" y="-524"/>
                      <a:pt x="94720" y="-389"/>
                      <a:pt x="57159" y="2047"/>
                    </a:cubicBezTo>
                    <a:cubicBezTo>
                      <a:pt x="38531" y="6038"/>
                      <a:pt x="235" y="-4905"/>
                      <a:pt x="0" y="23467"/>
                    </a:cubicBezTo>
                    <a:cubicBezTo>
                      <a:pt x="955" y="32880"/>
                      <a:pt x="9586" y="39501"/>
                      <a:pt x="18728" y="38716"/>
                    </a:cubicBezTo>
                    <a:cubicBezTo>
                      <a:pt x="44514" y="36480"/>
                      <a:pt x="70389" y="34645"/>
                      <a:pt x="96175" y="33170"/>
                    </a:cubicBezTo>
                    <a:cubicBezTo>
                      <a:pt x="123360" y="31394"/>
                      <a:pt x="150620" y="30319"/>
                      <a:pt x="177780" y="28473"/>
                    </a:cubicBezTo>
                    <a:cubicBezTo>
                      <a:pt x="187197" y="27913"/>
                      <a:pt x="193294" y="15445"/>
                      <a:pt x="187167" y="7768"/>
                    </a:cubicBezTo>
                    <a:cubicBezTo>
                      <a:pt x="183328" y="2147"/>
                      <a:pt x="176336" y="1112"/>
                      <a:pt x="169998" y="9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1" name="Google Shape;3461;p29"/>
              <p:cNvSpPr/>
              <p:nvPr/>
            </p:nvSpPr>
            <p:spPr>
              <a:xfrm>
                <a:off x="669999" y="2299440"/>
                <a:ext cx="98625" cy="336979"/>
              </a:xfrm>
              <a:custGeom>
                <a:rect b="b" l="l" r="r" t="t"/>
                <a:pathLst>
                  <a:path extrusionOk="0" h="336979" w="98625">
                    <a:moveTo>
                      <a:pt x="88113" y="27367"/>
                    </a:moveTo>
                    <a:cubicBezTo>
                      <a:pt x="103098" y="23026"/>
                      <a:pt x="101873" y="735"/>
                      <a:pt x="85654" y="0"/>
                    </a:cubicBezTo>
                    <a:cubicBezTo>
                      <a:pt x="51816" y="9067"/>
                      <a:pt x="31949" y="46091"/>
                      <a:pt x="18843" y="76284"/>
                    </a:cubicBezTo>
                    <a:cubicBezTo>
                      <a:pt x="-2599" y="127466"/>
                      <a:pt x="-6802" y="185645"/>
                      <a:pt x="11741" y="238383"/>
                    </a:cubicBezTo>
                    <a:cubicBezTo>
                      <a:pt x="22067" y="273532"/>
                      <a:pt x="36042" y="309371"/>
                      <a:pt x="65501" y="332911"/>
                    </a:cubicBezTo>
                    <a:cubicBezTo>
                      <a:pt x="82780" y="347050"/>
                      <a:pt x="104247" y="320923"/>
                      <a:pt x="87263" y="306575"/>
                    </a:cubicBezTo>
                    <a:cubicBezTo>
                      <a:pt x="74908" y="296297"/>
                      <a:pt x="65282" y="283124"/>
                      <a:pt x="58724" y="268471"/>
                    </a:cubicBezTo>
                    <a:cubicBezTo>
                      <a:pt x="43699" y="231862"/>
                      <a:pt x="30509" y="191747"/>
                      <a:pt x="34008" y="151277"/>
                    </a:cubicBezTo>
                    <a:cubicBezTo>
                      <a:pt x="39491" y="107386"/>
                      <a:pt x="53071" y="57789"/>
                      <a:pt x="88113" y="273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2" name="Google Shape;3462;p29"/>
              <p:cNvSpPr/>
              <p:nvPr/>
            </p:nvSpPr>
            <p:spPr>
              <a:xfrm>
                <a:off x="778636" y="2384733"/>
                <a:ext cx="169985" cy="183195"/>
              </a:xfrm>
              <a:custGeom>
                <a:rect b="b" l="l" r="r" t="t"/>
                <a:pathLst>
                  <a:path extrusionOk="0" h="183195" w="169985">
                    <a:moveTo>
                      <a:pt x="166359" y="114280"/>
                    </a:moveTo>
                    <a:cubicBezTo>
                      <a:pt x="164420" y="87459"/>
                      <a:pt x="162235" y="60697"/>
                      <a:pt x="162425" y="33791"/>
                    </a:cubicBezTo>
                    <a:cubicBezTo>
                      <a:pt x="163210" y="18882"/>
                      <a:pt x="143232" y="10290"/>
                      <a:pt x="133346" y="21398"/>
                    </a:cubicBezTo>
                    <a:cubicBezTo>
                      <a:pt x="50346" y="-43423"/>
                      <a:pt x="-21113" y="52075"/>
                      <a:pt x="5748" y="134180"/>
                    </a:cubicBezTo>
                    <a:cubicBezTo>
                      <a:pt x="34622" y="187428"/>
                      <a:pt x="109195" y="154800"/>
                      <a:pt x="132031" y="111995"/>
                    </a:cubicBezTo>
                    <a:cubicBezTo>
                      <a:pt x="133391" y="128754"/>
                      <a:pt x="134805" y="145503"/>
                      <a:pt x="135705" y="162272"/>
                    </a:cubicBezTo>
                    <a:cubicBezTo>
                      <a:pt x="134491" y="167123"/>
                      <a:pt x="135960" y="172085"/>
                      <a:pt x="138924" y="176030"/>
                    </a:cubicBezTo>
                    <a:cubicBezTo>
                      <a:pt x="143587" y="182227"/>
                      <a:pt x="151674" y="184858"/>
                      <a:pt x="158857" y="182112"/>
                    </a:cubicBezTo>
                    <a:cubicBezTo>
                      <a:pt x="171697" y="177456"/>
                      <a:pt x="170562" y="162617"/>
                      <a:pt x="169178" y="151525"/>
                    </a:cubicBezTo>
                    <a:cubicBezTo>
                      <a:pt x="168328" y="139106"/>
                      <a:pt x="167304" y="126698"/>
                      <a:pt x="166359" y="114280"/>
                    </a:cubicBezTo>
                    <a:close/>
                    <a:moveTo>
                      <a:pt x="57094" y="127474"/>
                    </a:moveTo>
                    <a:cubicBezTo>
                      <a:pt x="49876" y="128569"/>
                      <a:pt x="41100" y="126373"/>
                      <a:pt x="36966" y="119962"/>
                    </a:cubicBezTo>
                    <a:cubicBezTo>
                      <a:pt x="24161" y="62353"/>
                      <a:pt x="64406" y="2323"/>
                      <a:pt x="120910" y="54106"/>
                    </a:cubicBezTo>
                    <a:cubicBezTo>
                      <a:pt x="110759" y="85343"/>
                      <a:pt x="92681" y="121367"/>
                      <a:pt x="57094" y="1274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3" name="Google Shape;3463;p29"/>
              <p:cNvSpPr/>
              <p:nvPr/>
            </p:nvSpPr>
            <p:spPr>
              <a:xfrm>
                <a:off x="979849" y="2418290"/>
                <a:ext cx="108124" cy="151295"/>
              </a:xfrm>
              <a:custGeom>
                <a:rect b="b" l="l" r="r" t="t"/>
                <a:pathLst>
                  <a:path extrusionOk="0" h="151295" w="108124">
                    <a:moveTo>
                      <a:pt x="70807" y="68915"/>
                    </a:moveTo>
                    <a:cubicBezTo>
                      <a:pt x="77079" y="57407"/>
                      <a:pt x="83612" y="46059"/>
                      <a:pt x="91199" y="35292"/>
                    </a:cubicBezTo>
                    <a:cubicBezTo>
                      <a:pt x="97212" y="27900"/>
                      <a:pt x="105419" y="18313"/>
                      <a:pt x="98172" y="8640"/>
                    </a:cubicBezTo>
                    <a:cubicBezTo>
                      <a:pt x="81698" y="-8964"/>
                      <a:pt x="64079" y="14467"/>
                      <a:pt x="50544" y="37802"/>
                    </a:cubicBezTo>
                    <a:cubicBezTo>
                      <a:pt x="41692" y="23569"/>
                      <a:pt x="35319" y="4884"/>
                      <a:pt x="18746" y="313"/>
                    </a:cubicBezTo>
                    <a:cubicBezTo>
                      <a:pt x="4691" y="-2662"/>
                      <a:pt x="-6060" y="16277"/>
                      <a:pt x="3851" y="26735"/>
                    </a:cubicBezTo>
                    <a:cubicBezTo>
                      <a:pt x="3941" y="27315"/>
                      <a:pt x="4021" y="27900"/>
                      <a:pt x="4086" y="28485"/>
                    </a:cubicBezTo>
                    <a:cubicBezTo>
                      <a:pt x="4631" y="33406"/>
                      <a:pt x="7999" y="37452"/>
                      <a:pt x="12388" y="39093"/>
                    </a:cubicBezTo>
                    <a:cubicBezTo>
                      <a:pt x="18891" y="49715"/>
                      <a:pt x="25493" y="60243"/>
                      <a:pt x="32071" y="70796"/>
                    </a:cubicBezTo>
                    <a:cubicBezTo>
                      <a:pt x="24698" y="84164"/>
                      <a:pt x="18436" y="98137"/>
                      <a:pt x="11518" y="111710"/>
                    </a:cubicBezTo>
                    <a:cubicBezTo>
                      <a:pt x="5225" y="120518"/>
                      <a:pt x="7760" y="133781"/>
                      <a:pt x="18046" y="138227"/>
                    </a:cubicBezTo>
                    <a:cubicBezTo>
                      <a:pt x="36869" y="145329"/>
                      <a:pt x="45171" y="122963"/>
                      <a:pt x="52748" y="104149"/>
                    </a:cubicBezTo>
                    <a:cubicBezTo>
                      <a:pt x="61055" y="117482"/>
                      <a:pt x="69382" y="130805"/>
                      <a:pt x="77554" y="144258"/>
                    </a:cubicBezTo>
                    <a:cubicBezTo>
                      <a:pt x="82952" y="151735"/>
                      <a:pt x="93603" y="153566"/>
                      <a:pt x="101061" y="148239"/>
                    </a:cubicBezTo>
                    <a:cubicBezTo>
                      <a:pt x="107853" y="143408"/>
                      <a:pt x="110132" y="133976"/>
                      <a:pt x="106199" y="126594"/>
                    </a:cubicBezTo>
                    <a:cubicBezTo>
                      <a:pt x="95193" y="106909"/>
                      <a:pt x="83017" y="87895"/>
                      <a:pt x="70807" y="689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4" name="Google Shape;3464;p29"/>
              <p:cNvSpPr/>
              <p:nvPr/>
            </p:nvSpPr>
            <p:spPr>
              <a:xfrm>
                <a:off x="1143252" y="2313109"/>
                <a:ext cx="164393" cy="272770"/>
              </a:xfrm>
              <a:custGeom>
                <a:rect b="b" l="l" r="r" t="t"/>
                <a:pathLst>
                  <a:path extrusionOk="0" h="272770" w="164393">
                    <a:moveTo>
                      <a:pt x="37891" y="142799"/>
                    </a:moveTo>
                    <a:cubicBezTo>
                      <a:pt x="35442" y="102029"/>
                      <a:pt x="34267" y="61154"/>
                      <a:pt x="30993" y="20449"/>
                    </a:cubicBezTo>
                    <a:cubicBezTo>
                      <a:pt x="31448" y="4420"/>
                      <a:pt x="13965" y="-8378"/>
                      <a:pt x="2659" y="6766"/>
                    </a:cubicBezTo>
                    <a:cubicBezTo>
                      <a:pt x="-2889" y="21479"/>
                      <a:pt x="2154" y="38118"/>
                      <a:pt x="1004" y="53987"/>
                    </a:cubicBezTo>
                    <a:cubicBezTo>
                      <a:pt x="2878" y="121959"/>
                      <a:pt x="6112" y="189965"/>
                      <a:pt x="11195" y="257762"/>
                    </a:cubicBezTo>
                    <a:cubicBezTo>
                      <a:pt x="12425" y="275881"/>
                      <a:pt x="40015" y="278367"/>
                      <a:pt x="44378" y="260973"/>
                    </a:cubicBezTo>
                    <a:cubicBezTo>
                      <a:pt x="96944" y="279207"/>
                      <a:pt x="158892" y="252281"/>
                      <a:pt x="164345" y="193101"/>
                    </a:cubicBezTo>
                    <a:cubicBezTo>
                      <a:pt x="166614" y="111901"/>
                      <a:pt x="89707" y="73842"/>
                      <a:pt x="37891" y="142799"/>
                    </a:cubicBezTo>
                    <a:close/>
                    <a:moveTo>
                      <a:pt x="83644" y="232191"/>
                    </a:moveTo>
                    <a:cubicBezTo>
                      <a:pt x="70719" y="232596"/>
                      <a:pt x="58103" y="229390"/>
                      <a:pt x="45778" y="225914"/>
                    </a:cubicBezTo>
                    <a:cubicBezTo>
                      <a:pt x="52031" y="197247"/>
                      <a:pt x="56189" y="158608"/>
                      <a:pt x="86393" y="145364"/>
                    </a:cubicBezTo>
                    <a:cubicBezTo>
                      <a:pt x="94865" y="141388"/>
                      <a:pt x="104277" y="137973"/>
                      <a:pt x="112189" y="145059"/>
                    </a:cubicBezTo>
                    <a:cubicBezTo>
                      <a:pt x="145312" y="173076"/>
                      <a:pt x="129782" y="232371"/>
                      <a:pt x="83644" y="2321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5" name="Google Shape;3465;p29"/>
              <p:cNvSpPr/>
              <p:nvPr/>
            </p:nvSpPr>
            <p:spPr>
              <a:xfrm>
                <a:off x="1298078" y="2253982"/>
                <a:ext cx="108208" cy="388352"/>
              </a:xfrm>
              <a:custGeom>
                <a:rect b="b" l="l" r="r" t="t"/>
                <a:pathLst>
                  <a:path extrusionOk="0" h="388352" w="108208">
                    <a:moveTo>
                      <a:pt x="33890" y="8739"/>
                    </a:moveTo>
                    <a:cubicBezTo>
                      <a:pt x="23959" y="832"/>
                      <a:pt x="11009" y="-5575"/>
                      <a:pt x="2252" y="7488"/>
                    </a:cubicBezTo>
                    <a:cubicBezTo>
                      <a:pt x="-1772" y="14105"/>
                      <a:pt x="-297" y="23182"/>
                      <a:pt x="5826" y="28013"/>
                    </a:cubicBezTo>
                    <a:cubicBezTo>
                      <a:pt x="83092" y="77090"/>
                      <a:pt x="80168" y="213764"/>
                      <a:pt x="66118" y="294299"/>
                    </a:cubicBezTo>
                    <a:cubicBezTo>
                      <a:pt x="61340" y="313633"/>
                      <a:pt x="53783" y="331963"/>
                      <a:pt x="42812" y="349727"/>
                    </a:cubicBezTo>
                    <a:cubicBezTo>
                      <a:pt x="34145" y="359559"/>
                      <a:pt x="22939" y="373888"/>
                      <a:pt x="36309" y="385031"/>
                    </a:cubicBezTo>
                    <a:cubicBezTo>
                      <a:pt x="62085" y="400304"/>
                      <a:pt x="76135" y="358939"/>
                      <a:pt x="85781" y="341435"/>
                    </a:cubicBezTo>
                    <a:cubicBezTo>
                      <a:pt x="112342" y="279540"/>
                      <a:pt x="111467" y="208288"/>
                      <a:pt x="102720" y="142531"/>
                    </a:cubicBezTo>
                    <a:cubicBezTo>
                      <a:pt x="94568" y="92664"/>
                      <a:pt x="79394" y="37086"/>
                      <a:pt x="33890" y="87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6" name="Google Shape;3466;p29"/>
              <p:cNvSpPr/>
              <p:nvPr/>
            </p:nvSpPr>
            <p:spPr>
              <a:xfrm>
                <a:off x="1463094" y="2397930"/>
                <a:ext cx="102880" cy="157027"/>
              </a:xfrm>
              <a:custGeom>
                <a:rect b="b" l="l" r="r" t="t"/>
                <a:pathLst>
                  <a:path extrusionOk="0" h="157027" w="102880">
                    <a:moveTo>
                      <a:pt x="70700" y="75102"/>
                    </a:moveTo>
                    <a:cubicBezTo>
                      <a:pt x="74099" y="69591"/>
                      <a:pt x="77418" y="64035"/>
                      <a:pt x="80941" y="58593"/>
                    </a:cubicBezTo>
                    <a:cubicBezTo>
                      <a:pt x="89948" y="58833"/>
                      <a:pt x="92622" y="49911"/>
                      <a:pt x="94147" y="42644"/>
                    </a:cubicBezTo>
                    <a:cubicBezTo>
                      <a:pt x="102679" y="30306"/>
                      <a:pt x="101904" y="13417"/>
                      <a:pt x="83650" y="13347"/>
                    </a:cubicBezTo>
                    <a:cubicBezTo>
                      <a:pt x="72859" y="14242"/>
                      <a:pt x="66087" y="24020"/>
                      <a:pt x="59964" y="31952"/>
                    </a:cubicBezTo>
                    <a:cubicBezTo>
                      <a:pt x="57575" y="35208"/>
                      <a:pt x="55326" y="38553"/>
                      <a:pt x="53027" y="41869"/>
                    </a:cubicBezTo>
                    <a:cubicBezTo>
                      <a:pt x="42955" y="22639"/>
                      <a:pt x="24352" y="-15670"/>
                      <a:pt x="3475" y="6921"/>
                    </a:cubicBezTo>
                    <a:cubicBezTo>
                      <a:pt x="171" y="12377"/>
                      <a:pt x="971" y="19534"/>
                      <a:pt x="5309" y="24185"/>
                    </a:cubicBezTo>
                    <a:cubicBezTo>
                      <a:pt x="15675" y="39594"/>
                      <a:pt x="24572" y="56003"/>
                      <a:pt x="32999" y="72727"/>
                    </a:cubicBezTo>
                    <a:cubicBezTo>
                      <a:pt x="27556" y="81589"/>
                      <a:pt x="22198" y="90506"/>
                      <a:pt x="16835" y="99428"/>
                    </a:cubicBezTo>
                    <a:cubicBezTo>
                      <a:pt x="9687" y="113742"/>
                      <a:pt x="-11255" y="134757"/>
                      <a:pt x="7808" y="147945"/>
                    </a:cubicBezTo>
                    <a:cubicBezTo>
                      <a:pt x="28336" y="158918"/>
                      <a:pt x="36658" y="130746"/>
                      <a:pt x="45349" y="117583"/>
                    </a:cubicBezTo>
                    <a:cubicBezTo>
                      <a:pt x="47089" y="114577"/>
                      <a:pt x="48868" y="111601"/>
                      <a:pt x="50617" y="108600"/>
                    </a:cubicBezTo>
                    <a:cubicBezTo>
                      <a:pt x="57145" y="121959"/>
                      <a:pt x="63783" y="135242"/>
                      <a:pt x="71055" y="148090"/>
                    </a:cubicBezTo>
                    <a:cubicBezTo>
                      <a:pt x="75308" y="156362"/>
                      <a:pt x="86025" y="159383"/>
                      <a:pt x="94022" y="155067"/>
                    </a:cubicBezTo>
                    <a:cubicBezTo>
                      <a:pt x="102379" y="150641"/>
                      <a:pt x="105103" y="140353"/>
                      <a:pt x="100994" y="132081"/>
                    </a:cubicBezTo>
                    <a:cubicBezTo>
                      <a:pt x="91553" y="112751"/>
                      <a:pt x="81012" y="93992"/>
                      <a:pt x="70700" y="751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7" name="Google Shape;3467;p29"/>
              <p:cNvSpPr/>
              <p:nvPr/>
            </p:nvSpPr>
            <p:spPr>
              <a:xfrm>
                <a:off x="1630684" y="2389133"/>
                <a:ext cx="137812" cy="171167"/>
              </a:xfrm>
              <a:custGeom>
                <a:rect b="b" l="l" r="r" t="t"/>
                <a:pathLst>
                  <a:path extrusionOk="0" h="171167" w="137812">
                    <a:moveTo>
                      <a:pt x="118222" y="62319"/>
                    </a:moveTo>
                    <a:cubicBezTo>
                      <a:pt x="132541" y="68180"/>
                      <a:pt x="143487" y="51096"/>
                      <a:pt x="134621" y="39243"/>
                    </a:cubicBezTo>
                    <a:cubicBezTo>
                      <a:pt x="25081" y="-95265"/>
                      <a:pt x="-74393" y="158127"/>
                      <a:pt x="77866" y="170890"/>
                    </a:cubicBezTo>
                    <a:cubicBezTo>
                      <a:pt x="89992" y="171605"/>
                      <a:pt x="102857" y="171145"/>
                      <a:pt x="114288" y="167044"/>
                    </a:cubicBezTo>
                    <a:cubicBezTo>
                      <a:pt x="133771" y="159887"/>
                      <a:pt x="124474" y="129560"/>
                      <a:pt x="104367" y="134626"/>
                    </a:cubicBezTo>
                    <a:cubicBezTo>
                      <a:pt x="36072" y="151946"/>
                      <a:pt x="12660" y="83869"/>
                      <a:pt x="55734" y="38373"/>
                    </a:cubicBezTo>
                    <a:cubicBezTo>
                      <a:pt x="78586" y="24544"/>
                      <a:pt x="100438" y="50951"/>
                      <a:pt x="118222" y="623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68" name="Google Shape;3468;p29"/>
          <p:cNvGrpSpPr/>
          <p:nvPr/>
        </p:nvGrpSpPr>
        <p:grpSpPr>
          <a:xfrm rot="3802090">
            <a:off x="558435" y="1278994"/>
            <a:ext cx="911368" cy="1449598"/>
            <a:chOff x="1266445" y="2628826"/>
            <a:chExt cx="1696536" cy="2698916"/>
          </a:xfrm>
        </p:grpSpPr>
        <p:sp>
          <p:nvSpPr>
            <p:cNvPr id="3469" name="Google Shape;3469;p29"/>
            <p:cNvSpPr/>
            <p:nvPr/>
          </p:nvSpPr>
          <p:spPr>
            <a:xfrm>
              <a:off x="2877833" y="5210666"/>
              <a:ext cx="85148" cy="117076"/>
            </a:xfrm>
            <a:custGeom>
              <a:rect b="b" l="l" r="r" t="t"/>
              <a:pathLst>
                <a:path extrusionOk="0" h="117076" w="85148">
                  <a:moveTo>
                    <a:pt x="45802" y="92090"/>
                  </a:moveTo>
                  <a:cubicBezTo>
                    <a:pt x="-8667" y="30639"/>
                    <a:pt x="-7680" y="42967"/>
                    <a:pt x="13389" y="36687"/>
                  </a:cubicBezTo>
                  <a:cubicBezTo>
                    <a:pt x="31813" y="30914"/>
                    <a:pt x="54037" y="17043"/>
                    <a:pt x="64145" y="0"/>
                  </a:cubicBezTo>
                  <a:cubicBezTo>
                    <a:pt x="60556" y="6053"/>
                    <a:pt x="124237" y="180582"/>
                    <a:pt x="45802" y="92090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0" name="Google Shape;3470;p29"/>
            <p:cNvSpPr/>
            <p:nvPr/>
          </p:nvSpPr>
          <p:spPr>
            <a:xfrm>
              <a:off x="2616418" y="4866395"/>
              <a:ext cx="342883" cy="415700"/>
            </a:xfrm>
            <a:custGeom>
              <a:rect b="b" l="l" r="r" t="t"/>
              <a:pathLst>
                <a:path extrusionOk="0" h="415700" w="342883">
                  <a:moveTo>
                    <a:pt x="329640" y="302070"/>
                  </a:moveTo>
                  <a:cubicBezTo>
                    <a:pt x="293784" y="194539"/>
                    <a:pt x="234933" y="53978"/>
                    <a:pt x="223254" y="30412"/>
                  </a:cubicBezTo>
                  <a:cubicBezTo>
                    <a:pt x="192380" y="-31897"/>
                    <a:pt x="135434" y="14702"/>
                    <a:pt x="79329" y="53363"/>
                  </a:cubicBezTo>
                  <a:cubicBezTo>
                    <a:pt x="43938" y="77755"/>
                    <a:pt x="-9776" y="98440"/>
                    <a:pt x="1536" y="122244"/>
                  </a:cubicBezTo>
                  <a:cubicBezTo>
                    <a:pt x="8865" y="137663"/>
                    <a:pt x="22826" y="145599"/>
                    <a:pt x="51364" y="172343"/>
                  </a:cubicBezTo>
                  <a:cubicBezTo>
                    <a:pt x="43544" y="177334"/>
                    <a:pt x="151802" y="297080"/>
                    <a:pt x="158019" y="303883"/>
                  </a:cubicBezTo>
                  <a:cubicBezTo>
                    <a:pt x="260740" y="416281"/>
                    <a:pt x="258176" y="418320"/>
                    <a:pt x="275079" y="414856"/>
                  </a:cubicBezTo>
                  <a:cubicBezTo>
                    <a:pt x="296612" y="410438"/>
                    <a:pt x="320660" y="398833"/>
                    <a:pt x="334761" y="379588"/>
                  </a:cubicBezTo>
                  <a:cubicBezTo>
                    <a:pt x="351378" y="355930"/>
                    <a:pt x="338819" y="328949"/>
                    <a:pt x="329640" y="3020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71" name="Google Shape;3471;p29"/>
            <p:cNvGrpSpPr/>
            <p:nvPr/>
          </p:nvGrpSpPr>
          <p:grpSpPr>
            <a:xfrm>
              <a:off x="1266445" y="2628826"/>
              <a:ext cx="1595628" cy="2447216"/>
              <a:chOff x="1266445" y="2628826"/>
              <a:chExt cx="1595628" cy="2447216"/>
            </a:xfrm>
          </p:grpSpPr>
          <p:sp>
            <p:nvSpPr>
              <p:cNvPr id="3472" name="Google Shape;3472;p29"/>
              <p:cNvSpPr/>
              <p:nvPr/>
            </p:nvSpPr>
            <p:spPr>
              <a:xfrm>
                <a:off x="1266445" y="2628826"/>
                <a:ext cx="230959" cy="252543"/>
              </a:xfrm>
              <a:custGeom>
                <a:rect b="b" l="l" r="r" t="t"/>
                <a:pathLst>
                  <a:path extrusionOk="0" h="252543" w="230959">
                    <a:moveTo>
                      <a:pt x="205210" y="181813"/>
                    </a:moveTo>
                    <a:cubicBezTo>
                      <a:pt x="245961" y="170208"/>
                      <a:pt x="230013" y="185751"/>
                      <a:pt x="213855" y="145913"/>
                    </a:cubicBezTo>
                    <a:cubicBezTo>
                      <a:pt x="165285" y="69739"/>
                      <a:pt x="123396" y="-68901"/>
                      <a:pt x="12024" y="40491"/>
                    </a:cubicBezTo>
                    <a:cubicBezTo>
                      <a:pt x="-23152" y="87305"/>
                      <a:pt x="23681" y="144187"/>
                      <a:pt x="89985" y="252543"/>
                    </a:cubicBezTo>
                    <a:cubicBezTo>
                      <a:pt x="118285" y="219708"/>
                      <a:pt x="161588" y="194605"/>
                      <a:pt x="205210" y="1818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3" name="Google Shape;3473;p29"/>
              <p:cNvSpPr/>
              <p:nvPr/>
            </p:nvSpPr>
            <p:spPr>
              <a:xfrm>
                <a:off x="1378067" y="2867836"/>
                <a:ext cx="1097742" cy="1637608"/>
              </a:xfrm>
              <a:custGeom>
                <a:rect b="b" l="l" r="r" t="t"/>
                <a:pathLst>
                  <a:path extrusionOk="0" h="1637608" w="1097742">
                    <a:moveTo>
                      <a:pt x="1093059" y="1392993"/>
                    </a:moveTo>
                    <a:cubicBezTo>
                      <a:pt x="1087393" y="1407814"/>
                      <a:pt x="1074462" y="1411520"/>
                      <a:pt x="1060085" y="1406859"/>
                    </a:cubicBezTo>
                    <a:cubicBezTo>
                      <a:pt x="1058035" y="1417811"/>
                      <a:pt x="1050479" y="1424879"/>
                      <a:pt x="1039524" y="1424501"/>
                    </a:cubicBezTo>
                    <a:cubicBezTo>
                      <a:pt x="1036664" y="1434051"/>
                      <a:pt x="1025654" y="1441766"/>
                      <a:pt x="1014375" y="1440903"/>
                    </a:cubicBezTo>
                    <a:cubicBezTo>
                      <a:pt x="1010052" y="1455923"/>
                      <a:pt x="997683" y="1453489"/>
                      <a:pt x="996080" y="1455631"/>
                    </a:cubicBezTo>
                    <a:cubicBezTo>
                      <a:pt x="998169" y="1459316"/>
                      <a:pt x="1006393" y="1474029"/>
                      <a:pt x="1005632" y="1474245"/>
                    </a:cubicBezTo>
                    <a:cubicBezTo>
                      <a:pt x="1020635" y="1500573"/>
                      <a:pt x="992842" y="1526955"/>
                      <a:pt x="968719" y="1518593"/>
                    </a:cubicBezTo>
                    <a:cubicBezTo>
                      <a:pt x="952372" y="1534056"/>
                      <a:pt x="958033" y="1529167"/>
                      <a:pt x="955821" y="1530840"/>
                    </a:cubicBezTo>
                    <a:cubicBezTo>
                      <a:pt x="957132" y="1547748"/>
                      <a:pt x="937564" y="1559127"/>
                      <a:pt x="939739" y="1564344"/>
                    </a:cubicBezTo>
                    <a:cubicBezTo>
                      <a:pt x="964644" y="1620373"/>
                      <a:pt x="940726" y="1578916"/>
                      <a:pt x="954256" y="1618673"/>
                    </a:cubicBezTo>
                    <a:cubicBezTo>
                      <a:pt x="959437" y="1634050"/>
                      <a:pt x="939199" y="1643275"/>
                      <a:pt x="928513" y="1633726"/>
                    </a:cubicBezTo>
                    <a:cubicBezTo>
                      <a:pt x="884757" y="1594417"/>
                      <a:pt x="265857" y="659967"/>
                      <a:pt x="65417" y="285742"/>
                    </a:cubicBezTo>
                    <a:cubicBezTo>
                      <a:pt x="25751" y="211644"/>
                      <a:pt x="-43078" y="126401"/>
                      <a:pt x="37139" y="61788"/>
                    </a:cubicBezTo>
                    <a:cubicBezTo>
                      <a:pt x="201479" y="-70248"/>
                      <a:pt x="231890" y="34192"/>
                      <a:pt x="302495" y="143525"/>
                    </a:cubicBezTo>
                    <a:cubicBezTo>
                      <a:pt x="1129217" y="1424798"/>
                      <a:pt x="1109228" y="1350808"/>
                      <a:pt x="1093059" y="139299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4" name="Google Shape;3474;p29"/>
              <p:cNvSpPr/>
              <p:nvPr/>
            </p:nvSpPr>
            <p:spPr>
              <a:xfrm>
                <a:off x="2722453" y="4982445"/>
                <a:ext cx="139620" cy="93597"/>
              </a:xfrm>
              <a:custGeom>
                <a:rect b="b" l="l" r="r" t="t"/>
                <a:pathLst>
                  <a:path extrusionOk="0" h="93597" w="139620">
                    <a:moveTo>
                      <a:pt x="133766" y="0"/>
                    </a:moveTo>
                    <a:cubicBezTo>
                      <a:pt x="109496" y="27715"/>
                      <a:pt x="58276" y="62347"/>
                      <a:pt x="5146" y="79126"/>
                    </a:cubicBezTo>
                    <a:cubicBezTo>
                      <a:pt x="-3899" y="82773"/>
                      <a:pt x="-12302" y="121197"/>
                      <a:pt x="84985" y="55516"/>
                    </a:cubicBezTo>
                    <a:cubicBezTo>
                      <a:pt x="91212" y="50952"/>
                      <a:pt x="159745" y="1273"/>
                      <a:pt x="133766" y="0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75" name="Google Shape;3475;p29"/>
            <p:cNvSpPr/>
            <p:nvPr/>
          </p:nvSpPr>
          <p:spPr>
            <a:xfrm>
              <a:off x="1342065" y="2743543"/>
              <a:ext cx="155466" cy="137831"/>
            </a:xfrm>
            <a:custGeom>
              <a:rect b="b" l="l" r="r" t="t"/>
              <a:pathLst>
                <a:path extrusionOk="0" h="137831" w="155466">
                  <a:moveTo>
                    <a:pt x="155467" y="60994"/>
                  </a:moveTo>
                  <a:cubicBezTo>
                    <a:pt x="98316" y="71234"/>
                    <a:pt x="45185" y="102067"/>
                    <a:pt x="14359" y="137832"/>
                  </a:cubicBezTo>
                  <a:cubicBezTo>
                    <a:pt x="-7843" y="101479"/>
                    <a:pt x="-2328" y="113688"/>
                    <a:pt x="17467" y="98139"/>
                  </a:cubicBezTo>
                  <a:cubicBezTo>
                    <a:pt x="155332" y="14212"/>
                    <a:pt x="95337" y="-36022"/>
                    <a:pt x="138230" y="31196"/>
                  </a:cubicBezTo>
                  <a:cubicBezTo>
                    <a:pt x="141058" y="38156"/>
                    <a:pt x="148953" y="49416"/>
                    <a:pt x="155467" y="609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6" name="Google Shape;3476;p29"/>
            <p:cNvSpPr/>
            <p:nvPr/>
          </p:nvSpPr>
          <p:spPr>
            <a:xfrm>
              <a:off x="1502300" y="3005404"/>
              <a:ext cx="542817" cy="793748"/>
            </a:xfrm>
            <a:custGeom>
              <a:rect b="b" l="l" r="r" t="t"/>
              <a:pathLst>
                <a:path extrusionOk="0" h="793748" w="542817">
                  <a:moveTo>
                    <a:pt x="530926" y="677305"/>
                  </a:moveTo>
                  <a:cubicBezTo>
                    <a:pt x="559016" y="734516"/>
                    <a:pt x="534104" y="773528"/>
                    <a:pt x="490013" y="789703"/>
                  </a:cubicBezTo>
                  <a:cubicBezTo>
                    <a:pt x="422900" y="818205"/>
                    <a:pt x="405868" y="700693"/>
                    <a:pt x="131072" y="290557"/>
                  </a:cubicBezTo>
                  <a:cubicBezTo>
                    <a:pt x="-445" y="94265"/>
                    <a:pt x="-29852" y="62897"/>
                    <a:pt x="28799" y="20243"/>
                  </a:cubicBezTo>
                  <a:cubicBezTo>
                    <a:pt x="103857" y="-35392"/>
                    <a:pt x="122832" y="34055"/>
                    <a:pt x="180350" y="102989"/>
                  </a:cubicBezTo>
                  <a:cubicBezTo>
                    <a:pt x="274442" y="229263"/>
                    <a:pt x="447870" y="529520"/>
                    <a:pt x="530926" y="677305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7" name="Google Shape;3477;p29"/>
            <p:cNvSpPr/>
            <p:nvPr/>
          </p:nvSpPr>
          <p:spPr>
            <a:xfrm>
              <a:off x="2170108" y="4437424"/>
              <a:ext cx="599" cy="922"/>
            </a:xfrm>
            <a:custGeom>
              <a:rect b="b" l="l" r="r" t="t"/>
              <a:pathLst>
                <a:path extrusionOk="0" h="922" w="599">
                  <a:moveTo>
                    <a:pt x="0" y="0"/>
                  </a:moveTo>
                  <a:cubicBezTo>
                    <a:pt x="178" y="302"/>
                    <a:pt x="383" y="599"/>
                    <a:pt x="599" y="923"/>
                  </a:cubicBezTo>
                  <a:cubicBezTo>
                    <a:pt x="389" y="626"/>
                    <a:pt x="178" y="302"/>
                    <a:pt x="0" y="0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8" name="Google Shape;3478;p29"/>
            <p:cNvSpPr/>
            <p:nvPr/>
          </p:nvSpPr>
          <p:spPr>
            <a:xfrm>
              <a:off x="1981197" y="3756581"/>
              <a:ext cx="82646" cy="84904"/>
            </a:xfrm>
            <a:custGeom>
              <a:rect b="b" l="l" r="r" t="t"/>
              <a:pathLst>
                <a:path extrusionOk="0" h="84904" w="82646">
                  <a:moveTo>
                    <a:pt x="67410" y="14863"/>
                  </a:moveTo>
                  <a:cubicBezTo>
                    <a:pt x="77793" y="32386"/>
                    <a:pt x="90173" y="46791"/>
                    <a:pt x="76822" y="61191"/>
                  </a:cubicBezTo>
                  <a:cubicBezTo>
                    <a:pt x="70054" y="68491"/>
                    <a:pt x="47269" y="86262"/>
                    <a:pt x="36875" y="84822"/>
                  </a:cubicBezTo>
                  <a:cubicBezTo>
                    <a:pt x="28170" y="83619"/>
                    <a:pt x="21624" y="74727"/>
                    <a:pt x="8041" y="54674"/>
                  </a:cubicBezTo>
                  <a:cubicBezTo>
                    <a:pt x="-2202" y="39546"/>
                    <a:pt x="-670" y="41952"/>
                    <a:pt x="1894" y="41364"/>
                  </a:cubicBezTo>
                  <a:cubicBezTo>
                    <a:pt x="20588" y="37722"/>
                    <a:pt x="43168" y="21202"/>
                    <a:pt x="54112" y="5675"/>
                  </a:cubicBezTo>
                  <a:cubicBezTo>
                    <a:pt x="60000" y="-1933"/>
                    <a:pt x="55936" y="-4495"/>
                    <a:pt x="67410" y="148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9" name="Google Shape;3479;p29"/>
            <p:cNvSpPr/>
            <p:nvPr/>
          </p:nvSpPr>
          <p:spPr>
            <a:xfrm>
              <a:off x="1490088" y="2952621"/>
              <a:ext cx="78804" cy="81184"/>
            </a:xfrm>
            <a:custGeom>
              <a:rect b="b" l="l" r="r" t="t"/>
              <a:pathLst>
                <a:path extrusionOk="0" h="81184" w="78804">
                  <a:moveTo>
                    <a:pt x="78805" y="53259"/>
                  </a:moveTo>
                  <a:cubicBezTo>
                    <a:pt x="61865" y="56641"/>
                    <a:pt x="43813" y="71084"/>
                    <a:pt x="30170" y="81184"/>
                  </a:cubicBezTo>
                  <a:cubicBezTo>
                    <a:pt x="4346" y="42916"/>
                    <a:pt x="-1876" y="34581"/>
                    <a:pt x="450" y="23828"/>
                  </a:cubicBezTo>
                  <a:cubicBezTo>
                    <a:pt x="5248" y="4033"/>
                    <a:pt x="35982" y="-9746"/>
                    <a:pt x="50067" y="8619"/>
                  </a:cubicBezTo>
                  <a:cubicBezTo>
                    <a:pt x="60758" y="23175"/>
                    <a:pt x="69836" y="38012"/>
                    <a:pt x="78805" y="532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80" name="Google Shape;3480;p29"/>
            <p:cNvGrpSpPr/>
            <p:nvPr/>
          </p:nvGrpSpPr>
          <p:grpSpPr>
            <a:xfrm>
              <a:off x="2054160" y="3949310"/>
              <a:ext cx="228389" cy="167618"/>
              <a:chOff x="2054160" y="3949310"/>
              <a:chExt cx="228389" cy="167618"/>
            </a:xfrm>
          </p:grpSpPr>
          <p:sp>
            <p:nvSpPr>
              <p:cNvPr id="3481" name="Google Shape;3481;p29"/>
              <p:cNvSpPr/>
              <p:nvPr/>
            </p:nvSpPr>
            <p:spPr>
              <a:xfrm>
                <a:off x="2054160" y="4054599"/>
                <a:ext cx="38202" cy="30472"/>
              </a:xfrm>
              <a:custGeom>
                <a:rect b="b" l="l" r="r" t="t"/>
                <a:pathLst>
                  <a:path extrusionOk="0" h="30472" w="38202">
                    <a:moveTo>
                      <a:pt x="29309" y="13747"/>
                    </a:moveTo>
                    <a:cubicBezTo>
                      <a:pt x="34150" y="10186"/>
                      <a:pt x="40896" y="6679"/>
                      <a:pt x="37080" y="1888"/>
                    </a:cubicBezTo>
                    <a:cubicBezTo>
                      <a:pt x="33357" y="-2784"/>
                      <a:pt x="28602" y="2261"/>
                      <a:pt x="23907" y="5741"/>
                    </a:cubicBezTo>
                    <a:cubicBezTo>
                      <a:pt x="2326" y="21748"/>
                      <a:pt x="-2575" y="24046"/>
                      <a:pt x="1122" y="28681"/>
                    </a:cubicBezTo>
                    <a:cubicBezTo>
                      <a:pt x="5520" y="34200"/>
                      <a:pt x="12185" y="26334"/>
                      <a:pt x="29309" y="13747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2" name="Google Shape;3482;p29"/>
              <p:cNvSpPr/>
              <p:nvPr/>
            </p:nvSpPr>
            <p:spPr>
              <a:xfrm>
                <a:off x="2104236" y="3949310"/>
                <a:ext cx="174938" cy="99551"/>
              </a:xfrm>
              <a:custGeom>
                <a:rect b="b" l="l" r="r" t="t"/>
                <a:pathLst>
                  <a:path extrusionOk="0" h="99551" w="174938">
                    <a:moveTo>
                      <a:pt x="173062" y="2"/>
                    </a:moveTo>
                    <a:cubicBezTo>
                      <a:pt x="162748" y="-424"/>
                      <a:pt x="53184" y="64215"/>
                      <a:pt x="1770" y="92842"/>
                    </a:cubicBezTo>
                    <a:cubicBezTo>
                      <a:pt x="-2283" y="95097"/>
                      <a:pt x="1349" y="101329"/>
                      <a:pt x="5407" y="99063"/>
                    </a:cubicBezTo>
                    <a:cubicBezTo>
                      <a:pt x="74971" y="60331"/>
                      <a:pt x="191097" y="757"/>
                      <a:pt x="173062" y="2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3" name="Google Shape;3483;p29"/>
              <p:cNvSpPr/>
              <p:nvPr/>
            </p:nvSpPr>
            <p:spPr>
              <a:xfrm>
                <a:off x="2071218" y="4094586"/>
                <a:ext cx="14949" cy="22342"/>
              </a:xfrm>
              <a:custGeom>
                <a:rect b="b" l="l" r="r" t="t"/>
                <a:pathLst>
                  <a:path extrusionOk="0" h="22342" w="14949">
                    <a:moveTo>
                      <a:pt x="14405" y="18065"/>
                    </a:moveTo>
                    <a:cubicBezTo>
                      <a:pt x="14092" y="17526"/>
                      <a:pt x="-13939" y="-23197"/>
                      <a:pt x="9046" y="19430"/>
                    </a:cubicBezTo>
                    <a:cubicBezTo>
                      <a:pt x="11976" y="24863"/>
                      <a:pt x="16526" y="21686"/>
                      <a:pt x="14405" y="180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4" name="Google Shape;3484;p29"/>
              <p:cNvSpPr/>
              <p:nvPr/>
            </p:nvSpPr>
            <p:spPr>
              <a:xfrm>
                <a:off x="2106759" y="4070972"/>
                <a:ext cx="18102" cy="26120"/>
              </a:xfrm>
              <a:custGeom>
                <a:rect b="b" l="l" r="r" t="t"/>
                <a:pathLst>
                  <a:path extrusionOk="0" h="26120" w="18102">
                    <a:moveTo>
                      <a:pt x="16576" y="20503"/>
                    </a:moveTo>
                    <a:cubicBezTo>
                      <a:pt x="6069" y="5714"/>
                      <a:pt x="-5669" y="-9074"/>
                      <a:pt x="3036" y="6912"/>
                    </a:cubicBezTo>
                    <a:cubicBezTo>
                      <a:pt x="18308" y="34935"/>
                      <a:pt x="20089" y="25450"/>
                      <a:pt x="16576" y="205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5" name="Google Shape;3485;p29"/>
              <p:cNvSpPr/>
              <p:nvPr/>
            </p:nvSpPr>
            <p:spPr>
              <a:xfrm>
                <a:off x="2141270" y="4051266"/>
                <a:ext cx="17099" cy="27538"/>
              </a:xfrm>
              <a:custGeom>
                <a:rect b="b" l="l" r="r" t="t"/>
                <a:pathLst>
                  <a:path extrusionOk="0" h="27538" w="17099">
                    <a:moveTo>
                      <a:pt x="17008" y="24806"/>
                    </a:moveTo>
                    <a:cubicBezTo>
                      <a:pt x="15918" y="21164"/>
                      <a:pt x="-15172" y="-26254"/>
                      <a:pt x="9480" y="20435"/>
                    </a:cubicBezTo>
                    <a:cubicBezTo>
                      <a:pt x="10651" y="22648"/>
                      <a:pt x="11628" y="25102"/>
                      <a:pt x="13376" y="26921"/>
                    </a:cubicBezTo>
                    <a:cubicBezTo>
                      <a:pt x="14877" y="28464"/>
                      <a:pt x="17634" y="26877"/>
                      <a:pt x="17008" y="248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6" name="Google Shape;3486;p29"/>
              <p:cNvSpPr/>
              <p:nvPr/>
            </p:nvSpPr>
            <p:spPr>
              <a:xfrm>
                <a:off x="2188133" y="4027700"/>
                <a:ext cx="17286" cy="31941"/>
              </a:xfrm>
              <a:custGeom>
                <a:rect b="b" l="l" r="r" t="t"/>
                <a:pathLst>
                  <a:path extrusionOk="0" h="31941" w="17286">
                    <a:moveTo>
                      <a:pt x="448" y="111"/>
                    </a:moveTo>
                    <a:cubicBezTo>
                      <a:pt x="-2806" y="-2112"/>
                      <a:pt x="12720" y="29666"/>
                      <a:pt x="13244" y="30109"/>
                    </a:cubicBezTo>
                    <a:cubicBezTo>
                      <a:pt x="25246" y="40311"/>
                      <a:pt x="7367" y="4821"/>
                      <a:pt x="448" y="1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7" name="Google Shape;3487;p29"/>
              <p:cNvSpPr/>
              <p:nvPr/>
            </p:nvSpPr>
            <p:spPr>
              <a:xfrm>
                <a:off x="2225330" y="4003578"/>
                <a:ext cx="18284" cy="26508"/>
              </a:xfrm>
              <a:custGeom>
                <a:rect b="b" l="l" r="r" t="t"/>
                <a:pathLst>
                  <a:path extrusionOk="0" h="26508" w="18284">
                    <a:moveTo>
                      <a:pt x="2490" y="1008"/>
                    </a:moveTo>
                    <a:cubicBezTo>
                      <a:pt x="412" y="-1004"/>
                      <a:pt x="-1169" y="-6"/>
                      <a:pt x="1141" y="4029"/>
                    </a:cubicBezTo>
                    <a:cubicBezTo>
                      <a:pt x="24886" y="45513"/>
                      <a:pt x="22658" y="20528"/>
                      <a:pt x="2490" y="10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8" name="Google Shape;3488;p29"/>
              <p:cNvSpPr/>
              <p:nvPr/>
            </p:nvSpPr>
            <p:spPr>
              <a:xfrm>
                <a:off x="2270728" y="3982340"/>
                <a:ext cx="11821" cy="17724"/>
              </a:xfrm>
              <a:custGeom>
                <a:rect b="b" l="l" r="r" t="t"/>
                <a:pathLst>
                  <a:path extrusionOk="0" h="17724" w="11821">
                    <a:moveTo>
                      <a:pt x="11345" y="12875"/>
                    </a:moveTo>
                    <a:cubicBezTo>
                      <a:pt x="11027" y="12319"/>
                      <a:pt x="-6043" y="-12305"/>
                      <a:pt x="2289" y="8035"/>
                    </a:cubicBezTo>
                    <a:cubicBezTo>
                      <a:pt x="8765" y="23843"/>
                      <a:pt x="13353" y="16365"/>
                      <a:pt x="11345" y="128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89" name="Google Shape;3489;p29"/>
            <p:cNvSpPr/>
            <p:nvPr/>
          </p:nvSpPr>
          <p:spPr>
            <a:xfrm>
              <a:off x="1540050" y="3039367"/>
              <a:ext cx="469675" cy="717517"/>
            </a:xfrm>
            <a:custGeom>
              <a:rect b="b" l="l" r="r" t="t"/>
              <a:pathLst>
                <a:path extrusionOk="0" h="717517" w="469675">
                  <a:moveTo>
                    <a:pt x="432025" y="716549"/>
                  </a:moveTo>
                  <a:cubicBezTo>
                    <a:pt x="407951" y="720272"/>
                    <a:pt x="408588" y="714488"/>
                    <a:pt x="385290" y="677337"/>
                  </a:cubicBezTo>
                  <a:cubicBezTo>
                    <a:pt x="346909" y="617111"/>
                    <a:pt x="305392" y="558568"/>
                    <a:pt x="267059" y="498374"/>
                  </a:cubicBezTo>
                  <a:cubicBezTo>
                    <a:pt x="200269" y="391533"/>
                    <a:pt x="238062" y="423295"/>
                    <a:pt x="30505" y="100544"/>
                  </a:cubicBezTo>
                  <a:cubicBezTo>
                    <a:pt x="24412" y="89608"/>
                    <a:pt x="-30931" y="20032"/>
                    <a:pt x="24298" y="2207"/>
                  </a:cubicBezTo>
                  <a:cubicBezTo>
                    <a:pt x="46047" y="-5924"/>
                    <a:pt x="41509" y="11060"/>
                    <a:pt x="34315" y="10672"/>
                  </a:cubicBezTo>
                  <a:cubicBezTo>
                    <a:pt x="89" y="19104"/>
                    <a:pt x="15351" y="50267"/>
                    <a:pt x="33478" y="77642"/>
                  </a:cubicBezTo>
                  <a:cubicBezTo>
                    <a:pt x="426359" y="717828"/>
                    <a:pt x="407114" y="737089"/>
                    <a:pt x="456510" y="689908"/>
                  </a:cubicBezTo>
                  <a:cubicBezTo>
                    <a:pt x="462501" y="662317"/>
                    <a:pt x="411297" y="586655"/>
                    <a:pt x="421362" y="581039"/>
                  </a:cubicBezTo>
                  <a:cubicBezTo>
                    <a:pt x="429753" y="577958"/>
                    <a:pt x="431086" y="591532"/>
                    <a:pt x="434584" y="596577"/>
                  </a:cubicBezTo>
                  <a:cubicBezTo>
                    <a:pt x="455517" y="651003"/>
                    <a:pt x="503127" y="699123"/>
                    <a:pt x="432025" y="7165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0" name="Google Shape;3490;p29"/>
            <p:cNvSpPr/>
            <p:nvPr/>
          </p:nvSpPr>
          <p:spPr>
            <a:xfrm>
              <a:off x="1606299" y="3068292"/>
              <a:ext cx="343672" cy="531287"/>
            </a:xfrm>
            <a:custGeom>
              <a:rect b="b" l="l" r="r" t="t"/>
              <a:pathLst>
                <a:path extrusionOk="0" h="531287" w="343672">
                  <a:moveTo>
                    <a:pt x="335571" y="528408"/>
                  </a:moveTo>
                  <a:cubicBezTo>
                    <a:pt x="292959" y="448165"/>
                    <a:pt x="22762" y="39330"/>
                    <a:pt x="9680" y="24477"/>
                  </a:cubicBezTo>
                  <a:cubicBezTo>
                    <a:pt x="-66878" y="-130095"/>
                    <a:pt x="335577" y="496830"/>
                    <a:pt x="343445" y="525931"/>
                  </a:cubicBezTo>
                  <a:cubicBezTo>
                    <a:pt x="345113" y="531224"/>
                    <a:pt x="337104" y="533560"/>
                    <a:pt x="335571" y="528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1" name="Google Shape;3491;p29"/>
            <p:cNvSpPr/>
            <p:nvPr/>
          </p:nvSpPr>
          <p:spPr>
            <a:xfrm>
              <a:off x="2061437" y="4003032"/>
              <a:ext cx="806394" cy="1046829"/>
            </a:xfrm>
            <a:custGeom>
              <a:rect b="b" l="l" r="r" t="t"/>
              <a:pathLst>
                <a:path extrusionOk="0" h="1046829" w="806394">
                  <a:moveTo>
                    <a:pt x="802817" y="916462"/>
                  </a:moveTo>
                  <a:cubicBezTo>
                    <a:pt x="784922" y="981457"/>
                    <a:pt x="636264" y="1050602"/>
                    <a:pt x="593047" y="1046669"/>
                  </a:cubicBezTo>
                  <a:cubicBezTo>
                    <a:pt x="551892" y="1043815"/>
                    <a:pt x="538545" y="1021927"/>
                    <a:pt x="419672" y="848261"/>
                  </a:cubicBezTo>
                  <a:cubicBezTo>
                    <a:pt x="309050" y="686649"/>
                    <a:pt x="208305" y="529223"/>
                    <a:pt x="104747" y="364298"/>
                  </a:cubicBezTo>
                  <a:cubicBezTo>
                    <a:pt x="-21180" y="163112"/>
                    <a:pt x="-48028" y="168658"/>
                    <a:pt x="104801" y="98710"/>
                  </a:cubicBezTo>
                  <a:cubicBezTo>
                    <a:pt x="318862" y="831"/>
                    <a:pt x="217155" y="-158030"/>
                    <a:pt x="526284" y="395946"/>
                  </a:cubicBezTo>
                  <a:cubicBezTo>
                    <a:pt x="816449" y="892836"/>
                    <a:pt x="814075" y="876171"/>
                    <a:pt x="802817" y="916462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2" name="Google Shape;3492;p29"/>
            <p:cNvSpPr/>
            <p:nvPr/>
          </p:nvSpPr>
          <p:spPr>
            <a:xfrm>
              <a:off x="2098246" y="4077101"/>
              <a:ext cx="689308" cy="886201"/>
            </a:xfrm>
            <a:custGeom>
              <a:rect b="b" l="l" r="r" t="t"/>
              <a:pathLst>
                <a:path extrusionOk="0" h="886201" w="689308">
                  <a:moveTo>
                    <a:pt x="512239" y="883202"/>
                  </a:moveTo>
                  <a:cubicBezTo>
                    <a:pt x="513561" y="896566"/>
                    <a:pt x="486767" y="862879"/>
                    <a:pt x="473906" y="829472"/>
                  </a:cubicBezTo>
                  <a:cubicBezTo>
                    <a:pt x="470631" y="820964"/>
                    <a:pt x="511878" y="879571"/>
                    <a:pt x="512239" y="883202"/>
                  </a:cubicBezTo>
                  <a:close/>
                  <a:moveTo>
                    <a:pt x="445352" y="780980"/>
                  </a:moveTo>
                  <a:cubicBezTo>
                    <a:pt x="-358132" y="-476522"/>
                    <a:pt x="105770" y="349733"/>
                    <a:pt x="441138" y="783462"/>
                  </a:cubicBezTo>
                  <a:cubicBezTo>
                    <a:pt x="442999" y="785868"/>
                    <a:pt x="447096" y="783705"/>
                    <a:pt x="445352" y="780980"/>
                  </a:cubicBezTo>
                  <a:close/>
                  <a:moveTo>
                    <a:pt x="586498" y="876858"/>
                  </a:moveTo>
                  <a:cubicBezTo>
                    <a:pt x="605381" y="917861"/>
                    <a:pt x="177562" y="233936"/>
                    <a:pt x="177238" y="233397"/>
                  </a:cubicBezTo>
                  <a:cubicBezTo>
                    <a:pt x="174189" y="228331"/>
                    <a:pt x="181761" y="224079"/>
                    <a:pt x="185042" y="228795"/>
                  </a:cubicBezTo>
                  <a:cubicBezTo>
                    <a:pt x="227525" y="289868"/>
                    <a:pt x="548073" y="793572"/>
                    <a:pt x="586498" y="876858"/>
                  </a:cubicBezTo>
                  <a:close/>
                  <a:moveTo>
                    <a:pt x="131739" y="178560"/>
                  </a:moveTo>
                  <a:cubicBezTo>
                    <a:pt x="124243" y="175760"/>
                    <a:pt x="120152" y="166648"/>
                    <a:pt x="116050" y="160238"/>
                  </a:cubicBezTo>
                  <a:cubicBezTo>
                    <a:pt x="11624" y="-2842"/>
                    <a:pt x="167767" y="192005"/>
                    <a:pt x="131739" y="178560"/>
                  </a:cubicBezTo>
                  <a:close/>
                  <a:moveTo>
                    <a:pt x="653795" y="854166"/>
                  </a:moveTo>
                  <a:cubicBezTo>
                    <a:pt x="575084" y="733896"/>
                    <a:pt x="527755" y="644029"/>
                    <a:pt x="344083" y="357362"/>
                  </a:cubicBezTo>
                  <a:cubicBezTo>
                    <a:pt x="219338" y="162666"/>
                    <a:pt x="179116" y="111995"/>
                    <a:pt x="139505" y="43055"/>
                  </a:cubicBezTo>
                  <a:cubicBezTo>
                    <a:pt x="102607" y="-21137"/>
                    <a:pt x="502493" y="553050"/>
                    <a:pt x="658630" y="851317"/>
                  </a:cubicBezTo>
                  <a:cubicBezTo>
                    <a:pt x="660303" y="854522"/>
                    <a:pt x="655770" y="857181"/>
                    <a:pt x="653795" y="854166"/>
                  </a:cubicBezTo>
                  <a:close/>
                  <a:moveTo>
                    <a:pt x="689176" y="807147"/>
                  </a:moveTo>
                  <a:cubicBezTo>
                    <a:pt x="695808" y="825253"/>
                    <a:pt x="450695" y="371551"/>
                    <a:pt x="472185" y="406102"/>
                  </a:cubicBezTo>
                  <a:cubicBezTo>
                    <a:pt x="527037" y="494254"/>
                    <a:pt x="659618" y="726483"/>
                    <a:pt x="689176" y="807147"/>
                  </a:cubicBezTo>
                  <a:close/>
                  <a:moveTo>
                    <a:pt x="450825" y="365827"/>
                  </a:moveTo>
                  <a:cubicBezTo>
                    <a:pt x="472843" y="407817"/>
                    <a:pt x="258847" y="58966"/>
                    <a:pt x="235296" y="6222"/>
                  </a:cubicBezTo>
                  <a:cubicBezTo>
                    <a:pt x="233078" y="1259"/>
                    <a:pt x="239306" y="-2426"/>
                    <a:pt x="242549" y="1944"/>
                  </a:cubicBezTo>
                  <a:cubicBezTo>
                    <a:pt x="269679" y="38539"/>
                    <a:pt x="400624" y="270019"/>
                    <a:pt x="450825" y="365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3" name="Google Shape;3493;p29"/>
            <p:cNvSpPr/>
            <p:nvPr/>
          </p:nvSpPr>
          <p:spPr>
            <a:xfrm>
              <a:off x="2654479" y="4919499"/>
              <a:ext cx="223523" cy="170987"/>
            </a:xfrm>
            <a:custGeom>
              <a:rect b="b" l="l" r="r" t="t"/>
              <a:pathLst>
                <a:path extrusionOk="0" h="170987" w="223523">
                  <a:moveTo>
                    <a:pt x="218767" y="68195"/>
                  </a:moveTo>
                  <a:cubicBezTo>
                    <a:pt x="207574" y="92177"/>
                    <a:pt x="90584" y="172441"/>
                    <a:pt x="45219" y="170968"/>
                  </a:cubicBezTo>
                  <a:cubicBezTo>
                    <a:pt x="18824" y="170110"/>
                    <a:pt x="1290" y="145119"/>
                    <a:pt x="0" y="130207"/>
                  </a:cubicBezTo>
                  <a:cubicBezTo>
                    <a:pt x="45748" y="134367"/>
                    <a:pt x="192263" y="63582"/>
                    <a:pt x="209770" y="0"/>
                  </a:cubicBezTo>
                  <a:cubicBezTo>
                    <a:pt x="220758" y="20879"/>
                    <a:pt x="229209" y="46021"/>
                    <a:pt x="218767" y="68195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4" name="Google Shape;3494;p29"/>
            <p:cNvSpPr/>
            <p:nvPr/>
          </p:nvSpPr>
          <p:spPr>
            <a:xfrm>
              <a:off x="1346059" y="2790259"/>
              <a:ext cx="212212" cy="182850"/>
            </a:xfrm>
            <a:custGeom>
              <a:rect b="b" l="l" r="r" t="t"/>
              <a:pathLst>
                <a:path extrusionOk="0" h="182850" w="212212">
                  <a:moveTo>
                    <a:pt x="212212" y="79371"/>
                  </a:moveTo>
                  <a:cubicBezTo>
                    <a:pt x="156319" y="67447"/>
                    <a:pt x="52956" y="135820"/>
                    <a:pt x="36603" y="182850"/>
                  </a:cubicBezTo>
                  <a:cubicBezTo>
                    <a:pt x="33754" y="179883"/>
                    <a:pt x="-10763" y="125839"/>
                    <a:pt x="2442" y="94153"/>
                  </a:cubicBezTo>
                  <a:cubicBezTo>
                    <a:pt x="31908" y="51952"/>
                    <a:pt x="82330" y="16398"/>
                    <a:pt x="144862" y="601"/>
                  </a:cubicBezTo>
                  <a:cubicBezTo>
                    <a:pt x="175947" y="-6450"/>
                    <a:pt x="199093" y="50291"/>
                    <a:pt x="212212" y="793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498" name="Shape 3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" name="Google Shape;3499;p30"/>
          <p:cNvSpPr txBox="1"/>
          <p:nvPr/>
        </p:nvSpPr>
        <p:spPr>
          <a:xfrm>
            <a:off x="2225440" y="557683"/>
            <a:ext cx="469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Add a Chart Page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3500" name="Google Shape;3500;p30"/>
          <p:cNvGrpSpPr/>
          <p:nvPr/>
        </p:nvGrpSpPr>
        <p:grpSpPr>
          <a:xfrm>
            <a:off x="841170" y="3984030"/>
            <a:ext cx="1681088" cy="551363"/>
            <a:chOff x="0" y="0"/>
            <a:chExt cx="4482900" cy="1470300"/>
          </a:xfrm>
        </p:grpSpPr>
        <p:sp>
          <p:nvSpPr>
            <p:cNvPr id="3501" name="Google Shape;3501;p30"/>
            <p:cNvSpPr/>
            <p:nvPr/>
          </p:nvSpPr>
          <p:spPr>
            <a:xfrm>
              <a:off x="0" y="0"/>
              <a:ext cx="4482900" cy="1470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30"/>
            <p:cNvSpPr txBox="1"/>
            <p:nvPr/>
          </p:nvSpPr>
          <p:spPr>
            <a:xfrm>
              <a:off x="1834696" y="317366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Name</a:t>
              </a:r>
              <a:endParaRPr sz="1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503" name="Google Shape;3503;p30"/>
            <p:cNvSpPr txBox="1"/>
            <p:nvPr/>
          </p:nvSpPr>
          <p:spPr>
            <a:xfrm>
              <a:off x="1834696" y="804993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504" name="Google Shape;3504;p30"/>
          <p:cNvGrpSpPr/>
          <p:nvPr/>
        </p:nvGrpSpPr>
        <p:grpSpPr>
          <a:xfrm>
            <a:off x="2765687" y="3984030"/>
            <a:ext cx="1681088" cy="551363"/>
            <a:chOff x="0" y="0"/>
            <a:chExt cx="4482900" cy="1470300"/>
          </a:xfrm>
        </p:grpSpPr>
        <p:sp>
          <p:nvSpPr>
            <p:cNvPr id="3505" name="Google Shape;3505;p30"/>
            <p:cNvSpPr/>
            <p:nvPr/>
          </p:nvSpPr>
          <p:spPr>
            <a:xfrm>
              <a:off x="0" y="0"/>
              <a:ext cx="4482900" cy="1470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6" name="Google Shape;3506;p30"/>
            <p:cNvSpPr txBox="1"/>
            <p:nvPr/>
          </p:nvSpPr>
          <p:spPr>
            <a:xfrm>
              <a:off x="1726103" y="297319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Name</a:t>
              </a:r>
              <a:endParaRPr sz="1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507" name="Google Shape;3507;p30"/>
            <p:cNvSpPr txBox="1"/>
            <p:nvPr/>
          </p:nvSpPr>
          <p:spPr>
            <a:xfrm>
              <a:off x="1726103" y="784946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508" name="Google Shape;3508;p30"/>
          <p:cNvGrpSpPr/>
          <p:nvPr/>
        </p:nvGrpSpPr>
        <p:grpSpPr>
          <a:xfrm>
            <a:off x="4702045" y="3984030"/>
            <a:ext cx="1681088" cy="551363"/>
            <a:chOff x="0" y="0"/>
            <a:chExt cx="4482900" cy="1470300"/>
          </a:xfrm>
        </p:grpSpPr>
        <p:sp>
          <p:nvSpPr>
            <p:cNvPr id="3509" name="Google Shape;3509;p30"/>
            <p:cNvSpPr/>
            <p:nvPr/>
          </p:nvSpPr>
          <p:spPr>
            <a:xfrm>
              <a:off x="0" y="0"/>
              <a:ext cx="4482900" cy="1470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0" name="Google Shape;3510;p30"/>
            <p:cNvSpPr txBox="1"/>
            <p:nvPr/>
          </p:nvSpPr>
          <p:spPr>
            <a:xfrm>
              <a:off x="1665937" y="317366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Name</a:t>
              </a:r>
              <a:endParaRPr sz="1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511" name="Google Shape;3511;p30"/>
            <p:cNvSpPr txBox="1"/>
            <p:nvPr/>
          </p:nvSpPr>
          <p:spPr>
            <a:xfrm>
              <a:off x="1665937" y="804993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512" name="Google Shape;3512;p30"/>
          <p:cNvGrpSpPr/>
          <p:nvPr/>
        </p:nvGrpSpPr>
        <p:grpSpPr>
          <a:xfrm>
            <a:off x="6626562" y="3984030"/>
            <a:ext cx="1681088" cy="551363"/>
            <a:chOff x="0" y="0"/>
            <a:chExt cx="4482900" cy="1470300"/>
          </a:xfrm>
        </p:grpSpPr>
        <p:sp>
          <p:nvSpPr>
            <p:cNvPr id="3513" name="Google Shape;3513;p30"/>
            <p:cNvSpPr/>
            <p:nvPr/>
          </p:nvSpPr>
          <p:spPr>
            <a:xfrm>
              <a:off x="0" y="0"/>
              <a:ext cx="4482900" cy="1470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4" name="Google Shape;3514;p30"/>
            <p:cNvSpPr txBox="1"/>
            <p:nvPr/>
          </p:nvSpPr>
          <p:spPr>
            <a:xfrm>
              <a:off x="1665937" y="317366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Name</a:t>
              </a:r>
              <a:endParaRPr sz="1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515" name="Google Shape;3515;p30"/>
            <p:cNvSpPr txBox="1"/>
            <p:nvPr/>
          </p:nvSpPr>
          <p:spPr>
            <a:xfrm>
              <a:off x="1665937" y="804993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516" name="Google Shape;3516;p30"/>
          <p:cNvGrpSpPr/>
          <p:nvPr/>
        </p:nvGrpSpPr>
        <p:grpSpPr>
          <a:xfrm>
            <a:off x="5659541" y="2835751"/>
            <a:ext cx="1681088" cy="551363"/>
            <a:chOff x="0" y="0"/>
            <a:chExt cx="4482900" cy="1470300"/>
          </a:xfrm>
        </p:grpSpPr>
        <p:sp>
          <p:nvSpPr>
            <p:cNvPr id="3517" name="Google Shape;3517;p30"/>
            <p:cNvSpPr/>
            <p:nvPr/>
          </p:nvSpPr>
          <p:spPr>
            <a:xfrm>
              <a:off x="0" y="0"/>
              <a:ext cx="4482900" cy="1470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8" name="Google Shape;3518;p30"/>
            <p:cNvSpPr txBox="1"/>
            <p:nvPr/>
          </p:nvSpPr>
          <p:spPr>
            <a:xfrm>
              <a:off x="1781688" y="289088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Name</a:t>
              </a:r>
              <a:endParaRPr sz="1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519" name="Google Shape;3519;p30"/>
            <p:cNvSpPr txBox="1"/>
            <p:nvPr/>
          </p:nvSpPr>
          <p:spPr>
            <a:xfrm>
              <a:off x="1781688" y="776715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cxnSp>
        <p:nvCxnSpPr>
          <p:cNvPr id="3520" name="Google Shape;3520;p30"/>
          <p:cNvCxnSpPr/>
          <p:nvPr/>
        </p:nvCxnSpPr>
        <p:spPr>
          <a:xfrm>
            <a:off x="1672160" y="3680795"/>
            <a:ext cx="19245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21" name="Google Shape;3521;p30"/>
          <p:cNvCxnSpPr/>
          <p:nvPr/>
        </p:nvCxnSpPr>
        <p:spPr>
          <a:xfrm>
            <a:off x="5552085" y="3680795"/>
            <a:ext cx="19245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22" name="Google Shape;3522;p30"/>
          <p:cNvCxnSpPr/>
          <p:nvPr/>
        </p:nvCxnSpPr>
        <p:spPr>
          <a:xfrm>
            <a:off x="2634419" y="2532516"/>
            <a:ext cx="38751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523" name="Google Shape;3523;p30"/>
          <p:cNvGrpSpPr/>
          <p:nvPr/>
        </p:nvGrpSpPr>
        <p:grpSpPr>
          <a:xfrm>
            <a:off x="3731484" y="1687301"/>
            <a:ext cx="1681088" cy="551363"/>
            <a:chOff x="0" y="0"/>
            <a:chExt cx="4482900" cy="1470300"/>
          </a:xfrm>
        </p:grpSpPr>
        <p:sp>
          <p:nvSpPr>
            <p:cNvPr id="3524" name="Google Shape;3524;p30"/>
            <p:cNvSpPr/>
            <p:nvPr/>
          </p:nvSpPr>
          <p:spPr>
            <a:xfrm>
              <a:off x="0" y="0"/>
              <a:ext cx="4482900" cy="1470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5" name="Google Shape;3525;p30"/>
            <p:cNvSpPr txBox="1"/>
            <p:nvPr/>
          </p:nvSpPr>
          <p:spPr>
            <a:xfrm>
              <a:off x="1665937" y="290614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526" name="Google Shape;3526;p30"/>
            <p:cNvSpPr txBox="1"/>
            <p:nvPr/>
          </p:nvSpPr>
          <p:spPr>
            <a:xfrm>
              <a:off x="1665937" y="778241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cxnSp>
        <p:nvCxnSpPr>
          <p:cNvPr id="3527" name="Google Shape;3527;p30"/>
          <p:cNvCxnSpPr/>
          <p:nvPr/>
        </p:nvCxnSpPr>
        <p:spPr>
          <a:xfrm rot="-5400000">
            <a:off x="4425113" y="2385458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528" name="Google Shape;3528;p30"/>
          <p:cNvGrpSpPr/>
          <p:nvPr/>
        </p:nvGrpSpPr>
        <p:grpSpPr>
          <a:xfrm>
            <a:off x="1798665" y="2835751"/>
            <a:ext cx="1681087" cy="551363"/>
            <a:chOff x="0" y="0"/>
            <a:chExt cx="4482900" cy="1470300"/>
          </a:xfrm>
        </p:grpSpPr>
        <p:sp>
          <p:nvSpPr>
            <p:cNvPr id="3529" name="Google Shape;3529;p30"/>
            <p:cNvSpPr/>
            <p:nvPr/>
          </p:nvSpPr>
          <p:spPr>
            <a:xfrm>
              <a:off x="0" y="0"/>
              <a:ext cx="4482900" cy="1470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0" name="Google Shape;3530;p30"/>
            <p:cNvSpPr txBox="1"/>
            <p:nvPr/>
          </p:nvSpPr>
          <p:spPr>
            <a:xfrm>
              <a:off x="1665937" y="289088"/>
              <a:ext cx="2341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Name</a:t>
              </a:r>
              <a:endParaRPr sz="1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531" name="Google Shape;3531;p30"/>
            <p:cNvSpPr txBox="1"/>
            <p:nvPr/>
          </p:nvSpPr>
          <p:spPr>
            <a:xfrm>
              <a:off x="1665937" y="776715"/>
              <a:ext cx="234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cxnSp>
        <p:nvCxnSpPr>
          <p:cNvPr id="3532" name="Google Shape;3532;p30"/>
          <p:cNvCxnSpPr/>
          <p:nvPr/>
        </p:nvCxnSpPr>
        <p:spPr>
          <a:xfrm rot="-5400000">
            <a:off x="2487531" y="2679339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33" name="Google Shape;3533;p30"/>
          <p:cNvCxnSpPr/>
          <p:nvPr/>
        </p:nvCxnSpPr>
        <p:spPr>
          <a:xfrm rot="-5400000">
            <a:off x="2487531" y="3533908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34" name="Google Shape;3534;p30"/>
          <p:cNvCxnSpPr/>
          <p:nvPr/>
        </p:nvCxnSpPr>
        <p:spPr>
          <a:xfrm rot="-5400000">
            <a:off x="6367456" y="3533908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35" name="Google Shape;3535;p30"/>
          <p:cNvCxnSpPr/>
          <p:nvPr/>
        </p:nvCxnSpPr>
        <p:spPr>
          <a:xfrm rot="-5400000">
            <a:off x="1515748" y="3827618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36" name="Google Shape;3536;p30"/>
          <p:cNvCxnSpPr/>
          <p:nvPr/>
        </p:nvCxnSpPr>
        <p:spPr>
          <a:xfrm rot="-5400000">
            <a:off x="5395673" y="3827618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37" name="Google Shape;3537;p30"/>
          <p:cNvCxnSpPr/>
          <p:nvPr/>
        </p:nvCxnSpPr>
        <p:spPr>
          <a:xfrm rot="-5400000">
            <a:off x="3440265" y="3827618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38" name="Google Shape;3538;p30"/>
          <p:cNvCxnSpPr/>
          <p:nvPr/>
        </p:nvCxnSpPr>
        <p:spPr>
          <a:xfrm rot="-5400000">
            <a:off x="7320190" y="3827618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39" name="Google Shape;3539;p30"/>
          <p:cNvCxnSpPr/>
          <p:nvPr/>
        </p:nvCxnSpPr>
        <p:spPr>
          <a:xfrm rot="-5400000">
            <a:off x="6353169" y="2679339"/>
            <a:ext cx="303300" cy="0"/>
          </a:xfrm>
          <a:prstGeom prst="straightConnector1">
            <a:avLst/>
          </a:pr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540" name="Google Shape;3540;p30"/>
          <p:cNvPicPr preferRelativeResize="0"/>
          <p:nvPr/>
        </p:nvPicPr>
        <p:blipFill rotWithShape="1">
          <a:blip r:embed="rId3">
            <a:alphaModFix/>
          </a:blip>
          <a:srcRect b="46376" l="17863" r="10250" t="6539"/>
          <a:stretch/>
        </p:blipFill>
        <p:spPr>
          <a:xfrm>
            <a:off x="1870106" y="2878594"/>
            <a:ext cx="473968" cy="46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1" name="Google Shape;3541;p30"/>
          <p:cNvPicPr preferRelativeResize="0"/>
          <p:nvPr/>
        </p:nvPicPr>
        <p:blipFill rotWithShape="1">
          <a:blip r:embed="rId4">
            <a:alphaModFix/>
          </a:blip>
          <a:srcRect b="34661" l="0" r="0" t="0"/>
          <a:stretch/>
        </p:blipFill>
        <p:spPr>
          <a:xfrm>
            <a:off x="5730981" y="2878594"/>
            <a:ext cx="473967" cy="46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2" name="Google Shape;3542;p30"/>
          <p:cNvPicPr preferRelativeResize="0"/>
          <p:nvPr/>
        </p:nvPicPr>
        <p:blipFill rotWithShape="1">
          <a:blip r:embed="rId5">
            <a:alphaModFix/>
          </a:blip>
          <a:srcRect b="17794" l="0" r="0" t="3607"/>
          <a:stretch/>
        </p:blipFill>
        <p:spPr>
          <a:xfrm>
            <a:off x="891105" y="4029387"/>
            <a:ext cx="473967" cy="46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3" name="Google Shape;3543;p30"/>
          <p:cNvPicPr preferRelativeResize="0"/>
          <p:nvPr/>
        </p:nvPicPr>
        <p:blipFill rotWithShape="1">
          <a:blip r:embed="rId6">
            <a:alphaModFix/>
          </a:blip>
          <a:srcRect b="14760" l="23516" r="31138" t="8757"/>
          <a:stretch/>
        </p:blipFill>
        <p:spPr>
          <a:xfrm>
            <a:off x="2827603" y="4026873"/>
            <a:ext cx="473969" cy="47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4" name="Google Shape;3544;p30"/>
          <p:cNvPicPr preferRelativeResize="0"/>
          <p:nvPr/>
        </p:nvPicPr>
        <p:blipFill rotWithShape="1">
          <a:blip r:embed="rId7">
            <a:alphaModFix/>
          </a:blip>
          <a:srcRect b="30238" l="8813" r="2250" t="12762"/>
          <a:stretch/>
        </p:blipFill>
        <p:spPr>
          <a:xfrm>
            <a:off x="4760421" y="4034390"/>
            <a:ext cx="473967" cy="455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5" name="Google Shape;3545;p30"/>
          <p:cNvPicPr preferRelativeResize="0"/>
          <p:nvPr/>
        </p:nvPicPr>
        <p:blipFill rotWithShape="1">
          <a:blip r:embed="rId8">
            <a:alphaModFix/>
          </a:blip>
          <a:srcRect b="60258" l="36355" r="18034" t="9114"/>
          <a:stretch/>
        </p:blipFill>
        <p:spPr>
          <a:xfrm>
            <a:off x="6680216" y="4032793"/>
            <a:ext cx="455546" cy="458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6" name="Google Shape;3546;p30"/>
          <p:cNvPicPr preferRelativeResize="0"/>
          <p:nvPr/>
        </p:nvPicPr>
        <p:blipFill rotWithShape="1">
          <a:blip r:embed="rId9">
            <a:alphaModFix/>
          </a:blip>
          <a:srcRect b="23058" l="0" r="0" t="5421"/>
          <a:stretch/>
        </p:blipFill>
        <p:spPr>
          <a:xfrm>
            <a:off x="3772477" y="1730144"/>
            <a:ext cx="459542" cy="4656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47" name="Google Shape;3547;p30"/>
          <p:cNvGrpSpPr/>
          <p:nvPr/>
        </p:nvGrpSpPr>
        <p:grpSpPr>
          <a:xfrm rot="-1019340">
            <a:off x="213567" y="-89402"/>
            <a:ext cx="1024668" cy="1007000"/>
            <a:chOff x="426970" y="-178836"/>
            <a:chExt cx="2049252" cy="2013800"/>
          </a:xfrm>
        </p:grpSpPr>
        <p:sp>
          <p:nvSpPr>
            <p:cNvPr id="3548" name="Google Shape;3548;p30"/>
            <p:cNvSpPr/>
            <p:nvPr/>
          </p:nvSpPr>
          <p:spPr>
            <a:xfrm>
              <a:off x="426970" y="-178836"/>
              <a:ext cx="2049252" cy="2013800"/>
            </a:xfrm>
            <a:custGeom>
              <a:rect b="b" l="l" r="r" t="t"/>
              <a:pathLst>
                <a:path extrusionOk="0" h="2013800" w="2049252">
                  <a:moveTo>
                    <a:pt x="1008851" y="19"/>
                  </a:moveTo>
                  <a:cubicBezTo>
                    <a:pt x="1091353" y="-1644"/>
                    <a:pt x="1135105" y="106690"/>
                    <a:pt x="1157853" y="170600"/>
                  </a:cubicBezTo>
                  <a:cubicBezTo>
                    <a:pt x="1216079" y="334197"/>
                    <a:pt x="1296050" y="487946"/>
                    <a:pt x="1356973" y="650713"/>
                  </a:cubicBezTo>
                  <a:cubicBezTo>
                    <a:pt x="1359661" y="657890"/>
                    <a:pt x="1366411" y="662707"/>
                    <a:pt x="1374075" y="662820"/>
                  </a:cubicBezTo>
                  <a:cubicBezTo>
                    <a:pt x="1546151" y="665394"/>
                    <a:pt x="1835176" y="692942"/>
                    <a:pt x="1960353" y="707635"/>
                  </a:cubicBezTo>
                  <a:cubicBezTo>
                    <a:pt x="2193453" y="735067"/>
                    <a:pt x="1935864" y="929020"/>
                    <a:pt x="1561597" y="1211419"/>
                  </a:cubicBezTo>
                  <a:cubicBezTo>
                    <a:pt x="1555343" y="1216139"/>
                    <a:pt x="1552704" y="1224311"/>
                    <a:pt x="1555009" y="1231798"/>
                  </a:cubicBezTo>
                  <a:cubicBezTo>
                    <a:pt x="1831029" y="2127971"/>
                    <a:pt x="1783393" y="2057633"/>
                    <a:pt x="1468916" y="1870269"/>
                  </a:cubicBezTo>
                  <a:cubicBezTo>
                    <a:pt x="1192122" y="1705315"/>
                    <a:pt x="1090870" y="1630124"/>
                    <a:pt x="1052204" y="1602957"/>
                  </a:cubicBezTo>
                  <a:cubicBezTo>
                    <a:pt x="1045538" y="1598273"/>
                    <a:pt x="1036617" y="1598455"/>
                    <a:pt x="1030145" y="1603400"/>
                  </a:cubicBezTo>
                  <a:cubicBezTo>
                    <a:pt x="992603" y="1632101"/>
                    <a:pt x="894466" y="1711308"/>
                    <a:pt x="624542" y="1887273"/>
                  </a:cubicBezTo>
                  <a:cubicBezTo>
                    <a:pt x="317871" y="2087151"/>
                    <a:pt x="273112" y="2159346"/>
                    <a:pt x="512784" y="1252790"/>
                  </a:cubicBezTo>
                  <a:cubicBezTo>
                    <a:pt x="514787" y="1245218"/>
                    <a:pt x="511821" y="1237155"/>
                    <a:pt x="505381" y="1232693"/>
                  </a:cubicBezTo>
                  <a:cubicBezTo>
                    <a:pt x="120037" y="965591"/>
                    <a:pt x="-145164" y="782166"/>
                    <a:pt x="86642" y="745370"/>
                  </a:cubicBezTo>
                  <a:cubicBezTo>
                    <a:pt x="211126" y="725651"/>
                    <a:pt x="498805" y="686482"/>
                    <a:pt x="670639" y="676985"/>
                  </a:cubicBezTo>
                  <a:cubicBezTo>
                    <a:pt x="678296" y="676562"/>
                    <a:pt x="684844" y="671475"/>
                    <a:pt x="687242" y="664198"/>
                  </a:cubicBezTo>
                  <a:cubicBezTo>
                    <a:pt x="741555" y="499110"/>
                    <a:pt x="815264" y="342264"/>
                    <a:pt x="866850" y="176456"/>
                  </a:cubicBezTo>
                  <a:cubicBezTo>
                    <a:pt x="886998" y="111684"/>
                    <a:pt x="926349" y="1678"/>
                    <a:pt x="1008851" y="19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49" name="Google Shape;3549;p30"/>
            <p:cNvGrpSpPr/>
            <p:nvPr/>
          </p:nvGrpSpPr>
          <p:grpSpPr>
            <a:xfrm>
              <a:off x="691463" y="113930"/>
              <a:ext cx="1479970" cy="1381899"/>
              <a:chOff x="691463" y="113930"/>
              <a:chExt cx="1479970" cy="1381899"/>
            </a:xfrm>
          </p:grpSpPr>
          <p:sp>
            <p:nvSpPr>
              <p:cNvPr id="3550" name="Google Shape;3550;p30"/>
              <p:cNvSpPr/>
              <p:nvPr/>
            </p:nvSpPr>
            <p:spPr>
              <a:xfrm>
                <a:off x="1424410" y="113930"/>
                <a:ext cx="33099" cy="107693"/>
              </a:xfrm>
              <a:custGeom>
                <a:rect b="b" l="l" r="r" t="t"/>
                <a:pathLst>
                  <a:path extrusionOk="0" h="107693" w="33099">
                    <a:moveTo>
                      <a:pt x="12950" y="10"/>
                    </a:moveTo>
                    <a:cubicBezTo>
                      <a:pt x="-1279" y="1520"/>
                      <a:pt x="-324" y="15194"/>
                      <a:pt x="289" y="26024"/>
                    </a:cubicBezTo>
                    <a:cubicBezTo>
                      <a:pt x="3774" y="87848"/>
                      <a:pt x="321" y="108461"/>
                      <a:pt x="19974" y="107671"/>
                    </a:cubicBezTo>
                    <a:cubicBezTo>
                      <a:pt x="34836" y="105895"/>
                      <a:pt x="33470" y="92089"/>
                      <a:pt x="32636" y="80827"/>
                    </a:cubicBezTo>
                    <a:cubicBezTo>
                      <a:pt x="28046" y="18815"/>
                      <a:pt x="31645" y="-498"/>
                      <a:pt x="12950" y="10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1" name="Google Shape;3551;p30"/>
              <p:cNvSpPr/>
              <p:nvPr/>
            </p:nvSpPr>
            <p:spPr>
              <a:xfrm>
                <a:off x="1516518" y="154031"/>
                <a:ext cx="35118" cy="51910"/>
              </a:xfrm>
              <a:custGeom>
                <a:rect b="b" l="l" r="r" t="t"/>
                <a:pathLst>
                  <a:path extrusionOk="0" h="51910" w="35118">
                    <a:moveTo>
                      <a:pt x="26624" y="3652"/>
                    </a:moveTo>
                    <a:cubicBezTo>
                      <a:pt x="19588" y="-1363"/>
                      <a:pt x="10183" y="-1605"/>
                      <a:pt x="4392" y="5391"/>
                    </a:cubicBezTo>
                    <a:cubicBezTo>
                      <a:pt x="-4304" y="15891"/>
                      <a:pt x="-242" y="51314"/>
                      <a:pt x="17972" y="51902"/>
                    </a:cubicBezTo>
                    <a:cubicBezTo>
                      <a:pt x="38045" y="52555"/>
                      <a:pt x="39907" y="13120"/>
                      <a:pt x="26624" y="3652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2" name="Google Shape;3552;p30"/>
              <p:cNvSpPr/>
              <p:nvPr/>
            </p:nvSpPr>
            <p:spPr>
              <a:xfrm>
                <a:off x="1331140" y="139818"/>
                <a:ext cx="36869" cy="53788"/>
              </a:xfrm>
              <a:custGeom>
                <a:rect b="b" l="l" r="r" t="t"/>
                <a:pathLst>
                  <a:path extrusionOk="0" h="53788" w="36869">
                    <a:moveTo>
                      <a:pt x="29579" y="4026"/>
                    </a:moveTo>
                    <a:cubicBezTo>
                      <a:pt x="24533" y="-388"/>
                      <a:pt x="16881" y="-1762"/>
                      <a:pt x="10381" y="2922"/>
                    </a:cubicBezTo>
                    <a:cubicBezTo>
                      <a:pt x="-996" y="11119"/>
                      <a:pt x="-6287" y="48007"/>
                      <a:pt x="11835" y="53247"/>
                    </a:cubicBezTo>
                    <a:cubicBezTo>
                      <a:pt x="32174" y="59123"/>
                      <a:pt x="46072" y="15505"/>
                      <a:pt x="29579" y="4026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3" name="Google Shape;3553;p30"/>
              <p:cNvSpPr/>
              <p:nvPr/>
            </p:nvSpPr>
            <p:spPr>
              <a:xfrm>
                <a:off x="2048423" y="587332"/>
                <a:ext cx="60917" cy="41081"/>
              </a:xfrm>
              <a:custGeom>
                <a:rect b="b" l="l" r="r" t="t"/>
                <a:pathLst>
                  <a:path extrusionOk="0" h="41081" w="60917">
                    <a:moveTo>
                      <a:pt x="60527" y="21043"/>
                    </a:moveTo>
                    <a:cubicBezTo>
                      <a:pt x="61974" y="14639"/>
                      <a:pt x="59386" y="7136"/>
                      <a:pt x="53027" y="2745"/>
                    </a:cubicBezTo>
                    <a:cubicBezTo>
                      <a:pt x="39999" y="-6252"/>
                      <a:pt x="-2717" y="8150"/>
                      <a:pt x="136" y="27298"/>
                    </a:cubicBezTo>
                    <a:cubicBezTo>
                      <a:pt x="3505" y="49897"/>
                      <a:pt x="57694" y="42502"/>
                      <a:pt x="60527" y="21043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4" name="Google Shape;3554;p30"/>
              <p:cNvSpPr/>
              <p:nvPr/>
            </p:nvSpPr>
            <p:spPr>
              <a:xfrm>
                <a:off x="2059860" y="656729"/>
                <a:ext cx="111573" cy="50738"/>
              </a:xfrm>
              <a:custGeom>
                <a:rect b="b" l="l" r="r" t="t"/>
                <a:pathLst>
                  <a:path extrusionOk="0" h="50738" w="111573">
                    <a:moveTo>
                      <a:pt x="111160" y="10010"/>
                    </a:moveTo>
                    <a:cubicBezTo>
                      <a:pt x="105305" y="-10023"/>
                      <a:pt x="83427" y="3646"/>
                      <a:pt x="22779" y="19358"/>
                    </a:cubicBezTo>
                    <a:cubicBezTo>
                      <a:pt x="11664" y="22238"/>
                      <a:pt x="-2553" y="25001"/>
                      <a:pt x="393" y="40060"/>
                    </a:cubicBezTo>
                    <a:cubicBezTo>
                      <a:pt x="5966" y="60053"/>
                      <a:pt x="25257" y="49186"/>
                      <a:pt x="89629" y="30321"/>
                    </a:cubicBezTo>
                    <a:cubicBezTo>
                      <a:pt x="100155" y="27236"/>
                      <a:pt x="114166" y="24413"/>
                      <a:pt x="111160" y="10010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5" name="Google Shape;3555;p30"/>
              <p:cNvSpPr/>
              <p:nvPr/>
            </p:nvSpPr>
            <p:spPr>
              <a:xfrm>
                <a:off x="2121687" y="743854"/>
                <a:ext cx="47260" cy="39703"/>
              </a:xfrm>
              <a:custGeom>
                <a:rect b="b" l="l" r="r" t="t"/>
                <a:pathLst>
                  <a:path extrusionOk="0" h="39703" w="47260">
                    <a:moveTo>
                      <a:pt x="35918" y="649"/>
                    </a:moveTo>
                    <a:cubicBezTo>
                      <a:pt x="22817" y="-3769"/>
                      <a:pt x="-5138" y="15257"/>
                      <a:pt x="822" y="30671"/>
                    </a:cubicBezTo>
                    <a:cubicBezTo>
                      <a:pt x="8310" y="50036"/>
                      <a:pt x="49353" y="35154"/>
                      <a:pt x="47177" y="15241"/>
                    </a:cubicBezTo>
                    <a:cubicBezTo>
                      <a:pt x="46891" y="9095"/>
                      <a:pt x="42905" y="3005"/>
                      <a:pt x="35918" y="649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6" name="Google Shape;3556;p30"/>
              <p:cNvSpPr/>
              <p:nvPr/>
            </p:nvSpPr>
            <p:spPr>
              <a:xfrm>
                <a:off x="1890875" y="1304941"/>
                <a:ext cx="50906" cy="69314"/>
              </a:xfrm>
              <a:custGeom>
                <a:rect b="b" l="l" r="r" t="t"/>
                <a:pathLst>
                  <a:path extrusionOk="0" h="69314" w="50906">
                    <a:moveTo>
                      <a:pt x="7482" y="1524"/>
                    </a:moveTo>
                    <a:cubicBezTo>
                      <a:pt x="-7050" y="9515"/>
                      <a:pt x="3158" y="25102"/>
                      <a:pt x="8348" y="35578"/>
                    </a:cubicBezTo>
                    <a:cubicBezTo>
                      <a:pt x="14336" y="47656"/>
                      <a:pt x="26035" y="78870"/>
                      <a:pt x="44914" y="66445"/>
                    </a:cubicBezTo>
                    <a:cubicBezTo>
                      <a:pt x="59845" y="54842"/>
                      <a:pt x="42920" y="38441"/>
                      <a:pt x="36762" y="27236"/>
                    </a:cubicBezTo>
                    <a:cubicBezTo>
                      <a:pt x="30875" y="16523"/>
                      <a:pt x="24258" y="-6052"/>
                      <a:pt x="7482" y="1524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7" name="Google Shape;3557;p30"/>
              <p:cNvSpPr/>
              <p:nvPr/>
            </p:nvSpPr>
            <p:spPr>
              <a:xfrm>
                <a:off x="1814994" y="1348388"/>
                <a:ext cx="58466" cy="91395"/>
              </a:xfrm>
              <a:custGeom>
                <a:rect b="b" l="l" r="r" t="t"/>
                <a:pathLst>
                  <a:path extrusionOk="0" h="91395" w="58466">
                    <a:moveTo>
                      <a:pt x="7969" y="1266"/>
                    </a:moveTo>
                    <a:cubicBezTo>
                      <a:pt x="-4459" y="7291"/>
                      <a:pt x="336" y="19076"/>
                      <a:pt x="4475" y="28863"/>
                    </a:cubicBezTo>
                    <a:cubicBezTo>
                      <a:pt x="25873" y="79461"/>
                      <a:pt x="35605" y="98097"/>
                      <a:pt x="51575" y="89297"/>
                    </a:cubicBezTo>
                    <a:cubicBezTo>
                      <a:pt x="67860" y="78579"/>
                      <a:pt x="51212" y="61075"/>
                      <a:pt x="43274" y="44764"/>
                    </a:cubicBezTo>
                    <a:cubicBezTo>
                      <a:pt x="31462" y="20497"/>
                      <a:pt x="26945" y="-6161"/>
                      <a:pt x="7969" y="1266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8" name="Google Shape;3558;p30"/>
              <p:cNvSpPr/>
              <p:nvPr/>
            </p:nvSpPr>
            <p:spPr>
              <a:xfrm>
                <a:off x="1734152" y="1372109"/>
                <a:ext cx="45108" cy="64898"/>
              </a:xfrm>
              <a:custGeom>
                <a:rect b="b" l="l" r="r" t="t"/>
                <a:pathLst>
                  <a:path extrusionOk="0" h="64898" w="45108">
                    <a:moveTo>
                      <a:pt x="45108" y="43951"/>
                    </a:moveTo>
                    <a:cubicBezTo>
                      <a:pt x="45048" y="43790"/>
                      <a:pt x="44984" y="43629"/>
                      <a:pt x="44923" y="43468"/>
                    </a:cubicBezTo>
                    <a:cubicBezTo>
                      <a:pt x="43408" y="34857"/>
                      <a:pt x="40551" y="32114"/>
                      <a:pt x="32467" y="9278"/>
                    </a:cubicBezTo>
                    <a:cubicBezTo>
                      <a:pt x="26156" y="-4895"/>
                      <a:pt x="7333" y="-1762"/>
                      <a:pt x="1434" y="11461"/>
                    </a:cubicBezTo>
                    <a:cubicBezTo>
                      <a:pt x="-5550" y="27128"/>
                      <a:pt x="14406" y="60170"/>
                      <a:pt x="30537" y="64899"/>
                    </a:cubicBezTo>
                    <a:lnTo>
                      <a:pt x="31919" y="64476"/>
                    </a:lnTo>
                    <a:cubicBezTo>
                      <a:pt x="40511" y="61842"/>
                      <a:pt x="45564" y="53489"/>
                      <a:pt x="44955" y="44527"/>
                    </a:cubicBezTo>
                    <a:cubicBezTo>
                      <a:pt x="44935" y="44201"/>
                      <a:pt x="44967" y="44004"/>
                      <a:pt x="45108" y="43951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9" name="Google Shape;3559;p30"/>
              <p:cNvSpPr/>
              <p:nvPr/>
            </p:nvSpPr>
            <p:spPr>
              <a:xfrm>
                <a:off x="1123355" y="1397079"/>
                <a:ext cx="56490" cy="68413"/>
              </a:xfrm>
              <a:custGeom>
                <a:rect b="b" l="l" r="r" t="t"/>
                <a:pathLst>
                  <a:path extrusionOk="0" h="68413" w="56490">
                    <a:moveTo>
                      <a:pt x="50679" y="2714"/>
                    </a:moveTo>
                    <a:cubicBezTo>
                      <a:pt x="37510" y="-5929"/>
                      <a:pt x="29220" y="8043"/>
                      <a:pt x="22212" y="17077"/>
                    </a:cubicBezTo>
                    <a:cubicBezTo>
                      <a:pt x="13625" y="28144"/>
                      <a:pt x="-12327" y="52902"/>
                      <a:pt x="6984" y="66048"/>
                    </a:cubicBezTo>
                    <a:cubicBezTo>
                      <a:pt x="24231" y="75908"/>
                      <a:pt x="33282" y="52431"/>
                      <a:pt x="40911" y="41657"/>
                    </a:cubicBezTo>
                    <a:cubicBezTo>
                      <a:pt x="48088" y="31516"/>
                      <a:pt x="65525" y="14221"/>
                      <a:pt x="50679" y="2714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0" name="Google Shape;3560;p30"/>
              <p:cNvSpPr/>
              <p:nvPr/>
            </p:nvSpPr>
            <p:spPr>
              <a:xfrm>
                <a:off x="991480" y="1361496"/>
                <a:ext cx="95774" cy="134333"/>
              </a:xfrm>
              <a:custGeom>
                <a:rect b="b" l="l" r="r" t="t"/>
                <a:pathLst>
                  <a:path extrusionOk="0" h="134333" w="95774">
                    <a:moveTo>
                      <a:pt x="89277" y="2601"/>
                    </a:moveTo>
                    <a:cubicBezTo>
                      <a:pt x="72811" y="-6654"/>
                      <a:pt x="72368" y="5058"/>
                      <a:pt x="9777" y="99614"/>
                    </a:cubicBezTo>
                    <a:cubicBezTo>
                      <a:pt x="3212" y="109530"/>
                      <a:pt x="-6669" y="122229"/>
                      <a:pt x="6464" y="131734"/>
                    </a:cubicBezTo>
                    <a:cubicBezTo>
                      <a:pt x="21000" y="140607"/>
                      <a:pt x="29212" y="124742"/>
                      <a:pt x="35934" y="114548"/>
                    </a:cubicBezTo>
                    <a:cubicBezTo>
                      <a:pt x="52734" y="89065"/>
                      <a:pt x="69228" y="63321"/>
                      <a:pt x="84973" y="37170"/>
                    </a:cubicBezTo>
                    <a:cubicBezTo>
                      <a:pt x="91086" y="27012"/>
                      <a:pt x="103349" y="12034"/>
                      <a:pt x="89277" y="2601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1" name="Google Shape;3561;p30"/>
              <p:cNvSpPr/>
              <p:nvPr/>
            </p:nvSpPr>
            <p:spPr>
              <a:xfrm>
                <a:off x="972193" y="1309437"/>
                <a:ext cx="55331" cy="56123"/>
              </a:xfrm>
              <a:custGeom>
                <a:rect b="b" l="l" r="r" t="t"/>
                <a:pathLst>
                  <a:path extrusionOk="0" h="56123" w="55331">
                    <a:moveTo>
                      <a:pt x="55282" y="16756"/>
                    </a:moveTo>
                    <a:cubicBezTo>
                      <a:pt x="54440" y="8572"/>
                      <a:pt x="48532" y="2313"/>
                      <a:pt x="41714" y="734"/>
                    </a:cubicBezTo>
                    <a:cubicBezTo>
                      <a:pt x="20988" y="-6310"/>
                      <a:pt x="-13422" y="39322"/>
                      <a:pt x="5482" y="53532"/>
                    </a:cubicBezTo>
                    <a:cubicBezTo>
                      <a:pt x="21694" y="65715"/>
                      <a:pt x="56829" y="31823"/>
                      <a:pt x="55282" y="16756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2" name="Google Shape;3562;p30"/>
              <p:cNvSpPr/>
              <p:nvPr/>
            </p:nvSpPr>
            <p:spPr>
              <a:xfrm>
                <a:off x="795792" y="609131"/>
                <a:ext cx="67160" cy="40236"/>
              </a:xfrm>
              <a:custGeom>
                <a:rect b="b" l="l" r="r" t="t"/>
                <a:pathLst>
                  <a:path extrusionOk="0" h="40236" w="67160">
                    <a:moveTo>
                      <a:pt x="58" y="21041"/>
                    </a:moveTo>
                    <a:cubicBezTo>
                      <a:pt x="1775" y="40470"/>
                      <a:pt x="50814" y="45343"/>
                      <a:pt x="61452" y="34779"/>
                    </a:cubicBezTo>
                    <a:cubicBezTo>
                      <a:pt x="68383" y="27896"/>
                      <a:pt x="68823" y="17267"/>
                      <a:pt x="63745" y="10750"/>
                    </a:cubicBezTo>
                    <a:cubicBezTo>
                      <a:pt x="53300" y="-6633"/>
                      <a:pt x="-2045" y="-2746"/>
                      <a:pt x="58" y="21041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3" name="Google Shape;3563;p30"/>
              <p:cNvSpPr/>
              <p:nvPr/>
            </p:nvSpPr>
            <p:spPr>
              <a:xfrm>
                <a:off x="691463" y="690495"/>
                <a:ext cx="162438" cy="31709"/>
              </a:xfrm>
              <a:custGeom>
                <a:rect b="b" l="l" r="r" t="t"/>
                <a:pathLst>
                  <a:path extrusionOk="0" h="31709" w="162438">
                    <a:moveTo>
                      <a:pt x="128087" y="2225"/>
                    </a:moveTo>
                    <a:cubicBezTo>
                      <a:pt x="95877" y="469"/>
                      <a:pt x="63578" y="-513"/>
                      <a:pt x="31324" y="276"/>
                    </a:cubicBezTo>
                    <a:cubicBezTo>
                      <a:pt x="18896" y="578"/>
                      <a:pt x="-48" y="-896"/>
                      <a:pt x="0" y="16596"/>
                    </a:cubicBezTo>
                    <a:cubicBezTo>
                      <a:pt x="1411" y="33862"/>
                      <a:pt x="19730" y="30849"/>
                      <a:pt x="32073" y="30543"/>
                    </a:cubicBezTo>
                    <a:cubicBezTo>
                      <a:pt x="141849" y="27809"/>
                      <a:pt x="160462" y="40439"/>
                      <a:pt x="162437" y="18384"/>
                    </a:cubicBezTo>
                    <a:cubicBezTo>
                      <a:pt x="162630" y="308"/>
                      <a:pt x="140358" y="2894"/>
                      <a:pt x="128087" y="2225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4" name="Google Shape;3564;p30"/>
              <p:cNvSpPr/>
              <p:nvPr/>
            </p:nvSpPr>
            <p:spPr>
              <a:xfrm>
                <a:off x="787423" y="772741"/>
                <a:ext cx="57187" cy="37780"/>
              </a:xfrm>
              <a:custGeom>
                <a:rect b="b" l="l" r="r" t="t"/>
                <a:pathLst>
                  <a:path extrusionOk="0" h="37780" w="57187">
                    <a:moveTo>
                      <a:pt x="437" y="25173"/>
                    </a:moveTo>
                    <a:cubicBezTo>
                      <a:pt x="6651" y="49302"/>
                      <a:pt x="73392" y="36015"/>
                      <a:pt x="53497" y="8772"/>
                    </a:cubicBezTo>
                    <a:cubicBezTo>
                      <a:pt x="43032" y="-9855"/>
                      <a:pt x="-5064" y="3823"/>
                      <a:pt x="437" y="25173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65" name="Google Shape;3565;p30"/>
          <p:cNvGrpSpPr/>
          <p:nvPr/>
        </p:nvGrpSpPr>
        <p:grpSpPr>
          <a:xfrm rot="1424416">
            <a:off x="8392838" y="4510441"/>
            <a:ext cx="638519" cy="627472"/>
            <a:chOff x="16784484" y="9021265"/>
            <a:chExt cx="1277009" cy="1254917"/>
          </a:xfrm>
        </p:grpSpPr>
        <p:sp>
          <p:nvSpPr>
            <p:cNvPr id="3566" name="Google Shape;3566;p30"/>
            <p:cNvSpPr/>
            <p:nvPr/>
          </p:nvSpPr>
          <p:spPr>
            <a:xfrm>
              <a:off x="16784484" y="9021265"/>
              <a:ext cx="1277009" cy="1254917"/>
            </a:xfrm>
            <a:custGeom>
              <a:rect b="b" l="l" r="r" t="t"/>
              <a:pathLst>
                <a:path extrusionOk="0" h="1254917" w="1277009">
                  <a:moveTo>
                    <a:pt x="628674" y="12"/>
                  </a:moveTo>
                  <a:cubicBezTo>
                    <a:pt x="680086" y="-1025"/>
                    <a:pt x="707350" y="66485"/>
                    <a:pt x="721526" y="106311"/>
                  </a:cubicBezTo>
                  <a:cubicBezTo>
                    <a:pt x="757810" y="208258"/>
                    <a:pt x="807645" y="304068"/>
                    <a:pt x="845609" y="405498"/>
                  </a:cubicBezTo>
                  <a:cubicBezTo>
                    <a:pt x="847284" y="409970"/>
                    <a:pt x="851490" y="412972"/>
                    <a:pt x="856267" y="413042"/>
                  </a:cubicBezTo>
                  <a:cubicBezTo>
                    <a:pt x="963497" y="414646"/>
                    <a:pt x="1143606" y="431813"/>
                    <a:pt x="1221611" y="440969"/>
                  </a:cubicBezTo>
                  <a:cubicBezTo>
                    <a:pt x="1366869" y="458064"/>
                    <a:pt x="1206350" y="578927"/>
                    <a:pt x="973123" y="754907"/>
                  </a:cubicBezTo>
                  <a:cubicBezTo>
                    <a:pt x="969225" y="757848"/>
                    <a:pt x="967581" y="762941"/>
                    <a:pt x="969017" y="767606"/>
                  </a:cubicBezTo>
                  <a:cubicBezTo>
                    <a:pt x="1141021" y="1326064"/>
                    <a:pt x="1111337" y="1282233"/>
                    <a:pt x="915368" y="1165475"/>
                  </a:cubicBezTo>
                  <a:cubicBezTo>
                    <a:pt x="742881" y="1062682"/>
                    <a:pt x="679785" y="1015826"/>
                    <a:pt x="655690" y="998897"/>
                  </a:cubicBezTo>
                  <a:cubicBezTo>
                    <a:pt x="651536" y="995979"/>
                    <a:pt x="645976" y="996092"/>
                    <a:pt x="641943" y="999174"/>
                  </a:cubicBezTo>
                  <a:cubicBezTo>
                    <a:pt x="618549" y="1017059"/>
                    <a:pt x="557394" y="1066417"/>
                    <a:pt x="389189" y="1176072"/>
                  </a:cubicBezTo>
                  <a:cubicBezTo>
                    <a:pt x="198084" y="1300627"/>
                    <a:pt x="170192" y="1345616"/>
                    <a:pt x="319546" y="780688"/>
                  </a:cubicBezTo>
                  <a:cubicBezTo>
                    <a:pt x="320794" y="775969"/>
                    <a:pt x="318946" y="770945"/>
                    <a:pt x="314933" y="768164"/>
                  </a:cubicBezTo>
                  <a:cubicBezTo>
                    <a:pt x="74802" y="601717"/>
                    <a:pt x="-90460" y="487414"/>
                    <a:pt x="53992" y="464484"/>
                  </a:cubicBezTo>
                  <a:cubicBezTo>
                    <a:pt x="131565" y="452196"/>
                    <a:pt x="310834" y="427788"/>
                    <a:pt x="417914" y="421869"/>
                  </a:cubicBezTo>
                  <a:cubicBezTo>
                    <a:pt x="422686" y="421606"/>
                    <a:pt x="426766" y="418436"/>
                    <a:pt x="428261" y="413901"/>
                  </a:cubicBezTo>
                  <a:cubicBezTo>
                    <a:pt x="462106" y="311025"/>
                    <a:pt x="508039" y="213285"/>
                    <a:pt x="540185" y="109960"/>
                  </a:cubicBezTo>
                  <a:cubicBezTo>
                    <a:pt x="552741" y="69597"/>
                    <a:pt x="577262" y="1046"/>
                    <a:pt x="628674" y="12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67" name="Google Shape;3567;p30"/>
            <p:cNvGrpSpPr/>
            <p:nvPr/>
          </p:nvGrpSpPr>
          <p:grpSpPr>
            <a:xfrm>
              <a:off x="16949306" y="9203706"/>
              <a:ext cx="922256" cy="861143"/>
              <a:chOff x="16949306" y="9203706"/>
              <a:chExt cx="922256" cy="861143"/>
            </a:xfrm>
          </p:grpSpPr>
          <p:sp>
            <p:nvSpPr>
              <p:cNvPr id="3568" name="Google Shape;3568;p30"/>
              <p:cNvSpPr/>
              <p:nvPr/>
            </p:nvSpPr>
            <p:spPr>
              <a:xfrm>
                <a:off x="17406048" y="9203706"/>
                <a:ext cx="20626" cy="67109"/>
              </a:xfrm>
              <a:custGeom>
                <a:rect b="b" l="l" r="r" t="t"/>
                <a:pathLst>
                  <a:path extrusionOk="0" h="67109" w="20626">
                    <a:moveTo>
                      <a:pt x="8070" y="6"/>
                    </a:moveTo>
                    <a:cubicBezTo>
                      <a:pt x="-797" y="947"/>
                      <a:pt x="-202" y="9468"/>
                      <a:pt x="180" y="16217"/>
                    </a:cubicBezTo>
                    <a:cubicBezTo>
                      <a:pt x="2352" y="54743"/>
                      <a:pt x="200" y="67588"/>
                      <a:pt x="12447" y="67096"/>
                    </a:cubicBezTo>
                    <a:cubicBezTo>
                      <a:pt x="21708" y="65990"/>
                      <a:pt x="20857" y="57386"/>
                      <a:pt x="20337" y="50368"/>
                    </a:cubicBezTo>
                    <a:cubicBezTo>
                      <a:pt x="17477" y="11724"/>
                      <a:pt x="19720" y="-310"/>
                      <a:pt x="8070" y="6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9" name="Google Shape;3569;p30"/>
              <p:cNvSpPr/>
              <p:nvPr/>
            </p:nvSpPr>
            <p:spPr>
              <a:xfrm>
                <a:off x="17463447" y="9228695"/>
                <a:ext cx="21884" cy="32348"/>
              </a:xfrm>
              <a:custGeom>
                <a:rect b="b" l="l" r="r" t="t"/>
                <a:pathLst>
                  <a:path extrusionOk="0" h="32348" w="21884">
                    <a:moveTo>
                      <a:pt x="16591" y="2275"/>
                    </a:moveTo>
                    <a:cubicBezTo>
                      <a:pt x="12207" y="-849"/>
                      <a:pt x="6345" y="-1000"/>
                      <a:pt x="2737" y="3360"/>
                    </a:cubicBezTo>
                    <a:cubicBezTo>
                      <a:pt x="-2682" y="9903"/>
                      <a:pt x="-151" y="31977"/>
                      <a:pt x="11200" y="32343"/>
                    </a:cubicBezTo>
                    <a:cubicBezTo>
                      <a:pt x="23708" y="32750"/>
                      <a:pt x="24868" y="8176"/>
                      <a:pt x="16591" y="2275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0" name="Google Shape;3570;p30"/>
              <p:cNvSpPr/>
              <p:nvPr/>
            </p:nvSpPr>
            <p:spPr>
              <a:xfrm>
                <a:off x="17347927" y="9219838"/>
                <a:ext cx="22975" cy="33519"/>
              </a:xfrm>
              <a:custGeom>
                <a:rect b="b" l="l" r="r" t="t"/>
                <a:pathLst>
                  <a:path extrusionOk="0" h="33519" w="22975">
                    <a:moveTo>
                      <a:pt x="18432" y="2509"/>
                    </a:moveTo>
                    <a:cubicBezTo>
                      <a:pt x="15288" y="-242"/>
                      <a:pt x="10519" y="-1098"/>
                      <a:pt x="6469" y="1821"/>
                    </a:cubicBezTo>
                    <a:cubicBezTo>
                      <a:pt x="-620" y="6929"/>
                      <a:pt x="-3918" y="29916"/>
                      <a:pt x="7375" y="33181"/>
                    </a:cubicBezTo>
                    <a:cubicBezTo>
                      <a:pt x="20049" y="36843"/>
                      <a:pt x="28710" y="9662"/>
                      <a:pt x="18432" y="2509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1" name="Google Shape;3571;p30"/>
              <p:cNvSpPr/>
              <p:nvPr/>
            </p:nvSpPr>
            <p:spPr>
              <a:xfrm>
                <a:off x="17794906" y="9498711"/>
                <a:ext cx="37961" cy="25600"/>
              </a:xfrm>
              <a:custGeom>
                <a:rect b="b" l="l" r="r" t="t"/>
                <a:pathLst>
                  <a:path extrusionOk="0" h="25600" w="37961">
                    <a:moveTo>
                      <a:pt x="37718" y="13113"/>
                    </a:moveTo>
                    <a:cubicBezTo>
                      <a:pt x="38619" y="9122"/>
                      <a:pt x="37007" y="4447"/>
                      <a:pt x="33044" y="1711"/>
                    </a:cubicBezTo>
                    <a:cubicBezTo>
                      <a:pt x="24926" y="-3896"/>
                      <a:pt x="-1693" y="5079"/>
                      <a:pt x="85" y="17011"/>
                    </a:cubicBezTo>
                    <a:cubicBezTo>
                      <a:pt x="2184" y="31093"/>
                      <a:pt x="35952" y="26485"/>
                      <a:pt x="37718" y="13113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2" name="Google Shape;3572;p30"/>
              <p:cNvSpPr/>
              <p:nvPr/>
            </p:nvSpPr>
            <p:spPr>
              <a:xfrm>
                <a:off x="17802034" y="9541956"/>
                <a:ext cx="69528" cy="31618"/>
              </a:xfrm>
              <a:custGeom>
                <a:rect b="b" l="l" r="r" t="t"/>
                <a:pathLst>
                  <a:path extrusionOk="0" h="31618" w="69528">
                    <a:moveTo>
                      <a:pt x="69270" y="6238"/>
                    </a:moveTo>
                    <a:cubicBezTo>
                      <a:pt x="65621" y="-6246"/>
                      <a:pt x="51988" y="2272"/>
                      <a:pt x="14195" y="12063"/>
                    </a:cubicBezTo>
                    <a:cubicBezTo>
                      <a:pt x="7269" y="13858"/>
                      <a:pt x="-1591" y="15579"/>
                      <a:pt x="245" y="24964"/>
                    </a:cubicBezTo>
                    <a:cubicBezTo>
                      <a:pt x="3718" y="37422"/>
                      <a:pt x="15739" y="30651"/>
                      <a:pt x="55853" y="18895"/>
                    </a:cubicBezTo>
                    <a:cubicBezTo>
                      <a:pt x="62412" y="16972"/>
                      <a:pt x="71144" y="15213"/>
                      <a:pt x="69270" y="6238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3" name="Google Shape;3573;p30"/>
              <p:cNvSpPr/>
              <p:nvPr/>
            </p:nvSpPr>
            <p:spPr>
              <a:xfrm>
                <a:off x="17840563" y="9596249"/>
                <a:ext cx="29450" cy="24741"/>
              </a:xfrm>
              <a:custGeom>
                <a:rect b="b" l="l" r="r" t="t"/>
                <a:pathLst>
                  <a:path extrusionOk="0" h="24741" w="29450">
                    <a:moveTo>
                      <a:pt x="22382" y="405"/>
                    </a:moveTo>
                    <a:cubicBezTo>
                      <a:pt x="14219" y="-2349"/>
                      <a:pt x="-3202" y="9508"/>
                      <a:pt x="512" y="19113"/>
                    </a:cubicBezTo>
                    <a:cubicBezTo>
                      <a:pt x="5178" y="31180"/>
                      <a:pt x="30755" y="21906"/>
                      <a:pt x="29399" y="9498"/>
                    </a:cubicBezTo>
                    <a:cubicBezTo>
                      <a:pt x="29220" y="5668"/>
                      <a:pt x="26737" y="1873"/>
                      <a:pt x="22382" y="405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4" name="Google Shape;3574;p30"/>
              <p:cNvSpPr/>
              <p:nvPr/>
            </p:nvSpPr>
            <p:spPr>
              <a:xfrm>
                <a:off x="17696730" y="9945896"/>
                <a:ext cx="31722" cy="43194"/>
              </a:xfrm>
              <a:custGeom>
                <a:rect b="b" l="l" r="r" t="t"/>
                <a:pathLst>
                  <a:path extrusionOk="0" h="43194" w="31722">
                    <a:moveTo>
                      <a:pt x="4662" y="950"/>
                    </a:moveTo>
                    <a:cubicBezTo>
                      <a:pt x="-4393" y="5929"/>
                      <a:pt x="1968" y="15642"/>
                      <a:pt x="5202" y="22171"/>
                    </a:cubicBezTo>
                    <a:cubicBezTo>
                      <a:pt x="8934" y="29697"/>
                      <a:pt x="16224" y="49149"/>
                      <a:pt x="27989" y="41406"/>
                    </a:cubicBezTo>
                    <a:cubicBezTo>
                      <a:pt x="37293" y="34175"/>
                      <a:pt x="26746" y="23955"/>
                      <a:pt x="22909" y="16973"/>
                    </a:cubicBezTo>
                    <a:cubicBezTo>
                      <a:pt x="19240" y="10297"/>
                      <a:pt x="15116" y="-3771"/>
                      <a:pt x="4662" y="950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5" name="Google Shape;3575;p30"/>
              <p:cNvSpPr/>
              <p:nvPr/>
            </p:nvSpPr>
            <p:spPr>
              <a:xfrm>
                <a:off x="17649444" y="9972970"/>
                <a:ext cx="36433" cy="56953"/>
              </a:xfrm>
              <a:custGeom>
                <a:rect b="b" l="l" r="r" t="t"/>
                <a:pathLst>
                  <a:path extrusionOk="0" h="56953" w="36433">
                    <a:moveTo>
                      <a:pt x="4966" y="789"/>
                    </a:moveTo>
                    <a:cubicBezTo>
                      <a:pt x="-2779" y="4543"/>
                      <a:pt x="210" y="11887"/>
                      <a:pt x="2789" y="17986"/>
                    </a:cubicBezTo>
                    <a:cubicBezTo>
                      <a:pt x="16123" y="49517"/>
                      <a:pt x="22188" y="61130"/>
                      <a:pt x="32140" y="55646"/>
                    </a:cubicBezTo>
                    <a:cubicBezTo>
                      <a:pt x="42287" y="48967"/>
                      <a:pt x="31913" y="38060"/>
                      <a:pt x="26966" y="27895"/>
                    </a:cubicBezTo>
                    <a:cubicBezTo>
                      <a:pt x="19606" y="12773"/>
                      <a:pt x="16791" y="-3839"/>
                      <a:pt x="4966" y="789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6" name="Google Shape;3576;p30"/>
              <p:cNvSpPr/>
              <p:nvPr/>
            </p:nvSpPr>
            <p:spPr>
              <a:xfrm>
                <a:off x="17599067" y="9987752"/>
                <a:ext cx="28109" cy="40442"/>
              </a:xfrm>
              <a:custGeom>
                <a:rect b="b" l="l" r="r" t="t"/>
                <a:pathLst>
                  <a:path extrusionOk="0" h="40442" w="28109">
                    <a:moveTo>
                      <a:pt x="28110" y="27389"/>
                    </a:moveTo>
                    <a:cubicBezTo>
                      <a:pt x="28072" y="27288"/>
                      <a:pt x="28032" y="27188"/>
                      <a:pt x="27994" y="27087"/>
                    </a:cubicBezTo>
                    <a:cubicBezTo>
                      <a:pt x="27050" y="21721"/>
                      <a:pt x="25270" y="20012"/>
                      <a:pt x="20232" y="5782"/>
                    </a:cubicBezTo>
                    <a:cubicBezTo>
                      <a:pt x="16300" y="-3051"/>
                      <a:pt x="4570" y="-1098"/>
                      <a:pt x="893" y="7142"/>
                    </a:cubicBezTo>
                    <a:cubicBezTo>
                      <a:pt x="-3459" y="16905"/>
                      <a:pt x="8977" y="37496"/>
                      <a:pt x="19029" y="40442"/>
                    </a:cubicBezTo>
                    <a:lnTo>
                      <a:pt x="19891" y="40179"/>
                    </a:lnTo>
                    <a:cubicBezTo>
                      <a:pt x="25244" y="38537"/>
                      <a:pt x="28394" y="33332"/>
                      <a:pt x="28014" y="27748"/>
                    </a:cubicBezTo>
                    <a:cubicBezTo>
                      <a:pt x="28002" y="27544"/>
                      <a:pt x="28022" y="27421"/>
                      <a:pt x="28110" y="27389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7" name="Google Shape;3577;p30"/>
              <p:cNvSpPr/>
              <p:nvPr/>
            </p:nvSpPr>
            <p:spPr>
              <a:xfrm>
                <a:off x="17218444" y="10003312"/>
                <a:ext cx="35202" cy="42632"/>
              </a:xfrm>
              <a:custGeom>
                <a:rect b="b" l="l" r="r" t="t"/>
                <a:pathLst>
                  <a:path extrusionOk="0" h="42632" w="35202">
                    <a:moveTo>
                      <a:pt x="31581" y="1691"/>
                    </a:moveTo>
                    <a:cubicBezTo>
                      <a:pt x="23374" y="-3695"/>
                      <a:pt x="18209" y="5012"/>
                      <a:pt x="13842" y="10641"/>
                    </a:cubicBezTo>
                    <a:cubicBezTo>
                      <a:pt x="8491" y="17538"/>
                      <a:pt x="-7682" y="32966"/>
                      <a:pt x="4352" y="41158"/>
                    </a:cubicBezTo>
                    <a:cubicBezTo>
                      <a:pt x="15100" y="47303"/>
                      <a:pt x="20740" y="32673"/>
                      <a:pt x="25494" y="25959"/>
                    </a:cubicBezTo>
                    <a:cubicBezTo>
                      <a:pt x="29966" y="19639"/>
                      <a:pt x="40832" y="8862"/>
                      <a:pt x="31581" y="1691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8" name="Google Shape;3578;p30"/>
              <p:cNvSpPr/>
              <p:nvPr/>
            </p:nvSpPr>
            <p:spPr>
              <a:xfrm>
                <a:off x="17136264" y="9981138"/>
                <a:ext cx="59682" cy="83711"/>
              </a:xfrm>
              <a:custGeom>
                <a:rect b="b" l="l" r="r" t="t"/>
                <a:pathLst>
                  <a:path extrusionOk="0" h="83711" w="59682">
                    <a:moveTo>
                      <a:pt x="55633" y="1621"/>
                    </a:moveTo>
                    <a:cubicBezTo>
                      <a:pt x="45373" y="-4147"/>
                      <a:pt x="45096" y="3152"/>
                      <a:pt x="6093" y="62075"/>
                    </a:cubicBezTo>
                    <a:cubicBezTo>
                      <a:pt x="2002" y="68254"/>
                      <a:pt x="-4156" y="76168"/>
                      <a:pt x="4028" y="82091"/>
                    </a:cubicBezTo>
                    <a:cubicBezTo>
                      <a:pt x="13086" y="87620"/>
                      <a:pt x="18204" y="77734"/>
                      <a:pt x="22393" y="71382"/>
                    </a:cubicBezTo>
                    <a:cubicBezTo>
                      <a:pt x="32862" y="55502"/>
                      <a:pt x="43140" y="39459"/>
                      <a:pt x="52951" y="23163"/>
                    </a:cubicBezTo>
                    <a:cubicBezTo>
                      <a:pt x="56761" y="16833"/>
                      <a:pt x="64403" y="7499"/>
                      <a:pt x="55633" y="1621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9" name="Google Shape;3579;p30"/>
              <p:cNvSpPr/>
              <p:nvPr/>
            </p:nvSpPr>
            <p:spPr>
              <a:xfrm>
                <a:off x="17124245" y="9948697"/>
                <a:ext cx="34480" cy="34974"/>
              </a:xfrm>
              <a:custGeom>
                <a:rect b="b" l="l" r="r" t="t"/>
                <a:pathLst>
                  <a:path extrusionOk="0" h="34974" w="34480">
                    <a:moveTo>
                      <a:pt x="34449" y="10441"/>
                    </a:moveTo>
                    <a:cubicBezTo>
                      <a:pt x="33925" y="5342"/>
                      <a:pt x="30243" y="1441"/>
                      <a:pt x="25994" y="457"/>
                    </a:cubicBezTo>
                    <a:cubicBezTo>
                      <a:pt x="13079" y="-3932"/>
                      <a:pt x="-8364" y="24504"/>
                      <a:pt x="3416" y="33359"/>
                    </a:cubicBezTo>
                    <a:cubicBezTo>
                      <a:pt x="13519" y="40951"/>
                      <a:pt x="35414" y="19831"/>
                      <a:pt x="34449" y="10441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0" name="Google Shape;3580;p30"/>
              <p:cNvSpPr/>
              <p:nvPr/>
            </p:nvSpPr>
            <p:spPr>
              <a:xfrm>
                <a:off x="17014320" y="9512295"/>
                <a:ext cx="41851" cy="25073"/>
              </a:xfrm>
              <a:custGeom>
                <a:rect b="b" l="l" r="r" t="t"/>
                <a:pathLst>
                  <a:path extrusionOk="0" h="25073" w="41851">
                    <a:moveTo>
                      <a:pt x="36" y="13112"/>
                    </a:moveTo>
                    <a:cubicBezTo>
                      <a:pt x="1106" y="25219"/>
                      <a:pt x="31665" y="28256"/>
                      <a:pt x="38295" y="21673"/>
                    </a:cubicBezTo>
                    <a:cubicBezTo>
                      <a:pt x="42614" y="17384"/>
                      <a:pt x="42887" y="10760"/>
                      <a:pt x="39723" y="6699"/>
                    </a:cubicBezTo>
                    <a:cubicBezTo>
                      <a:pt x="33214" y="-4133"/>
                      <a:pt x="-1274" y="-1711"/>
                      <a:pt x="36" y="13112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1" name="Google Shape;3581;p30"/>
              <p:cNvSpPr/>
              <p:nvPr/>
            </p:nvSpPr>
            <p:spPr>
              <a:xfrm>
                <a:off x="16949306" y="9562998"/>
                <a:ext cx="101224" cy="19760"/>
              </a:xfrm>
              <a:custGeom>
                <a:rect b="b" l="l" r="r" t="t"/>
                <a:pathLst>
                  <a:path extrusionOk="0" h="19760" w="101224">
                    <a:moveTo>
                      <a:pt x="79818" y="1387"/>
                    </a:moveTo>
                    <a:cubicBezTo>
                      <a:pt x="59746" y="292"/>
                      <a:pt x="39619" y="-320"/>
                      <a:pt x="19520" y="172"/>
                    </a:cubicBezTo>
                    <a:cubicBezTo>
                      <a:pt x="11775" y="360"/>
                      <a:pt x="-30" y="-558"/>
                      <a:pt x="0" y="10342"/>
                    </a:cubicBezTo>
                    <a:cubicBezTo>
                      <a:pt x="879" y="21101"/>
                      <a:pt x="12295" y="19224"/>
                      <a:pt x="19987" y="19033"/>
                    </a:cubicBezTo>
                    <a:cubicBezTo>
                      <a:pt x="88394" y="17329"/>
                      <a:pt x="99993" y="25200"/>
                      <a:pt x="101224" y="11456"/>
                    </a:cubicBezTo>
                    <a:cubicBezTo>
                      <a:pt x="101344" y="192"/>
                      <a:pt x="87465" y="1803"/>
                      <a:pt x="79818" y="1387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2" name="Google Shape;3582;p30"/>
              <p:cNvSpPr/>
              <p:nvPr/>
            </p:nvSpPr>
            <p:spPr>
              <a:xfrm>
                <a:off x="17009105" y="9614250"/>
                <a:ext cx="35636" cy="23543"/>
              </a:xfrm>
              <a:custGeom>
                <a:rect b="b" l="l" r="r" t="t"/>
                <a:pathLst>
                  <a:path extrusionOk="0" h="23543" w="35636">
                    <a:moveTo>
                      <a:pt x="272" y="15687"/>
                    </a:moveTo>
                    <a:cubicBezTo>
                      <a:pt x="4144" y="30723"/>
                      <a:pt x="45735" y="22443"/>
                      <a:pt x="33337" y="5467"/>
                    </a:cubicBezTo>
                    <a:cubicBezTo>
                      <a:pt x="26815" y="-6141"/>
                      <a:pt x="-3156" y="2382"/>
                      <a:pt x="272" y="15687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4" name="Google Shape;1184;p13"/>
          <p:cNvGrpSpPr/>
          <p:nvPr/>
        </p:nvGrpSpPr>
        <p:grpSpPr>
          <a:xfrm>
            <a:off x="1495229" y="-1654581"/>
            <a:ext cx="6153767" cy="4226331"/>
            <a:chOff x="2990459" y="-3309162"/>
            <a:chExt cx="12307535" cy="8452662"/>
          </a:xfrm>
        </p:grpSpPr>
        <p:sp>
          <p:nvSpPr>
            <p:cNvPr id="1185" name="Google Shape;1185;p13"/>
            <p:cNvSpPr/>
            <p:nvPr/>
          </p:nvSpPr>
          <p:spPr>
            <a:xfrm>
              <a:off x="3534794" y="-2816591"/>
              <a:ext cx="11201132" cy="7494569"/>
            </a:xfrm>
            <a:custGeom>
              <a:rect b="b" l="l" r="r" t="t"/>
              <a:pathLst>
                <a:path extrusionOk="0" h="7494569" w="11201132">
                  <a:moveTo>
                    <a:pt x="11126648" y="4663334"/>
                  </a:moveTo>
                  <a:cubicBezTo>
                    <a:pt x="11167982" y="5531845"/>
                    <a:pt x="11175708" y="6465847"/>
                    <a:pt x="11201133" y="7328036"/>
                  </a:cubicBezTo>
                  <a:cubicBezTo>
                    <a:pt x="10561132" y="7389926"/>
                    <a:pt x="9347768" y="7356166"/>
                    <a:pt x="7497345" y="7356166"/>
                  </a:cubicBezTo>
                  <a:cubicBezTo>
                    <a:pt x="3628697" y="7356166"/>
                    <a:pt x="787875" y="7494570"/>
                    <a:pt x="241123" y="7494570"/>
                  </a:cubicBezTo>
                  <a:cubicBezTo>
                    <a:pt x="241123" y="6603693"/>
                    <a:pt x="-89393" y="1001269"/>
                    <a:pt x="23501" y="263537"/>
                  </a:cubicBezTo>
                  <a:cubicBezTo>
                    <a:pt x="1913195" y="65779"/>
                    <a:pt x="7510177" y="330431"/>
                    <a:pt x="10865934" y="0"/>
                  </a:cubicBezTo>
                  <a:cubicBezTo>
                    <a:pt x="11014211" y="1775702"/>
                    <a:pt x="10981178" y="3097106"/>
                    <a:pt x="11126648" y="466333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13"/>
            <p:cNvSpPr/>
            <p:nvPr/>
          </p:nvSpPr>
          <p:spPr>
            <a:xfrm>
              <a:off x="2990459" y="-3309162"/>
              <a:ext cx="12307535" cy="8452662"/>
            </a:xfrm>
            <a:custGeom>
              <a:rect b="b" l="l" r="r" t="t"/>
              <a:pathLst>
                <a:path extrusionOk="0" h="8452662" w="12307535">
                  <a:moveTo>
                    <a:pt x="242459" y="8452662"/>
                  </a:moveTo>
                  <a:cubicBezTo>
                    <a:pt x="242459" y="6728421"/>
                    <a:pt x="-133718" y="1534970"/>
                    <a:pt x="51057" y="327744"/>
                  </a:cubicBezTo>
                  <a:cubicBezTo>
                    <a:pt x="2607024" y="60217"/>
                    <a:pt x="7760748" y="409903"/>
                    <a:pt x="11923363" y="0"/>
                  </a:cubicBezTo>
                  <a:cubicBezTo>
                    <a:pt x="12064455" y="1688977"/>
                    <a:pt x="12242602" y="6050467"/>
                    <a:pt x="12307536" y="8251083"/>
                  </a:cubicBezTo>
                  <a:cubicBezTo>
                    <a:pt x="11897277" y="8290760"/>
                    <a:pt x="11716763" y="8317234"/>
                    <a:pt x="10632202" y="8317234"/>
                  </a:cubicBezTo>
                  <a:cubicBezTo>
                    <a:pt x="2256272" y="8317250"/>
                    <a:pt x="1802432" y="8452662"/>
                    <a:pt x="242459" y="8452662"/>
                  </a:cubicBezTo>
                  <a:close/>
                  <a:moveTo>
                    <a:pt x="570355" y="850287"/>
                  </a:moveTo>
                  <a:cubicBezTo>
                    <a:pt x="528311" y="2563337"/>
                    <a:pt x="770023" y="6375370"/>
                    <a:pt x="809295" y="7876022"/>
                  </a:cubicBezTo>
                  <a:cubicBezTo>
                    <a:pt x="10454121" y="7619906"/>
                    <a:pt x="10223347" y="7803870"/>
                    <a:pt x="11720922" y="7726984"/>
                  </a:cubicBezTo>
                  <a:cubicBezTo>
                    <a:pt x="11602837" y="3110732"/>
                    <a:pt x="11646774" y="6315255"/>
                    <a:pt x="11513578" y="2813249"/>
                  </a:cubicBezTo>
                  <a:cubicBezTo>
                    <a:pt x="11487391" y="2124999"/>
                    <a:pt x="11460428" y="1415855"/>
                    <a:pt x="11400802" y="623840"/>
                  </a:cubicBezTo>
                  <a:cubicBezTo>
                    <a:pt x="7994227" y="916471"/>
                    <a:pt x="2648324" y="695350"/>
                    <a:pt x="570355" y="8502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13"/>
            <p:cNvSpPr/>
            <p:nvPr/>
          </p:nvSpPr>
          <p:spPr>
            <a:xfrm>
              <a:off x="3228201" y="-3056245"/>
              <a:ext cx="11820897" cy="7935515"/>
            </a:xfrm>
            <a:custGeom>
              <a:rect b="b" l="l" r="r" t="t"/>
              <a:pathLst>
                <a:path extrusionOk="0" h="7935515" w="11820897">
                  <a:moveTo>
                    <a:pt x="271821" y="7935516"/>
                  </a:moveTo>
                  <a:lnTo>
                    <a:pt x="253225" y="7935516"/>
                  </a:lnTo>
                  <a:lnTo>
                    <a:pt x="253225" y="7916920"/>
                  </a:lnTo>
                  <a:cubicBezTo>
                    <a:pt x="253225" y="5966891"/>
                    <a:pt x="159062" y="4360784"/>
                    <a:pt x="83411" y="3070231"/>
                  </a:cubicBezTo>
                  <a:cubicBezTo>
                    <a:pt x="36803" y="2275207"/>
                    <a:pt x="0" y="1647242"/>
                    <a:pt x="0" y="1173437"/>
                  </a:cubicBezTo>
                  <a:cubicBezTo>
                    <a:pt x="0" y="1101893"/>
                    <a:pt x="14741" y="1026783"/>
                    <a:pt x="28993" y="954141"/>
                  </a:cubicBezTo>
                  <a:cubicBezTo>
                    <a:pt x="42534" y="885184"/>
                    <a:pt x="56515" y="813894"/>
                    <a:pt x="57241" y="747693"/>
                  </a:cubicBezTo>
                  <a:cubicBezTo>
                    <a:pt x="58290" y="651789"/>
                    <a:pt x="47132" y="554516"/>
                    <a:pt x="38172" y="476362"/>
                  </a:cubicBezTo>
                  <a:cubicBezTo>
                    <a:pt x="29331" y="399291"/>
                    <a:pt x="22349" y="338415"/>
                    <a:pt x="28249" y="299922"/>
                  </a:cubicBezTo>
                  <a:lnTo>
                    <a:pt x="30413" y="285738"/>
                  </a:lnTo>
                  <a:lnTo>
                    <a:pt x="44681" y="284233"/>
                  </a:lnTo>
                  <a:cubicBezTo>
                    <a:pt x="83834" y="280142"/>
                    <a:pt x="186178" y="278807"/>
                    <a:pt x="490018" y="274902"/>
                  </a:cubicBezTo>
                  <a:cubicBezTo>
                    <a:pt x="753386" y="271504"/>
                    <a:pt x="1151371" y="266365"/>
                    <a:pt x="1778373" y="256002"/>
                  </a:cubicBezTo>
                  <a:cubicBezTo>
                    <a:pt x="1957164" y="253043"/>
                    <a:pt x="2159131" y="241243"/>
                    <a:pt x="2372933" y="228750"/>
                  </a:cubicBezTo>
                  <a:cubicBezTo>
                    <a:pt x="2699189" y="209681"/>
                    <a:pt x="3068959" y="188076"/>
                    <a:pt x="3492404" y="188076"/>
                  </a:cubicBezTo>
                  <a:cubicBezTo>
                    <a:pt x="4034084" y="188076"/>
                    <a:pt x="4545808" y="199555"/>
                    <a:pt x="5087573" y="211693"/>
                  </a:cubicBezTo>
                  <a:cubicBezTo>
                    <a:pt x="6764548" y="249256"/>
                    <a:pt x="8498628" y="288139"/>
                    <a:pt x="11424231" y="89"/>
                  </a:cubicBezTo>
                  <a:cubicBezTo>
                    <a:pt x="11429673" y="-418"/>
                    <a:pt x="11434982" y="1255"/>
                    <a:pt x="11439174" y="4924"/>
                  </a:cubicBezTo>
                  <a:cubicBezTo>
                    <a:pt x="11448980" y="13444"/>
                    <a:pt x="11457433" y="20798"/>
                    <a:pt x="11476214" y="382217"/>
                  </a:cubicBezTo>
                  <a:cubicBezTo>
                    <a:pt x="11487709" y="603271"/>
                    <a:pt x="11500507" y="907769"/>
                    <a:pt x="11515333" y="1260347"/>
                  </a:cubicBezTo>
                  <a:cubicBezTo>
                    <a:pt x="11531156" y="1636693"/>
                    <a:pt x="11549093" y="2063248"/>
                    <a:pt x="11569701" y="2488671"/>
                  </a:cubicBezTo>
                  <a:cubicBezTo>
                    <a:pt x="11606790" y="3254499"/>
                    <a:pt x="11671673" y="4014444"/>
                    <a:pt x="11714613" y="4517310"/>
                  </a:cubicBezTo>
                  <a:cubicBezTo>
                    <a:pt x="11729963" y="4697115"/>
                    <a:pt x="11742085" y="4839120"/>
                    <a:pt x="11748475" y="4930138"/>
                  </a:cubicBezTo>
                  <a:cubicBezTo>
                    <a:pt x="11767409" y="5199896"/>
                    <a:pt x="11759886" y="5482063"/>
                    <a:pt x="11752616" y="5754949"/>
                  </a:cubicBezTo>
                  <a:cubicBezTo>
                    <a:pt x="11747596" y="5943274"/>
                    <a:pt x="11742406" y="6138006"/>
                    <a:pt x="11745735" y="6329375"/>
                  </a:cubicBezTo>
                  <a:cubicBezTo>
                    <a:pt x="11750181" y="6583901"/>
                    <a:pt x="11767848" y="6846035"/>
                    <a:pt x="11784923" y="7099514"/>
                  </a:cubicBezTo>
                  <a:cubicBezTo>
                    <a:pt x="11799326" y="7313298"/>
                    <a:pt x="11814236" y="7534336"/>
                    <a:pt x="11820389" y="7742981"/>
                  </a:cubicBezTo>
                  <a:lnTo>
                    <a:pt x="11820897" y="7760360"/>
                  </a:lnTo>
                  <a:lnTo>
                    <a:pt x="11803586" y="7762033"/>
                  </a:lnTo>
                  <a:cubicBezTo>
                    <a:pt x="11539153" y="7787628"/>
                    <a:pt x="11175180" y="7779192"/>
                    <a:pt x="10714375" y="7768525"/>
                  </a:cubicBezTo>
                  <a:cubicBezTo>
                    <a:pt x="10455030" y="7762523"/>
                    <a:pt x="10161081" y="7755711"/>
                    <a:pt x="9839964" y="7754105"/>
                  </a:cubicBezTo>
                  <a:cubicBezTo>
                    <a:pt x="9576800" y="7752702"/>
                    <a:pt x="9289392" y="7763741"/>
                    <a:pt x="8985029" y="7775338"/>
                  </a:cubicBezTo>
                  <a:cubicBezTo>
                    <a:pt x="8642104" y="7788406"/>
                    <a:pt x="8287498" y="7801913"/>
                    <a:pt x="7898658" y="7801913"/>
                  </a:cubicBezTo>
                  <a:cubicBezTo>
                    <a:pt x="7329879" y="7801913"/>
                    <a:pt x="6785731" y="7795844"/>
                    <a:pt x="6259484" y="7789961"/>
                  </a:cubicBezTo>
                  <a:cubicBezTo>
                    <a:pt x="5484781" y="7781322"/>
                    <a:pt x="4753068" y="7773157"/>
                    <a:pt x="4095636" y="7786986"/>
                  </a:cubicBezTo>
                  <a:cubicBezTo>
                    <a:pt x="2786387" y="7814508"/>
                    <a:pt x="1743700" y="7867505"/>
                    <a:pt x="1053743" y="7902584"/>
                  </a:cubicBezTo>
                  <a:cubicBezTo>
                    <a:pt x="677549" y="7921704"/>
                    <a:pt x="405728" y="7935516"/>
                    <a:pt x="271821" y="7935516"/>
                  </a:cubicBezTo>
                  <a:close/>
                  <a:moveTo>
                    <a:pt x="63581" y="320039"/>
                  </a:moveTo>
                  <a:cubicBezTo>
                    <a:pt x="61704" y="355337"/>
                    <a:pt x="67993" y="410060"/>
                    <a:pt x="75110" y="472153"/>
                  </a:cubicBezTo>
                  <a:cubicBezTo>
                    <a:pt x="84189" y="551338"/>
                    <a:pt x="95498" y="649879"/>
                    <a:pt x="94433" y="748116"/>
                  </a:cubicBezTo>
                  <a:cubicBezTo>
                    <a:pt x="93672" y="817732"/>
                    <a:pt x="79354" y="890729"/>
                    <a:pt x="65491" y="961325"/>
                  </a:cubicBezTo>
                  <a:cubicBezTo>
                    <a:pt x="51578" y="1032226"/>
                    <a:pt x="37192" y="1105528"/>
                    <a:pt x="37192" y="1173454"/>
                  </a:cubicBezTo>
                  <a:cubicBezTo>
                    <a:pt x="37192" y="1646177"/>
                    <a:pt x="73978" y="2273652"/>
                    <a:pt x="120552" y="3068067"/>
                  </a:cubicBezTo>
                  <a:cubicBezTo>
                    <a:pt x="196000" y="4355002"/>
                    <a:pt x="289825" y="5955514"/>
                    <a:pt x="290417" y="7898256"/>
                  </a:cubicBezTo>
                  <a:cubicBezTo>
                    <a:pt x="429176" y="7897090"/>
                    <a:pt x="692949" y="7883684"/>
                    <a:pt x="1051900" y="7865443"/>
                  </a:cubicBezTo>
                  <a:cubicBezTo>
                    <a:pt x="1742077" y="7830364"/>
                    <a:pt x="2785102" y="7777350"/>
                    <a:pt x="4094910" y="7749794"/>
                  </a:cubicBezTo>
                  <a:cubicBezTo>
                    <a:pt x="4752916" y="7735965"/>
                    <a:pt x="5484950" y="7744131"/>
                    <a:pt x="6259941" y="7752786"/>
                  </a:cubicBezTo>
                  <a:cubicBezTo>
                    <a:pt x="6786086" y="7758652"/>
                    <a:pt x="7330149" y="7764721"/>
                    <a:pt x="7898710" y="7764721"/>
                  </a:cubicBezTo>
                  <a:cubicBezTo>
                    <a:pt x="8286822" y="7764721"/>
                    <a:pt x="8641073" y="7751231"/>
                    <a:pt x="8983659" y="7738180"/>
                  </a:cubicBezTo>
                  <a:cubicBezTo>
                    <a:pt x="9288428" y="7726566"/>
                    <a:pt x="9576326" y="7715577"/>
                    <a:pt x="9840201" y="7716930"/>
                  </a:cubicBezTo>
                  <a:cubicBezTo>
                    <a:pt x="10161673" y="7718536"/>
                    <a:pt x="10455792" y="7725349"/>
                    <a:pt x="10715288" y="7731350"/>
                  </a:cubicBezTo>
                  <a:cubicBezTo>
                    <a:pt x="11164801" y="7741747"/>
                    <a:pt x="11521943" y="7750014"/>
                    <a:pt x="11782741" y="7726634"/>
                  </a:cubicBezTo>
                  <a:cubicBezTo>
                    <a:pt x="11776351" y="7524362"/>
                    <a:pt x="11762505" y="7319030"/>
                    <a:pt x="11747882" y="7102016"/>
                  </a:cubicBezTo>
                  <a:cubicBezTo>
                    <a:pt x="11730757" y="6848064"/>
                    <a:pt x="11713057" y="6585473"/>
                    <a:pt x="11708611" y="6330017"/>
                  </a:cubicBezTo>
                  <a:cubicBezTo>
                    <a:pt x="11705264" y="6137854"/>
                    <a:pt x="11710454" y="5942682"/>
                    <a:pt x="11715492" y="5753951"/>
                  </a:cubicBezTo>
                  <a:cubicBezTo>
                    <a:pt x="11722744" y="5481961"/>
                    <a:pt x="11730233" y="5200708"/>
                    <a:pt x="11711434" y="4932724"/>
                  </a:cubicBezTo>
                  <a:cubicBezTo>
                    <a:pt x="11705062" y="4841994"/>
                    <a:pt x="11692958" y="4700107"/>
                    <a:pt x="11677607" y="4520454"/>
                  </a:cubicBezTo>
                  <a:cubicBezTo>
                    <a:pt x="11634651" y="4017318"/>
                    <a:pt x="11569717" y="3256967"/>
                    <a:pt x="11532610" y="2490463"/>
                  </a:cubicBezTo>
                  <a:cubicBezTo>
                    <a:pt x="11512002" y="2064922"/>
                    <a:pt x="11494066" y="1638299"/>
                    <a:pt x="11478226" y="1261902"/>
                  </a:cubicBezTo>
                  <a:cubicBezTo>
                    <a:pt x="11452648" y="653733"/>
                    <a:pt x="11430401" y="124360"/>
                    <a:pt x="11413952" y="38447"/>
                  </a:cubicBezTo>
                  <a:cubicBezTo>
                    <a:pt x="8494520" y="325263"/>
                    <a:pt x="6762164" y="286431"/>
                    <a:pt x="5086745" y="248884"/>
                  </a:cubicBezTo>
                  <a:cubicBezTo>
                    <a:pt x="4545200" y="236746"/>
                    <a:pt x="4033679" y="225285"/>
                    <a:pt x="3492421" y="225285"/>
                  </a:cubicBezTo>
                  <a:cubicBezTo>
                    <a:pt x="3070058" y="225285"/>
                    <a:pt x="2700862" y="246856"/>
                    <a:pt x="2375114" y="265908"/>
                  </a:cubicBezTo>
                  <a:cubicBezTo>
                    <a:pt x="2160890" y="278418"/>
                    <a:pt x="1958567" y="290252"/>
                    <a:pt x="1778998" y="293227"/>
                  </a:cubicBezTo>
                  <a:cubicBezTo>
                    <a:pt x="1151912" y="303590"/>
                    <a:pt x="753876" y="308712"/>
                    <a:pt x="490491" y="312127"/>
                  </a:cubicBezTo>
                  <a:cubicBezTo>
                    <a:pt x="228323" y="315491"/>
                    <a:pt x="112285" y="316996"/>
                    <a:pt x="63581" y="3200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8" name="Google Shape;1188;p13"/>
          <p:cNvSpPr txBox="1"/>
          <p:nvPr/>
        </p:nvSpPr>
        <p:spPr>
          <a:xfrm>
            <a:off x="2225440" y="557683"/>
            <a:ext cx="46929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How to Use This Presentation</a:t>
            </a:r>
            <a:endParaRPr sz="40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1189" name="Google Shape;1189;p13"/>
          <p:cNvGrpSpPr/>
          <p:nvPr/>
        </p:nvGrpSpPr>
        <p:grpSpPr>
          <a:xfrm>
            <a:off x="514350" y="3112331"/>
            <a:ext cx="2570625" cy="1594271"/>
            <a:chOff x="0" y="-28575"/>
            <a:chExt cx="6855000" cy="4251389"/>
          </a:xfrm>
        </p:grpSpPr>
        <p:sp>
          <p:nvSpPr>
            <p:cNvPr id="1190" name="Google Shape;1190;p13"/>
            <p:cNvSpPr txBox="1"/>
            <p:nvPr/>
          </p:nvSpPr>
          <p:spPr>
            <a:xfrm>
              <a:off x="0" y="1062314"/>
              <a:ext cx="6855000" cy="316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rm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Nunito"/>
                <a:buAutoNum type="arabicPeriod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Click on the "Google Slides" button below this presentation preview. 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Nunito"/>
                <a:buAutoNum type="arabicPeriod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Click on "Make a copy."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Nunito"/>
                <a:buAutoNum type="arabicPeriod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Start editing your presentation.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Nunito"/>
                <a:buAutoNum type="arabicPeriod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You need to sign in to your Google account.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91" name="Google Shape;1191;p13"/>
            <p:cNvSpPr txBox="1"/>
            <p:nvPr/>
          </p:nvSpPr>
          <p:spPr>
            <a:xfrm>
              <a:off x="0" y="-28575"/>
              <a:ext cx="68550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Google Slides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1192" name="Google Shape;1192;p13"/>
          <p:cNvGrpSpPr/>
          <p:nvPr/>
        </p:nvGrpSpPr>
        <p:grpSpPr>
          <a:xfrm>
            <a:off x="3286675" y="3112331"/>
            <a:ext cx="2570625" cy="1424958"/>
            <a:chOff x="0" y="-28575"/>
            <a:chExt cx="6855000" cy="3799889"/>
          </a:xfrm>
        </p:grpSpPr>
        <p:sp>
          <p:nvSpPr>
            <p:cNvPr id="1193" name="Google Shape;1193;p13"/>
            <p:cNvSpPr txBox="1"/>
            <p:nvPr/>
          </p:nvSpPr>
          <p:spPr>
            <a:xfrm>
              <a:off x="0" y="1062314"/>
              <a:ext cx="6855000" cy="27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Nunito"/>
                <a:buAutoNum type="arabicPeriod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Click on the "PowerPoint" button below this presentation preview. 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Nunito"/>
                <a:buAutoNum type="arabicPeriod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Start editing your presentation.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Nunito"/>
                <a:buAutoNum type="arabicPeriod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Download and install the fonts used in this presentation as listed on page 15. 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94" name="Google Shape;1194;p13"/>
            <p:cNvSpPr txBox="1"/>
            <p:nvPr/>
          </p:nvSpPr>
          <p:spPr>
            <a:xfrm>
              <a:off x="0" y="-28575"/>
              <a:ext cx="68550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PowerPoint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195" name="Google Shape;1195;p13"/>
          <p:cNvGrpSpPr/>
          <p:nvPr/>
        </p:nvGrpSpPr>
        <p:grpSpPr>
          <a:xfrm>
            <a:off x="6059000" y="3112331"/>
            <a:ext cx="2570625" cy="1255646"/>
            <a:chOff x="0" y="-28575"/>
            <a:chExt cx="6855000" cy="3348389"/>
          </a:xfrm>
        </p:grpSpPr>
        <p:sp>
          <p:nvSpPr>
            <p:cNvPr id="1196" name="Google Shape;1196;p13"/>
            <p:cNvSpPr txBox="1"/>
            <p:nvPr/>
          </p:nvSpPr>
          <p:spPr>
            <a:xfrm>
              <a:off x="0" y="1062314"/>
              <a:ext cx="6855000" cy="225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Nunito"/>
                <a:buAutoNum type="arabicPeriod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Click on the "Canva" button under this presentation preview. 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Nunito"/>
                <a:buAutoNum type="arabicPeriod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Start editing your presentation.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Nunito"/>
                <a:buAutoNum type="arabicPeriod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You need to sign in to your Canva account.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97" name="Google Shape;1197;p13"/>
            <p:cNvSpPr txBox="1"/>
            <p:nvPr/>
          </p:nvSpPr>
          <p:spPr>
            <a:xfrm>
              <a:off x="0" y="-28575"/>
              <a:ext cx="68550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Canva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198" name="Google Shape;1198;p13"/>
          <p:cNvGrpSpPr/>
          <p:nvPr/>
        </p:nvGrpSpPr>
        <p:grpSpPr>
          <a:xfrm rot="-1019340">
            <a:off x="248026" y="1082595"/>
            <a:ext cx="807388" cy="793467"/>
            <a:chOff x="495582" y="2165017"/>
            <a:chExt cx="1614710" cy="1586776"/>
          </a:xfrm>
        </p:grpSpPr>
        <p:sp>
          <p:nvSpPr>
            <p:cNvPr id="1199" name="Google Shape;1199;p13"/>
            <p:cNvSpPr/>
            <p:nvPr/>
          </p:nvSpPr>
          <p:spPr>
            <a:xfrm>
              <a:off x="495582" y="2165017"/>
              <a:ext cx="1614710" cy="1586776"/>
            </a:xfrm>
            <a:custGeom>
              <a:rect b="b" l="l" r="r" t="t"/>
              <a:pathLst>
                <a:path extrusionOk="0" h="1586776" w="1614710">
                  <a:moveTo>
                    <a:pt x="794925" y="15"/>
                  </a:moveTo>
                  <a:cubicBezTo>
                    <a:pt x="859933" y="-1296"/>
                    <a:pt x="894407" y="84066"/>
                    <a:pt x="912331" y="134424"/>
                  </a:cubicBezTo>
                  <a:cubicBezTo>
                    <a:pt x="958211" y="263331"/>
                    <a:pt x="1021224" y="384478"/>
                    <a:pt x="1069228" y="512730"/>
                  </a:cubicBezTo>
                  <a:cubicBezTo>
                    <a:pt x="1071346" y="518386"/>
                    <a:pt x="1076664" y="522181"/>
                    <a:pt x="1082704" y="522270"/>
                  </a:cubicBezTo>
                  <a:cubicBezTo>
                    <a:pt x="1218291" y="524298"/>
                    <a:pt x="1446028" y="546005"/>
                    <a:pt x="1544662" y="557582"/>
                  </a:cubicBezTo>
                  <a:cubicBezTo>
                    <a:pt x="1728333" y="579197"/>
                    <a:pt x="1525366" y="732023"/>
                    <a:pt x="1230462" y="954539"/>
                  </a:cubicBezTo>
                  <a:cubicBezTo>
                    <a:pt x="1225534" y="958259"/>
                    <a:pt x="1223454" y="964698"/>
                    <a:pt x="1225270" y="970597"/>
                  </a:cubicBezTo>
                  <a:cubicBezTo>
                    <a:pt x="1442761" y="1676737"/>
                    <a:pt x="1405226" y="1621314"/>
                    <a:pt x="1157434" y="1473681"/>
                  </a:cubicBezTo>
                  <a:cubicBezTo>
                    <a:pt x="939334" y="1343705"/>
                    <a:pt x="859552" y="1284458"/>
                    <a:pt x="829085" y="1263052"/>
                  </a:cubicBezTo>
                  <a:cubicBezTo>
                    <a:pt x="823833" y="1259362"/>
                    <a:pt x="816803" y="1259505"/>
                    <a:pt x="811703" y="1263402"/>
                  </a:cubicBezTo>
                  <a:cubicBezTo>
                    <a:pt x="782122" y="1286016"/>
                    <a:pt x="704795" y="1348427"/>
                    <a:pt x="492109" y="1487080"/>
                  </a:cubicBezTo>
                  <a:cubicBezTo>
                    <a:pt x="250467" y="1644573"/>
                    <a:pt x="215199" y="1701459"/>
                    <a:pt x="404049" y="987138"/>
                  </a:cubicBezTo>
                  <a:cubicBezTo>
                    <a:pt x="405627" y="981172"/>
                    <a:pt x="403290" y="974818"/>
                    <a:pt x="398216" y="971302"/>
                  </a:cubicBezTo>
                  <a:cubicBezTo>
                    <a:pt x="94583" y="760838"/>
                    <a:pt x="-114382" y="616309"/>
                    <a:pt x="68269" y="587315"/>
                  </a:cubicBezTo>
                  <a:cubicBezTo>
                    <a:pt x="166357" y="571777"/>
                    <a:pt x="393034" y="540915"/>
                    <a:pt x="528431" y="533431"/>
                  </a:cubicBezTo>
                  <a:cubicBezTo>
                    <a:pt x="534464" y="533098"/>
                    <a:pt x="539623" y="529090"/>
                    <a:pt x="541513" y="523355"/>
                  </a:cubicBezTo>
                  <a:cubicBezTo>
                    <a:pt x="584309" y="393275"/>
                    <a:pt x="642388" y="269687"/>
                    <a:pt x="683035" y="139039"/>
                  </a:cubicBezTo>
                  <a:cubicBezTo>
                    <a:pt x="698911" y="88002"/>
                    <a:pt x="729918" y="1322"/>
                    <a:pt x="794925" y="15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0" name="Google Shape;1200;p13"/>
            <p:cNvGrpSpPr/>
            <p:nvPr/>
          </p:nvGrpSpPr>
          <p:grpSpPr>
            <a:xfrm>
              <a:off x="703989" y="2395703"/>
              <a:ext cx="1166144" cy="1088870"/>
              <a:chOff x="703989" y="2395703"/>
              <a:chExt cx="1166144" cy="1088870"/>
            </a:xfrm>
          </p:grpSpPr>
          <p:sp>
            <p:nvSpPr>
              <p:cNvPr id="1201" name="Google Shape;1201;p13"/>
              <p:cNvSpPr/>
              <p:nvPr/>
            </p:nvSpPr>
            <p:spPr>
              <a:xfrm>
                <a:off x="1281516" y="2395703"/>
                <a:ext cx="26081" cy="84856"/>
              </a:xfrm>
              <a:custGeom>
                <a:rect b="b" l="l" r="r" t="t"/>
                <a:pathLst>
                  <a:path extrusionOk="0" h="84856" w="26081">
                    <a:moveTo>
                      <a:pt x="10204" y="8"/>
                    </a:moveTo>
                    <a:cubicBezTo>
                      <a:pt x="-1008" y="1198"/>
                      <a:pt x="-255" y="11972"/>
                      <a:pt x="227" y="20506"/>
                    </a:cubicBezTo>
                    <a:cubicBezTo>
                      <a:pt x="2974" y="69220"/>
                      <a:pt x="253" y="85462"/>
                      <a:pt x="15739" y="84840"/>
                    </a:cubicBezTo>
                    <a:cubicBezTo>
                      <a:pt x="27449" y="83440"/>
                      <a:pt x="26373" y="72561"/>
                      <a:pt x="25715" y="63688"/>
                    </a:cubicBezTo>
                    <a:cubicBezTo>
                      <a:pt x="22099" y="14825"/>
                      <a:pt x="24934" y="-392"/>
                      <a:pt x="10204" y="8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13"/>
              <p:cNvSpPr/>
              <p:nvPr/>
            </p:nvSpPr>
            <p:spPr>
              <a:xfrm>
                <a:off x="1354093" y="2427302"/>
                <a:ext cx="27671" cy="40902"/>
              </a:xfrm>
              <a:custGeom>
                <a:rect b="b" l="l" r="r" t="t"/>
                <a:pathLst>
                  <a:path extrusionOk="0" h="40902" w="27671">
                    <a:moveTo>
                      <a:pt x="20979" y="2877"/>
                    </a:moveTo>
                    <a:cubicBezTo>
                      <a:pt x="15435" y="-1074"/>
                      <a:pt x="8023" y="-1264"/>
                      <a:pt x="3461" y="4248"/>
                    </a:cubicBezTo>
                    <a:cubicBezTo>
                      <a:pt x="-3392" y="12522"/>
                      <a:pt x="-191" y="40433"/>
                      <a:pt x="14161" y="40896"/>
                    </a:cubicBezTo>
                    <a:cubicBezTo>
                      <a:pt x="29977" y="41410"/>
                      <a:pt x="31444" y="10338"/>
                      <a:pt x="20979" y="2877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13"/>
              <p:cNvSpPr/>
              <p:nvPr/>
            </p:nvSpPr>
            <p:spPr>
              <a:xfrm>
                <a:off x="1208023" y="2416102"/>
                <a:ext cx="29051" cy="42383"/>
              </a:xfrm>
              <a:custGeom>
                <a:rect b="b" l="l" r="r" t="t"/>
                <a:pathLst>
                  <a:path extrusionOk="0" h="42383" w="29051">
                    <a:moveTo>
                      <a:pt x="23306" y="3172"/>
                    </a:moveTo>
                    <a:cubicBezTo>
                      <a:pt x="19331" y="-306"/>
                      <a:pt x="13301" y="-1388"/>
                      <a:pt x="8179" y="2303"/>
                    </a:cubicBezTo>
                    <a:cubicBezTo>
                      <a:pt x="-784" y="8761"/>
                      <a:pt x="-4954" y="37827"/>
                      <a:pt x="9326" y="41956"/>
                    </a:cubicBezTo>
                    <a:cubicBezTo>
                      <a:pt x="25351" y="46586"/>
                      <a:pt x="36303" y="12217"/>
                      <a:pt x="23306" y="3172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1204;p13"/>
              <p:cNvSpPr/>
              <p:nvPr/>
            </p:nvSpPr>
            <p:spPr>
              <a:xfrm>
                <a:off x="1773207" y="2768722"/>
                <a:ext cx="47999" cy="32370"/>
              </a:xfrm>
              <a:custGeom>
                <a:rect b="b" l="l" r="r" t="t"/>
                <a:pathLst>
                  <a:path extrusionOk="0" h="32370" w="47999">
                    <a:moveTo>
                      <a:pt x="47692" y="16581"/>
                    </a:moveTo>
                    <a:cubicBezTo>
                      <a:pt x="48832" y="11535"/>
                      <a:pt x="46794" y="5622"/>
                      <a:pt x="41783" y="2163"/>
                    </a:cubicBezTo>
                    <a:cubicBezTo>
                      <a:pt x="31517" y="-4926"/>
                      <a:pt x="-2141" y="6422"/>
                      <a:pt x="107" y="21509"/>
                    </a:cubicBezTo>
                    <a:cubicBezTo>
                      <a:pt x="2762" y="39316"/>
                      <a:pt x="45460" y="33489"/>
                      <a:pt x="47692" y="16581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13"/>
              <p:cNvSpPr/>
              <p:nvPr/>
            </p:nvSpPr>
            <p:spPr>
              <a:xfrm>
                <a:off x="1782219" y="2823403"/>
                <a:ext cx="87914" cy="39979"/>
              </a:xfrm>
              <a:custGeom>
                <a:rect b="b" l="l" r="r" t="t"/>
                <a:pathLst>
                  <a:path extrusionOk="0" h="39979" w="87914">
                    <a:moveTo>
                      <a:pt x="87589" y="7887"/>
                    </a:moveTo>
                    <a:cubicBezTo>
                      <a:pt x="82975" y="-7898"/>
                      <a:pt x="65736" y="2873"/>
                      <a:pt x="17948" y="15253"/>
                    </a:cubicBezTo>
                    <a:cubicBezTo>
                      <a:pt x="9191" y="17522"/>
                      <a:pt x="-2011" y="19699"/>
                      <a:pt x="310" y="31565"/>
                    </a:cubicBezTo>
                    <a:cubicBezTo>
                      <a:pt x="4701" y="47319"/>
                      <a:pt x="19901" y="38756"/>
                      <a:pt x="70623" y="23892"/>
                    </a:cubicBezTo>
                    <a:cubicBezTo>
                      <a:pt x="78917" y="21461"/>
                      <a:pt x="89957" y="19236"/>
                      <a:pt x="87589" y="7887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p13"/>
              <p:cNvSpPr/>
              <p:nvPr/>
            </p:nvSpPr>
            <p:spPr>
              <a:xfrm>
                <a:off x="1830936" y="2892054"/>
                <a:ext cx="37238" cy="31284"/>
              </a:xfrm>
              <a:custGeom>
                <a:rect b="b" l="l" r="r" t="t"/>
                <a:pathLst>
                  <a:path extrusionOk="0" h="31284" w="37238">
                    <a:moveTo>
                      <a:pt x="28301" y="512"/>
                    </a:moveTo>
                    <a:cubicBezTo>
                      <a:pt x="17979" y="-2970"/>
                      <a:pt x="-4048" y="12022"/>
                      <a:pt x="648" y="24167"/>
                    </a:cubicBezTo>
                    <a:cubicBezTo>
                      <a:pt x="6548" y="39426"/>
                      <a:pt x="38888" y="27699"/>
                      <a:pt x="37173" y="12009"/>
                    </a:cubicBezTo>
                    <a:cubicBezTo>
                      <a:pt x="36948" y="7166"/>
                      <a:pt x="33807" y="2368"/>
                      <a:pt x="28301" y="512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13"/>
              <p:cNvSpPr/>
              <p:nvPr/>
            </p:nvSpPr>
            <p:spPr>
              <a:xfrm>
                <a:off x="1649067" y="3334163"/>
                <a:ext cx="40111" cy="54616"/>
              </a:xfrm>
              <a:custGeom>
                <a:rect b="b" l="l" r="r" t="t"/>
                <a:pathLst>
                  <a:path extrusionOk="0" h="54616" w="40111">
                    <a:moveTo>
                      <a:pt x="5895" y="1201"/>
                    </a:moveTo>
                    <a:cubicBezTo>
                      <a:pt x="-5555" y="7497"/>
                      <a:pt x="2488" y="19779"/>
                      <a:pt x="6578" y="28033"/>
                    </a:cubicBezTo>
                    <a:cubicBezTo>
                      <a:pt x="11296" y="37551"/>
                      <a:pt x="20514" y="62146"/>
                      <a:pt x="35390" y="52356"/>
                    </a:cubicBezTo>
                    <a:cubicBezTo>
                      <a:pt x="47155" y="43213"/>
                      <a:pt x="33819" y="30290"/>
                      <a:pt x="28967" y="21461"/>
                    </a:cubicBezTo>
                    <a:cubicBezTo>
                      <a:pt x="24328" y="13019"/>
                      <a:pt x="19114" y="-4768"/>
                      <a:pt x="5895" y="1201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13"/>
              <p:cNvSpPr/>
              <p:nvPr/>
            </p:nvSpPr>
            <p:spPr>
              <a:xfrm>
                <a:off x="1589277" y="3368397"/>
                <a:ext cx="46068" cy="72015"/>
              </a:xfrm>
              <a:custGeom>
                <a:rect b="b" l="l" r="r" t="t"/>
                <a:pathLst>
                  <a:path extrusionOk="0" h="72015" w="46068">
                    <a:moveTo>
                      <a:pt x="6279" y="997"/>
                    </a:moveTo>
                    <a:cubicBezTo>
                      <a:pt x="-3513" y="5745"/>
                      <a:pt x="265" y="15031"/>
                      <a:pt x="3526" y="22742"/>
                    </a:cubicBezTo>
                    <a:cubicBezTo>
                      <a:pt x="20387" y="62612"/>
                      <a:pt x="28055" y="77296"/>
                      <a:pt x="40639" y="70361"/>
                    </a:cubicBezTo>
                    <a:cubicBezTo>
                      <a:pt x="53470" y="61917"/>
                      <a:pt x="40353" y="48124"/>
                      <a:pt x="34098" y="35271"/>
                    </a:cubicBezTo>
                    <a:cubicBezTo>
                      <a:pt x="24791" y="16151"/>
                      <a:pt x="21231" y="-4855"/>
                      <a:pt x="6279" y="997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13"/>
              <p:cNvSpPr/>
              <p:nvPr/>
            </p:nvSpPr>
            <p:spPr>
              <a:xfrm>
                <a:off x="1525577" y="3387088"/>
                <a:ext cx="35543" cy="51137"/>
              </a:xfrm>
              <a:custGeom>
                <a:rect b="b" l="l" r="r" t="t"/>
                <a:pathLst>
                  <a:path extrusionOk="0" h="51137" w="35543">
                    <a:moveTo>
                      <a:pt x="35543" y="34632"/>
                    </a:moveTo>
                    <a:cubicBezTo>
                      <a:pt x="35496" y="34505"/>
                      <a:pt x="35445" y="34378"/>
                      <a:pt x="35397" y="34251"/>
                    </a:cubicBezTo>
                    <a:cubicBezTo>
                      <a:pt x="34203" y="27466"/>
                      <a:pt x="31952" y="25304"/>
                      <a:pt x="25582" y="7310"/>
                    </a:cubicBezTo>
                    <a:cubicBezTo>
                      <a:pt x="20610" y="-3857"/>
                      <a:pt x="5778" y="-1388"/>
                      <a:pt x="1130" y="9031"/>
                    </a:cubicBezTo>
                    <a:cubicBezTo>
                      <a:pt x="-4373" y="21376"/>
                      <a:pt x="11351" y="47411"/>
                      <a:pt x="24061" y="51137"/>
                    </a:cubicBezTo>
                    <a:lnTo>
                      <a:pt x="25151" y="50804"/>
                    </a:lnTo>
                    <a:cubicBezTo>
                      <a:pt x="31920" y="48728"/>
                      <a:pt x="35902" y="42147"/>
                      <a:pt x="35423" y="35085"/>
                    </a:cubicBezTo>
                    <a:cubicBezTo>
                      <a:pt x="35407" y="34828"/>
                      <a:pt x="35432" y="34673"/>
                      <a:pt x="35543" y="34632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13"/>
              <p:cNvSpPr/>
              <p:nvPr/>
            </p:nvSpPr>
            <p:spPr>
              <a:xfrm>
                <a:off x="1044299" y="3406763"/>
                <a:ext cx="44511" cy="53906"/>
              </a:xfrm>
              <a:custGeom>
                <a:rect b="b" l="l" r="r" t="t"/>
                <a:pathLst>
                  <a:path extrusionOk="0" h="53906" w="44511">
                    <a:moveTo>
                      <a:pt x="39932" y="2139"/>
                    </a:moveTo>
                    <a:cubicBezTo>
                      <a:pt x="29556" y="-4672"/>
                      <a:pt x="23024" y="6337"/>
                      <a:pt x="17502" y="13456"/>
                    </a:cubicBezTo>
                    <a:cubicBezTo>
                      <a:pt x="10736" y="22176"/>
                      <a:pt x="-9713" y="41684"/>
                      <a:pt x="5503" y="52043"/>
                    </a:cubicBezTo>
                    <a:cubicBezTo>
                      <a:pt x="19093" y="59812"/>
                      <a:pt x="26225" y="41313"/>
                      <a:pt x="32236" y="32824"/>
                    </a:cubicBezTo>
                    <a:cubicBezTo>
                      <a:pt x="37891" y="24833"/>
                      <a:pt x="51630" y="11206"/>
                      <a:pt x="39932" y="2139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13"/>
              <p:cNvSpPr/>
              <p:nvPr/>
            </p:nvSpPr>
            <p:spPr>
              <a:xfrm>
                <a:off x="940388" y="3378725"/>
                <a:ext cx="75465" cy="105848"/>
              </a:xfrm>
              <a:custGeom>
                <a:rect b="b" l="l" r="r" t="t"/>
                <a:pathLst>
                  <a:path extrusionOk="0" h="105848" w="75465">
                    <a:moveTo>
                      <a:pt x="70346" y="2050"/>
                    </a:moveTo>
                    <a:cubicBezTo>
                      <a:pt x="57371" y="-5243"/>
                      <a:pt x="57022" y="3985"/>
                      <a:pt x="7704" y="78491"/>
                    </a:cubicBezTo>
                    <a:cubicBezTo>
                      <a:pt x="2531" y="86304"/>
                      <a:pt x="-5255" y="96310"/>
                      <a:pt x="5094" y="103800"/>
                    </a:cubicBezTo>
                    <a:cubicBezTo>
                      <a:pt x="16547" y="110791"/>
                      <a:pt x="23018" y="98291"/>
                      <a:pt x="28314" y="90258"/>
                    </a:cubicBezTo>
                    <a:cubicBezTo>
                      <a:pt x="41552" y="70179"/>
                      <a:pt x="54549" y="49894"/>
                      <a:pt x="66954" y="29288"/>
                    </a:cubicBezTo>
                    <a:cubicBezTo>
                      <a:pt x="71771" y="21284"/>
                      <a:pt x="81434" y="9482"/>
                      <a:pt x="70346" y="2050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212;p13"/>
              <p:cNvSpPr/>
              <p:nvPr/>
            </p:nvSpPr>
            <p:spPr>
              <a:xfrm>
                <a:off x="925191" y="3337705"/>
                <a:ext cx="43598" cy="44222"/>
              </a:xfrm>
              <a:custGeom>
                <a:rect b="b" l="l" r="r" t="t"/>
                <a:pathLst>
                  <a:path extrusionOk="0" h="44222" w="43598">
                    <a:moveTo>
                      <a:pt x="43559" y="13203"/>
                    </a:moveTo>
                    <a:cubicBezTo>
                      <a:pt x="42896" y="6754"/>
                      <a:pt x="38241" y="1822"/>
                      <a:pt x="32868" y="578"/>
                    </a:cubicBezTo>
                    <a:cubicBezTo>
                      <a:pt x="16538" y="-4972"/>
                      <a:pt x="-10576" y="30984"/>
                      <a:pt x="4319" y="42180"/>
                    </a:cubicBezTo>
                    <a:cubicBezTo>
                      <a:pt x="17094" y="51780"/>
                      <a:pt x="44779" y="25075"/>
                      <a:pt x="43559" y="13203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13"/>
              <p:cNvSpPr/>
              <p:nvPr/>
            </p:nvSpPr>
            <p:spPr>
              <a:xfrm>
                <a:off x="786196" y="2785898"/>
                <a:ext cx="52919" cy="31704"/>
              </a:xfrm>
              <a:custGeom>
                <a:rect b="b" l="l" r="r" t="t"/>
                <a:pathLst>
                  <a:path extrusionOk="0" h="31704" w="52919">
                    <a:moveTo>
                      <a:pt x="46" y="16579"/>
                    </a:moveTo>
                    <a:cubicBezTo>
                      <a:pt x="1399" y="31888"/>
                      <a:pt x="40039" y="35728"/>
                      <a:pt x="48421" y="27404"/>
                    </a:cubicBezTo>
                    <a:cubicBezTo>
                      <a:pt x="53883" y="21981"/>
                      <a:pt x="54229" y="13606"/>
                      <a:pt x="50228" y="8471"/>
                    </a:cubicBezTo>
                    <a:cubicBezTo>
                      <a:pt x="41998" y="-5226"/>
                      <a:pt x="-1611" y="-2164"/>
                      <a:pt x="46" y="16579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13"/>
              <p:cNvSpPr/>
              <p:nvPr/>
            </p:nvSpPr>
            <p:spPr>
              <a:xfrm>
                <a:off x="703989" y="2850009"/>
                <a:ext cx="127993" cy="24985"/>
              </a:xfrm>
              <a:custGeom>
                <a:rect b="b" l="l" r="r" t="t"/>
                <a:pathLst>
                  <a:path extrusionOk="0" h="24985" w="127993">
                    <a:moveTo>
                      <a:pt x="100926" y="1753"/>
                    </a:moveTo>
                    <a:cubicBezTo>
                      <a:pt x="75546" y="370"/>
                      <a:pt x="50096" y="-405"/>
                      <a:pt x="24681" y="217"/>
                    </a:cubicBezTo>
                    <a:cubicBezTo>
                      <a:pt x="14889" y="455"/>
                      <a:pt x="-38" y="-706"/>
                      <a:pt x="0" y="13077"/>
                    </a:cubicBezTo>
                    <a:cubicBezTo>
                      <a:pt x="1111" y="26682"/>
                      <a:pt x="15546" y="24308"/>
                      <a:pt x="25272" y="24067"/>
                    </a:cubicBezTo>
                    <a:cubicBezTo>
                      <a:pt x="111770" y="21912"/>
                      <a:pt x="126436" y="31864"/>
                      <a:pt x="127992" y="14486"/>
                    </a:cubicBezTo>
                    <a:cubicBezTo>
                      <a:pt x="128145" y="243"/>
                      <a:pt x="110595" y="2280"/>
                      <a:pt x="100926" y="1753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13"/>
              <p:cNvSpPr/>
              <p:nvPr/>
            </p:nvSpPr>
            <p:spPr>
              <a:xfrm>
                <a:off x="779601" y="2914815"/>
                <a:ext cx="45060" cy="29769"/>
              </a:xfrm>
              <a:custGeom>
                <a:rect b="b" l="l" r="r" t="t"/>
                <a:pathLst>
                  <a:path extrusionOk="0" h="29769" w="45060">
                    <a:moveTo>
                      <a:pt x="344" y="19835"/>
                    </a:moveTo>
                    <a:cubicBezTo>
                      <a:pt x="5240" y="38848"/>
                      <a:pt x="57829" y="28378"/>
                      <a:pt x="42153" y="6912"/>
                    </a:cubicBezTo>
                    <a:cubicBezTo>
                      <a:pt x="33907" y="-7765"/>
                      <a:pt x="-3990" y="3012"/>
                      <a:pt x="344" y="19835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16" name="Google Shape;1216;p13"/>
          <p:cNvGrpSpPr/>
          <p:nvPr/>
        </p:nvGrpSpPr>
        <p:grpSpPr>
          <a:xfrm rot="1424416">
            <a:off x="8200440" y="-23530"/>
            <a:ext cx="638519" cy="627472"/>
            <a:chOff x="16400119" y="-46297"/>
            <a:chExt cx="1277009" cy="1254917"/>
          </a:xfrm>
        </p:grpSpPr>
        <p:sp>
          <p:nvSpPr>
            <p:cNvPr id="1217" name="Google Shape;1217;p13"/>
            <p:cNvSpPr/>
            <p:nvPr/>
          </p:nvSpPr>
          <p:spPr>
            <a:xfrm>
              <a:off x="16400119" y="-46297"/>
              <a:ext cx="1277009" cy="1254917"/>
            </a:xfrm>
            <a:custGeom>
              <a:rect b="b" l="l" r="r" t="t"/>
              <a:pathLst>
                <a:path extrusionOk="0" h="1254917" w="1277009">
                  <a:moveTo>
                    <a:pt x="628674" y="12"/>
                  </a:moveTo>
                  <a:cubicBezTo>
                    <a:pt x="680086" y="-1025"/>
                    <a:pt x="707350" y="66485"/>
                    <a:pt x="721526" y="106311"/>
                  </a:cubicBezTo>
                  <a:cubicBezTo>
                    <a:pt x="757810" y="208258"/>
                    <a:pt x="807645" y="304068"/>
                    <a:pt x="845609" y="405498"/>
                  </a:cubicBezTo>
                  <a:cubicBezTo>
                    <a:pt x="847284" y="409970"/>
                    <a:pt x="851490" y="412972"/>
                    <a:pt x="856267" y="413042"/>
                  </a:cubicBezTo>
                  <a:cubicBezTo>
                    <a:pt x="963497" y="414646"/>
                    <a:pt x="1143606" y="431813"/>
                    <a:pt x="1221611" y="440969"/>
                  </a:cubicBezTo>
                  <a:cubicBezTo>
                    <a:pt x="1366869" y="458064"/>
                    <a:pt x="1206350" y="578927"/>
                    <a:pt x="973123" y="754907"/>
                  </a:cubicBezTo>
                  <a:cubicBezTo>
                    <a:pt x="969225" y="757848"/>
                    <a:pt x="967581" y="762941"/>
                    <a:pt x="969017" y="767606"/>
                  </a:cubicBezTo>
                  <a:cubicBezTo>
                    <a:pt x="1141021" y="1326064"/>
                    <a:pt x="1111337" y="1282233"/>
                    <a:pt x="915368" y="1165475"/>
                  </a:cubicBezTo>
                  <a:cubicBezTo>
                    <a:pt x="742881" y="1062682"/>
                    <a:pt x="679785" y="1015826"/>
                    <a:pt x="655690" y="998897"/>
                  </a:cubicBezTo>
                  <a:cubicBezTo>
                    <a:pt x="651536" y="995979"/>
                    <a:pt x="645976" y="996092"/>
                    <a:pt x="641943" y="999174"/>
                  </a:cubicBezTo>
                  <a:cubicBezTo>
                    <a:pt x="618549" y="1017059"/>
                    <a:pt x="557394" y="1066417"/>
                    <a:pt x="389189" y="1176072"/>
                  </a:cubicBezTo>
                  <a:cubicBezTo>
                    <a:pt x="198084" y="1300627"/>
                    <a:pt x="170192" y="1345616"/>
                    <a:pt x="319546" y="780688"/>
                  </a:cubicBezTo>
                  <a:cubicBezTo>
                    <a:pt x="320794" y="775969"/>
                    <a:pt x="318946" y="770945"/>
                    <a:pt x="314933" y="768164"/>
                  </a:cubicBezTo>
                  <a:cubicBezTo>
                    <a:pt x="74802" y="601717"/>
                    <a:pt x="-90460" y="487414"/>
                    <a:pt x="53992" y="464484"/>
                  </a:cubicBezTo>
                  <a:cubicBezTo>
                    <a:pt x="131565" y="452196"/>
                    <a:pt x="310834" y="427788"/>
                    <a:pt x="417914" y="421869"/>
                  </a:cubicBezTo>
                  <a:cubicBezTo>
                    <a:pt x="422686" y="421606"/>
                    <a:pt x="426766" y="418436"/>
                    <a:pt x="428261" y="413901"/>
                  </a:cubicBezTo>
                  <a:cubicBezTo>
                    <a:pt x="462106" y="311025"/>
                    <a:pt x="508039" y="213285"/>
                    <a:pt x="540185" y="109960"/>
                  </a:cubicBezTo>
                  <a:cubicBezTo>
                    <a:pt x="552741" y="69597"/>
                    <a:pt x="577262" y="1046"/>
                    <a:pt x="628674" y="12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8" name="Google Shape;1218;p13"/>
            <p:cNvGrpSpPr/>
            <p:nvPr/>
          </p:nvGrpSpPr>
          <p:grpSpPr>
            <a:xfrm>
              <a:off x="16564939" y="136143"/>
              <a:ext cx="922258" cy="861143"/>
              <a:chOff x="16564939" y="136143"/>
              <a:chExt cx="922258" cy="861143"/>
            </a:xfrm>
          </p:grpSpPr>
          <p:sp>
            <p:nvSpPr>
              <p:cNvPr id="1219" name="Google Shape;1219;p13"/>
              <p:cNvSpPr/>
              <p:nvPr/>
            </p:nvSpPr>
            <p:spPr>
              <a:xfrm>
                <a:off x="17021681" y="136143"/>
                <a:ext cx="20626" cy="67109"/>
              </a:xfrm>
              <a:custGeom>
                <a:rect b="b" l="l" r="r" t="t"/>
                <a:pathLst>
                  <a:path extrusionOk="0" h="67109" w="20626">
                    <a:moveTo>
                      <a:pt x="8070" y="6"/>
                    </a:moveTo>
                    <a:cubicBezTo>
                      <a:pt x="-797" y="947"/>
                      <a:pt x="-202" y="9468"/>
                      <a:pt x="180" y="16217"/>
                    </a:cubicBezTo>
                    <a:cubicBezTo>
                      <a:pt x="2352" y="54743"/>
                      <a:pt x="200" y="67588"/>
                      <a:pt x="12447" y="67096"/>
                    </a:cubicBezTo>
                    <a:cubicBezTo>
                      <a:pt x="21708" y="65990"/>
                      <a:pt x="20857" y="57386"/>
                      <a:pt x="20337" y="50368"/>
                    </a:cubicBezTo>
                    <a:cubicBezTo>
                      <a:pt x="17477" y="11724"/>
                      <a:pt x="19720" y="-310"/>
                      <a:pt x="8070" y="6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13"/>
              <p:cNvSpPr/>
              <p:nvPr/>
            </p:nvSpPr>
            <p:spPr>
              <a:xfrm>
                <a:off x="17079080" y="161132"/>
                <a:ext cx="21884" cy="32348"/>
              </a:xfrm>
              <a:custGeom>
                <a:rect b="b" l="l" r="r" t="t"/>
                <a:pathLst>
                  <a:path extrusionOk="0" h="32348" w="21884">
                    <a:moveTo>
                      <a:pt x="16591" y="2275"/>
                    </a:moveTo>
                    <a:cubicBezTo>
                      <a:pt x="12207" y="-849"/>
                      <a:pt x="6345" y="-1000"/>
                      <a:pt x="2737" y="3360"/>
                    </a:cubicBezTo>
                    <a:cubicBezTo>
                      <a:pt x="-2682" y="9903"/>
                      <a:pt x="-151" y="31977"/>
                      <a:pt x="11200" y="32343"/>
                    </a:cubicBezTo>
                    <a:cubicBezTo>
                      <a:pt x="23708" y="32750"/>
                      <a:pt x="24868" y="8176"/>
                      <a:pt x="16591" y="2275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13"/>
              <p:cNvSpPr/>
              <p:nvPr/>
            </p:nvSpPr>
            <p:spPr>
              <a:xfrm>
                <a:off x="16963559" y="152275"/>
                <a:ext cx="22975" cy="33519"/>
              </a:xfrm>
              <a:custGeom>
                <a:rect b="b" l="l" r="r" t="t"/>
                <a:pathLst>
                  <a:path extrusionOk="0" h="33519" w="22975">
                    <a:moveTo>
                      <a:pt x="18432" y="2509"/>
                    </a:moveTo>
                    <a:cubicBezTo>
                      <a:pt x="15288" y="-242"/>
                      <a:pt x="10519" y="-1098"/>
                      <a:pt x="6469" y="1821"/>
                    </a:cubicBezTo>
                    <a:cubicBezTo>
                      <a:pt x="-620" y="6929"/>
                      <a:pt x="-3918" y="29916"/>
                      <a:pt x="7375" y="33181"/>
                    </a:cubicBezTo>
                    <a:cubicBezTo>
                      <a:pt x="20049" y="36843"/>
                      <a:pt x="28710" y="9662"/>
                      <a:pt x="18432" y="2509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13"/>
              <p:cNvSpPr/>
              <p:nvPr/>
            </p:nvSpPr>
            <p:spPr>
              <a:xfrm>
                <a:off x="17410541" y="431148"/>
                <a:ext cx="37961" cy="25600"/>
              </a:xfrm>
              <a:custGeom>
                <a:rect b="b" l="l" r="r" t="t"/>
                <a:pathLst>
                  <a:path extrusionOk="0" h="25600" w="37961">
                    <a:moveTo>
                      <a:pt x="37718" y="13113"/>
                    </a:moveTo>
                    <a:cubicBezTo>
                      <a:pt x="38619" y="9122"/>
                      <a:pt x="37007" y="4447"/>
                      <a:pt x="33044" y="1711"/>
                    </a:cubicBezTo>
                    <a:cubicBezTo>
                      <a:pt x="24926" y="-3896"/>
                      <a:pt x="-1693" y="5079"/>
                      <a:pt x="85" y="17011"/>
                    </a:cubicBezTo>
                    <a:cubicBezTo>
                      <a:pt x="2184" y="31093"/>
                      <a:pt x="35952" y="26485"/>
                      <a:pt x="37718" y="13113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13"/>
              <p:cNvSpPr/>
              <p:nvPr/>
            </p:nvSpPr>
            <p:spPr>
              <a:xfrm>
                <a:off x="17417669" y="474393"/>
                <a:ext cx="69528" cy="31618"/>
              </a:xfrm>
              <a:custGeom>
                <a:rect b="b" l="l" r="r" t="t"/>
                <a:pathLst>
                  <a:path extrusionOk="0" h="31618" w="69528">
                    <a:moveTo>
                      <a:pt x="69270" y="6238"/>
                    </a:moveTo>
                    <a:cubicBezTo>
                      <a:pt x="65621" y="-6246"/>
                      <a:pt x="51988" y="2272"/>
                      <a:pt x="14195" y="12063"/>
                    </a:cubicBezTo>
                    <a:cubicBezTo>
                      <a:pt x="7269" y="13858"/>
                      <a:pt x="-1591" y="15579"/>
                      <a:pt x="245" y="24964"/>
                    </a:cubicBezTo>
                    <a:cubicBezTo>
                      <a:pt x="3718" y="37422"/>
                      <a:pt x="15739" y="30651"/>
                      <a:pt x="55853" y="18895"/>
                    </a:cubicBezTo>
                    <a:cubicBezTo>
                      <a:pt x="62412" y="16972"/>
                      <a:pt x="71144" y="15213"/>
                      <a:pt x="69270" y="6238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13"/>
              <p:cNvSpPr/>
              <p:nvPr/>
            </p:nvSpPr>
            <p:spPr>
              <a:xfrm>
                <a:off x="17456195" y="528686"/>
                <a:ext cx="29450" cy="24741"/>
              </a:xfrm>
              <a:custGeom>
                <a:rect b="b" l="l" r="r" t="t"/>
                <a:pathLst>
                  <a:path extrusionOk="0" h="24741" w="29450">
                    <a:moveTo>
                      <a:pt x="22382" y="405"/>
                    </a:moveTo>
                    <a:cubicBezTo>
                      <a:pt x="14219" y="-2349"/>
                      <a:pt x="-3202" y="9508"/>
                      <a:pt x="512" y="19113"/>
                    </a:cubicBezTo>
                    <a:cubicBezTo>
                      <a:pt x="5178" y="31180"/>
                      <a:pt x="30755" y="21906"/>
                      <a:pt x="29399" y="9498"/>
                    </a:cubicBezTo>
                    <a:cubicBezTo>
                      <a:pt x="29220" y="5668"/>
                      <a:pt x="26737" y="1873"/>
                      <a:pt x="22382" y="405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13"/>
              <p:cNvSpPr/>
              <p:nvPr/>
            </p:nvSpPr>
            <p:spPr>
              <a:xfrm>
                <a:off x="17312363" y="878333"/>
                <a:ext cx="31722" cy="43194"/>
              </a:xfrm>
              <a:custGeom>
                <a:rect b="b" l="l" r="r" t="t"/>
                <a:pathLst>
                  <a:path extrusionOk="0" h="43194" w="31722">
                    <a:moveTo>
                      <a:pt x="4662" y="950"/>
                    </a:moveTo>
                    <a:cubicBezTo>
                      <a:pt x="-4393" y="5929"/>
                      <a:pt x="1968" y="15642"/>
                      <a:pt x="5202" y="22171"/>
                    </a:cubicBezTo>
                    <a:cubicBezTo>
                      <a:pt x="8934" y="29697"/>
                      <a:pt x="16224" y="49149"/>
                      <a:pt x="27989" y="41406"/>
                    </a:cubicBezTo>
                    <a:cubicBezTo>
                      <a:pt x="37293" y="34175"/>
                      <a:pt x="26746" y="23955"/>
                      <a:pt x="22909" y="16973"/>
                    </a:cubicBezTo>
                    <a:cubicBezTo>
                      <a:pt x="19240" y="10297"/>
                      <a:pt x="15116" y="-3771"/>
                      <a:pt x="4662" y="950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13"/>
              <p:cNvSpPr/>
              <p:nvPr/>
            </p:nvSpPr>
            <p:spPr>
              <a:xfrm>
                <a:off x="17265077" y="905407"/>
                <a:ext cx="36433" cy="56953"/>
              </a:xfrm>
              <a:custGeom>
                <a:rect b="b" l="l" r="r" t="t"/>
                <a:pathLst>
                  <a:path extrusionOk="0" h="56953" w="36433">
                    <a:moveTo>
                      <a:pt x="4966" y="789"/>
                    </a:moveTo>
                    <a:cubicBezTo>
                      <a:pt x="-2779" y="4543"/>
                      <a:pt x="210" y="11887"/>
                      <a:pt x="2789" y="17986"/>
                    </a:cubicBezTo>
                    <a:cubicBezTo>
                      <a:pt x="16123" y="49517"/>
                      <a:pt x="22188" y="61130"/>
                      <a:pt x="32140" y="55646"/>
                    </a:cubicBezTo>
                    <a:cubicBezTo>
                      <a:pt x="42287" y="48967"/>
                      <a:pt x="31913" y="38060"/>
                      <a:pt x="26966" y="27895"/>
                    </a:cubicBezTo>
                    <a:cubicBezTo>
                      <a:pt x="19606" y="12773"/>
                      <a:pt x="16791" y="-3839"/>
                      <a:pt x="4966" y="789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13"/>
              <p:cNvSpPr/>
              <p:nvPr/>
            </p:nvSpPr>
            <p:spPr>
              <a:xfrm>
                <a:off x="17214700" y="920189"/>
                <a:ext cx="28109" cy="40442"/>
              </a:xfrm>
              <a:custGeom>
                <a:rect b="b" l="l" r="r" t="t"/>
                <a:pathLst>
                  <a:path extrusionOk="0" h="40442" w="28109">
                    <a:moveTo>
                      <a:pt x="28110" y="27389"/>
                    </a:moveTo>
                    <a:cubicBezTo>
                      <a:pt x="28072" y="27288"/>
                      <a:pt x="28032" y="27188"/>
                      <a:pt x="27994" y="27087"/>
                    </a:cubicBezTo>
                    <a:cubicBezTo>
                      <a:pt x="27050" y="21721"/>
                      <a:pt x="25270" y="20012"/>
                      <a:pt x="20232" y="5782"/>
                    </a:cubicBezTo>
                    <a:cubicBezTo>
                      <a:pt x="16300" y="-3051"/>
                      <a:pt x="4570" y="-1098"/>
                      <a:pt x="893" y="7142"/>
                    </a:cubicBezTo>
                    <a:cubicBezTo>
                      <a:pt x="-3459" y="16905"/>
                      <a:pt x="8977" y="37496"/>
                      <a:pt x="19029" y="40442"/>
                    </a:cubicBezTo>
                    <a:lnTo>
                      <a:pt x="19891" y="40179"/>
                    </a:lnTo>
                    <a:cubicBezTo>
                      <a:pt x="25244" y="38537"/>
                      <a:pt x="28394" y="33332"/>
                      <a:pt x="28014" y="27748"/>
                    </a:cubicBezTo>
                    <a:cubicBezTo>
                      <a:pt x="28002" y="27544"/>
                      <a:pt x="28022" y="27421"/>
                      <a:pt x="28110" y="27389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13"/>
              <p:cNvSpPr/>
              <p:nvPr/>
            </p:nvSpPr>
            <p:spPr>
              <a:xfrm>
                <a:off x="16834077" y="935749"/>
                <a:ext cx="35202" cy="42632"/>
              </a:xfrm>
              <a:custGeom>
                <a:rect b="b" l="l" r="r" t="t"/>
                <a:pathLst>
                  <a:path extrusionOk="0" h="42632" w="35202">
                    <a:moveTo>
                      <a:pt x="31581" y="1691"/>
                    </a:moveTo>
                    <a:cubicBezTo>
                      <a:pt x="23374" y="-3695"/>
                      <a:pt x="18209" y="5012"/>
                      <a:pt x="13842" y="10641"/>
                    </a:cubicBezTo>
                    <a:cubicBezTo>
                      <a:pt x="8491" y="17538"/>
                      <a:pt x="-7682" y="32966"/>
                      <a:pt x="4352" y="41158"/>
                    </a:cubicBezTo>
                    <a:cubicBezTo>
                      <a:pt x="15100" y="47303"/>
                      <a:pt x="20740" y="32673"/>
                      <a:pt x="25494" y="25959"/>
                    </a:cubicBezTo>
                    <a:cubicBezTo>
                      <a:pt x="29966" y="19639"/>
                      <a:pt x="40832" y="8862"/>
                      <a:pt x="31581" y="1691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13"/>
              <p:cNvSpPr/>
              <p:nvPr/>
            </p:nvSpPr>
            <p:spPr>
              <a:xfrm>
                <a:off x="16751897" y="913575"/>
                <a:ext cx="59682" cy="83711"/>
              </a:xfrm>
              <a:custGeom>
                <a:rect b="b" l="l" r="r" t="t"/>
                <a:pathLst>
                  <a:path extrusionOk="0" h="83711" w="59682">
                    <a:moveTo>
                      <a:pt x="55633" y="1621"/>
                    </a:moveTo>
                    <a:cubicBezTo>
                      <a:pt x="45373" y="-4147"/>
                      <a:pt x="45096" y="3152"/>
                      <a:pt x="6093" y="62075"/>
                    </a:cubicBezTo>
                    <a:cubicBezTo>
                      <a:pt x="2002" y="68254"/>
                      <a:pt x="-4156" y="76168"/>
                      <a:pt x="4028" y="82091"/>
                    </a:cubicBezTo>
                    <a:cubicBezTo>
                      <a:pt x="13086" y="87620"/>
                      <a:pt x="18204" y="77734"/>
                      <a:pt x="22393" y="71382"/>
                    </a:cubicBezTo>
                    <a:cubicBezTo>
                      <a:pt x="32862" y="55502"/>
                      <a:pt x="43140" y="39459"/>
                      <a:pt x="52951" y="23163"/>
                    </a:cubicBezTo>
                    <a:cubicBezTo>
                      <a:pt x="56761" y="16833"/>
                      <a:pt x="64403" y="7499"/>
                      <a:pt x="55633" y="1621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13"/>
              <p:cNvSpPr/>
              <p:nvPr/>
            </p:nvSpPr>
            <p:spPr>
              <a:xfrm>
                <a:off x="16739878" y="881134"/>
                <a:ext cx="34480" cy="34974"/>
              </a:xfrm>
              <a:custGeom>
                <a:rect b="b" l="l" r="r" t="t"/>
                <a:pathLst>
                  <a:path extrusionOk="0" h="34974" w="34480">
                    <a:moveTo>
                      <a:pt x="34449" y="10441"/>
                    </a:moveTo>
                    <a:cubicBezTo>
                      <a:pt x="33925" y="5342"/>
                      <a:pt x="30243" y="1441"/>
                      <a:pt x="25994" y="457"/>
                    </a:cubicBezTo>
                    <a:cubicBezTo>
                      <a:pt x="13079" y="-3932"/>
                      <a:pt x="-8364" y="24504"/>
                      <a:pt x="3416" y="33359"/>
                    </a:cubicBezTo>
                    <a:cubicBezTo>
                      <a:pt x="13519" y="40951"/>
                      <a:pt x="35414" y="19831"/>
                      <a:pt x="34449" y="10441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13"/>
              <p:cNvSpPr/>
              <p:nvPr/>
            </p:nvSpPr>
            <p:spPr>
              <a:xfrm>
                <a:off x="16629953" y="444732"/>
                <a:ext cx="41851" cy="25073"/>
              </a:xfrm>
              <a:custGeom>
                <a:rect b="b" l="l" r="r" t="t"/>
                <a:pathLst>
                  <a:path extrusionOk="0" h="25073" w="41851">
                    <a:moveTo>
                      <a:pt x="36" y="13112"/>
                    </a:moveTo>
                    <a:cubicBezTo>
                      <a:pt x="1106" y="25219"/>
                      <a:pt x="31665" y="28256"/>
                      <a:pt x="38295" y="21673"/>
                    </a:cubicBezTo>
                    <a:cubicBezTo>
                      <a:pt x="42614" y="17384"/>
                      <a:pt x="42887" y="10760"/>
                      <a:pt x="39723" y="6699"/>
                    </a:cubicBezTo>
                    <a:cubicBezTo>
                      <a:pt x="33214" y="-4133"/>
                      <a:pt x="-1274" y="-1711"/>
                      <a:pt x="36" y="13112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13"/>
              <p:cNvSpPr/>
              <p:nvPr/>
            </p:nvSpPr>
            <p:spPr>
              <a:xfrm>
                <a:off x="16564939" y="495435"/>
                <a:ext cx="101224" cy="19760"/>
              </a:xfrm>
              <a:custGeom>
                <a:rect b="b" l="l" r="r" t="t"/>
                <a:pathLst>
                  <a:path extrusionOk="0" h="19760" w="101224">
                    <a:moveTo>
                      <a:pt x="79818" y="1387"/>
                    </a:moveTo>
                    <a:cubicBezTo>
                      <a:pt x="59746" y="292"/>
                      <a:pt x="39619" y="-320"/>
                      <a:pt x="19520" y="172"/>
                    </a:cubicBezTo>
                    <a:cubicBezTo>
                      <a:pt x="11775" y="360"/>
                      <a:pt x="-30" y="-558"/>
                      <a:pt x="0" y="10342"/>
                    </a:cubicBezTo>
                    <a:cubicBezTo>
                      <a:pt x="879" y="21101"/>
                      <a:pt x="12295" y="19224"/>
                      <a:pt x="19987" y="19033"/>
                    </a:cubicBezTo>
                    <a:cubicBezTo>
                      <a:pt x="88394" y="17329"/>
                      <a:pt x="99993" y="25200"/>
                      <a:pt x="101224" y="11456"/>
                    </a:cubicBezTo>
                    <a:cubicBezTo>
                      <a:pt x="101344" y="192"/>
                      <a:pt x="87465" y="1803"/>
                      <a:pt x="79818" y="1387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13"/>
              <p:cNvSpPr/>
              <p:nvPr/>
            </p:nvSpPr>
            <p:spPr>
              <a:xfrm>
                <a:off x="16624738" y="546687"/>
                <a:ext cx="35636" cy="23543"/>
              </a:xfrm>
              <a:custGeom>
                <a:rect b="b" l="l" r="r" t="t"/>
                <a:pathLst>
                  <a:path extrusionOk="0" h="23543" w="35636">
                    <a:moveTo>
                      <a:pt x="272" y="15687"/>
                    </a:moveTo>
                    <a:cubicBezTo>
                      <a:pt x="4144" y="30723"/>
                      <a:pt x="45735" y="22443"/>
                      <a:pt x="33337" y="5467"/>
                    </a:cubicBezTo>
                    <a:cubicBezTo>
                      <a:pt x="26815" y="-6141"/>
                      <a:pt x="-3156" y="2382"/>
                      <a:pt x="272" y="15687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6" name="Shape 3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" name="Google Shape;3587;p31"/>
          <p:cNvSpPr/>
          <p:nvPr/>
        </p:nvSpPr>
        <p:spPr>
          <a:xfrm>
            <a:off x="3949595" y="828815"/>
            <a:ext cx="414958" cy="355869"/>
          </a:xfrm>
          <a:custGeom>
            <a:rect b="b" l="l" r="r" t="t"/>
            <a:pathLst>
              <a:path extrusionOk="0" h="711739" w="829917">
                <a:moveTo>
                  <a:pt x="103736" y="416332"/>
                </a:moveTo>
                <a:cubicBezTo>
                  <a:pt x="31410" y="345345"/>
                  <a:pt x="0" y="267547"/>
                  <a:pt x="0" y="197933"/>
                </a:cubicBezTo>
                <a:cubicBezTo>
                  <a:pt x="0" y="79187"/>
                  <a:pt x="79187" y="0"/>
                  <a:pt x="199271" y="0"/>
                </a:cubicBezTo>
                <a:cubicBezTo>
                  <a:pt x="311173" y="0"/>
                  <a:pt x="349444" y="51893"/>
                  <a:pt x="414959" y="126946"/>
                </a:cubicBezTo>
                <a:cubicBezTo>
                  <a:pt x="480473" y="51893"/>
                  <a:pt x="518677" y="0"/>
                  <a:pt x="630596" y="0"/>
                </a:cubicBezTo>
                <a:cubicBezTo>
                  <a:pt x="750748" y="0"/>
                  <a:pt x="829918" y="79187"/>
                  <a:pt x="829918" y="197933"/>
                </a:cubicBezTo>
                <a:cubicBezTo>
                  <a:pt x="829918" y="267547"/>
                  <a:pt x="798508" y="345362"/>
                  <a:pt x="726199" y="416332"/>
                </a:cubicBezTo>
                <a:lnTo>
                  <a:pt x="439762" y="701499"/>
                </a:lnTo>
                <a:cubicBezTo>
                  <a:pt x="426056" y="715154"/>
                  <a:pt x="403879" y="715154"/>
                  <a:pt x="390173" y="701499"/>
                </a:cubicBezTo>
                <a:lnTo>
                  <a:pt x="103736" y="4163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8" name="Google Shape;3588;p31"/>
          <p:cNvSpPr/>
          <p:nvPr/>
        </p:nvSpPr>
        <p:spPr>
          <a:xfrm>
            <a:off x="3945359" y="824580"/>
            <a:ext cx="423429" cy="364319"/>
          </a:xfrm>
          <a:custGeom>
            <a:rect b="b" l="l" r="r" t="t"/>
            <a:pathLst>
              <a:path extrusionOk="0" h="728639" w="846859">
                <a:moveTo>
                  <a:pt x="639067" y="0"/>
                </a:moveTo>
                <a:cubicBezTo>
                  <a:pt x="529690" y="0"/>
                  <a:pt x="487047" y="49166"/>
                  <a:pt x="428021" y="117221"/>
                </a:cubicBezTo>
                <a:cubicBezTo>
                  <a:pt x="426496" y="118966"/>
                  <a:pt x="424972" y="120728"/>
                  <a:pt x="423430" y="122507"/>
                </a:cubicBezTo>
                <a:cubicBezTo>
                  <a:pt x="421922" y="120762"/>
                  <a:pt x="420414" y="119034"/>
                  <a:pt x="418940" y="117323"/>
                </a:cubicBezTo>
                <a:cubicBezTo>
                  <a:pt x="359847" y="49216"/>
                  <a:pt x="317170" y="0"/>
                  <a:pt x="207742" y="0"/>
                </a:cubicBezTo>
                <a:cubicBezTo>
                  <a:pt x="83490" y="0"/>
                  <a:pt x="0" y="82948"/>
                  <a:pt x="0" y="206404"/>
                </a:cubicBezTo>
                <a:cubicBezTo>
                  <a:pt x="0" y="283879"/>
                  <a:pt x="37730" y="363574"/>
                  <a:pt x="106243" y="430817"/>
                </a:cubicBezTo>
                <a:lnTo>
                  <a:pt x="392646" y="715967"/>
                </a:lnTo>
                <a:cubicBezTo>
                  <a:pt x="401134" y="724421"/>
                  <a:pt x="412282" y="728640"/>
                  <a:pt x="423430" y="728640"/>
                </a:cubicBezTo>
                <a:cubicBezTo>
                  <a:pt x="434578" y="728640"/>
                  <a:pt x="445726" y="724421"/>
                  <a:pt x="454196" y="715967"/>
                </a:cubicBezTo>
                <a:lnTo>
                  <a:pt x="740600" y="430834"/>
                </a:lnTo>
                <a:cubicBezTo>
                  <a:pt x="809130" y="363591"/>
                  <a:pt x="846860" y="283879"/>
                  <a:pt x="846860" y="206387"/>
                </a:cubicBezTo>
                <a:cubicBezTo>
                  <a:pt x="846860" y="82948"/>
                  <a:pt x="763353" y="0"/>
                  <a:pt x="639067" y="0"/>
                </a:cubicBezTo>
                <a:close/>
                <a:moveTo>
                  <a:pt x="728690" y="418788"/>
                </a:moveTo>
                <a:lnTo>
                  <a:pt x="442252" y="703955"/>
                </a:lnTo>
                <a:cubicBezTo>
                  <a:pt x="431867" y="714290"/>
                  <a:pt x="414993" y="714290"/>
                  <a:pt x="404607" y="703955"/>
                </a:cubicBezTo>
                <a:lnTo>
                  <a:pt x="118170" y="418788"/>
                </a:lnTo>
                <a:cubicBezTo>
                  <a:pt x="118153" y="418771"/>
                  <a:pt x="118136" y="418754"/>
                  <a:pt x="118119" y="418737"/>
                </a:cubicBezTo>
                <a:cubicBezTo>
                  <a:pt x="52876" y="354714"/>
                  <a:pt x="16942" y="279288"/>
                  <a:pt x="16942" y="206404"/>
                </a:cubicBezTo>
                <a:cubicBezTo>
                  <a:pt x="16942" y="150377"/>
                  <a:pt x="34968" y="102838"/>
                  <a:pt x="69055" y="68920"/>
                </a:cubicBezTo>
                <a:cubicBezTo>
                  <a:pt x="103210" y="34917"/>
                  <a:pt x="151173" y="16942"/>
                  <a:pt x="207742" y="16942"/>
                </a:cubicBezTo>
                <a:cubicBezTo>
                  <a:pt x="309445" y="16942"/>
                  <a:pt x="347903" y="61296"/>
                  <a:pt x="406132" y="128437"/>
                </a:cubicBezTo>
                <a:cubicBezTo>
                  <a:pt x="409690" y="132537"/>
                  <a:pt x="413333" y="136739"/>
                  <a:pt x="417043" y="140991"/>
                </a:cubicBezTo>
                <a:cubicBezTo>
                  <a:pt x="418652" y="142838"/>
                  <a:pt x="420973" y="143888"/>
                  <a:pt x="423430" y="143888"/>
                </a:cubicBezTo>
                <a:cubicBezTo>
                  <a:pt x="425870" y="143888"/>
                  <a:pt x="428208" y="142838"/>
                  <a:pt x="429817" y="140991"/>
                </a:cubicBezTo>
                <a:cubicBezTo>
                  <a:pt x="433561" y="136688"/>
                  <a:pt x="437238" y="132469"/>
                  <a:pt x="440829" y="128318"/>
                </a:cubicBezTo>
                <a:cubicBezTo>
                  <a:pt x="498991" y="61245"/>
                  <a:pt x="537415" y="16942"/>
                  <a:pt x="639067" y="16942"/>
                </a:cubicBezTo>
                <a:cubicBezTo>
                  <a:pt x="695670" y="16942"/>
                  <a:pt x="743633" y="34917"/>
                  <a:pt x="777805" y="68903"/>
                </a:cubicBezTo>
                <a:cubicBezTo>
                  <a:pt x="811892" y="102821"/>
                  <a:pt x="829918" y="150360"/>
                  <a:pt x="829918" y="206387"/>
                </a:cubicBezTo>
                <a:cubicBezTo>
                  <a:pt x="829918" y="279305"/>
                  <a:pt x="793984" y="354714"/>
                  <a:pt x="728690" y="41878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9" name="Google Shape;3589;p31"/>
          <p:cNvSpPr/>
          <p:nvPr/>
        </p:nvSpPr>
        <p:spPr>
          <a:xfrm>
            <a:off x="5260929" y="802865"/>
            <a:ext cx="281362" cy="407648"/>
          </a:xfrm>
          <a:custGeom>
            <a:rect b="b" l="l" r="r" t="t"/>
            <a:pathLst>
              <a:path extrusionOk="0" h="815295" w="562724">
                <a:moveTo>
                  <a:pt x="561888" y="785226"/>
                </a:moveTo>
                <a:cubicBezTo>
                  <a:pt x="517453" y="803347"/>
                  <a:pt x="469105" y="813863"/>
                  <a:pt x="418459" y="815161"/>
                </a:cubicBezTo>
                <a:cubicBezTo>
                  <a:pt x="186809" y="821069"/>
                  <a:pt x="-4385" y="631223"/>
                  <a:pt x="77" y="399643"/>
                </a:cubicBezTo>
                <a:cubicBezTo>
                  <a:pt x="4339" y="178198"/>
                  <a:pt x="185277" y="0"/>
                  <a:pt x="407854" y="0"/>
                </a:cubicBezTo>
                <a:cubicBezTo>
                  <a:pt x="462362" y="0"/>
                  <a:pt x="514373" y="10683"/>
                  <a:pt x="561888" y="30069"/>
                </a:cubicBezTo>
                <a:cubicBezTo>
                  <a:pt x="563004" y="30518"/>
                  <a:pt x="563004" y="32115"/>
                  <a:pt x="561888" y="32581"/>
                </a:cubicBezTo>
                <a:cubicBezTo>
                  <a:pt x="416178" y="94765"/>
                  <a:pt x="314072" y="239284"/>
                  <a:pt x="314072" y="407647"/>
                </a:cubicBezTo>
                <a:cubicBezTo>
                  <a:pt x="314072" y="575994"/>
                  <a:pt x="416178" y="720530"/>
                  <a:pt x="561888" y="782713"/>
                </a:cubicBezTo>
                <a:cubicBezTo>
                  <a:pt x="563004" y="783179"/>
                  <a:pt x="563004" y="784760"/>
                  <a:pt x="561888" y="7852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0" name="Google Shape;3590;p31"/>
          <p:cNvSpPr/>
          <p:nvPr/>
        </p:nvSpPr>
        <p:spPr>
          <a:xfrm>
            <a:off x="5256764" y="798706"/>
            <a:ext cx="289694" cy="415967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1" name="Google Shape;3591;p31"/>
          <p:cNvSpPr/>
          <p:nvPr/>
        </p:nvSpPr>
        <p:spPr>
          <a:xfrm>
            <a:off x="4604836" y="798706"/>
            <a:ext cx="415700" cy="415693"/>
          </a:xfrm>
          <a:custGeom>
            <a:rect b="b" l="l" r="r" t="t"/>
            <a:pathLst>
              <a:path extrusionOk="0" h="831385" w="831401">
                <a:moveTo>
                  <a:pt x="831402" y="415684"/>
                </a:moveTo>
                <a:cubicBezTo>
                  <a:pt x="831402" y="422690"/>
                  <a:pt x="827126" y="428747"/>
                  <a:pt x="820519" y="431110"/>
                </a:cubicBezTo>
                <a:lnTo>
                  <a:pt x="653104" y="490631"/>
                </a:lnTo>
                <a:cubicBezTo>
                  <a:pt x="648728" y="504476"/>
                  <a:pt x="643170" y="517804"/>
                  <a:pt x="636547" y="530484"/>
                </a:cubicBezTo>
                <a:lnTo>
                  <a:pt x="712858" y="691027"/>
                </a:lnTo>
                <a:cubicBezTo>
                  <a:pt x="715854" y="697367"/>
                  <a:pt x="714606" y="704655"/>
                  <a:pt x="709647" y="709614"/>
                </a:cubicBezTo>
                <a:cubicBezTo>
                  <a:pt x="706469" y="712792"/>
                  <a:pt x="702342" y="714456"/>
                  <a:pt x="698115" y="714456"/>
                </a:cubicBezTo>
                <a:cubicBezTo>
                  <a:pt x="695736" y="714456"/>
                  <a:pt x="693323" y="713923"/>
                  <a:pt x="691043" y="712842"/>
                </a:cubicBezTo>
                <a:lnTo>
                  <a:pt x="530501" y="636531"/>
                </a:lnTo>
                <a:cubicBezTo>
                  <a:pt x="517821" y="643153"/>
                  <a:pt x="504492" y="648711"/>
                  <a:pt x="490648" y="653088"/>
                </a:cubicBezTo>
                <a:lnTo>
                  <a:pt x="431126" y="820503"/>
                </a:lnTo>
                <a:cubicBezTo>
                  <a:pt x="428763" y="827109"/>
                  <a:pt x="422723" y="831385"/>
                  <a:pt x="415701" y="831385"/>
                </a:cubicBezTo>
                <a:cubicBezTo>
                  <a:pt x="408696" y="831385"/>
                  <a:pt x="402639" y="827109"/>
                  <a:pt x="400276" y="820503"/>
                </a:cubicBezTo>
                <a:lnTo>
                  <a:pt x="340754" y="653088"/>
                </a:lnTo>
                <a:cubicBezTo>
                  <a:pt x="326910" y="648711"/>
                  <a:pt x="313581" y="643153"/>
                  <a:pt x="300902" y="636531"/>
                </a:cubicBezTo>
                <a:lnTo>
                  <a:pt x="140375" y="712842"/>
                </a:lnTo>
                <a:cubicBezTo>
                  <a:pt x="138079" y="713923"/>
                  <a:pt x="135666" y="714456"/>
                  <a:pt x="133287" y="714456"/>
                </a:cubicBezTo>
                <a:cubicBezTo>
                  <a:pt x="129060" y="714456"/>
                  <a:pt x="124933" y="712792"/>
                  <a:pt x="121755" y="709614"/>
                </a:cubicBezTo>
                <a:cubicBezTo>
                  <a:pt x="116796" y="704655"/>
                  <a:pt x="115548" y="697367"/>
                  <a:pt x="118544" y="691027"/>
                </a:cubicBezTo>
                <a:lnTo>
                  <a:pt x="194855" y="530484"/>
                </a:lnTo>
                <a:cubicBezTo>
                  <a:pt x="188232" y="517804"/>
                  <a:pt x="182674" y="504476"/>
                  <a:pt x="178298" y="490631"/>
                </a:cubicBezTo>
                <a:lnTo>
                  <a:pt x="10883" y="431110"/>
                </a:lnTo>
                <a:cubicBezTo>
                  <a:pt x="4276" y="428747"/>
                  <a:pt x="0" y="422690"/>
                  <a:pt x="0" y="415684"/>
                </a:cubicBezTo>
                <a:cubicBezTo>
                  <a:pt x="0" y="408662"/>
                  <a:pt x="4276" y="402622"/>
                  <a:pt x="10883" y="400259"/>
                </a:cubicBezTo>
                <a:lnTo>
                  <a:pt x="178298" y="340738"/>
                </a:lnTo>
                <a:cubicBezTo>
                  <a:pt x="182674" y="326893"/>
                  <a:pt x="188232" y="313565"/>
                  <a:pt x="194855" y="300885"/>
                </a:cubicBezTo>
                <a:lnTo>
                  <a:pt x="118544" y="140359"/>
                </a:lnTo>
                <a:cubicBezTo>
                  <a:pt x="115548" y="134019"/>
                  <a:pt x="116813" y="126714"/>
                  <a:pt x="121772" y="121755"/>
                </a:cubicBezTo>
                <a:cubicBezTo>
                  <a:pt x="126730" y="116796"/>
                  <a:pt x="134035" y="115532"/>
                  <a:pt x="140359" y="118527"/>
                </a:cubicBezTo>
                <a:lnTo>
                  <a:pt x="300902" y="194838"/>
                </a:lnTo>
                <a:cubicBezTo>
                  <a:pt x="313581" y="188215"/>
                  <a:pt x="326910" y="182658"/>
                  <a:pt x="340754" y="178281"/>
                </a:cubicBezTo>
                <a:lnTo>
                  <a:pt x="400276" y="10866"/>
                </a:lnTo>
                <a:cubicBezTo>
                  <a:pt x="401457" y="7555"/>
                  <a:pt x="403554" y="4842"/>
                  <a:pt x="406249" y="2962"/>
                </a:cubicBezTo>
                <a:cubicBezTo>
                  <a:pt x="408929" y="1065"/>
                  <a:pt x="412207" y="0"/>
                  <a:pt x="415701" y="0"/>
                </a:cubicBezTo>
                <a:cubicBezTo>
                  <a:pt x="422706" y="0"/>
                  <a:pt x="428763" y="4260"/>
                  <a:pt x="431126" y="10866"/>
                </a:cubicBezTo>
                <a:lnTo>
                  <a:pt x="490648" y="178281"/>
                </a:lnTo>
                <a:cubicBezTo>
                  <a:pt x="504492" y="182658"/>
                  <a:pt x="517821" y="188215"/>
                  <a:pt x="530501" y="194838"/>
                </a:cubicBezTo>
                <a:lnTo>
                  <a:pt x="691027" y="118527"/>
                </a:lnTo>
                <a:cubicBezTo>
                  <a:pt x="697367" y="115532"/>
                  <a:pt x="704672" y="116796"/>
                  <a:pt x="709630" y="121755"/>
                </a:cubicBezTo>
                <a:cubicBezTo>
                  <a:pt x="714589" y="126714"/>
                  <a:pt x="715854" y="134019"/>
                  <a:pt x="712858" y="140342"/>
                </a:cubicBezTo>
                <a:lnTo>
                  <a:pt x="636547" y="300885"/>
                </a:lnTo>
                <a:cubicBezTo>
                  <a:pt x="643170" y="313565"/>
                  <a:pt x="648728" y="326893"/>
                  <a:pt x="653104" y="340738"/>
                </a:cubicBezTo>
                <a:lnTo>
                  <a:pt x="820503" y="400259"/>
                </a:lnTo>
                <a:cubicBezTo>
                  <a:pt x="827126" y="402622"/>
                  <a:pt x="831402" y="408662"/>
                  <a:pt x="831402" y="415684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2" name="Google Shape;3592;p31"/>
          <p:cNvSpPr/>
          <p:nvPr/>
        </p:nvSpPr>
        <p:spPr>
          <a:xfrm>
            <a:off x="4613421" y="807283"/>
            <a:ext cx="398528" cy="398528"/>
          </a:xfrm>
          <a:custGeom>
            <a:rect b="b" l="l" r="r" t="t"/>
            <a:pathLst>
              <a:path extrusionOk="0" h="797056" w="797056">
                <a:moveTo>
                  <a:pt x="530883" y="187766"/>
                </a:moveTo>
                <a:lnTo>
                  <a:pt x="680327" y="116730"/>
                </a:lnTo>
                <a:lnTo>
                  <a:pt x="609291" y="266174"/>
                </a:lnTo>
                <a:cubicBezTo>
                  <a:pt x="589356" y="234558"/>
                  <a:pt x="562499" y="207701"/>
                  <a:pt x="530883" y="187766"/>
                </a:cubicBezTo>
                <a:close/>
                <a:moveTo>
                  <a:pt x="797057" y="398528"/>
                </a:moveTo>
                <a:lnTo>
                  <a:pt x="641256" y="343134"/>
                </a:lnTo>
                <a:cubicBezTo>
                  <a:pt x="645317" y="360955"/>
                  <a:pt x="647480" y="379492"/>
                  <a:pt x="647480" y="398528"/>
                </a:cubicBezTo>
                <a:cubicBezTo>
                  <a:pt x="647480" y="417565"/>
                  <a:pt x="645317" y="436102"/>
                  <a:pt x="641256" y="453923"/>
                </a:cubicBezTo>
                <a:lnTo>
                  <a:pt x="797057" y="398528"/>
                </a:lnTo>
                <a:close/>
                <a:moveTo>
                  <a:pt x="530883" y="609291"/>
                </a:moveTo>
                <a:lnTo>
                  <a:pt x="680311" y="680327"/>
                </a:lnTo>
                <a:lnTo>
                  <a:pt x="609291" y="530883"/>
                </a:lnTo>
                <a:cubicBezTo>
                  <a:pt x="589356" y="562499"/>
                  <a:pt x="562499" y="589356"/>
                  <a:pt x="530883" y="609291"/>
                </a:cubicBezTo>
                <a:close/>
                <a:moveTo>
                  <a:pt x="343134" y="641256"/>
                </a:moveTo>
                <a:lnTo>
                  <a:pt x="398529" y="797057"/>
                </a:lnTo>
                <a:lnTo>
                  <a:pt x="453923" y="641256"/>
                </a:lnTo>
                <a:cubicBezTo>
                  <a:pt x="436102" y="645317"/>
                  <a:pt x="417565" y="647480"/>
                  <a:pt x="398529" y="647480"/>
                </a:cubicBezTo>
                <a:cubicBezTo>
                  <a:pt x="379492" y="647480"/>
                  <a:pt x="360955" y="645317"/>
                  <a:pt x="343134" y="641256"/>
                </a:cubicBezTo>
                <a:close/>
                <a:moveTo>
                  <a:pt x="187766" y="530883"/>
                </a:moveTo>
                <a:lnTo>
                  <a:pt x="116730" y="680327"/>
                </a:lnTo>
                <a:lnTo>
                  <a:pt x="266174" y="609291"/>
                </a:lnTo>
                <a:cubicBezTo>
                  <a:pt x="234558" y="589356"/>
                  <a:pt x="207701" y="562499"/>
                  <a:pt x="187766" y="530883"/>
                </a:cubicBezTo>
                <a:close/>
                <a:moveTo>
                  <a:pt x="149577" y="398528"/>
                </a:moveTo>
                <a:cubicBezTo>
                  <a:pt x="149577" y="379492"/>
                  <a:pt x="151740" y="360955"/>
                  <a:pt x="155801" y="343134"/>
                </a:cubicBezTo>
                <a:lnTo>
                  <a:pt x="0" y="398528"/>
                </a:lnTo>
                <a:lnTo>
                  <a:pt x="155801" y="453923"/>
                </a:lnTo>
                <a:cubicBezTo>
                  <a:pt x="151740" y="436102"/>
                  <a:pt x="149577" y="417565"/>
                  <a:pt x="149577" y="398528"/>
                </a:cubicBezTo>
                <a:close/>
                <a:moveTo>
                  <a:pt x="266174" y="187766"/>
                </a:moveTo>
                <a:lnTo>
                  <a:pt x="116730" y="116730"/>
                </a:lnTo>
                <a:lnTo>
                  <a:pt x="187766" y="266174"/>
                </a:lnTo>
                <a:cubicBezTo>
                  <a:pt x="207701" y="234558"/>
                  <a:pt x="234558" y="207701"/>
                  <a:pt x="266174" y="187766"/>
                </a:cubicBezTo>
                <a:close/>
                <a:moveTo>
                  <a:pt x="398529" y="166217"/>
                </a:moveTo>
                <a:cubicBezTo>
                  <a:pt x="270434" y="166217"/>
                  <a:pt x="166217" y="270434"/>
                  <a:pt x="166217" y="398528"/>
                </a:cubicBezTo>
                <a:cubicBezTo>
                  <a:pt x="166217" y="526623"/>
                  <a:pt x="270434" y="630840"/>
                  <a:pt x="398529" y="630840"/>
                </a:cubicBezTo>
                <a:cubicBezTo>
                  <a:pt x="526623" y="630840"/>
                  <a:pt x="630840" y="526623"/>
                  <a:pt x="630840" y="398528"/>
                </a:cubicBezTo>
                <a:cubicBezTo>
                  <a:pt x="630840" y="270434"/>
                  <a:pt x="526623" y="166217"/>
                  <a:pt x="398529" y="166217"/>
                </a:cubicBezTo>
                <a:close/>
                <a:moveTo>
                  <a:pt x="453923" y="155801"/>
                </a:moveTo>
                <a:lnTo>
                  <a:pt x="398529" y="0"/>
                </a:lnTo>
                <a:lnTo>
                  <a:pt x="343134" y="155801"/>
                </a:lnTo>
                <a:cubicBezTo>
                  <a:pt x="360955" y="151740"/>
                  <a:pt x="379492" y="149577"/>
                  <a:pt x="398529" y="149577"/>
                </a:cubicBezTo>
                <a:cubicBezTo>
                  <a:pt x="417565" y="149577"/>
                  <a:pt x="436102" y="151740"/>
                  <a:pt x="453923" y="1558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3" name="Google Shape;3593;p31"/>
          <p:cNvSpPr/>
          <p:nvPr/>
        </p:nvSpPr>
        <p:spPr>
          <a:xfrm>
            <a:off x="4604836" y="798706"/>
            <a:ext cx="415700" cy="415693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4" name="Google Shape;3594;p31"/>
          <p:cNvSpPr/>
          <p:nvPr/>
        </p:nvSpPr>
        <p:spPr>
          <a:xfrm>
            <a:off x="5787473" y="855544"/>
            <a:ext cx="498249" cy="302191"/>
          </a:xfrm>
          <a:custGeom>
            <a:rect b="b" l="l" r="r" t="t"/>
            <a:pathLst>
              <a:path extrusionOk="0" h="604382" w="996498">
                <a:moveTo>
                  <a:pt x="996253" y="424353"/>
                </a:moveTo>
                <a:cubicBezTo>
                  <a:pt x="1001470" y="522847"/>
                  <a:pt x="923043" y="604383"/>
                  <a:pt x="825540" y="604383"/>
                </a:cubicBezTo>
                <a:lnTo>
                  <a:pt x="193866" y="604383"/>
                </a:lnTo>
                <a:cubicBezTo>
                  <a:pt x="86783" y="604362"/>
                  <a:pt x="0" y="517656"/>
                  <a:pt x="0" y="410712"/>
                </a:cubicBezTo>
                <a:cubicBezTo>
                  <a:pt x="0" y="337768"/>
                  <a:pt x="40396" y="274249"/>
                  <a:pt x="100031" y="241208"/>
                </a:cubicBezTo>
                <a:cubicBezTo>
                  <a:pt x="108326" y="236607"/>
                  <a:pt x="113136" y="227689"/>
                  <a:pt x="112565" y="218243"/>
                </a:cubicBezTo>
                <a:cubicBezTo>
                  <a:pt x="112300" y="213988"/>
                  <a:pt x="112178" y="209672"/>
                  <a:pt x="112178" y="205336"/>
                </a:cubicBezTo>
                <a:cubicBezTo>
                  <a:pt x="112158" y="91939"/>
                  <a:pt x="204199" y="0"/>
                  <a:pt x="317763" y="0"/>
                </a:cubicBezTo>
                <a:cubicBezTo>
                  <a:pt x="413657" y="0"/>
                  <a:pt x="494223" y="65615"/>
                  <a:pt x="516928" y="154358"/>
                </a:cubicBezTo>
                <a:cubicBezTo>
                  <a:pt x="519313" y="163723"/>
                  <a:pt x="529707" y="168528"/>
                  <a:pt x="538450" y="164395"/>
                </a:cubicBezTo>
                <a:cubicBezTo>
                  <a:pt x="560544" y="153971"/>
                  <a:pt x="585246" y="148149"/>
                  <a:pt x="611313" y="148149"/>
                </a:cubicBezTo>
                <a:cubicBezTo>
                  <a:pt x="683218" y="148149"/>
                  <a:pt x="744728" y="192469"/>
                  <a:pt x="770001" y="255255"/>
                </a:cubicBezTo>
                <a:cubicBezTo>
                  <a:pt x="773323" y="263520"/>
                  <a:pt x="781965" y="268203"/>
                  <a:pt x="790688" y="266391"/>
                </a:cubicBezTo>
                <a:cubicBezTo>
                  <a:pt x="803814" y="263683"/>
                  <a:pt x="817510" y="262462"/>
                  <a:pt x="831573" y="262950"/>
                </a:cubicBezTo>
                <a:cubicBezTo>
                  <a:pt x="919517" y="265963"/>
                  <a:pt x="991606" y="336546"/>
                  <a:pt x="996253" y="4243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5" name="Google Shape;3595;p31"/>
          <p:cNvSpPr/>
          <p:nvPr/>
        </p:nvSpPr>
        <p:spPr>
          <a:xfrm>
            <a:off x="5782378" y="850454"/>
            <a:ext cx="508439" cy="31236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6" name="Google Shape;3596;p31"/>
          <p:cNvSpPr/>
          <p:nvPr/>
        </p:nvSpPr>
        <p:spPr>
          <a:xfrm>
            <a:off x="6530539" y="824590"/>
            <a:ext cx="364544" cy="364544"/>
          </a:xfrm>
          <a:custGeom>
            <a:rect b="b" l="l" r="r" t="t"/>
            <a:pathLst>
              <a:path extrusionOk="0" h="729088" w="729088">
                <a:moveTo>
                  <a:pt x="729089" y="364544"/>
                </a:moveTo>
                <a:cubicBezTo>
                  <a:pt x="729089" y="565877"/>
                  <a:pt x="565877" y="729089"/>
                  <a:pt x="364544" y="729089"/>
                </a:cubicBezTo>
                <a:cubicBezTo>
                  <a:pt x="163211" y="729089"/>
                  <a:pt x="0" y="565877"/>
                  <a:pt x="0" y="364544"/>
                </a:cubicBezTo>
                <a:cubicBezTo>
                  <a:pt x="0" y="163211"/>
                  <a:pt x="163211" y="0"/>
                  <a:pt x="364544" y="0"/>
                </a:cubicBezTo>
                <a:cubicBezTo>
                  <a:pt x="565877" y="0"/>
                  <a:pt x="729089" y="163211"/>
                  <a:pt x="729089" y="3645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7" name="Google Shape;3597;p31"/>
          <p:cNvSpPr/>
          <p:nvPr/>
        </p:nvSpPr>
        <p:spPr>
          <a:xfrm>
            <a:off x="6526815" y="820866"/>
            <a:ext cx="371992" cy="371992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8" name="Google Shape;3598;p31"/>
          <p:cNvSpPr/>
          <p:nvPr/>
        </p:nvSpPr>
        <p:spPr>
          <a:xfrm>
            <a:off x="7134423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822055" y="287495"/>
                </a:moveTo>
                <a:cubicBezTo>
                  <a:pt x="822055" y="324086"/>
                  <a:pt x="794392" y="354315"/>
                  <a:pt x="758882" y="358419"/>
                </a:cubicBezTo>
                <a:lnTo>
                  <a:pt x="758882" y="557462"/>
                </a:lnTo>
                <a:cubicBezTo>
                  <a:pt x="758882" y="564533"/>
                  <a:pt x="754860" y="570681"/>
                  <a:pt x="748381" y="573499"/>
                </a:cubicBezTo>
                <a:cubicBezTo>
                  <a:pt x="746073" y="574504"/>
                  <a:pt x="743682" y="574999"/>
                  <a:pt x="741325" y="574999"/>
                </a:cubicBezTo>
                <a:cubicBezTo>
                  <a:pt x="737039" y="574999"/>
                  <a:pt x="732851" y="573384"/>
                  <a:pt x="729521" y="570301"/>
                </a:cubicBezTo>
                <a:cubicBezTo>
                  <a:pt x="692231" y="535639"/>
                  <a:pt x="584943" y="455056"/>
                  <a:pt x="394501" y="455056"/>
                </a:cubicBezTo>
                <a:cubicBezTo>
                  <a:pt x="394468" y="455056"/>
                  <a:pt x="394435" y="455039"/>
                  <a:pt x="394402" y="455039"/>
                </a:cubicBezTo>
                <a:lnTo>
                  <a:pt x="257604" y="455039"/>
                </a:lnTo>
                <a:lnTo>
                  <a:pt x="338219" y="713798"/>
                </a:lnTo>
                <a:cubicBezTo>
                  <a:pt x="340411" y="720819"/>
                  <a:pt x="339158" y="728237"/>
                  <a:pt x="334806" y="734154"/>
                </a:cubicBezTo>
                <a:cubicBezTo>
                  <a:pt x="330454" y="740071"/>
                  <a:pt x="323744" y="743466"/>
                  <a:pt x="316392" y="743466"/>
                </a:cubicBezTo>
                <a:lnTo>
                  <a:pt x="226067" y="743466"/>
                </a:lnTo>
                <a:cubicBezTo>
                  <a:pt x="216011" y="743466"/>
                  <a:pt x="207224" y="737005"/>
                  <a:pt x="204240" y="727396"/>
                </a:cubicBezTo>
                <a:lnTo>
                  <a:pt x="116932" y="447210"/>
                </a:lnTo>
                <a:cubicBezTo>
                  <a:pt x="47874" y="425338"/>
                  <a:pt x="0" y="360331"/>
                  <a:pt x="0" y="287495"/>
                </a:cubicBezTo>
                <a:cubicBezTo>
                  <a:pt x="0" y="242745"/>
                  <a:pt x="17442" y="200682"/>
                  <a:pt x="49078" y="169019"/>
                </a:cubicBezTo>
                <a:cubicBezTo>
                  <a:pt x="80730" y="137372"/>
                  <a:pt x="122818" y="119950"/>
                  <a:pt x="167593" y="119950"/>
                </a:cubicBezTo>
                <a:lnTo>
                  <a:pt x="394484" y="119950"/>
                </a:lnTo>
                <a:cubicBezTo>
                  <a:pt x="394501" y="119950"/>
                  <a:pt x="394501" y="119950"/>
                  <a:pt x="394517" y="119950"/>
                </a:cubicBezTo>
                <a:cubicBezTo>
                  <a:pt x="584943" y="119950"/>
                  <a:pt x="692231" y="39351"/>
                  <a:pt x="729521" y="4705"/>
                </a:cubicBezTo>
                <a:cubicBezTo>
                  <a:pt x="734681" y="-91"/>
                  <a:pt x="741902" y="-1328"/>
                  <a:pt x="748381" y="1491"/>
                </a:cubicBezTo>
                <a:cubicBezTo>
                  <a:pt x="754860" y="4326"/>
                  <a:pt x="758882" y="10474"/>
                  <a:pt x="758882" y="17528"/>
                </a:cubicBezTo>
                <a:lnTo>
                  <a:pt x="758882" y="216587"/>
                </a:lnTo>
                <a:cubicBezTo>
                  <a:pt x="794392" y="220691"/>
                  <a:pt x="822055" y="250904"/>
                  <a:pt x="822055" y="287495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9" name="Google Shape;3599;p31"/>
          <p:cNvSpPr/>
          <p:nvPr/>
        </p:nvSpPr>
        <p:spPr>
          <a:xfrm>
            <a:off x="7142665" y="829111"/>
            <a:ext cx="394541" cy="355243"/>
          </a:xfrm>
          <a:custGeom>
            <a:rect b="b" l="l" r="r" t="t"/>
            <a:pathLst>
              <a:path extrusionOk="0" h="710486" w="789083">
                <a:moveTo>
                  <a:pt x="306006" y="702213"/>
                </a:moveTo>
                <a:cubicBezTo>
                  <a:pt x="306616" y="704158"/>
                  <a:pt x="306253" y="706234"/>
                  <a:pt x="305050" y="707883"/>
                </a:cubicBezTo>
                <a:cubicBezTo>
                  <a:pt x="303830" y="709547"/>
                  <a:pt x="301950" y="710487"/>
                  <a:pt x="299906" y="710487"/>
                </a:cubicBezTo>
                <a:lnTo>
                  <a:pt x="209582" y="710487"/>
                </a:lnTo>
                <a:cubicBezTo>
                  <a:pt x="206779" y="710487"/>
                  <a:pt x="204323" y="708690"/>
                  <a:pt x="203482" y="706004"/>
                </a:cubicBezTo>
                <a:lnTo>
                  <a:pt x="119207" y="435477"/>
                </a:lnTo>
                <a:cubicBezTo>
                  <a:pt x="129676" y="437504"/>
                  <a:pt x="140342" y="438542"/>
                  <a:pt x="151107" y="438542"/>
                </a:cubicBezTo>
                <a:lnTo>
                  <a:pt x="223842" y="438542"/>
                </a:lnTo>
                <a:lnTo>
                  <a:pt x="306006" y="702213"/>
                </a:lnTo>
                <a:close/>
                <a:moveTo>
                  <a:pt x="299544" y="422060"/>
                </a:moveTo>
                <a:lnTo>
                  <a:pt x="299544" y="119936"/>
                </a:lnTo>
                <a:lnTo>
                  <a:pt x="151107" y="119936"/>
                </a:lnTo>
                <a:cubicBezTo>
                  <a:pt x="110734" y="119936"/>
                  <a:pt x="72784" y="135644"/>
                  <a:pt x="44247" y="164175"/>
                </a:cubicBezTo>
                <a:cubicBezTo>
                  <a:pt x="15727" y="192723"/>
                  <a:pt x="0" y="230649"/>
                  <a:pt x="0" y="270998"/>
                </a:cubicBezTo>
                <a:cubicBezTo>
                  <a:pt x="0" y="338032"/>
                  <a:pt x="44956" y="397732"/>
                  <a:pt x="109300" y="416192"/>
                </a:cubicBezTo>
                <a:cubicBezTo>
                  <a:pt x="122834" y="420082"/>
                  <a:pt x="136897" y="422060"/>
                  <a:pt x="151107" y="422060"/>
                </a:cubicBezTo>
                <a:lnTo>
                  <a:pt x="299544" y="422060"/>
                </a:lnTo>
                <a:close/>
                <a:moveTo>
                  <a:pt x="377982" y="119936"/>
                </a:moveTo>
                <a:lnTo>
                  <a:pt x="316029" y="119936"/>
                </a:lnTo>
                <a:lnTo>
                  <a:pt x="316029" y="422060"/>
                </a:lnTo>
                <a:lnTo>
                  <a:pt x="377999" y="422060"/>
                </a:lnTo>
                <a:cubicBezTo>
                  <a:pt x="378032" y="422060"/>
                  <a:pt x="378065" y="422076"/>
                  <a:pt x="378098" y="422076"/>
                </a:cubicBezTo>
                <a:cubicBezTo>
                  <a:pt x="500338" y="422093"/>
                  <a:pt x="589575" y="454547"/>
                  <a:pt x="648857" y="487726"/>
                </a:cubicBezTo>
                <a:lnTo>
                  <a:pt x="648857" y="54270"/>
                </a:lnTo>
                <a:cubicBezTo>
                  <a:pt x="589558" y="87465"/>
                  <a:pt x="500289" y="119936"/>
                  <a:pt x="378015" y="119936"/>
                </a:cubicBezTo>
                <a:cubicBezTo>
                  <a:pt x="377999" y="119936"/>
                  <a:pt x="377999" y="119936"/>
                  <a:pt x="377982" y="119936"/>
                </a:cubicBezTo>
                <a:close/>
                <a:moveTo>
                  <a:pt x="725301" y="108"/>
                </a:moveTo>
                <a:cubicBezTo>
                  <a:pt x="724724" y="-155"/>
                  <a:pt x="724411" y="125"/>
                  <a:pt x="724246" y="290"/>
                </a:cubicBezTo>
                <a:cubicBezTo>
                  <a:pt x="712014" y="11663"/>
                  <a:pt x="692495" y="27815"/>
                  <a:pt x="665343" y="44578"/>
                </a:cubicBezTo>
                <a:lnTo>
                  <a:pt x="665343" y="497418"/>
                </a:lnTo>
                <a:cubicBezTo>
                  <a:pt x="692495" y="514197"/>
                  <a:pt x="712014" y="530350"/>
                  <a:pt x="724262" y="541723"/>
                </a:cubicBezTo>
                <a:cubicBezTo>
                  <a:pt x="724411" y="541871"/>
                  <a:pt x="724724" y="542151"/>
                  <a:pt x="725301" y="541904"/>
                </a:cubicBezTo>
                <a:cubicBezTo>
                  <a:pt x="725911" y="541624"/>
                  <a:pt x="725911" y="541179"/>
                  <a:pt x="725911" y="540965"/>
                </a:cubicBezTo>
                <a:lnTo>
                  <a:pt x="725911" y="270998"/>
                </a:lnTo>
                <a:lnTo>
                  <a:pt x="725911" y="1031"/>
                </a:lnTo>
                <a:cubicBezTo>
                  <a:pt x="725911" y="817"/>
                  <a:pt x="725911" y="372"/>
                  <a:pt x="725301" y="108"/>
                </a:cubicBezTo>
                <a:close/>
                <a:moveTo>
                  <a:pt x="742397" y="216705"/>
                </a:moveTo>
                <a:lnTo>
                  <a:pt x="742397" y="270998"/>
                </a:lnTo>
                <a:lnTo>
                  <a:pt x="742397" y="325308"/>
                </a:lnTo>
                <a:cubicBezTo>
                  <a:pt x="768790" y="321319"/>
                  <a:pt x="789084" y="298491"/>
                  <a:pt x="789084" y="270998"/>
                </a:cubicBezTo>
                <a:cubicBezTo>
                  <a:pt x="789084" y="243522"/>
                  <a:pt x="768790" y="220693"/>
                  <a:pt x="742397" y="2167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0" name="Google Shape;3600;p31"/>
          <p:cNvSpPr/>
          <p:nvPr/>
        </p:nvSpPr>
        <p:spPr>
          <a:xfrm>
            <a:off x="7134423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1" name="Google Shape;3601;p31"/>
          <p:cNvSpPr/>
          <p:nvPr/>
        </p:nvSpPr>
        <p:spPr>
          <a:xfrm>
            <a:off x="7781666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496054" y="246218"/>
                </a:moveTo>
                <a:cubicBezTo>
                  <a:pt x="496054" y="307251"/>
                  <a:pt x="467946" y="360552"/>
                  <a:pt x="440776" y="412110"/>
                </a:cubicBezTo>
                <a:cubicBezTo>
                  <a:pt x="435250" y="422583"/>
                  <a:pt x="429545" y="433428"/>
                  <a:pt x="424227" y="444050"/>
                </a:cubicBezTo>
                <a:cubicBezTo>
                  <a:pt x="393870" y="504740"/>
                  <a:pt x="377812" y="567754"/>
                  <a:pt x="377812" y="626255"/>
                </a:cubicBezTo>
                <a:cubicBezTo>
                  <a:pt x="377812" y="645606"/>
                  <a:pt x="379913" y="656332"/>
                  <a:pt x="379928" y="656436"/>
                </a:cubicBezTo>
                <a:cubicBezTo>
                  <a:pt x="380360" y="658626"/>
                  <a:pt x="379794" y="660905"/>
                  <a:pt x="378378" y="662633"/>
                </a:cubicBezTo>
                <a:cubicBezTo>
                  <a:pt x="376963" y="664346"/>
                  <a:pt x="374863" y="665359"/>
                  <a:pt x="372629" y="665359"/>
                </a:cubicBezTo>
                <a:lnTo>
                  <a:pt x="337445" y="665359"/>
                </a:lnTo>
                <a:lnTo>
                  <a:pt x="337445" y="723502"/>
                </a:lnTo>
                <a:cubicBezTo>
                  <a:pt x="337445" y="734392"/>
                  <a:pt x="328582" y="743256"/>
                  <a:pt x="317679" y="743256"/>
                </a:cubicBezTo>
                <a:lnTo>
                  <a:pt x="174696" y="743256"/>
                </a:lnTo>
                <a:cubicBezTo>
                  <a:pt x="163792" y="743256"/>
                  <a:pt x="154929" y="734392"/>
                  <a:pt x="154929" y="723502"/>
                </a:cubicBezTo>
                <a:lnTo>
                  <a:pt x="154929" y="665359"/>
                </a:lnTo>
                <a:lnTo>
                  <a:pt x="123529" y="665359"/>
                </a:lnTo>
                <a:cubicBezTo>
                  <a:pt x="121295" y="665359"/>
                  <a:pt x="119120" y="664361"/>
                  <a:pt x="117705" y="662618"/>
                </a:cubicBezTo>
                <a:cubicBezTo>
                  <a:pt x="116290" y="660890"/>
                  <a:pt x="115679" y="658626"/>
                  <a:pt x="116126" y="656436"/>
                </a:cubicBezTo>
                <a:cubicBezTo>
                  <a:pt x="116141" y="656332"/>
                  <a:pt x="118241" y="645606"/>
                  <a:pt x="118241" y="626255"/>
                </a:cubicBezTo>
                <a:cubicBezTo>
                  <a:pt x="118241" y="606576"/>
                  <a:pt x="116409" y="586376"/>
                  <a:pt x="112849" y="565937"/>
                </a:cubicBezTo>
                <a:cubicBezTo>
                  <a:pt x="112387" y="564983"/>
                  <a:pt x="112119" y="563911"/>
                  <a:pt x="112119" y="562779"/>
                </a:cubicBezTo>
                <a:cubicBezTo>
                  <a:pt x="112119" y="562585"/>
                  <a:pt x="112164" y="562406"/>
                  <a:pt x="112179" y="562213"/>
                </a:cubicBezTo>
                <a:cubicBezTo>
                  <a:pt x="104955" y="523078"/>
                  <a:pt x="91355" y="483095"/>
                  <a:pt x="71827" y="444050"/>
                </a:cubicBezTo>
                <a:cubicBezTo>
                  <a:pt x="66509" y="433428"/>
                  <a:pt x="60804" y="422583"/>
                  <a:pt x="55278" y="412110"/>
                </a:cubicBezTo>
                <a:cubicBezTo>
                  <a:pt x="28108" y="360552"/>
                  <a:pt x="0" y="307251"/>
                  <a:pt x="0" y="246218"/>
                </a:cubicBezTo>
                <a:cubicBezTo>
                  <a:pt x="0" y="110461"/>
                  <a:pt x="110436" y="0"/>
                  <a:pt x="246180" y="0"/>
                </a:cubicBezTo>
                <a:lnTo>
                  <a:pt x="249874" y="0"/>
                </a:lnTo>
                <a:cubicBezTo>
                  <a:pt x="385618" y="0"/>
                  <a:pt x="496054" y="110461"/>
                  <a:pt x="496054" y="246218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2" name="Google Shape;3602;p31"/>
          <p:cNvSpPr/>
          <p:nvPr/>
        </p:nvSpPr>
        <p:spPr>
          <a:xfrm>
            <a:off x="7789113" y="828314"/>
            <a:ext cx="233131" cy="356731"/>
          </a:xfrm>
          <a:custGeom>
            <a:rect b="b" l="l" r="r" t="t"/>
            <a:pathLst>
              <a:path extrusionOk="0" h="713461" w="466262">
                <a:moveTo>
                  <a:pt x="154929" y="650462"/>
                </a:moveTo>
                <a:lnTo>
                  <a:pt x="307654" y="650462"/>
                </a:lnTo>
                <a:lnTo>
                  <a:pt x="307654" y="708605"/>
                </a:lnTo>
                <a:cubicBezTo>
                  <a:pt x="307654" y="711287"/>
                  <a:pt x="305464" y="713462"/>
                  <a:pt x="302783" y="713462"/>
                </a:cubicBezTo>
                <a:lnTo>
                  <a:pt x="159800" y="713462"/>
                </a:lnTo>
                <a:cubicBezTo>
                  <a:pt x="157119" y="713462"/>
                  <a:pt x="154929" y="711287"/>
                  <a:pt x="154929" y="708605"/>
                </a:cubicBezTo>
                <a:lnTo>
                  <a:pt x="154929" y="650462"/>
                </a:lnTo>
                <a:close/>
                <a:moveTo>
                  <a:pt x="348185" y="601138"/>
                </a:moveTo>
                <a:lnTo>
                  <a:pt x="118078" y="601138"/>
                </a:lnTo>
                <a:cubicBezTo>
                  <a:pt x="118182" y="604550"/>
                  <a:pt x="118241" y="607961"/>
                  <a:pt x="118241" y="611358"/>
                </a:cubicBezTo>
                <a:cubicBezTo>
                  <a:pt x="118241" y="621830"/>
                  <a:pt x="117660" y="629964"/>
                  <a:pt x="117080" y="635565"/>
                </a:cubicBezTo>
                <a:lnTo>
                  <a:pt x="147422" y="635565"/>
                </a:lnTo>
                <a:cubicBezTo>
                  <a:pt x="147437" y="635565"/>
                  <a:pt x="147467" y="635565"/>
                  <a:pt x="147482" y="635565"/>
                </a:cubicBezTo>
                <a:lnTo>
                  <a:pt x="315102" y="635565"/>
                </a:lnTo>
                <a:cubicBezTo>
                  <a:pt x="315117" y="635565"/>
                  <a:pt x="315147" y="635565"/>
                  <a:pt x="315161" y="635565"/>
                </a:cubicBezTo>
                <a:lnTo>
                  <a:pt x="349183" y="635565"/>
                </a:lnTo>
                <a:cubicBezTo>
                  <a:pt x="348602" y="629964"/>
                  <a:pt x="348021" y="621830"/>
                  <a:pt x="348021" y="611358"/>
                </a:cubicBezTo>
                <a:cubicBezTo>
                  <a:pt x="348021" y="607961"/>
                  <a:pt x="348081" y="604550"/>
                  <a:pt x="348185" y="601138"/>
                </a:cubicBezTo>
                <a:close/>
                <a:moveTo>
                  <a:pt x="117303" y="586241"/>
                </a:moveTo>
                <a:lnTo>
                  <a:pt x="348960" y="586241"/>
                </a:lnTo>
                <a:cubicBezTo>
                  <a:pt x="349689" y="576022"/>
                  <a:pt x="350881" y="565713"/>
                  <a:pt x="352505" y="555330"/>
                </a:cubicBezTo>
                <a:lnTo>
                  <a:pt x="113758" y="555330"/>
                </a:lnTo>
                <a:cubicBezTo>
                  <a:pt x="115381" y="565713"/>
                  <a:pt x="116573" y="576022"/>
                  <a:pt x="117303" y="586241"/>
                </a:cubicBezTo>
                <a:close/>
                <a:moveTo>
                  <a:pt x="234978" y="0"/>
                </a:moveTo>
                <a:lnTo>
                  <a:pt x="231284" y="0"/>
                </a:lnTo>
                <a:cubicBezTo>
                  <a:pt x="103763" y="0"/>
                  <a:pt x="0" y="103772"/>
                  <a:pt x="0" y="231321"/>
                </a:cubicBezTo>
                <a:cubicBezTo>
                  <a:pt x="0" y="288659"/>
                  <a:pt x="27229" y="340307"/>
                  <a:pt x="53550" y="390271"/>
                </a:cubicBezTo>
                <a:cubicBezTo>
                  <a:pt x="59121" y="400819"/>
                  <a:pt x="64870" y="411723"/>
                  <a:pt x="70248" y="422494"/>
                </a:cubicBezTo>
                <a:cubicBezTo>
                  <a:pt x="89701" y="461390"/>
                  <a:pt x="103480" y="501254"/>
                  <a:pt x="111136" y="540433"/>
                </a:cubicBezTo>
                <a:lnTo>
                  <a:pt x="225683" y="540433"/>
                </a:lnTo>
                <a:lnTo>
                  <a:pt x="225683" y="294454"/>
                </a:lnTo>
                <a:lnTo>
                  <a:pt x="154214" y="231306"/>
                </a:lnTo>
                <a:cubicBezTo>
                  <a:pt x="151131" y="228579"/>
                  <a:pt x="150833" y="223872"/>
                  <a:pt x="153559" y="220788"/>
                </a:cubicBezTo>
                <a:cubicBezTo>
                  <a:pt x="156285" y="217705"/>
                  <a:pt x="160992" y="217422"/>
                  <a:pt x="164075" y="220133"/>
                </a:cubicBezTo>
                <a:lnTo>
                  <a:pt x="231284" y="279527"/>
                </a:lnTo>
                <a:lnTo>
                  <a:pt x="298508" y="220133"/>
                </a:lnTo>
                <a:cubicBezTo>
                  <a:pt x="301592" y="217422"/>
                  <a:pt x="306299" y="217705"/>
                  <a:pt x="309024" y="220788"/>
                </a:cubicBezTo>
                <a:cubicBezTo>
                  <a:pt x="311750" y="223872"/>
                  <a:pt x="311452" y="228579"/>
                  <a:pt x="308369" y="231306"/>
                </a:cubicBezTo>
                <a:lnTo>
                  <a:pt x="240579" y="291192"/>
                </a:lnTo>
                <a:lnTo>
                  <a:pt x="240579" y="540433"/>
                </a:lnTo>
                <a:lnTo>
                  <a:pt x="354039" y="540433"/>
                </a:lnTo>
                <a:cubicBezTo>
                  <a:pt x="354411" y="540433"/>
                  <a:pt x="354754" y="540493"/>
                  <a:pt x="355111" y="540537"/>
                </a:cubicBezTo>
                <a:cubicBezTo>
                  <a:pt x="362768" y="501329"/>
                  <a:pt x="376531" y="461419"/>
                  <a:pt x="396015" y="422494"/>
                </a:cubicBezTo>
                <a:cubicBezTo>
                  <a:pt x="401392" y="411723"/>
                  <a:pt x="407142" y="400819"/>
                  <a:pt x="412713" y="390271"/>
                </a:cubicBezTo>
                <a:cubicBezTo>
                  <a:pt x="439033" y="340307"/>
                  <a:pt x="466263" y="288659"/>
                  <a:pt x="466263" y="231321"/>
                </a:cubicBezTo>
                <a:cubicBezTo>
                  <a:pt x="466263" y="103772"/>
                  <a:pt x="362500" y="0"/>
                  <a:pt x="2349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3" name="Google Shape;3603;p31"/>
          <p:cNvSpPr/>
          <p:nvPr/>
        </p:nvSpPr>
        <p:spPr>
          <a:xfrm>
            <a:off x="7781666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4" name="Google Shape;3604;p31"/>
          <p:cNvSpPr/>
          <p:nvPr/>
        </p:nvSpPr>
        <p:spPr>
          <a:xfrm>
            <a:off x="4538562" y="1589552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5" name="Google Shape;3605;p31"/>
          <p:cNvSpPr/>
          <p:nvPr/>
        </p:nvSpPr>
        <p:spPr>
          <a:xfrm>
            <a:off x="4534838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6" name="Google Shape;3606;p31"/>
          <p:cNvSpPr/>
          <p:nvPr/>
        </p:nvSpPr>
        <p:spPr>
          <a:xfrm>
            <a:off x="3958743" y="1589552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7" name="Google Shape;3607;p31"/>
          <p:cNvSpPr/>
          <p:nvPr/>
        </p:nvSpPr>
        <p:spPr>
          <a:xfrm>
            <a:off x="3955019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8" name="Google Shape;3608;p31"/>
          <p:cNvSpPr/>
          <p:nvPr/>
        </p:nvSpPr>
        <p:spPr>
          <a:xfrm>
            <a:off x="8265608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599432" y="729632"/>
                </a:moveTo>
                <a:cubicBezTo>
                  <a:pt x="596056" y="734540"/>
                  <a:pt x="590468" y="737486"/>
                  <a:pt x="584497" y="737486"/>
                </a:cubicBezTo>
                <a:lnTo>
                  <a:pt x="403394" y="737486"/>
                </a:lnTo>
                <a:cubicBezTo>
                  <a:pt x="399153" y="790118"/>
                  <a:pt x="355013" y="831652"/>
                  <a:pt x="301326" y="831652"/>
                </a:cubicBezTo>
                <a:cubicBezTo>
                  <a:pt x="247622" y="831652"/>
                  <a:pt x="203465" y="790118"/>
                  <a:pt x="199224" y="737486"/>
                </a:cubicBezTo>
                <a:lnTo>
                  <a:pt x="18121" y="737486"/>
                </a:lnTo>
                <a:cubicBezTo>
                  <a:pt x="12151" y="737486"/>
                  <a:pt x="6562" y="734540"/>
                  <a:pt x="3186" y="729632"/>
                </a:cubicBezTo>
                <a:cubicBezTo>
                  <a:pt x="-190" y="724706"/>
                  <a:pt x="-939" y="718450"/>
                  <a:pt x="1207" y="712875"/>
                </a:cubicBezTo>
                <a:cubicBezTo>
                  <a:pt x="8026" y="695104"/>
                  <a:pt x="19086" y="663038"/>
                  <a:pt x="28915" y="619891"/>
                </a:cubicBezTo>
                <a:cubicBezTo>
                  <a:pt x="28982" y="619491"/>
                  <a:pt x="29065" y="619109"/>
                  <a:pt x="29181" y="618726"/>
                </a:cubicBezTo>
                <a:cubicBezTo>
                  <a:pt x="40192" y="570037"/>
                  <a:pt x="49588" y="507388"/>
                  <a:pt x="49605" y="435353"/>
                </a:cubicBezTo>
                <a:cubicBezTo>
                  <a:pt x="49605" y="435336"/>
                  <a:pt x="49588" y="435320"/>
                  <a:pt x="49588" y="435303"/>
                </a:cubicBezTo>
                <a:lnTo>
                  <a:pt x="49588" y="348093"/>
                </a:lnTo>
                <a:cubicBezTo>
                  <a:pt x="49588" y="221811"/>
                  <a:pt x="142975" y="116963"/>
                  <a:pt x="264287" y="98991"/>
                </a:cubicBezTo>
                <a:cubicBezTo>
                  <a:pt x="252412" y="88641"/>
                  <a:pt x="244894" y="73416"/>
                  <a:pt x="244894" y="56460"/>
                </a:cubicBezTo>
                <a:cubicBezTo>
                  <a:pt x="244894" y="25326"/>
                  <a:pt x="270191" y="0"/>
                  <a:pt x="301309" y="0"/>
                </a:cubicBezTo>
                <a:cubicBezTo>
                  <a:pt x="332427" y="0"/>
                  <a:pt x="357724" y="25326"/>
                  <a:pt x="357724" y="56460"/>
                </a:cubicBezTo>
                <a:cubicBezTo>
                  <a:pt x="357724" y="73399"/>
                  <a:pt x="350223" y="88608"/>
                  <a:pt x="338364" y="98958"/>
                </a:cubicBezTo>
                <a:cubicBezTo>
                  <a:pt x="391536" y="106762"/>
                  <a:pt x="440599" y="131323"/>
                  <a:pt x="479301" y="170028"/>
                </a:cubicBezTo>
                <a:cubicBezTo>
                  <a:pt x="526851" y="217568"/>
                  <a:pt x="553030" y="280817"/>
                  <a:pt x="553030" y="348093"/>
                </a:cubicBezTo>
                <a:lnTo>
                  <a:pt x="553030" y="435303"/>
                </a:lnTo>
                <a:cubicBezTo>
                  <a:pt x="553030" y="435320"/>
                  <a:pt x="553013" y="435336"/>
                  <a:pt x="553013" y="435353"/>
                </a:cubicBezTo>
                <a:cubicBezTo>
                  <a:pt x="553030" y="572084"/>
                  <a:pt x="586858" y="674986"/>
                  <a:pt x="601411" y="712875"/>
                </a:cubicBezTo>
                <a:cubicBezTo>
                  <a:pt x="603557" y="718450"/>
                  <a:pt x="602808" y="724706"/>
                  <a:pt x="599432" y="729632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9" name="Google Shape;3609;p31"/>
          <p:cNvSpPr/>
          <p:nvPr/>
        </p:nvSpPr>
        <p:spPr>
          <a:xfrm>
            <a:off x="8273921" y="807025"/>
            <a:ext cx="284685" cy="399185"/>
          </a:xfrm>
          <a:custGeom>
            <a:rect b="b" l="l" r="r" t="t"/>
            <a:pathLst>
              <a:path extrusionOk="0" h="798371" w="569370">
                <a:moveTo>
                  <a:pt x="284683" y="720846"/>
                </a:moveTo>
                <a:lnTo>
                  <a:pt x="370104" y="720846"/>
                </a:lnTo>
                <a:cubicBezTo>
                  <a:pt x="365912" y="764293"/>
                  <a:pt x="329206" y="798372"/>
                  <a:pt x="284700" y="798372"/>
                </a:cubicBezTo>
                <a:cubicBezTo>
                  <a:pt x="240177" y="798372"/>
                  <a:pt x="203454" y="764293"/>
                  <a:pt x="199263" y="720846"/>
                </a:cubicBezTo>
                <a:lnTo>
                  <a:pt x="284683" y="720846"/>
                </a:lnTo>
                <a:close/>
                <a:moveTo>
                  <a:pt x="569268" y="702209"/>
                </a:moveTo>
                <a:cubicBezTo>
                  <a:pt x="562582" y="684803"/>
                  <a:pt x="551938" y="654019"/>
                  <a:pt x="542225" y="612769"/>
                </a:cubicBezTo>
                <a:lnTo>
                  <a:pt x="27142" y="612769"/>
                </a:lnTo>
                <a:cubicBezTo>
                  <a:pt x="17429" y="654019"/>
                  <a:pt x="6784" y="684803"/>
                  <a:pt x="115" y="702209"/>
                </a:cubicBezTo>
                <a:cubicBezTo>
                  <a:pt x="-85" y="702691"/>
                  <a:pt x="-18" y="703141"/>
                  <a:pt x="265" y="703557"/>
                </a:cubicBezTo>
                <a:cubicBezTo>
                  <a:pt x="564" y="703989"/>
                  <a:pt x="963" y="704206"/>
                  <a:pt x="1495" y="704206"/>
                </a:cubicBezTo>
                <a:lnTo>
                  <a:pt x="190548" y="704206"/>
                </a:lnTo>
                <a:lnTo>
                  <a:pt x="284683" y="704206"/>
                </a:lnTo>
                <a:lnTo>
                  <a:pt x="378819" y="704206"/>
                </a:lnTo>
                <a:lnTo>
                  <a:pt x="567871" y="704206"/>
                </a:lnTo>
                <a:cubicBezTo>
                  <a:pt x="568403" y="704206"/>
                  <a:pt x="568802" y="703989"/>
                  <a:pt x="569102" y="703557"/>
                </a:cubicBezTo>
                <a:cubicBezTo>
                  <a:pt x="569384" y="703141"/>
                  <a:pt x="569451" y="702691"/>
                  <a:pt x="569268" y="702209"/>
                </a:cubicBezTo>
                <a:close/>
                <a:moveTo>
                  <a:pt x="284683" y="79622"/>
                </a:moveTo>
                <a:cubicBezTo>
                  <a:pt x="306620" y="79622"/>
                  <a:pt x="324466" y="61768"/>
                  <a:pt x="324466" y="39820"/>
                </a:cubicBezTo>
                <a:cubicBezTo>
                  <a:pt x="324466" y="17871"/>
                  <a:pt x="306620" y="0"/>
                  <a:pt x="284683" y="0"/>
                </a:cubicBezTo>
                <a:cubicBezTo>
                  <a:pt x="262746" y="0"/>
                  <a:pt x="244900" y="17871"/>
                  <a:pt x="244900" y="39820"/>
                </a:cubicBezTo>
                <a:cubicBezTo>
                  <a:pt x="244900" y="61768"/>
                  <a:pt x="262746" y="79622"/>
                  <a:pt x="284683" y="79622"/>
                </a:cubicBezTo>
                <a:close/>
                <a:moveTo>
                  <a:pt x="538483" y="596129"/>
                </a:moveTo>
                <a:cubicBezTo>
                  <a:pt x="528171" y="547873"/>
                  <a:pt x="519755" y="487436"/>
                  <a:pt x="519755" y="418663"/>
                </a:cubicBezTo>
                <a:cubicBezTo>
                  <a:pt x="519755" y="418646"/>
                  <a:pt x="519772" y="418630"/>
                  <a:pt x="519772" y="418613"/>
                </a:cubicBezTo>
                <a:lnTo>
                  <a:pt x="519772" y="331453"/>
                </a:lnTo>
                <a:cubicBezTo>
                  <a:pt x="519772" y="268620"/>
                  <a:pt x="495323" y="209564"/>
                  <a:pt x="450917" y="165152"/>
                </a:cubicBezTo>
                <a:cubicBezTo>
                  <a:pt x="406494" y="120740"/>
                  <a:pt x="347468" y="96263"/>
                  <a:pt x="284683" y="96263"/>
                </a:cubicBezTo>
                <a:cubicBezTo>
                  <a:pt x="155056" y="96263"/>
                  <a:pt x="49594" y="201777"/>
                  <a:pt x="49594" y="331453"/>
                </a:cubicBezTo>
                <a:lnTo>
                  <a:pt x="49594" y="418613"/>
                </a:lnTo>
                <a:cubicBezTo>
                  <a:pt x="49594" y="418630"/>
                  <a:pt x="49611" y="418646"/>
                  <a:pt x="49611" y="418663"/>
                </a:cubicBezTo>
                <a:cubicBezTo>
                  <a:pt x="49611" y="487436"/>
                  <a:pt x="41195" y="547873"/>
                  <a:pt x="30884" y="596129"/>
                </a:cubicBezTo>
                <a:lnTo>
                  <a:pt x="538483" y="5961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0" name="Google Shape;3610;p31"/>
          <p:cNvSpPr/>
          <p:nvPr/>
        </p:nvSpPr>
        <p:spPr>
          <a:xfrm>
            <a:off x="8265608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1" name="Google Shape;3611;p31"/>
          <p:cNvSpPr/>
          <p:nvPr/>
        </p:nvSpPr>
        <p:spPr>
          <a:xfrm>
            <a:off x="7502444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826980" y="205969"/>
                </a:moveTo>
                <a:lnTo>
                  <a:pt x="826980" y="308821"/>
                </a:lnTo>
                <a:cubicBezTo>
                  <a:pt x="826980" y="328906"/>
                  <a:pt x="810631" y="345246"/>
                  <a:pt x="790535" y="345246"/>
                </a:cubicBezTo>
                <a:lnTo>
                  <a:pt x="778498" y="345246"/>
                </a:lnTo>
                <a:lnTo>
                  <a:pt x="778498" y="789968"/>
                </a:lnTo>
                <a:cubicBezTo>
                  <a:pt x="778498" y="812731"/>
                  <a:pt x="759967" y="831251"/>
                  <a:pt x="737191" y="831251"/>
                </a:cubicBezTo>
                <a:lnTo>
                  <a:pt x="481827" y="831251"/>
                </a:lnTo>
                <a:lnTo>
                  <a:pt x="345170" y="831251"/>
                </a:lnTo>
                <a:lnTo>
                  <a:pt x="89806" y="831251"/>
                </a:lnTo>
                <a:cubicBezTo>
                  <a:pt x="67013" y="831251"/>
                  <a:pt x="48482" y="812731"/>
                  <a:pt x="48482" y="789968"/>
                </a:cubicBezTo>
                <a:lnTo>
                  <a:pt x="48482" y="345246"/>
                </a:lnTo>
                <a:lnTo>
                  <a:pt x="36445" y="345246"/>
                </a:lnTo>
                <a:cubicBezTo>
                  <a:pt x="16349" y="345246"/>
                  <a:pt x="0" y="328906"/>
                  <a:pt x="0" y="308821"/>
                </a:cubicBezTo>
                <a:lnTo>
                  <a:pt x="0" y="205969"/>
                </a:lnTo>
                <a:cubicBezTo>
                  <a:pt x="0" y="185885"/>
                  <a:pt x="16349" y="169544"/>
                  <a:pt x="36445" y="169544"/>
                </a:cubicBezTo>
                <a:lnTo>
                  <a:pt x="211761" y="169544"/>
                </a:lnTo>
                <a:cubicBezTo>
                  <a:pt x="204934" y="163654"/>
                  <a:pt x="198941" y="157048"/>
                  <a:pt x="193780" y="149793"/>
                </a:cubicBezTo>
                <a:cubicBezTo>
                  <a:pt x="173984" y="121904"/>
                  <a:pt x="167707" y="81635"/>
                  <a:pt x="178512" y="51866"/>
                </a:cubicBezTo>
                <a:cubicBezTo>
                  <a:pt x="193330" y="10982"/>
                  <a:pt x="232372" y="-1548"/>
                  <a:pt x="261292" y="149"/>
                </a:cubicBezTo>
                <a:cubicBezTo>
                  <a:pt x="298553" y="2312"/>
                  <a:pt x="335414" y="22613"/>
                  <a:pt x="362402" y="55860"/>
                </a:cubicBezTo>
                <a:cubicBezTo>
                  <a:pt x="381449" y="79339"/>
                  <a:pt x="403459" y="116995"/>
                  <a:pt x="413498" y="157730"/>
                </a:cubicBezTo>
                <a:cubicBezTo>
                  <a:pt x="423521" y="116995"/>
                  <a:pt x="445548" y="79339"/>
                  <a:pt x="464578" y="55860"/>
                </a:cubicBezTo>
                <a:cubicBezTo>
                  <a:pt x="491583" y="22613"/>
                  <a:pt x="528428" y="2312"/>
                  <a:pt x="565705" y="149"/>
                </a:cubicBezTo>
                <a:cubicBezTo>
                  <a:pt x="594625" y="-1548"/>
                  <a:pt x="633650" y="10982"/>
                  <a:pt x="648468" y="51866"/>
                </a:cubicBezTo>
                <a:cubicBezTo>
                  <a:pt x="659273" y="81635"/>
                  <a:pt x="652997" y="121904"/>
                  <a:pt x="633201" y="149793"/>
                </a:cubicBezTo>
                <a:cubicBezTo>
                  <a:pt x="628056" y="157048"/>
                  <a:pt x="622046" y="163637"/>
                  <a:pt x="615236" y="169544"/>
                </a:cubicBezTo>
                <a:lnTo>
                  <a:pt x="790535" y="169544"/>
                </a:lnTo>
                <a:cubicBezTo>
                  <a:pt x="810631" y="169544"/>
                  <a:pt x="826980" y="185885"/>
                  <a:pt x="826980" y="205969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2" name="Google Shape;3612;p31"/>
          <p:cNvSpPr/>
          <p:nvPr/>
        </p:nvSpPr>
        <p:spPr>
          <a:xfrm>
            <a:off x="7510769" y="1571984"/>
            <a:ext cx="396840" cy="398989"/>
          </a:xfrm>
          <a:custGeom>
            <a:rect b="b" l="l" r="r" t="t"/>
            <a:pathLst>
              <a:path extrusionOk="0" h="797977" w="793681">
                <a:moveTo>
                  <a:pt x="48482" y="328613"/>
                </a:moveTo>
                <a:lnTo>
                  <a:pt x="328521" y="328613"/>
                </a:lnTo>
                <a:lnTo>
                  <a:pt x="328521" y="797978"/>
                </a:lnTo>
                <a:lnTo>
                  <a:pt x="73156" y="797978"/>
                </a:lnTo>
                <a:cubicBezTo>
                  <a:pt x="59554" y="797978"/>
                  <a:pt x="48482" y="786929"/>
                  <a:pt x="48482" y="773334"/>
                </a:cubicBezTo>
                <a:lnTo>
                  <a:pt x="48482" y="328613"/>
                </a:lnTo>
                <a:close/>
                <a:moveTo>
                  <a:pt x="345170" y="797978"/>
                </a:moveTo>
                <a:lnTo>
                  <a:pt x="448528" y="797978"/>
                </a:lnTo>
                <a:lnTo>
                  <a:pt x="448528" y="328613"/>
                </a:lnTo>
                <a:lnTo>
                  <a:pt x="345170" y="328613"/>
                </a:lnTo>
                <a:lnTo>
                  <a:pt x="345170" y="797978"/>
                </a:lnTo>
                <a:close/>
                <a:moveTo>
                  <a:pt x="465177" y="797978"/>
                </a:moveTo>
                <a:lnTo>
                  <a:pt x="720542" y="797978"/>
                </a:lnTo>
                <a:cubicBezTo>
                  <a:pt x="734145" y="797978"/>
                  <a:pt x="745200" y="786929"/>
                  <a:pt x="745200" y="773334"/>
                </a:cubicBezTo>
                <a:lnTo>
                  <a:pt x="745200" y="328613"/>
                </a:lnTo>
                <a:lnTo>
                  <a:pt x="465177" y="328613"/>
                </a:lnTo>
                <a:lnTo>
                  <a:pt x="465177" y="797978"/>
                </a:lnTo>
                <a:close/>
                <a:moveTo>
                  <a:pt x="773886" y="169551"/>
                </a:moveTo>
                <a:lnTo>
                  <a:pt x="465177" y="169551"/>
                </a:lnTo>
                <a:lnTo>
                  <a:pt x="465177" y="311973"/>
                </a:lnTo>
                <a:lnTo>
                  <a:pt x="761849" y="311973"/>
                </a:lnTo>
                <a:lnTo>
                  <a:pt x="773886" y="311973"/>
                </a:lnTo>
                <a:cubicBezTo>
                  <a:pt x="784808" y="311973"/>
                  <a:pt x="793682" y="303103"/>
                  <a:pt x="793682" y="292188"/>
                </a:cubicBezTo>
                <a:lnTo>
                  <a:pt x="793682" y="189336"/>
                </a:lnTo>
                <a:cubicBezTo>
                  <a:pt x="793682" y="178420"/>
                  <a:pt x="784808" y="169551"/>
                  <a:pt x="773886" y="169551"/>
                </a:cubicBezTo>
                <a:close/>
                <a:moveTo>
                  <a:pt x="345170" y="311973"/>
                </a:moveTo>
                <a:lnTo>
                  <a:pt x="448528" y="311973"/>
                </a:lnTo>
                <a:lnTo>
                  <a:pt x="448528" y="169551"/>
                </a:lnTo>
                <a:lnTo>
                  <a:pt x="345170" y="169551"/>
                </a:lnTo>
                <a:lnTo>
                  <a:pt x="345170" y="311973"/>
                </a:lnTo>
                <a:close/>
                <a:moveTo>
                  <a:pt x="0" y="189336"/>
                </a:moveTo>
                <a:lnTo>
                  <a:pt x="0" y="292188"/>
                </a:lnTo>
                <a:cubicBezTo>
                  <a:pt x="0" y="303103"/>
                  <a:pt x="8891" y="311973"/>
                  <a:pt x="19796" y="311973"/>
                </a:cubicBezTo>
                <a:lnTo>
                  <a:pt x="31833" y="311973"/>
                </a:lnTo>
                <a:lnTo>
                  <a:pt x="328521" y="311973"/>
                </a:lnTo>
                <a:lnTo>
                  <a:pt x="328521" y="169551"/>
                </a:lnTo>
                <a:lnTo>
                  <a:pt x="19796" y="169551"/>
                </a:lnTo>
                <a:cubicBezTo>
                  <a:pt x="8891" y="169551"/>
                  <a:pt x="0" y="178420"/>
                  <a:pt x="0" y="189336"/>
                </a:cubicBezTo>
                <a:close/>
                <a:moveTo>
                  <a:pt x="569484" y="152911"/>
                </a:moveTo>
                <a:cubicBezTo>
                  <a:pt x="583220" y="145323"/>
                  <a:pt x="594508" y="135472"/>
                  <a:pt x="602982" y="123524"/>
                </a:cubicBezTo>
                <a:cubicBezTo>
                  <a:pt x="619798" y="99829"/>
                  <a:pt x="625226" y="65850"/>
                  <a:pt x="616169" y="40907"/>
                </a:cubicBezTo>
                <a:cubicBezTo>
                  <a:pt x="604464" y="8625"/>
                  <a:pt x="573180" y="-1226"/>
                  <a:pt x="550021" y="122"/>
                </a:cubicBezTo>
                <a:cubicBezTo>
                  <a:pt x="517406" y="2019"/>
                  <a:pt x="484923" y="20090"/>
                  <a:pt x="460865" y="49709"/>
                </a:cubicBezTo>
                <a:cubicBezTo>
                  <a:pt x="441769" y="73255"/>
                  <a:pt x="419492" y="111926"/>
                  <a:pt x="411251" y="152911"/>
                </a:cubicBezTo>
                <a:lnTo>
                  <a:pt x="465177" y="152911"/>
                </a:lnTo>
                <a:lnTo>
                  <a:pt x="569484" y="152911"/>
                </a:lnTo>
                <a:close/>
                <a:moveTo>
                  <a:pt x="332817" y="49709"/>
                </a:moveTo>
                <a:cubicBezTo>
                  <a:pt x="308775" y="20090"/>
                  <a:pt x="276276" y="2019"/>
                  <a:pt x="243677" y="122"/>
                </a:cubicBezTo>
                <a:cubicBezTo>
                  <a:pt x="220468" y="-1243"/>
                  <a:pt x="189218" y="8625"/>
                  <a:pt x="177530" y="40907"/>
                </a:cubicBezTo>
                <a:cubicBezTo>
                  <a:pt x="168473" y="65850"/>
                  <a:pt x="173884" y="99829"/>
                  <a:pt x="190716" y="123524"/>
                </a:cubicBezTo>
                <a:cubicBezTo>
                  <a:pt x="199190" y="135472"/>
                  <a:pt x="210462" y="145323"/>
                  <a:pt x="224214" y="152911"/>
                </a:cubicBezTo>
                <a:lnTo>
                  <a:pt x="328521" y="152911"/>
                </a:lnTo>
                <a:lnTo>
                  <a:pt x="382431" y="152911"/>
                </a:lnTo>
                <a:cubicBezTo>
                  <a:pt x="374190" y="111926"/>
                  <a:pt x="351913" y="73255"/>
                  <a:pt x="332817" y="497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3" name="Google Shape;3613;p31"/>
          <p:cNvSpPr/>
          <p:nvPr/>
        </p:nvSpPr>
        <p:spPr>
          <a:xfrm>
            <a:off x="7502444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4" name="Google Shape;3614;p31"/>
          <p:cNvSpPr/>
          <p:nvPr/>
        </p:nvSpPr>
        <p:spPr>
          <a:xfrm>
            <a:off x="6289413" y="1568044"/>
            <a:ext cx="427310" cy="407434"/>
          </a:xfrm>
          <a:custGeom>
            <a:rect b="b" l="l" r="r" t="t"/>
            <a:pathLst>
              <a:path extrusionOk="0" h="814868" w="854619">
                <a:moveTo>
                  <a:pt x="440524" y="8237"/>
                </a:moveTo>
                <a:lnTo>
                  <a:pt x="564581" y="259781"/>
                </a:lnTo>
                <a:lnTo>
                  <a:pt x="841977" y="300120"/>
                </a:lnTo>
                <a:cubicBezTo>
                  <a:pt x="854071" y="301872"/>
                  <a:pt x="858902" y="316760"/>
                  <a:pt x="850151" y="325308"/>
                </a:cubicBezTo>
                <a:lnTo>
                  <a:pt x="649433" y="521100"/>
                </a:lnTo>
                <a:lnTo>
                  <a:pt x="696812" y="797587"/>
                </a:lnTo>
                <a:cubicBezTo>
                  <a:pt x="698877" y="809638"/>
                  <a:pt x="686223" y="818834"/>
                  <a:pt x="675407" y="813141"/>
                </a:cubicBezTo>
                <a:lnTo>
                  <a:pt x="427310" y="682613"/>
                </a:lnTo>
                <a:lnTo>
                  <a:pt x="179213" y="813141"/>
                </a:lnTo>
                <a:cubicBezTo>
                  <a:pt x="168396" y="818834"/>
                  <a:pt x="155742" y="809638"/>
                  <a:pt x="157807" y="797587"/>
                </a:cubicBezTo>
                <a:lnTo>
                  <a:pt x="205186" y="521100"/>
                </a:lnTo>
                <a:lnTo>
                  <a:pt x="4468" y="325308"/>
                </a:lnTo>
                <a:cubicBezTo>
                  <a:pt x="-4283" y="316760"/>
                  <a:pt x="548" y="301889"/>
                  <a:pt x="12642" y="300120"/>
                </a:cubicBezTo>
                <a:lnTo>
                  <a:pt x="290038" y="259781"/>
                </a:lnTo>
                <a:lnTo>
                  <a:pt x="414078" y="8237"/>
                </a:lnTo>
                <a:cubicBezTo>
                  <a:pt x="419486" y="-2746"/>
                  <a:pt x="435116" y="-2746"/>
                  <a:pt x="440524" y="82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5" name="Google Shape;3615;p31"/>
          <p:cNvSpPr/>
          <p:nvPr/>
        </p:nvSpPr>
        <p:spPr>
          <a:xfrm>
            <a:off x="6285034" y="1563667"/>
            <a:ext cx="436067" cy="416184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6" name="Google Shape;3616;p31"/>
          <p:cNvSpPr/>
          <p:nvPr/>
        </p:nvSpPr>
        <p:spPr>
          <a:xfrm>
            <a:off x="5735771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81542" y="661041"/>
                </a:moveTo>
                <a:lnTo>
                  <a:pt x="681542" y="698382"/>
                </a:lnTo>
                <a:cubicBezTo>
                  <a:pt x="681542" y="713641"/>
                  <a:pt x="670976" y="726037"/>
                  <a:pt x="657980" y="726037"/>
                </a:cubicBezTo>
                <a:lnTo>
                  <a:pt x="477552" y="726037"/>
                </a:lnTo>
                <a:cubicBezTo>
                  <a:pt x="472776" y="737153"/>
                  <a:pt x="467718" y="748285"/>
                  <a:pt x="462360" y="759434"/>
                </a:cubicBezTo>
                <a:cubicBezTo>
                  <a:pt x="460613" y="763061"/>
                  <a:pt x="458117" y="766290"/>
                  <a:pt x="454955" y="769035"/>
                </a:cubicBezTo>
                <a:cubicBezTo>
                  <a:pt x="449247" y="773994"/>
                  <a:pt x="441859" y="776856"/>
                  <a:pt x="433988" y="777289"/>
                </a:cubicBezTo>
                <a:lnTo>
                  <a:pt x="433988" y="814329"/>
                </a:lnTo>
                <a:cubicBezTo>
                  <a:pt x="433988" y="823731"/>
                  <a:pt x="426334" y="831369"/>
                  <a:pt x="416949" y="831369"/>
                </a:cubicBezTo>
                <a:lnTo>
                  <a:pt x="264593" y="831369"/>
                </a:lnTo>
                <a:cubicBezTo>
                  <a:pt x="255208" y="831369"/>
                  <a:pt x="247554" y="823731"/>
                  <a:pt x="247554" y="814329"/>
                </a:cubicBezTo>
                <a:lnTo>
                  <a:pt x="247554" y="777305"/>
                </a:lnTo>
                <a:cubicBezTo>
                  <a:pt x="235157" y="776623"/>
                  <a:pt x="224158" y="769767"/>
                  <a:pt x="219166" y="759434"/>
                </a:cubicBezTo>
                <a:cubicBezTo>
                  <a:pt x="213808" y="748285"/>
                  <a:pt x="208766" y="737153"/>
                  <a:pt x="203973" y="726037"/>
                </a:cubicBezTo>
                <a:lnTo>
                  <a:pt x="23562" y="726037"/>
                </a:lnTo>
                <a:cubicBezTo>
                  <a:pt x="10566" y="726037"/>
                  <a:pt x="0" y="713641"/>
                  <a:pt x="0" y="698382"/>
                </a:cubicBezTo>
                <a:lnTo>
                  <a:pt x="0" y="661041"/>
                </a:lnTo>
                <a:cubicBezTo>
                  <a:pt x="0" y="651889"/>
                  <a:pt x="2563" y="642920"/>
                  <a:pt x="7205" y="635782"/>
                </a:cubicBezTo>
                <a:lnTo>
                  <a:pt x="147747" y="418879"/>
                </a:lnTo>
                <a:cubicBezTo>
                  <a:pt x="151075" y="375482"/>
                  <a:pt x="159328" y="331103"/>
                  <a:pt x="172391" y="286441"/>
                </a:cubicBezTo>
                <a:cubicBezTo>
                  <a:pt x="186285" y="238967"/>
                  <a:pt x="205637" y="191027"/>
                  <a:pt x="229915" y="143953"/>
                </a:cubicBezTo>
                <a:cubicBezTo>
                  <a:pt x="271149" y="64047"/>
                  <a:pt x="312516" y="13994"/>
                  <a:pt x="314247" y="11914"/>
                </a:cubicBezTo>
                <a:cubicBezTo>
                  <a:pt x="320487" y="4443"/>
                  <a:pt x="330388" y="0"/>
                  <a:pt x="340771" y="0"/>
                </a:cubicBezTo>
                <a:cubicBezTo>
                  <a:pt x="351154" y="0"/>
                  <a:pt x="361072" y="4443"/>
                  <a:pt x="367279" y="11914"/>
                </a:cubicBezTo>
                <a:cubicBezTo>
                  <a:pt x="368976" y="13944"/>
                  <a:pt x="409927" y="63149"/>
                  <a:pt x="451627" y="143953"/>
                </a:cubicBezTo>
                <a:cubicBezTo>
                  <a:pt x="475905" y="191044"/>
                  <a:pt x="495257" y="238984"/>
                  <a:pt x="509152" y="286458"/>
                </a:cubicBezTo>
                <a:cubicBezTo>
                  <a:pt x="522214" y="331103"/>
                  <a:pt x="530467" y="375482"/>
                  <a:pt x="533795" y="418879"/>
                </a:cubicBezTo>
                <a:lnTo>
                  <a:pt x="674354" y="635782"/>
                </a:lnTo>
                <a:cubicBezTo>
                  <a:pt x="678980" y="642920"/>
                  <a:pt x="681542" y="651889"/>
                  <a:pt x="681542" y="661041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7" name="Google Shape;3617;p31"/>
          <p:cNvSpPr/>
          <p:nvPr/>
        </p:nvSpPr>
        <p:spPr>
          <a:xfrm>
            <a:off x="5735771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8" name="Google Shape;3618;p31"/>
          <p:cNvSpPr/>
          <p:nvPr/>
        </p:nvSpPr>
        <p:spPr>
          <a:xfrm>
            <a:off x="5744091" y="1571988"/>
            <a:ext cx="324131" cy="399044"/>
          </a:xfrm>
          <a:custGeom>
            <a:rect b="b" l="l" r="r" t="t"/>
            <a:pathLst>
              <a:path extrusionOk="0" h="798088" w="648262">
                <a:moveTo>
                  <a:pt x="648262" y="652721"/>
                </a:moveTo>
                <a:lnTo>
                  <a:pt x="648262" y="681742"/>
                </a:lnTo>
                <a:cubicBezTo>
                  <a:pt x="648262" y="688231"/>
                  <a:pt x="644618" y="692757"/>
                  <a:pt x="641340" y="692757"/>
                </a:cubicBezTo>
                <a:lnTo>
                  <a:pt x="467851" y="692757"/>
                </a:lnTo>
                <a:cubicBezTo>
                  <a:pt x="473259" y="679395"/>
                  <a:pt x="478234" y="666050"/>
                  <a:pt x="482777" y="652721"/>
                </a:cubicBezTo>
                <a:lnTo>
                  <a:pt x="648262" y="652721"/>
                </a:lnTo>
                <a:close/>
                <a:moveTo>
                  <a:pt x="488252" y="636081"/>
                </a:moveTo>
                <a:lnTo>
                  <a:pt x="647180" y="636081"/>
                </a:lnTo>
                <a:cubicBezTo>
                  <a:pt x="646415" y="633219"/>
                  <a:pt x="645267" y="630524"/>
                  <a:pt x="643753" y="628194"/>
                </a:cubicBezTo>
                <a:lnTo>
                  <a:pt x="518753" y="435286"/>
                </a:lnTo>
                <a:cubicBezTo>
                  <a:pt x="518819" y="438814"/>
                  <a:pt x="518853" y="442325"/>
                  <a:pt x="518853" y="445836"/>
                </a:cubicBezTo>
                <a:cubicBezTo>
                  <a:pt x="518853" y="507970"/>
                  <a:pt x="508569" y="571635"/>
                  <a:pt x="488252" y="636081"/>
                </a:cubicBezTo>
                <a:close/>
                <a:moveTo>
                  <a:pt x="502213" y="445836"/>
                </a:moveTo>
                <a:cubicBezTo>
                  <a:pt x="502213" y="539553"/>
                  <a:pt x="478151" y="637030"/>
                  <a:pt x="430727" y="735572"/>
                </a:cubicBezTo>
                <a:cubicBezTo>
                  <a:pt x="429962" y="737153"/>
                  <a:pt x="428863" y="738584"/>
                  <a:pt x="427416" y="739815"/>
                </a:cubicBezTo>
                <a:cubicBezTo>
                  <a:pt x="424287" y="742528"/>
                  <a:pt x="419878" y="744092"/>
                  <a:pt x="415318" y="744092"/>
                </a:cubicBezTo>
                <a:lnTo>
                  <a:pt x="409028" y="744092"/>
                </a:lnTo>
                <a:lnTo>
                  <a:pt x="239234" y="744092"/>
                </a:lnTo>
                <a:lnTo>
                  <a:pt x="232944" y="744092"/>
                </a:lnTo>
                <a:cubicBezTo>
                  <a:pt x="226171" y="744092"/>
                  <a:pt x="219981" y="740664"/>
                  <a:pt x="217518" y="735572"/>
                </a:cubicBezTo>
                <a:cubicBezTo>
                  <a:pt x="211461" y="722992"/>
                  <a:pt x="205804" y="710412"/>
                  <a:pt x="200512" y="697866"/>
                </a:cubicBezTo>
                <a:cubicBezTo>
                  <a:pt x="200496" y="697849"/>
                  <a:pt x="200496" y="697833"/>
                  <a:pt x="200479" y="697816"/>
                </a:cubicBezTo>
                <a:cubicBezTo>
                  <a:pt x="164354" y="612153"/>
                  <a:pt x="146049" y="527555"/>
                  <a:pt x="146049" y="445836"/>
                </a:cubicBezTo>
                <a:cubicBezTo>
                  <a:pt x="146049" y="390342"/>
                  <a:pt x="154686" y="332701"/>
                  <a:pt x="171725" y="274477"/>
                </a:cubicBezTo>
                <a:cubicBezTo>
                  <a:pt x="185320" y="228018"/>
                  <a:pt x="204273" y="181077"/>
                  <a:pt x="228068" y="134934"/>
                </a:cubicBezTo>
                <a:cubicBezTo>
                  <a:pt x="268470" y="56626"/>
                  <a:pt x="308706" y="7954"/>
                  <a:pt x="310386" y="5924"/>
                </a:cubicBezTo>
                <a:cubicBezTo>
                  <a:pt x="313498" y="2213"/>
                  <a:pt x="318623" y="0"/>
                  <a:pt x="324131" y="0"/>
                </a:cubicBezTo>
                <a:cubicBezTo>
                  <a:pt x="329639" y="0"/>
                  <a:pt x="334764" y="2213"/>
                  <a:pt x="337859" y="5940"/>
                </a:cubicBezTo>
                <a:cubicBezTo>
                  <a:pt x="338275" y="6423"/>
                  <a:pt x="379343" y="55761"/>
                  <a:pt x="420194" y="134934"/>
                </a:cubicBezTo>
                <a:cubicBezTo>
                  <a:pt x="443989" y="181077"/>
                  <a:pt x="462942" y="228035"/>
                  <a:pt x="476537" y="274477"/>
                </a:cubicBezTo>
                <a:cubicBezTo>
                  <a:pt x="493576" y="332701"/>
                  <a:pt x="502213" y="390342"/>
                  <a:pt x="502213" y="445836"/>
                </a:cubicBezTo>
                <a:close/>
                <a:moveTo>
                  <a:pt x="398795" y="559171"/>
                </a:moveTo>
                <a:cubicBezTo>
                  <a:pt x="398795" y="518004"/>
                  <a:pt x="365298" y="484524"/>
                  <a:pt x="324131" y="484524"/>
                </a:cubicBezTo>
                <a:cubicBezTo>
                  <a:pt x="282964" y="484524"/>
                  <a:pt x="249467" y="518004"/>
                  <a:pt x="249467" y="559171"/>
                </a:cubicBezTo>
                <a:cubicBezTo>
                  <a:pt x="249467" y="600339"/>
                  <a:pt x="282964" y="633835"/>
                  <a:pt x="324131" y="633835"/>
                </a:cubicBezTo>
                <a:cubicBezTo>
                  <a:pt x="365298" y="633835"/>
                  <a:pt x="398795" y="600339"/>
                  <a:pt x="398795" y="559171"/>
                </a:cubicBezTo>
                <a:close/>
                <a:moveTo>
                  <a:pt x="438764" y="336062"/>
                </a:moveTo>
                <a:cubicBezTo>
                  <a:pt x="438764" y="272863"/>
                  <a:pt x="387330" y="221445"/>
                  <a:pt x="324131" y="221445"/>
                </a:cubicBezTo>
                <a:cubicBezTo>
                  <a:pt x="260932" y="221445"/>
                  <a:pt x="209498" y="272863"/>
                  <a:pt x="209498" y="336062"/>
                </a:cubicBezTo>
                <a:cubicBezTo>
                  <a:pt x="209498" y="399277"/>
                  <a:pt x="260932" y="450695"/>
                  <a:pt x="324131" y="450695"/>
                </a:cubicBezTo>
                <a:cubicBezTo>
                  <a:pt x="387330" y="450695"/>
                  <a:pt x="438764" y="399277"/>
                  <a:pt x="438764" y="336062"/>
                </a:cubicBezTo>
                <a:close/>
                <a:moveTo>
                  <a:pt x="247554" y="797689"/>
                </a:moveTo>
                <a:cubicBezTo>
                  <a:pt x="247554" y="797906"/>
                  <a:pt x="247737" y="798089"/>
                  <a:pt x="247953" y="798089"/>
                </a:cubicBezTo>
                <a:lnTo>
                  <a:pt x="400309" y="798089"/>
                </a:lnTo>
                <a:cubicBezTo>
                  <a:pt x="400525" y="798089"/>
                  <a:pt x="400708" y="797906"/>
                  <a:pt x="400708" y="797689"/>
                </a:cubicBezTo>
                <a:lnTo>
                  <a:pt x="400708" y="760732"/>
                </a:lnTo>
                <a:lnTo>
                  <a:pt x="247554" y="760732"/>
                </a:lnTo>
                <a:lnTo>
                  <a:pt x="247554" y="797689"/>
                </a:lnTo>
                <a:close/>
                <a:moveTo>
                  <a:pt x="324131" y="238085"/>
                </a:moveTo>
                <a:cubicBezTo>
                  <a:pt x="270101" y="238085"/>
                  <a:pt x="226138" y="282032"/>
                  <a:pt x="226138" y="336062"/>
                </a:cubicBezTo>
                <a:cubicBezTo>
                  <a:pt x="226138" y="390092"/>
                  <a:pt x="270101" y="434055"/>
                  <a:pt x="324131" y="434055"/>
                </a:cubicBezTo>
                <a:cubicBezTo>
                  <a:pt x="378161" y="434055"/>
                  <a:pt x="422124" y="390092"/>
                  <a:pt x="422124" y="336062"/>
                </a:cubicBezTo>
                <a:cubicBezTo>
                  <a:pt x="422124" y="282032"/>
                  <a:pt x="378161" y="238085"/>
                  <a:pt x="324131" y="238085"/>
                </a:cubicBezTo>
                <a:close/>
                <a:moveTo>
                  <a:pt x="324131" y="501164"/>
                </a:moveTo>
                <a:cubicBezTo>
                  <a:pt x="292132" y="501164"/>
                  <a:pt x="266107" y="527189"/>
                  <a:pt x="266107" y="559171"/>
                </a:cubicBezTo>
                <a:cubicBezTo>
                  <a:pt x="266107" y="591170"/>
                  <a:pt x="292132" y="617195"/>
                  <a:pt x="324131" y="617195"/>
                </a:cubicBezTo>
                <a:cubicBezTo>
                  <a:pt x="356130" y="617195"/>
                  <a:pt x="382155" y="591170"/>
                  <a:pt x="382155" y="559171"/>
                </a:cubicBezTo>
                <a:cubicBezTo>
                  <a:pt x="382155" y="527189"/>
                  <a:pt x="356130" y="501164"/>
                  <a:pt x="324131" y="501164"/>
                </a:cubicBezTo>
                <a:close/>
                <a:moveTo>
                  <a:pt x="0" y="652721"/>
                </a:moveTo>
                <a:lnTo>
                  <a:pt x="0" y="681742"/>
                </a:lnTo>
                <a:cubicBezTo>
                  <a:pt x="0" y="688231"/>
                  <a:pt x="3644" y="692757"/>
                  <a:pt x="6922" y="692757"/>
                </a:cubicBezTo>
                <a:lnTo>
                  <a:pt x="180395" y="692757"/>
                </a:lnTo>
                <a:cubicBezTo>
                  <a:pt x="175003" y="679395"/>
                  <a:pt x="170028" y="666050"/>
                  <a:pt x="165485" y="652721"/>
                </a:cubicBezTo>
                <a:lnTo>
                  <a:pt x="0" y="652721"/>
                </a:lnTo>
                <a:close/>
                <a:moveTo>
                  <a:pt x="129409" y="445836"/>
                </a:moveTo>
                <a:cubicBezTo>
                  <a:pt x="129409" y="442325"/>
                  <a:pt x="129443" y="438814"/>
                  <a:pt x="129509" y="435286"/>
                </a:cubicBezTo>
                <a:lnTo>
                  <a:pt x="4526" y="628194"/>
                </a:lnTo>
                <a:cubicBezTo>
                  <a:pt x="3012" y="630524"/>
                  <a:pt x="1847" y="633219"/>
                  <a:pt x="1082" y="636081"/>
                </a:cubicBezTo>
                <a:lnTo>
                  <a:pt x="160010" y="636081"/>
                </a:lnTo>
                <a:cubicBezTo>
                  <a:pt x="139676" y="571635"/>
                  <a:pt x="129409" y="507970"/>
                  <a:pt x="129409" y="4458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9" name="Google Shape;3619;p31"/>
          <p:cNvSpPr/>
          <p:nvPr/>
        </p:nvSpPr>
        <p:spPr>
          <a:xfrm>
            <a:off x="5114657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64" y="8370"/>
                </a:moveTo>
                <a:lnTo>
                  <a:pt x="825164" y="591173"/>
                </a:lnTo>
                <a:cubicBezTo>
                  <a:pt x="825164" y="591809"/>
                  <a:pt x="825080" y="592412"/>
                  <a:pt x="824946" y="593014"/>
                </a:cubicBezTo>
                <a:cubicBezTo>
                  <a:pt x="821193" y="659842"/>
                  <a:pt x="765621" y="713060"/>
                  <a:pt x="697820" y="713060"/>
                </a:cubicBezTo>
                <a:cubicBezTo>
                  <a:pt x="627605" y="713060"/>
                  <a:pt x="570476" y="655992"/>
                  <a:pt x="570476" y="585833"/>
                </a:cubicBezTo>
                <a:cubicBezTo>
                  <a:pt x="570476" y="515656"/>
                  <a:pt x="627605" y="458588"/>
                  <a:pt x="697820" y="458588"/>
                </a:cubicBezTo>
                <a:cubicBezTo>
                  <a:pt x="745115" y="458588"/>
                  <a:pt x="786446" y="484503"/>
                  <a:pt x="808410" y="522855"/>
                </a:cubicBezTo>
                <a:lnTo>
                  <a:pt x="808410" y="160993"/>
                </a:lnTo>
                <a:lnTo>
                  <a:pt x="254688" y="298349"/>
                </a:lnTo>
                <a:lnTo>
                  <a:pt x="254688" y="704690"/>
                </a:lnTo>
                <a:cubicBezTo>
                  <a:pt x="254688" y="774849"/>
                  <a:pt x="197558" y="831934"/>
                  <a:pt x="127344" y="831934"/>
                </a:cubicBezTo>
                <a:cubicBezTo>
                  <a:pt x="57130" y="831934"/>
                  <a:pt x="0" y="774849"/>
                  <a:pt x="0" y="704690"/>
                </a:cubicBezTo>
                <a:cubicBezTo>
                  <a:pt x="0" y="634531"/>
                  <a:pt x="57130" y="577462"/>
                  <a:pt x="127344" y="577462"/>
                </a:cubicBezTo>
                <a:cubicBezTo>
                  <a:pt x="174639" y="577462"/>
                  <a:pt x="215970" y="603377"/>
                  <a:pt x="237934" y="641729"/>
                </a:cubicBezTo>
                <a:lnTo>
                  <a:pt x="237934" y="149877"/>
                </a:lnTo>
                <a:cubicBezTo>
                  <a:pt x="237934" y="149676"/>
                  <a:pt x="237984" y="149492"/>
                  <a:pt x="237984" y="149308"/>
                </a:cubicBezTo>
                <a:cubicBezTo>
                  <a:pt x="238018" y="148990"/>
                  <a:pt x="238035" y="148689"/>
                  <a:pt x="238085" y="148371"/>
                </a:cubicBezTo>
                <a:cubicBezTo>
                  <a:pt x="238135" y="148120"/>
                  <a:pt x="238219" y="147869"/>
                  <a:pt x="238286" y="147617"/>
                </a:cubicBezTo>
                <a:cubicBezTo>
                  <a:pt x="238353" y="147350"/>
                  <a:pt x="238420" y="147082"/>
                  <a:pt x="238537" y="146831"/>
                </a:cubicBezTo>
                <a:cubicBezTo>
                  <a:pt x="238638" y="146563"/>
                  <a:pt x="238755" y="146328"/>
                  <a:pt x="238889" y="146077"/>
                </a:cubicBezTo>
                <a:cubicBezTo>
                  <a:pt x="239006" y="145843"/>
                  <a:pt x="239124" y="145609"/>
                  <a:pt x="239258" y="145391"/>
                </a:cubicBezTo>
                <a:cubicBezTo>
                  <a:pt x="239409" y="145157"/>
                  <a:pt x="239576" y="144956"/>
                  <a:pt x="239744" y="144755"/>
                </a:cubicBezTo>
                <a:cubicBezTo>
                  <a:pt x="239911" y="144537"/>
                  <a:pt x="240062" y="144320"/>
                  <a:pt x="240263" y="144119"/>
                </a:cubicBezTo>
                <a:cubicBezTo>
                  <a:pt x="240430" y="143935"/>
                  <a:pt x="240632" y="143767"/>
                  <a:pt x="240833" y="143600"/>
                </a:cubicBezTo>
                <a:cubicBezTo>
                  <a:pt x="241034" y="143416"/>
                  <a:pt x="241251" y="143231"/>
                  <a:pt x="241469" y="143064"/>
                </a:cubicBezTo>
                <a:cubicBezTo>
                  <a:pt x="241704" y="142913"/>
                  <a:pt x="241938" y="142779"/>
                  <a:pt x="242173" y="142645"/>
                </a:cubicBezTo>
                <a:cubicBezTo>
                  <a:pt x="242407" y="142512"/>
                  <a:pt x="242625" y="142378"/>
                  <a:pt x="242877" y="142260"/>
                </a:cubicBezTo>
                <a:cubicBezTo>
                  <a:pt x="243161" y="142143"/>
                  <a:pt x="243446" y="142043"/>
                  <a:pt x="243748" y="141942"/>
                </a:cubicBezTo>
                <a:cubicBezTo>
                  <a:pt x="243932" y="141892"/>
                  <a:pt x="244100" y="141808"/>
                  <a:pt x="244301" y="141758"/>
                </a:cubicBezTo>
                <a:lnTo>
                  <a:pt x="814760" y="251"/>
                </a:lnTo>
                <a:cubicBezTo>
                  <a:pt x="814810" y="234"/>
                  <a:pt x="814860" y="234"/>
                  <a:pt x="814910" y="218"/>
                </a:cubicBezTo>
                <a:cubicBezTo>
                  <a:pt x="815195" y="167"/>
                  <a:pt x="815480" y="134"/>
                  <a:pt x="815765" y="100"/>
                </a:cubicBezTo>
                <a:cubicBezTo>
                  <a:pt x="816066" y="67"/>
                  <a:pt x="816351" y="17"/>
                  <a:pt x="816619" y="17"/>
                </a:cubicBezTo>
                <a:cubicBezTo>
                  <a:pt x="816686" y="17"/>
                  <a:pt x="816737" y="0"/>
                  <a:pt x="816787" y="0"/>
                </a:cubicBezTo>
                <a:cubicBezTo>
                  <a:pt x="816971" y="0"/>
                  <a:pt x="817155" y="50"/>
                  <a:pt x="817356" y="50"/>
                </a:cubicBezTo>
                <a:cubicBezTo>
                  <a:pt x="817675" y="84"/>
                  <a:pt x="817976" y="100"/>
                  <a:pt x="818295" y="151"/>
                </a:cubicBezTo>
                <a:cubicBezTo>
                  <a:pt x="818546" y="201"/>
                  <a:pt x="818781" y="268"/>
                  <a:pt x="819032" y="352"/>
                </a:cubicBezTo>
                <a:cubicBezTo>
                  <a:pt x="819317" y="419"/>
                  <a:pt x="819585" y="485"/>
                  <a:pt x="819836" y="603"/>
                </a:cubicBezTo>
                <a:cubicBezTo>
                  <a:pt x="820087" y="686"/>
                  <a:pt x="820322" y="820"/>
                  <a:pt x="820573" y="937"/>
                </a:cubicBezTo>
                <a:cubicBezTo>
                  <a:pt x="820808" y="1071"/>
                  <a:pt x="821059" y="1189"/>
                  <a:pt x="821277" y="1322"/>
                </a:cubicBezTo>
                <a:cubicBezTo>
                  <a:pt x="821495" y="1473"/>
                  <a:pt x="821696" y="1641"/>
                  <a:pt x="821913" y="1791"/>
                </a:cubicBezTo>
                <a:cubicBezTo>
                  <a:pt x="822131" y="1959"/>
                  <a:pt x="822349" y="2126"/>
                  <a:pt x="822550" y="2327"/>
                </a:cubicBezTo>
                <a:cubicBezTo>
                  <a:pt x="822734" y="2494"/>
                  <a:pt x="822902" y="2695"/>
                  <a:pt x="823069" y="2879"/>
                </a:cubicBezTo>
                <a:cubicBezTo>
                  <a:pt x="823254" y="3097"/>
                  <a:pt x="823438" y="3298"/>
                  <a:pt x="823606" y="3532"/>
                </a:cubicBezTo>
                <a:cubicBezTo>
                  <a:pt x="823756" y="3750"/>
                  <a:pt x="823890" y="4001"/>
                  <a:pt x="824024" y="4235"/>
                </a:cubicBezTo>
                <a:cubicBezTo>
                  <a:pt x="824158" y="4470"/>
                  <a:pt x="824292" y="4687"/>
                  <a:pt x="824410" y="4938"/>
                </a:cubicBezTo>
                <a:cubicBezTo>
                  <a:pt x="824527" y="5223"/>
                  <a:pt x="824627" y="5508"/>
                  <a:pt x="824711" y="5809"/>
                </a:cubicBezTo>
                <a:cubicBezTo>
                  <a:pt x="824778" y="5993"/>
                  <a:pt x="824862" y="6160"/>
                  <a:pt x="824912" y="6361"/>
                </a:cubicBezTo>
                <a:cubicBezTo>
                  <a:pt x="824929" y="6412"/>
                  <a:pt x="824929" y="6462"/>
                  <a:pt x="824929" y="6512"/>
                </a:cubicBezTo>
                <a:cubicBezTo>
                  <a:pt x="824996" y="6780"/>
                  <a:pt x="825030" y="7081"/>
                  <a:pt x="825063" y="7366"/>
                </a:cubicBezTo>
                <a:cubicBezTo>
                  <a:pt x="825097" y="7650"/>
                  <a:pt x="825130" y="7935"/>
                  <a:pt x="825147" y="8203"/>
                </a:cubicBezTo>
                <a:cubicBezTo>
                  <a:pt x="825147" y="8270"/>
                  <a:pt x="825164" y="8320"/>
                  <a:pt x="825164" y="8370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0" name="Google Shape;3620;p31"/>
          <p:cNvSpPr/>
          <p:nvPr/>
        </p:nvSpPr>
        <p:spPr>
          <a:xfrm>
            <a:off x="5123034" y="1573201"/>
            <a:ext cx="395828" cy="398063"/>
          </a:xfrm>
          <a:custGeom>
            <a:rect b="b" l="l" r="r" t="t"/>
            <a:pathLst>
              <a:path extrusionOk="0" h="796126" w="791656">
                <a:moveTo>
                  <a:pt x="791656" y="566765"/>
                </a:moveTo>
                <a:cubicBezTo>
                  <a:pt x="791656" y="627684"/>
                  <a:pt x="742049" y="677252"/>
                  <a:pt x="681066" y="677252"/>
                </a:cubicBezTo>
                <a:cubicBezTo>
                  <a:pt x="620083" y="677252"/>
                  <a:pt x="570476" y="627684"/>
                  <a:pt x="570476" y="566765"/>
                </a:cubicBezTo>
                <a:cubicBezTo>
                  <a:pt x="570476" y="505830"/>
                  <a:pt x="620083" y="456261"/>
                  <a:pt x="681066" y="456261"/>
                </a:cubicBezTo>
                <a:cubicBezTo>
                  <a:pt x="742049" y="456261"/>
                  <a:pt x="791656" y="505830"/>
                  <a:pt x="791656" y="566765"/>
                </a:cubicBezTo>
                <a:close/>
                <a:moveTo>
                  <a:pt x="110590" y="575135"/>
                </a:moveTo>
                <a:cubicBezTo>
                  <a:pt x="49607" y="575135"/>
                  <a:pt x="0" y="624704"/>
                  <a:pt x="0" y="685622"/>
                </a:cubicBezTo>
                <a:cubicBezTo>
                  <a:pt x="0" y="746558"/>
                  <a:pt x="49607" y="796126"/>
                  <a:pt x="110590" y="796126"/>
                </a:cubicBezTo>
                <a:cubicBezTo>
                  <a:pt x="171573" y="796126"/>
                  <a:pt x="221181" y="746558"/>
                  <a:pt x="221181" y="685622"/>
                </a:cubicBezTo>
                <a:cubicBezTo>
                  <a:pt x="221181" y="624704"/>
                  <a:pt x="171573" y="575135"/>
                  <a:pt x="110590" y="575135"/>
                </a:cubicBezTo>
                <a:close/>
                <a:moveTo>
                  <a:pt x="237934" y="137356"/>
                </a:moveTo>
                <a:lnTo>
                  <a:pt x="237934" y="262022"/>
                </a:lnTo>
                <a:lnTo>
                  <a:pt x="791656" y="124683"/>
                </a:lnTo>
                <a:lnTo>
                  <a:pt x="791656" y="0"/>
                </a:lnTo>
                <a:lnTo>
                  <a:pt x="237934" y="1373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1" name="Google Shape;3621;p31"/>
          <p:cNvSpPr/>
          <p:nvPr/>
        </p:nvSpPr>
        <p:spPr>
          <a:xfrm>
            <a:off x="5114657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47" y="8203"/>
                </a:moveTo>
                <a:cubicBezTo>
                  <a:pt x="825130" y="7935"/>
                  <a:pt x="825097" y="7650"/>
                  <a:pt x="825063" y="7366"/>
                </a:cubicBezTo>
                <a:cubicBezTo>
                  <a:pt x="825030" y="7081"/>
                  <a:pt x="824996" y="6780"/>
                  <a:pt x="824929" y="6512"/>
                </a:cubicBezTo>
                <a:cubicBezTo>
                  <a:pt x="824929" y="6462"/>
                  <a:pt x="824929" y="6412"/>
                  <a:pt x="824912" y="6361"/>
                </a:cubicBezTo>
                <a:cubicBezTo>
                  <a:pt x="824862" y="6160"/>
                  <a:pt x="824778" y="5993"/>
                  <a:pt x="824711" y="5809"/>
                </a:cubicBezTo>
                <a:cubicBezTo>
                  <a:pt x="824627" y="5508"/>
                  <a:pt x="824527" y="5223"/>
                  <a:pt x="824410" y="4938"/>
                </a:cubicBezTo>
                <a:cubicBezTo>
                  <a:pt x="824292" y="4687"/>
                  <a:pt x="824158" y="4470"/>
                  <a:pt x="824024" y="4235"/>
                </a:cubicBezTo>
                <a:cubicBezTo>
                  <a:pt x="823890" y="4001"/>
                  <a:pt x="823756" y="3750"/>
                  <a:pt x="823606" y="3532"/>
                </a:cubicBezTo>
                <a:cubicBezTo>
                  <a:pt x="823438" y="3298"/>
                  <a:pt x="823254" y="3097"/>
                  <a:pt x="823069" y="2879"/>
                </a:cubicBezTo>
                <a:cubicBezTo>
                  <a:pt x="822902" y="2695"/>
                  <a:pt x="822734" y="2494"/>
                  <a:pt x="822550" y="2327"/>
                </a:cubicBezTo>
                <a:cubicBezTo>
                  <a:pt x="822349" y="2126"/>
                  <a:pt x="822131" y="1959"/>
                  <a:pt x="821913" y="1791"/>
                </a:cubicBezTo>
                <a:cubicBezTo>
                  <a:pt x="821696" y="1641"/>
                  <a:pt x="821495" y="1473"/>
                  <a:pt x="821277" y="1322"/>
                </a:cubicBezTo>
                <a:cubicBezTo>
                  <a:pt x="821059" y="1189"/>
                  <a:pt x="820808" y="1071"/>
                  <a:pt x="820573" y="937"/>
                </a:cubicBezTo>
                <a:cubicBezTo>
                  <a:pt x="820322" y="820"/>
                  <a:pt x="820087" y="686"/>
                  <a:pt x="819836" y="603"/>
                </a:cubicBezTo>
                <a:cubicBezTo>
                  <a:pt x="819585" y="485"/>
                  <a:pt x="819317" y="419"/>
                  <a:pt x="819032" y="352"/>
                </a:cubicBezTo>
                <a:cubicBezTo>
                  <a:pt x="818781" y="268"/>
                  <a:pt x="818546" y="201"/>
                  <a:pt x="818295" y="151"/>
                </a:cubicBezTo>
                <a:cubicBezTo>
                  <a:pt x="817976" y="100"/>
                  <a:pt x="817675" y="84"/>
                  <a:pt x="817356" y="50"/>
                </a:cubicBezTo>
                <a:cubicBezTo>
                  <a:pt x="817155" y="50"/>
                  <a:pt x="816971" y="0"/>
                  <a:pt x="816787" y="0"/>
                </a:cubicBezTo>
                <a:cubicBezTo>
                  <a:pt x="816737" y="0"/>
                  <a:pt x="816686" y="17"/>
                  <a:pt x="816619" y="17"/>
                </a:cubicBezTo>
                <a:cubicBezTo>
                  <a:pt x="816351" y="17"/>
                  <a:pt x="816066" y="67"/>
                  <a:pt x="815765" y="100"/>
                </a:cubicBezTo>
                <a:cubicBezTo>
                  <a:pt x="815480" y="134"/>
                  <a:pt x="815195" y="167"/>
                  <a:pt x="814910" y="218"/>
                </a:cubicBezTo>
                <a:cubicBezTo>
                  <a:pt x="814860" y="234"/>
                  <a:pt x="814810" y="234"/>
                  <a:pt x="814760" y="251"/>
                </a:cubicBezTo>
                <a:lnTo>
                  <a:pt x="244301" y="141758"/>
                </a:lnTo>
                <a:cubicBezTo>
                  <a:pt x="244100" y="141808"/>
                  <a:pt x="243932" y="141892"/>
                  <a:pt x="243748" y="141942"/>
                </a:cubicBezTo>
                <a:cubicBezTo>
                  <a:pt x="243446" y="142043"/>
                  <a:pt x="243161" y="142143"/>
                  <a:pt x="242877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4" y="142913"/>
                  <a:pt x="241469" y="143064"/>
                </a:cubicBezTo>
                <a:cubicBezTo>
                  <a:pt x="241251" y="143231"/>
                  <a:pt x="241034" y="143416"/>
                  <a:pt x="240833" y="143600"/>
                </a:cubicBezTo>
                <a:cubicBezTo>
                  <a:pt x="240632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4" y="144755"/>
                </a:cubicBezTo>
                <a:cubicBezTo>
                  <a:pt x="239576" y="144956"/>
                  <a:pt x="239409" y="145157"/>
                  <a:pt x="239258" y="145391"/>
                </a:cubicBezTo>
                <a:cubicBezTo>
                  <a:pt x="239124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5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8" y="774849"/>
                  <a:pt x="254688" y="704690"/>
                </a:cubicBezTo>
                <a:lnTo>
                  <a:pt x="254688" y="298349"/>
                </a:lnTo>
                <a:lnTo>
                  <a:pt x="808410" y="160993"/>
                </a:lnTo>
                <a:lnTo>
                  <a:pt x="808410" y="522855"/>
                </a:lnTo>
                <a:cubicBezTo>
                  <a:pt x="786446" y="484503"/>
                  <a:pt x="745115" y="458588"/>
                  <a:pt x="697820" y="458588"/>
                </a:cubicBezTo>
                <a:cubicBezTo>
                  <a:pt x="627605" y="458588"/>
                  <a:pt x="570476" y="515656"/>
                  <a:pt x="570476" y="585833"/>
                </a:cubicBezTo>
                <a:cubicBezTo>
                  <a:pt x="570476" y="655992"/>
                  <a:pt x="627605" y="713060"/>
                  <a:pt x="697820" y="713060"/>
                </a:cubicBezTo>
                <a:cubicBezTo>
                  <a:pt x="765621" y="713060"/>
                  <a:pt x="821193" y="659842"/>
                  <a:pt x="824946" y="593014"/>
                </a:cubicBezTo>
                <a:cubicBezTo>
                  <a:pt x="825080" y="592412"/>
                  <a:pt x="825164" y="591809"/>
                  <a:pt x="825164" y="591173"/>
                </a:cubicBezTo>
                <a:lnTo>
                  <a:pt x="825164" y="8370"/>
                </a:lnTo>
                <a:cubicBezTo>
                  <a:pt x="825164" y="8320"/>
                  <a:pt x="825147" y="8270"/>
                  <a:pt x="825147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20" y="696320"/>
                </a:moveTo>
                <a:cubicBezTo>
                  <a:pt x="636837" y="696320"/>
                  <a:pt x="587229" y="646751"/>
                  <a:pt x="587229" y="585833"/>
                </a:cubicBezTo>
                <a:cubicBezTo>
                  <a:pt x="587229" y="524897"/>
                  <a:pt x="636837" y="475329"/>
                  <a:pt x="697820" y="475329"/>
                </a:cubicBezTo>
                <a:cubicBezTo>
                  <a:pt x="758803" y="475329"/>
                  <a:pt x="808410" y="524897"/>
                  <a:pt x="808410" y="585833"/>
                </a:cubicBezTo>
                <a:cubicBezTo>
                  <a:pt x="808410" y="646751"/>
                  <a:pt x="758803" y="696320"/>
                  <a:pt x="697820" y="696320"/>
                </a:cubicBezTo>
                <a:close/>
                <a:moveTo>
                  <a:pt x="808410" y="143750"/>
                </a:moveTo>
                <a:lnTo>
                  <a:pt x="254688" y="281089"/>
                </a:lnTo>
                <a:lnTo>
                  <a:pt x="254688" y="156423"/>
                </a:lnTo>
                <a:lnTo>
                  <a:pt x="808410" y="19067"/>
                </a:lnTo>
                <a:lnTo>
                  <a:pt x="808410" y="14375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2" name="Google Shape;3622;p31"/>
          <p:cNvSpPr/>
          <p:nvPr/>
        </p:nvSpPr>
        <p:spPr>
          <a:xfrm>
            <a:off x="6933151" y="1567836"/>
            <a:ext cx="356967" cy="407838"/>
          </a:xfrm>
          <a:custGeom>
            <a:rect b="b" l="l" r="r" t="t"/>
            <a:pathLst>
              <a:path extrusionOk="0" h="815677" w="713934">
                <a:moveTo>
                  <a:pt x="713934" y="701782"/>
                </a:moveTo>
                <a:lnTo>
                  <a:pt x="713934" y="815678"/>
                </a:lnTo>
                <a:lnTo>
                  <a:pt x="0" y="815678"/>
                </a:lnTo>
                <a:lnTo>
                  <a:pt x="0" y="701782"/>
                </a:lnTo>
                <a:cubicBezTo>
                  <a:pt x="0" y="593872"/>
                  <a:pt x="58435" y="499617"/>
                  <a:pt x="145413" y="448897"/>
                </a:cubicBezTo>
                <a:cubicBezTo>
                  <a:pt x="150684" y="445829"/>
                  <a:pt x="157306" y="446379"/>
                  <a:pt x="162044" y="450214"/>
                </a:cubicBezTo>
                <a:cubicBezTo>
                  <a:pt x="214007" y="492331"/>
                  <a:pt x="280266" y="517575"/>
                  <a:pt x="352396" y="517575"/>
                </a:cubicBezTo>
                <a:cubicBezTo>
                  <a:pt x="426212" y="517575"/>
                  <a:pt x="493839" y="491147"/>
                  <a:pt x="546352" y="447263"/>
                </a:cubicBezTo>
                <a:cubicBezTo>
                  <a:pt x="551006" y="443378"/>
                  <a:pt x="557562" y="442711"/>
                  <a:pt x="562867" y="445662"/>
                </a:cubicBezTo>
                <a:cubicBezTo>
                  <a:pt x="652947" y="495566"/>
                  <a:pt x="713934" y="591554"/>
                  <a:pt x="713934" y="701782"/>
                </a:cubicBezTo>
                <a:close/>
                <a:moveTo>
                  <a:pt x="352396" y="430423"/>
                </a:moveTo>
                <a:cubicBezTo>
                  <a:pt x="471319" y="430423"/>
                  <a:pt x="567721" y="334068"/>
                  <a:pt x="567721" y="215203"/>
                </a:cubicBezTo>
                <a:cubicBezTo>
                  <a:pt x="567721" y="96339"/>
                  <a:pt x="471319" y="0"/>
                  <a:pt x="352396" y="0"/>
                </a:cubicBezTo>
                <a:cubicBezTo>
                  <a:pt x="233474" y="0"/>
                  <a:pt x="137072" y="96355"/>
                  <a:pt x="137072" y="215220"/>
                </a:cubicBezTo>
                <a:cubicBezTo>
                  <a:pt x="137072" y="334084"/>
                  <a:pt x="233474" y="430423"/>
                  <a:pt x="352396" y="4304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3" name="Google Shape;3623;p31"/>
          <p:cNvSpPr/>
          <p:nvPr/>
        </p:nvSpPr>
        <p:spPr>
          <a:xfrm>
            <a:off x="6928980" y="1563667"/>
            <a:ext cx="365307" cy="416176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4" name="Google Shape;3624;p31"/>
          <p:cNvSpPr/>
          <p:nvPr/>
        </p:nvSpPr>
        <p:spPr>
          <a:xfrm>
            <a:off x="4708490" y="2348591"/>
            <a:ext cx="416344" cy="416327"/>
          </a:xfrm>
          <a:custGeom>
            <a:rect b="b" l="l" r="r" t="t"/>
            <a:pathLst>
              <a:path extrusionOk="0" h="832654" w="832689">
                <a:moveTo>
                  <a:pt x="832690" y="139015"/>
                </a:moveTo>
                <a:cubicBezTo>
                  <a:pt x="832690" y="151412"/>
                  <a:pt x="827864" y="163060"/>
                  <a:pt x="819095" y="171829"/>
                </a:cubicBezTo>
                <a:lnTo>
                  <a:pt x="754299" y="236625"/>
                </a:lnTo>
                <a:cubicBezTo>
                  <a:pt x="754016" y="237058"/>
                  <a:pt x="753683" y="237457"/>
                  <a:pt x="753317" y="237823"/>
                </a:cubicBezTo>
                <a:cubicBezTo>
                  <a:pt x="752951" y="238189"/>
                  <a:pt x="752551" y="238522"/>
                  <a:pt x="752119" y="238805"/>
                </a:cubicBezTo>
                <a:lnTo>
                  <a:pt x="727209" y="263715"/>
                </a:lnTo>
                <a:cubicBezTo>
                  <a:pt x="726809" y="264514"/>
                  <a:pt x="726293" y="265246"/>
                  <a:pt x="725628" y="265912"/>
                </a:cubicBezTo>
                <a:cubicBezTo>
                  <a:pt x="724979" y="266561"/>
                  <a:pt x="724247" y="267077"/>
                  <a:pt x="723465" y="267459"/>
                </a:cubicBezTo>
                <a:lnTo>
                  <a:pt x="210935" y="779988"/>
                </a:lnTo>
                <a:cubicBezTo>
                  <a:pt x="210736" y="780188"/>
                  <a:pt x="210536" y="780371"/>
                  <a:pt x="210320" y="780538"/>
                </a:cubicBezTo>
                <a:cubicBezTo>
                  <a:pt x="210120" y="780721"/>
                  <a:pt x="209887" y="780870"/>
                  <a:pt x="209671" y="781020"/>
                </a:cubicBezTo>
                <a:cubicBezTo>
                  <a:pt x="209454" y="781170"/>
                  <a:pt x="209238" y="781303"/>
                  <a:pt x="209022" y="781420"/>
                </a:cubicBezTo>
                <a:cubicBezTo>
                  <a:pt x="208988" y="781436"/>
                  <a:pt x="208939" y="781469"/>
                  <a:pt x="208889" y="781486"/>
                </a:cubicBezTo>
                <a:cubicBezTo>
                  <a:pt x="208672" y="781603"/>
                  <a:pt x="208456" y="781702"/>
                  <a:pt x="208240" y="781786"/>
                </a:cubicBezTo>
                <a:cubicBezTo>
                  <a:pt x="208040" y="781869"/>
                  <a:pt x="207824" y="781952"/>
                  <a:pt x="207624" y="782019"/>
                </a:cubicBezTo>
                <a:cubicBezTo>
                  <a:pt x="207507" y="782052"/>
                  <a:pt x="207408" y="782085"/>
                  <a:pt x="207291" y="782118"/>
                </a:cubicBezTo>
                <a:lnTo>
                  <a:pt x="207258" y="782118"/>
                </a:lnTo>
                <a:lnTo>
                  <a:pt x="70893" y="820191"/>
                </a:lnTo>
                <a:lnTo>
                  <a:pt x="28927" y="831905"/>
                </a:lnTo>
                <a:cubicBezTo>
                  <a:pt x="27130" y="832421"/>
                  <a:pt x="25266" y="832654"/>
                  <a:pt x="23402" y="832654"/>
                </a:cubicBezTo>
                <a:cubicBezTo>
                  <a:pt x="17512" y="832654"/>
                  <a:pt x="11555" y="830191"/>
                  <a:pt x="7012" y="825649"/>
                </a:cubicBezTo>
                <a:cubicBezTo>
                  <a:pt x="1038" y="819675"/>
                  <a:pt x="-1358" y="811272"/>
                  <a:pt x="755" y="803734"/>
                </a:cubicBezTo>
                <a:lnTo>
                  <a:pt x="12470" y="761768"/>
                </a:lnTo>
                <a:lnTo>
                  <a:pt x="50542" y="625369"/>
                </a:lnTo>
                <a:cubicBezTo>
                  <a:pt x="50642" y="625020"/>
                  <a:pt x="50758" y="624671"/>
                  <a:pt x="50908" y="624338"/>
                </a:cubicBezTo>
                <a:cubicBezTo>
                  <a:pt x="50991" y="624121"/>
                  <a:pt x="51091" y="623922"/>
                  <a:pt x="51191" y="623739"/>
                </a:cubicBezTo>
                <a:cubicBezTo>
                  <a:pt x="51308" y="623506"/>
                  <a:pt x="51441" y="623289"/>
                  <a:pt x="51574" y="623073"/>
                </a:cubicBezTo>
                <a:cubicBezTo>
                  <a:pt x="51624" y="623007"/>
                  <a:pt x="51674" y="622940"/>
                  <a:pt x="51707" y="622873"/>
                </a:cubicBezTo>
                <a:cubicBezTo>
                  <a:pt x="51990" y="622457"/>
                  <a:pt x="52323" y="622058"/>
                  <a:pt x="52672" y="621725"/>
                </a:cubicBezTo>
                <a:cubicBezTo>
                  <a:pt x="52789" y="621592"/>
                  <a:pt x="52922" y="621476"/>
                  <a:pt x="53038" y="621359"/>
                </a:cubicBezTo>
                <a:lnTo>
                  <a:pt x="567065" y="107332"/>
                </a:lnTo>
                <a:lnTo>
                  <a:pt x="594954" y="79460"/>
                </a:lnTo>
                <a:lnTo>
                  <a:pt x="660832" y="13566"/>
                </a:lnTo>
                <a:cubicBezTo>
                  <a:pt x="678919" y="-4522"/>
                  <a:pt x="708372" y="-4522"/>
                  <a:pt x="726443" y="13566"/>
                </a:cubicBezTo>
                <a:lnTo>
                  <a:pt x="819095" y="106217"/>
                </a:lnTo>
                <a:cubicBezTo>
                  <a:pt x="827864" y="114970"/>
                  <a:pt x="832690" y="126618"/>
                  <a:pt x="832690" y="139015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5" name="Google Shape;3625;p31"/>
          <p:cNvSpPr/>
          <p:nvPr/>
        </p:nvSpPr>
        <p:spPr>
          <a:xfrm>
            <a:off x="4716802" y="2356907"/>
            <a:ext cx="399712" cy="399699"/>
          </a:xfrm>
          <a:custGeom>
            <a:rect b="b" l="l" r="r" t="t"/>
            <a:pathLst>
              <a:path extrusionOk="0" h="799397" w="799424">
                <a:moveTo>
                  <a:pt x="109296" y="690107"/>
                </a:moveTo>
                <a:lnTo>
                  <a:pt x="172478" y="753290"/>
                </a:lnTo>
                <a:lnTo>
                  <a:pt x="54351" y="786270"/>
                </a:lnTo>
                <a:lnTo>
                  <a:pt x="13133" y="745053"/>
                </a:lnTo>
                <a:lnTo>
                  <a:pt x="46114" y="626925"/>
                </a:lnTo>
                <a:lnTo>
                  <a:pt x="109296" y="690107"/>
                </a:lnTo>
                <a:close/>
                <a:moveTo>
                  <a:pt x="154" y="791578"/>
                </a:moveTo>
                <a:cubicBezTo>
                  <a:pt x="-445" y="793692"/>
                  <a:pt x="803" y="795888"/>
                  <a:pt x="2168" y="797236"/>
                </a:cubicBezTo>
                <a:cubicBezTo>
                  <a:pt x="3515" y="798600"/>
                  <a:pt x="5728" y="799832"/>
                  <a:pt x="7825" y="799249"/>
                </a:cubicBezTo>
                <a:lnTo>
                  <a:pt x="35947" y="791395"/>
                </a:lnTo>
                <a:lnTo>
                  <a:pt x="8008" y="763457"/>
                </a:lnTo>
                <a:lnTo>
                  <a:pt x="154" y="791578"/>
                </a:lnTo>
                <a:close/>
                <a:moveTo>
                  <a:pt x="790705" y="101350"/>
                </a:moveTo>
                <a:lnTo>
                  <a:pt x="698053" y="8699"/>
                </a:lnTo>
                <a:cubicBezTo>
                  <a:pt x="686455" y="-2900"/>
                  <a:pt x="667585" y="-2900"/>
                  <a:pt x="655971" y="8699"/>
                </a:cubicBezTo>
                <a:lnTo>
                  <a:pt x="595967" y="68702"/>
                </a:lnTo>
                <a:lnTo>
                  <a:pt x="730701" y="203437"/>
                </a:lnTo>
                <a:lnTo>
                  <a:pt x="790705" y="143433"/>
                </a:lnTo>
                <a:cubicBezTo>
                  <a:pt x="793517" y="140621"/>
                  <a:pt x="795697" y="137343"/>
                  <a:pt x="797178" y="133782"/>
                </a:cubicBezTo>
                <a:cubicBezTo>
                  <a:pt x="798659" y="130221"/>
                  <a:pt x="799424" y="126360"/>
                  <a:pt x="799424" y="122383"/>
                </a:cubicBezTo>
                <a:cubicBezTo>
                  <a:pt x="799424" y="114446"/>
                  <a:pt x="796329" y="106958"/>
                  <a:pt x="790705" y="101350"/>
                </a:cubicBezTo>
                <a:close/>
                <a:moveTo>
                  <a:pt x="568095" y="96591"/>
                </a:moveTo>
                <a:lnTo>
                  <a:pt x="635370" y="163883"/>
                </a:lnTo>
                <a:cubicBezTo>
                  <a:pt x="635404" y="163900"/>
                  <a:pt x="635420" y="163917"/>
                  <a:pt x="635453" y="163950"/>
                </a:cubicBezTo>
                <a:cubicBezTo>
                  <a:pt x="635487" y="163983"/>
                  <a:pt x="635503" y="164000"/>
                  <a:pt x="635520" y="164033"/>
                </a:cubicBezTo>
                <a:lnTo>
                  <a:pt x="702812" y="231325"/>
                </a:lnTo>
                <a:lnTo>
                  <a:pt x="718936" y="215201"/>
                </a:lnTo>
                <a:lnTo>
                  <a:pt x="584202" y="80467"/>
                </a:lnTo>
                <a:lnTo>
                  <a:pt x="568095" y="96591"/>
                </a:lnTo>
                <a:close/>
                <a:moveTo>
                  <a:pt x="126951" y="684234"/>
                </a:moveTo>
                <a:lnTo>
                  <a:pt x="188419" y="745702"/>
                </a:lnTo>
                <a:lnTo>
                  <a:pt x="691048" y="243090"/>
                </a:lnTo>
                <a:lnTo>
                  <a:pt x="629563" y="181605"/>
                </a:lnTo>
                <a:lnTo>
                  <a:pt x="126951" y="684234"/>
                </a:lnTo>
                <a:close/>
                <a:moveTo>
                  <a:pt x="617798" y="169841"/>
                </a:moveTo>
                <a:lnTo>
                  <a:pt x="556330" y="108356"/>
                </a:lnTo>
                <a:lnTo>
                  <a:pt x="53702" y="610984"/>
                </a:lnTo>
                <a:lnTo>
                  <a:pt x="115187" y="672469"/>
                </a:lnTo>
                <a:lnTo>
                  <a:pt x="617798" y="1698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6" name="Google Shape;3626;p31"/>
          <p:cNvSpPr/>
          <p:nvPr/>
        </p:nvSpPr>
        <p:spPr>
          <a:xfrm>
            <a:off x="4708490" y="2348591"/>
            <a:ext cx="416344" cy="416327"/>
          </a:xfrm>
          <a:custGeom>
            <a:rect b="b" l="l" r="r" t="t"/>
            <a:pathLst>
              <a:path extrusionOk="0" h="832654" w="832689">
                <a:moveTo>
                  <a:pt x="819095" y="106217"/>
                </a:moveTo>
                <a:lnTo>
                  <a:pt x="726443" y="13566"/>
                </a:lnTo>
                <a:cubicBezTo>
                  <a:pt x="708372" y="-4522"/>
                  <a:pt x="678919" y="-4522"/>
                  <a:pt x="660832" y="13566"/>
                </a:cubicBezTo>
                <a:lnTo>
                  <a:pt x="594954" y="79460"/>
                </a:lnTo>
                <a:lnTo>
                  <a:pt x="567065" y="107332"/>
                </a:lnTo>
                <a:lnTo>
                  <a:pt x="53038" y="621359"/>
                </a:lnTo>
                <a:cubicBezTo>
                  <a:pt x="52922" y="621476"/>
                  <a:pt x="52789" y="621592"/>
                  <a:pt x="52672" y="621725"/>
                </a:cubicBezTo>
                <a:cubicBezTo>
                  <a:pt x="52323" y="622058"/>
                  <a:pt x="51990" y="622457"/>
                  <a:pt x="51707" y="622873"/>
                </a:cubicBezTo>
                <a:cubicBezTo>
                  <a:pt x="51674" y="622940"/>
                  <a:pt x="51624" y="623007"/>
                  <a:pt x="51574" y="623073"/>
                </a:cubicBezTo>
                <a:cubicBezTo>
                  <a:pt x="51441" y="623289"/>
                  <a:pt x="51308" y="623506"/>
                  <a:pt x="51191" y="623739"/>
                </a:cubicBezTo>
                <a:cubicBezTo>
                  <a:pt x="51091" y="623922"/>
                  <a:pt x="50991" y="624121"/>
                  <a:pt x="50908" y="624338"/>
                </a:cubicBezTo>
                <a:cubicBezTo>
                  <a:pt x="50758" y="624671"/>
                  <a:pt x="50642" y="625020"/>
                  <a:pt x="50542" y="625369"/>
                </a:cubicBezTo>
                <a:lnTo>
                  <a:pt x="12470" y="761768"/>
                </a:lnTo>
                <a:lnTo>
                  <a:pt x="755" y="803734"/>
                </a:lnTo>
                <a:cubicBezTo>
                  <a:pt x="-1358" y="811272"/>
                  <a:pt x="1038" y="819675"/>
                  <a:pt x="7012" y="825649"/>
                </a:cubicBezTo>
                <a:cubicBezTo>
                  <a:pt x="11555" y="830191"/>
                  <a:pt x="17512" y="832654"/>
                  <a:pt x="23402" y="832654"/>
                </a:cubicBezTo>
                <a:cubicBezTo>
                  <a:pt x="25266" y="832654"/>
                  <a:pt x="27130" y="832421"/>
                  <a:pt x="28927" y="831905"/>
                </a:cubicBezTo>
                <a:lnTo>
                  <a:pt x="70893" y="820191"/>
                </a:lnTo>
                <a:lnTo>
                  <a:pt x="207258" y="782118"/>
                </a:lnTo>
                <a:lnTo>
                  <a:pt x="207291" y="782118"/>
                </a:lnTo>
                <a:cubicBezTo>
                  <a:pt x="207408" y="782085"/>
                  <a:pt x="207507" y="782052"/>
                  <a:pt x="207624" y="782019"/>
                </a:cubicBezTo>
                <a:cubicBezTo>
                  <a:pt x="207824" y="781952"/>
                  <a:pt x="208040" y="781869"/>
                  <a:pt x="208240" y="781786"/>
                </a:cubicBezTo>
                <a:cubicBezTo>
                  <a:pt x="208456" y="781702"/>
                  <a:pt x="208672" y="781603"/>
                  <a:pt x="208889" y="781486"/>
                </a:cubicBezTo>
                <a:cubicBezTo>
                  <a:pt x="208939" y="781469"/>
                  <a:pt x="208988" y="781436"/>
                  <a:pt x="209022" y="781420"/>
                </a:cubicBezTo>
                <a:cubicBezTo>
                  <a:pt x="209238" y="781303"/>
                  <a:pt x="209454" y="781170"/>
                  <a:pt x="209671" y="781020"/>
                </a:cubicBezTo>
                <a:cubicBezTo>
                  <a:pt x="209887" y="780870"/>
                  <a:pt x="210120" y="780721"/>
                  <a:pt x="210320" y="780538"/>
                </a:cubicBezTo>
                <a:cubicBezTo>
                  <a:pt x="210536" y="780371"/>
                  <a:pt x="210736" y="780188"/>
                  <a:pt x="210935" y="779988"/>
                </a:cubicBezTo>
                <a:lnTo>
                  <a:pt x="723465" y="267459"/>
                </a:lnTo>
                <a:cubicBezTo>
                  <a:pt x="724247" y="267077"/>
                  <a:pt x="724979" y="266561"/>
                  <a:pt x="725628" y="265912"/>
                </a:cubicBezTo>
                <a:cubicBezTo>
                  <a:pt x="726293" y="265246"/>
                  <a:pt x="726809" y="264514"/>
                  <a:pt x="727209" y="263715"/>
                </a:cubicBezTo>
                <a:lnTo>
                  <a:pt x="752119" y="238805"/>
                </a:lnTo>
                <a:cubicBezTo>
                  <a:pt x="752551" y="238522"/>
                  <a:pt x="752951" y="238189"/>
                  <a:pt x="753317" y="237823"/>
                </a:cubicBezTo>
                <a:cubicBezTo>
                  <a:pt x="753683" y="237457"/>
                  <a:pt x="754016" y="237058"/>
                  <a:pt x="754299" y="236625"/>
                </a:cubicBezTo>
                <a:lnTo>
                  <a:pt x="819095" y="171829"/>
                </a:lnTo>
                <a:cubicBezTo>
                  <a:pt x="827864" y="163060"/>
                  <a:pt x="832690" y="151412"/>
                  <a:pt x="832690" y="139015"/>
                </a:cubicBezTo>
                <a:cubicBezTo>
                  <a:pt x="832690" y="126618"/>
                  <a:pt x="827864" y="114970"/>
                  <a:pt x="819095" y="106217"/>
                </a:cubicBezTo>
                <a:close/>
                <a:moveTo>
                  <a:pt x="747326" y="220068"/>
                </a:moveTo>
                <a:lnTo>
                  <a:pt x="612592" y="85334"/>
                </a:lnTo>
                <a:lnTo>
                  <a:pt x="672596" y="25330"/>
                </a:lnTo>
                <a:cubicBezTo>
                  <a:pt x="684211" y="13732"/>
                  <a:pt x="703081" y="13732"/>
                  <a:pt x="714679" y="25330"/>
                </a:cubicBezTo>
                <a:lnTo>
                  <a:pt x="807330" y="117982"/>
                </a:lnTo>
                <a:cubicBezTo>
                  <a:pt x="812955" y="123590"/>
                  <a:pt x="816050" y="131078"/>
                  <a:pt x="816050" y="139015"/>
                </a:cubicBezTo>
                <a:cubicBezTo>
                  <a:pt x="816050" y="142992"/>
                  <a:pt x="815284" y="146852"/>
                  <a:pt x="813803" y="150413"/>
                </a:cubicBezTo>
                <a:cubicBezTo>
                  <a:pt x="812322" y="153974"/>
                  <a:pt x="810142" y="157252"/>
                  <a:pt x="807330" y="160065"/>
                </a:cubicBezTo>
                <a:lnTo>
                  <a:pt x="747326" y="220068"/>
                </a:lnTo>
                <a:close/>
                <a:moveTo>
                  <a:pt x="719438" y="247957"/>
                </a:moveTo>
                <a:lnTo>
                  <a:pt x="652145" y="180665"/>
                </a:lnTo>
                <a:cubicBezTo>
                  <a:pt x="652129" y="180632"/>
                  <a:pt x="652112" y="180615"/>
                  <a:pt x="652079" y="180582"/>
                </a:cubicBezTo>
                <a:cubicBezTo>
                  <a:pt x="652046" y="180548"/>
                  <a:pt x="652029" y="180532"/>
                  <a:pt x="651996" y="180515"/>
                </a:cubicBezTo>
                <a:lnTo>
                  <a:pt x="584720" y="113223"/>
                </a:lnTo>
                <a:lnTo>
                  <a:pt x="600828" y="97099"/>
                </a:lnTo>
                <a:lnTo>
                  <a:pt x="735562" y="231833"/>
                </a:lnTo>
                <a:lnTo>
                  <a:pt x="719438" y="247957"/>
                </a:lnTo>
                <a:close/>
                <a:moveTo>
                  <a:pt x="572956" y="124987"/>
                </a:moveTo>
                <a:lnTo>
                  <a:pt x="634424" y="186472"/>
                </a:lnTo>
                <a:lnTo>
                  <a:pt x="131812" y="689101"/>
                </a:lnTo>
                <a:lnTo>
                  <a:pt x="70327" y="627616"/>
                </a:lnTo>
                <a:lnTo>
                  <a:pt x="572956" y="124987"/>
                </a:lnTo>
                <a:close/>
                <a:moveTo>
                  <a:pt x="205045" y="762333"/>
                </a:moveTo>
                <a:lnTo>
                  <a:pt x="143577" y="700865"/>
                </a:lnTo>
                <a:lnTo>
                  <a:pt x="646188" y="198237"/>
                </a:lnTo>
                <a:lnTo>
                  <a:pt x="707673" y="259722"/>
                </a:lnTo>
                <a:lnTo>
                  <a:pt x="205045" y="762333"/>
                </a:lnTo>
                <a:close/>
                <a:moveTo>
                  <a:pt x="24451" y="815881"/>
                </a:moveTo>
                <a:cubicBezTo>
                  <a:pt x="22354" y="816463"/>
                  <a:pt x="20141" y="815232"/>
                  <a:pt x="18793" y="813868"/>
                </a:cubicBezTo>
                <a:cubicBezTo>
                  <a:pt x="17429" y="812520"/>
                  <a:pt x="16181" y="810323"/>
                  <a:pt x="16780" y="808210"/>
                </a:cubicBezTo>
                <a:lnTo>
                  <a:pt x="24634" y="780088"/>
                </a:lnTo>
                <a:lnTo>
                  <a:pt x="52572" y="808027"/>
                </a:lnTo>
                <a:lnTo>
                  <a:pt x="24451" y="815881"/>
                </a:lnTo>
                <a:close/>
                <a:moveTo>
                  <a:pt x="70976" y="802902"/>
                </a:moveTo>
                <a:lnTo>
                  <a:pt x="29759" y="761684"/>
                </a:lnTo>
                <a:lnTo>
                  <a:pt x="62739" y="643557"/>
                </a:lnTo>
                <a:lnTo>
                  <a:pt x="125921" y="706739"/>
                </a:lnTo>
                <a:lnTo>
                  <a:pt x="189104" y="769921"/>
                </a:lnTo>
                <a:lnTo>
                  <a:pt x="70976" y="80290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7" name="Google Shape;3627;p31"/>
          <p:cNvSpPr/>
          <p:nvPr/>
        </p:nvSpPr>
        <p:spPr>
          <a:xfrm>
            <a:off x="3959856" y="2353481"/>
            <a:ext cx="473825" cy="406126"/>
          </a:xfrm>
          <a:custGeom>
            <a:rect b="b" l="l" r="r" t="t"/>
            <a:pathLst>
              <a:path extrusionOk="0" h="812251" w="947650">
                <a:moveTo>
                  <a:pt x="44967" y="798973"/>
                </a:moveTo>
                <a:cubicBezTo>
                  <a:pt x="64935" y="786551"/>
                  <a:pt x="122149" y="745628"/>
                  <a:pt x="154520" y="667574"/>
                </a:cubicBezTo>
                <a:cubicBezTo>
                  <a:pt x="156436" y="662969"/>
                  <a:pt x="154985" y="657610"/>
                  <a:pt x="150979" y="654649"/>
                </a:cubicBezTo>
                <a:cubicBezTo>
                  <a:pt x="58105" y="585671"/>
                  <a:pt x="0" y="487243"/>
                  <a:pt x="0" y="377999"/>
                </a:cubicBezTo>
                <a:cubicBezTo>
                  <a:pt x="0" y="169244"/>
                  <a:pt x="212141" y="0"/>
                  <a:pt x="473815" y="0"/>
                </a:cubicBezTo>
                <a:cubicBezTo>
                  <a:pt x="735509" y="0"/>
                  <a:pt x="947650" y="169244"/>
                  <a:pt x="947650" y="377999"/>
                </a:cubicBezTo>
                <a:cubicBezTo>
                  <a:pt x="947650" y="586774"/>
                  <a:pt x="735509" y="755999"/>
                  <a:pt x="473815" y="755999"/>
                </a:cubicBezTo>
                <a:cubicBezTo>
                  <a:pt x="415033" y="755999"/>
                  <a:pt x="358748" y="747466"/>
                  <a:pt x="306796" y="731851"/>
                </a:cubicBezTo>
                <a:cubicBezTo>
                  <a:pt x="303371" y="730826"/>
                  <a:pt x="299656" y="731522"/>
                  <a:pt x="296851" y="733728"/>
                </a:cubicBezTo>
                <a:cubicBezTo>
                  <a:pt x="172592" y="831014"/>
                  <a:pt x="74048" y="813716"/>
                  <a:pt x="45934" y="805783"/>
                </a:cubicBezTo>
                <a:cubicBezTo>
                  <a:pt x="42800" y="804893"/>
                  <a:pt x="42181" y="800714"/>
                  <a:pt x="44967" y="7989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8" name="Google Shape;3628;p31"/>
          <p:cNvSpPr/>
          <p:nvPr/>
        </p:nvSpPr>
        <p:spPr>
          <a:xfrm>
            <a:off x="3955019" y="2348644"/>
            <a:ext cx="483489" cy="415797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9" name="Google Shape;3629;p31"/>
          <p:cNvSpPr/>
          <p:nvPr/>
        </p:nvSpPr>
        <p:spPr>
          <a:xfrm>
            <a:off x="3927368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897121" y="437644"/>
                </a:moveTo>
                <a:cubicBezTo>
                  <a:pt x="917718" y="449471"/>
                  <a:pt x="931642" y="471689"/>
                  <a:pt x="931642" y="497115"/>
                </a:cubicBezTo>
                <a:lnTo>
                  <a:pt x="931642" y="507040"/>
                </a:lnTo>
                <a:cubicBezTo>
                  <a:pt x="931642" y="532280"/>
                  <a:pt x="917923" y="554367"/>
                  <a:pt x="897568" y="566269"/>
                </a:cubicBezTo>
                <a:cubicBezTo>
                  <a:pt x="917923" y="578170"/>
                  <a:pt x="931642" y="600257"/>
                  <a:pt x="931642" y="625497"/>
                </a:cubicBezTo>
                <a:lnTo>
                  <a:pt x="931642" y="635403"/>
                </a:lnTo>
                <a:cubicBezTo>
                  <a:pt x="931642" y="669467"/>
                  <a:pt x="906683" y="697803"/>
                  <a:pt x="874101" y="703064"/>
                </a:cubicBezTo>
                <a:cubicBezTo>
                  <a:pt x="889106" y="716215"/>
                  <a:pt x="898594" y="735486"/>
                  <a:pt x="898594" y="756957"/>
                </a:cubicBezTo>
                <a:lnTo>
                  <a:pt x="898594" y="760670"/>
                </a:lnTo>
                <a:cubicBezTo>
                  <a:pt x="898594" y="800180"/>
                  <a:pt x="866478" y="832322"/>
                  <a:pt x="826999" y="832322"/>
                </a:cubicBezTo>
                <a:lnTo>
                  <a:pt x="641256" y="832322"/>
                </a:lnTo>
                <a:cubicBezTo>
                  <a:pt x="624406" y="832322"/>
                  <a:pt x="608581" y="826577"/>
                  <a:pt x="595813" y="816018"/>
                </a:cubicBezTo>
                <a:cubicBezTo>
                  <a:pt x="594974" y="816298"/>
                  <a:pt x="594098" y="816484"/>
                  <a:pt x="593166" y="816503"/>
                </a:cubicBezTo>
                <a:lnTo>
                  <a:pt x="415867" y="819488"/>
                </a:lnTo>
                <a:cubicBezTo>
                  <a:pt x="363285" y="819488"/>
                  <a:pt x="332399" y="790200"/>
                  <a:pt x="318643" y="772758"/>
                </a:cubicBezTo>
                <a:cubicBezTo>
                  <a:pt x="312772" y="765296"/>
                  <a:pt x="303843" y="761005"/>
                  <a:pt x="294169" y="761005"/>
                </a:cubicBezTo>
                <a:lnTo>
                  <a:pt x="230273" y="761005"/>
                </a:lnTo>
                <a:lnTo>
                  <a:pt x="230273" y="773560"/>
                </a:lnTo>
                <a:cubicBezTo>
                  <a:pt x="230273" y="805963"/>
                  <a:pt x="203935" y="832322"/>
                  <a:pt x="171558" y="832322"/>
                </a:cubicBezTo>
                <a:lnTo>
                  <a:pt x="58733" y="832322"/>
                </a:lnTo>
                <a:cubicBezTo>
                  <a:pt x="26356" y="832322"/>
                  <a:pt x="0" y="805963"/>
                  <a:pt x="0" y="773560"/>
                </a:cubicBezTo>
                <a:lnTo>
                  <a:pt x="0" y="404737"/>
                </a:lnTo>
                <a:cubicBezTo>
                  <a:pt x="0" y="372334"/>
                  <a:pt x="26356" y="345956"/>
                  <a:pt x="58733" y="345956"/>
                </a:cubicBezTo>
                <a:lnTo>
                  <a:pt x="171558" y="345956"/>
                </a:lnTo>
                <a:cubicBezTo>
                  <a:pt x="203935" y="345956"/>
                  <a:pt x="230273" y="372334"/>
                  <a:pt x="230273" y="404737"/>
                </a:cubicBezTo>
                <a:lnTo>
                  <a:pt x="230273" y="405054"/>
                </a:lnTo>
                <a:lnTo>
                  <a:pt x="317152" y="405073"/>
                </a:lnTo>
                <a:cubicBezTo>
                  <a:pt x="317170" y="405073"/>
                  <a:pt x="317170" y="405073"/>
                  <a:pt x="317189" y="405073"/>
                </a:cubicBezTo>
                <a:cubicBezTo>
                  <a:pt x="328447" y="405073"/>
                  <a:pt x="338382" y="397499"/>
                  <a:pt x="341346" y="386623"/>
                </a:cubicBezTo>
                <a:cubicBezTo>
                  <a:pt x="351132" y="350620"/>
                  <a:pt x="366491" y="304524"/>
                  <a:pt x="398532" y="267308"/>
                </a:cubicBezTo>
                <a:cubicBezTo>
                  <a:pt x="413183" y="250313"/>
                  <a:pt x="430312" y="235968"/>
                  <a:pt x="446883" y="222107"/>
                </a:cubicBezTo>
                <a:cubicBezTo>
                  <a:pt x="459558" y="211512"/>
                  <a:pt x="472661" y="200561"/>
                  <a:pt x="484218" y="188715"/>
                </a:cubicBezTo>
                <a:cubicBezTo>
                  <a:pt x="513240" y="158961"/>
                  <a:pt x="523771" y="122622"/>
                  <a:pt x="530817" y="87775"/>
                </a:cubicBezTo>
                <a:cubicBezTo>
                  <a:pt x="535644" y="63915"/>
                  <a:pt x="544759" y="30132"/>
                  <a:pt x="567891" y="12148"/>
                </a:cubicBezTo>
                <a:cubicBezTo>
                  <a:pt x="581815" y="1329"/>
                  <a:pt x="598162" y="-2440"/>
                  <a:pt x="613949" y="1553"/>
                </a:cubicBezTo>
                <a:cubicBezTo>
                  <a:pt x="631526" y="5992"/>
                  <a:pt x="646997" y="19909"/>
                  <a:pt x="655310" y="38769"/>
                </a:cubicBezTo>
                <a:cubicBezTo>
                  <a:pt x="691266" y="120495"/>
                  <a:pt x="684854" y="227293"/>
                  <a:pt x="641219" y="300196"/>
                </a:cubicBezTo>
                <a:lnTo>
                  <a:pt x="861911" y="300196"/>
                </a:lnTo>
                <a:cubicBezTo>
                  <a:pt x="900364" y="300196"/>
                  <a:pt x="931642" y="331517"/>
                  <a:pt x="931642" y="370002"/>
                </a:cubicBezTo>
                <a:lnTo>
                  <a:pt x="931642" y="377427"/>
                </a:lnTo>
                <a:cubicBezTo>
                  <a:pt x="931642" y="403058"/>
                  <a:pt x="917755" y="425500"/>
                  <a:pt x="897121" y="437644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0" name="Google Shape;3630;p31"/>
          <p:cNvSpPr/>
          <p:nvPr/>
        </p:nvSpPr>
        <p:spPr>
          <a:xfrm>
            <a:off x="3936688" y="3117342"/>
            <a:ext cx="447181" cy="397511"/>
          </a:xfrm>
          <a:custGeom>
            <a:rect b="b" l="l" r="r" t="t"/>
            <a:pathLst>
              <a:path extrusionOk="0" h="795022" w="894362">
                <a:moveTo>
                  <a:pt x="861315" y="738312"/>
                </a:moveTo>
                <a:lnTo>
                  <a:pt x="861315" y="742024"/>
                </a:lnTo>
                <a:cubicBezTo>
                  <a:pt x="861315" y="771256"/>
                  <a:pt x="837549" y="795022"/>
                  <a:pt x="808360" y="795022"/>
                </a:cubicBezTo>
                <a:lnTo>
                  <a:pt x="622617" y="795022"/>
                </a:lnTo>
                <a:cubicBezTo>
                  <a:pt x="607985" y="795022"/>
                  <a:pt x="594378" y="789183"/>
                  <a:pt x="584294" y="778587"/>
                </a:cubicBezTo>
                <a:cubicBezTo>
                  <a:pt x="574862" y="768700"/>
                  <a:pt x="569662" y="755717"/>
                  <a:pt x="569662" y="742024"/>
                </a:cubicBezTo>
                <a:lnTo>
                  <a:pt x="569662" y="738312"/>
                </a:lnTo>
                <a:cubicBezTo>
                  <a:pt x="569662" y="709099"/>
                  <a:pt x="593427" y="685314"/>
                  <a:pt x="622617" y="685314"/>
                </a:cubicBezTo>
                <a:lnTo>
                  <a:pt x="808360" y="685314"/>
                </a:lnTo>
                <a:cubicBezTo>
                  <a:pt x="837549" y="685314"/>
                  <a:pt x="861315" y="709099"/>
                  <a:pt x="861315" y="738312"/>
                </a:cubicBezTo>
                <a:close/>
                <a:moveTo>
                  <a:pt x="844502" y="556951"/>
                </a:moveTo>
                <a:lnTo>
                  <a:pt x="595925" y="556951"/>
                </a:lnTo>
                <a:cubicBezTo>
                  <a:pt x="568431" y="556951"/>
                  <a:pt x="546064" y="579336"/>
                  <a:pt x="546064" y="606852"/>
                </a:cubicBezTo>
                <a:lnTo>
                  <a:pt x="546064" y="616758"/>
                </a:lnTo>
                <a:cubicBezTo>
                  <a:pt x="546064" y="644273"/>
                  <a:pt x="568431" y="666659"/>
                  <a:pt x="595925" y="666659"/>
                </a:cubicBezTo>
                <a:lnTo>
                  <a:pt x="622617" y="666659"/>
                </a:lnTo>
                <a:lnTo>
                  <a:pt x="808360" y="666659"/>
                </a:lnTo>
                <a:lnTo>
                  <a:pt x="844502" y="666659"/>
                </a:lnTo>
                <a:cubicBezTo>
                  <a:pt x="871995" y="666659"/>
                  <a:pt x="894362" y="644273"/>
                  <a:pt x="894362" y="616758"/>
                </a:cubicBezTo>
                <a:lnTo>
                  <a:pt x="894362" y="606852"/>
                </a:lnTo>
                <a:cubicBezTo>
                  <a:pt x="894362" y="579336"/>
                  <a:pt x="871995" y="556951"/>
                  <a:pt x="844502" y="556951"/>
                </a:cubicBezTo>
                <a:close/>
                <a:moveTo>
                  <a:pt x="844502" y="428587"/>
                </a:moveTo>
                <a:lnTo>
                  <a:pt x="595925" y="428587"/>
                </a:lnTo>
                <a:cubicBezTo>
                  <a:pt x="568431" y="428587"/>
                  <a:pt x="546064" y="450973"/>
                  <a:pt x="546064" y="478470"/>
                </a:cubicBezTo>
                <a:lnTo>
                  <a:pt x="546064" y="488394"/>
                </a:lnTo>
                <a:cubicBezTo>
                  <a:pt x="546064" y="515910"/>
                  <a:pt x="568431" y="538296"/>
                  <a:pt x="595925" y="538296"/>
                </a:cubicBezTo>
                <a:lnTo>
                  <a:pt x="844502" y="538296"/>
                </a:lnTo>
                <a:cubicBezTo>
                  <a:pt x="871995" y="538296"/>
                  <a:pt x="894362" y="515910"/>
                  <a:pt x="894362" y="488394"/>
                </a:cubicBezTo>
                <a:lnTo>
                  <a:pt x="894362" y="478470"/>
                </a:lnTo>
                <a:cubicBezTo>
                  <a:pt x="894362" y="450973"/>
                  <a:pt x="871995" y="428587"/>
                  <a:pt x="844502" y="428587"/>
                </a:cubicBezTo>
                <a:close/>
                <a:moveTo>
                  <a:pt x="843271" y="300205"/>
                </a:moveTo>
                <a:lnTo>
                  <a:pt x="620771" y="300205"/>
                </a:lnTo>
                <a:cubicBezTo>
                  <a:pt x="616410" y="300205"/>
                  <a:pt x="612123" y="300746"/>
                  <a:pt x="608003" y="301810"/>
                </a:cubicBezTo>
                <a:cubicBezTo>
                  <a:pt x="585431" y="307630"/>
                  <a:pt x="569662" y="328001"/>
                  <a:pt x="569662" y="351357"/>
                </a:cubicBezTo>
                <a:lnTo>
                  <a:pt x="569662" y="358781"/>
                </a:lnTo>
                <a:cubicBezTo>
                  <a:pt x="569662" y="386987"/>
                  <a:pt x="592588" y="409933"/>
                  <a:pt x="620771" y="409933"/>
                </a:cubicBezTo>
                <a:lnTo>
                  <a:pt x="843271" y="409933"/>
                </a:lnTo>
                <a:cubicBezTo>
                  <a:pt x="871436" y="409933"/>
                  <a:pt x="894362" y="386987"/>
                  <a:pt x="894362" y="358781"/>
                </a:cubicBezTo>
                <a:lnTo>
                  <a:pt x="894362" y="351357"/>
                </a:lnTo>
                <a:cubicBezTo>
                  <a:pt x="894362" y="323151"/>
                  <a:pt x="871436" y="300205"/>
                  <a:pt x="843271" y="300205"/>
                </a:cubicBezTo>
                <a:close/>
                <a:moveTo>
                  <a:pt x="551022" y="738312"/>
                </a:moveTo>
                <a:cubicBezTo>
                  <a:pt x="551022" y="715926"/>
                  <a:pt x="561348" y="695910"/>
                  <a:pt x="577453" y="682758"/>
                </a:cubicBezTo>
                <a:cubicBezTo>
                  <a:pt x="548636" y="674681"/>
                  <a:pt x="527424" y="648154"/>
                  <a:pt x="527424" y="616758"/>
                </a:cubicBezTo>
                <a:lnTo>
                  <a:pt x="527424" y="606852"/>
                </a:lnTo>
                <a:cubicBezTo>
                  <a:pt x="527424" y="581612"/>
                  <a:pt x="541143" y="559525"/>
                  <a:pt x="561498" y="547623"/>
                </a:cubicBezTo>
                <a:cubicBezTo>
                  <a:pt x="541143" y="535721"/>
                  <a:pt x="527424" y="513634"/>
                  <a:pt x="527424" y="488394"/>
                </a:cubicBezTo>
                <a:lnTo>
                  <a:pt x="527424" y="478470"/>
                </a:lnTo>
                <a:cubicBezTo>
                  <a:pt x="527424" y="447410"/>
                  <a:pt x="548189" y="421107"/>
                  <a:pt x="576577" y="412731"/>
                </a:cubicBezTo>
                <a:cubicBezTo>
                  <a:pt x="560976" y="399915"/>
                  <a:pt x="551022" y="380495"/>
                  <a:pt x="551022" y="358781"/>
                </a:cubicBezTo>
                <a:lnTo>
                  <a:pt x="551022" y="351357"/>
                </a:lnTo>
                <a:cubicBezTo>
                  <a:pt x="551022" y="321453"/>
                  <a:pt x="569960" y="295150"/>
                  <a:pt x="597751" y="285450"/>
                </a:cubicBezTo>
                <a:cubicBezTo>
                  <a:pt x="597751" y="285431"/>
                  <a:pt x="597751" y="285431"/>
                  <a:pt x="597751" y="285431"/>
                </a:cubicBezTo>
                <a:cubicBezTo>
                  <a:pt x="646401" y="217845"/>
                  <a:pt x="655590" y="109424"/>
                  <a:pt x="619597" y="27660"/>
                </a:cubicBezTo>
                <a:cubicBezTo>
                  <a:pt x="613595" y="14005"/>
                  <a:pt x="602803" y="4043"/>
                  <a:pt x="590743" y="984"/>
                </a:cubicBezTo>
                <a:cubicBezTo>
                  <a:pt x="580510" y="-1591"/>
                  <a:pt x="570109" y="909"/>
                  <a:pt x="560696" y="8240"/>
                </a:cubicBezTo>
                <a:cubicBezTo>
                  <a:pt x="542448" y="22418"/>
                  <a:pt x="534694" y="51892"/>
                  <a:pt x="530444" y="72823"/>
                </a:cubicBezTo>
                <a:cubicBezTo>
                  <a:pt x="522820" y="110468"/>
                  <a:pt x="511320" y="149886"/>
                  <a:pt x="478924" y="183091"/>
                </a:cubicBezTo>
                <a:cubicBezTo>
                  <a:pt x="466697" y="195627"/>
                  <a:pt x="453239" y="206895"/>
                  <a:pt x="440210" y="217789"/>
                </a:cubicBezTo>
                <a:cubicBezTo>
                  <a:pt x="423472" y="231780"/>
                  <a:pt x="407665" y="245006"/>
                  <a:pt x="394021" y="260844"/>
                </a:cubicBezTo>
                <a:cubicBezTo>
                  <a:pt x="364403" y="295225"/>
                  <a:pt x="349957" y="338783"/>
                  <a:pt x="340675" y="372884"/>
                </a:cubicBezTo>
                <a:cubicBezTo>
                  <a:pt x="335512" y="391856"/>
                  <a:pt x="318196" y="405082"/>
                  <a:pt x="298550" y="405082"/>
                </a:cubicBezTo>
                <a:cubicBezTo>
                  <a:pt x="298531" y="405082"/>
                  <a:pt x="298512" y="405082"/>
                  <a:pt x="298494" y="405082"/>
                </a:cubicBezTo>
                <a:lnTo>
                  <a:pt x="211633" y="405064"/>
                </a:lnTo>
                <a:lnTo>
                  <a:pt x="211633" y="723705"/>
                </a:lnTo>
                <a:lnTo>
                  <a:pt x="275530" y="723705"/>
                </a:lnTo>
                <a:cubicBezTo>
                  <a:pt x="290945" y="723705"/>
                  <a:pt x="305204" y="730570"/>
                  <a:pt x="314654" y="742546"/>
                </a:cubicBezTo>
                <a:cubicBezTo>
                  <a:pt x="328876" y="760642"/>
                  <a:pt x="354729" y="782188"/>
                  <a:pt x="397078" y="782188"/>
                </a:cubicBezTo>
                <a:lnTo>
                  <a:pt x="561553" y="779427"/>
                </a:lnTo>
                <a:cubicBezTo>
                  <a:pt x="554713" y="768271"/>
                  <a:pt x="551022" y="755400"/>
                  <a:pt x="551022" y="742024"/>
                </a:cubicBezTo>
                <a:lnTo>
                  <a:pt x="551022" y="738312"/>
                </a:lnTo>
                <a:close/>
                <a:moveTo>
                  <a:pt x="152919" y="345966"/>
                </a:moveTo>
                <a:lnTo>
                  <a:pt x="40094" y="345966"/>
                </a:lnTo>
                <a:cubicBezTo>
                  <a:pt x="17987" y="345966"/>
                  <a:pt x="0" y="363967"/>
                  <a:pt x="0" y="386092"/>
                </a:cubicBezTo>
                <a:lnTo>
                  <a:pt x="0" y="754915"/>
                </a:lnTo>
                <a:cubicBezTo>
                  <a:pt x="0" y="777039"/>
                  <a:pt x="17987" y="795022"/>
                  <a:pt x="40094" y="795022"/>
                </a:cubicBezTo>
                <a:lnTo>
                  <a:pt x="152919" y="795022"/>
                </a:lnTo>
                <a:cubicBezTo>
                  <a:pt x="175025" y="795022"/>
                  <a:pt x="192994" y="777039"/>
                  <a:pt x="192994" y="754915"/>
                </a:cubicBezTo>
                <a:lnTo>
                  <a:pt x="192994" y="386092"/>
                </a:lnTo>
                <a:cubicBezTo>
                  <a:pt x="192994" y="363967"/>
                  <a:pt x="175025" y="345966"/>
                  <a:pt x="152919" y="3459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1" name="Google Shape;3631;p31"/>
          <p:cNvSpPr/>
          <p:nvPr/>
        </p:nvSpPr>
        <p:spPr>
          <a:xfrm>
            <a:off x="3927368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2" name="Google Shape;3632;p31"/>
          <p:cNvSpPr/>
          <p:nvPr/>
        </p:nvSpPr>
        <p:spPr>
          <a:xfrm>
            <a:off x="5398945" y="2352812"/>
            <a:ext cx="407436" cy="407432"/>
          </a:xfrm>
          <a:custGeom>
            <a:rect b="b" l="l" r="r" t="t"/>
            <a:pathLst>
              <a:path extrusionOk="0" h="814864" w="814871">
                <a:moveTo>
                  <a:pt x="736534" y="456567"/>
                </a:moveTo>
                <a:cubicBezTo>
                  <a:pt x="632092" y="561009"/>
                  <a:pt x="462740" y="561009"/>
                  <a:pt x="358298" y="456567"/>
                </a:cubicBezTo>
                <a:cubicBezTo>
                  <a:pt x="253856" y="352125"/>
                  <a:pt x="253856" y="182773"/>
                  <a:pt x="358298" y="78331"/>
                </a:cubicBezTo>
                <a:cubicBezTo>
                  <a:pt x="462740" y="-26110"/>
                  <a:pt x="632092" y="-26110"/>
                  <a:pt x="736534" y="78331"/>
                </a:cubicBezTo>
                <a:cubicBezTo>
                  <a:pt x="840975" y="182773"/>
                  <a:pt x="840992" y="352125"/>
                  <a:pt x="736534" y="456567"/>
                </a:cubicBezTo>
                <a:close/>
                <a:moveTo>
                  <a:pt x="289704" y="518508"/>
                </a:moveTo>
                <a:cubicBezTo>
                  <a:pt x="263577" y="492381"/>
                  <a:pt x="221210" y="492381"/>
                  <a:pt x="195083" y="518508"/>
                </a:cubicBezTo>
                <a:lnTo>
                  <a:pt x="19595" y="693979"/>
                </a:lnTo>
                <a:cubicBezTo>
                  <a:pt x="-6532" y="720106"/>
                  <a:pt x="-6532" y="762473"/>
                  <a:pt x="19595" y="788600"/>
                </a:cubicBezTo>
                <a:lnTo>
                  <a:pt x="26265" y="795270"/>
                </a:lnTo>
                <a:cubicBezTo>
                  <a:pt x="52392" y="821397"/>
                  <a:pt x="94759" y="821397"/>
                  <a:pt x="120886" y="795270"/>
                </a:cubicBezTo>
                <a:lnTo>
                  <a:pt x="296373" y="619782"/>
                </a:lnTo>
                <a:cubicBezTo>
                  <a:pt x="322500" y="593655"/>
                  <a:pt x="322500" y="551288"/>
                  <a:pt x="296373" y="525161"/>
                </a:cubicBezTo>
                <a:lnTo>
                  <a:pt x="289704" y="5185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3" name="Google Shape;3633;p31"/>
          <p:cNvSpPr/>
          <p:nvPr/>
        </p:nvSpPr>
        <p:spPr>
          <a:xfrm>
            <a:off x="5394795" y="2348644"/>
            <a:ext cx="415691" cy="415775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4" name="Google Shape;3634;p31"/>
          <p:cNvSpPr/>
          <p:nvPr/>
        </p:nvSpPr>
        <p:spPr>
          <a:xfrm>
            <a:off x="6080823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30559" y="270125"/>
                </a:moveTo>
                <a:cubicBezTo>
                  <a:pt x="830559" y="278995"/>
                  <a:pt x="827107" y="287349"/>
                  <a:pt x="820820" y="293618"/>
                </a:cubicBezTo>
                <a:lnTo>
                  <a:pt x="787467" y="326981"/>
                </a:lnTo>
                <a:cubicBezTo>
                  <a:pt x="781180" y="333267"/>
                  <a:pt x="772841" y="336719"/>
                  <a:pt x="763953" y="336719"/>
                </a:cubicBezTo>
                <a:cubicBezTo>
                  <a:pt x="755081" y="336719"/>
                  <a:pt x="746726" y="333267"/>
                  <a:pt x="740439" y="326981"/>
                </a:cubicBezTo>
                <a:lnTo>
                  <a:pt x="701599" y="288149"/>
                </a:lnTo>
                <a:lnTo>
                  <a:pt x="559199" y="430523"/>
                </a:lnTo>
                <a:cubicBezTo>
                  <a:pt x="564419" y="449814"/>
                  <a:pt x="567104" y="469739"/>
                  <a:pt x="567104" y="489797"/>
                </a:cubicBezTo>
                <a:cubicBezTo>
                  <a:pt x="567104" y="550271"/>
                  <a:pt x="543556" y="607111"/>
                  <a:pt x="500781" y="649861"/>
                </a:cubicBezTo>
                <a:lnTo>
                  <a:pt x="446533" y="704116"/>
                </a:lnTo>
                <a:cubicBezTo>
                  <a:pt x="442063" y="708585"/>
                  <a:pt x="436110" y="711052"/>
                  <a:pt x="429789" y="711052"/>
                </a:cubicBezTo>
                <a:cubicBezTo>
                  <a:pt x="423452" y="711052"/>
                  <a:pt x="417499" y="708585"/>
                  <a:pt x="413029" y="704116"/>
                </a:cubicBezTo>
                <a:lnTo>
                  <a:pt x="310903" y="601992"/>
                </a:lnTo>
                <a:lnTo>
                  <a:pt x="13428" y="831084"/>
                </a:lnTo>
                <a:cubicBezTo>
                  <a:pt x="11910" y="832234"/>
                  <a:pt x="10126" y="832818"/>
                  <a:pt x="8341" y="832818"/>
                </a:cubicBezTo>
                <a:cubicBezTo>
                  <a:pt x="6190" y="832818"/>
                  <a:pt x="4055" y="831984"/>
                  <a:pt x="2438" y="830367"/>
                </a:cubicBezTo>
                <a:cubicBezTo>
                  <a:pt x="-514" y="827399"/>
                  <a:pt x="-831" y="822714"/>
                  <a:pt x="1737" y="819379"/>
                </a:cubicBezTo>
                <a:lnTo>
                  <a:pt x="230856" y="521960"/>
                </a:lnTo>
                <a:lnTo>
                  <a:pt x="126327" y="417468"/>
                </a:lnTo>
                <a:cubicBezTo>
                  <a:pt x="117089" y="408231"/>
                  <a:pt x="117089" y="393208"/>
                  <a:pt x="126327" y="383971"/>
                </a:cubicBezTo>
                <a:lnTo>
                  <a:pt x="180593" y="329716"/>
                </a:lnTo>
                <a:cubicBezTo>
                  <a:pt x="238060" y="272276"/>
                  <a:pt x="321692" y="250151"/>
                  <a:pt x="399955" y="271326"/>
                </a:cubicBezTo>
                <a:lnTo>
                  <a:pt x="542372" y="128935"/>
                </a:lnTo>
                <a:lnTo>
                  <a:pt x="503533" y="90103"/>
                </a:lnTo>
                <a:cubicBezTo>
                  <a:pt x="490558" y="77148"/>
                  <a:pt x="490558" y="56056"/>
                  <a:pt x="503533" y="43101"/>
                </a:cubicBezTo>
                <a:lnTo>
                  <a:pt x="536886" y="9737"/>
                </a:lnTo>
                <a:cubicBezTo>
                  <a:pt x="543173" y="3468"/>
                  <a:pt x="551511" y="0"/>
                  <a:pt x="560400" y="0"/>
                </a:cubicBezTo>
                <a:cubicBezTo>
                  <a:pt x="569288" y="0"/>
                  <a:pt x="577626" y="3468"/>
                  <a:pt x="583913" y="9737"/>
                </a:cubicBezTo>
                <a:lnTo>
                  <a:pt x="820820" y="246616"/>
                </a:lnTo>
                <a:cubicBezTo>
                  <a:pt x="827107" y="252885"/>
                  <a:pt x="830559" y="261238"/>
                  <a:pt x="830559" y="270125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5" name="Google Shape;3635;p31"/>
          <p:cNvSpPr/>
          <p:nvPr/>
        </p:nvSpPr>
        <p:spPr>
          <a:xfrm>
            <a:off x="6107889" y="2356980"/>
            <a:ext cx="379874" cy="381003"/>
          </a:xfrm>
          <a:custGeom>
            <a:rect b="b" l="l" r="r" t="t"/>
            <a:pathLst>
              <a:path extrusionOk="0" h="762006" w="759747">
                <a:moveTo>
                  <a:pt x="188611" y="517174"/>
                </a:moveTo>
                <a:lnTo>
                  <a:pt x="244878" y="573447"/>
                </a:lnTo>
                <a:lnTo>
                  <a:pt x="0" y="762006"/>
                </a:lnTo>
                <a:lnTo>
                  <a:pt x="188611" y="517174"/>
                </a:lnTo>
                <a:close/>
                <a:moveTo>
                  <a:pt x="83983" y="379086"/>
                </a:moveTo>
                <a:cubicBezTo>
                  <a:pt x="81248" y="381820"/>
                  <a:pt x="81248" y="386272"/>
                  <a:pt x="83983" y="389006"/>
                </a:cubicBezTo>
                <a:lnTo>
                  <a:pt x="370685" y="675655"/>
                </a:lnTo>
                <a:cubicBezTo>
                  <a:pt x="372019" y="676972"/>
                  <a:pt x="373770" y="677706"/>
                  <a:pt x="375655" y="677706"/>
                </a:cubicBezTo>
                <a:cubicBezTo>
                  <a:pt x="377522" y="677706"/>
                  <a:pt x="379273" y="676972"/>
                  <a:pt x="380607" y="675655"/>
                </a:cubicBezTo>
                <a:lnTo>
                  <a:pt x="422249" y="634005"/>
                </a:lnTo>
                <a:lnTo>
                  <a:pt x="125641" y="337452"/>
                </a:lnTo>
                <a:lnTo>
                  <a:pt x="83983" y="379086"/>
                </a:lnTo>
                <a:close/>
                <a:moveTo>
                  <a:pt x="487520" y="410098"/>
                </a:moveTo>
                <a:cubicBezTo>
                  <a:pt x="487570" y="409848"/>
                  <a:pt x="487620" y="409581"/>
                  <a:pt x="487687" y="409331"/>
                </a:cubicBezTo>
                <a:cubicBezTo>
                  <a:pt x="487754" y="409064"/>
                  <a:pt x="487821" y="408814"/>
                  <a:pt x="487921" y="408564"/>
                </a:cubicBezTo>
                <a:cubicBezTo>
                  <a:pt x="488004" y="408314"/>
                  <a:pt x="488121" y="408064"/>
                  <a:pt x="488238" y="407814"/>
                </a:cubicBezTo>
                <a:cubicBezTo>
                  <a:pt x="488354" y="407580"/>
                  <a:pt x="488471" y="407330"/>
                  <a:pt x="488604" y="407097"/>
                </a:cubicBezTo>
                <a:cubicBezTo>
                  <a:pt x="488738" y="406880"/>
                  <a:pt x="488888" y="406680"/>
                  <a:pt x="489038" y="406463"/>
                </a:cubicBezTo>
                <a:cubicBezTo>
                  <a:pt x="489221" y="406213"/>
                  <a:pt x="489405" y="405980"/>
                  <a:pt x="489622" y="405763"/>
                </a:cubicBezTo>
                <a:cubicBezTo>
                  <a:pt x="489705" y="405680"/>
                  <a:pt x="489755" y="405580"/>
                  <a:pt x="489838" y="405480"/>
                </a:cubicBezTo>
                <a:lnTo>
                  <a:pt x="635674" y="259688"/>
                </a:lnTo>
                <a:lnTo>
                  <a:pt x="599270" y="223290"/>
                </a:lnTo>
                <a:lnTo>
                  <a:pt x="500011" y="124067"/>
                </a:lnTo>
                <a:lnTo>
                  <a:pt x="354192" y="269875"/>
                </a:lnTo>
                <a:cubicBezTo>
                  <a:pt x="354092" y="269959"/>
                  <a:pt x="353992" y="270025"/>
                  <a:pt x="353892" y="270109"/>
                </a:cubicBezTo>
                <a:cubicBezTo>
                  <a:pt x="353675" y="270309"/>
                  <a:pt x="353458" y="270492"/>
                  <a:pt x="353225" y="270659"/>
                </a:cubicBezTo>
                <a:cubicBezTo>
                  <a:pt x="353008" y="270825"/>
                  <a:pt x="352791" y="270976"/>
                  <a:pt x="352558" y="271109"/>
                </a:cubicBezTo>
                <a:cubicBezTo>
                  <a:pt x="352324" y="271242"/>
                  <a:pt x="352107" y="271359"/>
                  <a:pt x="351874" y="271476"/>
                </a:cubicBezTo>
                <a:cubicBezTo>
                  <a:pt x="351607" y="271592"/>
                  <a:pt x="351357" y="271709"/>
                  <a:pt x="351090" y="271793"/>
                </a:cubicBezTo>
                <a:cubicBezTo>
                  <a:pt x="350857" y="271893"/>
                  <a:pt x="350606" y="271959"/>
                  <a:pt x="350356" y="272009"/>
                </a:cubicBezTo>
                <a:cubicBezTo>
                  <a:pt x="350089" y="272093"/>
                  <a:pt x="349823" y="272143"/>
                  <a:pt x="349556" y="272193"/>
                </a:cubicBezTo>
                <a:cubicBezTo>
                  <a:pt x="349289" y="272226"/>
                  <a:pt x="349039" y="272243"/>
                  <a:pt x="348772" y="272259"/>
                </a:cubicBezTo>
                <a:cubicBezTo>
                  <a:pt x="348489" y="272276"/>
                  <a:pt x="348222" y="272293"/>
                  <a:pt x="347938" y="272276"/>
                </a:cubicBezTo>
                <a:cubicBezTo>
                  <a:pt x="347688" y="272259"/>
                  <a:pt x="347438" y="272243"/>
                  <a:pt x="347171" y="272209"/>
                </a:cubicBezTo>
                <a:cubicBezTo>
                  <a:pt x="346871" y="272159"/>
                  <a:pt x="346587" y="272109"/>
                  <a:pt x="346304" y="272043"/>
                </a:cubicBezTo>
                <a:cubicBezTo>
                  <a:pt x="346171" y="272009"/>
                  <a:pt x="346054" y="272009"/>
                  <a:pt x="345937" y="271976"/>
                </a:cubicBezTo>
                <a:cubicBezTo>
                  <a:pt x="272160" y="250267"/>
                  <a:pt x="192563" y="270525"/>
                  <a:pt x="138248" y="324847"/>
                </a:cubicBezTo>
                <a:lnTo>
                  <a:pt x="137431" y="325664"/>
                </a:lnTo>
                <a:lnTo>
                  <a:pt x="434039" y="622217"/>
                </a:lnTo>
                <a:lnTo>
                  <a:pt x="434856" y="621400"/>
                </a:lnTo>
                <a:cubicBezTo>
                  <a:pt x="474479" y="581800"/>
                  <a:pt x="496292" y="529146"/>
                  <a:pt x="496292" y="473123"/>
                </a:cubicBezTo>
                <a:cubicBezTo>
                  <a:pt x="496292" y="452982"/>
                  <a:pt x="493407" y="432991"/>
                  <a:pt x="487737" y="413733"/>
                </a:cubicBezTo>
                <a:cubicBezTo>
                  <a:pt x="487704" y="413616"/>
                  <a:pt x="487704" y="413483"/>
                  <a:pt x="487671" y="413366"/>
                </a:cubicBezTo>
                <a:cubicBezTo>
                  <a:pt x="487604" y="413083"/>
                  <a:pt x="487554" y="412799"/>
                  <a:pt x="487504" y="412499"/>
                </a:cubicBezTo>
                <a:cubicBezTo>
                  <a:pt x="487470" y="412249"/>
                  <a:pt x="487437" y="411982"/>
                  <a:pt x="487437" y="411715"/>
                </a:cubicBezTo>
                <a:cubicBezTo>
                  <a:pt x="487420" y="411449"/>
                  <a:pt x="487437" y="411182"/>
                  <a:pt x="487437" y="410915"/>
                </a:cubicBezTo>
                <a:cubicBezTo>
                  <a:pt x="487454" y="410648"/>
                  <a:pt x="487487" y="410382"/>
                  <a:pt x="487520" y="410098"/>
                </a:cubicBezTo>
                <a:close/>
                <a:moveTo>
                  <a:pt x="754895" y="241730"/>
                </a:moveTo>
                <a:lnTo>
                  <a:pt x="517988" y="4852"/>
                </a:lnTo>
                <a:cubicBezTo>
                  <a:pt x="514853" y="1734"/>
                  <a:pt x="510684" y="0"/>
                  <a:pt x="506265" y="0"/>
                </a:cubicBezTo>
                <a:cubicBezTo>
                  <a:pt x="501846" y="0"/>
                  <a:pt x="497676" y="1734"/>
                  <a:pt x="494541" y="4852"/>
                </a:cubicBezTo>
                <a:lnTo>
                  <a:pt x="461188" y="38215"/>
                </a:lnTo>
                <a:cubicBezTo>
                  <a:pt x="454718" y="44668"/>
                  <a:pt x="454718" y="55189"/>
                  <a:pt x="461188" y="61641"/>
                </a:cubicBezTo>
                <a:lnTo>
                  <a:pt x="611227" y="211668"/>
                </a:lnTo>
                <a:lnTo>
                  <a:pt x="653368" y="253785"/>
                </a:lnTo>
                <a:cubicBezTo>
                  <a:pt x="653368" y="253785"/>
                  <a:pt x="653385" y="253802"/>
                  <a:pt x="653385" y="253819"/>
                </a:cubicBezTo>
                <a:lnTo>
                  <a:pt x="698094" y="298520"/>
                </a:lnTo>
                <a:cubicBezTo>
                  <a:pt x="701230" y="301655"/>
                  <a:pt x="705399" y="303372"/>
                  <a:pt x="709818" y="303372"/>
                </a:cubicBezTo>
                <a:cubicBezTo>
                  <a:pt x="714237" y="303372"/>
                  <a:pt x="718406" y="301655"/>
                  <a:pt x="721542" y="298520"/>
                </a:cubicBezTo>
                <a:lnTo>
                  <a:pt x="754895" y="265157"/>
                </a:lnTo>
                <a:cubicBezTo>
                  <a:pt x="758030" y="262039"/>
                  <a:pt x="759747" y="257870"/>
                  <a:pt x="759747" y="253452"/>
                </a:cubicBezTo>
                <a:cubicBezTo>
                  <a:pt x="759747" y="249017"/>
                  <a:pt x="758030" y="244865"/>
                  <a:pt x="754895" y="2417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6" name="Google Shape;3636;p31"/>
          <p:cNvSpPr/>
          <p:nvPr/>
        </p:nvSpPr>
        <p:spPr>
          <a:xfrm>
            <a:off x="6080823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7" name="Google Shape;3637;p31"/>
          <p:cNvSpPr/>
          <p:nvPr/>
        </p:nvSpPr>
        <p:spPr>
          <a:xfrm>
            <a:off x="6766092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903901" y="399510"/>
                </a:moveTo>
                <a:cubicBezTo>
                  <a:pt x="901563" y="405764"/>
                  <a:pt x="895746" y="409806"/>
                  <a:pt x="889058" y="409806"/>
                </a:cubicBezTo>
                <a:lnTo>
                  <a:pt x="804405" y="409806"/>
                </a:lnTo>
                <a:lnTo>
                  <a:pt x="804405" y="815420"/>
                </a:lnTo>
                <a:cubicBezTo>
                  <a:pt x="804405" y="824139"/>
                  <a:pt x="797300" y="831244"/>
                  <a:pt x="788565" y="831244"/>
                </a:cubicBezTo>
                <a:lnTo>
                  <a:pt x="563493" y="831244"/>
                </a:lnTo>
                <a:cubicBezTo>
                  <a:pt x="558491" y="831244"/>
                  <a:pt x="554431" y="827184"/>
                  <a:pt x="554431" y="822181"/>
                </a:cubicBezTo>
                <a:lnTo>
                  <a:pt x="554431" y="578254"/>
                </a:lnTo>
                <a:lnTo>
                  <a:pt x="356417" y="578254"/>
                </a:lnTo>
                <a:lnTo>
                  <a:pt x="356417" y="822181"/>
                </a:lnTo>
                <a:cubicBezTo>
                  <a:pt x="356417" y="827184"/>
                  <a:pt x="352357" y="831244"/>
                  <a:pt x="347355" y="831244"/>
                </a:cubicBezTo>
                <a:lnTo>
                  <a:pt x="122265" y="831244"/>
                </a:lnTo>
                <a:cubicBezTo>
                  <a:pt x="113547" y="831244"/>
                  <a:pt x="106443" y="824139"/>
                  <a:pt x="106443" y="815420"/>
                </a:cubicBezTo>
                <a:lnTo>
                  <a:pt x="106443" y="409806"/>
                </a:lnTo>
                <a:lnTo>
                  <a:pt x="15863" y="409806"/>
                </a:lnTo>
                <a:cubicBezTo>
                  <a:pt x="9176" y="409806"/>
                  <a:pt x="3358" y="405764"/>
                  <a:pt x="1020" y="399510"/>
                </a:cubicBezTo>
                <a:cubicBezTo>
                  <a:pt x="-1318" y="393256"/>
                  <a:pt x="440" y="386387"/>
                  <a:pt x="5497" y="382000"/>
                </a:cubicBezTo>
                <a:lnTo>
                  <a:pt x="442085" y="3847"/>
                </a:lnTo>
                <a:cubicBezTo>
                  <a:pt x="448011" y="-1282"/>
                  <a:pt x="456910" y="-1282"/>
                  <a:pt x="462818" y="3847"/>
                </a:cubicBezTo>
                <a:lnTo>
                  <a:pt x="617210" y="137566"/>
                </a:lnTo>
                <a:lnTo>
                  <a:pt x="617210" y="74413"/>
                </a:lnTo>
                <a:cubicBezTo>
                  <a:pt x="617210" y="65676"/>
                  <a:pt x="624314" y="58571"/>
                  <a:pt x="633032" y="58571"/>
                </a:cubicBezTo>
                <a:lnTo>
                  <a:pt x="741408" y="58571"/>
                </a:lnTo>
                <a:cubicBezTo>
                  <a:pt x="750144" y="58571"/>
                  <a:pt x="757230" y="65676"/>
                  <a:pt x="757230" y="74413"/>
                </a:cubicBezTo>
                <a:lnTo>
                  <a:pt x="757230" y="258849"/>
                </a:lnTo>
                <a:lnTo>
                  <a:pt x="899425" y="382000"/>
                </a:lnTo>
                <a:cubicBezTo>
                  <a:pt x="904481" y="386387"/>
                  <a:pt x="906221" y="393256"/>
                  <a:pt x="903901" y="399510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8" name="Google Shape;3638;p31"/>
          <p:cNvSpPr/>
          <p:nvPr/>
        </p:nvSpPr>
        <p:spPr>
          <a:xfrm>
            <a:off x="6777096" y="2358061"/>
            <a:ext cx="430454" cy="397140"/>
          </a:xfrm>
          <a:custGeom>
            <a:rect b="b" l="l" r="r" t="t"/>
            <a:pathLst>
              <a:path extrusionOk="0" h="794279" w="860907">
                <a:moveTo>
                  <a:pt x="717100" y="224314"/>
                </a:moveTo>
                <a:lnTo>
                  <a:pt x="613326" y="134425"/>
                </a:lnTo>
                <a:lnTo>
                  <a:pt x="613326" y="57859"/>
                </a:lnTo>
                <a:lnTo>
                  <a:pt x="717100" y="57859"/>
                </a:lnTo>
                <a:lnTo>
                  <a:pt x="717100" y="224314"/>
                </a:lnTo>
                <a:close/>
                <a:moveTo>
                  <a:pt x="430445" y="0"/>
                </a:moveTo>
                <a:lnTo>
                  <a:pt x="0" y="372842"/>
                </a:lnTo>
                <a:lnTo>
                  <a:pt x="93498" y="372842"/>
                </a:lnTo>
                <a:cubicBezTo>
                  <a:pt x="98500" y="372842"/>
                  <a:pt x="102559" y="376902"/>
                  <a:pt x="102559" y="381905"/>
                </a:cubicBezTo>
                <a:lnTo>
                  <a:pt x="102559" y="794280"/>
                </a:lnTo>
                <a:lnTo>
                  <a:pt x="316287" y="794280"/>
                </a:lnTo>
                <a:lnTo>
                  <a:pt x="316287" y="557114"/>
                </a:lnTo>
                <a:cubicBezTo>
                  <a:pt x="316287" y="548378"/>
                  <a:pt x="323391" y="541290"/>
                  <a:pt x="332108" y="541290"/>
                </a:cubicBezTo>
                <a:lnTo>
                  <a:pt x="534708" y="541290"/>
                </a:lnTo>
                <a:cubicBezTo>
                  <a:pt x="543443" y="541290"/>
                  <a:pt x="550547" y="548378"/>
                  <a:pt x="550547" y="557114"/>
                </a:cubicBezTo>
                <a:lnTo>
                  <a:pt x="550547" y="794280"/>
                </a:lnTo>
                <a:lnTo>
                  <a:pt x="764275" y="794280"/>
                </a:lnTo>
                <a:lnTo>
                  <a:pt x="764275" y="381905"/>
                </a:lnTo>
                <a:cubicBezTo>
                  <a:pt x="764275" y="376902"/>
                  <a:pt x="768334" y="372842"/>
                  <a:pt x="773336" y="372842"/>
                </a:cubicBezTo>
                <a:lnTo>
                  <a:pt x="860908" y="372842"/>
                </a:lnTo>
                <a:lnTo>
                  <a:pt x="4304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9" name="Google Shape;3639;p31"/>
          <p:cNvSpPr/>
          <p:nvPr/>
        </p:nvSpPr>
        <p:spPr>
          <a:xfrm>
            <a:off x="6766092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0" name="Google Shape;3640;p31"/>
          <p:cNvSpPr/>
          <p:nvPr/>
        </p:nvSpPr>
        <p:spPr>
          <a:xfrm>
            <a:off x="7488298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332667" y="87190"/>
                </a:moveTo>
                <a:cubicBezTo>
                  <a:pt x="403711" y="87190"/>
                  <a:pt x="461521" y="145024"/>
                  <a:pt x="461521" y="216098"/>
                </a:cubicBez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1" name="Google Shape;3641;p31"/>
          <p:cNvSpPr/>
          <p:nvPr/>
        </p:nvSpPr>
        <p:spPr>
          <a:xfrm>
            <a:off x="7496558" y="2358711"/>
            <a:ext cx="316145" cy="396114"/>
          </a:xfrm>
          <a:custGeom>
            <a:rect b="b" l="l" r="r" t="t"/>
            <a:pathLst>
              <a:path extrusionOk="0" h="792227" w="632290">
                <a:moveTo>
                  <a:pt x="361101" y="486890"/>
                </a:moveTo>
                <a:cubicBezTo>
                  <a:pt x="373906" y="499237"/>
                  <a:pt x="380961" y="515815"/>
                  <a:pt x="380961" y="533600"/>
                </a:cubicBezTo>
                <a:cubicBezTo>
                  <a:pt x="380961" y="558427"/>
                  <a:pt x="367115" y="580708"/>
                  <a:pt x="344844" y="591732"/>
                </a:cubicBezTo>
                <a:cubicBezTo>
                  <a:pt x="342035" y="593121"/>
                  <a:pt x="340251" y="595997"/>
                  <a:pt x="340251" y="599137"/>
                </a:cubicBezTo>
                <a:lnTo>
                  <a:pt x="340251" y="646972"/>
                </a:lnTo>
                <a:lnTo>
                  <a:pt x="292040" y="646972"/>
                </a:lnTo>
                <a:lnTo>
                  <a:pt x="292040" y="599137"/>
                </a:lnTo>
                <a:cubicBezTo>
                  <a:pt x="292040" y="595997"/>
                  <a:pt x="290256" y="593121"/>
                  <a:pt x="287447" y="591732"/>
                </a:cubicBezTo>
                <a:cubicBezTo>
                  <a:pt x="263639" y="579947"/>
                  <a:pt x="249546" y="555187"/>
                  <a:pt x="251512" y="528625"/>
                </a:cubicBezTo>
                <a:cubicBezTo>
                  <a:pt x="253924" y="496295"/>
                  <a:pt x="281202" y="470031"/>
                  <a:pt x="313651" y="468807"/>
                </a:cubicBezTo>
                <a:cubicBezTo>
                  <a:pt x="331478" y="468146"/>
                  <a:pt x="348313" y="474559"/>
                  <a:pt x="361101" y="486890"/>
                </a:cubicBezTo>
                <a:close/>
                <a:moveTo>
                  <a:pt x="632291" y="336246"/>
                </a:moveTo>
                <a:lnTo>
                  <a:pt x="632291" y="779483"/>
                </a:lnTo>
                <a:cubicBezTo>
                  <a:pt x="632291" y="786525"/>
                  <a:pt x="626574" y="792227"/>
                  <a:pt x="619552" y="792227"/>
                </a:cubicBezTo>
                <a:lnTo>
                  <a:pt x="12738" y="792227"/>
                </a:lnTo>
                <a:cubicBezTo>
                  <a:pt x="5717" y="792227"/>
                  <a:pt x="0" y="786525"/>
                  <a:pt x="0" y="779483"/>
                </a:cubicBezTo>
                <a:lnTo>
                  <a:pt x="0" y="336246"/>
                </a:lnTo>
                <a:cubicBezTo>
                  <a:pt x="0" y="329221"/>
                  <a:pt x="5717" y="323502"/>
                  <a:pt x="12738" y="323502"/>
                </a:cubicBezTo>
                <a:lnTo>
                  <a:pt x="110928" y="323502"/>
                </a:lnTo>
                <a:lnTo>
                  <a:pt x="179031" y="323502"/>
                </a:lnTo>
                <a:lnTo>
                  <a:pt x="453260" y="323502"/>
                </a:lnTo>
                <a:lnTo>
                  <a:pt x="521363" y="323502"/>
                </a:lnTo>
                <a:lnTo>
                  <a:pt x="619552" y="323502"/>
                </a:lnTo>
                <a:cubicBezTo>
                  <a:pt x="626574" y="323502"/>
                  <a:pt x="632291" y="329221"/>
                  <a:pt x="632291" y="336246"/>
                </a:cubicBezTo>
                <a:close/>
                <a:moveTo>
                  <a:pt x="397482" y="533600"/>
                </a:moveTo>
                <a:cubicBezTo>
                  <a:pt x="397482" y="511287"/>
                  <a:pt x="388627" y="490477"/>
                  <a:pt x="372567" y="474989"/>
                </a:cubicBezTo>
                <a:cubicBezTo>
                  <a:pt x="356508" y="459518"/>
                  <a:pt x="335360" y="451436"/>
                  <a:pt x="313023" y="452295"/>
                </a:cubicBezTo>
                <a:cubicBezTo>
                  <a:pt x="271636" y="453849"/>
                  <a:pt x="238113" y="486130"/>
                  <a:pt x="235040" y="527402"/>
                </a:cubicBezTo>
                <a:cubicBezTo>
                  <a:pt x="232694" y="558956"/>
                  <a:pt x="248455" y="588493"/>
                  <a:pt x="275518" y="604079"/>
                </a:cubicBezTo>
                <a:lnTo>
                  <a:pt x="275518" y="650873"/>
                </a:lnTo>
                <a:cubicBezTo>
                  <a:pt x="275518" y="657848"/>
                  <a:pt x="281185" y="663501"/>
                  <a:pt x="288141" y="663501"/>
                </a:cubicBezTo>
                <a:lnTo>
                  <a:pt x="344150" y="663501"/>
                </a:lnTo>
                <a:cubicBezTo>
                  <a:pt x="351106" y="663501"/>
                  <a:pt x="356773" y="657848"/>
                  <a:pt x="356773" y="650873"/>
                </a:cubicBezTo>
                <a:lnTo>
                  <a:pt x="356773" y="604079"/>
                </a:lnTo>
                <a:cubicBezTo>
                  <a:pt x="382018" y="589567"/>
                  <a:pt x="397482" y="563022"/>
                  <a:pt x="397482" y="533600"/>
                </a:cubicBezTo>
                <a:close/>
                <a:moveTo>
                  <a:pt x="170770" y="199569"/>
                </a:moveTo>
                <a:cubicBezTo>
                  <a:pt x="170770" y="119371"/>
                  <a:pt x="235981" y="54132"/>
                  <a:pt x="316145" y="54132"/>
                </a:cubicBezTo>
                <a:cubicBezTo>
                  <a:pt x="396309" y="54132"/>
                  <a:pt x="461521" y="119371"/>
                  <a:pt x="461521" y="199569"/>
                </a:cubicBezTo>
                <a:lnTo>
                  <a:pt x="461521" y="306974"/>
                </a:lnTo>
                <a:lnTo>
                  <a:pt x="513102" y="306974"/>
                </a:lnTo>
                <a:lnTo>
                  <a:pt x="513102" y="197040"/>
                </a:lnTo>
                <a:cubicBezTo>
                  <a:pt x="513102" y="88396"/>
                  <a:pt x="424743" y="0"/>
                  <a:pt x="316145" y="0"/>
                </a:cubicBezTo>
                <a:cubicBezTo>
                  <a:pt x="207547" y="0"/>
                  <a:pt x="119189" y="88396"/>
                  <a:pt x="119189" y="197040"/>
                </a:cubicBezTo>
                <a:lnTo>
                  <a:pt x="119189" y="306974"/>
                </a:lnTo>
                <a:lnTo>
                  <a:pt x="170770" y="306974"/>
                </a:lnTo>
                <a:lnTo>
                  <a:pt x="170770" y="1995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2" name="Google Shape;3642;p31"/>
          <p:cNvSpPr/>
          <p:nvPr/>
        </p:nvSpPr>
        <p:spPr>
          <a:xfrm>
            <a:off x="7488298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3" name="Google Shape;3643;p31"/>
          <p:cNvSpPr/>
          <p:nvPr/>
        </p:nvSpPr>
        <p:spPr>
          <a:xfrm>
            <a:off x="8129078" y="2424834"/>
            <a:ext cx="466032" cy="263792"/>
          </a:xfrm>
          <a:custGeom>
            <a:rect b="b" l="l" r="r" t="t"/>
            <a:pathLst>
              <a:path extrusionOk="0" h="527584" w="932065">
                <a:moveTo>
                  <a:pt x="932066" y="15132"/>
                </a:moveTo>
                <a:lnTo>
                  <a:pt x="932066" y="512453"/>
                </a:lnTo>
                <a:cubicBezTo>
                  <a:pt x="932066" y="517116"/>
                  <a:pt x="930027" y="521246"/>
                  <a:pt x="926807" y="524044"/>
                </a:cubicBezTo>
                <a:cubicBezTo>
                  <a:pt x="924254" y="526252"/>
                  <a:pt x="920938" y="527585"/>
                  <a:pt x="917318" y="527585"/>
                </a:cubicBezTo>
                <a:lnTo>
                  <a:pt x="14748" y="527585"/>
                </a:lnTo>
                <a:cubicBezTo>
                  <a:pt x="11128" y="527585"/>
                  <a:pt x="7812" y="526252"/>
                  <a:pt x="5240" y="524044"/>
                </a:cubicBezTo>
                <a:cubicBezTo>
                  <a:pt x="2039" y="521246"/>
                  <a:pt x="0" y="517097"/>
                  <a:pt x="0" y="512453"/>
                </a:cubicBezTo>
                <a:lnTo>
                  <a:pt x="0" y="15132"/>
                </a:lnTo>
                <a:cubicBezTo>
                  <a:pt x="0" y="10469"/>
                  <a:pt x="2039" y="6338"/>
                  <a:pt x="5240" y="3540"/>
                </a:cubicBezTo>
                <a:cubicBezTo>
                  <a:pt x="7812" y="1332"/>
                  <a:pt x="11128" y="0"/>
                  <a:pt x="14748" y="0"/>
                </a:cubicBezTo>
                <a:lnTo>
                  <a:pt x="917318" y="0"/>
                </a:lnTo>
                <a:cubicBezTo>
                  <a:pt x="920938" y="0"/>
                  <a:pt x="924254" y="1332"/>
                  <a:pt x="926807" y="3540"/>
                </a:cubicBezTo>
                <a:cubicBezTo>
                  <a:pt x="930027" y="6338"/>
                  <a:pt x="932066" y="10488"/>
                  <a:pt x="932066" y="151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4" name="Google Shape;3644;p31"/>
          <p:cNvSpPr/>
          <p:nvPr/>
        </p:nvSpPr>
        <p:spPr>
          <a:xfrm>
            <a:off x="8124315" y="2420076"/>
            <a:ext cx="475550" cy="273309"/>
          </a:xfrm>
          <a:custGeom>
            <a:rect b="b" l="l" r="r" t="t"/>
            <a:pathLst>
              <a:path extrusionOk="0" h="546618" w="951100">
                <a:moveTo>
                  <a:pt x="942565" y="5862"/>
                </a:moveTo>
                <a:cubicBezTo>
                  <a:pt x="942012" y="5387"/>
                  <a:pt x="941460" y="4949"/>
                  <a:pt x="940869" y="4530"/>
                </a:cubicBezTo>
                <a:cubicBezTo>
                  <a:pt x="936810" y="1599"/>
                  <a:pt x="931894" y="0"/>
                  <a:pt x="926845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5" y="546619"/>
                </a:lnTo>
                <a:cubicBezTo>
                  <a:pt x="927569" y="546619"/>
                  <a:pt x="928293" y="546581"/>
                  <a:pt x="928998" y="546523"/>
                </a:cubicBezTo>
                <a:cubicBezTo>
                  <a:pt x="933990" y="546067"/>
                  <a:pt x="938754" y="544068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7995" y="536036"/>
                  <a:pt x="951101" y="529203"/>
                  <a:pt x="951101" y="521970"/>
                </a:cubicBezTo>
                <a:lnTo>
                  <a:pt x="951101" y="24649"/>
                </a:lnTo>
                <a:cubicBezTo>
                  <a:pt x="951120" y="17435"/>
                  <a:pt x="948014" y="10583"/>
                  <a:pt x="942565" y="5862"/>
                </a:cubicBezTo>
                <a:close/>
                <a:moveTo>
                  <a:pt x="910478" y="19034"/>
                </a:moveTo>
                <a:lnTo>
                  <a:pt x="483344" y="307475"/>
                </a:lnTo>
                <a:cubicBezTo>
                  <a:pt x="478618" y="310673"/>
                  <a:pt x="472502" y="310673"/>
                  <a:pt x="467776" y="307475"/>
                </a:cubicBezTo>
                <a:lnTo>
                  <a:pt x="405374" y="265334"/>
                </a:lnTo>
                <a:cubicBezTo>
                  <a:pt x="405374" y="265334"/>
                  <a:pt x="405374" y="265334"/>
                  <a:pt x="405374" y="265334"/>
                </a:cubicBezTo>
                <a:lnTo>
                  <a:pt x="40623" y="19034"/>
                </a:lnTo>
                <a:lnTo>
                  <a:pt x="910478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7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6" y="323255"/>
                </a:lnTo>
                <a:cubicBezTo>
                  <a:pt x="462708" y="327042"/>
                  <a:pt x="469129" y="328927"/>
                  <a:pt x="475569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7" y="284806"/>
                </a:lnTo>
                <a:lnTo>
                  <a:pt x="910478" y="527604"/>
                </a:lnTo>
                <a:lnTo>
                  <a:pt x="40623" y="527604"/>
                </a:lnTo>
                <a:close/>
                <a:moveTo>
                  <a:pt x="932066" y="519191"/>
                </a:moveTo>
                <a:lnTo>
                  <a:pt x="567962" y="273309"/>
                </a:lnTo>
                <a:lnTo>
                  <a:pt x="932066" y="27428"/>
                </a:lnTo>
                <a:lnTo>
                  <a:pt x="932066" y="51919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5" name="Google Shape;3645;p31"/>
          <p:cNvSpPr/>
          <p:nvPr/>
        </p:nvSpPr>
        <p:spPr>
          <a:xfrm>
            <a:off x="4626676" y="3113956"/>
            <a:ext cx="292214" cy="404527"/>
          </a:xfrm>
          <a:custGeom>
            <a:rect b="b" l="l" r="r" t="t"/>
            <a:pathLst>
              <a:path extrusionOk="0" h="809053" w="584429">
                <a:moveTo>
                  <a:pt x="584429" y="43603"/>
                </a:moveTo>
                <a:lnTo>
                  <a:pt x="584429" y="347023"/>
                </a:lnTo>
                <a:cubicBezTo>
                  <a:pt x="584429" y="355668"/>
                  <a:pt x="575855" y="361783"/>
                  <a:pt x="567743" y="358808"/>
                </a:cubicBezTo>
                <a:cubicBezTo>
                  <a:pt x="396938" y="296098"/>
                  <a:pt x="226133" y="442378"/>
                  <a:pt x="55327" y="365618"/>
                </a:cubicBezTo>
                <a:lnTo>
                  <a:pt x="55327" y="787550"/>
                </a:lnTo>
                <a:cubicBezTo>
                  <a:pt x="55327" y="799434"/>
                  <a:pt x="45696" y="809054"/>
                  <a:pt x="33834" y="809054"/>
                </a:cubicBezTo>
                <a:lnTo>
                  <a:pt x="21493" y="809054"/>
                </a:lnTo>
                <a:cubicBezTo>
                  <a:pt x="9615" y="809054"/>
                  <a:pt x="0" y="799417"/>
                  <a:pt x="0" y="787550"/>
                </a:cubicBezTo>
                <a:lnTo>
                  <a:pt x="0" y="21504"/>
                </a:lnTo>
                <a:cubicBezTo>
                  <a:pt x="0" y="9636"/>
                  <a:pt x="9631" y="0"/>
                  <a:pt x="21493" y="0"/>
                </a:cubicBezTo>
                <a:lnTo>
                  <a:pt x="33834" y="0"/>
                </a:lnTo>
                <a:cubicBezTo>
                  <a:pt x="45712" y="0"/>
                  <a:pt x="55327" y="9636"/>
                  <a:pt x="55327" y="21504"/>
                </a:cubicBezTo>
                <a:lnTo>
                  <a:pt x="55327" y="35339"/>
                </a:lnTo>
                <a:cubicBezTo>
                  <a:pt x="229106" y="113437"/>
                  <a:pt x="402869" y="-39322"/>
                  <a:pt x="576648" y="32000"/>
                </a:cubicBezTo>
                <a:cubicBezTo>
                  <a:pt x="581356" y="33934"/>
                  <a:pt x="584429" y="38529"/>
                  <a:pt x="584429" y="436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6" name="Google Shape;3646;p31"/>
          <p:cNvSpPr/>
          <p:nvPr/>
        </p:nvSpPr>
        <p:spPr>
          <a:xfrm>
            <a:off x="4622546" y="3109824"/>
            <a:ext cx="300475" cy="412791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7" name="Google Shape;3647;p31"/>
          <p:cNvSpPr/>
          <p:nvPr/>
        </p:nvSpPr>
        <p:spPr>
          <a:xfrm>
            <a:off x="5228650" y="3113948"/>
            <a:ext cx="234186" cy="403841"/>
          </a:xfrm>
          <a:custGeom>
            <a:rect b="b" l="l" r="r" t="t"/>
            <a:pathLst>
              <a:path extrusionOk="0" h="807682" w="468372">
                <a:moveTo>
                  <a:pt x="370105" y="722449"/>
                </a:moveTo>
                <a:lnTo>
                  <a:pt x="370105" y="789851"/>
                </a:lnTo>
                <a:cubicBezTo>
                  <a:pt x="370105" y="799699"/>
                  <a:pt x="362120" y="807683"/>
                  <a:pt x="352270" y="807683"/>
                </a:cubicBezTo>
                <a:lnTo>
                  <a:pt x="116103" y="807683"/>
                </a:lnTo>
                <a:cubicBezTo>
                  <a:pt x="106253" y="807683"/>
                  <a:pt x="98268" y="799699"/>
                  <a:pt x="98268" y="789851"/>
                </a:cubicBezTo>
                <a:lnTo>
                  <a:pt x="98268" y="722449"/>
                </a:lnTo>
                <a:cubicBezTo>
                  <a:pt x="98268" y="712601"/>
                  <a:pt x="106253" y="704617"/>
                  <a:pt x="116103" y="704617"/>
                </a:cubicBezTo>
                <a:lnTo>
                  <a:pt x="352286" y="704617"/>
                </a:lnTo>
                <a:cubicBezTo>
                  <a:pt x="362120" y="704601"/>
                  <a:pt x="370105" y="712585"/>
                  <a:pt x="370105" y="722449"/>
                </a:cubicBezTo>
                <a:close/>
                <a:moveTo>
                  <a:pt x="457698" y="0"/>
                </a:moveTo>
                <a:lnTo>
                  <a:pt x="10675" y="0"/>
                </a:lnTo>
                <a:cubicBezTo>
                  <a:pt x="4768" y="0"/>
                  <a:pt x="0" y="4784"/>
                  <a:pt x="0" y="10673"/>
                </a:cubicBezTo>
                <a:lnTo>
                  <a:pt x="0" y="314690"/>
                </a:lnTo>
                <a:cubicBezTo>
                  <a:pt x="0" y="424816"/>
                  <a:pt x="76044" y="517176"/>
                  <a:pt x="178502" y="542150"/>
                </a:cubicBezTo>
                <a:lnTo>
                  <a:pt x="178387" y="542150"/>
                </a:lnTo>
                <a:lnTo>
                  <a:pt x="156130" y="704601"/>
                </a:lnTo>
                <a:lnTo>
                  <a:pt x="312243" y="704601"/>
                </a:lnTo>
                <a:lnTo>
                  <a:pt x="289986" y="542150"/>
                </a:lnTo>
                <a:lnTo>
                  <a:pt x="289871" y="542150"/>
                </a:lnTo>
                <a:cubicBezTo>
                  <a:pt x="392329" y="517159"/>
                  <a:pt x="468373" y="424816"/>
                  <a:pt x="468373" y="314690"/>
                </a:cubicBezTo>
                <a:lnTo>
                  <a:pt x="468373" y="10673"/>
                </a:lnTo>
                <a:cubicBezTo>
                  <a:pt x="468373" y="4784"/>
                  <a:pt x="463588" y="0"/>
                  <a:pt x="4576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8" name="Google Shape;3648;p31"/>
          <p:cNvSpPr/>
          <p:nvPr/>
        </p:nvSpPr>
        <p:spPr>
          <a:xfrm>
            <a:off x="5152407" y="3109824"/>
            <a:ext cx="386697" cy="412089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9" name="Google Shape;3649;p31"/>
          <p:cNvSpPr/>
          <p:nvPr/>
        </p:nvSpPr>
        <p:spPr>
          <a:xfrm>
            <a:off x="5772100" y="3139740"/>
            <a:ext cx="255488" cy="352463"/>
          </a:xfrm>
          <a:custGeom>
            <a:rect b="b" l="l" r="r" t="t"/>
            <a:pathLst>
              <a:path extrusionOk="0" h="704925" w="510975">
                <a:moveTo>
                  <a:pt x="510975" y="704925"/>
                </a:moveTo>
                <a:lnTo>
                  <a:pt x="0" y="704925"/>
                </a:lnTo>
                <a:lnTo>
                  <a:pt x="0" y="0"/>
                </a:lnTo>
                <a:lnTo>
                  <a:pt x="361936" y="0"/>
                </a:lnTo>
                <a:cubicBezTo>
                  <a:pt x="420145" y="58137"/>
                  <a:pt x="452780" y="90731"/>
                  <a:pt x="510975" y="148854"/>
                </a:cubicBezTo>
                <a:lnTo>
                  <a:pt x="510975" y="704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0" name="Google Shape;3650;p31"/>
          <p:cNvSpPr/>
          <p:nvPr/>
        </p:nvSpPr>
        <p:spPr>
          <a:xfrm>
            <a:off x="5768498" y="3136149"/>
            <a:ext cx="262692" cy="359650"/>
          </a:xfrm>
          <a:custGeom>
            <a:rect b="b" l="l" r="r" t="t"/>
            <a:pathLst>
              <a:path extrusionOk="0" h="719301" w="525383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1" name="Google Shape;3651;p31"/>
          <p:cNvSpPr/>
          <p:nvPr/>
        </p:nvSpPr>
        <p:spPr>
          <a:xfrm>
            <a:off x="6260638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41139" y="83382"/>
                </a:moveTo>
                <a:lnTo>
                  <a:pt x="941139" y="556433"/>
                </a:lnTo>
                <a:cubicBezTo>
                  <a:pt x="941139" y="561659"/>
                  <a:pt x="936936" y="565866"/>
                  <a:pt x="931716" y="565866"/>
                </a:cubicBezTo>
                <a:lnTo>
                  <a:pt x="9423" y="565866"/>
                </a:lnTo>
                <a:cubicBezTo>
                  <a:pt x="4203" y="565866"/>
                  <a:pt x="0" y="561659"/>
                  <a:pt x="0" y="556433"/>
                </a:cubicBezTo>
                <a:lnTo>
                  <a:pt x="0" y="83382"/>
                </a:lnTo>
                <a:cubicBezTo>
                  <a:pt x="0" y="78175"/>
                  <a:pt x="4203" y="73950"/>
                  <a:pt x="9423" y="73950"/>
                </a:cubicBezTo>
                <a:lnTo>
                  <a:pt x="72253" y="73950"/>
                </a:lnTo>
                <a:lnTo>
                  <a:pt x="72253" y="9432"/>
                </a:lnTo>
                <a:cubicBezTo>
                  <a:pt x="72253" y="4226"/>
                  <a:pt x="76475" y="0"/>
                  <a:pt x="81676" y="0"/>
                </a:cubicBezTo>
                <a:lnTo>
                  <a:pt x="358496" y="0"/>
                </a:lnTo>
                <a:cubicBezTo>
                  <a:pt x="407475" y="0"/>
                  <a:pt x="451781" y="29768"/>
                  <a:pt x="470569" y="74666"/>
                </a:cubicBezTo>
                <a:cubicBezTo>
                  <a:pt x="489358" y="29787"/>
                  <a:pt x="533664" y="0"/>
                  <a:pt x="582643" y="0"/>
                </a:cubicBezTo>
                <a:lnTo>
                  <a:pt x="859463" y="0"/>
                </a:lnTo>
                <a:cubicBezTo>
                  <a:pt x="864664" y="0"/>
                  <a:pt x="868886" y="4226"/>
                  <a:pt x="868886" y="9432"/>
                </a:cubicBezTo>
                <a:lnTo>
                  <a:pt x="868886" y="73950"/>
                </a:lnTo>
                <a:lnTo>
                  <a:pt x="931716" y="73950"/>
                </a:lnTo>
                <a:cubicBezTo>
                  <a:pt x="936936" y="73950"/>
                  <a:pt x="941139" y="78175"/>
                  <a:pt x="941139" y="83382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2" name="Google Shape;3652;p31"/>
          <p:cNvSpPr/>
          <p:nvPr/>
        </p:nvSpPr>
        <p:spPr>
          <a:xfrm>
            <a:off x="6270060" y="3183969"/>
            <a:ext cx="451724" cy="264068"/>
          </a:xfrm>
          <a:custGeom>
            <a:rect b="b" l="l" r="r" t="t"/>
            <a:pathLst>
              <a:path extrusionOk="0" h="528136" w="903448">
                <a:moveTo>
                  <a:pt x="440228" y="528136"/>
                </a:moveTo>
                <a:lnTo>
                  <a:pt x="0" y="528136"/>
                </a:lnTo>
                <a:lnTo>
                  <a:pt x="0" y="73950"/>
                </a:lnTo>
                <a:lnTo>
                  <a:pt x="53408" y="73950"/>
                </a:lnTo>
                <a:lnTo>
                  <a:pt x="53408" y="443170"/>
                </a:lnTo>
                <a:cubicBezTo>
                  <a:pt x="53408" y="448376"/>
                  <a:pt x="57629" y="452602"/>
                  <a:pt x="62831" y="452602"/>
                </a:cubicBezTo>
                <a:lnTo>
                  <a:pt x="341950" y="452602"/>
                </a:lnTo>
                <a:cubicBezTo>
                  <a:pt x="388517" y="452602"/>
                  <a:pt x="428959" y="484408"/>
                  <a:pt x="440228" y="528136"/>
                </a:cubicBezTo>
                <a:close/>
                <a:moveTo>
                  <a:pt x="850040" y="73950"/>
                </a:moveTo>
                <a:lnTo>
                  <a:pt x="850040" y="443170"/>
                </a:lnTo>
                <a:cubicBezTo>
                  <a:pt x="850040" y="448376"/>
                  <a:pt x="845819" y="452602"/>
                  <a:pt x="840618" y="452602"/>
                </a:cubicBezTo>
                <a:lnTo>
                  <a:pt x="561498" y="452602"/>
                </a:lnTo>
                <a:cubicBezTo>
                  <a:pt x="514931" y="452602"/>
                  <a:pt x="474489" y="484408"/>
                  <a:pt x="463220" y="528136"/>
                </a:cubicBezTo>
                <a:lnTo>
                  <a:pt x="903448" y="528136"/>
                </a:lnTo>
                <a:lnTo>
                  <a:pt x="903448" y="73950"/>
                </a:lnTo>
                <a:lnTo>
                  <a:pt x="850040" y="73950"/>
                </a:lnTo>
                <a:close/>
                <a:moveTo>
                  <a:pt x="461147" y="487351"/>
                </a:moveTo>
                <a:lnTo>
                  <a:pt x="461147" y="102756"/>
                </a:lnTo>
                <a:cubicBezTo>
                  <a:pt x="461147" y="90758"/>
                  <a:pt x="463201" y="78968"/>
                  <a:pt x="467272" y="67743"/>
                </a:cubicBezTo>
                <a:cubicBezTo>
                  <a:pt x="481952" y="27222"/>
                  <a:pt x="520736" y="0"/>
                  <a:pt x="563798" y="0"/>
                </a:cubicBezTo>
                <a:lnTo>
                  <a:pt x="831195" y="0"/>
                </a:lnTo>
                <a:lnTo>
                  <a:pt x="831195" y="433737"/>
                </a:lnTo>
                <a:lnTo>
                  <a:pt x="561498" y="433737"/>
                </a:lnTo>
                <a:cubicBezTo>
                  <a:pt x="520170" y="433737"/>
                  <a:pt x="482894" y="454903"/>
                  <a:pt x="461147" y="487351"/>
                </a:cubicBezTo>
                <a:close/>
                <a:moveTo>
                  <a:pt x="528783" y="96795"/>
                </a:moveTo>
                <a:cubicBezTo>
                  <a:pt x="528783" y="102001"/>
                  <a:pt x="533004" y="106227"/>
                  <a:pt x="538206" y="106227"/>
                </a:cubicBezTo>
                <a:lnTo>
                  <a:pt x="758602" y="106227"/>
                </a:lnTo>
                <a:cubicBezTo>
                  <a:pt x="763804" y="106227"/>
                  <a:pt x="768025" y="102001"/>
                  <a:pt x="768025" y="96795"/>
                </a:cubicBezTo>
                <a:cubicBezTo>
                  <a:pt x="768025" y="91588"/>
                  <a:pt x="763804" y="87362"/>
                  <a:pt x="758602" y="87362"/>
                </a:cubicBezTo>
                <a:lnTo>
                  <a:pt x="538206" y="87362"/>
                </a:lnTo>
                <a:cubicBezTo>
                  <a:pt x="533004" y="87362"/>
                  <a:pt x="528783" y="91588"/>
                  <a:pt x="528783" y="96795"/>
                </a:cubicBezTo>
                <a:close/>
                <a:moveTo>
                  <a:pt x="528783" y="178083"/>
                </a:moveTo>
                <a:cubicBezTo>
                  <a:pt x="528783" y="183289"/>
                  <a:pt x="533004" y="187515"/>
                  <a:pt x="538206" y="187515"/>
                </a:cubicBezTo>
                <a:lnTo>
                  <a:pt x="758602" y="187515"/>
                </a:lnTo>
                <a:cubicBezTo>
                  <a:pt x="763804" y="187515"/>
                  <a:pt x="768025" y="183289"/>
                  <a:pt x="768025" y="178083"/>
                </a:cubicBezTo>
                <a:cubicBezTo>
                  <a:pt x="768025" y="172876"/>
                  <a:pt x="763804" y="168650"/>
                  <a:pt x="758602" y="168650"/>
                </a:cubicBezTo>
                <a:lnTo>
                  <a:pt x="538206" y="168650"/>
                </a:lnTo>
                <a:cubicBezTo>
                  <a:pt x="533004" y="168650"/>
                  <a:pt x="528783" y="172876"/>
                  <a:pt x="528783" y="178083"/>
                </a:cubicBezTo>
                <a:close/>
                <a:moveTo>
                  <a:pt x="528783" y="259352"/>
                </a:moveTo>
                <a:cubicBezTo>
                  <a:pt x="528783" y="264559"/>
                  <a:pt x="533004" y="268784"/>
                  <a:pt x="538206" y="268784"/>
                </a:cubicBezTo>
                <a:lnTo>
                  <a:pt x="758602" y="268784"/>
                </a:lnTo>
                <a:cubicBezTo>
                  <a:pt x="763804" y="268784"/>
                  <a:pt x="768025" y="264559"/>
                  <a:pt x="768025" y="259352"/>
                </a:cubicBezTo>
                <a:cubicBezTo>
                  <a:pt x="768025" y="254145"/>
                  <a:pt x="763804" y="249920"/>
                  <a:pt x="758602" y="249920"/>
                </a:cubicBezTo>
                <a:lnTo>
                  <a:pt x="538206" y="249920"/>
                </a:lnTo>
                <a:cubicBezTo>
                  <a:pt x="533004" y="249920"/>
                  <a:pt x="528783" y="254145"/>
                  <a:pt x="528783" y="259352"/>
                </a:cubicBezTo>
                <a:close/>
                <a:moveTo>
                  <a:pt x="528783" y="340640"/>
                </a:moveTo>
                <a:cubicBezTo>
                  <a:pt x="528783" y="345847"/>
                  <a:pt x="533004" y="350072"/>
                  <a:pt x="538206" y="350072"/>
                </a:cubicBezTo>
                <a:lnTo>
                  <a:pt x="758602" y="350072"/>
                </a:lnTo>
                <a:cubicBezTo>
                  <a:pt x="763804" y="350072"/>
                  <a:pt x="768025" y="345847"/>
                  <a:pt x="768025" y="340640"/>
                </a:cubicBezTo>
                <a:cubicBezTo>
                  <a:pt x="768025" y="335433"/>
                  <a:pt x="763804" y="331208"/>
                  <a:pt x="758602" y="331208"/>
                </a:cubicBezTo>
                <a:lnTo>
                  <a:pt x="538206" y="331208"/>
                </a:lnTo>
                <a:cubicBezTo>
                  <a:pt x="533004" y="331208"/>
                  <a:pt x="528783" y="335433"/>
                  <a:pt x="528783" y="340640"/>
                </a:cubicBezTo>
                <a:close/>
                <a:moveTo>
                  <a:pt x="436177" y="67743"/>
                </a:moveTo>
                <a:cubicBezTo>
                  <a:pt x="440247" y="78968"/>
                  <a:pt x="442301" y="90758"/>
                  <a:pt x="442301" y="102756"/>
                </a:cubicBezTo>
                <a:lnTo>
                  <a:pt x="442301" y="487351"/>
                </a:lnTo>
                <a:cubicBezTo>
                  <a:pt x="420554" y="454903"/>
                  <a:pt x="383278" y="433737"/>
                  <a:pt x="341950" y="433737"/>
                </a:cubicBezTo>
                <a:lnTo>
                  <a:pt x="72253" y="433737"/>
                </a:lnTo>
                <a:lnTo>
                  <a:pt x="72253" y="0"/>
                </a:lnTo>
                <a:lnTo>
                  <a:pt x="339650" y="0"/>
                </a:lnTo>
                <a:cubicBezTo>
                  <a:pt x="382712" y="0"/>
                  <a:pt x="421496" y="27222"/>
                  <a:pt x="436177" y="67743"/>
                </a:cubicBezTo>
                <a:close/>
                <a:moveTo>
                  <a:pt x="374665" y="340640"/>
                </a:moveTo>
                <a:cubicBezTo>
                  <a:pt x="374665" y="335433"/>
                  <a:pt x="370444" y="331208"/>
                  <a:pt x="365243" y="331208"/>
                </a:cubicBezTo>
                <a:lnTo>
                  <a:pt x="144846" y="331208"/>
                </a:lnTo>
                <a:cubicBezTo>
                  <a:pt x="139644" y="331208"/>
                  <a:pt x="135423" y="335433"/>
                  <a:pt x="135423" y="340640"/>
                </a:cubicBezTo>
                <a:cubicBezTo>
                  <a:pt x="135423" y="345847"/>
                  <a:pt x="139644" y="350072"/>
                  <a:pt x="144846" y="350072"/>
                </a:cubicBezTo>
                <a:lnTo>
                  <a:pt x="365243" y="350072"/>
                </a:lnTo>
                <a:cubicBezTo>
                  <a:pt x="370444" y="350072"/>
                  <a:pt x="374665" y="345847"/>
                  <a:pt x="374665" y="340640"/>
                </a:cubicBezTo>
                <a:close/>
                <a:moveTo>
                  <a:pt x="374665" y="259352"/>
                </a:moveTo>
                <a:cubicBezTo>
                  <a:pt x="374665" y="254145"/>
                  <a:pt x="370444" y="249920"/>
                  <a:pt x="365243" y="249920"/>
                </a:cubicBezTo>
                <a:lnTo>
                  <a:pt x="144846" y="249920"/>
                </a:lnTo>
                <a:cubicBezTo>
                  <a:pt x="139644" y="249920"/>
                  <a:pt x="135423" y="254145"/>
                  <a:pt x="135423" y="259352"/>
                </a:cubicBezTo>
                <a:cubicBezTo>
                  <a:pt x="135423" y="264559"/>
                  <a:pt x="139644" y="268784"/>
                  <a:pt x="144846" y="268784"/>
                </a:cubicBezTo>
                <a:lnTo>
                  <a:pt x="365243" y="268784"/>
                </a:lnTo>
                <a:cubicBezTo>
                  <a:pt x="370444" y="268784"/>
                  <a:pt x="374665" y="264559"/>
                  <a:pt x="374665" y="259352"/>
                </a:cubicBezTo>
                <a:close/>
                <a:moveTo>
                  <a:pt x="374665" y="178083"/>
                </a:moveTo>
                <a:cubicBezTo>
                  <a:pt x="374665" y="172876"/>
                  <a:pt x="370444" y="168650"/>
                  <a:pt x="365243" y="168650"/>
                </a:cubicBezTo>
                <a:lnTo>
                  <a:pt x="144846" y="168650"/>
                </a:lnTo>
                <a:cubicBezTo>
                  <a:pt x="139644" y="168650"/>
                  <a:pt x="135423" y="172876"/>
                  <a:pt x="135423" y="178083"/>
                </a:cubicBezTo>
                <a:cubicBezTo>
                  <a:pt x="135423" y="183289"/>
                  <a:pt x="139644" y="187515"/>
                  <a:pt x="144846" y="187515"/>
                </a:cubicBezTo>
                <a:lnTo>
                  <a:pt x="365243" y="187515"/>
                </a:lnTo>
                <a:cubicBezTo>
                  <a:pt x="370444" y="187515"/>
                  <a:pt x="374665" y="183289"/>
                  <a:pt x="374665" y="178083"/>
                </a:cubicBezTo>
                <a:close/>
                <a:moveTo>
                  <a:pt x="374665" y="96795"/>
                </a:moveTo>
                <a:cubicBezTo>
                  <a:pt x="374665" y="91588"/>
                  <a:pt x="370444" y="87362"/>
                  <a:pt x="365243" y="87362"/>
                </a:cubicBezTo>
                <a:lnTo>
                  <a:pt x="144846" y="87362"/>
                </a:lnTo>
                <a:cubicBezTo>
                  <a:pt x="139644" y="87362"/>
                  <a:pt x="135423" y="91588"/>
                  <a:pt x="135423" y="96795"/>
                </a:cubicBezTo>
                <a:cubicBezTo>
                  <a:pt x="135423" y="102001"/>
                  <a:pt x="139644" y="106227"/>
                  <a:pt x="144846" y="106227"/>
                </a:cubicBezTo>
                <a:lnTo>
                  <a:pt x="365243" y="106227"/>
                </a:lnTo>
                <a:cubicBezTo>
                  <a:pt x="370444" y="106227"/>
                  <a:pt x="374665" y="102001"/>
                  <a:pt x="374665" y="967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3" name="Google Shape;3653;p31"/>
          <p:cNvSpPr/>
          <p:nvPr/>
        </p:nvSpPr>
        <p:spPr>
          <a:xfrm>
            <a:off x="6260638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4" name="Google Shape;3654;p31"/>
          <p:cNvSpPr/>
          <p:nvPr/>
        </p:nvSpPr>
        <p:spPr>
          <a:xfrm>
            <a:off x="6960019" y="3136143"/>
            <a:ext cx="455788" cy="359594"/>
          </a:xfrm>
          <a:custGeom>
            <a:rect b="b" l="l" r="r" t="t"/>
            <a:pathLst>
              <a:path extrusionOk="0" h="719188" w="911575"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5" name="Google Shape;3655;p31"/>
          <p:cNvSpPr/>
          <p:nvPr/>
        </p:nvSpPr>
        <p:spPr>
          <a:xfrm>
            <a:off x="6969155" y="3147738"/>
            <a:ext cx="437514" cy="336392"/>
          </a:xfrm>
          <a:custGeom>
            <a:rect b="b" l="l" r="r" t="t"/>
            <a:pathLst>
              <a:path extrusionOk="0" h="672784" w="875028">
                <a:moveTo>
                  <a:pt x="861927" y="470115"/>
                </a:moveTo>
                <a:cubicBezTo>
                  <a:pt x="865856" y="471101"/>
                  <a:pt x="869858" y="471758"/>
                  <a:pt x="873859" y="472051"/>
                </a:cubicBezTo>
                <a:cubicBezTo>
                  <a:pt x="874261" y="472069"/>
                  <a:pt x="874645" y="472178"/>
                  <a:pt x="875029" y="472252"/>
                </a:cubicBezTo>
                <a:lnTo>
                  <a:pt x="875029" y="0"/>
                </a:lnTo>
                <a:lnTo>
                  <a:pt x="595541" y="124655"/>
                </a:lnTo>
                <a:lnTo>
                  <a:pt x="595541" y="270330"/>
                </a:lnTo>
                <a:cubicBezTo>
                  <a:pt x="598355" y="268577"/>
                  <a:pt x="601132" y="266952"/>
                  <a:pt x="603892" y="265473"/>
                </a:cubicBezTo>
                <a:cubicBezTo>
                  <a:pt x="608350" y="263099"/>
                  <a:pt x="613869" y="264779"/>
                  <a:pt x="616263" y="269216"/>
                </a:cubicBezTo>
                <a:cubicBezTo>
                  <a:pt x="618638" y="273672"/>
                  <a:pt x="616957" y="279205"/>
                  <a:pt x="612517" y="281580"/>
                </a:cubicBezTo>
                <a:cubicBezTo>
                  <a:pt x="607071" y="284483"/>
                  <a:pt x="601480" y="288062"/>
                  <a:pt x="595541" y="292427"/>
                </a:cubicBezTo>
                <a:lnTo>
                  <a:pt x="595541" y="672785"/>
                </a:lnTo>
                <a:lnTo>
                  <a:pt x="875029" y="548130"/>
                </a:lnTo>
                <a:lnTo>
                  <a:pt x="875029" y="490093"/>
                </a:lnTo>
                <a:cubicBezTo>
                  <a:pt x="874444" y="490221"/>
                  <a:pt x="873823" y="490294"/>
                  <a:pt x="873202" y="490294"/>
                </a:cubicBezTo>
                <a:cubicBezTo>
                  <a:pt x="872982" y="490294"/>
                  <a:pt x="872763" y="490276"/>
                  <a:pt x="872525" y="490258"/>
                </a:cubicBezTo>
                <a:cubicBezTo>
                  <a:pt x="867482" y="489892"/>
                  <a:pt x="862402" y="489071"/>
                  <a:pt x="857432" y="487811"/>
                </a:cubicBezTo>
                <a:cubicBezTo>
                  <a:pt x="852553" y="486569"/>
                  <a:pt x="849593" y="481602"/>
                  <a:pt x="850835" y="476726"/>
                </a:cubicBezTo>
                <a:cubicBezTo>
                  <a:pt x="852060" y="471832"/>
                  <a:pt x="857030" y="468873"/>
                  <a:pt x="861927" y="470115"/>
                </a:cubicBezTo>
                <a:close/>
                <a:moveTo>
                  <a:pt x="679323" y="267408"/>
                </a:moveTo>
                <a:cubicBezTo>
                  <a:pt x="678209" y="271462"/>
                  <a:pt x="674517" y="274110"/>
                  <a:pt x="670516" y="274110"/>
                </a:cubicBezTo>
                <a:cubicBezTo>
                  <a:pt x="669712" y="274110"/>
                  <a:pt x="668889" y="274019"/>
                  <a:pt x="668085" y="273782"/>
                </a:cubicBezTo>
                <a:cubicBezTo>
                  <a:pt x="662585" y="272284"/>
                  <a:pt x="656993" y="271462"/>
                  <a:pt x="651475" y="271371"/>
                </a:cubicBezTo>
                <a:cubicBezTo>
                  <a:pt x="649045" y="271335"/>
                  <a:pt x="646413" y="271408"/>
                  <a:pt x="643910" y="271627"/>
                </a:cubicBezTo>
                <a:cubicBezTo>
                  <a:pt x="638866" y="272120"/>
                  <a:pt x="634444" y="268394"/>
                  <a:pt x="633988" y="263354"/>
                </a:cubicBezTo>
                <a:cubicBezTo>
                  <a:pt x="633531" y="258332"/>
                  <a:pt x="637240" y="253895"/>
                  <a:pt x="642265" y="253456"/>
                </a:cubicBezTo>
                <a:cubicBezTo>
                  <a:pt x="645427" y="253164"/>
                  <a:pt x="648606" y="253055"/>
                  <a:pt x="651786" y="253109"/>
                </a:cubicBezTo>
                <a:cubicBezTo>
                  <a:pt x="658857" y="253237"/>
                  <a:pt x="665966" y="254278"/>
                  <a:pt x="672928" y="256177"/>
                </a:cubicBezTo>
                <a:cubicBezTo>
                  <a:pt x="677788" y="257510"/>
                  <a:pt x="680657" y="262532"/>
                  <a:pt x="679323" y="267408"/>
                </a:cubicBezTo>
                <a:close/>
                <a:moveTo>
                  <a:pt x="729264" y="307493"/>
                </a:moveTo>
                <a:cubicBezTo>
                  <a:pt x="727528" y="309009"/>
                  <a:pt x="725390" y="309739"/>
                  <a:pt x="723270" y="309739"/>
                </a:cubicBezTo>
                <a:cubicBezTo>
                  <a:pt x="720712" y="309739"/>
                  <a:pt x="718172" y="308680"/>
                  <a:pt x="716363" y="306617"/>
                </a:cubicBezTo>
                <a:cubicBezTo>
                  <a:pt x="710461" y="299823"/>
                  <a:pt x="704157" y="293870"/>
                  <a:pt x="697633" y="288903"/>
                </a:cubicBezTo>
                <a:cubicBezTo>
                  <a:pt x="693613" y="285853"/>
                  <a:pt x="692845" y="280119"/>
                  <a:pt x="695897" y="276119"/>
                </a:cubicBezTo>
                <a:cubicBezTo>
                  <a:pt x="698949" y="272102"/>
                  <a:pt x="704686" y="271316"/>
                  <a:pt x="708707" y="274384"/>
                </a:cubicBezTo>
                <a:cubicBezTo>
                  <a:pt x="716217" y="280100"/>
                  <a:pt x="723435" y="286912"/>
                  <a:pt x="730141" y="294618"/>
                </a:cubicBezTo>
                <a:cubicBezTo>
                  <a:pt x="733467" y="298417"/>
                  <a:pt x="733065" y="304188"/>
                  <a:pt x="729264" y="307493"/>
                </a:cubicBezTo>
                <a:close/>
                <a:moveTo>
                  <a:pt x="756875" y="364634"/>
                </a:moveTo>
                <a:cubicBezTo>
                  <a:pt x="753457" y="364634"/>
                  <a:pt x="750168" y="362699"/>
                  <a:pt x="748615" y="359412"/>
                </a:cubicBezTo>
                <a:cubicBezTo>
                  <a:pt x="744065" y="349824"/>
                  <a:pt x="740155" y="342191"/>
                  <a:pt x="736299" y="335361"/>
                </a:cubicBezTo>
                <a:cubicBezTo>
                  <a:pt x="733832" y="330978"/>
                  <a:pt x="735385" y="325408"/>
                  <a:pt x="739771" y="322924"/>
                </a:cubicBezTo>
                <a:cubicBezTo>
                  <a:pt x="744175" y="320441"/>
                  <a:pt x="749730" y="321993"/>
                  <a:pt x="752215" y="326394"/>
                </a:cubicBezTo>
                <a:cubicBezTo>
                  <a:pt x="756290" y="333589"/>
                  <a:pt x="760383" y="341606"/>
                  <a:pt x="765134" y="351577"/>
                </a:cubicBezTo>
                <a:cubicBezTo>
                  <a:pt x="767290" y="356143"/>
                  <a:pt x="765335" y="361585"/>
                  <a:pt x="760785" y="363740"/>
                </a:cubicBezTo>
                <a:cubicBezTo>
                  <a:pt x="759524" y="364342"/>
                  <a:pt x="758190" y="364634"/>
                  <a:pt x="756875" y="364634"/>
                </a:cubicBezTo>
                <a:close/>
                <a:moveTo>
                  <a:pt x="789584" y="421484"/>
                </a:moveTo>
                <a:cubicBezTo>
                  <a:pt x="788158" y="422305"/>
                  <a:pt x="786605" y="422689"/>
                  <a:pt x="785070" y="422689"/>
                </a:cubicBezTo>
                <a:cubicBezTo>
                  <a:pt x="781891" y="422689"/>
                  <a:pt x="778802" y="421027"/>
                  <a:pt x="777121" y="418069"/>
                </a:cubicBezTo>
                <a:cubicBezTo>
                  <a:pt x="772991" y="410837"/>
                  <a:pt x="768880" y="402820"/>
                  <a:pt x="764147" y="392886"/>
                </a:cubicBezTo>
                <a:cubicBezTo>
                  <a:pt x="761973" y="388338"/>
                  <a:pt x="763910" y="382878"/>
                  <a:pt x="768460" y="380723"/>
                </a:cubicBezTo>
                <a:cubicBezTo>
                  <a:pt x="773028" y="378550"/>
                  <a:pt x="778473" y="380486"/>
                  <a:pt x="780648" y="385051"/>
                </a:cubicBezTo>
                <a:cubicBezTo>
                  <a:pt x="785180" y="394566"/>
                  <a:pt x="789108" y="402199"/>
                  <a:pt x="793001" y="409029"/>
                </a:cubicBezTo>
                <a:cubicBezTo>
                  <a:pt x="795504" y="413412"/>
                  <a:pt x="793969" y="418982"/>
                  <a:pt x="789584" y="421484"/>
                </a:cubicBezTo>
                <a:close/>
                <a:moveTo>
                  <a:pt x="833732" y="468033"/>
                </a:moveTo>
                <a:cubicBezTo>
                  <a:pt x="831941" y="470425"/>
                  <a:pt x="829200" y="471685"/>
                  <a:pt x="826422" y="471685"/>
                </a:cubicBezTo>
                <a:cubicBezTo>
                  <a:pt x="824504" y="471685"/>
                  <a:pt x="822585" y="471083"/>
                  <a:pt x="820940" y="469859"/>
                </a:cubicBezTo>
                <a:cubicBezTo>
                  <a:pt x="813430" y="464216"/>
                  <a:pt x="806176" y="457441"/>
                  <a:pt x="799378" y="449716"/>
                </a:cubicBezTo>
                <a:cubicBezTo>
                  <a:pt x="796052" y="445918"/>
                  <a:pt x="796418" y="440147"/>
                  <a:pt x="800219" y="436824"/>
                </a:cubicBezTo>
                <a:cubicBezTo>
                  <a:pt x="804001" y="433500"/>
                  <a:pt x="809775" y="433865"/>
                  <a:pt x="813101" y="437664"/>
                </a:cubicBezTo>
                <a:cubicBezTo>
                  <a:pt x="819076" y="444439"/>
                  <a:pt x="825399" y="450374"/>
                  <a:pt x="831922" y="455250"/>
                </a:cubicBezTo>
                <a:cubicBezTo>
                  <a:pt x="835943" y="458281"/>
                  <a:pt x="836765" y="463997"/>
                  <a:pt x="833732" y="468033"/>
                </a:cubicBezTo>
                <a:close/>
                <a:moveTo>
                  <a:pt x="297780" y="548130"/>
                </a:moveTo>
                <a:lnTo>
                  <a:pt x="577268" y="672785"/>
                </a:lnTo>
                <a:lnTo>
                  <a:pt x="577268" y="293322"/>
                </a:lnTo>
                <a:cubicBezTo>
                  <a:pt x="575641" y="290455"/>
                  <a:pt x="575678" y="287003"/>
                  <a:pt x="577268" y="284246"/>
                </a:cubicBezTo>
                <a:lnTo>
                  <a:pt x="577268" y="124655"/>
                </a:lnTo>
                <a:lnTo>
                  <a:pt x="297780" y="0"/>
                </a:lnTo>
                <a:lnTo>
                  <a:pt x="297780" y="548130"/>
                </a:lnTo>
                <a:close/>
                <a:moveTo>
                  <a:pt x="407693" y="365840"/>
                </a:moveTo>
                <a:cubicBezTo>
                  <a:pt x="399981" y="371464"/>
                  <a:pt x="391795" y="376669"/>
                  <a:pt x="383353" y="381289"/>
                </a:cubicBezTo>
                <a:cubicBezTo>
                  <a:pt x="381964" y="382056"/>
                  <a:pt x="380447" y="382421"/>
                  <a:pt x="378967" y="382421"/>
                </a:cubicBezTo>
                <a:cubicBezTo>
                  <a:pt x="375733" y="382421"/>
                  <a:pt x="372608" y="380705"/>
                  <a:pt x="370945" y="377692"/>
                </a:cubicBezTo>
                <a:cubicBezTo>
                  <a:pt x="368515" y="373272"/>
                  <a:pt x="370123" y="367721"/>
                  <a:pt x="374563" y="365292"/>
                </a:cubicBezTo>
                <a:cubicBezTo>
                  <a:pt x="382311" y="361037"/>
                  <a:pt x="389840" y="356252"/>
                  <a:pt x="396911" y="351084"/>
                </a:cubicBezTo>
                <a:cubicBezTo>
                  <a:pt x="400986" y="348107"/>
                  <a:pt x="406706" y="349002"/>
                  <a:pt x="409684" y="353075"/>
                </a:cubicBezTo>
                <a:cubicBezTo>
                  <a:pt x="412663" y="357147"/>
                  <a:pt x="411768" y="362863"/>
                  <a:pt x="407693" y="365840"/>
                </a:cubicBezTo>
                <a:close/>
                <a:moveTo>
                  <a:pt x="447510" y="381855"/>
                </a:moveTo>
                <a:cubicBezTo>
                  <a:pt x="447217" y="381855"/>
                  <a:pt x="446925" y="381837"/>
                  <a:pt x="446651" y="381819"/>
                </a:cubicBezTo>
                <a:cubicBezTo>
                  <a:pt x="436601" y="380869"/>
                  <a:pt x="426660" y="378093"/>
                  <a:pt x="417067" y="373546"/>
                </a:cubicBezTo>
                <a:cubicBezTo>
                  <a:pt x="412517" y="371391"/>
                  <a:pt x="410580" y="365949"/>
                  <a:pt x="412736" y="361384"/>
                </a:cubicBezTo>
                <a:cubicBezTo>
                  <a:pt x="414892" y="356837"/>
                  <a:pt x="420356" y="354883"/>
                  <a:pt x="424906" y="357056"/>
                </a:cubicBezTo>
                <a:cubicBezTo>
                  <a:pt x="432562" y="360672"/>
                  <a:pt x="440438" y="362900"/>
                  <a:pt x="448350" y="363630"/>
                </a:cubicBezTo>
                <a:cubicBezTo>
                  <a:pt x="453376" y="364105"/>
                  <a:pt x="457067" y="368561"/>
                  <a:pt x="456592" y="373583"/>
                </a:cubicBezTo>
                <a:cubicBezTo>
                  <a:pt x="456153" y="378313"/>
                  <a:pt x="452170" y="381855"/>
                  <a:pt x="447510" y="381855"/>
                </a:cubicBezTo>
                <a:close/>
                <a:moveTo>
                  <a:pt x="530854" y="324988"/>
                </a:moveTo>
                <a:cubicBezTo>
                  <a:pt x="535952" y="320422"/>
                  <a:pt x="541142" y="315601"/>
                  <a:pt x="546148" y="310945"/>
                </a:cubicBezTo>
                <a:lnTo>
                  <a:pt x="551100" y="306343"/>
                </a:lnTo>
                <a:cubicBezTo>
                  <a:pt x="554810" y="302909"/>
                  <a:pt x="560584" y="303129"/>
                  <a:pt x="564020" y="306817"/>
                </a:cubicBezTo>
                <a:cubicBezTo>
                  <a:pt x="567455" y="310525"/>
                  <a:pt x="567236" y="316295"/>
                  <a:pt x="563526" y="319729"/>
                </a:cubicBezTo>
                <a:lnTo>
                  <a:pt x="558592" y="324312"/>
                </a:lnTo>
                <a:cubicBezTo>
                  <a:pt x="553513" y="329042"/>
                  <a:pt x="548268" y="333918"/>
                  <a:pt x="543042" y="338593"/>
                </a:cubicBezTo>
                <a:cubicBezTo>
                  <a:pt x="541288" y="340164"/>
                  <a:pt x="539113" y="340931"/>
                  <a:pt x="536939" y="340931"/>
                </a:cubicBezTo>
                <a:cubicBezTo>
                  <a:pt x="534435" y="340931"/>
                  <a:pt x="531950" y="339908"/>
                  <a:pt x="530141" y="337899"/>
                </a:cubicBezTo>
                <a:cubicBezTo>
                  <a:pt x="526779" y="334137"/>
                  <a:pt x="527090" y="328366"/>
                  <a:pt x="530854" y="324988"/>
                </a:cubicBezTo>
                <a:close/>
                <a:moveTo>
                  <a:pt x="515687" y="349696"/>
                </a:moveTo>
                <a:cubicBezTo>
                  <a:pt x="518483" y="353896"/>
                  <a:pt x="517350" y="359558"/>
                  <a:pt x="513147" y="362370"/>
                </a:cubicBezTo>
                <a:cubicBezTo>
                  <a:pt x="504102" y="368396"/>
                  <a:pt x="495495" y="372907"/>
                  <a:pt x="486852" y="376139"/>
                </a:cubicBezTo>
                <a:cubicBezTo>
                  <a:pt x="485810" y="376541"/>
                  <a:pt x="484714" y="376724"/>
                  <a:pt x="483654" y="376724"/>
                </a:cubicBezTo>
                <a:cubicBezTo>
                  <a:pt x="479945" y="376724"/>
                  <a:pt x="476473" y="374459"/>
                  <a:pt x="475102" y="370807"/>
                </a:cubicBezTo>
                <a:cubicBezTo>
                  <a:pt x="473330" y="366077"/>
                  <a:pt x="475724" y="360818"/>
                  <a:pt x="480438" y="359046"/>
                </a:cubicBezTo>
                <a:cubicBezTo>
                  <a:pt x="487766" y="356307"/>
                  <a:pt x="495148" y="352417"/>
                  <a:pt x="503024" y="347176"/>
                </a:cubicBezTo>
                <a:cubicBezTo>
                  <a:pt x="507208" y="344364"/>
                  <a:pt x="512891" y="345514"/>
                  <a:pt x="515687" y="349696"/>
                </a:cubicBezTo>
                <a:close/>
                <a:moveTo>
                  <a:pt x="482156" y="255502"/>
                </a:moveTo>
                <a:cubicBezTo>
                  <a:pt x="480877" y="264925"/>
                  <a:pt x="478209" y="274622"/>
                  <a:pt x="474243" y="284337"/>
                </a:cubicBezTo>
                <a:cubicBezTo>
                  <a:pt x="472800" y="287862"/>
                  <a:pt x="469383" y="290016"/>
                  <a:pt x="465783" y="290016"/>
                </a:cubicBezTo>
                <a:cubicBezTo>
                  <a:pt x="464632" y="290016"/>
                  <a:pt x="463462" y="289797"/>
                  <a:pt x="462329" y="289341"/>
                </a:cubicBezTo>
                <a:cubicBezTo>
                  <a:pt x="457670" y="287423"/>
                  <a:pt x="455422" y="282091"/>
                  <a:pt x="457341" y="277434"/>
                </a:cubicBezTo>
                <a:cubicBezTo>
                  <a:pt x="460721" y="269143"/>
                  <a:pt x="462969" y="260944"/>
                  <a:pt x="464047" y="253055"/>
                </a:cubicBezTo>
                <a:cubicBezTo>
                  <a:pt x="464723" y="248051"/>
                  <a:pt x="469310" y="244544"/>
                  <a:pt x="474317" y="245220"/>
                </a:cubicBezTo>
                <a:cubicBezTo>
                  <a:pt x="479323" y="245896"/>
                  <a:pt x="482832" y="250498"/>
                  <a:pt x="482156" y="255502"/>
                </a:cubicBezTo>
                <a:close/>
                <a:moveTo>
                  <a:pt x="449940" y="187294"/>
                </a:moveTo>
                <a:cubicBezTo>
                  <a:pt x="453704" y="183933"/>
                  <a:pt x="459497" y="184280"/>
                  <a:pt x="462841" y="188042"/>
                </a:cubicBezTo>
                <a:cubicBezTo>
                  <a:pt x="469602" y="195639"/>
                  <a:pt x="475011" y="204916"/>
                  <a:pt x="478483" y="214869"/>
                </a:cubicBezTo>
                <a:cubicBezTo>
                  <a:pt x="480146" y="219635"/>
                  <a:pt x="477642" y="224840"/>
                  <a:pt x="472873" y="226502"/>
                </a:cubicBezTo>
                <a:cubicBezTo>
                  <a:pt x="471886" y="226849"/>
                  <a:pt x="470863" y="227013"/>
                  <a:pt x="469858" y="227013"/>
                </a:cubicBezTo>
                <a:cubicBezTo>
                  <a:pt x="466094" y="227013"/>
                  <a:pt x="462549" y="224657"/>
                  <a:pt x="461233" y="220895"/>
                </a:cubicBezTo>
                <a:cubicBezTo>
                  <a:pt x="458529" y="213171"/>
                  <a:pt x="454362" y="206012"/>
                  <a:pt x="449191" y="200186"/>
                </a:cubicBezTo>
                <a:cubicBezTo>
                  <a:pt x="445829" y="196406"/>
                  <a:pt x="446176" y="190635"/>
                  <a:pt x="449940" y="187294"/>
                </a:cubicBezTo>
                <a:close/>
                <a:moveTo>
                  <a:pt x="453047" y="305539"/>
                </a:moveTo>
                <a:cubicBezTo>
                  <a:pt x="457140" y="308479"/>
                  <a:pt x="458090" y="314177"/>
                  <a:pt x="455148" y="318268"/>
                </a:cubicBezTo>
                <a:cubicBezTo>
                  <a:pt x="449575" y="326029"/>
                  <a:pt x="443362" y="333516"/>
                  <a:pt x="436656" y="340529"/>
                </a:cubicBezTo>
                <a:cubicBezTo>
                  <a:pt x="434865" y="342410"/>
                  <a:pt x="432453" y="343341"/>
                  <a:pt x="430059" y="343341"/>
                </a:cubicBezTo>
                <a:cubicBezTo>
                  <a:pt x="427775" y="343341"/>
                  <a:pt x="425509" y="342501"/>
                  <a:pt x="423736" y="340821"/>
                </a:cubicBezTo>
                <a:cubicBezTo>
                  <a:pt x="420082" y="337333"/>
                  <a:pt x="419954" y="331544"/>
                  <a:pt x="423444" y="327910"/>
                </a:cubicBezTo>
                <a:cubicBezTo>
                  <a:pt x="429547" y="321518"/>
                  <a:pt x="435230" y="314688"/>
                  <a:pt x="440292" y="307621"/>
                </a:cubicBezTo>
                <a:cubicBezTo>
                  <a:pt x="443234" y="303530"/>
                  <a:pt x="448953" y="302599"/>
                  <a:pt x="453047" y="305539"/>
                </a:cubicBezTo>
                <a:close/>
                <a:moveTo>
                  <a:pt x="394262" y="170347"/>
                </a:moveTo>
                <a:cubicBezTo>
                  <a:pt x="401571" y="167607"/>
                  <a:pt x="409045" y="166219"/>
                  <a:pt x="416482" y="166219"/>
                </a:cubicBezTo>
                <a:cubicBezTo>
                  <a:pt x="419662" y="166201"/>
                  <a:pt x="423006" y="166493"/>
                  <a:pt x="426203" y="167023"/>
                </a:cubicBezTo>
                <a:cubicBezTo>
                  <a:pt x="431174" y="167863"/>
                  <a:pt x="434518" y="172575"/>
                  <a:pt x="433677" y="177560"/>
                </a:cubicBezTo>
                <a:cubicBezTo>
                  <a:pt x="432836" y="182527"/>
                  <a:pt x="428122" y="185887"/>
                  <a:pt x="423152" y="185029"/>
                </a:cubicBezTo>
                <a:cubicBezTo>
                  <a:pt x="420959" y="184664"/>
                  <a:pt x="418730" y="184481"/>
                  <a:pt x="416500" y="184481"/>
                </a:cubicBezTo>
                <a:lnTo>
                  <a:pt x="416482" y="184481"/>
                </a:lnTo>
                <a:cubicBezTo>
                  <a:pt x="411256" y="184481"/>
                  <a:pt x="405938" y="185467"/>
                  <a:pt x="400676" y="187440"/>
                </a:cubicBezTo>
                <a:cubicBezTo>
                  <a:pt x="399616" y="187841"/>
                  <a:pt x="398538" y="188042"/>
                  <a:pt x="397460" y="188042"/>
                </a:cubicBezTo>
                <a:cubicBezTo>
                  <a:pt x="393768" y="188042"/>
                  <a:pt x="390297" y="185778"/>
                  <a:pt x="388908" y="182107"/>
                </a:cubicBezTo>
                <a:cubicBezTo>
                  <a:pt x="387135" y="177396"/>
                  <a:pt x="389529" y="172118"/>
                  <a:pt x="394262" y="170347"/>
                </a:cubicBezTo>
                <a:close/>
                <a:moveTo>
                  <a:pt x="381964" y="317044"/>
                </a:moveTo>
                <a:cubicBezTo>
                  <a:pt x="386697" y="324477"/>
                  <a:pt x="392051" y="331288"/>
                  <a:pt x="397880" y="337278"/>
                </a:cubicBezTo>
                <a:cubicBezTo>
                  <a:pt x="401407" y="340894"/>
                  <a:pt x="401334" y="346665"/>
                  <a:pt x="397715" y="350189"/>
                </a:cubicBezTo>
                <a:cubicBezTo>
                  <a:pt x="395943" y="351924"/>
                  <a:pt x="393641" y="352782"/>
                  <a:pt x="391338" y="352782"/>
                </a:cubicBezTo>
                <a:cubicBezTo>
                  <a:pt x="388963" y="352782"/>
                  <a:pt x="386587" y="351851"/>
                  <a:pt x="384796" y="350025"/>
                </a:cubicBezTo>
                <a:cubicBezTo>
                  <a:pt x="378072" y="343140"/>
                  <a:pt x="371932" y="335324"/>
                  <a:pt x="366541" y="326832"/>
                </a:cubicBezTo>
                <a:cubicBezTo>
                  <a:pt x="363837" y="322577"/>
                  <a:pt x="365098" y="316934"/>
                  <a:pt x="369356" y="314232"/>
                </a:cubicBezTo>
                <a:cubicBezTo>
                  <a:pt x="373613" y="311529"/>
                  <a:pt x="379260" y="312789"/>
                  <a:pt x="381964" y="317044"/>
                </a:cubicBezTo>
                <a:close/>
                <a:moveTo>
                  <a:pt x="346880" y="222539"/>
                </a:moveTo>
                <a:cubicBezTo>
                  <a:pt x="347610" y="220001"/>
                  <a:pt x="348469" y="217480"/>
                  <a:pt x="349420" y="215052"/>
                </a:cubicBezTo>
                <a:cubicBezTo>
                  <a:pt x="352197" y="207911"/>
                  <a:pt x="356107" y="201154"/>
                  <a:pt x="361023" y="194964"/>
                </a:cubicBezTo>
                <a:cubicBezTo>
                  <a:pt x="364166" y="191019"/>
                  <a:pt x="369904" y="190343"/>
                  <a:pt x="373869" y="193484"/>
                </a:cubicBezTo>
                <a:cubicBezTo>
                  <a:pt x="377816" y="196607"/>
                  <a:pt x="378474" y="202360"/>
                  <a:pt x="375349" y="206304"/>
                </a:cubicBezTo>
                <a:cubicBezTo>
                  <a:pt x="371567" y="211071"/>
                  <a:pt x="368570" y="216257"/>
                  <a:pt x="366450" y="221681"/>
                </a:cubicBezTo>
                <a:cubicBezTo>
                  <a:pt x="365701" y="223616"/>
                  <a:pt x="365007" y="225625"/>
                  <a:pt x="364422" y="227652"/>
                </a:cubicBezTo>
                <a:cubicBezTo>
                  <a:pt x="363252" y="231633"/>
                  <a:pt x="359616" y="234227"/>
                  <a:pt x="355651" y="234227"/>
                </a:cubicBezTo>
                <a:cubicBezTo>
                  <a:pt x="354810" y="234227"/>
                  <a:pt x="353951" y="234117"/>
                  <a:pt x="353092" y="233861"/>
                </a:cubicBezTo>
                <a:cubicBezTo>
                  <a:pt x="348250" y="232455"/>
                  <a:pt x="345454" y="227378"/>
                  <a:pt x="346880" y="222539"/>
                </a:cubicBezTo>
                <a:close/>
                <a:moveTo>
                  <a:pt x="351813" y="252561"/>
                </a:moveTo>
                <a:cubicBezTo>
                  <a:pt x="356838" y="252032"/>
                  <a:pt x="361315" y="255684"/>
                  <a:pt x="361845" y="260688"/>
                </a:cubicBezTo>
                <a:cubicBezTo>
                  <a:pt x="362686" y="268833"/>
                  <a:pt x="364531" y="277288"/>
                  <a:pt x="367309" y="285798"/>
                </a:cubicBezTo>
                <a:cubicBezTo>
                  <a:pt x="368862" y="290583"/>
                  <a:pt x="366249" y="295751"/>
                  <a:pt x="361443" y="297303"/>
                </a:cubicBezTo>
                <a:cubicBezTo>
                  <a:pt x="360511" y="297613"/>
                  <a:pt x="359561" y="297760"/>
                  <a:pt x="358611" y="297760"/>
                </a:cubicBezTo>
                <a:cubicBezTo>
                  <a:pt x="354774" y="297760"/>
                  <a:pt x="351192" y="295312"/>
                  <a:pt x="349931" y="291459"/>
                </a:cubicBezTo>
                <a:cubicBezTo>
                  <a:pt x="346752" y="281726"/>
                  <a:pt x="344650" y="272010"/>
                  <a:pt x="343663" y="262587"/>
                </a:cubicBezTo>
                <a:cubicBezTo>
                  <a:pt x="343152" y="257565"/>
                  <a:pt x="346788" y="253073"/>
                  <a:pt x="351813" y="252561"/>
                </a:cubicBezTo>
                <a:close/>
                <a:moveTo>
                  <a:pt x="316729" y="386640"/>
                </a:moveTo>
                <a:cubicBezTo>
                  <a:pt x="325317" y="384850"/>
                  <a:pt x="333906" y="382495"/>
                  <a:pt x="342275" y="379609"/>
                </a:cubicBezTo>
                <a:cubicBezTo>
                  <a:pt x="347044" y="377947"/>
                  <a:pt x="352234" y="380486"/>
                  <a:pt x="353896" y="385252"/>
                </a:cubicBezTo>
                <a:cubicBezTo>
                  <a:pt x="355541" y="390018"/>
                  <a:pt x="353001" y="395205"/>
                  <a:pt x="348232" y="396867"/>
                </a:cubicBezTo>
                <a:cubicBezTo>
                  <a:pt x="339132" y="400008"/>
                  <a:pt x="329794" y="402583"/>
                  <a:pt x="320438" y="404518"/>
                </a:cubicBezTo>
                <a:cubicBezTo>
                  <a:pt x="319817" y="404646"/>
                  <a:pt x="319196" y="404701"/>
                  <a:pt x="318574" y="404701"/>
                </a:cubicBezTo>
                <a:cubicBezTo>
                  <a:pt x="314335" y="404701"/>
                  <a:pt x="310534" y="401743"/>
                  <a:pt x="309639" y="397433"/>
                </a:cubicBezTo>
                <a:cubicBezTo>
                  <a:pt x="308616" y="392484"/>
                  <a:pt x="311795" y="387663"/>
                  <a:pt x="316729" y="386640"/>
                </a:cubicBezTo>
                <a:close/>
                <a:moveTo>
                  <a:pt x="0" y="427711"/>
                </a:moveTo>
                <a:cubicBezTo>
                  <a:pt x="3070" y="429610"/>
                  <a:pt x="4861" y="433226"/>
                  <a:pt x="4221" y="436988"/>
                </a:cubicBezTo>
                <a:cubicBezTo>
                  <a:pt x="3563" y="440859"/>
                  <a:pt x="3344" y="444749"/>
                  <a:pt x="3563" y="448602"/>
                </a:cubicBezTo>
                <a:cubicBezTo>
                  <a:pt x="3746" y="451743"/>
                  <a:pt x="2321" y="454592"/>
                  <a:pt x="0" y="456382"/>
                </a:cubicBezTo>
                <a:lnTo>
                  <a:pt x="0" y="672785"/>
                </a:lnTo>
                <a:lnTo>
                  <a:pt x="279506" y="548130"/>
                </a:lnTo>
                <a:lnTo>
                  <a:pt x="279506" y="409011"/>
                </a:lnTo>
                <a:cubicBezTo>
                  <a:pt x="278574" y="409011"/>
                  <a:pt x="277661" y="409047"/>
                  <a:pt x="276729" y="409047"/>
                </a:cubicBezTo>
                <a:cubicBezTo>
                  <a:pt x="269219" y="409047"/>
                  <a:pt x="261672" y="408627"/>
                  <a:pt x="254289" y="407824"/>
                </a:cubicBezTo>
                <a:lnTo>
                  <a:pt x="253321" y="407714"/>
                </a:lnTo>
                <a:cubicBezTo>
                  <a:pt x="248314" y="407148"/>
                  <a:pt x="244696" y="402619"/>
                  <a:pt x="245262" y="397615"/>
                </a:cubicBezTo>
                <a:cubicBezTo>
                  <a:pt x="245829" y="392612"/>
                  <a:pt x="250342" y="388996"/>
                  <a:pt x="255368" y="389562"/>
                </a:cubicBezTo>
                <a:lnTo>
                  <a:pt x="256318" y="389671"/>
                </a:lnTo>
                <a:cubicBezTo>
                  <a:pt x="263919" y="390511"/>
                  <a:pt x="271740" y="390858"/>
                  <a:pt x="279506" y="390731"/>
                </a:cubicBezTo>
                <a:lnTo>
                  <a:pt x="279506" y="0"/>
                </a:lnTo>
                <a:lnTo>
                  <a:pt x="0" y="124655"/>
                </a:lnTo>
                <a:lnTo>
                  <a:pt x="0" y="427711"/>
                </a:lnTo>
                <a:close/>
                <a:moveTo>
                  <a:pt x="182604" y="382020"/>
                </a:moveTo>
                <a:cubicBezTo>
                  <a:pt x="183993" y="377180"/>
                  <a:pt x="189054" y="374368"/>
                  <a:pt x="193915" y="375756"/>
                </a:cubicBezTo>
                <a:cubicBezTo>
                  <a:pt x="202339" y="378185"/>
                  <a:pt x="211366" y="380723"/>
                  <a:pt x="220301" y="382951"/>
                </a:cubicBezTo>
                <a:cubicBezTo>
                  <a:pt x="225199" y="384156"/>
                  <a:pt x="228177" y="389105"/>
                  <a:pt x="226971" y="393999"/>
                </a:cubicBezTo>
                <a:cubicBezTo>
                  <a:pt x="225929" y="398163"/>
                  <a:pt x="222202" y="400939"/>
                  <a:pt x="218109" y="400939"/>
                </a:cubicBezTo>
                <a:cubicBezTo>
                  <a:pt x="217378" y="400939"/>
                  <a:pt x="216628" y="400848"/>
                  <a:pt x="215897" y="400665"/>
                </a:cubicBezTo>
                <a:cubicBezTo>
                  <a:pt x="206688" y="398382"/>
                  <a:pt x="197460" y="395789"/>
                  <a:pt x="188853" y="393324"/>
                </a:cubicBezTo>
                <a:cubicBezTo>
                  <a:pt x="184011" y="391918"/>
                  <a:pt x="181215" y="386859"/>
                  <a:pt x="182604" y="382020"/>
                </a:cubicBezTo>
                <a:close/>
                <a:moveTo>
                  <a:pt x="119744" y="367374"/>
                </a:moveTo>
                <a:cubicBezTo>
                  <a:pt x="120585" y="362406"/>
                  <a:pt x="125263" y="359028"/>
                  <a:pt x="130251" y="359850"/>
                </a:cubicBezTo>
                <a:cubicBezTo>
                  <a:pt x="138712" y="361256"/>
                  <a:pt x="147483" y="363100"/>
                  <a:pt x="157113" y="365529"/>
                </a:cubicBezTo>
                <a:lnTo>
                  <a:pt x="158008" y="365767"/>
                </a:lnTo>
                <a:cubicBezTo>
                  <a:pt x="162887" y="367008"/>
                  <a:pt x="165884" y="371994"/>
                  <a:pt x="164641" y="376888"/>
                </a:cubicBezTo>
                <a:cubicBezTo>
                  <a:pt x="163581" y="381015"/>
                  <a:pt x="159890" y="383773"/>
                  <a:pt x="155834" y="383773"/>
                </a:cubicBezTo>
                <a:cubicBezTo>
                  <a:pt x="155084" y="383773"/>
                  <a:pt x="154335" y="383663"/>
                  <a:pt x="153568" y="383481"/>
                </a:cubicBezTo>
                <a:lnTo>
                  <a:pt x="152654" y="383243"/>
                </a:lnTo>
                <a:cubicBezTo>
                  <a:pt x="143517" y="380942"/>
                  <a:pt x="135221" y="379189"/>
                  <a:pt x="127273" y="377874"/>
                </a:cubicBezTo>
                <a:cubicBezTo>
                  <a:pt x="122302" y="377052"/>
                  <a:pt x="118922" y="372359"/>
                  <a:pt x="119744" y="367374"/>
                </a:cubicBezTo>
                <a:close/>
                <a:moveTo>
                  <a:pt x="62531" y="360361"/>
                </a:moveTo>
                <a:cubicBezTo>
                  <a:pt x="71722" y="358261"/>
                  <a:pt x="81571" y="357074"/>
                  <a:pt x="91823" y="356837"/>
                </a:cubicBezTo>
                <a:cubicBezTo>
                  <a:pt x="96866" y="356691"/>
                  <a:pt x="101051" y="360726"/>
                  <a:pt x="101160" y="365767"/>
                </a:cubicBezTo>
                <a:cubicBezTo>
                  <a:pt x="101270" y="370807"/>
                  <a:pt x="97268" y="374989"/>
                  <a:pt x="92225" y="375098"/>
                </a:cubicBezTo>
                <a:cubicBezTo>
                  <a:pt x="83216" y="375299"/>
                  <a:pt x="74609" y="376340"/>
                  <a:pt x="66642" y="378166"/>
                </a:cubicBezTo>
                <a:cubicBezTo>
                  <a:pt x="65948" y="378331"/>
                  <a:pt x="65253" y="378404"/>
                  <a:pt x="64577" y="378404"/>
                </a:cubicBezTo>
                <a:cubicBezTo>
                  <a:pt x="60411" y="378404"/>
                  <a:pt x="56665" y="375537"/>
                  <a:pt x="55678" y="371318"/>
                </a:cubicBezTo>
                <a:cubicBezTo>
                  <a:pt x="54545" y="366406"/>
                  <a:pt x="57615" y="361493"/>
                  <a:pt x="62531" y="360361"/>
                </a:cubicBezTo>
                <a:close/>
                <a:moveTo>
                  <a:pt x="3417" y="396666"/>
                </a:moveTo>
                <a:cubicBezTo>
                  <a:pt x="9667" y="388868"/>
                  <a:pt x="17159" y="381965"/>
                  <a:pt x="25729" y="376139"/>
                </a:cubicBezTo>
                <a:cubicBezTo>
                  <a:pt x="29895" y="373309"/>
                  <a:pt x="35578" y="374405"/>
                  <a:pt x="38410" y="378568"/>
                </a:cubicBezTo>
                <a:cubicBezTo>
                  <a:pt x="41243" y="382732"/>
                  <a:pt x="40164" y="388411"/>
                  <a:pt x="35998" y="391242"/>
                </a:cubicBezTo>
                <a:cubicBezTo>
                  <a:pt x="28945" y="396027"/>
                  <a:pt x="22805" y="401688"/>
                  <a:pt x="17707" y="408061"/>
                </a:cubicBezTo>
                <a:cubicBezTo>
                  <a:pt x="15898" y="410326"/>
                  <a:pt x="13248" y="411494"/>
                  <a:pt x="10562" y="411494"/>
                </a:cubicBezTo>
                <a:cubicBezTo>
                  <a:pt x="8552" y="411494"/>
                  <a:pt x="6542" y="410837"/>
                  <a:pt x="4861" y="409504"/>
                </a:cubicBezTo>
                <a:cubicBezTo>
                  <a:pt x="914" y="406345"/>
                  <a:pt x="274" y="400610"/>
                  <a:pt x="3417" y="3966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6" name="Google Shape;3656;p31"/>
          <p:cNvSpPr/>
          <p:nvPr/>
        </p:nvSpPr>
        <p:spPr>
          <a:xfrm>
            <a:off x="6960019" y="3136143"/>
            <a:ext cx="455788" cy="359594"/>
          </a:xfrm>
          <a:custGeom>
            <a:rect b="b" l="l" r="r" t="t"/>
            <a:pathLst>
              <a:path extrusionOk="0" h="719188" w="911575">
                <a:moveTo>
                  <a:pt x="817651" y="472909"/>
                </a:moveTo>
                <a:cubicBezTo>
                  <a:pt x="814325" y="469110"/>
                  <a:pt x="814691" y="463340"/>
                  <a:pt x="818492" y="460016"/>
                </a:cubicBezTo>
                <a:cubicBezTo>
                  <a:pt x="822274" y="456692"/>
                  <a:pt x="828049" y="457058"/>
                  <a:pt x="831374" y="460856"/>
                </a:cubicBezTo>
                <a:cubicBezTo>
                  <a:pt x="837350" y="467631"/>
                  <a:pt x="843672" y="473566"/>
                  <a:pt x="850196" y="478442"/>
                </a:cubicBezTo>
                <a:cubicBezTo>
                  <a:pt x="854216" y="481474"/>
                  <a:pt x="855038" y="487190"/>
                  <a:pt x="852005" y="491226"/>
                </a:cubicBezTo>
                <a:cubicBezTo>
                  <a:pt x="850214" y="493618"/>
                  <a:pt x="847473" y="494878"/>
                  <a:pt x="844695" y="494878"/>
                </a:cubicBezTo>
                <a:cubicBezTo>
                  <a:pt x="842777" y="494878"/>
                  <a:pt x="840858" y="494275"/>
                  <a:pt x="839213" y="493052"/>
                </a:cubicBezTo>
                <a:cubicBezTo>
                  <a:pt x="831703" y="487409"/>
                  <a:pt x="824449" y="480634"/>
                  <a:pt x="817651" y="472909"/>
                </a:cubicBezTo>
                <a:close/>
                <a:moveTo>
                  <a:pt x="782420" y="416078"/>
                </a:moveTo>
                <a:cubicBezTo>
                  <a:pt x="787153" y="426013"/>
                  <a:pt x="791265" y="434029"/>
                  <a:pt x="795394" y="441261"/>
                </a:cubicBezTo>
                <a:cubicBezTo>
                  <a:pt x="797076" y="444220"/>
                  <a:pt x="800164" y="445881"/>
                  <a:pt x="803343" y="445881"/>
                </a:cubicBezTo>
                <a:cubicBezTo>
                  <a:pt x="804878" y="445881"/>
                  <a:pt x="806431" y="445498"/>
                  <a:pt x="807857" y="444676"/>
                </a:cubicBezTo>
                <a:cubicBezTo>
                  <a:pt x="812242" y="442174"/>
                  <a:pt x="813777" y="436604"/>
                  <a:pt x="811274" y="432222"/>
                </a:cubicBezTo>
                <a:cubicBezTo>
                  <a:pt x="807382" y="425392"/>
                  <a:pt x="803453" y="417758"/>
                  <a:pt x="798921" y="408244"/>
                </a:cubicBezTo>
                <a:cubicBezTo>
                  <a:pt x="796747" y="403678"/>
                  <a:pt x="791301" y="401743"/>
                  <a:pt x="786733" y="403916"/>
                </a:cubicBezTo>
                <a:cubicBezTo>
                  <a:pt x="782183" y="406071"/>
                  <a:pt x="780246" y="411531"/>
                  <a:pt x="782420" y="416078"/>
                </a:cubicBezTo>
                <a:close/>
                <a:moveTo>
                  <a:pt x="766888" y="382604"/>
                </a:moveTo>
                <a:cubicBezTo>
                  <a:pt x="768441" y="385891"/>
                  <a:pt x="771731" y="387827"/>
                  <a:pt x="775148" y="387827"/>
                </a:cubicBezTo>
                <a:cubicBezTo>
                  <a:pt x="776463" y="387827"/>
                  <a:pt x="777797" y="387535"/>
                  <a:pt x="779058" y="386932"/>
                </a:cubicBezTo>
                <a:cubicBezTo>
                  <a:pt x="783608" y="384777"/>
                  <a:pt x="785563" y="379335"/>
                  <a:pt x="783407" y="374770"/>
                </a:cubicBezTo>
                <a:cubicBezTo>
                  <a:pt x="778656" y="364799"/>
                  <a:pt x="774563" y="356782"/>
                  <a:pt x="770488" y="349587"/>
                </a:cubicBezTo>
                <a:cubicBezTo>
                  <a:pt x="768003" y="345186"/>
                  <a:pt x="762448" y="343633"/>
                  <a:pt x="758044" y="346117"/>
                </a:cubicBezTo>
                <a:cubicBezTo>
                  <a:pt x="753659" y="348601"/>
                  <a:pt x="752105" y="354170"/>
                  <a:pt x="754572" y="358553"/>
                </a:cubicBezTo>
                <a:cubicBezTo>
                  <a:pt x="758428" y="365383"/>
                  <a:pt x="762338" y="373017"/>
                  <a:pt x="766888" y="382604"/>
                </a:cubicBezTo>
                <a:close/>
                <a:moveTo>
                  <a:pt x="715906" y="312095"/>
                </a:moveTo>
                <a:cubicBezTo>
                  <a:pt x="722430" y="317062"/>
                  <a:pt x="728734" y="323016"/>
                  <a:pt x="734636" y="329809"/>
                </a:cubicBezTo>
                <a:cubicBezTo>
                  <a:pt x="736445" y="331873"/>
                  <a:pt x="738985" y="332932"/>
                  <a:pt x="741543" y="332932"/>
                </a:cubicBezTo>
                <a:cubicBezTo>
                  <a:pt x="743663" y="332932"/>
                  <a:pt x="745801" y="332201"/>
                  <a:pt x="747537" y="330686"/>
                </a:cubicBezTo>
                <a:cubicBezTo>
                  <a:pt x="751338" y="327380"/>
                  <a:pt x="751740" y="321610"/>
                  <a:pt x="748414" y="317811"/>
                </a:cubicBezTo>
                <a:cubicBezTo>
                  <a:pt x="741708" y="310105"/>
                  <a:pt x="734490" y="303293"/>
                  <a:pt x="726980" y="297577"/>
                </a:cubicBezTo>
                <a:cubicBezTo>
                  <a:pt x="722960" y="294509"/>
                  <a:pt x="717222" y="295294"/>
                  <a:pt x="714170" y="299312"/>
                </a:cubicBezTo>
                <a:cubicBezTo>
                  <a:pt x="711119" y="303311"/>
                  <a:pt x="711886" y="309045"/>
                  <a:pt x="715906" y="312095"/>
                </a:cubicBezTo>
                <a:close/>
                <a:moveTo>
                  <a:pt x="662183" y="294819"/>
                </a:moveTo>
                <a:cubicBezTo>
                  <a:pt x="664686" y="294600"/>
                  <a:pt x="667318" y="294527"/>
                  <a:pt x="669748" y="294564"/>
                </a:cubicBezTo>
                <a:cubicBezTo>
                  <a:pt x="675267" y="294655"/>
                  <a:pt x="680858" y="295477"/>
                  <a:pt x="686358" y="296974"/>
                </a:cubicBezTo>
                <a:cubicBezTo>
                  <a:pt x="687162" y="297212"/>
                  <a:pt x="687985" y="297303"/>
                  <a:pt x="688789" y="297303"/>
                </a:cubicBezTo>
                <a:cubicBezTo>
                  <a:pt x="692791" y="297303"/>
                  <a:pt x="696482" y="294655"/>
                  <a:pt x="697596" y="290601"/>
                </a:cubicBezTo>
                <a:cubicBezTo>
                  <a:pt x="698930" y="285725"/>
                  <a:pt x="696062" y="280703"/>
                  <a:pt x="691201" y="279370"/>
                </a:cubicBezTo>
                <a:cubicBezTo>
                  <a:pt x="684239" y="277471"/>
                  <a:pt x="677130" y="276430"/>
                  <a:pt x="670059" y="276302"/>
                </a:cubicBezTo>
                <a:cubicBezTo>
                  <a:pt x="666879" y="276247"/>
                  <a:pt x="663700" y="276357"/>
                  <a:pt x="660538" y="276649"/>
                </a:cubicBezTo>
                <a:cubicBezTo>
                  <a:pt x="655513" y="277087"/>
                  <a:pt x="651804" y="281525"/>
                  <a:pt x="652261" y="286547"/>
                </a:cubicBezTo>
                <a:cubicBezTo>
                  <a:pt x="652718" y="291587"/>
                  <a:pt x="657140" y="295312"/>
                  <a:pt x="662183" y="294819"/>
                </a:cubicBezTo>
                <a:close/>
                <a:moveTo>
                  <a:pt x="555212" y="364123"/>
                </a:moveTo>
                <a:cubicBezTo>
                  <a:pt x="557386" y="364123"/>
                  <a:pt x="559561" y="363356"/>
                  <a:pt x="561315" y="361786"/>
                </a:cubicBezTo>
                <a:cubicBezTo>
                  <a:pt x="566541" y="357111"/>
                  <a:pt x="571786" y="352235"/>
                  <a:pt x="576866" y="347505"/>
                </a:cubicBezTo>
                <a:lnTo>
                  <a:pt x="581799" y="342921"/>
                </a:lnTo>
                <a:cubicBezTo>
                  <a:pt x="585509" y="339488"/>
                  <a:pt x="585728" y="333717"/>
                  <a:pt x="582293" y="330010"/>
                </a:cubicBezTo>
                <a:cubicBezTo>
                  <a:pt x="578857" y="326321"/>
                  <a:pt x="573083" y="326102"/>
                  <a:pt x="569374" y="329535"/>
                </a:cubicBezTo>
                <a:lnTo>
                  <a:pt x="564422" y="334137"/>
                </a:lnTo>
                <a:cubicBezTo>
                  <a:pt x="559415" y="338794"/>
                  <a:pt x="554225" y="343615"/>
                  <a:pt x="549127" y="348181"/>
                </a:cubicBezTo>
                <a:cubicBezTo>
                  <a:pt x="545363" y="351559"/>
                  <a:pt x="545052" y="357330"/>
                  <a:pt x="548414" y="361092"/>
                </a:cubicBezTo>
                <a:cubicBezTo>
                  <a:pt x="550223" y="363100"/>
                  <a:pt x="552708" y="364123"/>
                  <a:pt x="555212" y="364123"/>
                </a:cubicBezTo>
                <a:close/>
                <a:moveTo>
                  <a:pt x="493376" y="393999"/>
                </a:moveTo>
                <a:cubicBezTo>
                  <a:pt x="494746" y="397652"/>
                  <a:pt x="498218" y="399916"/>
                  <a:pt x="501927" y="399916"/>
                </a:cubicBezTo>
                <a:cubicBezTo>
                  <a:pt x="502987" y="399916"/>
                  <a:pt x="504084" y="399734"/>
                  <a:pt x="505125" y="399332"/>
                </a:cubicBezTo>
                <a:cubicBezTo>
                  <a:pt x="513768" y="396100"/>
                  <a:pt x="522375" y="391589"/>
                  <a:pt x="531420" y="385563"/>
                </a:cubicBezTo>
                <a:cubicBezTo>
                  <a:pt x="535623" y="382750"/>
                  <a:pt x="536756" y="377089"/>
                  <a:pt x="533960" y="372889"/>
                </a:cubicBezTo>
                <a:cubicBezTo>
                  <a:pt x="531164" y="368707"/>
                  <a:pt x="525481" y="367556"/>
                  <a:pt x="521297" y="370369"/>
                </a:cubicBezTo>
                <a:cubicBezTo>
                  <a:pt x="513421" y="375610"/>
                  <a:pt x="506039" y="379500"/>
                  <a:pt x="498711" y="382239"/>
                </a:cubicBezTo>
                <a:cubicBezTo>
                  <a:pt x="493997" y="384010"/>
                  <a:pt x="491603" y="389270"/>
                  <a:pt x="493376" y="393999"/>
                </a:cubicBezTo>
                <a:close/>
                <a:moveTo>
                  <a:pt x="482320" y="276247"/>
                </a:moveTo>
                <a:cubicBezTo>
                  <a:pt x="481242" y="284136"/>
                  <a:pt x="478995" y="292336"/>
                  <a:pt x="475614" y="300627"/>
                </a:cubicBezTo>
                <a:cubicBezTo>
                  <a:pt x="473695" y="305283"/>
                  <a:pt x="475943" y="310616"/>
                  <a:pt x="480603" y="312533"/>
                </a:cubicBezTo>
                <a:cubicBezTo>
                  <a:pt x="481736" y="312990"/>
                  <a:pt x="482905" y="313209"/>
                  <a:pt x="484056" y="313209"/>
                </a:cubicBezTo>
                <a:cubicBezTo>
                  <a:pt x="487656" y="313209"/>
                  <a:pt x="491073" y="311054"/>
                  <a:pt x="492517" y="307530"/>
                </a:cubicBezTo>
                <a:cubicBezTo>
                  <a:pt x="496482" y="297814"/>
                  <a:pt x="499150" y="288117"/>
                  <a:pt x="500429" y="278694"/>
                </a:cubicBezTo>
                <a:cubicBezTo>
                  <a:pt x="501105" y="273690"/>
                  <a:pt x="497597" y="269088"/>
                  <a:pt x="492590" y="268413"/>
                </a:cubicBezTo>
                <a:cubicBezTo>
                  <a:pt x="487583" y="267737"/>
                  <a:pt x="482996" y="271243"/>
                  <a:pt x="482320" y="276247"/>
                </a:cubicBezTo>
                <a:close/>
                <a:moveTo>
                  <a:pt x="479506" y="244088"/>
                </a:moveTo>
                <a:cubicBezTo>
                  <a:pt x="480822" y="247850"/>
                  <a:pt x="484367" y="250206"/>
                  <a:pt x="488131" y="250206"/>
                </a:cubicBezTo>
                <a:cubicBezTo>
                  <a:pt x="489136" y="250206"/>
                  <a:pt x="490159" y="250041"/>
                  <a:pt x="491146" y="249694"/>
                </a:cubicBezTo>
                <a:cubicBezTo>
                  <a:pt x="495916" y="248033"/>
                  <a:pt x="498419" y="242828"/>
                  <a:pt x="496756" y="238062"/>
                </a:cubicBezTo>
                <a:cubicBezTo>
                  <a:pt x="493284" y="228109"/>
                  <a:pt x="487875" y="218832"/>
                  <a:pt x="481114" y="211235"/>
                </a:cubicBezTo>
                <a:cubicBezTo>
                  <a:pt x="477770" y="207473"/>
                  <a:pt x="471978" y="207126"/>
                  <a:pt x="468213" y="210486"/>
                </a:cubicBezTo>
                <a:cubicBezTo>
                  <a:pt x="464449" y="213828"/>
                  <a:pt x="464102" y="219599"/>
                  <a:pt x="467464" y="223379"/>
                </a:cubicBezTo>
                <a:cubicBezTo>
                  <a:pt x="472635" y="229205"/>
                  <a:pt x="476802" y="236363"/>
                  <a:pt x="479506" y="244088"/>
                </a:cubicBezTo>
                <a:close/>
                <a:moveTo>
                  <a:pt x="466624" y="386823"/>
                </a:moveTo>
                <a:cubicBezTo>
                  <a:pt x="458711" y="386092"/>
                  <a:pt x="450836" y="383864"/>
                  <a:pt x="443179" y="380248"/>
                </a:cubicBezTo>
                <a:cubicBezTo>
                  <a:pt x="438629" y="378075"/>
                  <a:pt x="433165" y="380029"/>
                  <a:pt x="431009" y="384576"/>
                </a:cubicBezTo>
                <a:cubicBezTo>
                  <a:pt x="428853" y="389142"/>
                  <a:pt x="430790" y="394584"/>
                  <a:pt x="435340" y="396739"/>
                </a:cubicBezTo>
                <a:cubicBezTo>
                  <a:pt x="444933" y="401286"/>
                  <a:pt x="454874" y="404062"/>
                  <a:pt x="464924" y="405011"/>
                </a:cubicBezTo>
                <a:cubicBezTo>
                  <a:pt x="465198" y="405030"/>
                  <a:pt x="465491" y="405048"/>
                  <a:pt x="465783" y="405048"/>
                </a:cubicBezTo>
                <a:cubicBezTo>
                  <a:pt x="470443" y="405048"/>
                  <a:pt x="474426" y="401505"/>
                  <a:pt x="474865" y="396775"/>
                </a:cubicBezTo>
                <a:cubicBezTo>
                  <a:pt x="475340" y="391753"/>
                  <a:pt x="471649" y="387297"/>
                  <a:pt x="466624" y="386823"/>
                </a:cubicBezTo>
                <a:close/>
                <a:moveTo>
                  <a:pt x="442010" y="364014"/>
                </a:moveTo>
                <a:cubicBezTo>
                  <a:pt x="443782" y="365694"/>
                  <a:pt x="446048" y="366534"/>
                  <a:pt x="448332" y="366534"/>
                </a:cubicBezTo>
                <a:cubicBezTo>
                  <a:pt x="450726" y="366534"/>
                  <a:pt x="453138" y="365602"/>
                  <a:pt x="454929" y="363721"/>
                </a:cubicBezTo>
                <a:cubicBezTo>
                  <a:pt x="461635" y="356709"/>
                  <a:pt x="467848" y="349221"/>
                  <a:pt x="473421" y="341460"/>
                </a:cubicBezTo>
                <a:cubicBezTo>
                  <a:pt x="476363" y="337369"/>
                  <a:pt x="475413" y="331672"/>
                  <a:pt x="471320" y="328732"/>
                </a:cubicBezTo>
                <a:cubicBezTo>
                  <a:pt x="467227" y="325791"/>
                  <a:pt x="461507" y="326723"/>
                  <a:pt x="458565" y="330813"/>
                </a:cubicBezTo>
                <a:cubicBezTo>
                  <a:pt x="453503" y="337881"/>
                  <a:pt x="447821" y="344711"/>
                  <a:pt x="441717" y="351102"/>
                </a:cubicBezTo>
                <a:cubicBezTo>
                  <a:pt x="438227" y="354737"/>
                  <a:pt x="438355" y="360526"/>
                  <a:pt x="442010" y="364014"/>
                </a:cubicBezTo>
                <a:close/>
                <a:moveTo>
                  <a:pt x="415733" y="211235"/>
                </a:moveTo>
                <a:cubicBezTo>
                  <a:pt x="416811" y="211235"/>
                  <a:pt x="417889" y="211034"/>
                  <a:pt x="418949" y="210632"/>
                </a:cubicBezTo>
                <a:cubicBezTo>
                  <a:pt x="424212" y="208660"/>
                  <a:pt x="429529" y="207674"/>
                  <a:pt x="434755" y="207674"/>
                </a:cubicBezTo>
                <a:lnTo>
                  <a:pt x="434773" y="207674"/>
                </a:lnTo>
                <a:cubicBezTo>
                  <a:pt x="437003" y="207674"/>
                  <a:pt x="439232" y="207856"/>
                  <a:pt x="441425" y="208222"/>
                </a:cubicBezTo>
                <a:cubicBezTo>
                  <a:pt x="446395" y="209080"/>
                  <a:pt x="451110" y="205720"/>
                  <a:pt x="451950" y="200753"/>
                </a:cubicBezTo>
                <a:cubicBezTo>
                  <a:pt x="452791" y="195767"/>
                  <a:pt x="449447" y="191056"/>
                  <a:pt x="444477" y="190215"/>
                </a:cubicBezTo>
                <a:cubicBezTo>
                  <a:pt x="441279" y="189686"/>
                  <a:pt x="437935" y="189394"/>
                  <a:pt x="434755" y="189412"/>
                </a:cubicBezTo>
                <a:cubicBezTo>
                  <a:pt x="427318" y="189412"/>
                  <a:pt x="419844" y="190800"/>
                  <a:pt x="412535" y="193539"/>
                </a:cubicBezTo>
                <a:cubicBezTo>
                  <a:pt x="407802" y="195311"/>
                  <a:pt x="405408" y="200588"/>
                  <a:pt x="407181" y="205300"/>
                </a:cubicBezTo>
                <a:cubicBezTo>
                  <a:pt x="408570" y="208970"/>
                  <a:pt x="412042" y="211235"/>
                  <a:pt x="415733" y="211235"/>
                </a:cubicBezTo>
                <a:close/>
                <a:moveTo>
                  <a:pt x="415185" y="374277"/>
                </a:moveTo>
                <a:cubicBezTo>
                  <a:pt x="408113" y="379445"/>
                  <a:pt x="400584" y="384229"/>
                  <a:pt x="392837" y="388484"/>
                </a:cubicBezTo>
                <a:cubicBezTo>
                  <a:pt x="388396" y="390913"/>
                  <a:pt x="386788" y="396465"/>
                  <a:pt x="389218" y="400884"/>
                </a:cubicBezTo>
                <a:cubicBezTo>
                  <a:pt x="390881" y="403897"/>
                  <a:pt x="394006" y="405614"/>
                  <a:pt x="397240" y="405614"/>
                </a:cubicBezTo>
                <a:cubicBezTo>
                  <a:pt x="398720" y="405614"/>
                  <a:pt x="400237" y="405249"/>
                  <a:pt x="401626" y="404482"/>
                </a:cubicBezTo>
                <a:cubicBezTo>
                  <a:pt x="410068" y="399862"/>
                  <a:pt x="418255" y="394657"/>
                  <a:pt x="425966" y="389032"/>
                </a:cubicBezTo>
                <a:cubicBezTo>
                  <a:pt x="430041" y="386056"/>
                  <a:pt x="430936" y="380340"/>
                  <a:pt x="427958" y="376267"/>
                </a:cubicBezTo>
                <a:cubicBezTo>
                  <a:pt x="424979" y="372195"/>
                  <a:pt x="419260" y="371300"/>
                  <a:pt x="415185" y="374277"/>
                </a:cubicBezTo>
                <a:close/>
                <a:moveTo>
                  <a:pt x="387629" y="337424"/>
                </a:moveTo>
                <a:cubicBezTo>
                  <a:pt x="383371" y="340127"/>
                  <a:pt x="382110" y="345770"/>
                  <a:pt x="384815" y="350025"/>
                </a:cubicBezTo>
                <a:cubicBezTo>
                  <a:pt x="390205" y="358517"/>
                  <a:pt x="396345" y="366333"/>
                  <a:pt x="403070" y="373217"/>
                </a:cubicBezTo>
                <a:cubicBezTo>
                  <a:pt x="404860" y="375044"/>
                  <a:pt x="407236" y="375975"/>
                  <a:pt x="409611" y="375975"/>
                </a:cubicBezTo>
                <a:cubicBezTo>
                  <a:pt x="411914" y="375975"/>
                  <a:pt x="414216" y="375117"/>
                  <a:pt x="415989" y="373382"/>
                </a:cubicBezTo>
                <a:cubicBezTo>
                  <a:pt x="419607" y="369857"/>
                  <a:pt x="419680" y="364087"/>
                  <a:pt x="416153" y="360471"/>
                </a:cubicBezTo>
                <a:cubicBezTo>
                  <a:pt x="410324" y="354481"/>
                  <a:pt x="404970" y="347669"/>
                  <a:pt x="400237" y="340237"/>
                </a:cubicBezTo>
                <a:cubicBezTo>
                  <a:pt x="397533" y="335982"/>
                  <a:pt x="391886" y="334722"/>
                  <a:pt x="387629" y="337424"/>
                </a:cubicBezTo>
                <a:close/>
                <a:moveTo>
                  <a:pt x="371366" y="257054"/>
                </a:moveTo>
                <a:cubicBezTo>
                  <a:pt x="372224" y="257310"/>
                  <a:pt x="373083" y="257419"/>
                  <a:pt x="373924" y="257419"/>
                </a:cubicBezTo>
                <a:cubicBezTo>
                  <a:pt x="377889" y="257419"/>
                  <a:pt x="381525" y="254826"/>
                  <a:pt x="382695" y="250845"/>
                </a:cubicBezTo>
                <a:cubicBezTo>
                  <a:pt x="383280" y="248818"/>
                  <a:pt x="383974" y="246809"/>
                  <a:pt x="384723" y="244873"/>
                </a:cubicBezTo>
                <a:cubicBezTo>
                  <a:pt x="386843" y="239449"/>
                  <a:pt x="389840" y="234263"/>
                  <a:pt x="393622" y="229497"/>
                </a:cubicBezTo>
                <a:cubicBezTo>
                  <a:pt x="396747" y="225552"/>
                  <a:pt x="396089" y="219800"/>
                  <a:pt x="392142" y="216677"/>
                </a:cubicBezTo>
                <a:cubicBezTo>
                  <a:pt x="388177" y="213536"/>
                  <a:pt x="382439" y="214212"/>
                  <a:pt x="379296" y="218156"/>
                </a:cubicBezTo>
                <a:cubicBezTo>
                  <a:pt x="374381" y="224347"/>
                  <a:pt x="370470" y="231104"/>
                  <a:pt x="367693" y="238244"/>
                </a:cubicBezTo>
                <a:cubicBezTo>
                  <a:pt x="366742" y="240673"/>
                  <a:pt x="365884" y="243193"/>
                  <a:pt x="365153" y="245731"/>
                </a:cubicBezTo>
                <a:cubicBezTo>
                  <a:pt x="363727" y="250571"/>
                  <a:pt x="366523" y="255648"/>
                  <a:pt x="371366" y="257054"/>
                </a:cubicBezTo>
                <a:close/>
                <a:moveTo>
                  <a:pt x="368204" y="314652"/>
                </a:moveTo>
                <a:cubicBezTo>
                  <a:pt x="369465" y="318505"/>
                  <a:pt x="373047" y="320952"/>
                  <a:pt x="376884" y="320952"/>
                </a:cubicBezTo>
                <a:cubicBezTo>
                  <a:pt x="377834" y="320952"/>
                  <a:pt x="378784" y="320806"/>
                  <a:pt x="379716" y="320496"/>
                </a:cubicBezTo>
                <a:cubicBezTo>
                  <a:pt x="384522" y="318943"/>
                  <a:pt x="387135" y="313775"/>
                  <a:pt x="385582" y="308991"/>
                </a:cubicBezTo>
                <a:cubicBezTo>
                  <a:pt x="382805" y="300481"/>
                  <a:pt x="380959" y="292025"/>
                  <a:pt x="380118" y="283881"/>
                </a:cubicBezTo>
                <a:cubicBezTo>
                  <a:pt x="379588" y="278877"/>
                  <a:pt x="375112" y="275224"/>
                  <a:pt x="370086" y="275754"/>
                </a:cubicBezTo>
                <a:cubicBezTo>
                  <a:pt x="365061" y="276265"/>
                  <a:pt x="361425" y="280758"/>
                  <a:pt x="361937" y="285780"/>
                </a:cubicBezTo>
                <a:cubicBezTo>
                  <a:pt x="362923" y="295203"/>
                  <a:pt x="365025" y="304918"/>
                  <a:pt x="368204" y="314652"/>
                </a:cubicBezTo>
                <a:close/>
                <a:moveTo>
                  <a:pt x="336848" y="427893"/>
                </a:moveTo>
                <a:cubicBezTo>
                  <a:pt x="337469" y="427893"/>
                  <a:pt x="338090" y="427839"/>
                  <a:pt x="338711" y="427711"/>
                </a:cubicBezTo>
                <a:cubicBezTo>
                  <a:pt x="348067" y="425775"/>
                  <a:pt x="357405" y="423200"/>
                  <a:pt x="366505" y="420059"/>
                </a:cubicBezTo>
                <a:cubicBezTo>
                  <a:pt x="371274" y="418397"/>
                  <a:pt x="373814" y="413211"/>
                  <a:pt x="372170" y="408445"/>
                </a:cubicBezTo>
                <a:cubicBezTo>
                  <a:pt x="370507" y="403678"/>
                  <a:pt x="365317" y="401140"/>
                  <a:pt x="360548" y="402802"/>
                </a:cubicBezTo>
                <a:cubicBezTo>
                  <a:pt x="352179" y="405687"/>
                  <a:pt x="343590" y="408043"/>
                  <a:pt x="335002" y="409833"/>
                </a:cubicBezTo>
                <a:cubicBezTo>
                  <a:pt x="330068" y="410855"/>
                  <a:pt x="326889" y="415676"/>
                  <a:pt x="327912" y="420625"/>
                </a:cubicBezTo>
                <a:cubicBezTo>
                  <a:pt x="328807" y="424935"/>
                  <a:pt x="332608" y="427893"/>
                  <a:pt x="336848" y="427893"/>
                </a:cubicBezTo>
                <a:close/>
                <a:moveTo>
                  <a:pt x="207126" y="416516"/>
                </a:moveTo>
                <a:cubicBezTo>
                  <a:pt x="215733" y="418982"/>
                  <a:pt x="224961" y="421575"/>
                  <a:pt x="234171" y="423858"/>
                </a:cubicBezTo>
                <a:cubicBezTo>
                  <a:pt x="234902" y="424040"/>
                  <a:pt x="235651" y="424132"/>
                  <a:pt x="236382" y="424132"/>
                </a:cubicBezTo>
                <a:cubicBezTo>
                  <a:pt x="240475" y="424132"/>
                  <a:pt x="244203" y="421356"/>
                  <a:pt x="245244" y="417192"/>
                </a:cubicBezTo>
                <a:cubicBezTo>
                  <a:pt x="246450" y="412298"/>
                  <a:pt x="243472" y="407349"/>
                  <a:pt x="238574" y="406144"/>
                </a:cubicBezTo>
                <a:cubicBezTo>
                  <a:pt x="229639" y="403916"/>
                  <a:pt x="220612" y="401377"/>
                  <a:pt x="212188" y="398948"/>
                </a:cubicBezTo>
                <a:cubicBezTo>
                  <a:pt x="207327" y="397561"/>
                  <a:pt x="202266" y="400373"/>
                  <a:pt x="200877" y="405212"/>
                </a:cubicBezTo>
                <a:cubicBezTo>
                  <a:pt x="199488" y="410052"/>
                  <a:pt x="202284" y="415110"/>
                  <a:pt x="207126" y="416516"/>
                </a:cubicBezTo>
                <a:close/>
                <a:moveTo>
                  <a:pt x="145546" y="401067"/>
                </a:moveTo>
                <a:cubicBezTo>
                  <a:pt x="153495" y="402382"/>
                  <a:pt x="161791" y="404135"/>
                  <a:pt x="170927" y="406436"/>
                </a:cubicBezTo>
                <a:lnTo>
                  <a:pt x="171841" y="406673"/>
                </a:lnTo>
                <a:cubicBezTo>
                  <a:pt x="172608" y="406856"/>
                  <a:pt x="173358" y="406965"/>
                  <a:pt x="174107" y="406965"/>
                </a:cubicBezTo>
                <a:cubicBezTo>
                  <a:pt x="178163" y="406965"/>
                  <a:pt x="181855" y="404208"/>
                  <a:pt x="182914" y="400081"/>
                </a:cubicBezTo>
                <a:cubicBezTo>
                  <a:pt x="184157" y="395186"/>
                  <a:pt x="181160" y="390201"/>
                  <a:pt x="176281" y="388959"/>
                </a:cubicBezTo>
                <a:lnTo>
                  <a:pt x="175386" y="388722"/>
                </a:lnTo>
                <a:cubicBezTo>
                  <a:pt x="165756" y="386293"/>
                  <a:pt x="156985" y="384449"/>
                  <a:pt x="148524" y="383042"/>
                </a:cubicBezTo>
                <a:cubicBezTo>
                  <a:pt x="143536" y="382221"/>
                  <a:pt x="138858" y="385599"/>
                  <a:pt x="138017" y="390566"/>
                </a:cubicBezTo>
                <a:cubicBezTo>
                  <a:pt x="137195" y="395552"/>
                  <a:pt x="140575" y="400245"/>
                  <a:pt x="145546" y="401067"/>
                </a:cubicBezTo>
                <a:close/>
                <a:moveTo>
                  <a:pt x="82851" y="401596"/>
                </a:moveTo>
                <a:cubicBezTo>
                  <a:pt x="83527" y="401596"/>
                  <a:pt x="84221" y="401523"/>
                  <a:pt x="84915" y="401359"/>
                </a:cubicBezTo>
                <a:cubicBezTo>
                  <a:pt x="92883" y="399533"/>
                  <a:pt x="101489" y="398492"/>
                  <a:pt x="110498" y="398291"/>
                </a:cubicBezTo>
                <a:cubicBezTo>
                  <a:pt x="115541" y="398181"/>
                  <a:pt x="119543" y="393999"/>
                  <a:pt x="119433" y="388959"/>
                </a:cubicBezTo>
                <a:cubicBezTo>
                  <a:pt x="119324" y="383919"/>
                  <a:pt x="115139" y="379883"/>
                  <a:pt x="110096" y="380029"/>
                </a:cubicBezTo>
                <a:cubicBezTo>
                  <a:pt x="99845" y="380267"/>
                  <a:pt x="89995" y="381454"/>
                  <a:pt x="80804" y="383554"/>
                </a:cubicBezTo>
                <a:cubicBezTo>
                  <a:pt x="75888" y="384686"/>
                  <a:pt x="72819" y="389598"/>
                  <a:pt x="73952" y="394511"/>
                </a:cubicBezTo>
                <a:cubicBezTo>
                  <a:pt x="74938" y="398729"/>
                  <a:pt x="78684" y="401596"/>
                  <a:pt x="82851" y="401596"/>
                </a:cubicBezTo>
                <a:close/>
                <a:moveTo>
                  <a:pt x="23134" y="432696"/>
                </a:moveTo>
                <a:cubicBezTo>
                  <a:pt x="24815" y="434029"/>
                  <a:pt x="26825" y="434687"/>
                  <a:pt x="28835" y="434687"/>
                </a:cubicBezTo>
                <a:cubicBezTo>
                  <a:pt x="31521" y="434687"/>
                  <a:pt x="34171" y="433518"/>
                  <a:pt x="35980" y="431254"/>
                </a:cubicBezTo>
                <a:cubicBezTo>
                  <a:pt x="41078" y="424880"/>
                  <a:pt x="47218" y="419219"/>
                  <a:pt x="54271" y="414435"/>
                </a:cubicBezTo>
                <a:cubicBezTo>
                  <a:pt x="58438" y="411604"/>
                  <a:pt x="59516" y="405924"/>
                  <a:pt x="56683" y="401761"/>
                </a:cubicBezTo>
                <a:cubicBezTo>
                  <a:pt x="53851" y="397597"/>
                  <a:pt x="48168" y="396501"/>
                  <a:pt x="44002" y="399332"/>
                </a:cubicBezTo>
                <a:cubicBezTo>
                  <a:pt x="35432" y="405157"/>
                  <a:pt x="27940" y="412060"/>
                  <a:pt x="21690" y="419858"/>
                </a:cubicBezTo>
                <a:cubicBezTo>
                  <a:pt x="18547" y="423803"/>
                  <a:pt x="19187" y="429537"/>
                  <a:pt x="23134" y="432696"/>
                </a:cubicBezTo>
                <a:close/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  <a:moveTo>
                  <a:pt x="297780" y="23193"/>
                </a:moveTo>
                <a:lnTo>
                  <a:pt x="18273" y="147848"/>
                </a:lnTo>
                <a:lnTo>
                  <a:pt x="18273" y="450903"/>
                </a:lnTo>
                <a:cubicBezTo>
                  <a:pt x="21343" y="452803"/>
                  <a:pt x="23134" y="456418"/>
                  <a:pt x="22494" y="460180"/>
                </a:cubicBezTo>
                <a:cubicBezTo>
                  <a:pt x="21836" y="464052"/>
                  <a:pt x="21617" y="467942"/>
                  <a:pt x="21836" y="471795"/>
                </a:cubicBezTo>
                <a:cubicBezTo>
                  <a:pt x="22019" y="474936"/>
                  <a:pt x="20594" y="477785"/>
                  <a:pt x="18273" y="479575"/>
                </a:cubicBezTo>
                <a:lnTo>
                  <a:pt x="18273" y="695977"/>
                </a:lnTo>
                <a:lnTo>
                  <a:pt x="297780" y="571322"/>
                </a:lnTo>
                <a:lnTo>
                  <a:pt x="297780" y="432203"/>
                </a:lnTo>
                <a:cubicBezTo>
                  <a:pt x="296848" y="432203"/>
                  <a:pt x="295934" y="432240"/>
                  <a:pt x="295002" y="432240"/>
                </a:cubicBezTo>
                <a:cubicBezTo>
                  <a:pt x="287492" y="432240"/>
                  <a:pt x="279945" y="431820"/>
                  <a:pt x="272563" y="431016"/>
                </a:cubicBezTo>
                <a:lnTo>
                  <a:pt x="271594" y="430907"/>
                </a:lnTo>
                <a:cubicBezTo>
                  <a:pt x="266587" y="430341"/>
                  <a:pt x="262969" y="425812"/>
                  <a:pt x="263536" y="420808"/>
                </a:cubicBezTo>
                <a:cubicBezTo>
                  <a:pt x="264102" y="415804"/>
                  <a:pt x="268616" y="412188"/>
                  <a:pt x="273641" y="412754"/>
                </a:cubicBezTo>
                <a:lnTo>
                  <a:pt x="274591" y="412864"/>
                </a:lnTo>
                <a:cubicBezTo>
                  <a:pt x="282193" y="413704"/>
                  <a:pt x="290013" y="414051"/>
                  <a:pt x="297780" y="413923"/>
                </a:cubicBezTo>
                <a:lnTo>
                  <a:pt x="297780" y="23193"/>
                </a:lnTo>
                <a:close/>
                <a:moveTo>
                  <a:pt x="595541" y="147848"/>
                </a:moveTo>
                <a:lnTo>
                  <a:pt x="316053" y="23193"/>
                </a:lnTo>
                <a:lnTo>
                  <a:pt x="316053" y="571322"/>
                </a:lnTo>
                <a:lnTo>
                  <a:pt x="595541" y="695977"/>
                </a:lnTo>
                <a:lnTo>
                  <a:pt x="595541" y="316514"/>
                </a:lnTo>
                <a:cubicBezTo>
                  <a:pt x="593914" y="313647"/>
                  <a:pt x="593951" y="310196"/>
                  <a:pt x="595541" y="307438"/>
                </a:cubicBezTo>
                <a:lnTo>
                  <a:pt x="595541" y="147848"/>
                </a:lnTo>
                <a:close/>
                <a:moveTo>
                  <a:pt x="893302" y="23193"/>
                </a:moveTo>
                <a:lnTo>
                  <a:pt x="613814" y="147848"/>
                </a:lnTo>
                <a:lnTo>
                  <a:pt x="613814" y="293523"/>
                </a:lnTo>
                <a:cubicBezTo>
                  <a:pt x="616628" y="291770"/>
                  <a:pt x="619406" y="290144"/>
                  <a:pt x="622165" y="288665"/>
                </a:cubicBezTo>
                <a:cubicBezTo>
                  <a:pt x="626623" y="286291"/>
                  <a:pt x="632142" y="287971"/>
                  <a:pt x="634536" y="292409"/>
                </a:cubicBezTo>
                <a:cubicBezTo>
                  <a:pt x="636911" y="296865"/>
                  <a:pt x="635230" y="302398"/>
                  <a:pt x="630790" y="304772"/>
                </a:cubicBezTo>
                <a:cubicBezTo>
                  <a:pt x="625344" y="307676"/>
                  <a:pt x="619753" y="311255"/>
                  <a:pt x="613814" y="315620"/>
                </a:cubicBezTo>
                <a:lnTo>
                  <a:pt x="613814" y="695977"/>
                </a:lnTo>
                <a:lnTo>
                  <a:pt x="893302" y="571322"/>
                </a:lnTo>
                <a:lnTo>
                  <a:pt x="893302" y="513286"/>
                </a:lnTo>
                <a:cubicBezTo>
                  <a:pt x="892717" y="513414"/>
                  <a:pt x="892096" y="513487"/>
                  <a:pt x="891475" y="513487"/>
                </a:cubicBezTo>
                <a:cubicBezTo>
                  <a:pt x="891255" y="513487"/>
                  <a:pt x="891036" y="513469"/>
                  <a:pt x="890799" y="513450"/>
                </a:cubicBezTo>
                <a:cubicBezTo>
                  <a:pt x="885755" y="513085"/>
                  <a:pt x="880675" y="512263"/>
                  <a:pt x="875705" y="511003"/>
                </a:cubicBezTo>
                <a:cubicBezTo>
                  <a:pt x="870826" y="509761"/>
                  <a:pt x="867866" y="504794"/>
                  <a:pt x="869108" y="499918"/>
                </a:cubicBezTo>
                <a:cubicBezTo>
                  <a:pt x="870333" y="495024"/>
                  <a:pt x="875303" y="492066"/>
                  <a:pt x="880200" y="493307"/>
                </a:cubicBezTo>
                <a:cubicBezTo>
                  <a:pt x="884129" y="494294"/>
                  <a:pt x="888131" y="494951"/>
                  <a:pt x="892133" y="495243"/>
                </a:cubicBezTo>
                <a:cubicBezTo>
                  <a:pt x="892535" y="495261"/>
                  <a:pt x="892918" y="495371"/>
                  <a:pt x="893302" y="495444"/>
                </a:cubicBezTo>
                <a:lnTo>
                  <a:pt x="893302" y="2319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7" name="Google Shape;3657;p31"/>
          <p:cNvSpPr/>
          <p:nvPr/>
        </p:nvSpPr>
        <p:spPr>
          <a:xfrm>
            <a:off x="7288753" y="3348683"/>
            <a:ext cx="96099" cy="124664"/>
          </a:xfrm>
          <a:custGeom>
            <a:rect b="b" l="l" r="r" t="t"/>
            <a:pathLst>
              <a:path extrusionOk="0" h="249329" w="192197">
                <a:moveTo>
                  <a:pt x="192197" y="96039"/>
                </a:moveTo>
                <a:cubicBezTo>
                  <a:pt x="192197" y="165672"/>
                  <a:pt x="123435" y="229168"/>
                  <a:pt x="102238" y="247083"/>
                </a:cubicBezTo>
                <a:cubicBezTo>
                  <a:pt x="98693" y="250078"/>
                  <a:pt x="93504" y="250078"/>
                  <a:pt x="89959" y="247083"/>
                </a:cubicBezTo>
                <a:cubicBezTo>
                  <a:pt x="68762" y="229168"/>
                  <a:pt x="0" y="165672"/>
                  <a:pt x="0" y="96039"/>
                </a:cubicBezTo>
                <a:cubicBezTo>
                  <a:pt x="0" y="42988"/>
                  <a:pt x="43033" y="0"/>
                  <a:pt x="96099" y="0"/>
                </a:cubicBezTo>
                <a:cubicBezTo>
                  <a:pt x="149164" y="0"/>
                  <a:pt x="192197" y="43007"/>
                  <a:pt x="192197" y="960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8" name="Google Shape;3658;p31"/>
          <p:cNvSpPr/>
          <p:nvPr/>
        </p:nvSpPr>
        <p:spPr>
          <a:xfrm>
            <a:off x="7284184" y="3344118"/>
            <a:ext cx="105235" cy="133804"/>
          </a:xfrm>
          <a:custGeom>
            <a:rect b="b" l="l" r="r" t="t"/>
            <a:pathLst>
              <a:path extrusionOk="0" h="267609" w="210470">
                <a:moveTo>
                  <a:pt x="105235" y="0"/>
                </a:moveTo>
                <a:cubicBezTo>
                  <a:pt x="47200" y="0"/>
                  <a:pt x="0" y="47170"/>
                  <a:pt x="0" y="105170"/>
                </a:cubicBezTo>
                <a:cubicBezTo>
                  <a:pt x="0" y="178692"/>
                  <a:pt x="71338" y="244709"/>
                  <a:pt x="93193" y="263190"/>
                </a:cubicBezTo>
                <a:cubicBezTo>
                  <a:pt x="96683" y="266130"/>
                  <a:pt x="100959" y="267609"/>
                  <a:pt x="105235" y="267609"/>
                </a:cubicBezTo>
                <a:cubicBezTo>
                  <a:pt x="109511" y="267609"/>
                  <a:pt x="113787" y="266130"/>
                  <a:pt x="117277" y="263190"/>
                </a:cubicBezTo>
                <a:cubicBezTo>
                  <a:pt x="139132" y="244709"/>
                  <a:pt x="210470" y="178692"/>
                  <a:pt x="210470" y="105170"/>
                </a:cubicBezTo>
                <a:cubicBezTo>
                  <a:pt x="210470" y="47189"/>
                  <a:pt x="163253" y="0"/>
                  <a:pt x="105235" y="0"/>
                </a:cubicBezTo>
                <a:close/>
                <a:moveTo>
                  <a:pt x="105473" y="249238"/>
                </a:moveTo>
                <a:cubicBezTo>
                  <a:pt x="105327" y="249366"/>
                  <a:pt x="105126" y="249366"/>
                  <a:pt x="104998" y="249238"/>
                </a:cubicBezTo>
                <a:cubicBezTo>
                  <a:pt x="93942" y="239888"/>
                  <a:pt x="72526" y="220348"/>
                  <a:pt x="53522" y="194653"/>
                </a:cubicBezTo>
                <a:cubicBezTo>
                  <a:pt x="30132" y="163042"/>
                  <a:pt x="18273" y="132946"/>
                  <a:pt x="18273" y="105170"/>
                </a:cubicBezTo>
                <a:cubicBezTo>
                  <a:pt x="18273" y="57251"/>
                  <a:pt x="57286" y="18262"/>
                  <a:pt x="105235" y="18262"/>
                </a:cubicBezTo>
                <a:cubicBezTo>
                  <a:pt x="153184" y="18262"/>
                  <a:pt x="192197" y="57251"/>
                  <a:pt x="192197" y="105170"/>
                </a:cubicBezTo>
                <a:cubicBezTo>
                  <a:pt x="192197" y="170840"/>
                  <a:pt x="125811" y="232053"/>
                  <a:pt x="105473" y="249238"/>
                </a:cubicBezTo>
                <a:close/>
                <a:moveTo>
                  <a:pt x="105235" y="58748"/>
                </a:moveTo>
                <a:cubicBezTo>
                  <a:pt x="79342" y="58748"/>
                  <a:pt x="58273" y="79804"/>
                  <a:pt x="58273" y="105681"/>
                </a:cubicBezTo>
                <a:cubicBezTo>
                  <a:pt x="58273" y="131558"/>
                  <a:pt x="79342" y="152614"/>
                  <a:pt x="105235" y="152614"/>
                </a:cubicBezTo>
                <a:cubicBezTo>
                  <a:pt x="131128" y="152614"/>
                  <a:pt x="152197" y="131558"/>
                  <a:pt x="152197" y="105681"/>
                </a:cubicBezTo>
                <a:cubicBezTo>
                  <a:pt x="152197" y="79804"/>
                  <a:pt x="131128" y="58748"/>
                  <a:pt x="105235" y="58748"/>
                </a:cubicBezTo>
                <a:close/>
                <a:moveTo>
                  <a:pt x="105235" y="134334"/>
                </a:moveTo>
                <a:cubicBezTo>
                  <a:pt x="89411" y="134334"/>
                  <a:pt x="76546" y="121478"/>
                  <a:pt x="76546" y="105663"/>
                </a:cubicBezTo>
                <a:cubicBezTo>
                  <a:pt x="76546" y="89848"/>
                  <a:pt x="89411" y="76992"/>
                  <a:pt x="105235" y="76992"/>
                </a:cubicBezTo>
                <a:cubicBezTo>
                  <a:pt x="121060" y="76992"/>
                  <a:pt x="133924" y="89848"/>
                  <a:pt x="133924" y="105663"/>
                </a:cubicBezTo>
                <a:cubicBezTo>
                  <a:pt x="133924" y="121478"/>
                  <a:pt x="121041" y="134334"/>
                  <a:pt x="105235" y="1343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9" name="Google Shape;3659;p31"/>
          <p:cNvSpPr/>
          <p:nvPr/>
        </p:nvSpPr>
        <p:spPr>
          <a:xfrm>
            <a:off x="7645123" y="3136143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502065" y="359845"/>
                </a:moveTo>
                <a:cubicBezTo>
                  <a:pt x="502065" y="438258"/>
                  <a:pt x="438287" y="502036"/>
                  <a:pt x="359874" y="502036"/>
                </a:cubicBez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0" name="Google Shape;3660;p31"/>
          <p:cNvSpPr/>
          <p:nvPr/>
        </p:nvSpPr>
        <p:spPr>
          <a:xfrm>
            <a:off x="7652319" y="3143337"/>
            <a:ext cx="345483" cy="345454"/>
          </a:xfrm>
          <a:custGeom>
            <a:rect b="b" l="l" r="r" t="t"/>
            <a:pathLst>
              <a:path extrusionOk="0" h="690908" w="690966">
                <a:moveTo>
                  <a:pt x="690967" y="288253"/>
                </a:moveTo>
                <a:lnTo>
                  <a:pt x="690967" y="402685"/>
                </a:lnTo>
                <a:cubicBezTo>
                  <a:pt x="690967" y="403275"/>
                  <a:pt x="690477" y="403750"/>
                  <a:pt x="689902" y="403750"/>
                </a:cubicBezTo>
                <a:lnTo>
                  <a:pt x="610035" y="403750"/>
                </a:lnTo>
                <a:cubicBezTo>
                  <a:pt x="603128" y="403750"/>
                  <a:pt x="597012" y="408383"/>
                  <a:pt x="595170" y="415017"/>
                </a:cubicBezTo>
                <a:cubicBezTo>
                  <a:pt x="589587" y="435063"/>
                  <a:pt x="581528" y="454519"/>
                  <a:pt x="571181" y="472823"/>
                </a:cubicBezTo>
                <a:cubicBezTo>
                  <a:pt x="567800" y="478810"/>
                  <a:pt x="568850" y="486408"/>
                  <a:pt x="573743" y="491301"/>
                </a:cubicBezTo>
                <a:lnTo>
                  <a:pt x="630239" y="547797"/>
                </a:lnTo>
                <a:cubicBezTo>
                  <a:pt x="630498" y="548056"/>
                  <a:pt x="630556" y="548358"/>
                  <a:pt x="630556" y="548560"/>
                </a:cubicBezTo>
                <a:cubicBezTo>
                  <a:pt x="630556" y="548761"/>
                  <a:pt x="630498" y="549049"/>
                  <a:pt x="630239" y="549308"/>
                </a:cubicBezTo>
                <a:lnTo>
                  <a:pt x="549322" y="630182"/>
                </a:lnTo>
                <a:cubicBezTo>
                  <a:pt x="548905" y="630599"/>
                  <a:pt x="548229" y="630599"/>
                  <a:pt x="547811" y="630182"/>
                </a:cubicBezTo>
                <a:lnTo>
                  <a:pt x="491315" y="573671"/>
                </a:lnTo>
                <a:cubicBezTo>
                  <a:pt x="486422" y="568778"/>
                  <a:pt x="478824" y="567742"/>
                  <a:pt x="472823" y="571124"/>
                </a:cubicBezTo>
                <a:cubicBezTo>
                  <a:pt x="454620" y="581442"/>
                  <a:pt x="435164" y="589515"/>
                  <a:pt x="415017" y="595113"/>
                </a:cubicBezTo>
                <a:cubicBezTo>
                  <a:pt x="408398" y="596954"/>
                  <a:pt x="403764" y="603070"/>
                  <a:pt x="403764" y="609978"/>
                </a:cubicBezTo>
                <a:lnTo>
                  <a:pt x="403764" y="689844"/>
                </a:lnTo>
                <a:cubicBezTo>
                  <a:pt x="403764" y="690434"/>
                  <a:pt x="403289" y="690909"/>
                  <a:pt x="402699" y="690909"/>
                </a:cubicBezTo>
                <a:lnTo>
                  <a:pt x="288282" y="690909"/>
                </a:lnTo>
                <a:cubicBezTo>
                  <a:pt x="287692" y="690909"/>
                  <a:pt x="287217" y="690434"/>
                  <a:pt x="287217" y="689844"/>
                </a:cubicBezTo>
                <a:lnTo>
                  <a:pt x="287217" y="609978"/>
                </a:lnTo>
                <a:cubicBezTo>
                  <a:pt x="287217" y="603070"/>
                  <a:pt x="282598" y="596954"/>
                  <a:pt x="275964" y="595113"/>
                </a:cubicBezTo>
                <a:cubicBezTo>
                  <a:pt x="255817" y="589515"/>
                  <a:pt x="236376" y="581442"/>
                  <a:pt x="218158" y="571124"/>
                </a:cubicBezTo>
                <a:cubicBezTo>
                  <a:pt x="215812" y="569800"/>
                  <a:pt x="213207" y="569152"/>
                  <a:pt x="210617" y="569152"/>
                </a:cubicBezTo>
                <a:cubicBezTo>
                  <a:pt x="206617" y="569152"/>
                  <a:pt x="202645" y="570707"/>
                  <a:pt x="199666" y="573671"/>
                </a:cubicBezTo>
                <a:lnTo>
                  <a:pt x="143169" y="630182"/>
                </a:lnTo>
                <a:cubicBezTo>
                  <a:pt x="142752" y="630599"/>
                  <a:pt x="142076" y="630599"/>
                  <a:pt x="141659" y="630182"/>
                </a:cubicBezTo>
                <a:lnTo>
                  <a:pt x="60742" y="549308"/>
                </a:lnTo>
                <a:cubicBezTo>
                  <a:pt x="60483" y="549049"/>
                  <a:pt x="60425" y="548761"/>
                  <a:pt x="60425" y="548560"/>
                </a:cubicBezTo>
                <a:cubicBezTo>
                  <a:pt x="60425" y="548358"/>
                  <a:pt x="60483" y="548056"/>
                  <a:pt x="60742" y="547797"/>
                </a:cubicBezTo>
                <a:lnTo>
                  <a:pt x="117252" y="491301"/>
                </a:lnTo>
                <a:cubicBezTo>
                  <a:pt x="122131" y="486408"/>
                  <a:pt x="123181" y="478810"/>
                  <a:pt x="119800" y="472823"/>
                </a:cubicBezTo>
                <a:cubicBezTo>
                  <a:pt x="109482" y="454548"/>
                  <a:pt x="101423" y="435106"/>
                  <a:pt x="95825" y="415003"/>
                </a:cubicBezTo>
                <a:cubicBezTo>
                  <a:pt x="93983" y="408383"/>
                  <a:pt x="87867" y="403750"/>
                  <a:pt x="80960" y="403750"/>
                </a:cubicBezTo>
                <a:lnTo>
                  <a:pt x="1065" y="403750"/>
                </a:lnTo>
                <a:cubicBezTo>
                  <a:pt x="489" y="403750"/>
                  <a:pt x="0" y="403275"/>
                  <a:pt x="0" y="402685"/>
                </a:cubicBezTo>
                <a:lnTo>
                  <a:pt x="0" y="288253"/>
                </a:lnTo>
                <a:cubicBezTo>
                  <a:pt x="0" y="287663"/>
                  <a:pt x="489" y="287188"/>
                  <a:pt x="1065" y="287188"/>
                </a:cubicBezTo>
                <a:lnTo>
                  <a:pt x="80946" y="287188"/>
                </a:lnTo>
                <a:cubicBezTo>
                  <a:pt x="87867" y="287188"/>
                  <a:pt x="93983" y="282554"/>
                  <a:pt x="95811" y="275935"/>
                </a:cubicBezTo>
                <a:cubicBezTo>
                  <a:pt x="101380" y="255889"/>
                  <a:pt x="109453" y="236448"/>
                  <a:pt x="119800" y="218129"/>
                </a:cubicBezTo>
                <a:cubicBezTo>
                  <a:pt x="123181" y="212128"/>
                  <a:pt x="122131" y="204530"/>
                  <a:pt x="117252" y="199652"/>
                </a:cubicBezTo>
                <a:lnTo>
                  <a:pt x="60727" y="143155"/>
                </a:lnTo>
                <a:cubicBezTo>
                  <a:pt x="60468" y="142896"/>
                  <a:pt x="60411" y="142608"/>
                  <a:pt x="60411" y="142407"/>
                </a:cubicBezTo>
                <a:cubicBezTo>
                  <a:pt x="60411" y="142205"/>
                  <a:pt x="60468" y="141918"/>
                  <a:pt x="60727" y="141659"/>
                </a:cubicBezTo>
                <a:lnTo>
                  <a:pt x="141644" y="60742"/>
                </a:lnTo>
                <a:cubicBezTo>
                  <a:pt x="142061" y="60339"/>
                  <a:pt x="142738" y="60339"/>
                  <a:pt x="143155" y="60742"/>
                </a:cubicBezTo>
                <a:lnTo>
                  <a:pt x="199680" y="117252"/>
                </a:lnTo>
                <a:cubicBezTo>
                  <a:pt x="204573" y="122145"/>
                  <a:pt x="212171" y="123196"/>
                  <a:pt x="218158" y="119800"/>
                </a:cubicBezTo>
                <a:cubicBezTo>
                  <a:pt x="236433" y="109453"/>
                  <a:pt x="255889" y="101380"/>
                  <a:pt x="275964" y="95811"/>
                </a:cubicBezTo>
                <a:cubicBezTo>
                  <a:pt x="282583" y="93969"/>
                  <a:pt x="287217" y="87853"/>
                  <a:pt x="287217" y="80946"/>
                </a:cubicBezTo>
                <a:lnTo>
                  <a:pt x="287217" y="1065"/>
                </a:lnTo>
                <a:cubicBezTo>
                  <a:pt x="287217" y="475"/>
                  <a:pt x="287692" y="0"/>
                  <a:pt x="288282" y="0"/>
                </a:cubicBezTo>
                <a:lnTo>
                  <a:pt x="402685" y="0"/>
                </a:lnTo>
                <a:cubicBezTo>
                  <a:pt x="403275" y="0"/>
                  <a:pt x="403750" y="475"/>
                  <a:pt x="403750" y="1065"/>
                </a:cubicBezTo>
                <a:lnTo>
                  <a:pt x="403750" y="80946"/>
                </a:lnTo>
                <a:cubicBezTo>
                  <a:pt x="403750" y="87853"/>
                  <a:pt x="408383" y="93969"/>
                  <a:pt x="415003" y="95811"/>
                </a:cubicBezTo>
                <a:cubicBezTo>
                  <a:pt x="435078" y="101380"/>
                  <a:pt x="454519" y="109453"/>
                  <a:pt x="472809" y="119785"/>
                </a:cubicBezTo>
                <a:cubicBezTo>
                  <a:pt x="478810" y="123181"/>
                  <a:pt x="486394" y="122131"/>
                  <a:pt x="491286" y="117238"/>
                </a:cubicBezTo>
                <a:lnTo>
                  <a:pt x="547811" y="60742"/>
                </a:lnTo>
                <a:cubicBezTo>
                  <a:pt x="548229" y="60339"/>
                  <a:pt x="548905" y="60339"/>
                  <a:pt x="549322" y="60742"/>
                </a:cubicBezTo>
                <a:lnTo>
                  <a:pt x="630225" y="141630"/>
                </a:lnTo>
                <a:cubicBezTo>
                  <a:pt x="630484" y="141889"/>
                  <a:pt x="630542" y="142191"/>
                  <a:pt x="630542" y="142392"/>
                </a:cubicBezTo>
                <a:cubicBezTo>
                  <a:pt x="630542" y="142594"/>
                  <a:pt x="630484" y="142882"/>
                  <a:pt x="630225" y="143141"/>
                </a:cubicBezTo>
                <a:lnTo>
                  <a:pt x="573714" y="199652"/>
                </a:lnTo>
                <a:cubicBezTo>
                  <a:pt x="568836" y="204530"/>
                  <a:pt x="567785" y="212128"/>
                  <a:pt x="571167" y="218129"/>
                </a:cubicBezTo>
                <a:cubicBezTo>
                  <a:pt x="581485" y="236361"/>
                  <a:pt x="589543" y="255817"/>
                  <a:pt x="595141" y="275935"/>
                </a:cubicBezTo>
                <a:cubicBezTo>
                  <a:pt x="596983" y="282569"/>
                  <a:pt x="603099" y="287188"/>
                  <a:pt x="610007" y="287188"/>
                </a:cubicBezTo>
                <a:lnTo>
                  <a:pt x="689902" y="287188"/>
                </a:lnTo>
                <a:cubicBezTo>
                  <a:pt x="690477" y="287188"/>
                  <a:pt x="690967" y="287663"/>
                  <a:pt x="690967" y="288253"/>
                </a:cubicBezTo>
                <a:close/>
                <a:moveTo>
                  <a:pt x="502065" y="345455"/>
                </a:moveTo>
                <a:cubicBezTo>
                  <a:pt x="502065" y="259112"/>
                  <a:pt x="431825" y="188873"/>
                  <a:pt x="345483" y="188873"/>
                </a:cubicBezTo>
                <a:cubicBezTo>
                  <a:pt x="259141" y="188873"/>
                  <a:pt x="188902" y="259112"/>
                  <a:pt x="188902" y="345455"/>
                </a:cubicBezTo>
                <a:cubicBezTo>
                  <a:pt x="188902" y="431797"/>
                  <a:pt x="259141" y="502036"/>
                  <a:pt x="345483" y="502036"/>
                </a:cubicBezTo>
                <a:cubicBezTo>
                  <a:pt x="431825" y="502036"/>
                  <a:pt x="502065" y="431797"/>
                  <a:pt x="502065" y="3454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1" name="Google Shape;3661;p31"/>
          <p:cNvSpPr/>
          <p:nvPr/>
        </p:nvSpPr>
        <p:spPr>
          <a:xfrm>
            <a:off x="7645123" y="3136143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2" name="Google Shape;3662;p31"/>
          <p:cNvSpPr/>
          <p:nvPr/>
        </p:nvSpPr>
        <p:spPr>
          <a:xfrm>
            <a:off x="5186439" y="3905061"/>
            <a:ext cx="343509" cy="399015"/>
          </a:xfrm>
          <a:custGeom>
            <a:rect b="b" l="l" r="r" t="t"/>
            <a:pathLst>
              <a:path extrusionOk="0" h="798030" w="687018">
                <a:moveTo>
                  <a:pt x="234686" y="399007"/>
                </a:moveTo>
                <a:cubicBezTo>
                  <a:pt x="234686" y="463822"/>
                  <a:pt x="182151" y="516362"/>
                  <a:pt x="117343" y="516362"/>
                </a:cubicBezTo>
                <a:cubicBezTo>
                  <a:pt x="52535" y="516362"/>
                  <a:pt x="0" y="463822"/>
                  <a:pt x="0" y="399007"/>
                </a:cubicBezTo>
                <a:cubicBezTo>
                  <a:pt x="0" y="334193"/>
                  <a:pt x="52535" y="281652"/>
                  <a:pt x="117343" y="281652"/>
                </a:cubicBezTo>
                <a:cubicBezTo>
                  <a:pt x="182151" y="281652"/>
                  <a:pt x="234686" y="334209"/>
                  <a:pt x="234686" y="399007"/>
                </a:cubicBezTo>
                <a:close/>
                <a:moveTo>
                  <a:pt x="569676" y="234710"/>
                </a:moveTo>
                <a:cubicBezTo>
                  <a:pt x="634483" y="234710"/>
                  <a:pt x="687018" y="182170"/>
                  <a:pt x="687018" y="117355"/>
                </a:cubicBezTo>
                <a:cubicBezTo>
                  <a:pt x="687018" y="52540"/>
                  <a:pt x="634483" y="0"/>
                  <a:pt x="569676" y="0"/>
                </a:cubicBezTo>
                <a:cubicBezTo>
                  <a:pt x="504868" y="0"/>
                  <a:pt x="452333" y="52540"/>
                  <a:pt x="452333" y="117355"/>
                </a:cubicBezTo>
                <a:cubicBezTo>
                  <a:pt x="452333" y="182170"/>
                  <a:pt x="504868" y="234710"/>
                  <a:pt x="569676" y="234710"/>
                </a:cubicBezTo>
                <a:close/>
                <a:moveTo>
                  <a:pt x="569676" y="563321"/>
                </a:moveTo>
                <a:cubicBezTo>
                  <a:pt x="504868" y="563321"/>
                  <a:pt x="452333" y="615861"/>
                  <a:pt x="452333" y="680676"/>
                </a:cubicBezTo>
                <a:cubicBezTo>
                  <a:pt x="452333" y="745490"/>
                  <a:pt x="504868" y="798031"/>
                  <a:pt x="569676" y="798031"/>
                </a:cubicBezTo>
                <a:cubicBezTo>
                  <a:pt x="634483" y="798031"/>
                  <a:pt x="687018" y="745490"/>
                  <a:pt x="687018" y="680676"/>
                </a:cubicBezTo>
                <a:cubicBezTo>
                  <a:pt x="687018" y="615861"/>
                  <a:pt x="634483" y="563321"/>
                  <a:pt x="569676" y="5633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3" name="Google Shape;3663;p31"/>
          <p:cNvSpPr/>
          <p:nvPr/>
        </p:nvSpPr>
        <p:spPr>
          <a:xfrm>
            <a:off x="5182359" y="3900982"/>
            <a:ext cx="351669" cy="407185"/>
          </a:xfrm>
          <a:custGeom>
            <a:rect b="b" l="l" r="r" t="t"/>
            <a:pathLst>
              <a:path extrusionOk="0" h="814369" w="703338">
                <a:moveTo>
                  <a:pt x="577836" y="563321"/>
                </a:moveTo>
                <a:cubicBezTo>
                  <a:pt x="514105" y="563321"/>
                  <a:pt x="461358" y="611079"/>
                  <a:pt x="453410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10" y="141659"/>
                </a:lnTo>
                <a:cubicBezTo>
                  <a:pt x="461358" y="203258"/>
                  <a:pt x="514105" y="251032"/>
                  <a:pt x="577836" y="251032"/>
                </a:cubicBezTo>
                <a:cubicBezTo>
                  <a:pt x="647034" y="251032"/>
                  <a:pt x="703339" y="194721"/>
                  <a:pt x="703339" y="125516"/>
                </a:cubicBezTo>
                <a:cubicBezTo>
                  <a:pt x="703339" y="56311"/>
                  <a:pt x="647050" y="0"/>
                  <a:pt x="577836" y="0"/>
                </a:cubicBezTo>
                <a:cubicBezTo>
                  <a:pt x="509976" y="0"/>
                  <a:pt x="454552" y="54156"/>
                  <a:pt x="452431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1" y="692852"/>
                </a:lnTo>
                <a:cubicBezTo>
                  <a:pt x="454552" y="760213"/>
                  <a:pt x="509976" y="814369"/>
                  <a:pt x="577836" y="814369"/>
                </a:cubicBezTo>
                <a:cubicBezTo>
                  <a:pt x="647034" y="814369"/>
                  <a:pt x="703339" y="758058"/>
                  <a:pt x="703339" y="688853"/>
                </a:cubicBezTo>
                <a:cubicBezTo>
                  <a:pt x="703339" y="619648"/>
                  <a:pt x="647050" y="563321"/>
                  <a:pt x="577836" y="563321"/>
                </a:cubicBezTo>
                <a:close/>
                <a:moveTo>
                  <a:pt x="577836" y="16322"/>
                </a:moveTo>
                <a:cubicBezTo>
                  <a:pt x="638041" y="16322"/>
                  <a:pt x="687018" y="65304"/>
                  <a:pt x="687018" y="125516"/>
                </a:cubicBezTo>
                <a:cubicBezTo>
                  <a:pt x="687018" y="185728"/>
                  <a:pt x="638041" y="234710"/>
                  <a:pt x="577836" y="234710"/>
                </a:cubicBezTo>
                <a:cubicBezTo>
                  <a:pt x="517630" y="234710"/>
                  <a:pt x="468653" y="185728"/>
                  <a:pt x="468653" y="125516"/>
                </a:cubicBezTo>
                <a:cubicBezTo>
                  <a:pt x="468653" y="65304"/>
                  <a:pt x="517630" y="16322"/>
                  <a:pt x="577836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6" y="346956"/>
                  <a:pt x="234686" y="407168"/>
                </a:cubicBezTo>
                <a:cubicBezTo>
                  <a:pt x="234686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6" y="798031"/>
                </a:moveTo>
                <a:cubicBezTo>
                  <a:pt x="517630" y="798031"/>
                  <a:pt x="468653" y="749049"/>
                  <a:pt x="468653" y="688837"/>
                </a:cubicBezTo>
                <a:cubicBezTo>
                  <a:pt x="468653" y="628625"/>
                  <a:pt x="517630" y="579643"/>
                  <a:pt x="577836" y="579643"/>
                </a:cubicBezTo>
                <a:cubicBezTo>
                  <a:pt x="638041" y="579643"/>
                  <a:pt x="687018" y="628625"/>
                  <a:pt x="687018" y="688837"/>
                </a:cubicBezTo>
                <a:cubicBezTo>
                  <a:pt x="687018" y="749049"/>
                  <a:pt x="638041" y="798031"/>
                  <a:pt x="577836" y="7980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4" name="Google Shape;3664;p31"/>
          <p:cNvSpPr/>
          <p:nvPr/>
        </p:nvSpPr>
        <p:spPr>
          <a:xfrm>
            <a:off x="4533295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72317" y="161354"/>
                </a:move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5" name="Google Shape;3665;p31"/>
          <p:cNvSpPr/>
          <p:nvPr/>
        </p:nvSpPr>
        <p:spPr>
          <a:xfrm>
            <a:off x="4542909" y="3874009"/>
            <a:ext cx="353087" cy="460867"/>
          </a:xfrm>
          <a:custGeom>
            <a:rect b="b" l="l" r="r" t="t"/>
            <a:pathLst>
              <a:path extrusionOk="0" h="921734" w="706174">
                <a:moveTo>
                  <a:pt x="353107" y="0"/>
                </a:moveTo>
                <a:cubicBezTo>
                  <a:pt x="547784" y="0"/>
                  <a:pt x="706175" y="158261"/>
                  <a:pt x="706175" y="352820"/>
                </a:cubicBezTo>
                <a:cubicBezTo>
                  <a:pt x="706175" y="611310"/>
                  <a:pt x="448926" y="848854"/>
                  <a:pt x="370067" y="915495"/>
                </a:cubicBezTo>
                <a:cubicBezTo>
                  <a:pt x="360241" y="923815"/>
                  <a:pt x="345953" y="923815"/>
                  <a:pt x="336127" y="915495"/>
                </a:cubicBezTo>
                <a:cubicBezTo>
                  <a:pt x="257268" y="848854"/>
                  <a:pt x="0" y="611310"/>
                  <a:pt x="0" y="352820"/>
                </a:cubicBezTo>
                <a:cubicBezTo>
                  <a:pt x="0" y="158261"/>
                  <a:pt x="158411" y="0"/>
                  <a:pt x="353107" y="0"/>
                </a:cubicBezTo>
                <a:close/>
                <a:moveTo>
                  <a:pt x="585031" y="354703"/>
                </a:moveTo>
                <a:cubicBezTo>
                  <a:pt x="585031" y="226899"/>
                  <a:pt x="480981" y="122923"/>
                  <a:pt x="353088" y="122923"/>
                </a:cubicBezTo>
                <a:cubicBezTo>
                  <a:pt x="225194" y="122923"/>
                  <a:pt x="121144" y="226899"/>
                  <a:pt x="121144" y="354703"/>
                </a:cubicBezTo>
                <a:cubicBezTo>
                  <a:pt x="121144" y="482507"/>
                  <a:pt x="225194" y="586502"/>
                  <a:pt x="353088" y="586502"/>
                </a:cubicBezTo>
                <a:cubicBezTo>
                  <a:pt x="480981" y="586502"/>
                  <a:pt x="585031" y="482507"/>
                  <a:pt x="585031" y="3547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6" name="Google Shape;3666;p31"/>
          <p:cNvSpPr/>
          <p:nvPr/>
        </p:nvSpPr>
        <p:spPr>
          <a:xfrm>
            <a:off x="4533295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7" name="Google Shape;3667;p31"/>
          <p:cNvSpPr/>
          <p:nvPr/>
        </p:nvSpPr>
        <p:spPr>
          <a:xfrm>
            <a:off x="8237669" y="3139740"/>
            <a:ext cx="352592" cy="352592"/>
          </a:xfrm>
          <a:custGeom>
            <a:rect b="b" l="l" r="r" t="t"/>
            <a:pathLst>
              <a:path extrusionOk="0" h="705184" w="705184">
                <a:moveTo>
                  <a:pt x="705184" y="352592"/>
                </a:moveTo>
                <a:cubicBezTo>
                  <a:pt x="705184" y="448058"/>
                  <a:pt x="667251" y="534659"/>
                  <a:pt x="605617" y="598149"/>
                </a:cubicBezTo>
                <a:cubicBezTo>
                  <a:pt x="541566" y="664143"/>
                  <a:pt x="451914" y="705155"/>
                  <a:pt x="352678" y="705184"/>
                </a:cubicBezTo>
                <a:lnTo>
                  <a:pt x="352592" y="705184"/>
                </a:lnTo>
                <a:cubicBezTo>
                  <a:pt x="253342" y="705184"/>
                  <a:pt x="163676" y="664186"/>
                  <a:pt x="99596" y="598192"/>
                </a:cubicBezTo>
                <a:cubicBezTo>
                  <a:pt x="37962" y="534702"/>
                  <a:pt x="0" y="448072"/>
                  <a:pt x="0" y="352592"/>
                </a:cubicBezTo>
                <a:cubicBezTo>
                  <a:pt x="0" y="350534"/>
                  <a:pt x="14" y="348476"/>
                  <a:pt x="58" y="346433"/>
                </a:cubicBezTo>
                <a:cubicBezTo>
                  <a:pt x="1640" y="253399"/>
                  <a:pt x="39286" y="169144"/>
                  <a:pt x="99581" y="107021"/>
                </a:cubicBezTo>
                <a:cubicBezTo>
                  <a:pt x="163633" y="41027"/>
                  <a:pt x="253299" y="14"/>
                  <a:pt x="352549" y="0"/>
                </a:cubicBezTo>
                <a:lnTo>
                  <a:pt x="352607" y="0"/>
                </a:lnTo>
                <a:cubicBezTo>
                  <a:pt x="352621" y="0"/>
                  <a:pt x="352621" y="0"/>
                  <a:pt x="352635" y="0"/>
                </a:cubicBezTo>
                <a:lnTo>
                  <a:pt x="352678" y="0"/>
                </a:lnTo>
                <a:cubicBezTo>
                  <a:pt x="451900" y="29"/>
                  <a:pt x="541552" y="41041"/>
                  <a:pt x="605603" y="107021"/>
                </a:cubicBezTo>
                <a:cubicBezTo>
                  <a:pt x="665899" y="169144"/>
                  <a:pt x="703544" y="253399"/>
                  <a:pt x="705127" y="346433"/>
                </a:cubicBezTo>
                <a:cubicBezTo>
                  <a:pt x="705170" y="348476"/>
                  <a:pt x="705184" y="350534"/>
                  <a:pt x="705184" y="3525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8" name="Google Shape;3668;p31"/>
          <p:cNvSpPr/>
          <p:nvPr/>
        </p:nvSpPr>
        <p:spPr>
          <a:xfrm>
            <a:off x="8234071" y="3136135"/>
            <a:ext cx="359794" cy="359794"/>
          </a:xfrm>
          <a:custGeom>
            <a:rect b="b" l="l" r="r" t="t"/>
            <a:pathLst>
              <a:path extrusionOk="0" h="719588" w="719588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9" name="Google Shape;3669;p31"/>
          <p:cNvSpPr/>
          <p:nvPr/>
        </p:nvSpPr>
        <p:spPr>
          <a:xfrm>
            <a:off x="4002584" y="3869205"/>
            <a:ext cx="248764" cy="470420"/>
          </a:xfrm>
          <a:custGeom>
            <a:rect b="b" l="l" r="r" t="t"/>
            <a:pathLst>
              <a:path extrusionOk="0" h="940840" w="497528">
                <a:moveTo>
                  <a:pt x="475807" y="940840"/>
                </a:moveTo>
                <a:lnTo>
                  <a:pt x="21702" y="940840"/>
                </a:lnTo>
                <a:cubicBezTo>
                  <a:pt x="9726" y="940840"/>
                  <a:pt x="0" y="931136"/>
                  <a:pt x="0" y="919146"/>
                </a:cubicBezTo>
                <a:lnTo>
                  <a:pt x="0" y="21695"/>
                </a:lnTo>
                <a:cubicBezTo>
                  <a:pt x="0" y="9704"/>
                  <a:pt x="9707" y="0"/>
                  <a:pt x="21702" y="0"/>
                </a:cubicBezTo>
                <a:lnTo>
                  <a:pt x="475826" y="0"/>
                </a:lnTo>
                <a:cubicBezTo>
                  <a:pt x="487802" y="0"/>
                  <a:pt x="497528" y="9704"/>
                  <a:pt x="497528" y="21695"/>
                </a:cubicBezTo>
                <a:lnTo>
                  <a:pt x="497528" y="919146"/>
                </a:lnTo>
                <a:cubicBezTo>
                  <a:pt x="497509" y="931117"/>
                  <a:pt x="487802" y="940840"/>
                  <a:pt x="475807" y="9408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0" name="Google Shape;3670;p31"/>
          <p:cNvSpPr/>
          <p:nvPr/>
        </p:nvSpPr>
        <p:spPr>
          <a:xfrm>
            <a:off x="3997778" y="3864402"/>
            <a:ext cx="258375" cy="480028"/>
          </a:xfrm>
          <a:custGeom>
            <a:rect b="b" l="l" r="r" t="t"/>
            <a:pathLst>
              <a:path extrusionOk="0" h="960055" w="51675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1" name="Google Shape;3671;p31"/>
          <p:cNvSpPr/>
          <p:nvPr/>
        </p:nvSpPr>
        <p:spPr>
          <a:xfrm>
            <a:off x="5815107" y="3905068"/>
            <a:ext cx="197206" cy="399182"/>
          </a:xfrm>
          <a:custGeom>
            <a:rect b="b" l="l" r="r" t="t"/>
            <a:pathLst>
              <a:path extrusionOk="0" h="798363" w="394412">
                <a:moveTo>
                  <a:pt x="393902" y="284056"/>
                </a:moveTo>
                <a:cubicBezTo>
                  <a:pt x="382850" y="311797"/>
                  <a:pt x="372221" y="338544"/>
                  <a:pt x="361575" y="365275"/>
                </a:cubicBezTo>
                <a:cubicBezTo>
                  <a:pt x="357880" y="374560"/>
                  <a:pt x="353925" y="383747"/>
                  <a:pt x="350604" y="393146"/>
                </a:cubicBezTo>
                <a:cubicBezTo>
                  <a:pt x="348944" y="397837"/>
                  <a:pt x="346486" y="399303"/>
                  <a:pt x="341554" y="399255"/>
                </a:cubicBezTo>
                <a:cubicBezTo>
                  <a:pt x="314061" y="399010"/>
                  <a:pt x="286552" y="399450"/>
                  <a:pt x="259059" y="398945"/>
                </a:cubicBezTo>
                <a:cubicBezTo>
                  <a:pt x="251002" y="398799"/>
                  <a:pt x="248495" y="400379"/>
                  <a:pt x="248511" y="409142"/>
                </a:cubicBezTo>
                <a:cubicBezTo>
                  <a:pt x="248853" y="535352"/>
                  <a:pt x="248658" y="661562"/>
                  <a:pt x="248934" y="787755"/>
                </a:cubicBezTo>
                <a:cubicBezTo>
                  <a:pt x="248951" y="795884"/>
                  <a:pt x="247404" y="798474"/>
                  <a:pt x="238663" y="798360"/>
                </a:cubicBezTo>
                <a:cubicBezTo>
                  <a:pt x="195055" y="797838"/>
                  <a:pt x="151432" y="797969"/>
                  <a:pt x="107824" y="798278"/>
                </a:cubicBezTo>
                <a:cubicBezTo>
                  <a:pt x="100873" y="798327"/>
                  <a:pt x="99115" y="796356"/>
                  <a:pt x="99132" y="789482"/>
                </a:cubicBezTo>
                <a:cubicBezTo>
                  <a:pt x="99343" y="662718"/>
                  <a:pt x="99181" y="535955"/>
                  <a:pt x="99506" y="409191"/>
                </a:cubicBezTo>
                <a:cubicBezTo>
                  <a:pt x="99522" y="400525"/>
                  <a:pt x="97146" y="398766"/>
                  <a:pt x="88975" y="398929"/>
                </a:cubicBezTo>
                <a:cubicBezTo>
                  <a:pt x="62035" y="399466"/>
                  <a:pt x="35079" y="398978"/>
                  <a:pt x="8140" y="399255"/>
                </a:cubicBezTo>
                <a:cubicBezTo>
                  <a:pt x="2410" y="399303"/>
                  <a:pt x="-64" y="398505"/>
                  <a:pt x="1" y="391762"/>
                </a:cubicBezTo>
                <a:cubicBezTo>
                  <a:pt x="376" y="355078"/>
                  <a:pt x="294" y="318378"/>
                  <a:pt x="50" y="281678"/>
                </a:cubicBezTo>
                <a:cubicBezTo>
                  <a:pt x="18" y="275912"/>
                  <a:pt x="1596" y="274120"/>
                  <a:pt x="7473" y="274185"/>
                </a:cubicBezTo>
                <a:cubicBezTo>
                  <a:pt x="35519" y="274478"/>
                  <a:pt x="63581" y="274104"/>
                  <a:pt x="91644" y="274478"/>
                </a:cubicBezTo>
                <a:cubicBezTo>
                  <a:pt x="98041" y="274560"/>
                  <a:pt x="99457" y="272605"/>
                  <a:pt x="99408" y="266513"/>
                </a:cubicBezTo>
                <a:cubicBezTo>
                  <a:pt x="99132" y="227874"/>
                  <a:pt x="99050" y="189236"/>
                  <a:pt x="99327" y="150598"/>
                </a:cubicBezTo>
                <a:cubicBezTo>
                  <a:pt x="99864" y="77817"/>
                  <a:pt x="148095" y="18475"/>
                  <a:pt x="218886" y="3049"/>
                </a:cubicBezTo>
                <a:cubicBezTo>
                  <a:pt x="229255" y="785"/>
                  <a:pt x="239754" y="149"/>
                  <a:pt x="250334" y="166"/>
                </a:cubicBezTo>
                <a:cubicBezTo>
                  <a:pt x="280057" y="198"/>
                  <a:pt x="309780" y="426"/>
                  <a:pt x="339503" y="3"/>
                </a:cubicBezTo>
                <a:cubicBezTo>
                  <a:pt x="346746" y="-95"/>
                  <a:pt x="348114" y="2283"/>
                  <a:pt x="348048" y="8962"/>
                </a:cubicBezTo>
                <a:cubicBezTo>
                  <a:pt x="347723" y="44538"/>
                  <a:pt x="347707" y="80130"/>
                  <a:pt x="348065" y="115706"/>
                </a:cubicBezTo>
                <a:cubicBezTo>
                  <a:pt x="348130" y="122792"/>
                  <a:pt x="346697" y="125545"/>
                  <a:pt x="338998" y="125154"/>
                </a:cubicBezTo>
                <a:cubicBezTo>
                  <a:pt x="325976" y="124470"/>
                  <a:pt x="312889" y="124844"/>
                  <a:pt x="299834" y="124991"/>
                </a:cubicBezTo>
                <a:cubicBezTo>
                  <a:pt x="269379" y="125333"/>
                  <a:pt x="248869" y="146021"/>
                  <a:pt x="248755" y="176628"/>
                </a:cubicBezTo>
                <a:cubicBezTo>
                  <a:pt x="248641" y="206649"/>
                  <a:pt x="248918" y="236671"/>
                  <a:pt x="248576" y="266692"/>
                </a:cubicBezTo>
                <a:cubicBezTo>
                  <a:pt x="248511" y="273012"/>
                  <a:pt x="250285" y="274527"/>
                  <a:pt x="256455" y="274495"/>
                </a:cubicBezTo>
                <a:cubicBezTo>
                  <a:pt x="300062" y="274218"/>
                  <a:pt x="343686" y="274348"/>
                  <a:pt x="387294" y="274348"/>
                </a:cubicBezTo>
                <a:cubicBezTo>
                  <a:pt x="392323" y="274315"/>
                  <a:pt x="395758" y="279381"/>
                  <a:pt x="393902" y="2840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2" name="Google Shape;3672;p31"/>
          <p:cNvSpPr/>
          <p:nvPr/>
        </p:nvSpPr>
        <p:spPr>
          <a:xfrm>
            <a:off x="5811037" y="3900980"/>
            <a:ext cx="205340" cy="40734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3" name="Google Shape;3673;p31"/>
          <p:cNvSpPr/>
          <p:nvPr/>
        </p:nvSpPr>
        <p:spPr>
          <a:xfrm>
            <a:off x="6296114" y="3957530"/>
            <a:ext cx="294095" cy="294076"/>
          </a:xfrm>
          <a:custGeom>
            <a:rect b="b" l="l" r="r" t="t"/>
            <a:pathLst>
              <a:path extrusionOk="0" h="588153" w="588189">
                <a:moveTo>
                  <a:pt x="588189" y="87245"/>
                </a:moveTo>
                <a:lnTo>
                  <a:pt x="588189" y="500909"/>
                </a:lnTo>
                <a:cubicBezTo>
                  <a:pt x="588045" y="549039"/>
                  <a:pt x="549063" y="588045"/>
                  <a:pt x="500945" y="588153"/>
                </a:cubicBezTo>
                <a:lnTo>
                  <a:pt x="87245" y="588153"/>
                </a:lnTo>
                <a:cubicBezTo>
                  <a:pt x="39126" y="588045"/>
                  <a:pt x="144" y="549039"/>
                  <a:pt x="0" y="500909"/>
                </a:cubicBezTo>
                <a:lnTo>
                  <a:pt x="0" y="87245"/>
                </a:lnTo>
                <a:cubicBezTo>
                  <a:pt x="144" y="39090"/>
                  <a:pt x="39126" y="120"/>
                  <a:pt x="87245" y="0"/>
                </a:cubicBezTo>
                <a:lnTo>
                  <a:pt x="500933" y="0"/>
                </a:lnTo>
                <a:cubicBezTo>
                  <a:pt x="549063" y="120"/>
                  <a:pt x="588045" y="39090"/>
                  <a:pt x="588189" y="872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4" name="Google Shape;3674;p31"/>
          <p:cNvSpPr/>
          <p:nvPr/>
        </p:nvSpPr>
        <p:spPr>
          <a:xfrm>
            <a:off x="6293114" y="3954529"/>
            <a:ext cx="300091" cy="300079"/>
          </a:xfrm>
          <a:custGeom>
            <a:rect b="b" l="l" r="r" t="t"/>
            <a:pathLst>
              <a:path extrusionOk="0" h="600158" w="600182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5" name="Google Shape;3675;p31"/>
          <p:cNvSpPr/>
          <p:nvPr/>
        </p:nvSpPr>
        <p:spPr>
          <a:xfrm>
            <a:off x="6873909" y="3958224"/>
            <a:ext cx="359807" cy="292957"/>
          </a:xfrm>
          <a:custGeom>
            <a:rect b="b" l="l" r="r" t="t"/>
            <a:pathLst>
              <a:path extrusionOk="0" h="585913" w="719614">
                <a:moveTo>
                  <a:pt x="240990" y="585914"/>
                </a:moveTo>
                <a:cubicBezTo>
                  <a:pt x="231551" y="585914"/>
                  <a:pt x="222126" y="585914"/>
                  <a:pt x="212687" y="585914"/>
                </a:cubicBezTo>
                <a:cubicBezTo>
                  <a:pt x="208305" y="585178"/>
                  <a:pt x="203865" y="585487"/>
                  <a:pt x="199469" y="585458"/>
                </a:cubicBezTo>
                <a:cubicBezTo>
                  <a:pt x="181193" y="585340"/>
                  <a:pt x="163226" y="582736"/>
                  <a:pt x="145348" y="579308"/>
                </a:cubicBezTo>
                <a:cubicBezTo>
                  <a:pt x="126984" y="575791"/>
                  <a:pt x="108958" y="570995"/>
                  <a:pt x="91241" y="565007"/>
                </a:cubicBezTo>
                <a:cubicBezTo>
                  <a:pt x="76523" y="560034"/>
                  <a:pt x="62188" y="554105"/>
                  <a:pt x="48088" y="547572"/>
                </a:cubicBezTo>
                <a:cubicBezTo>
                  <a:pt x="32385" y="540290"/>
                  <a:pt x="17271" y="531948"/>
                  <a:pt x="2597" y="522796"/>
                </a:cubicBezTo>
                <a:cubicBezTo>
                  <a:pt x="2288" y="522605"/>
                  <a:pt x="1950" y="522443"/>
                  <a:pt x="1656" y="522208"/>
                </a:cubicBezTo>
                <a:cubicBezTo>
                  <a:pt x="803" y="521502"/>
                  <a:pt x="-343" y="520795"/>
                  <a:pt x="98" y="519530"/>
                </a:cubicBezTo>
                <a:cubicBezTo>
                  <a:pt x="583" y="518118"/>
                  <a:pt x="1891" y="518309"/>
                  <a:pt x="3156" y="518427"/>
                </a:cubicBezTo>
                <a:cubicBezTo>
                  <a:pt x="14462" y="519456"/>
                  <a:pt x="25798" y="520413"/>
                  <a:pt x="37149" y="520192"/>
                </a:cubicBezTo>
                <a:cubicBezTo>
                  <a:pt x="58233" y="519765"/>
                  <a:pt x="79140" y="517573"/>
                  <a:pt x="99769" y="512939"/>
                </a:cubicBezTo>
                <a:cubicBezTo>
                  <a:pt x="125072" y="507245"/>
                  <a:pt x="149229" y="498432"/>
                  <a:pt x="172210" y="486441"/>
                </a:cubicBezTo>
                <a:cubicBezTo>
                  <a:pt x="187045" y="478688"/>
                  <a:pt x="201160" y="469757"/>
                  <a:pt x="214657" y="459399"/>
                </a:cubicBezTo>
                <a:cubicBezTo>
                  <a:pt x="197675" y="458516"/>
                  <a:pt x="181414" y="455265"/>
                  <a:pt x="165887" y="448924"/>
                </a:cubicBezTo>
                <a:cubicBezTo>
                  <a:pt x="150552" y="442656"/>
                  <a:pt x="136482" y="434285"/>
                  <a:pt x="123970" y="423324"/>
                </a:cubicBezTo>
                <a:cubicBezTo>
                  <a:pt x="112266" y="413069"/>
                  <a:pt x="102136" y="401505"/>
                  <a:pt x="94034" y="388248"/>
                </a:cubicBezTo>
                <a:cubicBezTo>
                  <a:pt x="88580" y="379318"/>
                  <a:pt x="83934" y="369975"/>
                  <a:pt x="80625" y="360015"/>
                </a:cubicBezTo>
                <a:cubicBezTo>
                  <a:pt x="80449" y="359485"/>
                  <a:pt x="80258" y="358970"/>
                  <a:pt x="80125" y="358426"/>
                </a:cubicBezTo>
                <a:cubicBezTo>
                  <a:pt x="79464" y="355601"/>
                  <a:pt x="80567" y="354321"/>
                  <a:pt x="83404" y="354689"/>
                </a:cubicBezTo>
                <a:cubicBezTo>
                  <a:pt x="87345" y="355189"/>
                  <a:pt x="91256" y="355836"/>
                  <a:pt x="95225" y="356116"/>
                </a:cubicBezTo>
                <a:cubicBezTo>
                  <a:pt x="105473" y="356837"/>
                  <a:pt x="115692" y="356896"/>
                  <a:pt x="125925" y="355689"/>
                </a:cubicBezTo>
                <a:cubicBezTo>
                  <a:pt x="131071" y="355071"/>
                  <a:pt x="136129" y="354027"/>
                  <a:pt x="141319" y="353056"/>
                </a:cubicBezTo>
                <a:cubicBezTo>
                  <a:pt x="125866" y="349422"/>
                  <a:pt x="111575" y="343213"/>
                  <a:pt x="98151" y="335003"/>
                </a:cubicBezTo>
                <a:cubicBezTo>
                  <a:pt x="87536" y="328515"/>
                  <a:pt x="77847" y="320805"/>
                  <a:pt x="69260" y="311816"/>
                </a:cubicBezTo>
                <a:cubicBezTo>
                  <a:pt x="59983" y="302091"/>
                  <a:pt x="51984" y="291395"/>
                  <a:pt x="45515" y="279536"/>
                </a:cubicBezTo>
                <a:cubicBezTo>
                  <a:pt x="36443" y="262940"/>
                  <a:pt x="30812" y="245270"/>
                  <a:pt x="28489" y="226541"/>
                </a:cubicBezTo>
                <a:cubicBezTo>
                  <a:pt x="27783" y="220862"/>
                  <a:pt x="27166" y="215153"/>
                  <a:pt x="27239" y="209430"/>
                </a:cubicBezTo>
                <a:cubicBezTo>
                  <a:pt x="27298" y="205649"/>
                  <a:pt x="28798" y="204692"/>
                  <a:pt x="32165" y="206429"/>
                </a:cubicBezTo>
                <a:cubicBezTo>
                  <a:pt x="41472" y="211240"/>
                  <a:pt x="51102" y="215197"/>
                  <a:pt x="61218" y="217978"/>
                </a:cubicBezTo>
                <a:cubicBezTo>
                  <a:pt x="70774" y="220612"/>
                  <a:pt x="80464" y="222421"/>
                  <a:pt x="90653" y="222966"/>
                </a:cubicBezTo>
                <a:cubicBezTo>
                  <a:pt x="83081" y="217228"/>
                  <a:pt x="75979" y="211328"/>
                  <a:pt x="69628" y="204575"/>
                </a:cubicBezTo>
                <a:cubicBezTo>
                  <a:pt x="60982" y="195379"/>
                  <a:pt x="53543" y="185301"/>
                  <a:pt x="47338" y="174281"/>
                </a:cubicBezTo>
                <a:cubicBezTo>
                  <a:pt x="38619" y="158804"/>
                  <a:pt x="33032" y="142252"/>
                  <a:pt x="30297" y="124729"/>
                </a:cubicBezTo>
                <a:cubicBezTo>
                  <a:pt x="29445" y="119256"/>
                  <a:pt x="29121" y="113724"/>
                  <a:pt x="28754" y="108192"/>
                </a:cubicBezTo>
                <a:cubicBezTo>
                  <a:pt x="27739" y="93082"/>
                  <a:pt x="29665" y="78310"/>
                  <a:pt x="33370" y="63745"/>
                </a:cubicBezTo>
                <a:cubicBezTo>
                  <a:pt x="36384" y="51871"/>
                  <a:pt x="40751" y="40484"/>
                  <a:pt x="46912" y="29847"/>
                </a:cubicBezTo>
                <a:cubicBezTo>
                  <a:pt x="49058" y="26139"/>
                  <a:pt x="50558" y="26007"/>
                  <a:pt x="53322" y="29287"/>
                </a:cubicBezTo>
                <a:cubicBezTo>
                  <a:pt x="62938" y="40763"/>
                  <a:pt x="72892" y="51945"/>
                  <a:pt x="83713" y="62303"/>
                </a:cubicBezTo>
                <a:cubicBezTo>
                  <a:pt x="100210" y="78104"/>
                  <a:pt x="117706" y="92714"/>
                  <a:pt x="136496" y="105764"/>
                </a:cubicBezTo>
                <a:cubicBezTo>
                  <a:pt x="154904" y="118564"/>
                  <a:pt x="174195" y="129805"/>
                  <a:pt x="194382" y="139559"/>
                </a:cubicBezTo>
                <a:cubicBezTo>
                  <a:pt x="214392" y="149226"/>
                  <a:pt x="235050" y="157215"/>
                  <a:pt x="256369" y="163526"/>
                </a:cubicBezTo>
                <a:cubicBezTo>
                  <a:pt x="274307" y="168823"/>
                  <a:pt x="292479" y="172972"/>
                  <a:pt x="310946" y="175856"/>
                </a:cubicBezTo>
                <a:cubicBezTo>
                  <a:pt x="321429" y="177489"/>
                  <a:pt x="331971" y="178828"/>
                  <a:pt x="342572" y="179504"/>
                </a:cubicBezTo>
                <a:cubicBezTo>
                  <a:pt x="344969" y="179651"/>
                  <a:pt x="347336" y="180093"/>
                  <a:pt x="349747" y="180019"/>
                </a:cubicBezTo>
                <a:cubicBezTo>
                  <a:pt x="351600" y="179975"/>
                  <a:pt x="352541" y="179416"/>
                  <a:pt x="352114" y="177356"/>
                </a:cubicBezTo>
                <a:cubicBezTo>
                  <a:pt x="350173" y="168014"/>
                  <a:pt x="349291" y="158509"/>
                  <a:pt x="349277" y="149005"/>
                </a:cubicBezTo>
                <a:cubicBezTo>
                  <a:pt x="349262" y="142943"/>
                  <a:pt x="349482" y="136823"/>
                  <a:pt x="350218" y="130761"/>
                </a:cubicBezTo>
                <a:cubicBezTo>
                  <a:pt x="352408" y="112870"/>
                  <a:pt x="357466" y="95863"/>
                  <a:pt x="365700" y="79826"/>
                </a:cubicBezTo>
                <a:cubicBezTo>
                  <a:pt x="374536" y="62597"/>
                  <a:pt x="386445" y="47767"/>
                  <a:pt x="401045" y="35070"/>
                </a:cubicBezTo>
                <a:cubicBezTo>
                  <a:pt x="418806" y="19621"/>
                  <a:pt x="439141" y="9146"/>
                  <a:pt x="461901" y="3261"/>
                </a:cubicBezTo>
                <a:cubicBezTo>
                  <a:pt x="468987" y="1422"/>
                  <a:pt x="476192" y="436"/>
                  <a:pt x="483514" y="318"/>
                </a:cubicBezTo>
                <a:cubicBezTo>
                  <a:pt x="486102" y="274"/>
                  <a:pt x="488675" y="-123"/>
                  <a:pt x="491262" y="39"/>
                </a:cubicBezTo>
                <a:cubicBezTo>
                  <a:pt x="496011" y="39"/>
                  <a:pt x="500746" y="39"/>
                  <a:pt x="505495" y="39"/>
                </a:cubicBezTo>
                <a:cubicBezTo>
                  <a:pt x="524211" y="-315"/>
                  <a:pt x="541914" y="3996"/>
                  <a:pt x="558925" y="11588"/>
                </a:cubicBezTo>
                <a:cubicBezTo>
                  <a:pt x="575819" y="19136"/>
                  <a:pt x="590904" y="29273"/>
                  <a:pt x="603784" y="42602"/>
                </a:cubicBezTo>
                <a:cubicBezTo>
                  <a:pt x="605739" y="44633"/>
                  <a:pt x="607650" y="45221"/>
                  <a:pt x="610429" y="44618"/>
                </a:cubicBezTo>
                <a:cubicBezTo>
                  <a:pt x="628543" y="40690"/>
                  <a:pt x="646143" y="35158"/>
                  <a:pt x="663242" y="28022"/>
                </a:cubicBezTo>
                <a:cubicBezTo>
                  <a:pt x="674696" y="23241"/>
                  <a:pt x="685737" y="17679"/>
                  <a:pt x="696515" y="11559"/>
                </a:cubicBezTo>
                <a:cubicBezTo>
                  <a:pt x="697603" y="10941"/>
                  <a:pt x="698705" y="10352"/>
                  <a:pt x="699852" y="11235"/>
                </a:cubicBezTo>
                <a:cubicBezTo>
                  <a:pt x="701028" y="12132"/>
                  <a:pt x="700631" y="13412"/>
                  <a:pt x="700293" y="14560"/>
                </a:cubicBezTo>
                <a:cubicBezTo>
                  <a:pt x="697764" y="22932"/>
                  <a:pt x="693912" y="30729"/>
                  <a:pt x="689737" y="38350"/>
                </a:cubicBezTo>
                <a:cubicBezTo>
                  <a:pt x="684943" y="47075"/>
                  <a:pt x="679224" y="55270"/>
                  <a:pt x="672740" y="62818"/>
                </a:cubicBezTo>
                <a:cubicBezTo>
                  <a:pt x="669461" y="66628"/>
                  <a:pt x="666006" y="70292"/>
                  <a:pt x="662316" y="73690"/>
                </a:cubicBezTo>
                <a:cubicBezTo>
                  <a:pt x="658552" y="77133"/>
                  <a:pt x="654479" y="80135"/>
                  <a:pt x="650406" y="83180"/>
                </a:cubicBezTo>
                <a:cubicBezTo>
                  <a:pt x="646819" y="85858"/>
                  <a:pt x="643217" y="88521"/>
                  <a:pt x="639541" y="91096"/>
                </a:cubicBezTo>
                <a:cubicBezTo>
                  <a:pt x="647201" y="89551"/>
                  <a:pt x="654935" y="88433"/>
                  <a:pt x="662580" y="86770"/>
                </a:cubicBezTo>
                <a:cubicBezTo>
                  <a:pt x="680415" y="82871"/>
                  <a:pt x="697764" y="77472"/>
                  <a:pt x="714584" y="70351"/>
                </a:cubicBezTo>
                <a:cubicBezTo>
                  <a:pt x="716069" y="69718"/>
                  <a:pt x="717951" y="68276"/>
                  <a:pt x="719157" y="69733"/>
                </a:cubicBezTo>
                <a:cubicBezTo>
                  <a:pt x="720304" y="71116"/>
                  <a:pt x="719039" y="73131"/>
                  <a:pt x="718143" y="74558"/>
                </a:cubicBezTo>
                <a:cubicBezTo>
                  <a:pt x="714893" y="79723"/>
                  <a:pt x="711041" y="84475"/>
                  <a:pt x="707321" y="89301"/>
                </a:cubicBezTo>
                <a:cubicBezTo>
                  <a:pt x="697955" y="101497"/>
                  <a:pt x="687340" y="112576"/>
                  <a:pt x="676225" y="123169"/>
                </a:cubicBezTo>
                <a:cubicBezTo>
                  <a:pt x="668344" y="130688"/>
                  <a:pt x="659993" y="137720"/>
                  <a:pt x="651141" y="144091"/>
                </a:cubicBezTo>
                <a:cubicBezTo>
                  <a:pt x="648818" y="145768"/>
                  <a:pt x="647775" y="147651"/>
                  <a:pt x="647833" y="150564"/>
                </a:cubicBezTo>
                <a:cubicBezTo>
                  <a:pt x="647995" y="157685"/>
                  <a:pt x="647892" y="164806"/>
                  <a:pt x="647892" y="171927"/>
                </a:cubicBezTo>
                <a:cubicBezTo>
                  <a:pt x="647892" y="186817"/>
                  <a:pt x="646554" y="201603"/>
                  <a:pt x="644702" y="216374"/>
                </a:cubicBezTo>
                <a:cubicBezTo>
                  <a:pt x="641893" y="238620"/>
                  <a:pt x="637365" y="260498"/>
                  <a:pt x="631116" y="281993"/>
                </a:cubicBezTo>
                <a:cubicBezTo>
                  <a:pt x="625823" y="300208"/>
                  <a:pt x="619427" y="318054"/>
                  <a:pt x="611797" y="335430"/>
                </a:cubicBezTo>
                <a:cubicBezTo>
                  <a:pt x="600652" y="360794"/>
                  <a:pt x="587463" y="385056"/>
                  <a:pt x="571849" y="407949"/>
                </a:cubicBezTo>
                <a:cubicBezTo>
                  <a:pt x="562263" y="421999"/>
                  <a:pt x="551824" y="435403"/>
                  <a:pt x="540635" y="448232"/>
                </a:cubicBezTo>
                <a:cubicBezTo>
                  <a:pt x="534018" y="455824"/>
                  <a:pt x="527226" y="463283"/>
                  <a:pt x="520036" y="470301"/>
                </a:cubicBezTo>
                <a:cubicBezTo>
                  <a:pt x="504010" y="485911"/>
                  <a:pt x="487013" y="500404"/>
                  <a:pt x="468664" y="513277"/>
                </a:cubicBezTo>
                <a:cubicBezTo>
                  <a:pt x="450241" y="526224"/>
                  <a:pt x="430907" y="537597"/>
                  <a:pt x="410573" y="547234"/>
                </a:cubicBezTo>
                <a:cubicBezTo>
                  <a:pt x="389327" y="557312"/>
                  <a:pt x="367332" y="565448"/>
                  <a:pt x="344630" y="571687"/>
                </a:cubicBezTo>
                <a:cubicBezTo>
                  <a:pt x="325972" y="576807"/>
                  <a:pt x="307035" y="580455"/>
                  <a:pt x="287907" y="583177"/>
                </a:cubicBezTo>
                <a:cubicBezTo>
                  <a:pt x="277571" y="584649"/>
                  <a:pt x="267161" y="585016"/>
                  <a:pt x="256737" y="585458"/>
                </a:cubicBezTo>
                <a:cubicBezTo>
                  <a:pt x="251458" y="585649"/>
                  <a:pt x="246209" y="585266"/>
                  <a:pt x="240990" y="5859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6" name="Google Shape;3676;p31"/>
          <p:cNvSpPr/>
          <p:nvPr/>
        </p:nvSpPr>
        <p:spPr>
          <a:xfrm>
            <a:off x="6870231" y="3954525"/>
            <a:ext cx="367146" cy="300342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7" name="Google Shape;3677;p31"/>
          <p:cNvSpPr/>
          <p:nvPr/>
        </p:nvSpPr>
        <p:spPr>
          <a:xfrm>
            <a:off x="7518342" y="3958828"/>
            <a:ext cx="420599" cy="291436"/>
          </a:xfrm>
          <a:custGeom>
            <a:rect b="b" l="l" r="r" t="t"/>
            <a:pathLst>
              <a:path extrusionOk="0" h="582872" w="841197">
                <a:moveTo>
                  <a:pt x="841198" y="142485"/>
                </a:moveTo>
                <a:lnTo>
                  <a:pt x="841198" y="440388"/>
                </a:lnTo>
                <a:cubicBezTo>
                  <a:pt x="841198" y="519147"/>
                  <a:pt x="777527" y="582873"/>
                  <a:pt x="698836" y="582873"/>
                </a:cubicBezTo>
                <a:lnTo>
                  <a:pt x="142362" y="582873"/>
                </a:lnTo>
                <a:cubicBezTo>
                  <a:pt x="63671" y="582873"/>
                  <a:pt x="0" y="519147"/>
                  <a:pt x="0" y="440388"/>
                </a:cubicBezTo>
                <a:lnTo>
                  <a:pt x="0" y="142485"/>
                </a:lnTo>
                <a:cubicBezTo>
                  <a:pt x="0" y="63726"/>
                  <a:pt x="63671" y="0"/>
                  <a:pt x="142362" y="0"/>
                </a:cubicBezTo>
                <a:lnTo>
                  <a:pt x="698836" y="0"/>
                </a:lnTo>
                <a:cubicBezTo>
                  <a:pt x="777527" y="0"/>
                  <a:pt x="841198" y="63726"/>
                  <a:pt x="841198" y="1424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8" name="Google Shape;3678;p31"/>
          <p:cNvSpPr/>
          <p:nvPr/>
        </p:nvSpPr>
        <p:spPr>
          <a:xfrm>
            <a:off x="7514046" y="3954529"/>
            <a:ext cx="429191" cy="300036"/>
          </a:xfrm>
          <a:custGeom>
            <a:rect b="b" l="l" r="r" t="t"/>
            <a:pathLst>
              <a:path extrusionOk="0" h="600072" w="858383">
                <a:moveTo>
                  <a:pt x="707428" y="0"/>
                </a:moveTo>
                <a:lnTo>
                  <a:pt x="150955" y="0"/>
                </a:lnTo>
                <a:cubicBezTo>
                  <a:pt x="67710" y="0"/>
                  <a:pt x="0" y="67768"/>
                  <a:pt x="0" y="151085"/>
                </a:cubicBezTo>
                <a:lnTo>
                  <a:pt x="0" y="448988"/>
                </a:lnTo>
                <a:cubicBezTo>
                  <a:pt x="0" y="532288"/>
                  <a:pt x="67710" y="600073"/>
                  <a:pt x="150955" y="600073"/>
                </a:cubicBezTo>
                <a:lnTo>
                  <a:pt x="707428" y="600073"/>
                </a:lnTo>
                <a:cubicBezTo>
                  <a:pt x="790656" y="600073"/>
                  <a:pt x="858383" y="532305"/>
                  <a:pt x="858383" y="448988"/>
                </a:cubicBezTo>
                <a:lnTo>
                  <a:pt x="858383" y="151085"/>
                </a:lnTo>
                <a:cubicBezTo>
                  <a:pt x="858383" y="67768"/>
                  <a:pt x="790656" y="0"/>
                  <a:pt x="707428" y="0"/>
                </a:cubicBezTo>
                <a:close/>
                <a:moveTo>
                  <a:pt x="841198" y="448988"/>
                </a:moveTo>
                <a:cubicBezTo>
                  <a:pt x="841198" y="522810"/>
                  <a:pt x="781187" y="582873"/>
                  <a:pt x="707428" y="582873"/>
                </a:cubicBezTo>
                <a:lnTo>
                  <a:pt x="150955" y="582873"/>
                </a:lnTo>
                <a:cubicBezTo>
                  <a:pt x="77196" y="582873"/>
                  <a:pt x="17185" y="522810"/>
                  <a:pt x="17185" y="448988"/>
                </a:cubicBezTo>
                <a:lnTo>
                  <a:pt x="17185" y="151085"/>
                </a:lnTo>
                <a:cubicBezTo>
                  <a:pt x="17185" y="77262"/>
                  <a:pt x="77196" y="17200"/>
                  <a:pt x="150955" y="17200"/>
                </a:cubicBezTo>
                <a:lnTo>
                  <a:pt x="707428" y="17200"/>
                </a:lnTo>
                <a:cubicBezTo>
                  <a:pt x="781187" y="17200"/>
                  <a:pt x="841198" y="77262"/>
                  <a:pt x="841198" y="151085"/>
                </a:cubicBezTo>
                <a:lnTo>
                  <a:pt x="841198" y="448988"/>
                </a:lnTo>
                <a:close/>
                <a:moveTo>
                  <a:pt x="597856" y="286689"/>
                </a:moveTo>
                <a:lnTo>
                  <a:pt x="345525" y="157173"/>
                </a:lnTo>
                <a:cubicBezTo>
                  <a:pt x="343429" y="156090"/>
                  <a:pt x="341074" y="155505"/>
                  <a:pt x="338720" y="155488"/>
                </a:cubicBezTo>
                <a:cubicBezTo>
                  <a:pt x="338686" y="155488"/>
                  <a:pt x="338634" y="155488"/>
                  <a:pt x="338600" y="155488"/>
                </a:cubicBezTo>
                <a:cubicBezTo>
                  <a:pt x="330351" y="155488"/>
                  <a:pt x="323597" y="162179"/>
                  <a:pt x="323546" y="170521"/>
                </a:cubicBezTo>
                <a:lnTo>
                  <a:pt x="323546" y="429638"/>
                </a:lnTo>
                <a:cubicBezTo>
                  <a:pt x="323563" y="431995"/>
                  <a:pt x="324147" y="434351"/>
                  <a:pt x="325230" y="436449"/>
                </a:cubicBezTo>
                <a:cubicBezTo>
                  <a:pt x="327086" y="440027"/>
                  <a:pt x="330213" y="442658"/>
                  <a:pt x="334046" y="443880"/>
                </a:cubicBezTo>
                <a:cubicBezTo>
                  <a:pt x="335558" y="444361"/>
                  <a:pt x="337088" y="444602"/>
                  <a:pt x="338634" y="444602"/>
                </a:cubicBezTo>
                <a:cubicBezTo>
                  <a:pt x="341006" y="444602"/>
                  <a:pt x="343360" y="444034"/>
                  <a:pt x="345508" y="442916"/>
                </a:cubicBezTo>
                <a:lnTo>
                  <a:pt x="596567" y="314054"/>
                </a:lnTo>
                <a:cubicBezTo>
                  <a:pt x="597014" y="313917"/>
                  <a:pt x="597443" y="313727"/>
                  <a:pt x="597856" y="313521"/>
                </a:cubicBezTo>
                <a:cubicBezTo>
                  <a:pt x="600674" y="312076"/>
                  <a:pt x="602942" y="309806"/>
                  <a:pt x="604386" y="306985"/>
                </a:cubicBezTo>
                <a:cubicBezTo>
                  <a:pt x="608184" y="299572"/>
                  <a:pt x="605245" y="290473"/>
                  <a:pt x="597856" y="286689"/>
                </a:cubicBezTo>
                <a:close/>
                <a:moveTo>
                  <a:pt x="340714" y="426026"/>
                </a:moveTo>
                <a:lnTo>
                  <a:pt x="340714" y="174029"/>
                </a:lnTo>
                <a:lnTo>
                  <a:pt x="586204" y="300019"/>
                </a:lnTo>
                <a:lnTo>
                  <a:pt x="340714" y="42602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9" name="Google Shape;3679;p31"/>
          <p:cNvSpPr/>
          <p:nvPr/>
        </p:nvSpPr>
        <p:spPr>
          <a:xfrm>
            <a:off x="8223934" y="3905054"/>
            <a:ext cx="347879" cy="399016"/>
          </a:xfrm>
          <a:custGeom>
            <a:rect b="b" l="l" r="r" t="t"/>
            <a:pathLst>
              <a:path extrusionOk="0" h="798032" w="695758">
                <a:moveTo>
                  <a:pt x="695709" y="320009"/>
                </a:moveTo>
                <a:cubicBezTo>
                  <a:pt x="695726" y="325379"/>
                  <a:pt x="694190" y="328382"/>
                  <a:pt x="688080" y="328137"/>
                </a:cubicBezTo>
                <a:cubicBezTo>
                  <a:pt x="624366" y="325526"/>
                  <a:pt x="565455" y="308110"/>
                  <a:pt x="512605" y="271761"/>
                </a:cubicBezTo>
                <a:cubicBezTo>
                  <a:pt x="512589" y="271745"/>
                  <a:pt x="512573" y="271745"/>
                  <a:pt x="512556" y="271728"/>
                </a:cubicBezTo>
                <a:cubicBezTo>
                  <a:pt x="509060" y="269394"/>
                  <a:pt x="504372" y="272120"/>
                  <a:pt x="504404" y="276315"/>
                </a:cubicBezTo>
                <a:lnTo>
                  <a:pt x="504404" y="276396"/>
                </a:lnTo>
                <a:cubicBezTo>
                  <a:pt x="504470" y="292702"/>
                  <a:pt x="505074" y="309024"/>
                  <a:pt x="505090" y="325330"/>
                </a:cubicBezTo>
                <a:cubicBezTo>
                  <a:pt x="505188" y="391483"/>
                  <a:pt x="505107" y="457619"/>
                  <a:pt x="505139" y="523773"/>
                </a:cubicBezTo>
                <a:cubicBezTo>
                  <a:pt x="505156" y="555421"/>
                  <a:pt x="504372" y="587069"/>
                  <a:pt x="494537" y="617477"/>
                </a:cubicBezTo>
                <a:cubicBezTo>
                  <a:pt x="464885" y="709223"/>
                  <a:pt x="403181" y="767052"/>
                  <a:pt x="309358" y="789968"/>
                </a:cubicBezTo>
                <a:cubicBezTo>
                  <a:pt x="265493" y="800675"/>
                  <a:pt x="221449" y="801932"/>
                  <a:pt x="178418" y="786312"/>
                </a:cubicBezTo>
                <a:cubicBezTo>
                  <a:pt x="114573" y="763151"/>
                  <a:pt x="62671" y="725120"/>
                  <a:pt x="29801" y="663995"/>
                </a:cubicBezTo>
                <a:cubicBezTo>
                  <a:pt x="-36298" y="541106"/>
                  <a:pt x="11373" y="385901"/>
                  <a:pt x="135092" y="321315"/>
                </a:cubicBezTo>
                <a:cubicBezTo>
                  <a:pt x="180394" y="297664"/>
                  <a:pt x="228311" y="288703"/>
                  <a:pt x="279069" y="294024"/>
                </a:cubicBezTo>
                <a:cubicBezTo>
                  <a:pt x="284820" y="294628"/>
                  <a:pt x="287123" y="296946"/>
                  <a:pt x="287107" y="302887"/>
                </a:cubicBezTo>
                <a:cubicBezTo>
                  <a:pt x="286944" y="344443"/>
                  <a:pt x="287025" y="386015"/>
                  <a:pt x="286993" y="427571"/>
                </a:cubicBezTo>
                <a:cubicBezTo>
                  <a:pt x="286993" y="434459"/>
                  <a:pt x="286388" y="434834"/>
                  <a:pt x="279543" y="433153"/>
                </a:cubicBezTo>
                <a:cubicBezTo>
                  <a:pt x="212496" y="416684"/>
                  <a:pt x="145156" y="464409"/>
                  <a:pt x="138458" y="533141"/>
                </a:cubicBezTo>
                <a:cubicBezTo>
                  <a:pt x="132299" y="596389"/>
                  <a:pt x="177617" y="651982"/>
                  <a:pt x="242295" y="658576"/>
                </a:cubicBezTo>
                <a:cubicBezTo>
                  <a:pt x="300356" y="664501"/>
                  <a:pt x="354840" y="624512"/>
                  <a:pt x="365475" y="564365"/>
                </a:cubicBezTo>
                <a:cubicBezTo>
                  <a:pt x="366668" y="557657"/>
                  <a:pt x="367125" y="550834"/>
                  <a:pt x="367142" y="544012"/>
                </a:cubicBezTo>
                <a:cubicBezTo>
                  <a:pt x="367240" y="512494"/>
                  <a:pt x="367158" y="480976"/>
                  <a:pt x="367191" y="449458"/>
                </a:cubicBezTo>
                <a:cubicBezTo>
                  <a:pt x="367321" y="318197"/>
                  <a:pt x="367485" y="186952"/>
                  <a:pt x="367599" y="55691"/>
                </a:cubicBezTo>
                <a:cubicBezTo>
                  <a:pt x="367615" y="40642"/>
                  <a:pt x="367125" y="25593"/>
                  <a:pt x="367338" y="10544"/>
                </a:cubicBezTo>
                <a:cubicBezTo>
                  <a:pt x="367338" y="10511"/>
                  <a:pt x="367338" y="10479"/>
                  <a:pt x="367338" y="10446"/>
                </a:cubicBezTo>
                <a:cubicBezTo>
                  <a:pt x="367419" y="4652"/>
                  <a:pt x="372092" y="0"/>
                  <a:pt x="377891" y="0"/>
                </a:cubicBezTo>
                <a:cubicBezTo>
                  <a:pt x="416316" y="0"/>
                  <a:pt x="456635" y="0"/>
                  <a:pt x="494929" y="0"/>
                </a:cubicBezTo>
                <a:cubicBezTo>
                  <a:pt x="499699" y="0"/>
                  <a:pt x="504078" y="3232"/>
                  <a:pt x="504943" y="7916"/>
                </a:cubicBezTo>
                <a:cubicBezTo>
                  <a:pt x="504992" y="8210"/>
                  <a:pt x="505041" y="8520"/>
                  <a:pt x="505058" y="8814"/>
                </a:cubicBezTo>
                <a:cubicBezTo>
                  <a:pt x="510547" y="96234"/>
                  <a:pt x="569768" y="166664"/>
                  <a:pt x="654720" y="186071"/>
                </a:cubicBezTo>
                <a:cubicBezTo>
                  <a:pt x="665421" y="188519"/>
                  <a:pt x="676465" y="189661"/>
                  <a:pt x="687410" y="190706"/>
                </a:cubicBezTo>
                <a:cubicBezTo>
                  <a:pt x="693128" y="191261"/>
                  <a:pt x="695791" y="193007"/>
                  <a:pt x="695758" y="199112"/>
                </a:cubicBezTo>
                <a:cubicBezTo>
                  <a:pt x="695595" y="239427"/>
                  <a:pt x="695628" y="279726"/>
                  <a:pt x="695709" y="3200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0" name="Google Shape;3680;p31"/>
          <p:cNvSpPr/>
          <p:nvPr/>
        </p:nvSpPr>
        <p:spPr>
          <a:xfrm>
            <a:off x="8219777" y="3900982"/>
            <a:ext cx="356113" cy="407225"/>
          </a:xfrm>
          <a:custGeom>
            <a:rect b="b" l="l" r="r" t="t"/>
            <a:pathLst>
              <a:path extrusionOk="0" h="814450" w="712225">
                <a:moveTo>
                  <a:pt x="712225" y="207322"/>
                </a:moveTo>
                <a:cubicBezTo>
                  <a:pt x="712258" y="197333"/>
                  <a:pt x="706965" y="191767"/>
                  <a:pt x="696493" y="190755"/>
                </a:cubicBezTo>
                <a:cubicBezTo>
                  <a:pt x="685090" y="189661"/>
                  <a:pt x="674830" y="188568"/>
                  <a:pt x="664848" y="186283"/>
                </a:cubicBezTo>
                <a:cubicBezTo>
                  <a:pt x="624953" y="177175"/>
                  <a:pt x="590303" y="156283"/>
                  <a:pt x="564654" y="125859"/>
                </a:cubicBezTo>
                <a:cubicBezTo>
                  <a:pt x="539021" y="95467"/>
                  <a:pt x="524106" y="57649"/>
                  <a:pt x="521524" y="16453"/>
                </a:cubicBezTo>
                <a:cubicBezTo>
                  <a:pt x="521492" y="15832"/>
                  <a:pt x="521410" y="15228"/>
                  <a:pt x="521296" y="14608"/>
                </a:cubicBezTo>
                <a:cubicBezTo>
                  <a:pt x="519727" y="6137"/>
                  <a:pt x="512147" y="0"/>
                  <a:pt x="503243" y="0"/>
                </a:cubicBezTo>
                <a:lnTo>
                  <a:pt x="386206" y="0"/>
                </a:lnTo>
                <a:cubicBezTo>
                  <a:pt x="376012" y="0"/>
                  <a:pt x="367615" y="8292"/>
                  <a:pt x="367484" y="18607"/>
                </a:cubicBezTo>
                <a:cubicBezTo>
                  <a:pt x="367353" y="27486"/>
                  <a:pt x="367467" y="36463"/>
                  <a:pt x="367582" y="45147"/>
                </a:cubicBezTo>
                <a:cubicBezTo>
                  <a:pt x="367664" y="51284"/>
                  <a:pt x="367745" y="57649"/>
                  <a:pt x="367729" y="63868"/>
                </a:cubicBezTo>
                <a:cubicBezTo>
                  <a:pt x="367664" y="147600"/>
                  <a:pt x="367566" y="231331"/>
                  <a:pt x="367484" y="315063"/>
                </a:cubicBezTo>
                <a:lnTo>
                  <a:pt x="367337" y="457636"/>
                </a:lnTo>
                <a:cubicBezTo>
                  <a:pt x="367320" y="469877"/>
                  <a:pt x="367320" y="482119"/>
                  <a:pt x="367337" y="494360"/>
                </a:cubicBezTo>
                <a:cubicBezTo>
                  <a:pt x="367337" y="513637"/>
                  <a:pt x="367353" y="532913"/>
                  <a:pt x="367288" y="552189"/>
                </a:cubicBezTo>
                <a:cubicBezTo>
                  <a:pt x="367271" y="559175"/>
                  <a:pt x="366765" y="565361"/>
                  <a:pt x="365736" y="571139"/>
                </a:cubicBezTo>
                <a:cubicBezTo>
                  <a:pt x="360998" y="597972"/>
                  <a:pt x="346540" y="621688"/>
                  <a:pt x="325057" y="637928"/>
                </a:cubicBezTo>
                <a:cubicBezTo>
                  <a:pt x="303819" y="653973"/>
                  <a:pt x="277680" y="661334"/>
                  <a:pt x="251426" y="658657"/>
                </a:cubicBezTo>
                <a:cubicBezTo>
                  <a:pt x="191535" y="652553"/>
                  <a:pt x="149125" y="601367"/>
                  <a:pt x="154892" y="542135"/>
                </a:cubicBezTo>
                <a:cubicBezTo>
                  <a:pt x="157849" y="511711"/>
                  <a:pt x="174088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3" y="450291"/>
                  <a:pt x="294948" y="451515"/>
                  <a:pt x="299196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7" y="338991"/>
                  <a:pt x="303541" y="311146"/>
                </a:cubicBezTo>
                <a:cubicBezTo>
                  <a:pt x="303574" y="304128"/>
                  <a:pt x="300927" y="295477"/>
                  <a:pt x="288185" y="294138"/>
                </a:cubicBezTo>
                <a:cubicBezTo>
                  <a:pt x="235906" y="288654"/>
                  <a:pt x="185899" y="298121"/>
                  <a:pt x="139568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6" y="814451"/>
                </a:cubicBezTo>
                <a:cubicBezTo>
                  <a:pt x="275327" y="814451"/>
                  <a:pt x="296843" y="811676"/>
                  <a:pt x="319568" y="806127"/>
                </a:cubicBezTo>
                <a:cubicBezTo>
                  <a:pt x="415743" y="782639"/>
                  <a:pt x="480012" y="722786"/>
                  <a:pt x="510579" y="628217"/>
                </a:cubicBezTo>
                <a:cubicBezTo>
                  <a:pt x="520773" y="596683"/>
                  <a:pt x="521606" y="564708"/>
                  <a:pt x="521573" y="531999"/>
                </a:cubicBezTo>
                <a:cubicBezTo>
                  <a:pt x="521557" y="504823"/>
                  <a:pt x="521557" y="477663"/>
                  <a:pt x="521573" y="450487"/>
                </a:cubicBezTo>
                <a:cubicBezTo>
                  <a:pt x="521573" y="411510"/>
                  <a:pt x="521590" y="372533"/>
                  <a:pt x="521524" y="333556"/>
                </a:cubicBezTo>
                <a:cubicBezTo>
                  <a:pt x="521508" y="325003"/>
                  <a:pt x="521345" y="316369"/>
                  <a:pt x="521181" y="307996"/>
                </a:cubicBezTo>
                <a:cubicBezTo>
                  <a:pt x="521067" y="302055"/>
                  <a:pt x="520936" y="295950"/>
                  <a:pt x="520871" y="289829"/>
                </a:cubicBezTo>
                <a:cubicBezTo>
                  <a:pt x="571581" y="323436"/>
                  <a:pt x="630492" y="341831"/>
                  <a:pt x="696019" y="344508"/>
                </a:cubicBezTo>
                <a:cubicBezTo>
                  <a:pt x="700953" y="344720"/>
                  <a:pt x="704890" y="343415"/>
                  <a:pt x="707749" y="340672"/>
                </a:cubicBezTo>
                <a:cubicBezTo>
                  <a:pt x="711702" y="336869"/>
                  <a:pt x="712160" y="331744"/>
                  <a:pt x="712144" y="328202"/>
                </a:cubicBezTo>
                <a:cubicBezTo>
                  <a:pt x="712111" y="289878"/>
                  <a:pt x="712062" y="248763"/>
                  <a:pt x="712225" y="207322"/>
                </a:cubicBezTo>
                <a:close/>
                <a:moveTo>
                  <a:pt x="695888" y="207257"/>
                </a:moveTo>
                <a:cubicBezTo>
                  <a:pt x="695725" y="248714"/>
                  <a:pt x="695774" y="289846"/>
                  <a:pt x="695856" y="328105"/>
                </a:cubicBezTo>
                <a:cubicBezTo>
                  <a:pt x="630916" y="325297"/>
                  <a:pt x="575191" y="307327"/>
                  <a:pt x="525543" y="273197"/>
                </a:cubicBezTo>
                <a:cubicBezTo>
                  <a:pt x="525527" y="273181"/>
                  <a:pt x="525494" y="273165"/>
                  <a:pt x="525462" y="273148"/>
                </a:cubicBezTo>
                <a:cubicBezTo>
                  <a:pt x="525445" y="273132"/>
                  <a:pt x="525413" y="273116"/>
                  <a:pt x="525396" y="273099"/>
                </a:cubicBezTo>
                <a:cubicBezTo>
                  <a:pt x="521312" y="270374"/>
                  <a:pt x="516052" y="270129"/>
                  <a:pt x="511690" y="272479"/>
                </a:cubicBezTo>
                <a:cubicBezTo>
                  <a:pt x="507230" y="274879"/>
                  <a:pt x="504485" y="279498"/>
                  <a:pt x="504534" y="284590"/>
                </a:cubicBezTo>
                <a:cubicBezTo>
                  <a:pt x="504567" y="292490"/>
                  <a:pt x="504730" y="300504"/>
                  <a:pt x="504877" y="308241"/>
                </a:cubicBezTo>
                <a:cubicBezTo>
                  <a:pt x="505041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6" y="563288"/>
                  <a:pt x="504518" y="593859"/>
                  <a:pt x="495059" y="623124"/>
                </a:cubicBezTo>
                <a:cubicBezTo>
                  <a:pt x="480715" y="667504"/>
                  <a:pt x="458399" y="704049"/>
                  <a:pt x="428731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8" y="800561"/>
                  <a:pt x="189510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4" y="308877"/>
                  <a:pt x="259693" y="308877"/>
                </a:cubicBezTo>
                <a:cubicBezTo>
                  <a:pt x="268548" y="308877"/>
                  <a:pt x="277500" y="309351"/>
                  <a:pt x="286502" y="310297"/>
                </a:cubicBezTo>
                <a:cubicBezTo>
                  <a:pt x="286780" y="310330"/>
                  <a:pt x="287008" y="310363"/>
                  <a:pt x="287204" y="310395"/>
                </a:cubicBezTo>
                <a:cubicBezTo>
                  <a:pt x="287204" y="310575"/>
                  <a:pt x="287221" y="310771"/>
                  <a:pt x="287221" y="311015"/>
                </a:cubicBezTo>
                <a:cubicBezTo>
                  <a:pt x="287106" y="338910"/>
                  <a:pt x="287106" y="367261"/>
                  <a:pt x="287123" y="394682"/>
                </a:cubicBezTo>
                <a:cubicBezTo>
                  <a:pt x="287123" y="407380"/>
                  <a:pt x="287123" y="420079"/>
                  <a:pt x="287123" y="432777"/>
                </a:cubicBezTo>
                <a:cubicBezTo>
                  <a:pt x="253665" y="425367"/>
                  <a:pt x="218426" y="432549"/>
                  <a:pt x="190000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8" y="573963"/>
                </a:cubicBezTo>
                <a:cubicBezTo>
                  <a:pt x="383020" y="567254"/>
                  <a:pt x="383592" y="560154"/>
                  <a:pt x="383625" y="552222"/>
                </a:cubicBezTo>
                <a:cubicBezTo>
                  <a:pt x="383674" y="532929"/>
                  <a:pt x="383674" y="513637"/>
                  <a:pt x="383674" y="494344"/>
                </a:cubicBezTo>
                <a:cubicBezTo>
                  <a:pt x="383674" y="482102"/>
                  <a:pt x="383674" y="469877"/>
                  <a:pt x="383674" y="457636"/>
                </a:cubicBezTo>
                <a:lnTo>
                  <a:pt x="383821" y="315063"/>
                </a:lnTo>
                <a:cubicBezTo>
                  <a:pt x="383919" y="231331"/>
                  <a:pt x="384000" y="147600"/>
                  <a:pt x="384066" y="63868"/>
                </a:cubicBezTo>
                <a:cubicBezTo>
                  <a:pt x="384066" y="57535"/>
                  <a:pt x="383984" y="51120"/>
                  <a:pt x="383902" y="44934"/>
                </a:cubicBezTo>
                <a:cubicBezTo>
                  <a:pt x="383788" y="36365"/>
                  <a:pt x="383674" y="27503"/>
                  <a:pt x="383804" y="18721"/>
                </a:cubicBezTo>
                <a:cubicBezTo>
                  <a:pt x="383821" y="17383"/>
                  <a:pt x="384866" y="16338"/>
                  <a:pt x="386190" y="16338"/>
                </a:cubicBezTo>
                <a:lnTo>
                  <a:pt x="503227" y="16338"/>
                </a:lnTo>
                <a:cubicBezTo>
                  <a:pt x="504158" y="16338"/>
                  <a:pt x="505090" y="16910"/>
                  <a:pt x="505204" y="17513"/>
                </a:cubicBezTo>
                <a:cubicBezTo>
                  <a:pt x="508014" y="62203"/>
                  <a:pt x="524253" y="103318"/>
                  <a:pt x="552140" y="136403"/>
                </a:cubicBezTo>
                <a:cubicBezTo>
                  <a:pt x="580092" y="169553"/>
                  <a:pt x="617798" y="192306"/>
                  <a:pt x="661189" y="202213"/>
                </a:cubicBezTo>
                <a:cubicBezTo>
                  <a:pt x="672134" y="204710"/>
                  <a:pt x="682933" y="205869"/>
                  <a:pt x="694924" y="207012"/>
                </a:cubicBezTo>
                <a:cubicBezTo>
                  <a:pt x="695300" y="207044"/>
                  <a:pt x="695627" y="207093"/>
                  <a:pt x="695888" y="207126"/>
                </a:cubicBezTo>
                <a:cubicBezTo>
                  <a:pt x="695888" y="207159"/>
                  <a:pt x="695888" y="207208"/>
                  <a:pt x="695888" y="2072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81" name="Google Shape;3681;p31"/>
          <p:cNvGrpSpPr/>
          <p:nvPr/>
        </p:nvGrpSpPr>
        <p:grpSpPr>
          <a:xfrm>
            <a:off x="514350" y="517922"/>
            <a:ext cx="2050313" cy="2677352"/>
            <a:chOff x="0" y="9525"/>
            <a:chExt cx="5467500" cy="7139605"/>
          </a:xfrm>
        </p:grpSpPr>
        <p:sp>
          <p:nvSpPr>
            <p:cNvPr id="3682" name="Google Shape;3682;p31"/>
            <p:cNvSpPr txBox="1"/>
            <p:nvPr/>
          </p:nvSpPr>
          <p:spPr>
            <a:xfrm>
              <a:off x="0" y="4440130"/>
              <a:ext cx="5467500" cy="27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Use these design resources in your presentation.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Happy designing! 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Don't forget to delete this page before presenting. 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683" name="Google Shape;3683;p31"/>
            <p:cNvSpPr txBox="1"/>
            <p:nvPr/>
          </p:nvSpPr>
          <p:spPr>
            <a:xfrm>
              <a:off x="0" y="9525"/>
              <a:ext cx="5467500" cy="39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Icons</a:t>
              </a:r>
              <a:endPara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Resource </a:t>
              </a:r>
              <a:endPara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Page</a:t>
              </a:r>
              <a:endPara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sp>
        <p:nvSpPr>
          <p:cNvPr id="3684" name="Google Shape;3684;p31"/>
          <p:cNvSpPr/>
          <p:nvPr/>
        </p:nvSpPr>
        <p:spPr>
          <a:xfrm>
            <a:off x="8124068" y="1628947"/>
            <a:ext cx="481744" cy="286602"/>
          </a:xfrm>
          <a:custGeom>
            <a:rect b="b" l="l" r="r" t="t"/>
            <a:pathLst>
              <a:path extrusionOk="0" h="573203" w="963489">
                <a:moveTo>
                  <a:pt x="954940" y="261427"/>
                </a:moveTo>
                <a:lnTo>
                  <a:pt x="954746" y="261176"/>
                </a:lnTo>
                <a:cubicBezTo>
                  <a:pt x="914501" y="213374"/>
                  <a:pt x="868713" y="169681"/>
                  <a:pt x="818696" y="131408"/>
                </a:cubicBezTo>
                <a:cubicBezTo>
                  <a:pt x="708253" y="45642"/>
                  <a:pt x="592055" y="212"/>
                  <a:pt x="482597" y="0"/>
                </a:cubicBezTo>
                <a:lnTo>
                  <a:pt x="481882" y="0"/>
                </a:lnTo>
                <a:cubicBezTo>
                  <a:pt x="221214" y="0"/>
                  <a:pt x="17438" y="250702"/>
                  <a:pt x="8961" y="261292"/>
                </a:cubicBezTo>
                <a:cubicBezTo>
                  <a:pt x="-2993" y="275895"/>
                  <a:pt x="-3013" y="297173"/>
                  <a:pt x="9057" y="312027"/>
                </a:cubicBezTo>
                <a:cubicBezTo>
                  <a:pt x="49283" y="359732"/>
                  <a:pt x="95071" y="403407"/>
                  <a:pt x="145088" y="441795"/>
                </a:cubicBezTo>
                <a:cubicBezTo>
                  <a:pt x="255531" y="527561"/>
                  <a:pt x="371748" y="572991"/>
                  <a:pt x="481187" y="573203"/>
                </a:cubicBezTo>
                <a:lnTo>
                  <a:pt x="481902" y="573203"/>
                </a:lnTo>
                <a:cubicBezTo>
                  <a:pt x="541729" y="573203"/>
                  <a:pt x="603430" y="559873"/>
                  <a:pt x="665285" y="533561"/>
                </a:cubicBezTo>
                <a:cubicBezTo>
                  <a:pt x="714896" y="512476"/>
                  <a:pt x="764740" y="483019"/>
                  <a:pt x="813443" y="446020"/>
                </a:cubicBezTo>
                <a:cubicBezTo>
                  <a:pt x="899728" y="380489"/>
                  <a:pt x="951386" y="315345"/>
                  <a:pt x="954978" y="310715"/>
                </a:cubicBezTo>
                <a:lnTo>
                  <a:pt x="954978" y="310715"/>
                </a:lnTo>
                <a:cubicBezTo>
                  <a:pt x="966333" y="296150"/>
                  <a:pt x="966333" y="275876"/>
                  <a:pt x="954940" y="261427"/>
                </a:cubicBezTo>
                <a:close/>
                <a:moveTo>
                  <a:pt x="939741" y="298870"/>
                </a:moveTo>
                <a:lnTo>
                  <a:pt x="939548" y="299121"/>
                </a:lnTo>
                <a:cubicBezTo>
                  <a:pt x="937694" y="301668"/>
                  <a:pt x="738070" y="553912"/>
                  <a:pt x="481902" y="553912"/>
                </a:cubicBezTo>
                <a:lnTo>
                  <a:pt x="481207" y="553912"/>
                </a:lnTo>
                <a:cubicBezTo>
                  <a:pt x="376094" y="553720"/>
                  <a:pt x="263970" y="509679"/>
                  <a:pt x="156907" y="426536"/>
                </a:cubicBezTo>
                <a:cubicBezTo>
                  <a:pt x="107952" y="388958"/>
                  <a:pt x="63168" y="346248"/>
                  <a:pt x="23946" y="299739"/>
                </a:cubicBezTo>
                <a:cubicBezTo>
                  <a:pt x="17747" y="292099"/>
                  <a:pt x="17728" y="281065"/>
                  <a:pt x="23985" y="273426"/>
                </a:cubicBezTo>
                <a:cubicBezTo>
                  <a:pt x="26187" y="270687"/>
                  <a:pt x="78676" y="205600"/>
                  <a:pt x="162044" y="142423"/>
                </a:cubicBezTo>
                <a:cubicBezTo>
                  <a:pt x="209531" y="106427"/>
                  <a:pt x="258003" y="77819"/>
                  <a:pt x="306089" y="57390"/>
                </a:cubicBezTo>
                <a:cubicBezTo>
                  <a:pt x="365549" y="32100"/>
                  <a:pt x="424701" y="19291"/>
                  <a:pt x="481902" y="19291"/>
                </a:cubicBezTo>
                <a:lnTo>
                  <a:pt x="482597" y="19291"/>
                </a:lnTo>
                <a:cubicBezTo>
                  <a:pt x="587710" y="19484"/>
                  <a:pt x="699833" y="63524"/>
                  <a:pt x="806916" y="146686"/>
                </a:cubicBezTo>
                <a:cubicBezTo>
                  <a:pt x="855832" y="184129"/>
                  <a:pt x="900558" y="226781"/>
                  <a:pt x="939876" y="273484"/>
                </a:cubicBezTo>
                <a:cubicBezTo>
                  <a:pt x="945651" y="280930"/>
                  <a:pt x="945612" y="291347"/>
                  <a:pt x="939741" y="298870"/>
                </a:cubicBezTo>
                <a:close/>
                <a:moveTo>
                  <a:pt x="481709" y="62367"/>
                </a:moveTo>
                <a:cubicBezTo>
                  <a:pt x="357921" y="62367"/>
                  <a:pt x="257231" y="162968"/>
                  <a:pt x="257231" y="286602"/>
                </a:cubicBezTo>
                <a:cubicBezTo>
                  <a:pt x="257231" y="410255"/>
                  <a:pt x="357941" y="510836"/>
                  <a:pt x="481709" y="510836"/>
                </a:cubicBezTo>
                <a:cubicBezTo>
                  <a:pt x="605496" y="510836"/>
                  <a:pt x="706187" y="410235"/>
                  <a:pt x="706187" y="286602"/>
                </a:cubicBezTo>
                <a:cubicBezTo>
                  <a:pt x="706187" y="162948"/>
                  <a:pt x="605477" y="62367"/>
                  <a:pt x="481709" y="62367"/>
                </a:cubicBezTo>
                <a:close/>
                <a:moveTo>
                  <a:pt x="481709" y="491546"/>
                </a:moveTo>
                <a:cubicBezTo>
                  <a:pt x="368581" y="491546"/>
                  <a:pt x="276542" y="399606"/>
                  <a:pt x="276542" y="286602"/>
                </a:cubicBezTo>
                <a:cubicBezTo>
                  <a:pt x="276542" y="173597"/>
                  <a:pt x="368581" y="81657"/>
                  <a:pt x="481709" y="81657"/>
                </a:cubicBezTo>
                <a:cubicBezTo>
                  <a:pt x="594836" y="81657"/>
                  <a:pt x="686875" y="173597"/>
                  <a:pt x="686875" y="286602"/>
                </a:cubicBezTo>
                <a:cubicBezTo>
                  <a:pt x="686875" y="399606"/>
                  <a:pt x="594836" y="491546"/>
                  <a:pt x="481709" y="491546"/>
                </a:cubicBezTo>
                <a:close/>
                <a:moveTo>
                  <a:pt x="481709" y="156023"/>
                </a:moveTo>
                <a:cubicBezTo>
                  <a:pt x="409638" y="156023"/>
                  <a:pt x="351008" y="214589"/>
                  <a:pt x="351008" y="286582"/>
                </a:cubicBezTo>
                <a:cubicBezTo>
                  <a:pt x="351008" y="358575"/>
                  <a:pt x="409638" y="417142"/>
                  <a:pt x="481709" y="417142"/>
                </a:cubicBezTo>
                <a:cubicBezTo>
                  <a:pt x="553780" y="417142"/>
                  <a:pt x="612410" y="358575"/>
                  <a:pt x="612410" y="286582"/>
                </a:cubicBezTo>
                <a:cubicBezTo>
                  <a:pt x="612410" y="214609"/>
                  <a:pt x="553780" y="156023"/>
                  <a:pt x="481709" y="156023"/>
                </a:cubicBezTo>
                <a:close/>
                <a:moveTo>
                  <a:pt x="481709" y="397870"/>
                </a:moveTo>
                <a:cubicBezTo>
                  <a:pt x="420278" y="397870"/>
                  <a:pt x="370319" y="347946"/>
                  <a:pt x="370319" y="286602"/>
                </a:cubicBezTo>
                <a:cubicBezTo>
                  <a:pt x="370319" y="225257"/>
                  <a:pt x="420298" y="175333"/>
                  <a:pt x="481709" y="175333"/>
                </a:cubicBezTo>
                <a:cubicBezTo>
                  <a:pt x="543120" y="175333"/>
                  <a:pt x="593098" y="225257"/>
                  <a:pt x="593098" y="286602"/>
                </a:cubicBezTo>
                <a:cubicBezTo>
                  <a:pt x="593098" y="347946"/>
                  <a:pt x="543139" y="397870"/>
                  <a:pt x="481709" y="39787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8" name="Shape 3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9" name="Google Shape;3689;p32"/>
          <p:cNvGrpSpPr/>
          <p:nvPr/>
        </p:nvGrpSpPr>
        <p:grpSpPr>
          <a:xfrm>
            <a:off x="7419273" y="3868527"/>
            <a:ext cx="1210376" cy="360780"/>
            <a:chOff x="14838545" y="7737053"/>
            <a:chExt cx="2420751" cy="721561"/>
          </a:xfrm>
        </p:grpSpPr>
        <p:grpSp>
          <p:nvGrpSpPr>
            <p:cNvPr id="3690" name="Google Shape;3690;p32"/>
            <p:cNvGrpSpPr/>
            <p:nvPr/>
          </p:nvGrpSpPr>
          <p:grpSpPr>
            <a:xfrm>
              <a:off x="15515995" y="8145890"/>
              <a:ext cx="1065860" cy="312724"/>
              <a:chOff x="15515995" y="8145890"/>
              <a:chExt cx="1065860" cy="312724"/>
            </a:xfrm>
          </p:grpSpPr>
          <p:sp>
            <p:nvSpPr>
              <p:cNvPr id="3691" name="Google Shape;3691;p32"/>
              <p:cNvSpPr/>
              <p:nvPr/>
            </p:nvSpPr>
            <p:spPr>
              <a:xfrm>
                <a:off x="15515995" y="8272233"/>
                <a:ext cx="167146" cy="183401"/>
              </a:xfrm>
              <a:custGeom>
                <a:rect b="b" l="l" r="r" t="t"/>
                <a:pathLst>
                  <a:path extrusionOk="0" h="183401" w="167146">
                    <a:moveTo>
                      <a:pt x="159415" y="59256"/>
                    </a:moveTo>
                    <a:cubicBezTo>
                      <a:pt x="159468" y="57967"/>
                      <a:pt x="159536" y="56674"/>
                      <a:pt x="159618" y="55385"/>
                    </a:cubicBezTo>
                    <a:cubicBezTo>
                      <a:pt x="160417" y="43003"/>
                      <a:pt x="161564" y="22409"/>
                      <a:pt x="144222" y="22055"/>
                    </a:cubicBezTo>
                    <a:cubicBezTo>
                      <a:pt x="73957" y="-40041"/>
                      <a:pt x="-14730" y="40474"/>
                      <a:pt x="2075" y="121391"/>
                    </a:cubicBezTo>
                    <a:cubicBezTo>
                      <a:pt x="20851" y="197885"/>
                      <a:pt x="99898" y="171579"/>
                      <a:pt x="128264" y="115786"/>
                    </a:cubicBezTo>
                    <a:cubicBezTo>
                      <a:pt x="130070" y="134747"/>
                      <a:pt x="129843" y="154411"/>
                      <a:pt x="134868" y="172786"/>
                    </a:cubicBezTo>
                    <a:cubicBezTo>
                      <a:pt x="134887" y="172776"/>
                      <a:pt x="134907" y="172766"/>
                      <a:pt x="134926" y="172762"/>
                    </a:cubicBezTo>
                    <a:cubicBezTo>
                      <a:pt x="135154" y="173416"/>
                      <a:pt x="135410" y="174060"/>
                      <a:pt x="135715" y="174743"/>
                    </a:cubicBezTo>
                    <a:cubicBezTo>
                      <a:pt x="143084" y="189766"/>
                      <a:pt x="166987" y="183923"/>
                      <a:pt x="167146" y="167321"/>
                    </a:cubicBezTo>
                    <a:cubicBezTo>
                      <a:pt x="166299" y="153747"/>
                      <a:pt x="163462" y="140158"/>
                      <a:pt x="162842" y="126497"/>
                    </a:cubicBezTo>
                    <a:cubicBezTo>
                      <a:pt x="161826" y="104222"/>
                      <a:pt x="158495" y="81540"/>
                      <a:pt x="159415" y="59256"/>
                    </a:cubicBezTo>
                    <a:close/>
                    <a:moveTo>
                      <a:pt x="55138" y="134907"/>
                    </a:moveTo>
                    <a:cubicBezTo>
                      <a:pt x="34460" y="135057"/>
                      <a:pt x="33332" y="109154"/>
                      <a:pt x="34697" y="93758"/>
                    </a:cubicBezTo>
                    <a:cubicBezTo>
                      <a:pt x="37225" y="49252"/>
                      <a:pt x="87034" y="12977"/>
                      <a:pt x="125350" y="45367"/>
                    </a:cubicBezTo>
                    <a:cubicBezTo>
                      <a:pt x="111464" y="78987"/>
                      <a:pt x="95555" y="127635"/>
                      <a:pt x="55138" y="1349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2" name="Google Shape;3692;p32"/>
              <p:cNvSpPr/>
              <p:nvPr/>
            </p:nvSpPr>
            <p:spPr>
              <a:xfrm>
                <a:off x="15736067" y="8145890"/>
                <a:ext cx="167964" cy="312724"/>
              </a:xfrm>
              <a:custGeom>
                <a:rect b="b" l="l" r="r" t="t"/>
                <a:pathLst>
                  <a:path extrusionOk="0" h="312724" w="167964">
                    <a:moveTo>
                      <a:pt x="37098" y="182522"/>
                    </a:moveTo>
                    <a:cubicBezTo>
                      <a:pt x="35123" y="129384"/>
                      <a:pt x="33631" y="76158"/>
                      <a:pt x="29952" y="23106"/>
                    </a:cubicBezTo>
                    <a:cubicBezTo>
                      <a:pt x="29719" y="19371"/>
                      <a:pt x="29468" y="15461"/>
                      <a:pt x="28620" y="11780"/>
                    </a:cubicBezTo>
                    <a:cubicBezTo>
                      <a:pt x="27647" y="-1494"/>
                      <a:pt x="8204" y="-4527"/>
                      <a:pt x="3135" y="7739"/>
                    </a:cubicBezTo>
                    <a:cubicBezTo>
                      <a:pt x="-4723" y="70950"/>
                      <a:pt x="4747" y="137241"/>
                      <a:pt x="4108" y="201208"/>
                    </a:cubicBezTo>
                    <a:cubicBezTo>
                      <a:pt x="5008" y="229141"/>
                      <a:pt x="6529" y="256972"/>
                      <a:pt x="8063" y="284857"/>
                    </a:cubicBezTo>
                    <a:cubicBezTo>
                      <a:pt x="7652" y="296803"/>
                      <a:pt x="10668" y="312359"/>
                      <a:pt x="25425" y="312712"/>
                    </a:cubicBezTo>
                    <a:cubicBezTo>
                      <a:pt x="38986" y="313192"/>
                      <a:pt x="43837" y="299778"/>
                      <a:pt x="43658" y="288354"/>
                    </a:cubicBezTo>
                    <a:cubicBezTo>
                      <a:pt x="109261" y="327057"/>
                      <a:pt x="183181" y="283278"/>
                      <a:pt x="165233" y="205161"/>
                    </a:cubicBezTo>
                    <a:cubicBezTo>
                      <a:pt x="152636" y="126356"/>
                      <a:pt x="75733" y="112273"/>
                      <a:pt x="37098" y="182522"/>
                    </a:cubicBezTo>
                    <a:close/>
                    <a:moveTo>
                      <a:pt x="95637" y="268386"/>
                    </a:moveTo>
                    <a:cubicBezTo>
                      <a:pt x="78943" y="268904"/>
                      <a:pt x="62932" y="261720"/>
                      <a:pt x="49778" y="251847"/>
                    </a:cubicBezTo>
                    <a:cubicBezTo>
                      <a:pt x="55384" y="222194"/>
                      <a:pt x="68660" y="170697"/>
                      <a:pt x="105828" y="170905"/>
                    </a:cubicBezTo>
                    <a:cubicBezTo>
                      <a:pt x="142585" y="186916"/>
                      <a:pt x="147150" y="271021"/>
                      <a:pt x="95637" y="2683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3" name="Google Shape;3693;p32"/>
              <p:cNvSpPr/>
              <p:nvPr/>
            </p:nvSpPr>
            <p:spPr>
              <a:xfrm>
                <a:off x="15984620" y="8311630"/>
                <a:ext cx="151258" cy="39646"/>
              </a:xfrm>
              <a:custGeom>
                <a:rect b="b" l="l" r="r" t="t"/>
                <a:pathLst>
                  <a:path extrusionOk="0" h="39646" w="151258">
                    <a:moveTo>
                      <a:pt x="75114" y="1833"/>
                    </a:moveTo>
                    <a:cubicBezTo>
                      <a:pt x="54673" y="3649"/>
                      <a:pt x="34005" y="4356"/>
                      <a:pt x="13622" y="6314"/>
                    </a:cubicBezTo>
                    <a:cubicBezTo>
                      <a:pt x="5474" y="7452"/>
                      <a:pt x="-409" y="15513"/>
                      <a:pt x="22" y="23497"/>
                    </a:cubicBezTo>
                    <a:cubicBezTo>
                      <a:pt x="2303" y="52501"/>
                      <a:pt x="56605" y="33365"/>
                      <a:pt x="76281" y="34455"/>
                    </a:cubicBezTo>
                    <a:cubicBezTo>
                      <a:pt x="96194" y="32837"/>
                      <a:pt x="116189" y="30420"/>
                      <a:pt x="136209" y="31001"/>
                    </a:cubicBezTo>
                    <a:cubicBezTo>
                      <a:pt x="141380" y="31384"/>
                      <a:pt x="145829" y="28991"/>
                      <a:pt x="148574" y="25178"/>
                    </a:cubicBezTo>
                    <a:cubicBezTo>
                      <a:pt x="166042" y="-10313"/>
                      <a:pt x="93241" y="2235"/>
                      <a:pt x="75114" y="18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4" name="Google Shape;3694;p32"/>
              <p:cNvSpPr/>
              <p:nvPr/>
            </p:nvSpPr>
            <p:spPr>
              <a:xfrm>
                <a:off x="15981784" y="8366490"/>
                <a:ext cx="150775" cy="38030"/>
              </a:xfrm>
              <a:custGeom>
                <a:rect b="b" l="l" r="r" t="t"/>
                <a:pathLst>
                  <a:path extrusionOk="0" h="38030" w="150775">
                    <a:moveTo>
                      <a:pt x="79251" y="1221"/>
                    </a:moveTo>
                    <a:cubicBezTo>
                      <a:pt x="58132" y="2136"/>
                      <a:pt x="37048" y="3187"/>
                      <a:pt x="15963" y="4326"/>
                    </a:cubicBezTo>
                    <a:cubicBezTo>
                      <a:pt x="6822" y="4835"/>
                      <a:pt x="-479" y="12818"/>
                      <a:pt x="25" y="22008"/>
                    </a:cubicBezTo>
                    <a:cubicBezTo>
                      <a:pt x="475" y="30907"/>
                      <a:pt x="8691" y="38891"/>
                      <a:pt x="17696" y="37956"/>
                    </a:cubicBezTo>
                    <a:cubicBezTo>
                      <a:pt x="38737" y="35926"/>
                      <a:pt x="59774" y="34076"/>
                      <a:pt x="80839" y="32492"/>
                    </a:cubicBezTo>
                    <a:cubicBezTo>
                      <a:pt x="99852" y="31024"/>
                      <a:pt x="118922" y="30229"/>
                      <a:pt x="137930" y="28848"/>
                    </a:cubicBezTo>
                    <a:cubicBezTo>
                      <a:pt x="145294" y="28291"/>
                      <a:pt x="151172" y="22100"/>
                      <a:pt x="150755" y="14606"/>
                    </a:cubicBezTo>
                    <a:cubicBezTo>
                      <a:pt x="149254" y="-8323"/>
                      <a:pt x="96041" y="3095"/>
                      <a:pt x="79251" y="12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5" name="Google Shape;3695;p32"/>
              <p:cNvSpPr/>
              <p:nvPr/>
            </p:nvSpPr>
            <p:spPr>
              <a:xfrm>
                <a:off x="16205856" y="8180716"/>
                <a:ext cx="188660" cy="275139"/>
              </a:xfrm>
              <a:custGeom>
                <a:rect b="b" l="l" r="r" t="t"/>
                <a:pathLst>
                  <a:path extrusionOk="0" h="275139" w="188660">
                    <a:moveTo>
                      <a:pt x="45489" y="158785"/>
                    </a:moveTo>
                    <a:cubicBezTo>
                      <a:pt x="41195" y="116915"/>
                      <a:pt x="34993" y="75296"/>
                      <a:pt x="30452" y="33435"/>
                    </a:cubicBezTo>
                    <a:cubicBezTo>
                      <a:pt x="28268" y="22147"/>
                      <a:pt x="31967" y="3109"/>
                      <a:pt x="17176" y="71"/>
                    </a:cubicBezTo>
                    <a:cubicBezTo>
                      <a:pt x="-8653" y="-2322"/>
                      <a:pt x="2318" y="56223"/>
                      <a:pt x="2298" y="72573"/>
                    </a:cubicBezTo>
                    <a:cubicBezTo>
                      <a:pt x="9396" y="135852"/>
                      <a:pt x="15051" y="199285"/>
                      <a:pt x="23252" y="262399"/>
                    </a:cubicBezTo>
                    <a:cubicBezTo>
                      <a:pt x="27096" y="280367"/>
                      <a:pt x="54441" y="278884"/>
                      <a:pt x="56615" y="260761"/>
                    </a:cubicBezTo>
                    <a:cubicBezTo>
                      <a:pt x="106739" y="286975"/>
                      <a:pt x="193935" y="272499"/>
                      <a:pt x="188410" y="201756"/>
                    </a:cubicBezTo>
                    <a:cubicBezTo>
                      <a:pt x="184315" y="106737"/>
                      <a:pt x="95851" y="67366"/>
                      <a:pt x="45489" y="158785"/>
                    </a:cubicBezTo>
                    <a:close/>
                    <a:moveTo>
                      <a:pt x="114931" y="238356"/>
                    </a:moveTo>
                    <a:cubicBezTo>
                      <a:pt x="113207" y="238472"/>
                      <a:pt x="111484" y="238515"/>
                      <a:pt x="109770" y="238501"/>
                    </a:cubicBezTo>
                    <a:cubicBezTo>
                      <a:pt x="98141" y="238399"/>
                      <a:pt x="84178" y="236864"/>
                      <a:pt x="74015" y="230944"/>
                    </a:cubicBezTo>
                    <a:cubicBezTo>
                      <a:pt x="63006" y="224529"/>
                      <a:pt x="65102" y="207976"/>
                      <a:pt x="67828" y="197623"/>
                    </a:cubicBezTo>
                    <a:cubicBezTo>
                      <a:pt x="70215" y="188564"/>
                      <a:pt x="73362" y="179646"/>
                      <a:pt x="77646" y="171303"/>
                    </a:cubicBezTo>
                    <a:cubicBezTo>
                      <a:pt x="84710" y="157550"/>
                      <a:pt x="97937" y="140764"/>
                      <a:pt x="115367" y="141757"/>
                    </a:cubicBezTo>
                    <a:cubicBezTo>
                      <a:pt x="136437" y="142959"/>
                      <a:pt x="148725" y="168460"/>
                      <a:pt x="152656" y="186438"/>
                    </a:cubicBezTo>
                    <a:cubicBezTo>
                      <a:pt x="156340" y="203296"/>
                      <a:pt x="154835" y="220402"/>
                      <a:pt x="139342" y="230701"/>
                    </a:cubicBezTo>
                    <a:cubicBezTo>
                      <a:pt x="132147" y="235478"/>
                      <a:pt x="123578" y="237774"/>
                      <a:pt x="114931" y="2383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6" name="Google Shape;3696;p32"/>
              <p:cNvSpPr/>
              <p:nvPr/>
            </p:nvSpPr>
            <p:spPr>
              <a:xfrm>
                <a:off x="16426652" y="8275890"/>
                <a:ext cx="155204" cy="156296"/>
              </a:xfrm>
              <a:custGeom>
                <a:rect b="b" l="l" r="r" t="t"/>
                <a:pathLst>
                  <a:path extrusionOk="0" h="156296" w="155204">
                    <a:moveTo>
                      <a:pt x="149288" y="90551"/>
                    </a:moveTo>
                    <a:cubicBezTo>
                      <a:pt x="147560" y="73353"/>
                      <a:pt x="144655" y="56441"/>
                      <a:pt x="145420" y="39098"/>
                    </a:cubicBezTo>
                    <a:cubicBezTo>
                      <a:pt x="146257" y="27404"/>
                      <a:pt x="133834" y="17652"/>
                      <a:pt x="122708" y="20699"/>
                    </a:cubicBezTo>
                    <a:cubicBezTo>
                      <a:pt x="56462" y="-45316"/>
                      <a:pt x="-17903" y="61896"/>
                      <a:pt x="3864" y="128081"/>
                    </a:cubicBezTo>
                    <a:cubicBezTo>
                      <a:pt x="27311" y="173803"/>
                      <a:pt x="92444" y="143467"/>
                      <a:pt x="114555" y="110762"/>
                    </a:cubicBezTo>
                    <a:cubicBezTo>
                      <a:pt x="118249" y="126022"/>
                      <a:pt x="113432" y="149658"/>
                      <a:pt x="132130" y="155598"/>
                    </a:cubicBezTo>
                    <a:cubicBezTo>
                      <a:pt x="141629" y="158311"/>
                      <a:pt x="152212" y="152909"/>
                      <a:pt x="155088" y="143075"/>
                    </a:cubicBezTo>
                    <a:cubicBezTo>
                      <a:pt x="156100" y="125678"/>
                      <a:pt x="150169" y="108132"/>
                      <a:pt x="149288" y="90551"/>
                    </a:cubicBezTo>
                    <a:close/>
                    <a:moveTo>
                      <a:pt x="73552" y="37500"/>
                    </a:moveTo>
                    <a:cubicBezTo>
                      <a:pt x="73586" y="37572"/>
                      <a:pt x="73436" y="37630"/>
                      <a:pt x="73228" y="37684"/>
                    </a:cubicBezTo>
                    <a:cubicBezTo>
                      <a:pt x="73344" y="37635"/>
                      <a:pt x="73436" y="37548"/>
                      <a:pt x="73552" y="37500"/>
                    </a:cubicBezTo>
                    <a:close/>
                    <a:moveTo>
                      <a:pt x="44513" y="111944"/>
                    </a:moveTo>
                    <a:cubicBezTo>
                      <a:pt x="41710" y="111252"/>
                      <a:pt x="39086" y="109987"/>
                      <a:pt x="36888" y="108088"/>
                    </a:cubicBezTo>
                    <a:cubicBezTo>
                      <a:pt x="31751" y="103651"/>
                      <a:pt x="29713" y="96437"/>
                      <a:pt x="29979" y="89655"/>
                    </a:cubicBezTo>
                    <a:cubicBezTo>
                      <a:pt x="30705" y="71222"/>
                      <a:pt x="42151" y="50178"/>
                      <a:pt x="58515" y="41239"/>
                    </a:cubicBezTo>
                    <a:cubicBezTo>
                      <a:pt x="72565" y="33566"/>
                      <a:pt x="98796" y="34467"/>
                      <a:pt x="101604" y="54286"/>
                    </a:cubicBezTo>
                    <a:cubicBezTo>
                      <a:pt x="104451" y="74385"/>
                      <a:pt x="88416" y="88555"/>
                      <a:pt x="75048" y="100608"/>
                    </a:cubicBezTo>
                    <a:cubicBezTo>
                      <a:pt x="69771" y="105366"/>
                      <a:pt x="63865" y="109697"/>
                      <a:pt x="57028" y="111629"/>
                    </a:cubicBezTo>
                    <a:cubicBezTo>
                      <a:pt x="52986" y="112768"/>
                      <a:pt x="48565" y="112947"/>
                      <a:pt x="44513" y="1119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7" name="Google Shape;3697;p32"/>
            <p:cNvGrpSpPr/>
            <p:nvPr/>
          </p:nvGrpSpPr>
          <p:grpSpPr>
            <a:xfrm>
              <a:off x="14838545" y="7737053"/>
              <a:ext cx="2420751" cy="376179"/>
              <a:chOff x="14838545" y="7737053"/>
              <a:chExt cx="2420751" cy="376179"/>
            </a:xfrm>
          </p:grpSpPr>
          <p:sp>
            <p:nvSpPr>
              <p:cNvPr id="3698" name="Google Shape;3698;p32"/>
              <p:cNvSpPr/>
              <p:nvPr/>
            </p:nvSpPr>
            <p:spPr>
              <a:xfrm>
                <a:off x="14838545" y="7893531"/>
                <a:ext cx="158477" cy="161178"/>
              </a:xfrm>
              <a:custGeom>
                <a:rect b="b" l="l" r="r" t="t"/>
                <a:pathLst>
                  <a:path extrusionOk="0" h="161178" w="158477">
                    <a:moveTo>
                      <a:pt x="154053" y="29333"/>
                    </a:moveTo>
                    <a:cubicBezTo>
                      <a:pt x="154992" y="14087"/>
                      <a:pt x="134067" y="6438"/>
                      <a:pt x="124776" y="18326"/>
                    </a:cubicBezTo>
                    <a:cubicBezTo>
                      <a:pt x="34216" y="-59776"/>
                      <a:pt x="-60319" y="135504"/>
                      <a:pt x="49423" y="160322"/>
                    </a:cubicBezTo>
                    <a:cubicBezTo>
                      <a:pt x="78850" y="165166"/>
                      <a:pt x="108257" y="148957"/>
                      <a:pt x="124423" y="124764"/>
                    </a:cubicBezTo>
                    <a:cubicBezTo>
                      <a:pt x="125842" y="135915"/>
                      <a:pt x="122912" y="150396"/>
                      <a:pt x="135525" y="156160"/>
                    </a:cubicBezTo>
                    <a:cubicBezTo>
                      <a:pt x="143489" y="159711"/>
                      <a:pt x="153966" y="156117"/>
                      <a:pt x="157302" y="147755"/>
                    </a:cubicBezTo>
                    <a:cubicBezTo>
                      <a:pt x="160773" y="130553"/>
                      <a:pt x="155409" y="112275"/>
                      <a:pt x="155873" y="94607"/>
                    </a:cubicBezTo>
                    <a:cubicBezTo>
                      <a:pt x="155501" y="73277"/>
                      <a:pt x="154256" y="51167"/>
                      <a:pt x="154053" y="29333"/>
                    </a:cubicBezTo>
                    <a:close/>
                    <a:moveTo>
                      <a:pt x="59934" y="128145"/>
                    </a:moveTo>
                    <a:cubicBezTo>
                      <a:pt x="-468" y="128348"/>
                      <a:pt x="52473" y="-17310"/>
                      <a:pt x="117364" y="49733"/>
                    </a:cubicBezTo>
                    <a:cubicBezTo>
                      <a:pt x="110731" y="81347"/>
                      <a:pt x="98860" y="125999"/>
                      <a:pt x="59934" y="1281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9" name="Google Shape;3699;p32"/>
              <p:cNvSpPr/>
              <p:nvPr/>
            </p:nvSpPr>
            <p:spPr>
              <a:xfrm>
                <a:off x="15050331" y="7898159"/>
                <a:ext cx="140423" cy="168567"/>
              </a:xfrm>
              <a:custGeom>
                <a:rect b="b" l="l" r="r" t="t"/>
                <a:pathLst>
                  <a:path extrusionOk="0" h="168567" w="140423">
                    <a:moveTo>
                      <a:pt x="82980" y="76497"/>
                    </a:moveTo>
                    <a:cubicBezTo>
                      <a:pt x="94459" y="57327"/>
                      <a:pt x="108630" y="39834"/>
                      <a:pt x="119669" y="20490"/>
                    </a:cubicBezTo>
                    <a:cubicBezTo>
                      <a:pt x="125512" y="8514"/>
                      <a:pt x="111235" y="-4827"/>
                      <a:pt x="99668" y="1732"/>
                    </a:cubicBezTo>
                    <a:cubicBezTo>
                      <a:pt x="85434" y="16498"/>
                      <a:pt x="73079" y="33119"/>
                      <a:pt x="61638" y="50453"/>
                    </a:cubicBezTo>
                    <a:cubicBezTo>
                      <a:pt x="48857" y="32930"/>
                      <a:pt x="36177" y="13499"/>
                      <a:pt x="17000" y="6935"/>
                    </a:cubicBezTo>
                    <a:cubicBezTo>
                      <a:pt x="3671" y="4668"/>
                      <a:pt x="-5644" y="21832"/>
                      <a:pt x="3923" y="31540"/>
                    </a:cubicBezTo>
                    <a:cubicBezTo>
                      <a:pt x="8246" y="35261"/>
                      <a:pt x="12362" y="39175"/>
                      <a:pt x="15925" y="43651"/>
                    </a:cubicBezTo>
                    <a:cubicBezTo>
                      <a:pt x="24974" y="55661"/>
                      <a:pt x="34168" y="67597"/>
                      <a:pt x="43468" y="79466"/>
                    </a:cubicBezTo>
                    <a:cubicBezTo>
                      <a:pt x="37474" y="89470"/>
                      <a:pt x="31602" y="99513"/>
                      <a:pt x="25729" y="109410"/>
                    </a:cubicBezTo>
                    <a:cubicBezTo>
                      <a:pt x="18660" y="125958"/>
                      <a:pt x="-7600" y="153460"/>
                      <a:pt x="15596" y="167064"/>
                    </a:cubicBezTo>
                    <a:cubicBezTo>
                      <a:pt x="35088" y="174994"/>
                      <a:pt x="40873" y="149580"/>
                      <a:pt x="48034" y="136839"/>
                    </a:cubicBezTo>
                    <a:cubicBezTo>
                      <a:pt x="53582" y="126646"/>
                      <a:pt x="59276" y="116546"/>
                      <a:pt x="65090" y="106508"/>
                    </a:cubicBezTo>
                    <a:cubicBezTo>
                      <a:pt x="80578" y="125406"/>
                      <a:pt x="96575" y="143980"/>
                      <a:pt x="113443" y="161958"/>
                    </a:cubicBezTo>
                    <a:cubicBezTo>
                      <a:pt x="120027" y="168066"/>
                      <a:pt x="131191" y="166371"/>
                      <a:pt x="136687" y="159705"/>
                    </a:cubicBezTo>
                    <a:cubicBezTo>
                      <a:pt x="141751" y="153596"/>
                      <a:pt x="141794" y="143810"/>
                      <a:pt x="136038" y="138002"/>
                    </a:cubicBezTo>
                    <a:cubicBezTo>
                      <a:pt x="117737" y="118057"/>
                      <a:pt x="100370" y="97255"/>
                      <a:pt x="82980" y="764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0" name="Google Shape;3700;p32"/>
              <p:cNvSpPr/>
              <p:nvPr/>
            </p:nvSpPr>
            <p:spPr>
              <a:xfrm>
                <a:off x="15255070" y="7795679"/>
                <a:ext cx="180012" cy="272272"/>
              </a:xfrm>
              <a:custGeom>
                <a:rect b="b" l="l" r="r" t="t"/>
                <a:pathLst>
                  <a:path extrusionOk="0" h="272272" w="180012">
                    <a:moveTo>
                      <a:pt x="155862" y="127921"/>
                    </a:moveTo>
                    <a:cubicBezTo>
                      <a:pt x="115934" y="97062"/>
                      <a:pt x="71634" y="104038"/>
                      <a:pt x="46565" y="148791"/>
                    </a:cubicBezTo>
                    <a:cubicBezTo>
                      <a:pt x="42731" y="107342"/>
                      <a:pt x="36780" y="66057"/>
                      <a:pt x="31706" y="24788"/>
                    </a:cubicBezTo>
                    <a:cubicBezTo>
                      <a:pt x="31479" y="11901"/>
                      <a:pt x="22091" y="-7016"/>
                      <a:pt x="7116" y="2653"/>
                    </a:cubicBezTo>
                    <a:cubicBezTo>
                      <a:pt x="-5825" y="15908"/>
                      <a:pt x="2841" y="37877"/>
                      <a:pt x="2832" y="54499"/>
                    </a:cubicBezTo>
                    <a:cubicBezTo>
                      <a:pt x="6860" y="87896"/>
                      <a:pt x="10932" y="121289"/>
                      <a:pt x="14219" y="154774"/>
                    </a:cubicBezTo>
                    <a:cubicBezTo>
                      <a:pt x="16616" y="183482"/>
                      <a:pt x="19946" y="212176"/>
                      <a:pt x="21980" y="240937"/>
                    </a:cubicBezTo>
                    <a:cubicBezTo>
                      <a:pt x="20847" y="251605"/>
                      <a:pt x="30269" y="261037"/>
                      <a:pt x="40910" y="259477"/>
                    </a:cubicBezTo>
                    <a:cubicBezTo>
                      <a:pt x="48729" y="263939"/>
                      <a:pt x="57139" y="268062"/>
                      <a:pt x="65776" y="270121"/>
                    </a:cubicBezTo>
                    <a:cubicBezTo>
                      <a:pt x="100015" y="277092"/>
                      <a:pt x="141672" y="267248"/>
                      <a:pt x="163783" y="238806"/>
                    </a:cubicBezTo>
                    <a:cubicBezTo>
                      <a:pt x="185967" y="206799"/>
                      <a:pt x="187317" y="154416"/>
                      <a:pt x="155862" y="127921"/>
                    </a:cubicBezTo>
                    <a:close/>
                    <a:moveTo>
                      <a:pt x="85128" y="239508"/>
                    </a:moveTo>
                    <a:cubicBezTo>
                      <a:pt x="74559" y="239673"/>
                      <a:pt x="64740" y="234863"/>
                      <a:pt x="55716" y="229795"/>
                    </a:cubicBezTo>
                    <a:cubicBezTo>
                      <a:pt x="58470" y="182542"/>
                      <a:pt x="94312" y="102250"/>
                      <a:pt x="142742" y="164027"/>
                    </a:cubicBezTo>
                    <a:cubicBezTo>
                      <a:pt x="158152" y="208213"/>
                      <a:pt x="130260" y="239964"/>
                      <a:pt x="85128" y="239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1" name="Google Shape;3701;p32"/>
              <p:cNvSpPr/>
              <p:nvPr/>
            </p:nvSpPr>
            <p:spPr>
              <a:xfrm>
                <a:off x="15500280" y="7874823"/>
                <a:ext cx="133436" cy="180450"/>
              </a:xfrm>
              <a:custGeom>
                <a:rect b="b" l="l" r="r" t="t"/>
                <a:pathLst>
                  <a:path extrusionOk="0" h="180450" w="133436">
                    <a:moveTo>
                      <a:pt x="83162" y="92324"/>
                    </a:moveTo>
                    <a:cubicBezTo>
                      <a:pt x="94211" y="75218"/>
                      <a:pt x="105486" y="58315"/>
                      <a:pt x="117702" y="41912"/>
                    </a:cubicBezTo>
                    <a:cubicBezTo>
                      <a:pt x="123724" y="34016"/>
                      <a:pt x="134371" y="23896"/>
                      <a:pt x="125404" y="14149"/>
                    </a:cubicBezTo>
                    <a:cubicBezTo>
                      <a:pt x="109699" y="-2061"/>
                      <a:pt x="82136" y="37547"/>
                      <a:pt x="64009" y="64347"/>
                    </a:cubicBezTo>
                    <a:cubicBezTo>
                      <a:pt x="55038" y="50894"/>
                      <a:pt x="46130" y="37402"/>
                      <a:pt x="36824" y="24206"/>
                    </a:cubicBezTo>
                    <a:cubicBezTo>
                      <a:pt x="28424" y="15210"/>
                      <a:pt x="22435" y="-5864"/>
                      <a:pt x="6783" y="1553"/>
                    </a:cubicBezTo>
                    <a:cubicBezTo>
                      <a:pt x="-13213" y="16057"/>
                      <a:pt x="16674" y="45163"/>
                      <a:pt x="23791" y="60723"/>
                    </a:cubicBezTo>
                    <a:cubicBezTo>
                      <a:pt x="30671" y="71221"/>
                      <a:pt x="37473" y="81976"/>
                      <a:pt x="44382" y="92726"/>
                    </a:cubicBezTo>
                    <a:cubicBezTo>
                      <a:pt x="34946" y="107123"/>
                      <a:pt x="25776" y="121671"/>
                      <a:pt x="16311" y="136040"/>
                    </a:cubicBezTo>
                    <a:cubicBezTo>
                      <a:pt x="8434" y="147463"/>
                      <a:pt x="-5215" y="165039"/>
                      <a:pt x="11029" y="175672"/>
                    </a:cubicBezTo>
                    <a:cubicBezTo>
                      <a:pt x="26672" y="185085"/>
                      <a:pt x="36297" y="167345"/>
                      <a:pt x="42842" y="155791"/>
                    </a:cubicBezTo>
                    <a:cubicBezTo>
                      <a:pt x="50085" y="144770"/>
                      <a:pt x="57047" y="133564"/>
                      <a:pt x="64014" y="122364"/>
                    </a:cubicBezTo>
                    <a:cubicBezTo>
                      <a:pt x="78219" y="142866"/>
                      <a:pt x="93523" y="162423"/>
                      <a:pt x="111359" y="179064"/>
                    </a:cubicBezTo>
                    <a:cubicBezTo>
                      <a:pt x="121919" y="184073"/>
                      <a:pt x="134855" y="174771"/>
                      <a:pt x="133311" y="163120"/>
                    </a:cubicBezTo>
                    <a:cubicBezTo>
                      <a:pt x="129195" y="146887"/>
                      <a:pt x="114114" y="135720"/>
                      <a:pt x="105220" y="121841"/>
                    </a:cubicBezTo>
                    <a:cubicBezTo>
                      <a:pt x="97474" y="112288"/>
                      <a:pt x="90241" y="102361"/>
                      <a:pt x="83162" y="923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2" name="Google Shape;3702;p32"/>
              <p:cNvSpPr/>
              <p:nvPr/>
            </p:nvSpPr>
            <p:spPr>
              <a:xfrm>
                <a:off x="15663114" y="7861186"/>
                <a:ext cx="144000" cy="181929"/>
              </a:xfrm>
              <a:custGeom>
                <a:rect b="b" l="l" r="r" t="t"/>
                <a:pathLst>
                  <a:path extrusionOk="0" h="181929" w="144000">
                    <a:moveTo>
                      <a:pt x="122711" y="136830"/>
                    </a:moveTo>
                    <a:cubicBezTo>
                      <a:pt x="82764" y="156828"/>
                      <a:pt x="38387" y="155432"/>
                      <a:pt x="33245" y="102013"/>
                    </a:cubicBezTo>
                    <a:cubicBezTo>
                      <a:pt x="32519" y="76361"/>
                      <a:pt x="41529" y="36719"/>
                      <a:pt x="71614" y="33003"/>
                    </a:cubicBezTo>
                    <a:cubicBezTo>
                      <a:pt x="80518" y="33628"/>
                      <a:pt x="88632" y="38555"/>
                      <a:pt x="95977" y="43283"/>
                    </a:cubicBezTo>
                    <a:cubicBezTo>
                      <a:pt x="103926" y="50356"/>
                      <a:pt x="115202" y="59827"/>
                      <a:pt x="125219" y="50502"/>
                    </a:cubicBezTo>
                    <a:cubicBezTo>
                      <a:pt x="134229" y="42218"/>
                      <a:pt x="128807" y="29854"/>
                      <a:pt x="120499" y="23474"/>
                    </a:cubicBezTo>
                    <a:cubicBezTo>
                      <a:pt x="103157" y="6645"/>
                      <a:pt x="76606" y="-6440"/>
                      <a:pt x="52665" y="3375"/>
                    </a:cubicBezTo>
                    <a:cubicBezTo>
                      <a:pt x="-13654" y="31361"/>
                      <a:pt x="-20089" y="148800"/>
                      <a:pt x="49116" y="177499"/>
                    </a:cubicBezTo>
                    <a:cubicBezTo>
                      <a:pt x="68245" y="189484"/>
                      <a:pt x="157256" y="176743"/>
                      <a:pt x="142320" y="144276"/>
                    </a:cubicBezTo>
                    <a:cubicBezTo>
                      <a:pt x="138684" y="137392"/>
                      <a:pt x="130027" y="133972"/>
                      <a:pt x="122711" y="1368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3" name="Google Shape;3703;p32"/>
              <p:cNvSpPr/>
              <p:nvPr/>
            </p:nvSpPr>
            <p:spPr>
              <a:xfrm>
                <a:off x="15911494" y="7892277"/>
                <a:ext cx="193843" cy="44242"/>
              </a:xfrm>
              <a:custGeom>
                <a:rect b="b" l="l" r="r" t="t"/>
                <a:pathLst>
                  <a:path extrusionOk="0" h="44242" w="193843">
                    <a:moveTo>
                      <a:pt x="142804" y="43"/>
                    </a:moveTo>
                    <a:cubicBezTo>
                      <a:pt x="105922" y="-524"/>
                      <a:pt x="69247" y="4679"/>
                      <a:pt x="32679" y="8922"/>
                    </a:cubicBezTo>
                    <a:cubicBezTo>
                      <a:pt x="17724" y="9300"/>
                      <a:pt x="-5254" y="13249"/>
                      <a:pt x="1079" y="33615"/>
                    </a:cubicBezTo>
                    <a:cubicBezTo>
                      <a:pt x="3955" y="41409"/>
                      <a:pt x="12408" y="45619"/>
                      <a:pt x="20256" y="43836"/>
                    </a:cubicBezTo>
                    <a:cubicBezTo>
                      <a:pt x="37623" y="41095"/>
                      <a:pt x="55188" y="39472"/>
                      <a:pt x="72593" y="37166"/>
                    </a:cubicBezTo>
                    <a:cubicBezTo>
                      <a:pt x="104203" y="32980"/>
                      <a:pt x="136060" y="31396"/>
                      <a:pt x="167912" y="31275"/>
                    </a:cubicBezTo>
                    <a:cubicBezTo>
                      <a:pt x="173901" y="30960"/>
                      <a:pt x="180011" y="31871"/>
                      <a:pt x="185705" y="29758"/>
                    </a:cubicBezTo>
                    <a:cubicBezTo>
                      <a:pt x="193151" y="26726"/>
                      <a:pt x="196395" y="17458"/>
                      <a:pt x="191549" y="10700"/>
                    </a:cubicBezTo>
                    <a:cubicBezTo>
                      <a:pt x="179900" y="-2452"/>
                      <a:pt x="158718" y="1322"/>
                      <a:pt x="142804" y="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4" name="Google Shape;3704;p32"/>
              <p:cNvSpPr/>
              <p:nvPr/>
            </p:nvSpPr>
            <p:spPr>
              <a:xfrm>
                <a:off x="15911400" y="7960949"/>
                <a:ext cx="183689" cy="37563"/>
              </a:xfrm>
              <a:custGeom>
                <a:rect b="b" l="l" r="r" t="t"/>
                <a:pathLst>
                  <a:path extrusionOk="0" h="37563" w="183689">
                    <a:moveTo>
                      <a:pt x="164669" y="941"/>
                    </a:moveTo>
                    <a:cubicBezTo>
                      <a:pt x="128271" y="-507"/>
                      <a:pt x="91751" y="-376"/>
                      <a:pt x="55367" y="1983"/>
                    </a:cubicBezTo>
                    <a:cubicBezTo>
                      <a:pt x="37323" y="5849"/>
                      <a:pt x="228" y="-4751"/>
                      <a:pt x="0" y="22732"/>
                    </a:cubicBezTo>
                    <a:cubicBezTo>
                      <a:pt x="925" y="31849"/>
                      <a:pt x="9286" y="38263"/>
                      <a:pt x="18141" y="37502"/>
                    </a:cubicBezTo>
                    <a:cubicBezTo>
                      <a:pt x="43118" y="35337"/>
                      <a:pt x="68183" y="33559"/>
                      <a:pt x="93160" y="32130"/>
                    </a:cubicBezTo>
                    <a:cubicBezTo>
                      <a:pt x="119493" y="30410"/>
                      <a:pt x="145899" y="29369"/>
                      <a:pt x="172208" y="27581"/>
                    </a:cubicBezTo>
                    <a:cubicBezTo>
                      <a:pt x="181329" y="27038"/>
                      <a:pt x="187236" y="14961"/>
                      <a:pt x="181300" y="7525"/>
                    </a:cubicBezTo>
                    <a:cubicBezTo>
                      <a:pt x="177582" y="2080"/>
                      <a:pt x="170808" y="1077"/>
                      <a:pt x="164669" y="9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5" name="Google Shape;3705;p32"/>
              <p:cNvSpPr/>
              <p:nvPr/>
            </p:nvSpPr>
            <p:spPr>
              <a:xfrm>
                <a:off x="16195233" y="7781086"/>
                <a:ext cx="95534" cy="326416"/>
              </a:xfrm>
              <a:custGeom>
                <a:rect b="b" l="l" r="r" t="t"/>
                <a:pathLst>
                  <a:path extrusionOk="0" h="326416" w="95534">
                    <a:moveTo>
                      <a:pt x="85351" y="26509"/>
                    </a:moveTo>
                    <a:cubicBezTo>
                      <a:pt x="99866" y="22304"/>
                      <a:pt x="98680" y="712"/>
                      <a:pt x="82969" y="0"/>
                    </a:cubicBezTo>
                    <a:cubicBezTo>
                      <a:pt x="50192" y="8783"/>
                      <a:pt x="30947" y="44647"/>
                      <a:pt x="18253" y="73892"/>
                    </a:cubicBezTo>
                    <a:cubicBezTo>
                      <a:pt x="-2517" y="123471"/>
                      <a:pt x="-6589" y="179826"/>
                      <a:pt x="11373" y="230911"/>
                    </a:cubicBezTo>
                    <a:cubicBezTo>
                      <a:pt x="21376" y="264958"/>
                      <a:pt x="34912" y="299673"/>
                      <a:pt x="63448" y="322476"/>
                    </a:cubicBezTo>
                    <a:cubicBezTo>
                      <a:pt x="80185" y="336171"/>
                      <a:pt x="100980" y="310864"/>
                      <a:pt x="84528" y="296965"/>
                    </a:cubicBezTo>
                    <a:cubicBezTo>
                      <a:pt x="72560" y="287010"/>
                      <a:pt x="63235" y="274250"/>
                      <a:pt x="56883" y="260055"/>
                    </a:cubicBezTo>
                    <a:cubicBezTo>
                      <a:pt x="42330" y="224594"/>
                      <a:pt x="29553" y="185736"/>
                      <a:pt x="32942" y="146535"/>
                    </a:cubicBezTo>
                    <a:cubicBezTo>
                      <a:pt x="38253" y="104020"/>
                      <a:pt x="51408" y="55978"/>
                      <a:pt x="85351" y="265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6" name="Google Shape;3706;p32"/>
              <p:cNvSpPr/>
              <p:nvPr/>
            </p:nvSpPr>
            <p:spPr>
              <a:xfrm>
                <a:off x="16300464" y="7863706"/>
                <a:ext cx="164657" cy="177453"/>
              </a:xfrm>
              <a:custGeom>
                <a:rect b="b" l="l" r="r" t="t"/>
                <a:pathLst>
                  <a:path extrusionOk="0" h="177453" w="164657">
                    <a:moveTo>
                      <a:pt x="161144" y="110698"/>
                    </a:moveTo>
                    <a:cubicBezTo>
                      <a:pt x="159266" y="84717"/>
                      <a:pt x="157150" y="58795"/>
                      <a:pt x="157334" y="32732"/>
                    </a:cubicBezTo>
                    <a:cubicBezTo>
                      <a:pt x="158094" y="18290"/>
                      <a:pt x="138743" y="9967"/>
                      <a:pt x="129166" y="20727"/>
                    </a:cubicBezTo>
                    <a:cubicBezTo>
                      <a:pt x="48768" y="-42062"/>
                      <a:pt x="-20451" y="50443"/>
                      <a:pt x="5567" y="129974"/>
                    </a:cubicBezTo>
                    <a:cubicBezTo>
                      <a:pt x="33537" y="181553"/>
                      <a:pt x="105772" y="149948"/>
                      <a:pt x="127893" y="108484"/>
                    </a:cubicBezTo>
                    <a:cubicBezTo>
                      <a:pt x="129210" y="124718"/>
                      <a:pt x="130580" y="140942"/>
                      <a:pt x="131451" y="157186"/>
                    </a:cubicBezTo>
                    <a:cubicBezTo>
                      <a:pt x="130275" y="161885"/>
                      <a:pt x="131698" y="166690"/>
                      <a:pt x="134569" y="170513"/>
                    </a:cubicBezTo>
                    <a:cubicBezTo>
                      <a:pt x="139086" y="176515"/>
                      <a:pt x="146920" y="179063"/>
                      <a:pt x="153877" y="176404"/>
                    </a:cubicBezTo>
                    <a:cubicBezTo>
                      <a:pt x="166315" y="171893"/>
                      <a:pt x="165216" y="157520"/>
                      <a:pt x="163875" y="146775"/>
                    </a:cubicBezTo>
                    <a:cubicBezTo>
                      <a:pt x="163052" y="134746"/>
                      <a:pt x="162059" y="122727"/>
                      <a:pt x="161144" y="110698"/>
                    </a:cubicBezTo>
                    <a:close/>
                    <a:moveTo>
                      <a:pt x="55304" y="123478"/>
                    </a:moveTo>
                    <a:cubicBezTo>
                      <a:pt x="48313" y="124539"/>
                      <a:pt x="39811" y="122412"/>
                      <a:pt x="35807" y="116202"/>
                    </a:cubicBezTo>
                    <a:cubicBezTo>
                      <a:pt x="23403" y="60398"/>
                      <a:pt x="62387" y="2250"/>
                      <a:pt x="117120" y="52410"/>
                    </a:cubicBezTo>
                    <a:cubicBezTo>
                      <a:pt x="107287" y="82668"/>
                      <a:pt x="89776" y="117563"/>
                      <a:pt x="55304" y="1234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7" name="Google Shape;3707;p32"/>
              <p:cNvSpPr/>
              <p:nvPr/>
            </p:nvSpPr>
            <p:spPr>
              <a:xfrm>
                <a:off x="16495370" y="7896211"/>
                <a:ext cx="104735" cy="146552"/>
              </a:xfrm>
              <a:custGeom>
                <a:rect b="b" l="l" r="r" t="t"/>
                <a:pathLst>
                  <a:path extrusionOk="0" h="146552" w="104735">
                    <a:moveTo>
                      <a:pt x="68587" y="66755"/>
                    </a:moveTo>
                    <a:cubicBezTo>
                      <a:pt x="74663" y="55608"/>
                      <a:pt x="80991" y="44616"/>
                      <a:pt x="88341" y="34186"/>
                    </a:cubicBezTo>
                    <a:cubicBezTo>
                      <a:pt x="94165" y="27025"/>
                      <a:pt x="102114" y="17739"/>
                      <a:pt x="95094" y="8369"/>
                    </a:cubicBezTo>
                    <a:cubicBezTo>
                      <a:pt x="79137" y="-8683"/>
                      <a:pt x="62070" y="14013"/>
                      <a:pt x="48960" y="36618"/>
                    </a:cubicBezTo>
                    <a:cubicBezTo>
                      <a:pt x="40385" y="22830"/>
                      <a:pt x="34212" y="4731"/>
                      <a:pt x="18158" y="303"/>
                    </a:cubicBezTo>
                    <a:cubicBezTo>
                      <a:pt x="4544" y="-2579"/>
                      <a:pt x="-5870" y="15767"/>
                      <a:pt x="3730" y="25897"/>
                    </a:cubicBezTo>
                    <a:cubicBezTo>
                      <a:pt x="3817" y="26459"/>
                      <a:pt x="3895" y="27025"/>
                      <a:pt x="3958" y="27592"/>
                    </a:cubicBezTo>
                    <a:cubicBezTo>
                      <a:pt x="4486" y="32359"/>
                      <a:pt x="7749" y="36278"/>
                      <a:pt x="12000" y="37867"/>
                    </a:cubicBezTo>
                    <a:cubicBezTo>
                      <a:pt x="18298" y="48157"/>
                      <a:pt x="24694" y="58355"/>
                      <a:pt x="31065" y="68576"/>
                    </a:cubicBezTo>
                    <a:cubicBezTo>
                      <a:pt x="23924" y="81526"/>
                      <a:pt x="17858" y="95061"/>
                      <a:pt x="11157" y="108209"/>
                    </a:cubicBezTo>
                    <a:cubicBezTo>
                      <a:pt x="5062" y="116740"/>
                      <a:pt x="7516" y="129587"/>
                      <a:pt x="17480" y="133894"/>
                    </a:cubicBezTo>
                    <a:cubicBezTo>
                      <a:pt x="35713" y="140773"/>
                      <a:pt x="43755" y="119109"/>
                      <a:pt x="51095" y="100884"/>
                    </a:cubicBezTo>
                    <a:cubicBezTo>
                      <a:pt x="59141" y="113799"/>
                      <a:pt x="67207" y="126705"/>
                      <a:pt x="75123" y="139737"/>
                    </a:cubicBezTo>
                    <a:cubicBezTo>
                      <a:pt x="80352" y="146979"/>
                      <a:pt x="90669" y="148752"/>
                      <a:pt x="97893" y="143593"/>
                    </a:cubicBezTo>
                    <a:cubicBezTo>
                      <a:pt x="104472" y="138913"/>
                      <a:pt x="106680" y="129776"/>
                      <a:pt x="102870" y="122626"/>
                    </a:cubicBezTo>
                    <a:cubicBezTo>
                      <a:pt x="92209" y="103558"/>
                      <a:pt x="80415" y="85140"/>
                      <a:pt x="68587" y="667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8" name="Google Shape;3708;p32"/>
              <p:cNvSpPr/>
              <p:nvPr/>
            </p:nvSpPr>
            <p:spPr>
              <a:xfrm>
                <a:off x="16653652" y="7794327"/>
                <a:ext cx="159240" cy="264220"/>
              </a:xfrm>
              <a:custGeom>
                <a:rect b="b" l="l" r="r" t="t"/>
                <a:pathLst>
                  <a:path extrusionOk="0" h="264220" w="159240">
                    <a:moveTo>
                      <a:pt x="36703" y="138323"/>
                    </a:moveTo>
                    <a:cubicBezTo>
                      <a:pt x="34331" y="98831"/>
                      <a:pt x="33193" y="59237"/>
                      <a:pt x="30022" y="19808"/>
                    </a:cubicBezTo>
                    <a:cubicBezTo>
                      <a:pt x="30462" y="4281"/>
                      <a:pt x="13527" y="-8116"/>
                      <a:pt x="2575" y="6554"/>
                    </a:cubicBezTo>
                    <a:cubicBezTo>
                      <a:pt x="-2799" y="20806"/>
                      <a:pt x="2086" y="36923"/>
                      <a:pt x="973" y="52295"/>
                    </a:cubicBezTo>
                    <a:cubicBezTo>
                      <a:pt x="2788" y="118136"/>
                      <a:pt x="5921" y="184011"/>
                      <a:pt x="10845" y="249682"/>
                    </a:cubicBezTo>
                    <a:cubicBezTo>
                      <a:pt x="12036" y="267234"/>
                      <a:pt x="38761" y="269641"/>
                      <a:pt x="42987" y="252792"/>
                    </a:cubicBezTo>
                    <a:cubicBezTo>
                      <a:pt x="93905" y="270455"/>
                      <a:pt x="153911" y="244373"/>
                      <a:pt x="159193" y="187048"/>
                    </a:cubicBezTo>
                    <a:cubicBezTo>
                      <a:pt x="161391" y="108394"/>
                      <a:pt x="86895" y="71527"/>
                      <a:pt x="36703" y="138323"/>
                    </a:cubicBezTo>
                    <a:close/>
                    <a:moveTo>
                      <a:pt x="81022" y="224913"/>
                    </a:moveTo>
                    <a:cubicBezTo>
                      <a:pt x="68502" y="225305"/>
                      <a:pt x="56282" y="222200"/>
                      <a:pt x="44343" y="218833"/>
                    </a:cubicBezTo>
                    <a:cubicBezTo>
                      <a:pt x="50400" y="191064"/>
                      <a:pt x="54428" y="153636"/>
                      <a:pt x="83685" y="140808"/>
                    </a:cubicBezTo>
                    <a:cubicBezTo>
                      <a:pt x="91891" y="136957"/>
                      <a:pt x="101008" y="133648"/>
                      <a:pt x="108672" y="140512"/>
                    </a:cubicBezTo>
                    <a:cubicBezTo>
                      <a:pt x="140757" y="167651"/>
                      <a:pt x="125714" y="225087"/>
                      <a:pt x="81022" y="2249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9" name="Google Shape;3709;p32"/>
              <p:cNvSpPr/>
              <p:nvPr/>
            </p:nvSpPr>
            <p:spPr>
              <a:xfrm>
                <a:off x="16803623" y="7737053"/>
                <a:ext cx="104816" cy="376179"/>
              </a:xfrm>
              <a:custGeom>
                <a:rect b="b" l="l" r="r" t="t"/>
                <a:pathLst>
                  <a:path extrusionOk="0" h="376179" w="104816">
                    <a:moveTo>
                      <a:pt x="32828" y="8465"/>
                    </a:moveTo>
                    <a:cubicBezTo>
                      <a:pt x="23208" y="806"/>
                      <a:pt x="10664" y="-5400"/>
                      <a:pt x="2181" y="7254"/>
                    </a:cubicBezTo>
                    <a:cubicBezTo>
                      <a:pt x="-1716" y="13663"/>
                      <a:pt x="-288" y="22456"/>
                      <a:pt x="5643" y="27135"/>
                    </a:cubicBezTo>
                    <a:cubicBezTo>
                      <a:pt x="80488" y="74674"/>
                      <a:pt x="77655" y="207063"/>
                      <a:pt x="64046" y="285074"/>
                    </a:cubicBezTo>
                    <a:cubicBezTo>
                      <a:pt x="59418" y="303802"/>
                      <a:pt x="52097" y="321557"/>
                      <a:pt x="41470" y="338765"/>
                    </a:cubicBezTo>
                    <a:cubicBezTo>
                      <a:pt x="33075" y="348289"/>
                      <a:pt x="22220" y="362168"/>
                      <a:pt x="35171" y="372962"/>
                    </a:cubicBezTo>
                    <a:cubicBezTo>
                      <a:pt x="60139" y="387757"/>
                      <a:pt x="73748" y="347688"/>
                      <a:pt x="83093" y="330733"/>
                    </a:cubicBezTo>
                    <a:cubicBezTo>
                      <a:pt x="108820" y="270778"/>
                      <a:pt x="107973" y="201759"/>
                      <a:pt x="99500" y="138064"/>
                    </a:cubicBezTo>
                    <a:cubicBezTo>
                      <a:pt x="91604" y="89760"/>
                      <a:pt x="76905" y="35923"/>
                      <a:pt x="32828" y="84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0" name="Google Shape;3710;p32"/>
              <p:cNvSpPr/>
              <p:nvPr/>
            </p:nvSpPr>
            <p:spPr>
              <a:xfrm>
                <a:off x="16963469" y="7876489"/>
                <a:ext cx="99656" cy="152105"/>
              </a:xfrm>
              <a:custGeom>
                <a:rect b="b" l="l" r="r" t="t"/>
                <a:pathLst>
                  <a:path extrusionOk="0" h="152105" w="99656">
                    <a:moveTo>
                      <a:pt x="68484" y="72748"/>
                    </a:moveTo>
                    <a:cubicBezTo>
                      <a:pt x="71776" y="67410"/>
                      <a:pt x="74991" y="62027"/>
                      <a:pt x="78404" y="56757"/>
                    </a:cubicBezTo>
                    <a:cubicBezTo>
                      <a:pt x="87129" y="56989"/>
                      <a:pt x="89719" y="48347"/>
                      <a:pt x="91196" y="41308"/>
                    </a:cubicBezTo>
                    <a:cubicBezTo>
                      <a:pt x="99460" y="29356"/>
                      <a:pt x="98710" y="12997"/>
                      <a:pt x="81028" y="12929"/>
                    </a:cubicBezTo>
                    <a:cubicBezTo>
                      <a:pt x="70576" y="13796"/>
                      <a:pt x="64015" y="23267"/>
                      <a:pt x="58085" y="30950"/>
                    </a:cubicBezTo>
                    <a:cubicBezTo>
                      <a:pt x="55770" y="34104"/>
                      <a:pt x="53592" y="37345"/>
                      <a:pt x="51365" y="40557"/>
                    </a:cubicBezTo>
                    <a:cubicBezTo>
                      <a:pt x="41609" y="21930"/>
                      <a:pt x="23589" y="-15179"/>
                      <a:pt x="3366" y="6704"/>
                    </a:cubicBezTo>
                    <a:cubicBezTo>
                      <a:pt x="166" y="11989"/>
                      <a:pt x="940" y="18921"/>
                      <a:pt x="5143" y="23427"/>
                    </a:cubicBezTo>
                    <a:cubicBezTo>
                      <a:pt x="15184" y="38353"/>
                      <a:pt x="23802" y="54247"/>
                      <a:pt x="31965" y="70447"/>
                    </a:cubicBezTo>
                    <a:cubicBezTo>
                      <a:pt x="26692" y="79031"/>
                      <a:pt x="21502" y="87669"/>
                      <a:pt x="16307" y="96312"/>
                    </a:cubicBezTo>
                    <a:cubicBezTo>
                      <a:pt x="9384" y="110176"/>
                      <a:pt x="-10902" y="130533"/>
                      <a:pt x="7564" y="143308"/>
                    </a:cubicBezTo>
                    <a:cubicBezTo>
                      <a:pt x="27448" y="153936"/>
                      <a:pt x="35509" y="126648"/>
                      <a:pt x="43928" y="113897"/>
                    </a:cubicBezTo>
                    <a:cubicBezTo>
                      <a:pt x="45613" y="110985"/>
                      <a:pt x="47336" y="108103"/>
                      <a:pt x="49031" y="105196"/>
                    </a:cubicBezTo>
                    <a:cubicBezTo>
                      <a:pt x="55354" y="118136"/>
                      <a:pt x="61783" y="131003"/>
                      <a:pt x="68828" y="143448"/>
                    </a:cubicBezTo>
                    <a:cubicBezTo>
                      <a:pt x="72948" y="151461"/>
                      <a:pt x="83328" y="154387"/>
                      <a:pt x="91075" y="150206"/>
                    </a:cubicBezTo>
                    <a:cubicBezTo>
                      <a:pt x="99170" y="145919"/>
                      <a:pt x="101808" y="135954"/>
                      <a:pt x="97828" y="127941"/>
                    </a:cubicBezTo>
                    <a:cubicBezTo>
                      <a:pt x="88683" y="109217"/>
                      <a:pt x="78472" y="91046"/>
                      <a:pt x="68484" y="727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1" name="Google Shape;3711;p32"/>
              <p:cNvSpPr/>
              <p:nvPr/>
            </p:nvSpPr>
            <p:spPr>
              <a:xfrm>
                <a:off x="17125805" y="7867968"/>
                <a:ext cx="133492" cy="165802"/>
              </a:xfrm>
              <a:custGeom>
                <a:rect b="b" l="l" r="r" t="t"/>
                <a:pathLst>
                  <a:path extrusionOk="0" h="165802" w="133492">
                    <a:moveTo>
                      <a:pt x="114516" y="60365"/>
                    </a:moveTo>
                    <a:cubicBezTo>
                      <a:pt x="128387" y="66043"/>
                      <a:pt x="138990" y="49494"/>
                      <a:pt x="130401" y="38013"/>
                    </a:cubicBezTo>
                    <a:cubicBezTo>
                      <a:pt x="24295" y="-92279"/>
                      <a:pt x="-72061" y="153171"/>
                      <a:pt x="75426" y="165534"/>
                    </a:cubicBezTo>
                    <a:cubicBezTo>
                      <a:pt x="87171" y="166226"/>
                      <a:pt x="99633" y="165781"/>
                      <a:pt x="110706" y="161808"/>
                    </a:cubicBezTo>
                    <a:cubicBezTo>
                      <a:pt x="129578" y="154876"/>
                      <a:pt x="120573" y="125499"/>
                      <a:pt x="101095" y="130406"/>
                    </a:cubicBezTo>
                    <a:cubicBezTo>
                      <a:pt x="34941" y="147183"/>
                      <a:pt x="12263" y="81240"/>
                      <a:pt x="53987" y="37170"/>
                    </a:cubicBezTo>
                    <a:cubicBezTo>
                      <a:pt x="76123" y="23775"/>
                      <a:pt x="97290" y="49354"/>
                      <a:pt x="114516" y="603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12" name="Google Shape;3712;p32"/>
          <p:cNvGrpSpPr/>
          <p:nvPr/>
        </p:nvGrpSpPr>
        <p:grpSpPr>
          <a:xfrm>
            <a:off x="4476207" y="1490635"/>
            <a:ext cx="741853" cy="729019"/>
            <a:chOff x="8952415" y="2981270"/>
            <a:chExt cx="1483706" cy="1458038"/>
          </a:xfrm>
        </p:grpSpPr>
        <p:sp>
          <p:nvSpPr>
            <p:cNvPr id="3713" name="Google Shape;3713;p32"/>
            <p:cNvSpPr/>
            <p:nvPr/>
          </p:nvSpPr>
          <p:spPr>
            <a:xfrm>
              <a:off x="8952415" y="2981270"/>
              <a:ext cx="1483706" cy="1458038"/>
            </a:xfrm>
            <a:custGeom>
              <a:rect b="b" l="l" r="r" t="t"/>
              <a:pathLst>
                <a:path extrusionOk="0" h="1458038" w="1483706">
                  <a:moveTo>
                    <a:pt x="730432" y="14"/>
                  </a:moveTo>
                  <a:cubicBezTo>
                    <a:pt x="790165" y="-1191"/>
                    <a:pt x="821842" y="77246"/>
                    <a:pt x="838312" y="123518"/>
                  </a:cubicBezTo>
                  <a:cubicBezTo>
                    <a:pt x="880469" y="241966"/>
                    <a:pt x="938370" y="353284"/>
                    <a:pt x="982479" y="471132"/>
                  </a:cubicBezTo>
                  <a:cubicBezTo>
                    <a:pt x="984426" y="476328"/>
                    <a:pt x="989313" y="479816"/>
                    <a:pt x="994862" y="479897"/>
                  </a:cubicBezTo>
                  <a:cubicBezTo>
                    <a:pt x="1119449" y="481761"/>
                    <a:pt x="1328710" y="501707"/>
                    <a:pt x="1419341" y="512345"/>
                  </a:cubicBezTo>
                  <a:cubicBezTo>
                    <a:pt x="1588110" y="532206"/>
                    <a:pt x="1401610" y="672632"/>
                    <a:pt x="1130632" y="877096"/>
                  </a:cubicBezTo>
                  <a:cubicBezTo>
                    <a:pt x="1126104" y="880513"/>
                    <a:pt x="1124193" y="886430"/>
                    <a:pt x="1125862" y="891851"/>
                  </a:cubicBezTo>
                  <a:cubicBezTo>
                    <a:pt x="1325707" y="1540701"/>
                    <a:pt x="1291218" y="1489775"/>
                    <a:pt x="1063529" y="1354119"/>
                  </a:cubicBezTo>
                  <a:cubicBezTo>
                    <a:pt x="863124" y="1234688"/>
                    <a:pt x="789815" y="1180248"/>
                    <a:pt x="761820" y="1160579"/>
                  </a:cubicBezTo>
                  <a:cubicBezTo>
                    <a:pt x="756994" y="1157188"/>
                    <a:pt x="750534" y="1157319"/>
                    <a:pt x="745848" y="1160900"/>
                  </a:cubicBezTo>
                  <a:cubicBezTo>
                    <a:pt x="718667" y="1181680"/>
                    <a:pt x="647614" y="1239027"/>
                    <a:pt x="452183" y="1366431"/>
                  </a:cubicBezTo>
                  <a:cubicBezTo>
                    <a:pt x="230146" y="1511147"/>
                    <a:pt x="197740" y="1563417"/>
                    <a:pt x="371267" y="907050"/>
                  </a:cubicBezTo>
                  <a:cubicBezTo>
                    <a:pt x="372718" y="901568"/>
                    <a:pt x="370570" y="895730"/>
                    <a:pt x="365908" y="892499"/>
                  </a:cubicBezTo>
                  <a:cubicBezTo>
                    <a:pt x="86909" y="699110"/>
                    <a:pt x="-105102" y="566307"/>
                    <a:pt x="62731" y="539665"/>
                  </a:cubicBezTo>
                  <a:cubicBezTo>
                    <a:pt x="152860" y="525388"/>
                    <a:pt x="361146" y="497029"/>
                    <a:pt x="485558" y="490153"/>
                  </a:cubicBezTo>
                  <a:cubicBezTo>
                    <a:pt x="491102" y="489847"/>
                    <a:pt x="495843" y="486164"/>
                    <a:pt x="497579" y="480895"/>
                  </a:cubicBezTo>
                  <a:cubicBezTo>
                    <a:pt x="536903" y="361368"/>
                    <a:pt x="590270" y="247807"/>
                    <a:pt x="627619" y="127758"/>
                  </a:cubicBezTo>
                  <a:cubicBezTo>
                    <a:pt x="642207" y="80862"/>
                    <a:pt x="670698" y="1215"/>
                    <a:pt x="730432" y="14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14" name="Google Shape;3714;p32"/>
            <p:cNvGrpSpPr/>
            <p:nvPr/>
          </p:nvGrpSpPr>
          <p:grpSpPr>
            <a:xfrm>
              <a:off x="9143914" y="3193241"/>
              <a:ext cx="1071532" cy="1000527"/>
              <a:chOff x="9143914" y="3193241"/>
              <a:chExt cx="1071532" cy="1000527"/>
            </a:xfrm>
          </p:grpSpPr>
          <p:sp>
            <p:nvSpPr>
              <p:cNvPr id="3715" name="Google Shape;3715;p32"/>
              <p:cNvSpPr/>
              <p:nvPr/>
            </p:nvSpPr>
            <p:spPr>
              <a:xfrm>
                <a:off x="9674585" y="3193241"/>
                <a:ext cx="23965" cy="77972"/>
              </a:xfrm>
              <a:custGeom>
                <a:rect b="b" l="l" r="r" t="t"/>
                <a:pathLst>
                  <a:path extrusionOk="0" h="77972" w="23965">
                    <a:moveTo>
                      <a:pt x="9376" y="7"/>
                    </a:moveTo>
                    <a:cubicBezTo>
                      <a:pt x="-926" y="1101"/>
                      <a:pt x="-234" y="11001"/>
                      <a:pt x="209" y="18842"/>
                    </a:cubicBezTo>
                    <a:cubicBezTo>
                      <a:pt x="2733" y="63604"/>
                      <a:pt x="232" y="78528"/>
                      <a:pt x="14462" y="77957"/>
                    </a:cubicBezTo>
                    <a:cubicBezTo>
                      <a:pt x="25222" y="76671"/>
                      <a:pt x="24233" y="66674"/>
                      <a:pt x="23629" y="58521"/>
                    </a:cubicBezTo>
                    <a:cubicBezTo>
                      <a:pt x="20306" y="13622"/>
                      <a:pt x="22911" y="-360"/>
                      <a:pt x="9376" y="7"/>
                    </a:cubicBezTo>
                    <a:close/>
                  </a:path>
                </a:pathLst>
              </a:custGeom>
              <a:solidFill>
                <a:srgbClr val="FDD13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6" name="Google Shape;3716;p32"/>
              <p:cNvSpPr/>
              <p:nvPr/>
            </p:nvSpPr>
            <p:spPr>
              <a:xfrm>
                <a:off x="9741273" y="3222275"/>
                <a:ext cx="25426" cy="37584"/>
              </a:xfrm>
              <a:custGeom>
                <a:rect b="b" l="l" r="r" t="t"/>
                <a:pathLst>
                  <a:path extrusionOk="0" h="37584" w="25426">
                    <a:moveTo>
                      <a:pt x="19277" y="2644"/>
                    </a:moveTo>
                    <a:cubicBezTo>
                      <a:pt x="14182" y="-987"/>
                      <a:pt x="7373" y="-1162"/>
                      <a:pt x="3180" y="3904"/>
                    </a:cubicBezTo>
                    <a:cubicBezTo>
                      <a:pt x="-3116" y="11506"/>
                      <a:pt x="-175" y="37153"/>
                      <a:pt x="13012" y="37578"/>
                    </a:cubicBezTo>
                    <a:cubicBezTo>
                      <a:pt x="27545" y="38051"/>
                      <a:pt x="28893" y="9499"/>
                      <a:pt x="19277" y="2644"/>
                    </a:cubicBezTo>
                    <a:close/>
                  </a:path>
                </a:pathLst>
              </a:custGeom>
              <a:solidFill>
                <a:srgbClr val="FDD13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7" name="Google Shape;3717;p32"/>
              <p:cNvSpPr/>
              <p:nvPr/>
            </p:nvSpPr>
            <p:spPr>
              <a:xfrm>
                <a:off x="9607055" y="3211985"/>
                <a:ext cx="26694" cy="38944"/>
              </a:xfrm>
              <a:custGeom>
                <a:rect b="b" l="l" r="r" t="t"/>
                <a:pathLst>
                  <a:path extrusionOk="0" h="38944" w="26694">
                    <a:moveTo>
                      <a:pt x="21416" y="2915"/>
                    </a:moveTo>
                    <a:cubicBezTo>
                      <a:pt x="17763" y="-281"/>
                      <a:pt x="12222" y="-1276"/>
                      <a:pt x="7516" y="2116"/>
                    </a:cubicBezTo>
                    <a:cubicBezTo>
                      <a:pt x="-721" y="8050"/>
                      <a:pt x="-4552" y="34758"/>
                      <a:pt x="8569" y="38552"/>
                    </a:cubicBezTo>
                    <a:cubicBezTo>
                      <a:pt x="23294" y="42807"/>
                      <a:pt x="33358" y="11226"/>
                      <a:pt x="21416" y="2915"/>
                    </a:cubicBezTo>
                    <a:close/>
                  </a:path>
                </a:pathLst>
              </a:custGeom>
              <a:solidFill>
                <a:srgbClr val="FDD13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8" name="Google Shape;3718;p32"/>
              <p:cNvSpPr/>
              <p:nvPr/>
            </p:nvSpPr>
            <p:spPr>
              <a:xfrm>
                <a:off x="10126384" y="3535995"/>
                <a:ext cx="44105" cy="29743"/>
              </a:xfrm>
              <a:custGeom>
                <a:rect b="b" l="l" r="r" t="t"/>
                <a:pathLst>
                  <a:path extrusionOk="0" h="29743" w="44105">
                    <a:moveTo>
                      <a:pt x="43823" y="15235"/>
                    </a:moveTo>
                    <a:cubicBezTo>
                      <a:pt x="44870" y="10599"/>
                      <a:pt x="42997" y="5166"/>
                      <a:pt x="38393" y="1988"/>
                    </a:cubicBezTo>
                    <a:cubicBezTo>
                      <a:pt x="28960" y="-4527"/>
                      <a:pt x="-1967" y="5901"/>
                      <a:pt x="99" y="19764"/>
                    </a:cubicBezTo>
                    <a:cubicBezTo>
                      <a:pt x="2538" y="36126"/>
                      <a:pt x="41772" y="30772"/>
                      <a:pt x="43823" y="15235"/>
                    </a:cubicBezTo>
                    <a:close/>
                  </a:path>
                </a:pathLst>
              </a:custGeom>
              <a:solidFill>
                <a:srgbClr val="FDD13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9" name="Google Shape;3719;p32"/>
              <p:cNvSpPr/>
              <p:nvPr/>
            </p:nvSpPr>
            <p:spPr>
              <a:xfrm>
                <a:off x="10134665" y="3586240"/>
                <a:ext cx="80781" cy="36736"/>
              </a:xfrm>
              <a:custGeom>
                <a:rect b="b" l="l" r="r" t="t"/>
                <a:pathLst>
                  <a:path extrusionOk="0" h="36736" w="80781">
                    <a:moveTo>
                      <a:pt x="80482" y="7247"/>
                    </a:moveTo>
                    <a:cubicBezTo>
                      <a:pt x="76243" y="-7257"/>
                      <a:pt x="60403" y="2640"/>
                      <a:pt x="16492" y="14016"/>
                    </a:cubicBezTo>
                    <a:cubicBezTo>
                      <a:pt x="8445" y="16101"/>
                      <a:pt x="-1848" y="18101"/>
                      <a:pt x="285" y="29004"/>
                    </a:cubicBezTo>
                    <a:cubicBezTo>
                      <a:pt x="4320" y="43480"/>
                      <a:pt x="18287" y="35612"/>
                      <a:pt x="64893" y="21953"/>
                    </a:cubicBezTo>
                    <a:cubicBezTo>
                      <a:pt x="72514" y="19720"/>
                      <a:pt x="82659" y="17675"/>
                      <a:pt x="80482" y="7247"/>
                    </a:cubicBezTo>
                    <a:close/>
                  </a:path>
                </a:pathLst>
              </a:custGeom>
              <a:solidFill>
                <a:srgbClr val="FDD13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0" name="Google Shape;3720;p32"/>
              <p:cNvSpPr/>
              <p:nvPr/>
            </p:nvSpPr>
            <p:spPr>
              <a:xfrm>
                <a:off x="10179430" y="3649321"/>
                <a:ext cx="34217" cy="28746"/>
              </a:xfrm>
              <a:custGeom>
                <a:rect b="b" l="l" r="r" t="t"/>
                <a:pathLst>
                  <a:path extrusionOk="0" h="28746" w="34217">
                    <a:moveTo>
                      <a:pt x="26005" y="470"/>
                    </a:moveTo>
                    <a:cubicBezTo>
                      <a:pt x="16520" y="-2729"/>
                      <a:pt x="-3720" y="11047"/>
                      <a:pt x="595" y="22206"/>
                    </a:cubicBezTo>
                    <a:cubicBezTo>
                      <a:pt x="6016" y="36227"/>
                      <a:pt x="35733" y="25452"/>
                      <a:pt x="34157" y="11035"/>
                    </a:cubicBezTo>
                    <a:cubicBezTo>
                      <a:pt x="33950" y="6585"/>
                      <a:pt x="31064" y="2176"/>
                      <a:pt x="26005" y="470"/>
                    </a:cubicBezTo>
                    <a:close/>
                  </a:path>
                </a:pathLst>
              </a:custGeom>
              <a:solidFill>
                <a:srgbClr val="FDD13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1" name="Google Shape;3721;p32"/>
              <p:cNvSpPr/>
              <p:nvPr/>
            </p:nvSpPr>
            <p:spPr>
              <a:xfrm>
                <a:off x="10012316" y="4055561"/>
                <a:ext cx="36857" cy="50185"/>
              </a:xfrm>
              <a:custGeom>
                <a:rect b="b" l="l" r="r" t="t"/>
                <a:pathLst>
                  <a:path extrusionOk="0" h="50185" w="36857">
                    <a:moveTo>
                      <a:pt x="5417" y="1104"/>
                    </a:moveTo>
                    <a:cubicBezTo>
                      <a:pt x="-5104" y="6889"/>
                      <a:pt x="2286" y="18174"/>
                      <a:pt x="6044" y="25759"/>
                    </a:cubicBezTo>
                    <a:cubicBezTo>
                      <a:pt x="10380" y="34504"/>
                      <a:pt x="18850" y="57104"/>
                      <a:pt x="32519" y="48108"/>
                    </a:cubicBezTo>
                    <a:cubicBezTo>
                      <a:pt x="43329" y="39707"/>
                      <a:pt x="31075" y="27832"/>
                      <a:pt x="26617" y="19720"/>
                    </a:cubicBezTo>
                    <a:cubicBezTo>
                      <a:pt x="22354" y="11963"/>
                      <a:pt x="17563" y="-4381"/>
                      <a:pt x="5417" y="1104"/>
                    </a:cubicBezTo>
                    <a:close/>
                  </a:path>
                </a:pathLst>
              </a:custGeom>
              <a:solidFill>
                <a:srgbClr val="FDD13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2" name="Google Shape;3722;p32"/>
              <p:cNvSpPr/>
              <p:nvPr/>
            </p:nvSpPr>
            <p:spPr>
              <a:xfrm>
                <a:off x="9957377" y="4087018"/>
                <a:ext cx="42331" cy="66172"/>
              </a:xfrm>
              <a:custGeom>
                <a:rect b="b" l="l" r="r" t="t"/>
                <a:pathLst>
                  <a:path extrusionOk="0" h="66172" w="42331">
                    <a:moveTo>
                      <a:pt x="5770" y="916"/>
                    </a:moveTo>
                    <a:cubicBezTo>
                      <a:pt x="-3228" y="5279"/>
                      <a:pt x="244" y="13811"/>
                      <a:pt x="3240" y="20897"/>
                    </a:cubicBezTo>
                    <a:cubicBezTo>
                      <a:pt x="18733" y="57532"/>
                      <a:pt x="25779" y="71024"/>
                      <a:pt x="37342" y="64653"/>
                    </a:cubicBezTo>
                    <a:cubicBezTo>
                      <a:pt x="49132" y="56893"/>
                      <a:pt x="37079" y="44220"/>
                      <a:pt x="31331" y="32410"/>
                    </a:cubicBezTo>
                    <a:cubicBezTo>
                      <a:pt x="22780" y="14841"/>
                      <a:pt x="19509" y="-4461"/>
                      <a:pt x="5770" y="916"/>
                    </a:cubicBezTo>
                    <a:close/>
                  </a:path>
                </a:pathLst>
              </a:custGeom>
              <a:solidFill>
                <a:srgbClr val="FDD13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3" name="Google Shape;3723;p32"/>
              <p:cNvSpPr/>
              <p:nvPr/>
            </p:nvSpPr>
            <p:spPr>
              <a:xfrm>
                <a:off x="9898845" y="4104193"/>
                <a:ext cx="32659" cy="46988"/>
              </a:xfrm>
              <a:custGeom>
                <a:rect b="b" l="l" r="r" t="t"/>
                <a:pathLst>
                  <a:path extrusionOk="0" h="46988" w="32659">
                    <a:moveTo>
                      <a:pt x="32660" y="31822"/>
                    </a:moveTo>
                    <a:cubicBezTo>
                      <a:pt x="32616" y="31705"/>
                      <a:pt x="32569" y="31589"/>
                      <a:pt x="32525" y="31472"/>
                    </a:cubicBezTo>
                    <a:cubicBezTo>
                      <a:pt x="31428" y="25237"/>
                      <a:pt x="29360" y="23251"/>
                      <a:pt x="23507" y="6717"/>
                    </a:cubicBezTo>
                    <a:cubicBezTo>
                      <a:pt x="18938" y="-3544"/>
                      <a:pt x="5309" y="-1276"/>
                      <a:pt x="1038" y="8298"/>
                    </a:cubicBezTo>
                    <a:cubicBezTo>
                      <a:pt x="-4018" y="19641"/>
                      <a:pt x="10430" y="43565"/>
                      <a:pt x="22109" y="46988"/>
                    </a:cubicBezTo>
                    <a:lnTo>
                      <a:pt x="23110" y="46682"/>
                    </a:lnTo>
                    <a:cubicBezTo>
                      <a:pt x="29331" y="44775"/>
                      <a:pt x="32989" y="38727"/>
                      <a:pt x="32549" y="32239"/>
                    </a:cubicBezTo>
                    <a:cubicBezTo>
                      <a:pt x="32534" y="32003"/>
                      <a:pt x="32557" y="31860"/>
                      <a:pt x="32660" y="31822"/>
                    </a:cubicBezTo>
                    <a:close/>
                  </a:path>
                </a:pathLst>
              </a:custGeom>
              <a:solidFill>
                <a:srgbClr val="FDD13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4" name="Google Shape;3724;p32"/>
              <p:cNvSpPr/>
              <p:nvPr/>
            </p:nvSpPr>
            <p:spPr>
              <a:xfrm>
                <a:off x="9456614" y="4122271"/>
                <a:ext cx="40900" cy="49532"/>
              </a:xfrm>
              <a:custGeom>
                <a:rect b="b" l="l" r="r" t="t"/>
                <a:pathLst>
                  <a:path extrusionOk="0" h="49532" w="40900">
                    <a:moveTo>
                      <a:pt x="36693" y="1965"/>
                    </a:moveTo>
                    <a:cubicBezTo>
                      <a:pt x="27158" y="-4293"/>
                      <a:pt x="21156" y="5823"/>
                      <a:pt x="16082" y="12364"/>
                    </a:cubicBezTo>
                    <a:cubicBezTo>
                      <a:pt x="9865" y="20377"/>
                      <a:pt x="-8925" y="38302"/>
                      <a:pt x="5056" y="47820"/>
                    </a:cubicBezTo>
                    <a:cubicBezTo>
                      <a:pt x="17544" y="54959"/>
                      <a:pt x="24097" y="37961"/>
                      <a:pt x="29620" y="30161"/>
                    </a:cubicBezTo>
                    <a:cubicBezTo>
                      <a:pt x="34817" y="22818"/>
                      <a:pt x="47441" y="10296"/>
                      <a:pt x="36693" y="1965"/>
                    </a:cubicBezTo>
                    <a:close/>
                  </a:path>
                </a:pathLst>
              </a:custGeom>
              <a:solidFill>
                <a:srgbClr val="FDD13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5" name="Google Shape;3725;p32"/>
              <p:cNvSpPr/>
              <p:nvPr/>
            </p:nvSpPr>
            <p:spPr>
              <a:xfrm>
                <a:off x="9361134" y="4096508"/>
                <a:ext cx="69342" cy="97260"/>
              </a:xfrm>
              <a:custGeom>
                <a:rect b="b" l="l" r="r" t="t"/>
                <a:pathLst>
                  <a:path extrusionOk="0" h="97260" w="69342">
                    <a:moveTo>
                      <a:pt x="64638" y="1883"/>
                    </a:moveTo>
                    <a:cubicBezTo>
                      <a:pt x="52717" y="-4818"/>
                      <a:pt x="52396" y="3662"/>
                      <a:pt x="7079" y="72123"/>
                    </a:cubicBezTo>
                    <a:cubicBezTo>
                      <a:pt x="2326" y="79302"/>
                      <a:pt x="-4828" y="88496"/>
                      <a:pt x="4680" y="95378"/>
                    </a:cubicBezTo>
                    <a:cubicBezTo>
                      <a:pt x="15204" y="101802"/>
                      <a:pt x="21151" y="90316"/>
                      <a:pt x="26017" y="82935"/>
                    </a:cubicBezTo>
                    <a:cubicBezTo>
                      <a:pt x="38181" y="64485"/>
                      <a:pt x="50123" y="45846"/>
                      <a:pt x="61522" y="26912"/>
                    </a:cubicBezTo>
                    <a:cubicBezTo>
                      <a:pt x="65948" y="19558"/>
                      <a:pt x="74827" y="8713"/>
                      <a:pt x="64638" y="1883"/>
                    </a:cubicBezTo>
                    <a:close/>
                  </a:path>
                </a:pathLst>
              </a:custGeom>
              <a:solidFill>
                <a:srgbClr val="FDD13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6" name="Google Shape;3726;p32"/>
              <p:cNvSpPr/>
              <p:nvPr/>
            </p:nvSpPr>
            <p:spPr>
              <a:xfrm>
                <a:off x="9347169" y="4058817"/>
                <a:ext cx="40061" cy="40634"/>
              </a:xfrm>
              <a:custGeom>
                <a:rect b="b" l="l" r="r" t="t"/>
                <a:pathLst>
                  <a:path extrusionOk="0" h="40634" w="40061">
                    <a:moveTo>
                      <a:pt x="40025" y="12131"/>
                    </a:moveTo>
                    <a:cubicBezTo>
                      <a:pt x="39416" y="6206"/>
                      <a:pt x="35138" y="1674"/>
                      <a:pt x="30202" y="531"/>
                    </a:cubicBezTo>
                    <a:cubicBezTo>
                      <a:pt x="15196" y="-4569"/>
                      <a:pt x="-9718" y="28470"/>
                      <a:pt x="3969" y="38758"/>
                    </a:cubicBezTo>
                    <a:cubicBezTo>
                      <a:pt x="15707" y="47579"/>
                      <a:pt x="41146" y="23041"/>
                      <a:pt x="40025" y="12131"/>
                    </a:cubicBezTo>
                    <a:close/>
                  </a:path>
                </a:pathLst>
              </a:custGeom>
              <a:solidFill>
                <a:srgbClr val="FDD13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7" name="Google Shape;3727;p32"/>
              <p:cNvSpPr/>
              <p:nvPr/>
            </p:nvSpPr>
            <p:spPr>
              <a:xfrm>
                <a:off x="9219451" y="3551778"/>
                <a:ext cx="48625" cy="29132"/>
              </a:xfrm>
              <a:custGeom>
                <a:rect b="b" l="l" r="r" t="t"/>
                <a:pathLst>
                  <a:path extrusionOk="0" h="29132" w="48625">
                    <a:moveTo>
                      <a:pt x="42" y="15234"/>
                    </a:moveTo>
                    <a:cubicBezTo>
                      <a:pt x="1285" y="29301"/>
                      <a:pt x="36790" y="32830"/>
                      <a:pt x="44493" y="25181"/>
                    </a:cubicBezTo>
                    <a:cubicBezTo>
                      <a:pt x="49511" y="20197"/>
                      <a:pt x="49829" y="12502"/>
                      <a:pt x="46153" y="7783"/>
                    </a:cubicBezTo>
                    <a:cubicBezTo>
                      <a:pt x="38590" y="-4802"/>
                      <a:pt x="-1481" y="-1988"/>
                      <a:pt x="42" y="15234"/>
                    </a:cubicBezTo>
                    <a:close/>
                  </a:path>
                </a:pathLst>
              </a:custGeom>
              <a:solidFill>
                <a:srgbClr val="FDD13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8" name="Google Shape;3728;p32"/>
              <p:cNvSpPr/>
              <p:nvPr/>
            </p:nvSpPr>
            <p:spPr>
              <a:xfrm>
                <a:off x="9143914" y="3610688"/>
                <a:ext cx="117608" cy="22958"/>
              </a:xfrm>
              <a:custGeom>
                <a:rect b="b" l="l" r="r" t="t"/>
                <a:pathLst>
                  <a:path extrusionOk="0" h="22958" w="117608">
                    <a:moveTo>
                      <a:pt x="92738" y="1611"/>
                    </a:moveTo>
                    <a:cubicBezTo>
                      <a:pt x="69417" y="340"/>
                      <a:pt x="46032" y="-372"/>
                      <a:pt x="22679" y="200"/>
                    </a:cubicBezTo>
                    <a:cubicBezTo>
                      <a:pt x="13681" y="419"/>
                      <a:pt x="-35" y="-649"/>
                      <a:pt x="0" y="12016"/>
                    </a:cubicBezTo>
                    <a:cubicBezTo>
                      <a:pt x="1021" y="24517"/>
                      <a:pt x="14285" y="22336"/>
                      <a:pt x="23222" y="22114"/>
                    </a:cubicBezTo>
                    <a:cubicBezTo>
                      <a:pt x="102702" y="20134"/>
                      <a:pt x="116178" y="29279"/>
                      <a:pt x="117608" y="13310"/>
                    </a:cubicBezTo>
                    <a:cubicBezTo>
                      <a:pt x="117748" y="223"/>
                      <a:pt x="101622" y="2095"/>
                      <a:pt x="92738" y="1611"/>
                    </a:cubicBezTo>
                    <a:close/>
                  </a:path>
                </a:pathLst>
              </a:custGeom>
              <a:solidFill>
                <a:srgbClr val="FDD13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9" name="Google Shape;3729;p32"/>
              <p:cNvSpPr/>
              <p:nvPr/>
            </p:nvSpPr>
            <p:spPr>
              <a:xfrm>
                <a:off x="9213391" y="3670235"/>
                <a:ext cx="41404" cy="27354"/>
              </a:xfrm>
              <a:custGeom>
                <a:rect b="b" l="l" r="r" t="t"/>
                <a:pathLst>
                  <a:path extrusionOk="0" h="27354" w="41404">
                    <a:moveTo>
                      <a:pt x="316" y="18226"/>
                    </a:moveTo>
                    <a:cubicBezTo>
                      <a:pt x="4815" y="35696"/>
                      <a:pt x="53137" y="26076"/>
                      <a:pt x="38733" y="6351"/>
                    </a:cubicBezTo>
                    <a:cubicBezTo>
                      <a:pt x="31156" y="-7135"/>
                      <a:pt x="-3666" y="2768"/>
                      <a:pt x="316" y="18226"/>
                    </a:cubicBezTo>
                    <a:close/>
                  </a:path>
                </a:pathLst>
              </a:custGeom>
              <a:solidFill>
                <a:srgbClr val="FDD13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30" name="Google Shape;3730;p32"/>
          <p:cNvGrpSpPr/>
          <p:nvPr/>
        </p:nvGrpSpPr>
        <p:grpSpPr>
          <a:xfrm>
            <a:off x="514350" y="517922"/>
            <a:ext cx="1995975" cy="2677352"/>
            <a:chOff x="0" y="9525"/>
            <a:chExt cx="5322600" cy="7139605"/>
          </a:xfrm>
        </p:grpSpPr>
        <p:sp>
          <p:nvSpPr>
            <p:cNvPr id="3731" name="Google Shape;3731;p32"/>
            <p:cNvSpPr txBox="1"/>
            <p:nvPr/>
          </p:nvSpPr>
          <p:spPr>
            <a:xfrm>
              <a:off x="0" y="4440130"/>
              <a:ext cx="5322600" cy="27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Use these design resources in your presentation.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Happy designing! 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Don't forget to delete this page before presenting. 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732" name="Google Shape;3732;p32"/>
            <p:cNvSpPr txBox="1"/>
            <p:nvPr/>
          </p:nvSpPr>
          <p:spPr>
            <a:xfrm>
              <a:off x="0" y="9525"/>
              <a:ext cx="5322600" cy="39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Elements</a:t>
              </a:r>
              <a:endPara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Resource </a:t>
              </a:r>
              <a:endPara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Page</a:t>
              </a:r>
              <a:endPara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3733" name="Google Shape;3733;p32"/>
          <p:cNvGrpSpPr/>
          <p:nvPr/>
        </p:nvGrpSpPr>
        <p:grpSpPr>
          <a:xfrm>
            <a:off x="6514120" y="3698180"/>
            <a:ext cx="693553" cy="636988"/>
            <a:chOff x="13028240" y="7396361"/>
            <a:chExt cx="1387106" cy="1273976"/>
          </a:xfrm>
        </p:grpSpPr>
        <p:sp>
          <p:nvSpPr>
            <p:cNvPr id="3734" name="Google Shape;3734;p32"/>
            <p:cNvSpPr/>
            <p:nvPr/>
          </p:nvSpPr>
          <p:spPr>
            <a:xfrm>
              <a:off x="13028240" y="7548090"/>
              <a:ext cx="1240027" cy="1122247"/>
            </a:xfrm>
            <a:custGeom>
              <a:rect b="b" l="l" r="r" t="t"/>
              <a:pathLst>
                <a:path extrusionOk="0" h="1122247" w="1240027">
                  <a:moveTo>
                    <a:pt x="1184522" y="956113"/>
                  </a:moveTo>
                  <a:cubicBezTo>
                    <a:pt x="1175639" y="949770"/>
                    <a:pt x="1168098" y="936832"/>
                    <a:pt x="1155620" y="939567"/>
                  </a:cubicBezTo>
                  <a:cubicBezTo>
                    <a:pt x="1124174" y="953916"/>
                    <a:pt x="1168465" y="983581"/>
                    <a:pt x="1192392" y="1001276"/>
                  </a:cubicBezTo>
                  <a:cubicBezTo>
                    <a:pt x="1140023" y="1002016"/>
                    <a:pt x="1087621" y="1004364"/>
                    <a:pt x="1035324" y="1008298"/>
                  </a:cubicBezTo>
                  <a:cubicBezTo>
                    <a:pt x="1035141" y="1006936"/>
                    <a:pt x="1035003" y="1005568"/>
                    <a:pt x="1034814" y="1004206"/>
                  </a:cubicBezTo>
                  <a:cubicBezTo>
                    <a:pt x="1033823" y="993870"/>
                    <a:pt x="1032328" y="976661"/>
                    <a:pt x="1017822" y="979527"/>
                  </a:cubicBezTo>
                  <a:cubicBezTo>
                    <a:pt x="1006914" y="981977"/>
                    <a:pt x="1008484" y="994058"/>
                    <a:pt x="1009288" y="1002660"/>
                  </a:cubicBezTo>
                  <a:cubicBezTo>
                    <a:pt x="1009441" y="1005249"/>
                    <a:pt x="1009491" y="1007841"/>
                    <a:pt x="1009618" y="1010429"/>
                  </a:cubicBezTo>
                  <a:cubicBezTo>
                    <a:pt x="963322" y="1014359"/>
                    <a:pt x="917123" y="1019409"/>
                    <a:pt x="871132" y="1025649"/>
                  </a:cubicBezTo>
                  <a:cubicBezTo>
                    <a:pt x="814835" y="1032961"/>
                    <a:pt x="758363" y="1038438"/>
                    <a:pt x="701813" y="1043091"/>
                  </a:cubicBezTo>
                  <a:cubicBezTo>
                    <a:pt x="699902" y="1027098"/>
                    <a:pt x="695252" y="1010837"/>
                    <a:pt x="677531" y="1016667"/>
                  </a:cubicBezTo>
                  <a:cubicBezTo>
                    <a:pt x="667385" y="1022774"/>
                    <a:pt x="670692" y="1034484"/>
                    <a:pt x="672604" y="1045472"/>
                  </a:cubicBezTo>
                  <a:cubicBezTo>
                    <a:pt x="580017" y="1052600"/>
                    <a:pt x="487239" y="1057673"/>
                    <a:pt x="394585" y="1063958"/>
                  </a:cubicBezTo>
                  <a:cubicBezTo>
                    <a:pt x="393340" y="1051538"/>
                    <a:pt x="391772" y="1039154"/>
                    <a:pt x="389492" y="1026906"/>
                  </a:cubicBezTo>
                  <a:cubicBezTo>
                    <a:pt x="388027" y="1019833"/>
                    <a:pt x="380387" y="1015399"/>
                    <a:pt x="373515" y="1017028"/>
                  </a:cubicBezTo>
                  <a:cubicBezTo>
                    <a:pt x="367257" y="1018490"/>
                    <a:pt x="362377" y="1024833"/>
                    <a:pt x="363312" y="1031340"/>
                  </a:cubicBezTo>
                  <a:cubicBezTo>
                    <a:pt x="364851" y="1042916"/>
                    <a:pt x="365792" y="1054415"/>
                    <a:pt x="366405" y="1065944"/>
                  </a:cubicBezTo>
                  <a:cubicBezTo>
                    <a:pt x="348270" y="1067235"/>
                    <a:pt x="330132" y="1068528"/>
                    <a:pt x="312011" y="1069968"/>
                  </a:cubicBezTo>
                  <a:cubicBezTo>
                    <a:pt x="264960" y="1073295"/>
                    <a:pt x="217873" y="1078067"/>
                    <a:pt x="171560" y="1086708"/>
                  </a:cubicBezTo>
                  <a:cubicBezTo>
                    <a:pt x="192783" y="1066211"/>
                    <a:pt x="213620" y="1045297"/>
                    <a:pt x="233905" y="1023898"/>
                  </a:cubicBezTo>
                  <a:cubicBezTo>
                    <a:pt x="310801" y="939143"/>
                    <a:pt x="383047" y="849507"/>
                    <a:pt x="457740" y="762729"/>
                  </a:cubicBezTo>
                  <a:cubicBezTo>
                    <a:pt x="522951" y="684336"/>
                    <a:pt x="586819" y="604797"/>
                    <a:pt x="651481" y="525939"/>
                  </a:cubicBezTo>
                  <a:cubicBezTo>
                    <a:pt x="651816" y="526088"/>
                    <a:pt x="652091" y="526283"/>
                    <a:pt x="652435" y="526427"/>
                  </a:cubicBezTo>
                  <a:cubicBezTo>
                    <a:pt x="702440" y="540722"/>
                    <a:pt x="741438" y="478640"/>
                    <a:pt x="721646" y="441519"/>
                  </a:cubicBezTo>
                  <a:cubicBezTo>
                    <a:pt x="738569" y="421391"/>
                    <a:pt x="755400" y="401185"/>
                    <a:pt x="772598" y="381293"/>
                  </a:cubicBezTo>
                  <a:cubicBezTo>
                    <a:pt x="864677" y="284525"/>
                    <a:pt x="945207" y="177944"/>
                    <a:pt x="1029085" y="74295"/>
                  </a:cubicBezTo>
                  <a:cubicBezTo>
                    <a:pt x="1034575" y="67874"/>
                    <a:pt x="1033438" y="57752"/>
                    <a:pt x="1027016" y="52425"/>
                  </a:cubicBezTo>
                  <a:cubicBezTo>
                    <a:pt x="1020308" y="46894"/>
                    <a:pt x="1010797" y="48196"/>
                    <a:pt x="1005188" y="54539"/>
                  </a:cubicBezTo>
                  <a:cubicBezTo>
                    <a:pt x="986559" y="74639"/>
                    <a:pt x="970213" y="96674"/>
                    <a:pt x="953646" y="118411"/>
                  </a:cubicBezTo>
                  <a:cubicBezTo>
                    <a:pt x="900791" y="187889"/>
                    <a:pt x="845035" y="255116"/>
                    <a:pt x="786419" y="319782"/>
                  </a:cubicBezTo>
                  <a:cubicBezTo>
                    <a:pt x="756305" y="353018"/>
                    <a:pt x="726989" y="386934"/>
                    <a:pt x="698013" y="421138"/>
                  </a:cubicBezTo>
                  <a:cubicBezTo>
                    <a:pt x="695560" y="420131"/>
                    <a:pt x="692997" y="419202"/>
                    <a:pt x="690195" y="418444"/>
                  </a:cubicBezTo>
                  <a:cubicBezTo>
                    <a:pt x="671294" y="414102"/>
                    <a:pt x="650185" y="421987"/>
                    <a:pt x="641663" y="440035"/>
                  </a:cubicBezTo>
                  <a:cubicBezTo>
                    <a:pt x="632810" y="456758"/>
                    <a:pt x="625775" y="481914"/>
                    <a:pt x="630946" y="501487"/>
                  </a:cubicBezTo>
                  <a:cubicBezTo>
                    <a:pt x="547362" y="603318"/>
                    <a:pt x="465849" y="706923"/>
                    <a:pt x="379893" y="806762"/>
                  </a:cubicBezTo>
                  <a:cubicBezTo>
                    <a:pt x="321779" y="873370"/>
                    <a:pt x="266869" y="942714"/>
                    <a:pt x="207342" y="1008054"/>
                  </a:cubicBezTo>
                  <a:cubicBezTo>
                    <a:pt x="186167" y="1030216"/>
                    <a:pt x="164053" y="1053721"/>
                    <a:pt x="141885" y="1076056"/>
                  </a:cubicBezTo>
                  <a:cubicBezTo>
                    <a:pt x="141130" y="1070742"/>
                    <a:pt x="140550" y="1065728"/>
                    <a:pt x="140822" y="1061613"/>
                  </a:cubicBezTo>
                  <a:cubicBezTo>
                    <a:pt x="134816" y="999908"/>
                    <a:pt x="127997" y="938244"/>
                    <a:pt x="122601" y="876486"/>
                  </a:cubicBezTo>
                  <a:cubicBezTo>
                    <a:pt x="129001" y="874491"/>
                    <a:pt x="135365" y="872402"/>
                    <a:pt x="141638" y="870035"/>
                  </a:cubicBezTo>
                  <a:cubicBezTo>
                    <a:pt x="147691" y="867548"/>
                    <a:pt x="154682" y="864790"/>
                    <a:pt x="156272" y="857756"/>
                  </a:cubicBezTo>
                  <a:cubicBezTo>
                    <a:pt x="159199" y="849218"/>
                    <a:pt x="150582" y="840802"/>
                    <a:pt x="142168" y="842836"/>
                  </a:cubicBezTo>
                  <a:cubicBezTo>
                    <a:pt x="134974" y="845117"/>
                    <a:pt x="127614" y="846846"/>
                    <a:pt x="120212" y="848425"/>
                  </a:cubicBezTo>
                  <a:cubicBezTo>
                    <a:pt x="112475" y="745547"/>
                    <a:pt x="104225" y="642687"/>
                    <a:pt x="96157" y="539815"/>
                  </a:cubicBezTo>
                  <a:cubicBezTo>
                    <a:pt x="104316" y="537709"/>
                    <a:pt x="112439" y="535487"/>
                    <a:pt x="120271" y="532426"/>
                  </a:cubicBezTo>
                  <a:cubicBezTo>
                    <a:pt x="130022" y="528971"/>
                    <a:pt x="136070" y="516940"/>
                    <a:pt x="129781" y="507747"/>
                  </a:cubicBezTo>
                  <a:cubicBezTo>
                    <a:pt x="124401" y="500258"/>
                    <a:pt x="111682" y="498307"/>
                    <a:pt x="106416" y="506779"/>
                  </a:cubicBezTo>
                  <a:cubicBezTo>
                    <a:pt x="102174" y="507539"/>
                    <a:pt x="97991" y="508507"/>
                    <a:pt x="93791" y="509420"/>
                  </a:cubicBezTo>
                  <a:cubicBezTo>
                    <a:pt x="86115" y="410983"/>
                    <a:pt x="78732" y="312528"/>
                    <a:pt x="72196" y="214035"/>
                  </a:cubicBezTo>
                  <a:cubicBezTo>
                    <a:pt x="76138" y="212978"/>
                    <a:pt x="79928" y="212007"/>
                    <a:pt x="83249" y="211674"/>
                  </a:cubicBezTo>
                  <a:cubicBezTo>
                    <a:pt x="96338" y="208711"/>
                    <a:pt x="119857" y="208835"/>
                    <a:pt x="116215" y="189393"/>
                  </a:cubicBezTo>
                  <a:cubicBezTo>
                    <a:pt x="111071" y="171040"/>
                    <a:pt x="89496" y="180067"/>
                    <a:pt x="76219" y="181751"/>
                  </a:cubicBezTo>
                  <a:cubicBezTo>
                    <a:pt x="74396" y="182253"/>
                    <a:pt x="72352" y="182669"/>
                    <a:pt x="70182" y="183058"/>
                  </a:cubicBezTo>
                  <a:cubicBezTo>
                    <a:pt x="67741" y="145138"/>
                    <a:pt x="65444" y="107212"/>
                    <a:pt x="63324" y="69278"/>
                  </a:cubicBezTo>
                  <a:cubicBezTo>
                    <a:pt x="70243" y="84828"/>
                    <a:pt x="79107" y="100395"/>
                    <a:pt x="94493" y="93669"/>
                  </a:cubicBezTo>
                  <a:cubicBezTo>
                    <a:pt x="101811" y="89765"/>
                    <a:pt x="105104" y="80006"/>
                    <a:pt x="100957" y="72647"/>
                  </a:cubicBezTo>
                  <a:cubicBezTo>
                    <a:pt x="91732" y="56281"/>
                    <a:pt x="83224" y="39605"/>
                    <a:pt x="75878" y="22354"/>
                  </a:cubicBezTo>
                  <a:cubicBezTo>
                    <a:pt x="72255" y="7939"/>
                    <a:pt x="54477" y="-9114"/>
                    <a:pt x="41408" y="5725"/>
                  </a:cubicBezTo>
                  <a:cubicBezTo>
                    <a:pt x="35421" y="13894"/>
                    <a:pt x="32198" y="23714"/>
                    <a:pt x="27548" y="32640"/>
                  </a:cubicBezTo>
                  <a:cubicBezTo>
                    <a:pt x="21187" y="45896"/>
                    <a:pt x="14235" y="58912"/>
                    <a:pt x="6536" y="71418"/>
                  </a:cubicBezTo>
                  <a:cubicBezTo>
                    <a:pt x="2688" y="73918"/>
                    <a:pt x="0" y="78185"/>
                    <a:pt x="0" y="83011"/>
                  </a:cubicBezTo>
                  <a:cubicBezTo>
                    <a:pt x="0" y="90583"/>
                    <a:pt x="6114" y="97806"/>
                    <a:pt x="13852" y="97806"/>
                  </a:cubicBezTo>
                  <a:cubicBezTo>
                    <a:pt x="19023" y="97881"/>
                    <a:pt x="23800" y="95936"/>
                    <a:pt x="27354" y="91668"/>
                  </a:cubicBezTo>
                  <a:cubicBezTo>
                    <a:pt x="32178" y="85672"/>
                    <a:pt x="36342" y="79223"/>
                    <a:pt x="40243" y="72608"/>
                  </a:cubicBezTo>
                  <a:cubicBezTo>
                    <a:pt x="39641" y="112421"/>
                    <a:pt x="40301" y="152191"/>
                    <a:pt x="41902" y="191929"/>
                  </a:cubicBezTo>
                  <a:cubicBezTo>
                    <a:pt x="38517" y="195061"/>
                    <a:pt x="36736" y="199493"/>
                    <a:pt x="37854" y="206055"/>
                  </a:cubicBezTo>
                  <a:cubicBezTo>
                    <a:pt x="39011" y="209876"/>
                    <a:pt x="40756" y="212515"/>
                    <a:pt x="42903" y="214324"/>
                  </a:cubicBezTo>
                  <a:cubicBezTo>
                    <a:pt x="46094" y="280616"/>
                    <a:pt x="51379" y="346836"/>
                    <a:pt x="56727" y="413055"/>
                  </a:cubicBezTo>
                  <a:cubicBezTo>
                    <a:pt x="59365" y="447618"/>
                    <a:pt x="61846" y="482200"/>
                    <a:pt x="64329" y="516776"/>
                  </a:cubicBezTo>
                  <a:cubicBezTo>
                    <a:pt x="52136" y="520236"/>
                    <a:pt x="40026" y="524021"/>
                    <a:pt x="27925" y="527861"/>
                  </a:cubicBezTo>
                  <a:cubicBezTo>
                    <a:pt x="19836" y="530381"/>
                    <a:pt x="16016" y="540262"/>
                    <a:pt x="18862" y="547823"/>
                  </a:cubicBezTo>
                  <a:cubicBezTo>
                    <a:pt x="28258" y="567493"/>
                    <a:pt x="50865" y="551899"/>
                    <a:pt x="66601" y="547845"/>
                  </a:cubicBezTo>
                  <a:cubicBezTo>
                    <a:pt x="73908" y="650370"/>
                    <a:pt x="81243" y="752903"/>
                    <a:pt x="90012" y="855314"/>
                  </a:cubicBezTo>
                  <a:cubicBezTo>
                    <a:pt x="71800" y="859022"/>
                    <a:pt x="44712" y="860678"/>
                    <a:pt x="48074" y="881206"/>
                  </a:cubicBezTo>
                  <a:cubicBezTo>
                    <a:pt x="53898" y="899919"/>
                    <a:pt x="75007" y="891647"/>
                    <a:pt x="92645" y="885301"/>
                  </a:cubicBezTo>
                  <a:cubicBezTo>
                    <a:pt x="94215" y="902952"/>
                    <a:pt x="95605" y="920616"/>
                    <a:pt x="97295" y="938255"/>
                  </a:cubicBezTo>
                  <a:cubicBezTo>
                    <a:pt x="102383" y="992460"/>
                    <a:pt x="108835" y="1046540"/>
                    <a:pt x="112905" y="1100865"/>
                  </a:cubicBezTo>
                  <a:cubicBezTo>
                    <a:pt x="112736" y="1102288"/>
                    <a:pt x="112789" y="1103695"/>
                    <a:pt x="112947" y="1105082"/>
                  </a:cubicBezTo>
                  <a:cubicBezTo>
                    <a:pt x="110544" y="1112000"/>
                    <a:pt x="113715" y="1121182"/>
                    <a:pt x="122473" y="1122247"/>
                  </a:cubicBezTo>
                  <a:cubicBezTo>
                    <a:pt x="203481" y="1109955"/>
                    <a:pt x="285317" y="1102455"/>
                    <a:pt x="367387" y="1096558"/>
                  </a:cubicBezTo>
                  <a:cubicBezTo>
                    <a:pt x="367420" y="1098509"/>
                    <a:pt x="367476" y="1100443"/>
                    <a:pt x="367501" y="1102402"/>
                  </a:cubicBezTo>
                  <a:cubicBezTo>
                    <a:pt x="367900" y="1123648"/>
                    <a:pt x="398963" y="1122386"/>
                    <a:pt x="397742" y="1101223"/>
                  </a:cubicBezTo>
                  <a:cubicBezTo>
                    <a:pt x="397562" y="1098961"/>
                    <a:pt x="397379" y="1096689"/>
                    <a:pt x="397201" y="1094422"/>
                  </a:cubicBezTo>
                  <a:cubicBezTo>
                    <a:pt x="484439" y="1088548"/>
                    <a:pt x="571872" y="1084144"/>
                    <a:pt x="658827" y="1077648"/>
                  </a:cubicBezTo>
                  <a:cubicBezTo>
                    <a:pt x="663737" y="1077326"/>
                    <a:pt x="668642" y="1076935"/>
                    <a:pt x="673550" y="1076583"/>
                  </a:cubicBezTo>
                  <a:cubicBezTo>
                    <a:pt x="672862" y="1091175"/>
                    <a:pt x="672948" y="1106162"/>
                    <a:pt x="689074" y="1108148"/>
                  </a:cubicBezTo>
                  <a:cubicBezTo>
                    <a:pt x="707315" y="1107252"/>
                    <a:pt x="705794" y="1089316"/>
                    <a:pt x="704407" y="1074177"/>
                  </a:cubicBezTo>
                  <a:cubicBezTo>
                    <a:pt x="806754" y="1065567"/>
                    <a:pt x="908551" y="1051454"/>
                    <a:pt x="1010761" y="1041931"/>
                  </a:cubicBezTo>
                  <a:cubicBezTo>
                    <a:pt x="1010928" y="1049140"/>
                    <a:pt x="1011097" y="1056349"/>
                    <a:pt x="1011197" y="1063566"/>
                  </a:cubicBezTo>
                  <a:cubicBezTo>
                    <a:pt x="1011449" y="1084691"/>
                    <a:pt x="1042915" y="1083309"/>
                    <a:pt x="1041358" y="1062426"/>
                  </a:cubicBezTo>
                  <a:cubicBezTo>
                    <a:pt x="1040676" y="1054740"/>
                    <a:pt x="1039871" y="1047076"/>
                    <a:pt x="1039053" y="1039415"/>
                  </a:cubicBezTo>
                  <a:cubicBezTo>
                    <a:pt x="1080125" y="1035971"/>
                    <a:pt x="1121278" y="1033413"/>
                    <a:pt x="1162581" y="1032436"/>
                  </a:cubicBezTo>
                  <a:cubicBezTo>
                    <a:pt x="1171167" y="1032081"/>
                    <a:pt x="1179867" y="1031726"/>
                    <a:pt x="1188592" y="1031201"/>
                  </a:cubicBezTo>
                  <a:cubicBezTo>
                    <a:pt x="1180336" y="1042656"/>
                    <a:pt x="1172423" y="1054351"/>
                    <a:pt x="1165296" y="1066538"/>
                  </a:cubicBezTo>
                  <a:cubicBezTo>
                    <a:pt x="1160946" y="1073816"/>
                    <a:pt x="1163022" y="1083411"/>
                    <a:pt x="1170296" y="1087923"/>
                  </a:cubicBezTo>
                  <a:cubicBezTo>
                    <a:pt x="1177364" y="1092327"/>
                    <a:pt x="1187307" y="1090204"/>
                    <a:pt x="1191676" y="1082923"/>
                  </a:cubicBezTo>
                  <a:cubicBezTo>
                    <a:pt x="1199428" y="1070118"/>
                    <a:pt x="1207634" y="1057692"/>
                    <a:pt x="1216253" y="1045461"/>
                  </a:cubicBezTo>
                  <a:cubicBezTo>
                    <a:pt x="1224185" y="1031154"/>
                    <a:pt x="1246556" y="1018257"/>
                    <a:pt x="1238181" y="999905"/>
                  </a:cubicBezTo>
                  <a:cubicBezTo>
                    <a:pt x="1222881" y="983006"/>
                    <a:pt x="1201528" y="971616"/>
                    <a:pt x="1184522" y="9561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5" name="Google Shape;3735;p32"/>
            <p:cNvSpPr/>
            <p:nvPr/>
          </p:nvSpPr>
          <p:spPr>
            <a:xfrm>
              <a:off x="13708692" y="8133831"/>
              <a:ext cx="28318" cy="60161"/>
            </a:xfrm>
            <a:custGeom>
              <a:rect b="b" l="l" r="r" t="t"/>
              <a:pathLst>
                <a:path extrusionOk="0" h="60161" w="28318">
                  <a:moveTo>
                    <a:pt x="13590" y="60162"/>
                  </a:moveTo>
                  <a:cubicBezTo>
                    <a:pt x="30890" y="60087"/>
                    <a:pt x="28418" y="40048"/>
                    <a:pt x="27897" y="27922"/>
                  </a:cubicBezTo>
                  <a:cubicBezTo>
                    <a:pt x="26876" y="18227"/>
                    <a:pt x="30080" y="2511"/>
                    <a:pt x="17288" y="113"/>
                  </a:cubicBezTo>
                  <a:cubicBezTo>
                    <a:pt x="3267" y="-1552"/>
                    <a:pt x="2526" y="15563"/>
                    <a:pt x="1517" y="25524"/>
                  </a:cubicBezTo>
                  <a:cubicBezTo>
                    <a:pt x="376" y="38008"/>
                    <a:pt x="-4720" y="58999"/>
                    <a:pt x="13590" y="60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6" name="Google Shape;3736;p32"/>
            <p:cNvSpPr/>
            <p:nvPr/>
          </p:nvSpPr>
          <p:spPr>
            <a:xfrm>
              <a:off x="13707573" y="8262934"/>
              <a:ext cx="30283" cy="68103"/>
            </a:xfrm>
            <a:custGeom>
              <a:rect b="b" l="l" r="r" t="t"/>
              <a:pathLst>
                <a:path extrusionOk="0" h="68103" w="30283">
                  <a:moveTo>
                    <a:pt x="14975" y="68100"/>
                  </a:moveTo>
                  <a:cubicBezTo>
                    <a:pt x="21717" y="68263"/>
                    <a:pt x="28189" y="63180"/>
                    <a:pt x="29041" y="56349"/>
                  </a:cubicBezTo>
                  <a:cubicBezTo>
                    <a:pt x="30483" y="40044"/>
                    <a:pt x="31906" y="22355"/>
                    <a:pt x="25667" y="6911"/>
                  </a:cubicBezTo>
                  <a:cubicBezTo>
                    <a:pt x="19802" y="-5149"/>
                    <a:pt x="225" y="-326"/>
                    <a:pt x="574" y="12904"/>
                  </a:cubicBezTo>
                  <a:cubicBezTo>
                    <a:pt x="552" y="12885"/>
                    <a:pt x="527" y="12868"/>
                    <a:pt x="502" y="12849"/>
                  </a:cubicBezTo>
                  <a:cubicBezTo>
                    <a:pt x="2733" y="28842"/>
                    <a:pt x="-7671" y="65600"/>
                    <a:pt x="14975" y="6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7" name="Google Shape;3737;p32"/>
            <p:cNvSpPr/>
            <p:nvPr/>
          </p:nvSpPr>
          <p:spPr>
            <a:xfrm>
              <a:off x="13713519" y="8394829"/>
              <a:ext cx="29517" cy="72703"/>
            </a:xfrm>
            <a:custGeom>
              <a:rect b="b" l="l" r="r" t="t"/>
              <a:pathLst>
                <a:path extrusionOk="0" h="72703" w="29517">
                  <a:moveTo>
                    <a:pt x="29468" y="56741"/>
                  </a:moveTo>
                  <a:cubicBezTo>
                    <a:pt x="28333" y="43280"/>
                    <a:pt x="27404" y="29800"/>
                    <a:pt x="25892" y="16370"/>
                  </a:cubicBezTo>
                  <a:cubicBezTo>
                    <a:pt x="25159" y="9703"/>
                    <a:pt x="23373" y="2588"/>
                    <a:pt x="16176" y="474"/>
                  </a:cubicBezTo>
                  <a:cubicBezTo>
                    <a:pt x="8153" y="-1985"/>
                    <a:pt x="982" y="5543"/>
                    <a:pt x="1565" y="13368"/>
                  </a:cubicBezTo>
                  <a:cubicBezTo>
                    <a:pt x="291" y="28141"/>
                    <a:pt x="139" y="43025"/>
                    <a:pt x="0" y="57881"/>
                  </a:cubicBezTo>
                  <a:cubicBezTo>
                    <a:pt x="205" y="78453"/>
                    <a:pt x="30921" y="77180"/>
                    <a:pt x="29468" y="567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8" name="Google Shape;3738;p32"/>
            <p:cNvSpPr/>
            <p:nvPr/>
          </p:nvSpPr>
          <p:spPr>
            <a:xfrm>
              <a:off x="13454016" y="7998713"/>
              <a:ext cx="95570" cy="35234"/>
            </a:xfrm>
            <a:custGeom>
              <a:rect b="b" l="l" r="r" t="t"/>
              <a:pathLst>
                <a:path extrusionOk="0" h="35234" w="95570">
                  <a:moveTo>
                    <a:pt x="15352" y="35209"/>
                  </a:moveTo>
                  <a:cubicBezTo>
                    <a:pt x="39105" y="34308"/>
                    <a:pt x="62269" y="28311"/>
                    <a:pt x="85917" y="26835"/>
                  </a:cubicBezTo>
                  <a:cubicBezTo>
                    <a:pt x="85903" y="26807"/>
                    <a:pt x="85886" y="26780"/>
                    <a:pt x="85872" y="26752"/>
                  </a:cubicBezTo>
                  <a:cubicBezTo>
                    <a:pt x="99732" y="23866"/>
                    <a:pt x="98334" y="2381"/>
                    <a:pt x="84250" y="408"/>
                  </a:cubicBezTo>
                  <a:cubicBezTo>
                    <a:pt x="59786" y="-1492"/>
                    <a:pt x="34835" y="3633"/>
                    <a:pt x="10719" y="7764"/>
                  </a:cubicBezTo>
                  <a:cubicBezTo>
                    <a:pt x="3281" y="9351"/>
                    <a:pt x="-1355" y="17279"/>
                    <a:pt x="354" y="24515"/>
                  </a:cubicBezTo>
                  <a:cubicBezTo>
                    <a:pt x="1961" y="31558"/>
                    <a:pt x="8472" y="35590"/>
                    <a:pt x="15352" y="352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9" name="Google Shape;3739;p32"/>
            <p:cNvSpPr/>
            <p:nvPr/>
          </p:nvSpPr>
          <p:spPr>
            <a:xfrm>
              <a:off x="13298939" y="8017676"/>
              <a:ext cx="98582" cy="41682"/>
            </a:xfrm>
            <a:custGeom>
              <a:rect b="b" l="l" r="r" t="t"/>
              <a:pathLst>
                <a:path extrusionOk="0" h="41682" w="98582">
                  <a:moveTo>
                    <a:pt x="74194" y="28916"/>
                  </a:moveTo>
                  <a:cubicBezTo>
                    <a:pt x="83252" y="27446"/>
                    <a:pt x="98213" y="28353"/>
                    <a:pt x="98582" y="14521"/>
                  </a:cubicBezTo>
                  <a:cubicBezTo>
                    <a:pt x="96130" y="-10189"/>
                    <a:pt x="58223" y="3652"/>
                    <a:pt x="42449" y="5777"/>
                  </a:cubicBezTo>
                  <a:cubicBezTo>
                    <a:pt x="28650" y="11177"/>
                    <a:pt x="-2594" y="10816"/>
                    <a:pt x="172" y="31552"/>
                  </a:cubicBezTo>
                  <a:cubicBezTo>
                    <a:pt x="7235" y="55604"/>
                    <a:pt x="56142" y="29335"/>
                    <a:pt x="74194" y="289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0" name="Google Shape;3740;p32"/>
            <p:cNvSpPr/>
            <p:nvPr/>
          </p:nvSpPr>
          <p:spPr>
            <a:xfrm>
              <a:off x="13029440" y="7396361"/>
              <a:ext cx="118465" cy="129381"/>
            </a:xfrm>
            <a:custGeom>
              <a:rect b="b" l="l" r="r" t="t"/>
              <a:pathLst>
                <a:path extrusionOk="0" h="129381" w="118465">
                  <a:moveTo>
                    <a:pt x="9689" y="27890"/>
                  </a:moveTo>
                  <a:cubicBezTo>
                    <a:pt x="12172" y="29366"/>
                    <a:pt x="13761" y="31103"/>
                    <a:pt x="16524" y="33592"/>
                  </a:cubicBezTo>
                  <a:cubicBezTo>
                    <a:pt x="26184" y="43520"/>
                    <a:pt x="35065" y="54195"/>
                    <a:pt x="43798" y="65047"/>
                  </a:cubicBezTo>
                  <a:cubicBezTo>
                    <a:pt x="34066" y="82786"/>
                    <a:pt x="22420" y="104329"/>
                    <a:pt x="39107" y="112892"/>
                  </a:cubicBezTo>
                  <a:cubicBezTo>
                    <a:pt x="54229" y="118694"/>
                    <a:pt x="60221" y="104460"/>
                    <a:pt x="65087" y="91760"/>
                  </a:cubicBezTo>
                  <a:cubicBezTo>
                    <a:pt x="73868" y="102884"/>
                    <a:pt x="82778" y="113975"/>
                    <a:pt x="92455" y="124621"/>
                  </a:cubicBezTo>
                  <a:cubicBezTo>
                    <a:pt x="97906" y="130726"/>
                    <a:pt x="107827" y="130917"/>
                    <a:pt x="113755" y="125434"/>
                  </a:cubicBezTo>
                  <a:cubicBezTo>
                    <a:pt x="123906" y="116011"/>
                    <a:pt x="115595" y="104060"/>
                    <a:pt x="108096" y="96205"/>
                  </a:cubicBezTo>
                  <a:cubicBezTo>
                    <a:pt x="101402" y="89715"/>
                    <a:pt x="90887" y="75394"/>
                    <a:pt x="78908" y="59764"/>
                  </a:cubicBezTo>
                  <a:cubicBezTo>
                    <a:pt x="86299" y="45080"/>
                    <a:pt x="94408" y="30582"/>
                    <a:pt x="97079" y="14913"/>
                  </a:cubicBezTo>
                  <a:cubicBezTo>
                    <a:pt x="96183" y="7188"/>
                    <a:pt x="87808" y="1333"/>
                    <a:pt x="80290" y="4504"/>
                  </a:cubicBezTo>
                  <a:cubicBezTo>
                    <a:pt x="69698" y="11008"/>
                    <a:pt x="64391" y="23206"/>
                    <a:pt x="58931" y="34785"/>
                  </a:cubicBezTo>
                  <a:cubicBezTo>
                    <a:pt x="40821" y="13459"/>
                    <a:pt x="22151" y="-3834"/>
                    <a:pt x="9167" y="739"/>
                  </a:cubicBezTo>
                  <a:cubicBezTo>
                    <a:pt x="-3494" y="4923"/>
                    <a:pt x="-2776" y="24233"/>
                    <a:pt x="9689" y="278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1" name="Google Shape;3741;p32"/>
            <p:cNvSpPr/>
            <p:nvPr/>
          </p:nvSpPr>
          <p:spPr>
            <a:xfrm>
              <a:off x="14314245" y="8474879"/>
              <a:ext cx="101101" cy="176212"/>
            </a:xfrm>
            <a:custGeom>
              <a:rect b="b" l="l" r="r" t="t"/>
              <a:pathLst>
                <a:path extrusionOk="0" h="176212" w="101101">
                  <a:moveTo>
                    <a:pt x="88538" y="12"/>
                  </a:moveTo>
                  <a:cubicBezTo>
                    <a:pt x="81369" y="-301"/>
                    <a:pt x="76398" y="5509"/>
                    <a:pt x="74991" y="12049"/>
                  </a:cubicBezTo>
                  <a:cubicBezTo>
                    <a:pt x="65157" y="30498"/>
                    <a:pt x="56379" y="49084"/>
                    <a:pt x="48536" y="68202"/>
                  </a:cubicBezTo>
                  <a:cubicBezTo>
                    <a:pt x="36463" y="53870"/>
                    <a:pt x="31211" y="35543"/>
                    <a:pt x="23382" y="18978"/>
                  </a:cubicBezTo>
                  <a:cubicBezTo>
                    <a:pt x="15681" y="7862"/>
                    <a:pt x="-1663" y="15781"/>
                    <a:pt x="129" y="28614"/>
                  </a:cubicBezTo>
                  <a:cubicBezTo>
                    <a:pt x="4163" y="51653"/>
                    <a:pt x="12885" y="74381"/>
                    <a:pt x="28420" y="92159"/>
                  </a:cubicBezTo>
                  <a:cubicBezTo>
                    <a:pt x="31281" y="95256"/>
                    <a:pt x="34524" y="96721"/>
                    <a:pt x="37747" y="97074"/>
                  </a:cubicBezTo>
                  <a:cubicBezTo>
                    <a:pt x="35939" y="102384"/>
                    <a:pt x="34052" y="107634"/>
                    <a:pt x="32404" y="113078"/>
                  </a:cubicBezTo>
                  <a:cubicBezTo>
                    <a:pt x="28820" y="125290"/>
                    <a:pt x="25477" y="137607"/>
                    <a:pt x="22719" y="150027"/>
                  </a:cubicBezTo>
                  <a:cubicBezTo>
                    <a:pt x="14641" y="158598"/>
                    <a:pt x="20128" y="172708"/>
                    <a:pt x="31064" y="175447"/>
                  </a:cubicBezTo>
                  <a:cubicBezTo>
                    <a:pt x="43160" y="179406"/>
                    <a:pt x="51879" y="167239"/>
                    <a:pt x="52961" y="156503"/>
                  </a:cubicBezTo>
                  <a:cubicBezTo>
                    <a:pt x="58698" y="131675"/>
                    <a:pt x="65628" y="107118"/>
                    <a:pt x="74559" y="83239"/>
                  </a:cubicBezTo>
                  <a:cubicBezTo>
                    <a:pt x="80168" y="69115"/>
                    <a:pt x="87758" y="50896"/>
                    <a:pt x="94597" y="35873"/>
                  </a:cubicBezTo>
                  <a:cubicBezTo>
                    <a:pt x="101027" y="24519"/>
                    <a:pt x="107530" y="2066"/>
                    <a:pt x="88538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42" name="Google Shape;3742;p32"/>
          <p:cNvGrpSpPr/>
          <p:nvPr/>
        </p:nvGrpSpPr>
        <p:grpSpPr>
          <a:xfrm>
            <a:off x="5483780" y="3835611"/>
            <a:ext cx="818067" cy="401518"/>
            <a:chOff x="10967561" y="7671221"/>
            <a:chExt cx="1636134" cy="803037"/>
          </a:xfrm>
        </p:grpSpPr>
        <p:sp>
          <p:nvSpPr>
            <p:cNvPr id="3743" name="Google Shape;3743;p32"/>
            <p:cNvSpPr/>
            <p:nvPr/>
          </p:nvSpPr>
          <p:spPr>
            <a:xfrm>
              <a:off x="10967561" y="7671221"/>
              <a:ext cx="716462" cy="401402"/>
            </a:xfrm>
            <a:custGeom>
              <a:rect b="b" l="l" r="r" t="t"/>
              <a:pathLst>
                <a:path extrusionOk="0" h="401402" w="716462">
                  <a:moveTo>
                    <a:pt x="701730" y="1560"/>
                  </a:moveTo>
                  <a:cubicBezTo>
                    <a:pt x="673715" y="3686"/>
                    <a:pt x="645589" y="294"/>
                    <a:pt x="617494" y="624"/>
                  </a:cubicBezTo>
                  <a:cubicBezTo>
                    <a:pt x="472204" y="-4902"/>
                    <a:pt x="330203" y="27788"/>
                    <a:pt x="186192" y="38701"/>
                  </a:cubicBezTo>
                  <a:cubicBezTo>
                    <a:pt x="169420" y="38506"/>
                    <a:pt x="162877" y="51361"/>
                    <a:pt x="166162" y="66217"/>
                  </a:cubicBezTo>
                  <a:cubicBezTo>
                    <a:pt x="148840" y="161927"/>
                    <a:pt x="135015" y="258202"/>
                    <a:pt x="126357" y="355159"/>
                  </a:cubicBezTo>
                  <a:cubicBezTo>
                    <a:pt x="103962" y="334662"/>
                    <a:pt x="80368" y="315627"/>
                    <a:pt x="59907" y="293119"/>
                  </a:cubicBezTo>
                  <a:cubicBezTo>
                    <a:pt x="45504" y="280278"/>
                    <a:pt x="24973" y="245382"/>
                    <a:pt x="4044" y="265945"/>
                  </a:cubicBezTo>
                  <a:cubicBezTo>
                    <a:pt x="-5059" y="276955"/>
                    <a:pt x="2599" y="290123"/>
                    <a:pt x="13246" y="296540"/>
                  </a:cubicBezTo>
                  <a:cubicBezTo>
                    <a:pt x="43619" y="329282"/>
                    <a:pt x="76543" y="359307"/>
                    <a:pt x="110293" y="388572"/>
                  </a:cubicBezTo>
                  <a:cubicBezTo>
                    <a:pt x="173249" y="441790"/>
                    <a:pt x="162539" y="314378"/>
                    <a:pt x="169900" y="280960"/>
                  </a:cubicBezTo>
                  <a:cubicBezTo>
                    <a:pt x="176872" y="211356"/>
                    <a:pt x="189602" y="142645"/>
                    <a:pt x="201350" y="73757"/>
                  </a:cubicBezTo>
                  <a:cubicBezTo>
                    <a:pt x="305905" y="66582"/>
                    <a:pt x="408830" y="42084"/>
                    <a:pt x="513761" y="38284"/>
                  </a:cubicBezTo>
                  <a:cubicBezTo>
                    <a:pt x="557893" y="37069"/>
                    <a:pt x="602004" y="35406"/>
                    <a:pt x="646153" y="35374"/>
                  </a:cubicBezTo>
                  <a:cubicBezTo>
                    <a:pt x="667412" y="34410"/>
                    <a:pt x="690856" y="39025"/>
                    <a:pt x="710304" y="28829"/>
                  </a:cubicBezTo>
                  <a:cubicBezTo>
                    <a:pt x="722101" y="21013"/>
                    <a:pt x="715687" y="1362"/>
                    <a:pt x="701730" y="1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4" name="Google Shape;3744;p32"/>
            <p:cNvSpPr/>
            <p:nvPr/>
          </p:nvSpPr>
          <p:spPr>
            <a:xfrm>
              <a:off x="11326172" y="7779988"/>
              <a:ext cx="128399" cy="254573"/>
            </a:xfrm>
            <a:custGeom>
              <a:rect b="b" l="l" r="r" t="t"/>
              <a:pathLst>
                <a:path extrusionOk="0" h="254573" w="128399">
                  <a:moveTo>
                    <a:pt x="125957" y="61265"/>
                  </a:moveTo>
                  <a:cubicBezTo>
                    <a:pt x="122222" y="33426"/>
                    <a:pt x="101858" y="3537"/>
                    <a:pt x="72157" y="231"/>
                  </a:cubicBezTo>
                  <a:cubicBezTo>
                    <a:pt x="40031" y="-2702"/>
                    <a:pt x="10135" y="22684"/>
                    <a:pt x="2014" y="52847"/>
                  </a:cubicBezTo>
                  <a:cubicBezTo>
                    <a:pt x="-3292" y="63113"/>
                    <a:pt x="2174" y="77854"/>
                    <a:pt x="15034" y="77822"/>
                  </a:cubicBezTo>
                  <a:cubicBezTo>
                    <a:pt x="29544" y="77690"/>
                    <a:pt x="32760" y="62010"/>
                    <a:pt x="39659" y="52231"/>
                  </a:cubicBezTo>
                  <a:cubicBezTo>
                    <a:pt x="59524" y="26887"/>
                    <a:pt x="80547" y="31237"/>
                    <a:pt x="89950" y="61721"/>
                  </a:cubicBezTo>
                  <a:cubicBezTo>
                    <a:pt x="92946" y="84159"/>
                    <a:pt x="76397" y="102742"/>
                    <a:pt x="64200" y="119821"/>
                  </a:cubicBezTo>
                  <a:cubicBezTo>
                    <a:pt x="57333" y="128229"/>
                    <a:pt x="48323" y="139089"/>
                    <a:pt x="54741" y="150315"/>
                  </a:cubicBezTo>
                  <a:cubicBezTo>
                    <a:pt x="59141" y="159154"/>
                    <a:pt x="69290" y="159245"/>
                    <a:pt x="77561" y="161768"/>
                  </a:cubicBezTo>
                  <a:cubicBezTo>
                    <a:pt x="85236" y="164694"/>
                    <a:pt x="91128" y="171156"/>
                    <a:pt x="92615" y="179404"/>
                  </a:cubicBezTo>
                  <a:cubicBezTo>
                    <a:pt x="96375" y="200012"/>
                    <a:pt x="74391" y="211875"/>
                    <a:pt x="57786" y="217254"/>
                  </a:cubicBezTo>
                  <a:cubicBezTo>
                    <a:pt x="44393" y="219189"/>
                    <a:pt x="30621" y="224900"/>
                    <a:pt x="33948" y="241095"/>
                  </a:cubicBezTo>
                  <a:cubicBezTo>
                    <a:pt x="45083" y="270079"/>
                    <a:pt x="87292" y="245097"/>
                    <a:pt x="103903" y="233053"/>
                  </a:cubicBezTo>
                  <a:cubicBezTo>
                    <a:pt x="138134" y="208993"/>
                    <a:pt x="136420" y="152852"/>
                    <a:pt x="99200" y="132491"/>
                  </a:cubicBezTo>
                  <a:cubicBezTo>
                    <a:pt x="114453" y="112162"/>
                    <a:pt x="128692" y="87639"/>
                    <a:pt x="125957" y="61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5" name="Google Shape;3745;p32"/>
            <p:cNvSpPr/>
            <p:nvPr/>
          </p:nvSpPr>
          <p:spPr>
            <a:xfrm>
              <a:off x="11182335" y="8092071"/>
              <a:ext cx="494608" cy="52478"/>
            </a:xfrm>
            <a:custGeom>
              <a:rect b="b" l="l" r="r" t="t"/>
              <a:pathLst>
                <a:path extrusionOk="0" h="52478" w="494608">
                  <a:moveTo>
                    <a:pt x="484649" y="239"/>
                  </a:moveTo>
                  <a:cubicBezTo>
                    <a:pt x="358668" y="-1731"/>
                    <a:pt x="231930" y="9001"/>
                    <a:pt x="105803" y="13448"/>
                  </a:cubicBezTo>
                  <a:cubicBezTo>
                    <a:pt x="76526" y="14781"/>
                    <a:pt x="46090" y="15439"/>
                    <a:pt x="15748" y="17120"/>
                  </a:cubicBezTo>
                  <a:cubicBezTo>
                    <a:pt x="6101" y="17680"/>
                    <a:pt x="-968" y="27549"/>
                    <a:pt x="108" y="36764"/>
                  </a:cubicBezTo>
                  <a:cubicBezTo>
                    <a:pt x="1091" y="45603"/>
                    <a:pt x="8630" y="52246"/>
                    <a:pt x="17480" y="52479"/>
                  </a:cubicBezTo>
                  <a:cubicBezTo>
                    <a:pt x="120073" y="49344"/>
                    <a:pt x="222440" y="42610"/>
                    <a:pt x="325445" y="39384"/>
                  </a:cubicBezTo>
                  <a:cubicBezTo>
                    <a:pt x="378600" y="34634"/>
                    <a:pt x="433898" y="39450"/>
                    <a:pt x="485820" y="26759"/>
                  </a:cubicBezTo>
                  <a:cubicBezTo>
                    <a:pt x="498143" y="22402"/>
                    <a:pt x="497282" y="3322"/>
                    <a:pt x="484649" y="2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6" name="Google Shape;3746;p32"/>
            <p:cNvSpPr/>
            <p:nvPr/>
          </p:nvSpPr>
          <p:spPr>
            <a:xfrm>
              <a:off x="11322274" y="8219915"/>
              <a:ext cx="184485" cy="254343"/>
            </a:xfrm>
            <a:custGeom>
              <a:rect b="b" l="l" r="r" t="t"/>
              <a:pathLst>
                <a:path extrusionOk="0" h="254343" w="184485">
                  <a:moveTo>
                    <a:pt x="154540" y="103961"/>
                  </a:moveTo>
                  <a:cubicBezTo>
                    <a:pt x="154484" y="92456"/>
                    <a:pt x="154411" y="80952"/>
                    <a:pt x="154345" y="69444"/>
                  </a:cubicBezTo>
                  <a:cubicBezTo>
                    <a:pt x="153230" y="50750"/>
                    <a:pt x="156114" y="31099"/>
                    <a:pt x="151397" y="12944"/>
                  </a:cubicBezTo>
                  <a:cubicBezTo>
                    <a:pt x="146680" y="2616"/>
                    <a:pt x="130375" y="4189"/>
                    <a:pt x="127375" y="15238"/>
                  </a:cubicBezTo>
                  <a:cubicBezTo>
                    <a:pt x="125361" y="20757"/>
                    <a:pt x="124940" y="27069"/>
                    <a:pt x="124563" y="32961"/>
                  </a:cubicBezTo>
                  <a:cubicBezTo>
                    <a:pt x="123191" y="56641"/>
                    <a:pt x="122281" y="80353"/>
                    <a:pt x="121619" y="104069"/>
                  </a:cubicBezTo>
                  <a:cubicBezTo>
                    <a:pt x="96385" y="104726"/>
                    <a:pt x="71174" y="106933"/>
                    <a:pt x="46069" y="109455"/>
                  </a:cubicBezTo>
                  <a:cubicBezTo>
                    <a:pt x="60308" y="78679"/>
                    <a:pt x="77902" y="49448"/>
                    <a:pt x="90974" y="18268"/>
                  </a:cubicBezTo>
                  <a:cubicBezTo>
                    <a:pt x="95799" y="3778"/>
                    <a:pt x="74916" y="-6832"/>
                    <a:pt x="65962" y="5268"/>
                  </a:cubicBezTo>
                  <a:cubicBezTo>
                    <a:pt x="65948" y="5236"/>
                    <a:pt x="65935" y="5205"/>
                    <a:pt x="65921" y="5174"/>
                  </a:cubicBezTo>
                  <a:cubicBezTo>
                    <a:pt x="41038" y="35473"/>
                    <a:pt x="26085" y="72388"/>
                    <a:pt x="7717" y="106710"/>
                  </a:cubicBezTo>
                  <a:cubicBezTo>
                    <a:pt x="-697" y="119032"/>
                    <a:pt x="-6038" y="140343"/>
                    <a:pt x="12497" y="146182"/>
                  </a:cubicBezTo>
                  <a:cubicBezTo>
                    <a:pt x="30352" y="149951"/>
                    <a:pt x="48755" y="143659"/>
                    <a:pt x="66812" y="143283"/>
                  </a:cubicBezTo>
                  <a:cubicBezTo>
                    <a:pt x="84818" y="141387"/>
                    <a:pt x="102837" y="140510"/>
                    <a:pt x="120867" y="140096"/>
                  </a:cubicBezTo>
                  <a:cubicBezTo>
                    <a:pt x="120543" y="163206"/>
                    <a:pt x="120431" y="186319"/>
                    <a:pt x="120682" y="209419"/>
                  </a:cubicBezTo>
                  <a:cubicBezTo>
                    <a:pt x="122616" y="225026"/>
                    <a:pt x="114209" y="250259"/>
                    <a:pt x="135855" y="254222"/>
                  </a:cubicBezTo>
                  <a:cubicBezTo>
                    <a:pt x="157212" y="256168"/>
                    <a:pt x="157776" y="234380"/>
                    <a:pt x="156174" y="218070"/>
                  </a:cubicBezTo>
                  <a:cubicBezTo>
                    <a:pt x="155334" y="191978"/>
                    <a:pt x="154961" y="165878"/>
                    <a:pt x="154749" y="139769"/>
                  </a:cubicBezTo>
                  <a:cubicBezTo>
                    <a:pt x="159480" y="139769"/>
                    <a:pt x="164208" y="139755"/>
                    <a:pt x="168939" y="139772"/>
                  </a:cubicBezTo>
                  <a:cubicBezTo>
                    <a:pt x="177555" y="138648"/>
                    <a:pt x="184345" y="131494"/>
                    <a:pt x="184485" y="122700"/>
                  </a:cubicBezTo>
                  <a:cubicBezTo>
                    <a:pt x="184607" y="106282"/>
                    <a:pt x="167831" y="103755"/>
                    <a:pt x="154540" y="103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7" name="Google Shape;3747;p32"/>
            <p:cNvSpPr/>
            <p:nvPr/>
          </p:nvSpPr>
          <p:spPr>
            <a:xfrm>
              <a:off x="11801921" y="8005840"/>
              <a:ext cx="211914" cy="51929"/>
            </a:xfrm>
            <a:custGeom>
              <a:rect b="b" l="l" r="r" t="t"/>
              <a:pathLst>
                <a:path extrusionOk="0" h="51929" w="211914">
                  <a:moveTo>
                    <a:pt x="160023" y="35433"/>
                  </a:moveTo>
                  <a:cubicBezTo>
                    <a:pt x="175826" y="30419"/>
                    <a:pt x="212544" y="36592"/>
                    <a:pt x="211906" y="13030"/>
                  </a:cubicBezTo>
                  <a:cubicBezTo>
                    <a:pt x="210969" y="4984"/>
                    <a:pt x="203569" y="-723"/>
                    <a:pt x="195563" y="74"/>
                  </a:cubicBezTo>
                  <a:cubicBezTo>
                    <a:pt x="172011" y="2367"/>
                    <a:pt x="148459" y="4191"/>
                    <a:pt x="124953" y="6669"/>
                  </a:cubicBezTo>
                  <a:cubicBezTo>
                    <a:pt x="89141" y="9787"/>
                    <a:pt x="53733" y="19736"/>
                    <a:pt x="17583" y="15977"/>
                  </a:cubicBezTo>
                  <a:cubicBezTo>
                    <a:pt x="-3973" y="15240"/>
                    <a:pt x="-6621" y="48257"/>
                    <a:pt x="14726" y="51055"/>
                  </a:cubicBezTo>
                  <a:cubicBezTo>
                    <a:pt x="63575" y="55832"/>
                    <a:pt x="111578" y="39682"/>
                    <a:pt x="160023" y="35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8" name="Google Shape;3748;p32"/>
            <p:cNvSpPr/>
            <p:nvPr/>
          </p:nvSpPr>
          <p:spPr>
            <a:xfrm>
              <a:off x="11831029" y="8096103"/>
              <a:ext cx="192132" cy="49798"/>
            </a:xfrm>
            <a:custGeom>
              <a:rect b="b" l="l" r="r" t="t"/>
              <a:pathLst>
                <a:path extrusionOk="0" h="49798" w="192132">
                  <a:moveTo>
                    <a:pt x="100308" y="4806"/>
                  </a:moveTo>
                  <a:cubicBezTo>
                    <a:pt x="75352" y="7649"/>
                    <a:pt x="50654" y="12427"/>
                    <a:pt x="25576" y="13930"/>
                  </a:cubicBezTo>
                  <a:cubicBezTo>
                    <a:pt x="14713" y="12594"/>
                    <a:pt x="-324" y="18012"/>
                    <a:pt x="10" y="31656"/>
                  </a:cubicBezTo>
                  <a:cubicBezTo>
                    <a:pt x="-1018" y="66424"/>
                    <a:pt x="75401" y="40544"/>
                    <a:pt x="97406" y="40450"/>
                  </a:cubicBezTo>
                  <a:cubicBezTo>
                    <a:pt x="124326" y="36514"/>
                    <a:pt x="151529" y="35182"/>
                    <a:pt x="178551" y="32356"/>
                  </a:cubicBezTo>
                  <a:cubicBezTo>
                    <a:pt x="186091" y="31514"/>
                    <a:pt x="192038" y="24968"/>
                    <a:pt x="192132" y="17389"/>
                  </a:cubicBezTo>
                  <a:cubicBezTo>
                    <a:pt x="192393" y="-12416"/>
                    <a:pt x="120529" y="5223"/>
                    <a:pt x="100308" y="4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9" name="Google Shape;3749;p32"/>
            <p:cNvSpPr/>
            <p:nvPr/>
          </p:nvSpPr>
          <p:spPr>
            <a:xfrm>
              <a:off x="12101106" y="7738786"/>
              <a:ext cx="123035" cy="641430"/>
            </a:xfrm>
            <a:custGeom>
              <a:rect b="b" l="l" r="r" t="t"/>
              <a:pathLst>
                <a:path extrusionOk="0" h="641430" w="123035">
                  <a:moveTo>
                    <a:pt x="65164" y="472293"/>
                  </a:moveTo>
                  <a:cubicBezTo>
                    <a:pt x="18492" y="326746"/>
                    <a:pt x="21792" y="155665"/>
                    <a:pt x="110588" y="26463"/>
                  </a:cubicBezTo>
                  <a:cubicBezTo>
                    <a:pt x="121424" y="15850"/>
                    <a:pt x="114403" y="-2726"/>
                    <a:pt x="98527" y="336"/>
                  </a:cubicBezTo>
                  <a:cubicBezTo>
                    <a:pt x="84096" y="4495"/>
                    <a:pt x="76807" y="19758"/>
                    <a:pt x="68606" y="31158"/>
                  </a:cubicBezTo>
                  <a:cubicBezTo>
                    <a:pt x="45441" y="66482"/>
                    <a:pt x="28293" y="105488"/>
                    <a:pt x="17053" y="146165"/>
                  </a:cubicBezTo>
                  <a:cubicBezTo>
                    <a:pt x="-25225" y="311167"/>
                    <a:pt x="15231" y="487823"/>
                    <a:pt x="93050" y="635980"/>
                  </a:cubicBezTo>
                  <a:cubicBezTo>
                    <a:pt x="98913" y="642397"/>
                    <a:pt x="109128" y="643173"/>
                    <a:pt x="116090" y="638175"/>
                  </a:cubicBezTo>
                  <a:cubicBezTo>
                    <a:pt x="128186" y="629552"/>
                    <a:pt x="122037" y="614805"/>
                    <a:pt x="115995" y="604407"/>
                  </a:cubicBezTo>
                  <a:cubicBezTo>
                    <a:pt x="95280" y="561896"/>
                    <a:pt x="79915" y="517162"/>
                    <a:pt x="65164" y="4722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0" name="Google Shape;3750;p32"/>
            <p:cNvSpPr/>
            <p:nvPr/>
          </p:nvSpPr>
          <p:spPr>
            <a:xfrm>
              <a:off x="12246534" y="7999520"/>
              <a:ext cx="160018" cy="175041"/>
            </a:xfrm>
            <a:custGeom>
              <a:rect b="b" l="l" r="r" t="t"/>
              <a:pathLst>
                <a:path extrusionOk="0" h="175041" w="160018">
                  <a:moveTo>
                    <a:pt x="152258" y="62817"/>
                  </a:moveTo>
                  <a:cubicBezTo>
                    <a:pt x="152910" y="53039"/>
                    <a:pt x="152624" y="40166"/>
                    <a:pt x="142071" y="35733"/>
                  </a:cubicBezTo>
                  <a:cubicBezTo>
                    <a:pt x="118916" y="-395"/>
                    <a:pt x="65193" y="-15132"/>
                    <a:pt x="34562" y="20206"/>
                  </a:cubicBezTo>
                  <a:cubicBezTo>
                    <a:pt x="613" y="56915"/>
                    <a:pt x="-20406" y="136389"/>
                    <a:pt x="30297" y="167294"/>
                  </a:cubicBezTo>
                  <a:cubicBezTo>
                    <a:pt x="64510" y="182031"/>
                    <a:pt x="102681" y="159085"/>
                    <a:pt x="121909" y="130647"/>
                  </a:cubicBezTo>
                  <a:cubicBezTo>
                    <a:pt x="125905" y="145819"/>
                    <a:pt x="118623" y="171111"/>
                    <a:pt x="139447" y="174915"/>
                  </a:cubicBezTo>
                  <a:cubicBezTo>
                    <a:pt x="162919" y="177135"/>
                    <a:pt x="161501" y="149591"/>
                    <a:pt x="158129" y="133619"/>
                  </a:cubicBezTo>
                  <a:cubicBezTo>
                    <a:pt x="155310" y="110053"/>
                    <a:pt x="153000" y="86532"/>
                    <a:pt x="152258" y="62817"/>
                  </a:cubicBezTo>
                  <a:close/>
                  <a:moveTo>
                    <a:pt x="54445" y="136399"/>
                  </a:moveTo>
                  <a:cubicBezTo>
                    <a:pt x="9898" y="138943"/>
                    <a:pt x="52692" y="-23025"/>
                    <a:pt x="118174" y="55426"/>
                  </a:cubicBezTo>
                  <a:cubicBezTo>
                    <a:pt x="111976" y="89191"/>
                    <a:pt x="92514" y="131395"/>
                    <a:pt x="54445" y="1363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1" name="Google Shape;3751;p32"/>
            <p:cNvSpPr/>
            <p:nvPr/>
          </p:nvSpPr>
          <p:spPr>
            <a:xfrm>
              <a:off x="12373091" y="7909986"/>
              <a:ext cx="108162" cy="113047"/>
            </a:xfrm>
            <a:custGeom>
              <a:rect b="b" l="l" r="r" t="t"/>
              <a:pathLst>
                <a:path extrusionOk="0" h="113047" w="108162">
                  <a:moveTo>
                    <a:pt x="108066" y="91962"/>
                  </a:moveTo>
                  <a:cubicBezTo>
                    <a:pt x="106387" y="76574"/>
                    <a:pt x="88789" y="75933"/>
                    <a:pt x="76648" y="76504"/>
                  </a:cubicBezTo>
                  <a:cubicBezTo>
                    <a:pt x="85089" y="52124"/>
                    <a:pt x="86326" y="12168"/>
                    <a:pt x="56792" y="2163"/>
                  </a:cubicBezTo>
                  <a:cubicBezTo>
                    <a:pt x="37066" y="-3986"/>
                    <a:pt x="15531" y="3322"/>
                    <a:pt x="3038" y="19657"/>
                  </a:cubicBezTo>
                  <a:cubicBezTo>
                    <a:pt x="3062" y="19650"/>
                    <a:pt x="3083" y="19643"/>
                    <a:pt x="3107" y="19632"/>
                  </a:cubicBezTo>
                  <a:cubicBezTo>
                    <a:pt x="-4230" y="27935"/>
                    <a:pt x="2320" y="42074"/>
                    <a:pt x="13434" y="41963"/>
                  </a:cubicBezTo>
                  <a:cubicBezTo>
                    <a:pt x="24280" y="41761"/>
                    <a:pt x="32972" y="31318"/>
                    <a:pt x="44389" y="34944"/>
                  </a:cubicBezTo>
                  <a:cubicBezTo>
                    <a:pt x="48483" y="46201"/>
                    <a:pt x="45229" y="58618"/>
                    <a:pt x="41393" y="69506"/>
                  </a:cubicBezTo>
                  <a:cubicBezTo>
                    <a:pt x="32523" y="86718"/>
                    <a:pt x="26475" y="107635"/>
                    <a:pt x="51688" y="112866"/>
                  </a:cubicBezTo>
                  <a:cubicBezTo>
                    <a:pt x="66251" y="113558"/>
                    <a:pt x="81065" y="112201"/>
                    <a:pt x="95468" y="110012"/>
                  </a:cubicBezTo>
                  <a:cubicBezTo>
                    <a:pt x="103572" y="108425"/>
                    <a:pt x="108955" y="99868"/>
                    <a:pt x="108066" y="919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2" name="Google Shape;3752;p32"/>
            <p:cNvSpPr/>
            <p:nvPr/>
          </p:nvSpPr>
          <p:spPr>
            <a:xfrm>
              <a:off x="12456297" y="7736476"/>
              <a:ext cx="147398" cy="640579"/>
            </a:xfrm>
            <a:custGeom>
              <a:rect b="b" l="l" r="r" t="t"/>
              <a:pathLst>
                <a:path extrusionOk="0" h="640579" w="147398">
                  <a:moveTo>
                    <a:pt x="115246" y="151426"/>
                  </a:moveTo>
                  <a:cubicBezTo>
                    <a:pt x="97833" y="106215"/>
                    <a:pt x="71306" y="24218"/>
                    <a:pt x="26240" y="2229"/>
                  </a:cubicBezTo>
                  <a:cubicBezTo>
                    <a:pt x="3200" y="-7466"/>
                    <a:pt x="-11415" y="16890"/>
                    <a:pt x="11565" y="28801"/>
                  </a:cubicBezTo>
                  <a:cubicBezTo>
                    <a:pt x="99432" y="136403"/>
                    <a:pt x="136327" y="333459"/>
                    <a:pt x="93809" y="465806"/>
                  </a:cubicBezTo>
                  <a:cubicBezTo>
                    <a:pt x="84656" y="494382"/>
                    <a:pt x="73239" y="522152"/>
                    <a:pt x="58840" y="548484"/>
                  </a:cubicBezTo>
                  <a:cubicBezTo>
                    <a:pt x="46182" y="570641"/>
                    <a:pt x="31982" y="591844"/>
                    <a:pt x="18840" y="613739"/>
                  </a:cubicBezTo>
                  <a:cubicBezTo>
                    <a:pt x="13875" y="622018"/>
                    <a:pt x="16359" y="633056"/>
                    <a:pt x="24648" y="638154"/>
                  </a:cubicBezTo>
                  <a:cubicBezTo>
                    <a:pt x="49360" y="650288"/>
                    <a:pt x="58429" y="613694"/>
                    <a:pt x="70351" y="598918"/>
                  </a:cubicBezTo>
                  <a:cubicBezTo>
                    <a:pt x="84120" y="577642"/>
                    <a:pt x="95941" y="556053"/>
                    <a:pt x="106591" y="532877"/>
                  </a:cubicBezTo>
                  <a:cubicBezTo>
                    <a:pt x="163273" y="413270"/>
                    <a:pt x="155841" y="274795"/>
                    <a:pt x="115246" y="151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3" name="Google Shape;3753;p32"/>
          <p:cNvGrpSpPr/>
          <p:nvPr/>
        </p:nvGrpSpPr>
        <p:grpSpPr>
          <a:xfrm>
            <a:off x="4422780" y="3615051"/>
            <a:ext cx="850209" cy="803116"/>
            <a:chOff x="8845561" y="7230102"/>
            <a:chExt cx="1700417" cy="1606232"/>
          </a:xfrm>
        </p:grpSpPr>
        <p:sp>
          <p:nvSpPr>
            <p:cNvPr id="3754" name="Google Shape;3754;p32"/>
            <p:cNvSpPr/>
            <p:nvPr/>
          </p:nvSpPr>
          <p:spPr>
            <a:xfrm>
              <a:off x="9047863" y="7455206"/>
              <a:ext cx="1430045" cy="1318738"/>
            </a:xfrm>
            <a:custGeom>
              <a:rect b="b" l="l" r="r" t="t"/>
              <a:pathLst>
                <a:path extrusionOk="0" h="1318738" w="1430045">
                  <a:moveTo>
                    <a:pt x="1367942" y="672734"/>
                  </a:moveTo>
                  <a:cubicBezTo>
                    <a:pt x="1350740" y="673481"/>
                    <a:pt x="1333527" y="673972"/>
                    <a:pt x="1316318" y="674512"/>
                  </a:cubicBezTo>
                  <a:cubicBezTo>
                    <a:pt x="1314370" y="660376"/>
                    <a:pt x="1312159" y="646282"/>
                    <a:pt x="1309302" y="632377"/>
                  </a:cubicBezTo>
                  <a:cubicBezTo>
                    <a:pt x="1305813" y="619802"/>
                    <a:pt x="1286343" y="619381"/>
                    <a:pt x="1282553" y="631918"/>
                  </a:cubicBezTo>
                  <a:cubicBezTo>
                    <a:pt x="1280113" y="640071"/>
                    <a:pt x="1282472" y="648477"/>
                    <a:pt x="1283216" y="656746"/>
                  </a:cubicBezTo>
                  <a:cubicBezTo>
                    <a:pt x="1284128" y="662968"/>
                    <a:pt x="1284880" y="669220"/>
                    <a:pt x="1285652" y="675466"/>
                  </a:cubicBezTo>
                  <a:cubicBezTo>
                    <a:pt x="1262307" y="676041"/>
                    <a:pt x="1238959" y="676486"/>
                    <a:pt x="1215618" y="676735"/>
                  </a:cubicBezTo>
                  <a:cubicBezTo>
                    <a:pt x="1190438" y="677437"/>
                    <a:pt x="1165262" y="677788"/>
                    <a:pt x="1140092" y="677994"/>
                  </a:cubicBezTo>
                  <a:cubicBezTo>
                    <a:pt x="1139758" y="674961"/>
                    <a:pt x="1139523" y="671910"/>
                    <a:pt x="1139134" y="668894"/>
                  </a:cubicBezTo>
                  <a:cubicBezTo>
                    <a:pt x="1137470" y="660053"/>
                    <a:pt x="1137372" y="649172"/>
                    <a:pt x="1129320" y="643494"/>
                  </a:cubicBezTo>
                  <a:cubicBezTo>
                    <a:pt x="1123371" y="638974"/>
                    <a:pt x="1114368" y="641635"/>
                    <a:pt x="1111118" y="648060"/>
                  </a:cubicBezTo>
                  <a:cubicBezTo>
                    <a:pt x="1110177" y="657897"/>
                    <a:pt x="1110542" y="668003"/>
                    <a:pt x="1111128" y="678180"/>
                  </a:cubicBezTo>
                  <a:cubicBezTo>
                    <a:pt x="1053818" y="678271"/>
                    <a:pt x="996536" y="677300"/>
                    <a:pt x="939268" y="675687"/>
                  </a:cubicBezTo>
                  <a:cubicBezTo>
                    <a:pt x="938521" y="669192"/>
                    <a:pt x="937763" y="662694"/>
                    <a:pt x="936804" y="656231"/>
                  </a:cubicBezTo>
                  <a:cubicBezTo>
                    <a:pt x="935678" y="646114"/>
                    <a:pt x="933098" y="630603"/>
                    <a:pt x="919451" y="632872"/>
                  </a:cubicBezTo>
                  <a:cubicBezTo>
                    <a:pt x="906279" y="635288"/>
                    <a:pt x="908967" y="650287"/>
                    <a:pt x="909943" y="660169"/>
                  </a:cubicBezTo>
                  <a:cubicBezTo>
                    <a:pt x="910269" y="665044"/>
                    <a:pt x="910452" y="669925"/>
                    <a:pt x="910669" y="674800"/>
                  </a:cubicBezTo>
                  <a:cubicBezTo>
                    <a:pt x="859642" y="673194"/>
                    <a:pt x="808626" y="671202"/>
                    <a:pt x="757616" y="669094"/>
                  </a:cubicBezTo>
                  <a:cubicBezTo>
                    <a:pt x="757451" y="619223"/>
                    <a:pt x="757104" y="569356"/>
                    <a:pt x="756574" y="519488"/>
                  </a:cubicBezTo>
                  <a:cubicBezTo>
                    <a:pt x="761979" y="519022"/>
                    <a:pt x="767388" y="518580"/>
                    <a:pt x="772747" y="517836"/>
                  </a:cubicBezTo>
                  <a:cubicBezTo>
                    <a:pt x="779104" y="516507"/>
                    <a:pt x="786580" y="514870"/>
                    <a:pt x="788682" y="507642"/>
                  </a:cubicBezTo>
                  <a:cubicBezTo>
                    <a:pt x="793203" y="487705"/>
                    <a:pt x="770476" y="489385"/>
                    <a:pt x="756286" y="490118"/>
                  </a:cubicBezTo>
                  <a:cubicBezTo>
                    <a:pt x="755686" y="441226"/>
                    <a:pt x="754857" y="392340"/>
                    <a:pt x="753825" y="343455"/>
                  </a:cubicBezTo>
                  <a:cubicBezTo>
                    <a:pt x="759729" y="342487"/>
                    <a:pt x="765661" y="341775"/>
                    <a:pt x="771578" y="341747"/>
                  </a:cubicBezTo>
                  <a:cubicBezTo>
                    <a:pt x="777082" y="342255"/>
                    <a:pt x="781971" y="338047"/>
                    <a:pt x="782786" y="332931"/>
                  </a:cubicBezTo>
                  <a:cubicBezTo>
                    <a:pt x="783477" y="317662"/>
                    <a:pt x="766721" y="316746"/>
                    <a:pt x="753200" y="317013"/>
                  </a:cubicBezTo>
                  <a:cubicBezTo>
                    <a:pt x="751895" y="259886"/>
                    <a:pt x="750322" y="202767"/>
                    <a:pt x="748322" y="145654"/>
                  </a:cubicBezTo>
                  <a:cubicBezTo>
                    <a:pt x="754218" y="145170"/>
                    <a:pt x="760140" y="144777"/>
                    <a:pt x="765864" y="144493"/>
                  </a:cubicBezTo>
                  <a:cubicBezTo>
                    <a:pt x="771459" y="145366"/>
                    <a:pt x="777661" y="141197"/>
                    <a:pt x="779248" y="135845"/>
                  </a:cubicBezTo>
                  <a:cubicBezTo>
                    <a:pt x="783354" y="116673"/>
                    <a:pt x="762565" y="116614"/>
                    <a:pt x="747286" y="117213"/>
                  </a:cubicBezTo>
                  <a:cubicBezTo>
                    <a:pt x="746040" y="83744"/>
                    <a:pt x="744720" y="50275"/>
                    <a:pt x="743201" y="16812"/>
                  </a:cubicBezTo>
                  <a:cubicBezTo>
                    <a:pt x="745637" y="2662"/>
                    <a:pt x="728224" y="-6344"/>
                    <a:pt x="719607" y="5436"/>
                  </a:cubicBezTo>
                  <a:cubicBezTo>
                    <a:pt x="713380" y="15167"/>
                    <a:pt x="716890" y="27743"/>
                    <a:pt x="716181" y="38727"/>
                  </a:cubicBezTo>
                  <a:cubicBezTo>
                    <a:pt x="716908" y="65291"/>
                    <a:pt x="717606" y="91855"/>
                    <a:pt x="718294" y="118416"/>
                  </a:cubicBezTo>
                  <a:cubicBezTo>
                    <a:pt x="706357" y="119412"/>
                    <a:pt x="695606" y="122912"/>
                    <a:pt x="696979" y="137167"/>
                  </a:cubicBezTo>
                  <a:cubicBezTo>
                    <a:pt x="699499" y="149105"/>
                    <a:pt x="709137" y="150048"/>
                    <a:pt x="719077" y="149021"/>
                  </a:cubicBezTo>
                  <a:cubicBezTo>
                    <a:pt x="720513" y="205877"/>
                    <a:pt x="721832" y="262734"/>
                    <a:pt x="722973" y="319594"/>
                  </a:cubicBezTo>
                  <a:cubicBezTo>
                    <a:pt x="709084" y="321470"/>
                    <a:pt x="695901" y="325706"/>
                    <a:pt x="699221" y="341642"/>
                  </a:cubicBezTo>
                  <a:cubicBezTo>
                    <a:pt x="703619" y="353695"/>
                    <a:pt x="713521" y="352832"/>
                    <a:pt x="723552" y="350205"/>
                  </a:cubicBezTo>
                  <a:cubicBezTo>
                    <a:pt x="724444" y="397502"/>
                    <a:pt x="725177" y="444803"/>
                    <a:pt x="725756" y="492103"/>
                  </a:cubicBezTo>
                  <a:cubicBezTo>
                    <a:pt x="719000" y="493955"/>
                    <a:pt x="714012" y="498061"/>
                    <a:pt x="714016" y="507288"/>
                  </a:cubicBezTo>
                  <a:cubicBezTo>
                    <a:pt x="714311" y="514084"/>
                    <a:pt x="719611" y="520147"/>
                    <a:pt x="726142" y="521515"/>
                  </a:cubicBezTo>
                  <a:cubicBezTo>
                    <a:pt x="726662" y="570278"/>
                    <a:pt x="726911" y="619044"/>
                    <a:pt x="726995" y="667811"/>
                  </a:cubicBezTo>
                  <a:cubicBezTo>
                    <a:pt x="662602" y="665128"/>
                    <a:pt x="598216" y="662456"/>
                    <a:pt x="533820" y="660425"/>
                  </a:cubicBezTo>
                  <a:cubicBezTo>
                    <a:pt x="529808" y="647849"/>
                    <a:pt x="522694" y="630859"/>
                    <a:pt x="507783" y="638619"/>
                  </a:cubicBezTo>
                  <a:cubicBezTo>
                    <a:pt x="501318" y="642582"/>
                    <a:pt x="500391" y="650999"/>
                    <a:pt x="503887" y="657307"/>
                  </a:cubicBezTo>
                  <a:cubicBezTo>
                    <a:pt x="504133" y="658051"/>
                    <a:pt x="504312" y="658812"/>
                    <a:pt x="504551" y="659555"/>
                  </a:cubicBezTo>
                  <a:cubicBezTo>
                    <a:pt x="453783" y="658125"/>
                    <a:pt x="403009" y="657223"/>
                    <a:pt x="352217" y="657090"/>
                  </a:cubicBezTo>
                  <a:cubicBezTo>
                    <a:pt x="349216" y="642901"/>
                    <a:pt x="344344" y="630420"/>
                    <a:pt x="333937" y="631690"/>
                  </a:cubicBezTo>
                  <a:cubicBezTo>
                    <a:pt x="328293" y="632612"/>
                    <a:pt x="324478" y="638279"/>
                    <a:pt x="325482" y="643876"/>
                  </a:cubicBezTo>
                  <a:cubicBezTo>
                    <a:pt x="325924" y="648239"/>
                    <a:pt x="326159" y="652629"/>
                    <a:pt x="326328" y="657034"/>
                  </a:cubicBezTo>
                  <a:cubicBezTo>
                    <a:pt x="325046" y="657037"/>
                    <a:pt x="323765" y="657020"/>
                    <a:pt x="322484" y="657027"/>
                  </a:cubicBezTo>
                  <a:cubicBezTo>
                    <a:pt x="272559" y="657465"/>
                    <a:pt x="222648" y="658321"/>
                    <a:pt x="172733" y="659033"/>
                  </a:cubicBezTo>
                  <a:cubicBezTo>
                    <a:pt x="171740" y="653541"/>
                    <a:pt x="170782" y="648074"/>
                    <a:pt x="168504" y="642912"/>
                  </a:cubicBezTo>
                  <a:cubicBezTo>
                    <a:pt x="163860" y="631606"/>
                    <a:pt x="145630" y="636347"/>
                    <a:pt x="146802" y="648295"/>
                  </a:cubicBezTo>
                  <a:cubicBezTo>
                    <a:pt x="146785" y="648284"/>
                    <a:pt x="146767" y="648277"/>
                    <a:pt x="146750" y="648267"/>
                  </a:cubicBezTo>
                  <a:cubicBezTo>
                    <a:pt x="146893" y="651963"/>
                    <a:pt x="147150" y="655656"/>
                    <a:pt x="147332" y="659352"/>
                  </a:cubicBezTo>
                  <a:cubicBezTo>
                    <a:pt x="133170" y="659524"/>
                    <a:pt x="119007" y="659794"/>
                    <a:pt x="104841" y="659885"/>
                  </a:cubicBezTo>
                  <a:cubicBezTo>
                    <a:pt x="74175" y="660499"/>
                    <a:pt x="43316" y="658931"/>
                    <a:pt x="12797" y="662396"/>
                  </a:cubicBezTo>
                  <a:cubicBezTo>
                    <a:pt x="4405" y="663658"/>
                    <a:pt x="-1243" y="672243"/>
                    <a:pt x="235" y="680439"/>
                  </a:cubicBezTo>
                  <a:cubicBezTo>
                    <a:pt x="1839" y="690002"/>
                    <a:pt x="11695" y="694757"/>
                    <a:pt x="20435" y="692678"/>
                  </a:cubicBezTo>
                  <a:cubicBezTo>
                    <a:pt x="45741" y="690875"/>
                    <a:pt x="71174" y="691142"/>
                    <a:pt x="96512" y="691040"/>
                  </a:cubicBezTo>
                  <a:cubicBezTo>
                    <a:pt x="114076" y="690914"/>
                    <a:pt x="131629" y="690647"/>
                    <a:pt x="149189" y="690430"/>
                  </a:cubicBezTo>
                  <a:cubicBezTo>
                    <a:pt x="149624" y="696588"/>
                    <a:pt x="150038" y="702753"/>
                    <a:pt x="150505" y="708904"/>
                  </a:cubicBezTo>
                  <a:cubicBezTo>
                    <a:pt x="150997" y="713456"/>
                    <a:pt x="152941" y="717517"/>
                    <a:pt x="156795" y="720210"/>
                  </a:cubicBezTo>
                  <a:cubicBezTo>
                    <a:pt x="167205" y="727844"/>
                    <a:pt x="181936" y="718025"/>
                    <a:pt x="179662" y="705576"/>
                  </a:cubicBezTo>
                  <a:cubicBezTo>
                    <a:pt x="178985" y="700417"/>
                    <a:pt x="178262" y="695259"/>
                    <a:pt x="177546" y="690100"/>
                  </a:cubicBezTo>
                  <a:cubicBezTo>
                    <a:pt x="227871" y="689388"/>
                    <a:pt x="278186" y="688676"/>
                    <a:pt x="328507" y="688280"/>
                  </a:cubicBezTo>
                  <a:cubicBezTo>
                    <a:pt x="328900" y="690907"/>
                    <a:pt x="329192" y="693544"/>
                    <a:pt x="329809" y="696142"/>
                  </a:cubicBezTo>
                  <a:cubicBezTo>
                    <a:pt x="333702" y="714894"/>
                    <a:pt x="361455" y="709651"/>
                    <a:pt x="358447" y="691036"/>
                  </a:cubicBezTo>
                  <a:cubicBezTo>
                    <a:pt x="358145" y="690163"/>
                    <a:pt x="357864" y="689157"/>
                    <a:pt x="357597" y="688049"/>
                  </a:cubicBezTo>
                  <a:cubicBezTo>
                    <a:pt x="392054" y="687919"/>
                    <a:pt x="426518" y="688000"/>
                    <a:pt x="461003" y="688624"/>
                  </a:cubicBezTo>
                  <a:cubicBezTo>
                    <a:pt x="478254" y="689276"/>
                    <a:pt x="495506" y="689956"/>
                    <a:pt x="512757" y="690647"/>
                  </a:cubicBezTo>
                  <a:cubicBezTo>
                    <a:pt x="515196" y="702020"/>
                    <a:pt x="517208" y="713494"/>
                    <a:pt x="519166" y="724948"/>
                  </a:cubicBezTo>
                  <a:cubicBezTo>
                    <a:pt x="520461" y="733238"/>
                    <a:pt x="528955" y="738814"/>
                    <a:pt x="536986" y="737365"/>
                  </a:cubicBezTo>
                  <a:cubicBezTo>
                    <a:pt x="545062" y="735924"/>
                    <a:pt x="551096" y="727725"/>
                    <a:pt x="549415" y="719561"/>
                  </a:cubicBezTo>
                  <a:cubicBezTo>
                    <a:pt x="547516" y="710268"/>
                    <a:pt x="545385" y="701041"/>
                    <a:pt x="543012" y="691882"/>
                  </a:cubicBezTo>
                  <a:cubicBezTo>
                    <a:pt x="604352" y="694393"/>
                    <a:pt x="665695" y="697019"/>
                    <a:pt x="727045" y="699414"/>
                  </a:cubicBezTo>
                  <a:cubicBezTo>
                    <a:pt x="727027" y="737674"/>
                    <a:pt x="726908" y="775937"/>
                    <a:pt x="726564" y="814204"/>
                  </a:cubicBezTo>
                  <a:cubicBezTo>
                    <a:pt x="726543" y="815758"/>
                    <a:pt x="726543" y="817315"/>
                    <a:pt x="726522" y="818865"/>
                  </a:cubicBezTo>
                  <a:cubicBezTo>
                    <a:pt x="712661" y="820222"/>
                    <a:pt x="698326" y="822733"/>
                    <a:pt x="700029" y="839054"/>
                  </a:cubicBezTo>
                  <a:cubicBezTo>
                    <a:pt x="703623" y="852292"/>
                    <a:pt x="714577" y="852688"/>
                    <a:pt x="726244" y="850595"/>
                  </a:cubicBezTo>
                  <a:cubicBezTo>
                    <a:pt x="725890" y="897025"/>
                    <a:pt x="725957" y="943516"/>
                    <a:pt x="726069" y="990024"/>
                  </a:cubicBezTo>
                  <a:cubicBezTo>
                    <a:pt x="721116" y="990438"/>
                    <a:pt x="716153" y="990827"/>
                    <a:pt x="711208" y="991269"/>
                  </a:cubicBezTo>
                  <a:cubicBezTo>
                    <a:pt x="702840" y="992040"/>
                    <a:pt x="696108" y="998815"/>
                    <a:pt x="696543" y="1007442"/>
                  </a:cubicBezTo>
                  <a:cubicBezTo>
                    <a:pt x="698586" y="1023577"/>
                    <a:pt x="712517" y="1023044"/>
                    <a:pt x="726114" y="1020912"/>
                  </a:cubicBezTo>
                  <a:cubicBezTo>
                    <a:pt x="726195" y="1068637"/>
                    <a:pt x="726083" y="1116351"/>
                    <a:pt x="725339" y="1163999"/>
                  </a:cubicBezTo>
                  <a:cubicBezTo>
                    <a:pt x="706669" y="1163371"/>
                    <a:pt x="684645" y="1162340"/>
                    <a:pt x="684564" y="1181018"/>
                  </a:cubicBezTo>
                  <a:cubicBezTo>
                    <a:pt x="686719" y="1199039"/>
                    <a:pt x="706824" y="1196686"/>
                    <a:pt x="724767" y="1194235"/>
                  </a:cubicBezTo>
                  <a:cubicBezTo>
                    <a:pt x="723949" y="1230931"/>
                    <a:pt x="722727" y="1267581"/>
                    <a:pt x="720706" y="1304140"/>
                  </a:cubicBezTo>
                  <a:cubicBezTo>
                    <a:pt x="721144" y="1319275"/>
                    <a:pt x="742197" y="1323852"/>
                    <a:pt x="750231" y="1312086"/>
                  </a:cubicBezTo>
                  <a:cubicBezTo>
                    <a:pt x="754629" y="1305823"/>
                    <a:pt x="753123" y="1298147"/>
                    <a:pt x="753653" y="1290985"/>
                  </a:cubicBezTo>
                  <a:cubicBezTo>
                    <a:pt x="754657" y="1257983"/>
                    <a:pt x="755289" y="1224979"/>
                    <a:pt x="755759" y="1191976"/>
                  </a:cubicBezTo>
                  <a:cubicBezTo>
                    <a:pt x="766956" y="1191447"/>
                    <a:pt x="778167" y="1191345"/>
                    <a:pt x="789360" y="1190283"/>
                  </a:cubicBezTo>
                  <a:cubicBezTo>
                    <a:pt x="795312" y="1189623"/>
                    <a:pt x="800374" y="1185861"/>
                    <a:pt x="801641" y="1179769"/>
                  </a:cubicBezTo>
                  <a:cubicBezTo>
                    <a:pt x="804122" y="1169683"/>
                    <a:pt x="793073" y="1161165"/>
                    <a:pt x="783684" y="1163683"/>
                  </a:cubicBezTo>
                  <a:cubicBezTo>
                    <a:pt x="774481" y="1163445"/>
                    <a:pt x="765278" y="1163308"/>
                    <a:pt x="756065" y="1163332"/>
                  </a:cubicBezTo>
                  <a:cubicBezTo>
                    <a:pt x="756595" y="1114422"/>
                    <a:pt x="756840" y="1065512"/>
                    <a:pt x="756953" y="1016599"/>
                  </a:cubicBezTo>
                  <a:cubicBezTo>
                    <a:pt x="764983" y="1015561"/>
                    <a:pt x="772800" y="1013688"/>
                    <a:pt x="777124" y="1006467"/>
                  </a:cubicBezTo>
                  <a:cubicBezTo>
                    <a:pt x="784288" y="993597"/>
                    <a:pt x="768676" y="979903"/>
                    <a:pt x="757033" y="986043"/>
                  </a:cubicBezTo>
                  <a:cubicBezTo>
                    <a:pt x="757068" y="970589"/>
                    <a:pt x="757096" y="955131"/>
                    <a:pt x="757156" y="939676"/>
                  </a:cubicBezTo>
                  <a:cubicBezTo>
                    <a:pt x="757363" y="907918"/>
                    <a:pt x="757500" y="876160"/>
                    <a:pt x="757612" y="844402"/>
                  </a:cubicBezTo>
                  <a:cubicBezTo>
                    <a:pt x="769827" y="842448"/>
                    <a:pt x="783909" y="842112"/>
                    <a:pt x="790258" y="831012"/>
                  </a:cubicBezTo>
                  <a:cubicBezTo>
                    <a:pt x="792947" y="824998"/>
                    <a:pt x="791574" y="817953"/>
                    <a:pt x="786029" y="814064"/>
                  </a:cubicBezTo>
                  <a:cubicBezTo>
                    <a:pt x="777819" y="810368"/>
                    <a:pt x="767626" y="812496"/>
                    <a:pt x="757718" y="814541"/>
                  </a:cubicBezTo>
                  <a:cubicBezTo>
                    <a:pt x="757816" y="776548"/>
                    <a:pt x="757834" y="738558"/>
                    <a:pt x="757760" y="700565"/>
                  </a:cubicBezTo>
                  <a:cubicBezTo>
                    <a:pt x="809145" y="702493"/>
                    <a:pt x="860537" y="704184"/>
                    <a:pt x="911930" y="705457"/>
                  </a:cubicBezTo>
                  <a:cubicBezTo>
                    <a:pt x="911940" y="705734"/>
                    <a:pt x="911947" y="706011"/>
                    <a:pt x="911961" y="706288"/>
                  </a:cubicBezTo>
                  <a:cubicBezTo>
                    <a:pt x="912916" y="725677"/>
                    <a:pt x="941908" y="724565"/>
                    <a:pt x="942347" y="706169"/>
                  </a:cubicBezTo>
                  <a:cubicBezTo>
                    <a:pt x="999063" y="707378"/>
                    <a:pt x="1055787" y="707964"/>
                    <a:pt x="1112518" y="707711"/>
                  </a:cubicBezTo>
                  <a:cubicBezTo>
                    <a:pt x="1112532" y="710412"/>
                    <a:pt x="1112497" y="713109"/>
                    <a:pt x="1112378" y="715788"/>
                  </a:cubicBezTo>
                  <a:cubicBezTo>
                    <a:pt x="1113424" y="735700"/>
                    <a:pt x="1143644" y="734129"/>
                    <a:pt x="1142865" y="714287"/>
                  </a:cubicBezTo>
                  <a:cubicBezTo>
                    <a:pt x="1142788" y="712042"/>
                    <a:pt x="1142580" y="709795"/>
                    <a:pt x="1142472" y="707550"/>
                  </a:cubicBezTo>
                  <a:cubicBezTo>
                    <a:pt x="1191403" y="707059"/>
                    <a:pt x="1240346" y="705818"/>
                    <a:pt x="1289292" y="703752"/>
                  </a:cubicBezTo>
                  <a:cubicBezTo>
                    <a:pt x="1289418" y="704689"/>
                    <a:pt x="1289516" y="705632"/>
                    <a:pt x="1289650" y="706565"/>
                  </a:cubicBezTo>
                  <a:cubicBezTo>
                    <a:pt x="1290836" y="714792"/>
                    <a:pt x="1299425" y="720343"/>
                    <a:pt x="1307350" y="718895"/>
                  </a:cubicBezTo>
                  <a:cubicBezTo>
                    <a:pt x="1314602" y="717611"/>
                    <a:pt x="1320568" y="710675"/>
                    <a:pt x="1319912" y="703139"/>
                  </a:cubicBezTo>
                  <a:cubicBezTo>
                    <a:pt x="1319884" y="702879"/>
                    <a:pt x="1319842" y="702620"/>
                    <a:pt x="1319814" y="702360"/>
                  </a:cubicBezTo>
                  <a:cubicBezTo>
                    <a:pt x="1351438" y="700761"/>
                    <a:pt x="1383101" y="698944"/>
                    <a:pt x="1414575" y="695837"/>
                  </a:cubicBezTo>
                  <a:cubicBezTo>
                    <a:pt x="1420152" y="697689"/>
                    <a:pt x="1426357" y="695830"/>
                    <a:pt x="1429207" y="690279"/>
                  </a:cubicBezTo>
                  <a:cubicBezTo>
                    <a:pt x="1437182" y="661183"/>
                    <a:pt x="1386109" y="674561"/>
                    <a:pt x="1367942" y="672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5" name="Google Shape;3755;p32"/>
            <p:cNvSpPr/>
            <p:nvPr/>
          </p:nvSpPr>
          <p:spPr>
            <a:xfrm>
              <a:off x="10460009" y="8074132"/>
              <a:ext cx="85969" cy="102242"/>
            </a:xfrm>
            <a:custGeom>
              <a:rect b="b" l="l" r="r" t="t"/>
              <a:pathLst>
                <a:path extrusionOk="0" h="102242" w="85969">
                  <a:moveTo>
                    <a:pt x="71612" y="27451"/>
                  </a:moveTo>
                  <a:cubicBezTo>
                    <a:pt x="57467" y="19477"/>
                    <a:pt x="43186" y="11635"/>
                    <a:pt x="28609" y="4464"/>
                  </a:cubicBezTo>
                  <a:cubicBezTo>
                    <a:pt x="18816" y="-2087"/>
                    <a:pt x="277" y="-2971"/>
                    <a:pt x="7" y="12501"/>
                  </a:cubicBezTo>
                  <a:cubicBezTo>
                    <a:pt x="-186" y="18042"/>
                    <a:pt x="3899" y="22906"/>
                    <a:pt x="9087" y="24302"/>
                  </a:cubicBezTo>
                  <a:cubicBezTo>
                    <a:pt x="23541" y="33609"/>
                    <a:pt x="38030" y="42804"/>
                    <a:pt x="52624" y="51894"/>
                  </a:cubicBezTo>
                  <a:cubicBezTo>
                    <a:pt x="48275" y="61303"/>
                    <a:pt x="43287" y="70445"/>
                    <a:pt x="38517" y="79658"/>
                  </a:cubicBezTo>
                  <a:cubicBezTo>
                    <a:pt x="34642" y="87197"/>
                    <a:pt x="37801" y="96747"/>
                    <a:pt x="45309" y="100576"/>
                  </a:cubicBezTo>
                  <a:cubicBezTo>
                    <a:pt x="52747" y="104420"/>
                    <a:pt x="62402" y="101393"/>
                    <a:pt x="66284" y="93794"/>
                  </a:cubicBezTo>
                  <a:cubicBezTo>
                    <a:pt x="73360" y="78749"/>
                    <a:pt x="84104" y="64357"/>
                    <a:pt x="85958" y="47552"/>
                  </a:cubicBezTo>
                  <a:cubicBezTo>
                    <a:pt x="86287" y="38284"/>
                    <a:pt x="79762" y="30884"/>
                    <a:pt x="71612" y="274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6" name="Google Shape;3756;p32"/>
            <p:cNvSpPr/>
            <p:nvPr/>
          </p:nvSpPr>
          <p:spPr>
            <a:xfrm>
              <a:off x="8977041" y="8078954"/>
              <a:ext cx="64738" cy="98385"/>
            </a:xfrm>
            <a:custGeom>
              <a:rect b="b" l="l" r="r" t="t"/>
              <a:pathLst>
                <a:path extrusionOk="0" h="98385" w="64738">
                  <a:moveTo>
                    <a:pt x="21728" y="14812"/>
                  </a:moveTo>
                  <a:cubicBezTo>
                    <a:pt x="14322" y="19676"/>
                    <a:pt x="5965" y="24852"/>
                    <a:pt x="1813" y="32949"/>
                  </a:cubicBezTo>
                  <a:cubicBezTo>
                    <a:pt x="-5923" y="54972"/>
                    <a:pt x="12771" y="78370"/>
                    <a:pt x="26333" y="94375"/>
                  </a:cubicBezTo>
                  <a:cubicBezTo>
                    <a:pt x="32160" y="100260"/>
                    <a:pt x="42458" y="99415"/>
                    <a:pt x="47891" y="93495"/>
                  </a:cubicBezTo>
                  <a:cubicBezTo>
                    <a:pt x="61450" y="76676"/>
                    <a:pt x="34181" y="61194"/>
                    <a:pt x="30773" y="44326"/>
                  </a:cubicBezTo>
                  <a:cubicBezTo>
                    <a:pt x="40148" y="33966"/>
                    <a:pt x="51563" y="25844"/>
                    <a:pt x="62387" y="17586"/>
                  </a:cubicBezTo>
                  <a:cubicBezTo>
                    <a:pt x="65507" y="13665"/>
                    <a:pt x="65574" y="7626"/>
                    <a:pt x="62275" y="3786"/>
                  </a:cubicBezTo>
                  <a:cubicBezTo>
                    <a:pt x="49776" y="-7173"/>
                    <a:pt x="33090" y="8517"/>
                    <a:pt x="21728" y="148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7" name="Google Shape;3757;p32"/>
            <p:cNvSpPr/>
            <p:nvPr/>
          </p:nvSpPr>
          <p:spPr>
            <a:xfrm>
              <a:off x="9708366" y="7363009"/>
              <a:ext cx="124642" cy="85954"/>
            </a:xfrm>
            <a:custGeom>
              <a:rect b="b" l="l" r="r" t="t"/>
              <a:pathLst>
                <a:path extrusionOk="0" h="85954" w="124642">
                  <a:moveTo>
                    <a:pt x="26357" y="75326"/>
                  </a:moveTo>
                  <a:cubicBezTo>
                    <a:pt x="37353" y="61558"/>
                    <a:pt x="48968" y="48275"/>
                    <a:pt x="60003" y="34528"/>
                  </a:cubicBezTo>
                  <a:cubicBezTo>
                    <a:pt x="74741" y="47163"/>
                    <a:pt x="98103" y="101400"/>
                    <a:pt x="120879" y="81684"/>
                  </a:cubicBezTo>
                  <a:cubicBezTo>
                    <a:pt x="125824" y="76280"/>
                    <a:pt x="125810" y="68204"/>
                    <a:pt x="121339" y="62582"/>
                  </a:cubicBezTo>
                  <a:cubicBezTo>
                    <a:pt x="102954" y="42678"/>
                    <a:pt x="91294" y="13978"/>
                    <a:pt x="66307" y="1595"/>
                  </a:cubicBezTo>
                  <a:cubicBezTo>
                    <a:pt x="51611" y="-4286"/>
                    <a:pt x="41323" y="7174"/>
                    <a:pt x="33363" y="18421"/>
                  </a:cubicBezTo>
                  <a:cubicBezTo>
                    <a:pt x="25781" y="28240"/>
                    <a:pt x="14546" y="41170"/>
                    <a:pt x="6870" y="52634"/>
                  </a:cubicBezTo>
                  <a:cubicBezTo>
                    <a:pt x="2489" y="59696"/>
                    <a:pt x="-2600" y="67822"/>
                    <a:pt x="1521" y="76200"/>
                  </a:cubicBezTo>
                  <a:cubicBezTo>
                    <a:pt x="6779" y="86990"/>
                    <a:pt x="21102" y="84816"/>
                    <a:pt x="26357" y="753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8" name="Google Shape;3758;p32"/>
            <p:cNvSpPr/>
            <p:nvPr/>
          </p:nvSpPr>
          <p:spPr>
            <a:xfrm>
              <a:off x="9714741" y="8744169"/>
              <a:ext cx="163011" cy="92166"/>
            </a:xfrm>
            <a:custGeom>
              <a:rect b="b" l="l" r="r" t="t"/>
              <a:pathLst>
                <a:path extrusionOk="0" h="92166" w="163011">
                  <a:moveTo>
                    <a:pt x="155201" y="410"/>
                  </a:moveTo>
                  <a:cubicBezTo>
                    <a:pt x="125798" y="-5012"/>
                    <a:pt x="95792" y="44884"/>
                    <a:pt x="73349" y="60756"/>
                  </a:cubicBezTo>
                  <a:cubicBezTo>
                    <a:pt x="55498" y="52637"/>
                    <a:pt x="39956" y="40430"/>
                    <a:pt x="24428" y="28608"/>
                  </a:cubicBezTo>
                  <a:cubicBezTo>
                    <a:pt x="17770" y="23397"/>
                    <a:pt x="7398" y="25817"/>
                    <a:pt x="2751" y="32497"/>
                  </a:cubicBezTo>
                  <a:cubicBezTo>
                    <a:pt x="-2293" y="39771"/>
                    <a:pt x="-54" y="48941"/>
                    <a:pt x="6643" y="54156"/>
                  </a:cubicBezTo>
                  <a:cubicBezTo>
                    <a:pt x="25825" y="68579"/>
                    <a:pt x="45473" y="84981"/>
                    <a:pt x="68769" y="91833"/>
                  </a:cubicBezTo>
                  <a:cubicBezTo>
                    <a:pt x="103833" y="97202"/>
                    <a:pt x="126058" y="36004"/>
                    <a:pt x="156299" y="22370"/>
                  </a:cubicBezTo>
                  <a:cubicBezTo>
                    <a:pt x="165843" y="18196"/>
                    <a:pt x="164972" y="3759"/>
                    <a:pt x="155201" y="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9" name="Google Shape;3759;p32"/>
            <p:cNvSpPr/>
            <p:nvPr/>
          </p:nvSpPr>
          <p:spPr>
            <a:xfrm>
              <a:off x="9712084" y="7230102"/>
              <a:ext cx="98869" cy="107833"/>
            </a:xfrm>
            <a:custGeom>
              <a:rect b="b" l="l" r="r" t="t"/>
              <a:pathLst>
                <a:path extrusionOk="0" h="107833" w="98869">
                  <a:moveTo>
                    <a:pt x="7209" y="32174"/>
                  </a:moveTo>
                  <a:cubicBezTo>
                    <a:pt x="14376" y="40647"/>
                    <a:pt x="25060" y="48271"/>
                    <a:pt x="30480" y="54724"/>
                  </a:cubicBezTo>
                  <a:cubicBezTo>
                    <a:pt x="17833" y="69316"/>
                    <a:pt x="-8382" y="91465"/>
                    <a:pt x="8655" y="105355"/>
                  </a:cubicBezTo>
                  <a:cubicBezTo>
                    <a:pt x="14341" y="109350"/>
                    <a:pt x="22105" y="108392"/>
                    <a:pt x="26928" y="103364"/>
                  </a:cubicBezTo>
                  <a:cubicBezTo>
                    <a:pt x="35056" y="94807"/>
                    <a:pt x="42638" y="85749"/>
                    <a:pt x="50170" y="76641"/>
                  </a:cubicBezTo>
                  <a:cubicBezTo>
                    <a:pt x="57899" y="84497"/>
                    <a:pt x="66126" y="91844"/>
                    <a:pt x="75322" y="98184"/>
                  </a:cubicBezTo>
                  <a:cubicBezTo>
                    <a:pt x="89674" y="108459"/>
                    <a:pt x="106452" y="87495"/>
                    <a:pt x="93430" y="75670"/>
                  </a:cubicBezTo>
                  <a:cubicBezTo>
                    <a:pt x="84883" y="68891"/>
                    <a:pt x="77218" y="61215"/>
                    <a:pt x="69843" y="53254"/>
                  </a:cubicBezTo>
                  <a:cubicBezTo>
                    <a:pt x="76259" y="45830"/>
                    <a:pt x="82819" y="38543"/>
                    <a:pt x="89903" y="31729"/>
                  </a:cubicBezTo>
                  <a:cubicBezTo>
                    <a:pt x="104967" y="24137"/>
                    <a:pt x="100060" y="2261"/>
                    <a:pt x="82570" y="6087"/>
                  </a:cubicBezTo>
                  <a:cubicBezTo>
                    <a:pt x="69949" y="11516"/>
                    <a:pt x="60044" y="21443"/>
                    <a:pt x="50679" y="31803"/>
                  </a:cubicBezTo>
                  <a:cubicBezTo>
                    <a:pt x="51360" y="31049"/>
                    <a:pt x="2021" y="-27091"/>
                    <a:pt x="17" y="15710"/>
                  </a:cubicBezTo>
                  <a:cubicBezTo>
                    <a:pt x="-257" y="21472"/>
                    <a:pt x="2814" y="26984"/>
                    <a:pt x="7209" y="321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0" name="Google Shape;3760;p32"/>
            <p:cNvSpPr/>
            <p:nvPr/>
          </p:nvSpPr>
          <p:spPr>
            <a:xfrm>
              <a:off x="8845561" y="8067356"/>
              <a:ext cx="102197" cy="115241"/>
            </a:xfrm>
            <a:custGeom>
              <a:rect b="b" l="l" r="r" t="t"/>
              <a:pathLst>
                <a:path extrusionOk="0" h="115241" w="102197">
                  <a:moveTo>
                    <a:pt x="93824" y="607"/>
                  </a:moveTo>
                  <a:cubicBezTo>
                    <a:pt x="84895" y="-3051"/>
                    <a:pt x="75432" y="10699"/>
                    <a:pt x="71715" y="18677"/>
                  </a:cubicBezTo>
                  <a:cubicBezTo>
                    <a:pt x="66636" y="27858"/>
                    <a:pt x="62098" y="37246"/>
                    <a:pt x="57605" y="46715"/>
                  </a:cubicBezTo>
                  <a:cubicBezTo>
                    <a:pt x="49107" y="37355"/>
                    <a:pt x="40677" y="27907"/>
                    <a:pt x="32716" y="18106"/>
                  </a:cubicBezTo>
                  <a:cubicBezTo>
                    <a:pt x="26068" y="8911"/>
                    <a:pt x="14363" y="-6551"/>
                    <a:pt x="2622" y="4745"/>
                  </a:cubicBezTo>
                  <a:cubicBezTo>
                    <a:pt x="-10491" y="19428"/>
                    <a:pt x="29399" y="56969"/>
                    <a:pt x="38079" y="70793"/>
                  </a:cubicBezTo>
                  <a:cubicBezTo>
                    <a:pt x="40055" y="73149"/>
                    <a:pt x="42295" y="74598"/>
                    <a:pt x="44604" y="75443"/>
                  </a:cubicBezTo>
                  <a:cubicBezTo>
                    <a:pt x="41881" y="81513"/>
                    <a:pt x="39069" y="87545"/>
                    <a:pt x="36416" y="93643"/>
                  </a:cubicBezTo>
                  <a:cubicBezTo>
                    <a:pt x="32737" y="100871"/>
                    <a:pt x="35636" y="110301"/>
                    <a:pt x="42958" y="113896"/>
                  </a:cubicBezTo>
                  <a:cubicBezTo>
                    <a:pt x="60094" y="122305"/>
                    <a:pt x="73400" y="88983"/>
                    <a:pt x="78082" y="78287"/>
                  </a:cubicBezTo>
                  <a:cubicBezTo>
                    <a:pt x="82873" y="67342"/>
                    <a:pt x="86836" y="56046"/>
                    <a:pt x="90651" y="44726"/>
                  </a:cubicBezTo>
                  <a:cubicBezTo>
                    <a:pt x="94154" y="34335"/>
                    <a:pt x="107039" y="18060"/>
                    <a:pt x="100254" y="6863"/>
                  </a:cubicBezTo>
                  <a:cubicBezTo>
                    <a:pt x="98204" y="3479"/>
                    <a:pt x="96032" y="1511"/>
                    <a:pt x="93824" y="6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1" name="Google Shape;3761;p32"/>
            <p:cNvSpPr/>
            <p:nvPr/>
          </p:nvSpPr>
          <p:spPr>
            <a:xfrm>
              <a:off x="9548904" y="7773022"/>
              <a:ext cx="66843" cy="65586"/>
            </a:xfrm>
            <a:custGeom>
              <a:rect b="b" l="l" r="r" t="t"/>
              <a:pathLst>
                <a:path extrusionOk="0" h="65586" w="66843">
                  <a:moveTo>
                    <a:pt x="26464" y="64729"/>
                  </a:moveTo>
                  <a:cubicBezTo>
                    <a:pt x="37759" y="67237"/>
                    <a:pt x="50275" y="64365"/>
                    <a:pt x="58875" y="54468"/>
                  </a:cubicBezTo>
                  <a:cubicBezTo>
                    <a:pt x="67702" y="44309"/>
                    <a:pt x="69401" y="28567"/>
                    <a:pt x="62939" y="16763"/>
                  </a:cubicBezTo>
                  <a:cubicBezTo>
                    <a:pt x="50040" y="-6796"/>
                    <a:pt x="13407" y="-5232"/>
                    <a:pt x="2642" y="19628"/>
                  </a:cubicBezTo>
                  <a:cubicBezTo>
                    <a:pt x="-5683" y="38842"/>
                    <a:pt x="6595" y="60314"/>
                    <a:pt x="26464" y="647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2" name="Google Shape;3762;p32"/>
            <p:cNvSpPr/>
            <p:nvPr/>
          </p:nvSpPr>
          <p:spPr>
            <a:xfrm>
              <a:off x="10135731" y="8303236"/>
              <a:ext cx="60082" cy="59657"/>
            </a:xfrm>
            <a:custGeom>
              <a:rect b="b" l="l" r="r" t="t"/>
              <a:pathLst>
                <a:path extrusionOk="0" h="59657" w="60082">
                  <a:moveTo>
                    <a:pt x="38360" y="2446"/>
                  </a:moveTo>
                  <a:cubicBezTo>
                    <a:pt x="32372" y="-146"/>
                    <a:pt x="25741" y="-861"/>
                    <a:pt x="19297" y="1194"/>
                  </a:cubicBezTo>
                  <a:cubicBezTo>
                    <a:pt x="-4349" y="8730"/>
                    <a:pt x="-6093" y="40551"/>
                    <a:pt x="13127" y="53786"/>
                  </a:cubicBezTo>
                  <a:cubicBezTo>
                    <a:pt x="28827" y="64597"/>
                    <a:pt x="54232" y="60705"/>
                    <a:pt x="59321" y="40218"/>
                  </a:cubicBezTo>
                  <a:cubicBezTo>
                    <a:pt x="63070" y="25096"/>
                    <a:pt x="52494" y="8558"/>
                    <a:pt x="38360" y="24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63" name="Google Shape;3763;p32"/>
          <p:cNvSpPr/>
          <p:nvPr/>
        </p:nvSpPr>
        <p:spPr>
          <a:xfrm>
            <a:off x="7752735" y="815652"/>
            <a:ext cx="543464" cy="192824"/>
          </a:xfrm>
          <a:custGeom>
            <a:rect b="b" l="l" r="r" t="t"/>
            <a:pathLst>
              <a:path extrusionOk="0" h="385648" w="1086928">
                <a:moveTo>
                  <a:pt x="73802" y="385641"/>
                </a:moveTo>
                <a:cubicBezTo>
                  <a:pt x="484" y="386931"/>
                  <a:pt x="1003" y="208355"/>
                  <a:pt x="25" y="139954"/>
                </a:cubicBezTo>
                <a:cubicBezTo>
                  <a:pt x="-1247" y="32455"/>
                  <a:pt x="46005" y="20977"/>
                  <a:pt x="140931" y="16493"/>
                </a:cubicBezTo>
                <a:cubicBezTo>
                  <a:pt x="1135624" y="-19060"/>
                  <a:pt x="1083144" y="1433"/>
                  <a:pt x="1084967" y="91961"/>
                </a:cubicBezTo>
                <a:cubicBezTo>
                  <a:pt x="1092693" y="207857"/>
                  <a:pt x="1075440" y="270630"/>
                  <a:pt x="1070514" y="303276"/>
                </a:cubicBezTo>
                <a:cubicBezTo>
                  <a:pt x="1061393" y="363712"/>
                  <a:pt x="989233" y="363943"/>
                  <a:pt x="940953" y="367523"/>
                </a:cubicBezTo>
                <a:cubicBezTo>
                  <a:pt x="878095" y="371136"/>
                  <a:pt x="135683" y="384552"/>
                  <a:pt x="73802" y="3856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64" name="Google Shape;3764;p32"/>
          <p:cNvGrpSpPr/>
          <p:nvPr/>
        </p:nvGrpSpPr>
        <p:grpSpPr>
          <a:xfrm>
            <a:off x="6704941" y="637600"/>
            <a:ext cx="528960" cy="543450"/>
            <a:chOff x="13409881" y="1275201"/>
            <a:chExt cx="1057920" cy="1086900"/>
          </a:xfrm>
        </p:grpSpPr>
        <p:sp>
          <p:nvSpPr>
            <p:cNvPr id="3765" name="Google Shape;3765;p32"/>
            <p:cNvSpPr/>
            <p:nvPr/>
          </p:nvSpPr>
          <p:spPr>
            <a:xfrm>
              <a:off x="13777319" y="1275201"/>
              <a:ext cx="333338" cy="317800"/>
            </a:xfrm>
            <a:custGeom>
              <a:rect b="b" l="l" r="r" t="t"/>
              <a:pathLst>
                <a:path extrusionOk="0" h="317800" w="333338">
                  <a:moveTo>
                    <a:pt x="128480" y="313754"/>
                  </a:moveTo>
                  <a:cubicBezTo>
                    <a:pt x="207198" y="334779"/>
                    <a:pt x="352532" y="274547"/>
                    <a:pt x="331231" y="117216"/>
                  </a:cubicBezTo>
                  <a:cubicBezTo>
                    <a:pt x="311582" y="-14373"/>
                    <a:pt x="123689" y="-32996"/>
                    <a:pt x="40702" y="50424"/>
                  </a:cubicBezTo>
                  <a:cubicBezTo>
                    <a:pt x="-34209" y="120249"/>
                    <a:pt x="-6150" y="285575"/>
                    <a:pt x="128480" y="3137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6" name="Google Shape;3766;p32"/>
            <p:cNvSpPr/>
            <p:nvPr/>
          </p:nvSpPr>
          <p:spPr>
            <a:xfrm>
              <a:off x="13771258" y="2043367"/>
              <a:ext cx="301071" cy="318734"/>
            </a:xfrm>
            <a:custGeom>
              <a:rect b="b" l="l" r="r" t="t"/>
              <a:pathLst>
                <a:path extrusionOk="0" h="318734" w="301071">
                  <a:moveTo>
                    <a:pt x="55822" y="43887"/>
                  </a:moveTo>
                  <a:cubicBezTo>
                    <a:pt x="-33691" y="114094"/>
                    <a:pt x="-12679" y="284677"/>
                    <a:pt x="98274" y="313332"/>
                  </a:cubicBezTo>
                  <a:cubicBezTo>
                    <a:pt x="157671" y="329361"/>
                    <a:pt x="227585" y="309114"/>
                    <a:pt x="266311" y="260678"/>
                  </a:cubicBezTo>
                  <a:cubicBezTo>
                    <a:pt x="368471" y="129048"/>
                    <a:pt x="229557" y="-95165"/>
                    <a:pt x="55822" y="438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7" name="Google Shape;3767;p32"/>
            <p:cNvSpPr/>
            <p:nvPr/>
          </p:nvSpPr>
          <p:spPr>
            <a:xfrm>
              <a:off x="13409881" y="1680368"/>
              <a:ext cx="1057920" cy="273481"/>
            </a:xfrm>
            <a:custGeom>
              <a:rect b="b" l="l" r="r" t="t"/>
              <a:pathLst>
                <a:path extrusionOk="0" h="273481" w="1057920">
                  <a:moveTo>
                    <a:pt x="975101" y="16093"/>
                  </a:moveTo>
                  <a:cubicBezTo>
                    <a:pt x="852372" y="12797"/>
                    <a:pt x="718872" y="-2008"/>
                    <a:pt x="559548" y="3741"/>
                  </a:cubicBezTo>
                  <a:cubicBezTo>
                    <a:pt x="68547" y="10923"/>
                    <a:pt x="23803" y="-42391"/>
                    <a:pt x="2624" y="104466"/>
                  </a:cubicBezTo>
                  <a:cubicBezTo>
                    <a:pt x="-450" y="156016"/>
                    <a:pt x="-12019" y="256276"/>
                    <a:pt x="58143" y="264802"/>
                  </a:cubicBezTo>
                  <a:cubicBezTo>
                    <a:pt x="176317" y="275384"/>
                    <a:pt x="917654" y="275345"/>
                    <a:pt x="991669" y="269734"/>
                  </a:cubicBezTo>
                  <a:cubicBezTo>
                    <a:pt x="1025131" y="272145"/>
                    <a:pt x="1055375" y="261735"/>
                    <a:pt x="1053392" y="227667"/>
                  </a:cubicBezTo>
                  <a:cubicBezTo>
                    <a:pt x="1070798" y="14910"/>
                    <a:pt x="1036615" y="19532"/>
                    <a:pt x="975101" y="160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68" name="Google Shape;3768;p32"/>
          <p:cNvSpPr/>
          <p:nvPr/>
        </p:nvSpPr>
        <p:spPr>
          <a:xfrm>
            <a:off x="5660475" y="637601"/>
            <a:ext cx="507811" cy="543450"/>
          </a:xfrm>
          <a:custGeom>
            <a:rect b="b" l="l" r="r" t="t"/>
            <a:pathLst>
              <a:path extrusionOk="0" h="1086900" w="1015623">
                <a:moveTo>
                  <a:pt x="739178" y="545326"/>
                </a:moveTo>
                <a:cubicBezTo>
                  <a:pt x="989498" y="263777"/>
                  <a:pt x="1045162" y="221253"/>
                  <a:pt x="1002682" y="138534"/>
                </a:cubicBezTo>
                <a:cubicBezTo>
                  <a:pt x="972766" y="80278"/>
                  <a:pt x="919641" y="34706"/>
                  <a:pt x="858187" y="12455"/>
                </a:cubicBezTo>
                <a:cubicBezTo>
                  <a:pt x="755988" y="-24543"/>
                  <a:pt x="691524" y="68846"/>
                  <a:pt x="509520" y="275914"/>
                </a:cubicBezTo>
                <a:cubicBezTo>
                  <a:pt x="310137" y="38850"/>
                  <a:pt x="237499" y="-31075"/>
                  <a:pt x="146502" y="11934"/>
                </a:cubicBezTo>
                <a:cubicBezTo>
                  <a:pt x="93909" y="36791"/>
                  <a:pt x="45090" y="75789"/>
                  <a:pt x="17545" y="127839"/>
                </a:cubicBezTo>
                <a:cubicBezTo>
                  <a:pt x="-26957" y="211489"/>
                  <a:pt x="-2175" y="240007"/>
                  <a:pt x="274711" y="545969"/>
                </a:cubicBezTo>
                <a:cubicBezTo>
                  <a:pt x="139817" y="703257"/>
                  <a:pt x="35888" y="844526"/>
                  <a:pt x="26219" y="860971"/>
                </a:cubicBezTo>
                <a:cubicBezTo>
                  <a:pt x="-30193" y="956940"/>
                  <a:pt x="91763" y="1115360"/>
                  <a:pt x="198686" y="1082488"/>
                </a:cubicBezTo>
                <a:cubicBezTo>
                  <a:pt x="268978" y="1060876"/>
                  <a:pt x="422907" y="890797"/>
                  <a:pt x="510735" y="796435"/>
                </a:cubicBezTo>
                <a:cubicBezTo>
                  <a:pt x="531445" y="817545"/>
                  <a:pt x="782737" y="1074949"/>
                  <a:pt x="819600" y="1084196"/>
                </a:cubicBezTo>
                <a:cubicBezTo>
                  <a:pt x="902028" y="1104876"/>
                  <a:pt x="1046430" y="973934"/>
                  <a:pt x="991780" y="856914"/>
                </a:cubicBezTo>
                <a:cubicBezTo>
                  <a:pt x="973594" y="817984"/>
                  <a:pt x="971373" y="817295"/>
                  <a:pt x="739178" y="5453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9" name="Google Shape;3769;p32"/>
          <p:cNvSpPr/>
          <p:nvPr/>
        </p:nvSpPr>
        <p:spPr>
          <a:xfrm>
            <a:off x="4563895" y="576452"/>
            <a:ext cx="567611" cy="543520"/>
          </a:xfrm>
          <a:custGeom>
            <a:rect b="b" l="l" r="r" t="t"/>
            <a:pathLst>
              <a:path extrusionOk="0" h="1087039" w="1135222">
                <a:moveTo>
                  <a:pt x="553807" y="3486"/>
                </a:moveTo>
                <a:cubicBezTo>
                  <a:pt x="738828" y="-6760"/>
                  <a:pt x="728863" y="-19173"/>
                  <a:pt x="749949" y="358853"/>
                </a:cubicBezTo>
                <a:cubicBezTo>
                  <a:pt x="750306" y="365235"/>
                  <a:pt x="755717" y="370175"/>
                  <a:pt x="762100" y="369950"/>
                </a:cubicBezTo>
                <a:cubicBezTo>
                  <a:pt x="1005752" y="361366"/>
                  <a:pt x="1040505" y="355729"/>
                  <a:pt x="1085192" y="380939"/>
                </a:cubicBezTo>
                <a:cubicBezTo>
                  <a:pt x="1131526" y="407155"/>
                  <a:pt x="1133425" y="467985"/>
                  <a:pt x="1132486" y="522986"/>
                </a:cubicBezTo>
                <a:cubicBezTo>
                  <a:pt x="1137572" y="577758"/>
                  <a:pt x="1140272" y="638559"/>
                  <a:pt x="1096050" y="668201"/>
                </a:cubicBezTo>
                <a:cubicBezTo>
                  <a:pt x="1053394" y="696715"/>
                  <a:pt x="1018314" y="693720"/>
                  <a:pt x="774709" y="703570"/>
                </a:cubicBezTo>
                <a:cubicBezTo>
                  <a:pt x="768325" y="703827"/>
                  <a:pt x="763302" y="709161"/>
                  <a:pt x="763431" y="715552"/>
                </a:cubicBezTo>
                <a:cubicBezTo>
                  <a:pt x="771127" y="1103410"/>
                  <a:pt x="780383" y="1080080"/>
                  <a:pt x="580637" y="1085040"/>
                </a:cubicBezTo>
                <a:cubicBezTo>
                  <a:pt x="380892" y="1089999"/>
                  <a:pt x="391294" y="1112842"/>
                  <a:pt x="379746" y="725079"/>
                </a:cubicBezTo>
                <a:cubicBezTo>
                  <a:pt x="379557" y="718691"/>
                  <a:pt x="374275" y="713614"/>
                  <a:pt x="367887" y="713672"/>
                </a:cubicBezTo>
                <a:cubicBezTo>
                  <a:pt x="124094" y="715927"/>
                  <a:pt x="89206" y="720658"/>
                  <a:pt x="45189" y="694296"/>
                </a:cubicBezTo>
                <a:cubicBezTo>
                  <a:pt x="-448" y="666883"/>
                  <a:pt x="-768" y="606026"/>
                  <a:pt x="1597" y="551069"/>
                </a:cubicBezTo>
                <a:cubicBezTo>
                  <a:pt x="-2068" y="496183"/>
                  <a:pt x="-3187" y="435332"/>
                  <a:pt x="41788" y="406848"/>
                </a:cubicBezTo>
                <a:cubicBezTo>
                  <a:pt x="85170" y="379451"/>
                  <a:pt x="120160" y="383357"/>
                  <a:pt x="363938" y="379839"/>
                </a:cubicBezTo>
                <a:cubicBezTo>
                  <a:pt x="370326" y="379748"/>
                  <a:pt x="375486" y="374544"/>
                  <a:pt x="375525" y="368153"/>
                </a:cubicBezTo>
                <a:cubicBezTo>
                  <a:pt x="377841" y="-10459"/>
                  <a:pt x="368508" y="2434"/>
                  <a:pt x="553807" y="348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70" name="Google Shape;3770;p32"/>
          <p:cNvGrpSpPr/>
          <p:nvPr/>
        </p:nvGrpSpPr>
        <p:grpSpPr>
          <a:xfrm>
            <a:off x="7752729" y="2560802"/>
            <a:ext cx="567643" cy="750198"/>
            <a:chOff x="15496417" y="5141254"/>
            <a:chExt cx="1105224" cy="1460951"/>
          </a:xfrm>
        </p:grpSpPr>
        <p:sp>
          <p:nvSpPr>
            <p:cNvPr id="3771" name="Google Shape;3771;p32"/>
            <p:cNvSpPr/>
            <p:nvPr/>
          </p:nvSpPr>
          <p:spPr>
            <a:xfrm>
              <a:off x="15666695" y="5180463"/>
              <a:ext cx="760639" cy="1093455"/>
            </a:xfrm>
            <a:custGeom>
              <a:rect b="b" l="l" r="r" t="t"/>
              <a:pathLst>
                <a:path extrusionOk="0" h="1093455" w="760639">
                  <a:moveTo>
                    <a:pt x="349245" y="754"/>
                  </a:moveTo>
                  <a:cubicBezTo>
                    <a:pt x="437242" y="-5113"/>
                    <a:pt x="527181" y="23393"/>
                    <a:pt x="596378" y="81825"/>
                  </a:cubicBezTo>
                  <a:cubicBezTo>
                    <a:pt x="662746" y="137870"/>
                    <a:pt x="712694" y="213977"/>
                    <a:pt x="738664" y="296781"/>
                  </a:cubicBezTo>
                  <a:cubicBezTo>
                    <a:pt x="768523" y="391994"/>
                    <a:pt x="767626" y="496227"/>
                    <a:pt x="737975" y="591370"/>
                  </a:cubicBezTo>
                  <a:cubicBezTo>
                    <a:pt x="732672" y="608385"/>
                    <a:pt x="726729" y="625124"/>
                    <a:pt x="720452" y="641712"/>
                  </a:cubicBezTo>
                  <a:cubicBezTo>
                    <a:pt x="690459" y="720954"/>
                    <a:pt x="652786" y="796737"/>
                    <a:pt x="640380" y="882641"/>
                  </a:cubicBezTo>
                  <a:cubicBezTo>
                    <a:pt x="635273" y="917999"/>
                    <a:pt x="635799" y="952872"/>
                    <a:pt x="634539" y="988414"/>
                  </a:cubicBezTo>
                  <a:cubicBezTo>
                    <a:pt x="631774" y="1066405"/>
                    <a:pt x="534612" y="1078832"/>
                    <a:pt x="472421" y="1086774"/>
                  </a:cubicBezTo>
                  <a:cubicBezTo>
                    <a:pt x="460228" y="1088331"/>
                    <a:pt x="444609" y="1089924"/>
                    <a:pt x="427154" y="1090926"/>
                  </a:cubicBezTo>
                  <a:cubicBezTo>
                    <a:pt x="409731" y="1092407"/>
                    <a:pt x="394044" y="1093041"/>
                    <a:pt x="381755" y="1093228"/>
                  </a:cubicBezTo>
                  <a:cubicBezTo>
                    <a:pt x="319064" y="1094175"/>
                    <a:pt x="221125" y="1095642"/>
                    <a:pt x="207327" y="1018828"/>
                  </a:cubicBezTo>
                  <a:cubicBezTo>
                    <a:pt x="201039" y="983823"/>
                    <a:pt x="196616" y="949228"/>
                    <a:pt x="186545" y="914951"/>
                  </a:cubicBezTo>
                  <a:cubicBezTo>
                    <a:pt x="162080" y="831668"/>
                    <a:pt x="114041" y="761989"/>
                    <a:pt x="73115" y="687796"/>
                  </a:cubicBezTo>
                  <a:cubicBezTo>
                    <a:pt x="64546" y="672266"/>
                    <a:pt x="56291" y="656538"/>
                    <a:pt x="48629" y="640444"/>
                  </a:cubicBezTo>
                  <a:cubicBezTo>
                    <a:pt x="5785" y="550464"/>
                    <a:pt x="-9884" y="447417"/>
                    <a:pt x="6168" y="348937"/>
                  </a:cubicBezTo>
                  <a:cubicBezTo>
                    <a:pt x="25994" y="227301"/>
                    <a:pt x="97901" y="107640"/>
                    <a:pt x="206529" y="44124"/>
                  </a:cubicBezTo>
                  <a:cubicBezTo>
                    <a:pt x="250787" y="18250"/>
                    <a:pt x="299709" y="4056"/>
                    <a:pt x="349245" y="7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2" name="Google Shape;3772;p32"/>
            <p:cNvSpPr/>
            <p:nvPr/>
          </p:nvSpPr>
          <p:spPr>
            <a:xfrm>
              <a:off x="15983280" y="5830939"/>
              <a:ext cx="167910" cy="449735"/>
            </a:xfrm>
            <a:custGeom>
              <a:rect b="b" l="l" r="r" t="t"/>
              <a:pathLst>
                <a:path extrusionOk="0" h="449735" w="167910">
                  <a:moveTo>
                    <a:pt x="150311" y="9296"/>
                  </a:moveTo>
                  <a:cubicBezTo>
                    <a:pt x="122569" y="-15517"/>
                    <a:pt x="101708" y="15333"/>
                    <a:pt x="81400" y="32227"/>
                  </a:cubicBezTo>
                  <a:cubicBezTo>
                    <a:pt x="67865" y="22214"/>
                    <a:pt x="58826" y="6862"/>
                    <a:pt x="40687" y="3172"/>
                  </a:cubicBezTo>
                  <a:cubicBezTo>
                    <a:pt x="25401" y="60"/>
                    <a:pt x="10679" y="7397"/>
                    <a:pt x="3915" y="21311"/>
                  </a:cubicBezTo>
                  <a:cubicBezTo>
                    <a:pt x="-3242" y="36028"/>
                    <a:pt x="281" y="51953"/>
                    <a:pt x="7516" y="65841"/>
                  </a:cubicBezTo>
                  <a:cubicBezTo>
                    <a:pt x="18905" y="87699"/>
                    <a:pt x="32899" y="106546"/>
                    <a:pt x="40772" y="130365"/>
                  </a:cubicBezTo>
                  <a:cubicBezTo>
                    <a:pt x="56058" y="176625"/>
                    <a:pt x="57917" y="226350"/>
                    <a:pt x="61732" y="274535"/>
                  </a:cubicBezTo>
                  <a:cubicBezTo>
                    <a:pt x="66041" y="328967"/>
                    <a:pt x="68973" y="383724"/>
                    <a:pt x="74974" y="437995"/>
                  </a:cubicBezTo>
                  <a:cubicBezTo>
                    <a:pt x="76828" y="454752"/>
                    <a:pt x="102053" y="453075"/>
                    <a:pt x="101182" y="436128"/>
                  </a:cubicBezTo>
                  <a:cubicBezTo>
                    <a:pt x="97039" y="355410"/>
                    <a:pt x="91076" y="272960"/>
                    <a:pt x="80444" y="192824"/>
                  </a:cubicBezTo>
                  <a:cubicBezTo>
                    <a:pt x="75927" y="158789"/>
                    <a:pt x="68707" y="124656"/>
                    <a:pt x="53646" y="93593"/>
                  </a:cubicBezTo>
                  <a:cubicBezTo>
                    <a:pt x="46311" y="78466"/>
                    <a:pt x="33916" y="65093"/>
                    <a:pt x="27853" y="49542"/>
                  </a:cubicBezTo>
                  <a:cubicBezTo>
                    <a:pt x="22387" y="39856"/>
                    <a:pt x="26100" y="33229"/>
                    <a:pt x="38985" y="29662"/>
                  </a:cubicBezTo>
                  <a:cubicBezTo>
                    <a:pt x="44242" y="32589"/>
                    <a:pt x="48822" y="36318"/>
                    <a:pt x="52725" y="40847"/>
                  </a:cubicBezTo>
                  <a:cubicBezTo>
                    <a:pt x="59542" y="47275"/>
                    <a:pt x="65424" y="53858"/>
                    <a:pt x="72934" y="59588"/>
                  </a:cubicBezTo>
                  <a:cubicBezTo>
                    <a:pt x="78430" y="63781"/>
                    <a:pt x="84069" y="63602"/>
                    <a:pt x="89956" y="60561"/>
                  </a:cubicBezTo>
                  <a:cubicBezTo>
                    <a:pt x="101299" y="54705"/>
                    <a:pt x="111057" y="34670"/>
                    <a:pt x="121911" y="31380"/>
                  </a:cubicBezTo>
                  <a:cubicBezTo>
                    <a:pt x="143856" y="24729"/>
                    <a:pt x="139109" y="65955"/>
                    <a:pt x="137644" y="77847"/>
                  </a:cubicBezTo>
                  <a:cubicBezTo>
                    <a:pt x="133265" y="113441"/>
                    <a:pt x="123949" y="147748"/>
                    <a:pt x="121484" y="183745"/>
                  </a:cubicBezTo>
                  <a:cubicBezTo>
                    <a:pt x="116637" y="254564"/>
                    <a:pt x="121733" y="327141"/>
                    <a:pt x="135566" y="396691"/>
                  </a:cubicBezTo>
                  <a:cubicBezTo>
                    <a:pt x="138270" y="410284"/>
                    <a:pt x="158417" y="409796"/>
                    <a:pt x="157686" y="395116"/>
                  </a:cubicBezTo>
                  <a:cubicBezTo>
                    <a:pt x="152916" y="299134"/>
                    <a:pt x="141032" y="206630"/>
                    <a:pt x="160528" y="111221"/>
                  </a:cubicBezTo>
                  <a:cubicBezTo>
                    <a:pt x="166746" y="80769"/>
                    <a:pt x="177401" y="33524"/>
                    <a:pt x="150311" y="92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3" name="Google Shape;3773;p32"/>
            <p:cNvSpPr/>
            <p:nvPr/>
          </p:nvSpPr>
          <p:spPr>
            <a:xfrm>
              <a:off x="15926475" y="6440709"/>
              <a:ext cx="370604" cy="161496"/>
            </a:xfrm>
            <a:custGeom>
              <a:rect b="b" l="l" r="r" t="t"/>
              <a:pathLst>
                <a:path extrusionOk="0" h="161496" w="370604">
                  <a:moveTo>
                    <a:pt x="184582" y="31373"/>
                  </a:moveTo>
                  <a:cubicBezTo>
                    <a:pt x="191727" y="30654"/>
                    <a:pt x="198857" y="29807"/>
                    <a:pt x="205972" y="28825"/>
                  </a:cubicBezTo>
                  <a:cubicBezTo>
                    <a:pt x="233905" y="24971"/>
                    <a:pt x="262489" y="19738"/>
                    <a:pt x="289348" y="10990"/>
                  </a:cubicBezTo>
                  <a:cubicBezTo>
                    <a:pt x="309756" y="4342"/>
                    <a:pt x="336913" y="-7465"/>
                    <a:pt x="357023" y="6578"/>
                  </a:cubicBezTo>
                  <a:cubicBezTo>
                    <a:pt x="379231" y="22087"/>
                    <a:pt x="370788" y="44776"/>
                    <a:pt x="355976" y="64382"/>
                  </a:cubicBezTo>
                  <a:cubicBezTo>
                    <a:pt x="346072" y="77489"/>
                    <a:pt x="333323" y="89221"/>
                    <a:pt x="324983" y="96508"/>
                  </a:cubicBezTo>
                  <a:cubicBezTo>
                    <a:pt x="289725" y="127314"/>
                    <a:pt x="244849" y="159019"/>
                    <a:pt x="196679" y="161284"/>
                  </a:cubicBezTo>
                  <a:cubicBezTo>
                    <a:pt x="143472" y="163785"/>
                    <a:pt x="98380" y="144012"/>
                    <a:pt x="54840" y="115740"/>
                  </a:cubicBezTo>
                  <a:cubicBezTo>
                    <a:pt x="45550" y="109709"/>
                    <a:pt x="31267" y="99903"/>
                    <a:pt x="19605" y="88330"/>
                  </a:cubicBezTo>
                  <a:cubicBezTo>
                    <a:pt x="2162" y="71020"/>
                    <a:pt x="-9411" y="49758"/>
                    <a:pt x="10374" y="31256"/>
                  </a:cubicBezTo>
                  <a:cubicBezTo>
                    <a:pt x="28288" y="14505"/>
                    <a:pt x="56846" y="22347"/>
                    <a:pt x="77990" y="26038"/>
                  </a:cubicBezTo>
                  <a:cubicBezTo>
                    <a:pt x="105820" y="30891"/>
                    <a:pt x="134857" y="32025"/>
                    <a:pt x="163052" y="31881"/>
                  </a:cubicBezTo>
                  <a:cubicBezTo>
                    <a:pt x="170229" y="31843"/>
                    <a:pt x="177409" y="31674"/>
                    <a:pt x="184582" y="313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4" name="Google Shape;3774;p32"/>
            <p:cNvSpPr/>
            <p:nvPr/>
          </p:nvSpPr>
          <p:spPr>
            <a:xfrm>
              <a:off x="15865966" y="6356848"/>
              <a:ext cx="472119" cy="171114"/>
            </a:xfrm>
            <a:custGeom>
              <a:rect b="b" l="l" r="r" t="t"/>
              <a:pathLst>
                <a:path extrusionOk="0" h="171114" w="472119">
                  <a:moveTo>
                    <a:pt x="455865" y="0"/>
                  </a:moveTo>
                  <a:cubicBezTo>
                    <a:pt x="455865" y="0"/>
                    <a:pt x="382280" y="43951"/>
                    <a:pt x="223053" y="46353"/>
                  </a:cubicBezTo>
                  <a:cubicBezTo>
                    <a:pt x="63826" y="48755"/>
                    <a:pt x="17623" y="17052"/>
                    <a:pt x="17623" y="17052"/>
                  </a:cubicBezTo>
                  <a:cubicBezTo>
                    <a:pt x="17623" y="17052"/>
                    <a:pt x="-21660" y="51119"/>
                    <a:pt x="17074" y="113875"/>
                  </a:cubicBezTo>
                  <a:cubicBezTo>
                    <a:pt x="55808" y="176632"/>
                    <a:pt x="283209" y="189602"/>
                    <a:pt x="392368" y="143737"/>
                  </a:cubicBezTo>
                  <a:cubicBezTo>
                    <a:pt x="520374" y="89957"/>
                    <a:pt x="455865" y="0"/>
                    <a:pt x="4558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5" name="Google Shape;3775;p32"/>
            <p:cNvSpPr/>
            <p:nvPr/>
          </p:nvSpPr>
          <p:spPr>
            <a:xfrm>
              <a:off x="15859316" y="6263517"/>
              <a:ext cx="472118" cy="171114"/>
            </a:xfrm>
            <a:custGeom>
              <a:rect b="b" l="l" r="r" t="t"/>
              <a:pathLst>
                <a:path extrusionOk="0" h="171114" w="472118">
                  <a:moveTo>
                    <a:pt x="455865" y="0"/>
                  </a:moveTo>
                  <a:cubicBezTo>
                    <a:pt x="455865" y="0"/>
                    <a:pt x="382280" y="43951"/>
                    <a:pt x="223053" y="46353"/>
                  </a:cubicBezTo>
                  <a:cubicBezTo>
                    <a:pt x="63826" y="48755"/>
                    <a:pt x="17623" y="17052"/>
                    <a:pt x="17623" y="17052"/>
                  </a:cubicBezTo>
                  <a:cubicBezTo>
                    <a:pt x="17623" y="17052"/>
                    <a:pt x="-21660" y="51119"/>
                    <a:pt x="17074" y="113875"/>
                  </a:cubicBezTo>
                  <a:cubicBezTo>
                    <a:pt x="55808" y="176632"/>
                    <a:pt x="283209" y="189603"/>
                    <a:pt x="392368" y="143737"/>
                  </a:cubicBezTo>
                  <a:cubicBezTo>
                    <a:pt x="520371" y="89957"/>
                    <a:pt x="455865" y="0"/>
                    <a:pt x="455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6" name="Google Shape;3776;p32"/>
            <p:cNvSpPr/>
            <p:nvPr/>
          </p:nvSpPr>
          <p:spPr>
            <a:xfrm>
              <a:off x="15853298" y="6185065"/>
              <a:ext cx="472117" cy="165123"/>
            </a:xfrm>
            <a:custGeom>
              <a:rect b="b" l="l" r="r" t="t"/>
              <a:pathLst>
                <a:path extrusionOk="0" h="165123" w="472117">
                  <a:moveTo>
                    <a:pt x="465016" y="11453"/>
                  </a:moveTo>
                  <a:cubicBezTo>
                    <a:pt x="461104" y="1816"/>
                    <a:pt x="449940" y="-2590"/>
                    <a:pt x="440401" y="1562"/>
                  </a:cubicBezTo>
                  <a:cubicBezTo>
                    <a:pt x="411276" y="14240"/>
                    <a:pt x="340436" y="38591"/>
                    <a:pt x="223053" y="40362"/>
                  </a:cubicBezTo>
                  <a:cubicBezTo>
                    <a:pt x="108954" y="42083"/>
                    <a:pt x="52890" y="26293"/>
                    <a:pt x="30276" y="17203"/>
                  </a:cubicBezTo>
                  <a:cubicBezTo>
                    <a:pt x="21401" y="13635"/>
                    <a:pt x="11181" y="17343"/>
                    <a:pt x="6863" y="25872"/>
                  </a:cubicBezTo>
                  <a:cubicBezTo>
                    <a:pt x="-1053" y="41507"/>
                    <a:pt x="-6763" y="69263"/>
                    <a:pt x="17074" y="107884"/>
                  </a:cubicBezTo>
                  <a:cubicBezTo>
                    <a:pt x="55808" y="170641"/>
                    <a:pt x="283209" y="183611"/>
                    <a:pt x="392369" y="137746"/>
                  </a:cubicBezTo>
                  <a:cubicBezTo>
                    <a:pt x="485537" y="98601"/>
                    <a:pt x="476715" y="40292"/>
                    <a:pt x="465016" y="11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7" name="Google Shape;3777;p32"/>
            <p:cNvSpPr/>
            <p:nvPr/>
          </p:nvSpPr>
          <p:spPr>
            <a:xfrm>
              <a:off x="16037331" y="5249302"/>
              <a:ext cx="350708" cy="557166"/>
            </a:xfrm>
            <a:custGeom>
              <a:rect b="b" l="l" r="r" t="t"/>
              <a:pathLst>
                <a:path extrusionOk="0" h="557166" w="350708">
                  <a:moveTo>
                    <a:pt x="331270" y="495956"/>
                  </a:moveTo>
                  <a:cubicBezTo>
                    <a:pt x="324637" y="511582"/>
                    <a:pt x="315964" y="526549"/>
                    <a:pt x="303683" y="538227"/>
                  </a:cubicBezTo>
                  <a:cubicBezTo>
                    <a:pt x="279042" y="561661"/>
                    <a:pt x="242542" y="565571"/>
                    <a:pt x="219781" y="537281"/>
                  </a:cubicBezTo>
                  <a:cubicBezTo>
                    <a:pt x="200402" y="513140"/>
                    <a:pt x="199207" y="479512"/>
                    <a:pt x="193831" y="450395"/>
                  </a:cubicBezTo>
                  <a:cubicBezTo>
                    <a:pt x="187999" y="418815"/>
                    <a:pt x="179319" y="387767"/>
                    <a:pt x="167995" y="357718"/>
                  </a:cubicBezTo>
                  <a:cubicBezTo>
                    <a:pt x="145348" y="297620"/>
                    <a:pt x="112115" y="241473"/>
                    <a:pt x="69932" y="193007"/>
                  </a:cubicBezTo>
                  <a:cubicBezTo>
                    <a:pt x="52530" y="173015"/>
                    <a:pt x="33543" y="154152"/>
                    <a:pt x="19426" y="131720"/>
                  </a:cubicBezTo>
                  <a:cubicBezTo>
                    <a:pt x="5309" y="109289"/>
                    <a:pt x="-3694" y="82223"/>
                    <a:pt x="1474" y="56233"/>
                  </a:cubicBezTo>
                  <a:cubicBezTo>
                    <a:pt x="9651" y="15124"/>
                    <a:pt x="52801" y="-996"/>
                    <a:pt x="90661" y="47"/>
                  </a:cubicBezTo>
                  <a:cubicBezTo>
                    <a:pt x="157415" y="1888"/>
                    <a:pt x="205872" y="52309"/>
                    <a:pt x="243328" y="101946"/>
                  </a:cubicBezTo>
                  <a:cubicBezTo>
                    <a:pt x="283945" y="155770"/>
                    <a:pt x="314797" y="216978"/>
                    <a:pt x="333571" y="281745"/>
                  </a:cubicBezTo>
                  <a:cubicBezTo>
                    <a:pt x="353537" y="350632"/>
                    <a:pt x="359518" y="426426"/>
                    <a:pt x="332545" y="492882"/>
                  </a:cubicBezTo>
                  <a:cubicBezTo>
                    <a:pt x="332130" y="493908"/>
                    <a:pt x="331703" y="494933"/>
                    <a:pt x="331270" y="4959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8" name="Google Shape;3778;p32"/>
            <p:cNvSpPr/>
            <p:nvPr/>
          </p:nvSpPr>
          <p:spPr>
            <a:xfrm>
              <a:off x="16233027" y="5857871"/>
              <a:ext cx="77488" cy="110300"/>
            </a:xfrm>
            <a:custGeom>
              <a:rect b="b" l="l" r="r" t="t"/>
              <a:pathLst>
                <a:path extrusionOk="0" h="110300" w="77488">
                  <a:moveTo>
                    <a:pt x="68798" y="10893"/>
                  </a:moveTo>
                  <a:cubicBezTo>
                    <a:pt x="53132" y="-8414"/>
                    <a:pt x="25270" y="74"/>
                    <a:pt x="12790" y="19741"/>
                  </a:cubicBezTo>
                  <a:cubicBezTo>
                    <a:pt x="1024" y="38283"/>
                    <a:pt x="-2049" y="63996"/>
                    <a:pt x="1234" y="85399"/>
                  </a:cubicBezTo>
                  <a:cubicBezTo>
                    <a:pt x="7543" y="126505"/>
                    <a:pt x="42769" y="109593"/>
                    <a:pt x="58803" y="85592"/>
                  </a:cubicBezTo>
                  <a:cubicBezTo>
                    <a:pt x="65877" y="75003"/>
                    <a:pt x="72493" y="63850"/>
                    <a:pt x="75656" y="51517"/>
                  </a:cubicBezTo>
                  <a:cubicBezTo>
                    <a:pt x="78819" y="39183"/>
                    <a:pt x="78179" y="25401"/>
                    <a:pt x="71435" y="14598"/>
                  </a:cubicBezTo>
                  <a:cubicBezTo>
                    <a:pt x="70601" y="13266"/>
                    <a:pt x="69719" y="12033"/>
                    <a:pt x="68798" y="108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9" name="Google Shape;3779;p32"/>
            <p:cNvSpPr/>
            <p:nvPr/>
          </p:nvSpPr>
          <p:spPr>
            <a:xfrm>
              <a:off x="16456563" y="5214890"/>
              <a:ext cx="115981" cy="126500"/>
            </a:xfrm>
            <a:custGeom>
              <a:rect b="b" l="l" r="r" t="t"/>
              <a:pathLst>
                <a:path extrusionOk="0" h="126500" w="115981">
                  <a:moveTo>
                    <a:pt x="96789" y="3455"/>
                  </a:moveTo>
                  <a:cubicBezTo>
                    <a:pt x="63045" y="38161"/>
                    <a:pt x="32093" y="76219"/>
                    <a:pt x="1852" y="113973"/>
                  </a:cubicBezTo>
                  <a:cubicBezTo>
                    <a:pt x="-4816" y="122297"/>
                    <a:pt x="8151" y="131250"/>
                    <a:pt x="15018" y="123589"/>
                  </a:cubicBezTo>
                  <a:cubicBezTo>
                    <a:pt x="46312" y="88669"/>
                    <a:pt x="79618" y="56026"/>
                    <a:pt x="112262" y="22447"/>
                  </a:cubicBezTo>
                  <a:cubicBezTo>
                    <a:pt x="123137" y="11262"/>
                    <a:pt x="107778" y="-7850"/>
                    <a:pt x="96789" y="34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0" name="Google Shape;3780;p32"/>
            <p:cNvSpPr/>
            <p:nvPr/>
          </p:nvSpPr>
          <p:spPr>
            <a:xfrm>
              <a:off x="16519995" y="5409274"/>
              <a:ext cx="81646" cy="52007"/>
            </a:xfrm>
            <a:custGeom>
              <a:rect b="b" l="l" r="r" t="t"/>
              <a:pathLst>
                <a:path extrusionOk="0" h="52007" w="81646">
                  <a:moveTo>
                    <a:pt x="71312" y="725"/>
                  </a:moveTo>
                  <a:cubicBezTo>
                    <a:pt x="50100" y="11451"/>
                    <a:pt x="27141" y="19188"/>
                    <a:pt x="6283" y="30362"/>
                  </a:cubicBezTo>
                  <a:cubicBezTo>
                    <a:pt x="-6507" y="37213"/>
                    <a:pt x="2053" y="56615"/>
                    <a:pt x="15675" y="51002"/>
                  </a:cubicBezTo>
                  <a:cubicBezTo>
                    <a:pt x="37898" y="41845"/>
                    <a:pt x="58929" y="26245"/>
                    <a:pt x="78883" y="12924"/>
                  </a:cubicBezTo>
                  <a:cubicBezTo>
                    <a:pt x="85721" y="8357"/>
                    <a:pt x="78594" y="-2957"/>
                    <a:pt x="71312" y="7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1" name="Google Shape;3781;p32"/>
            <p:cNvSpPr/>
            <p:nvPr/>
          </p:nvSpPr>
          <p:spPr>
            <a:xfrm>
              <a:off x="16498406" y="5623578"/>
              <a:ext cx="72633" cy="29860"/>
            </a:xfrm>
            <a:custGeom>
              <a:rect b="b" l="l" r="r" t="t"/>
              <a:pathLst>
                <a:path extrusionOk="0" h="29860" w="72633">
                  <a:moveTo>
                    <a:pt x="66424" y="15422"/>
                  </a:moveTo>
                  <a:cubicBezTo>
                    <a:pt x="48414" y="11951"/>
                    <a:pt x="31529" y="6370"/>
                    <a:pt x="14179" y="593"/>
                  </a:cubicBezTo>
                  <a:cubicBezTo>
                    <a:pt x="1331" y="-3684"/>
                    <a:pt x="-6162" y="16453"/>
                    <a:pt x="6613" y="20030"/>
                  </a:cubicBezTo>
                  <a:cubicBezTo>
                    <a:pt x="25556" y="25330"/>
                    <a:pt x="45394" y="28027"/>
                    <a:pt x="64951" y="29821"/>
                  </a:cubicBezTo>
                  <a:cubicBezTo>
                    <a:pt x="74364" y="30683"/>
                    <a:pt x="75446" y="17160"/>
                    <a:pt x="66424" y="154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2" name="Google Shape;3782;p32"/>
            <p:cNvSpPr/>
            <p:nvPr/>
          </p:nvSpPr>
          <p:spPr>
            <a:xfrm>
              <a:off x="16468941" y="5833553"/>
              <a:ext cx="93858" cy="50615"/>
            </a:xfrm>
            <a:custGeom>
              <a:rect b="b" l="l" r="r" t="t"/>
              <a:pathLst>
                <a:path extrusionOk="0" h="50615" w="93858">
                  <a:moveTo>
                    <a:pt x="89259" y="35842"/>
                  </a:moveTo>
                  <a:cubicBezTo>
                    <a:pt x="64782" y="24309"/>
                    <a:pt x="40565" y="11806"/>
                    <a:pt x="15761" y="1025"/>
                  </a:cubicBezTo>
                  <a:cubicBezTo>
                    <a:pt x="1843" y="-5027"/>
                    <a:pt x="-6968" y="17469"/>
                    <a:pt x="7204" y="23009"/>
                  </a:cubicBezTo>
                  <a:cubicBezTo>
                    <a:pt x="32345" y="32835"/>
                    <a:pt x="58278" y="41028"/>
                    <a:pt x="83713" y="50089"/>
                  </a:cubicBezTo>
                  <a:cubicBezTo>
                    <a:pt x="93071" y="53423"/>
                    <a:pt x="98096" y="40006"/>
                    <a:pt x="89259" y="358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3" name="Google Shape;3783;p32"/>
            <p:cNvSpPr/>
            <p:nvPr/>
          </p:nvSpPr>
          <p:spPr>
            <a:xfrm>
              <a:off x="16400570" y="6051748"/>
              <a:ext cx="126047" cy="120668"/>
            </a:xfrm>
            <a:custGeom>
              <a:rect b="b" l="l" r="r" t="t"/>
              <a:pathLst>
                <a:path extrusionOk="0" h="120668" w="126047">
                  <a:moveTo>
                    <a:pt x="124358" y="108868"/>
                  </a:moveTo>
                  <a:cubicBezTo>
                    <a:pt x="93193" y="73937"/>
                    <a:pt x="60033" y="40852"/>
                    <a:pt x="28915" y="5865"/>
                  </a:cubicBezTo>
                  <a:cubicBezTo>
                    <a:pt x="13255" y="-11742"/>
                    <a:pt x="-12073" y="14497"/>
                    <a:pt x="6584" y="29387"/>
                  </a:cubicBezTo>
                  <a:cubicBezTo>
                    <a:pt x="43186" y="58600"/>
                    <a:pt x="77991" y="89949"/>
                    <a:pt x="114541" y="119212"/>
                  </a:cubicBezTo>
                  <a:cubicBezTo>
                    <a:pt x="120873" y="124279"/>
                    <a:pt x="129807" y="114975"/>
                    <a:pt x="124358" y="1088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4" name="Google Shape;3784;p32"/>
            <p:cNvSpPr/>
            <p:nvPr/>
          </p:nvSpPr>
          <p:spPr>
            <a:xfrm>
              <a:off x="15584289" y="5994361"/>
              <a:ext cx="126948" cy="115225"/>
            </a:xfrm>
            <a:custGeom>
              <a:rect b="b" l="l" r="r" t="t"/>
              <a:pathLst>
                <a:path extrusionOk="0" h="115225" w="126948">
                  <a:moveTo>
                    <a:pt x="100603" y="4258"/>
                  </a:moveTo>
                  <a:cubicBezTo>
                    <a:pt x="68131" y="37621"/>
                    <a:pt x="33458" y="68713"/>
                    <a:pt x="1927" y="103004"/>
                  </a:cubicBezTo>
                  <a:cubicBezTo>
                    <a:pt x="-4434" y="109923"/>
                    <a:pt x="6414" y="118727"/>
                    <a:pt x="13293" y="113783"/>
                  </a:cubicBezTo>
                  <a:cubicBezTo>
                    <a:pt x="50387" y="87127"/>
                    <a:pt x="84695" y="56978"/>
                    <a:pt x="120999" y="29293"/>
                  </a:cubicBezTo>
                  <a:cubicBezTo>
                    <a:pt x="137905" y="16402"/>
                    <a:pt x="114855" y="-10383"/>
                    <a:pt x="100603" y="42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5" name="Google Shape;3785;p32"/>
            <p:cNvSpPr/>
            <p:nvPr/>
          </p:nvSpPr>
          <p:spPr>
            <a:xfrm>
              <a:off x="15564219" y="5845634"/>
              <a:ext cx="61229" cy="45572"/>
            </a:xfrm>
            <a:custGeom>
              <a:rect b="b" l="l" r="r" t="t"/>
              <a:pathLst>
                <a:path extrusionOk="0" h="45572" w="61229">
                  <a:moveTo>
                    <a:pt x="43724" y="1564"/>
                  </a:moveTo>
                  <a:cubicBezTo>
                    <a:pt x="36477" y="5268"/>
                    <a:pt x="31046" y="11977"/>
                    <a:pt x="24647" y="17032"/>
                  </a:cubicBezTo>
                  <a:cubicBezTo>
                    <a:pt x="18212" y="22116"/>
                    <a:pt x="11185" y="26607"/>
                    <a:pt x="4219" y="30923"/>
                  </a:cubicBezTo>
                  <a:cubicBezTo>
                    <a:pt x="-4189" y="36127"/>
                    <a:pt x="1020" y="48296"/>
                    <a:pt x="10635" y="45021"/>
                  </a:cubicBezTo>
                  <a:cubicBezTo>
                    <a:pt x="18780" y="42245"/>
                    <a:pt x="26544" y="38905"/>
                    <a:pt x="34373" y="35361"/>
                  </a:cubicBezTo>
                  <a:cubicBezTo>
                    <a:pt x="41862" y="31969"/>
                    <a:pt x="51366" y="29143"/>
                    <a:pt x="57224" y="23320"/>
                  </a:cubicBezTo>
                  <a:cubicBezTo>
                    <a:pt x="66883" y="13716"/>
                    <a:pt x="57774" y="-5616"/>
                    <a:pt x="43724" y="15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6" name="Google Shape;3786;p32"/>
            <p:cNvSpPr/>
            <p:nvPr/>
          </p:nvSpPr>
          <p:spPr>
            <a:xfrm>
              <a:off x="15496417" y="5573415"/>
              <a:ext cx="85412" cy="29825"/>
            </a:xfrm>
            <a:custGeom>
              <a:rect b="b" l="l" r="r" t="t"/>
              <a:pathLst>
                <a:path extrusionOk="0" h="29825" w="85412">
                  <a:moveTo>
                    <a:pt x="73936" y="0"/>
                  </a:moveTo>
                  <a:cubicBezTo>
                    <a:pt x="51412" y="53"/>
                    <a:pt x="25652" y="7121"/>
                    <a:pt x="4151" y="13762"/>
                  </a:cubicBezTo>
                  <a:cubicBezTo>
                    <a:pt x="-3125" y="16009"/>
                    <a:pt x="161" y="26265"/>
                    <a:pt x="6364" y="27261"/>
                  </a:cubicBezTo>
                  <a:cubicBezTo>
                    <a:pt x="28412" y="30797"/>
                    <a:pt x="56587" y="31317"/>
                    <a:pt x="77982" y="24684"/>
                  </a:cubicBezTo>
                  <a:cubicBezTo>
                    <a:pt x="90093" y="20927"/>
                    <a:pt x="86439" y="-29"/>
                    <a:pt x="739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7" name="Google Shape;3787;p32"/>
            <p:cNvSpPr/>
            <p:nvPr/>
          </p:nvSpPr>
          <p:spPr>
            <a:xfrm>
              <a:off x="15583558" y="5331523"/>
              <a:ext cx="50744" cy="29413"/>
            </a:xfrm>
            <a:custGeom>
              <a:rect b="b" l="l" r="r" t="t"/>
              <a:pathLst>
                <a:path extrusionOk="0" h="29413" w="50744">
                  <a:moveTo>
                    <a:pt x="40801" y="6649"/>
                  </a:moveTo>
                  <a:cubicBezTo>
                    <a:pt x="30744" y="4788"/>
                    <a:pt x="21451" y="6050"/>
                    <a:pt x="12067" y="902"/>
                  </a:cubicBezTo>
                  <a:cubicBezTo>
                    <a:pt x="5604" y="-2645"/>
                    <a:pt x="-4388" y="4984"/>
                    <a:pt x="2111" y="11389"/>
                  </a:cubicBezTo>
                  <a:cubicBezTo>
                    <a:pt x="12529" y="21653"/>
                    <a:pt x="26354" y="30916"/>
                    <a:pt x="41531" y="29209"/>
                  </a:cubicBezTo>
                  <a:cubicBezTo>
                    <a:pt x="55025" y="27690"/>
                    <a:pt x="52763" y="8861"/>
                    <a:pt x="40801" y="66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8" name="Google Shape;3788;p32"/>
            <p:cNvSpPr/>
            <p:nvPr/>
          </p:nvSpPr>
          <p:spPr>
            <a:xfrm>
              <a:off x="15634925" y="5141254"/>
              <a:ext cx="123516" cy="105845"/>
            </a:xfrm>
            <a:custGeom>
              <a:rect b="b" l="l" r="r" t="t"/>
              <a:pathLst>
                <a:path extrusionOk="0" h="105845" w="123516">
                  <a:moveTo>
                    <a:pt x="113093" y="73558"/>
                  </a:moveTo>
                  <a:cubicBezTo>
                    <a:pt x="103478" y="70955"/>
                    <a:pt x="95214" y="61877"/>
                    <a:pt x="87449" y="55857"/>
                  </a:cubicBezTo>
                  <a:cubicBezTo>
                    <a:pt x="78340" y="48795"/>
                    <a:pt x="69234" y="41733"/>
                    <a:pt x="60125" y="34671"/>
                  </a:cubicBezTo>
                  <a:cubicBezTo>
                    <a:pt x="44877" y="22846"/>
                    <a:pt x="27951" y="5779"/>
                    <a:pt x="9175" y="292"/>
                  </a:cubicBezTo>
                  <a:cubicBezTo>
                    <a:pt x="3851" y="-1266"/>
                    <a:pt x="-2004" y="3658"/>
                    <a:pt x="668" y="9285"/>
                  </a:cubicBezTo>
                  <a:cubicBezTo>
                    <a:pt x="9818" y="28576"/>
                    <a:pt x="31412" y="43726"/>
                    <a:pt x="46859" y="58137"/>
                  </a:cubicBezTo>
                  <a:cubicBezTo>
                    <a:pt x="63013" y="73205"/>
                    <a:pt x="80483" y="95876"/>
                    <a:pt x="101043" y="104504"/>
                  </a:cubicBezTo>
                  <a:cubicBezTo>
                    <a:pt x="121135" y="112937"/>
                    <a:pt x="133404" y="79057"/>
                    <a:pt x="113093" y="73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89" name="Google Shape;3789;p32"/>
          <p:cNvGrpSpPr/>
          <p:nvPr/>
        </p:nvGrpSpPr>
        <p:grpSpPr>
          <a:xfrm>
            <a:off x="6597519" y="2528802"/>
            <a:ext cx="526774" cy="838013"/>
            <a:chOff x="1266445" y="2628826"/>
            <a:chExt cx="1696536" cy="2698916"/>
          </a:xfrm>
        </p:grpSpPr>
        <p:sp>
          <p:nvSpPr>
            <p:cNvPr id="3790" name="Google Shape;3790;p32"/>
            <p:cNvSpPr/>
            <p:nvPr/>
          </p:nvSpPr>
          <p:spPr>
            <a:xfrm>
              <a:off x="2877833" y="5210666"/>
              <a:ext cx="85148" cy="117076"/>
            </a:xfrm>
            <a:custGeom>
              <a:rect b="b" l="l" r="r" t="t"/>
              <a:pathLst>
                <a:path extrusionOk="0" h="117076" w="85148">
                  <a:moveTo>
                    <a:pt x="45802" y="92090"/>
                  </a:moveTo>
                  <a:cubicBezTo>
                    <a:pt x="-8667" y="30639"/>
                    <a:pt x="-7680" y="42967"/>
                    <a:pt x="13389" y="36687"/>
                  </a:cubicBezTo>
                  <a:cubicBezTo>
                    <a:pt x="31813" y="30914"/>
                    <a:pt x="54037" y="17043"/>
                    <a:pt x="64145" y="0"/>
                  </a:cubicBezTo>
                  <a:cubicBezTo>
                    <a:pt x="60556" y="6053"/>
                    <a:pt x="124237" y="180582"/>
                    <a:pt x="45802" y="92090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1" name="Google Shape;3791;p32"/>
            <p:cNvSpPr/>
            <p:nvPr/>
          </p:nvSpPr>
          <p:spPr>
            <a:xfrm>
              <a:off x="2616418" y="4866395"/>
              <a:ext cx="342883" cy="415700"/>
            </a:xfrm>
            <a:custGeom>
              <a:rect b="b" l="l" r="r" t="t"/>
              <a:pathLst>
                <a:path extrusionOk="0" h="415700" w="342883">
                  <a:moveTo>
                    <a:pt x="329640" y="302070"/>
                  </a:moveTo>
                  <a:cubicBezTo>
                    <a:pt x="293784" y="194539"/>
                    <a:pt x="234933" y="53978"/>
                    <a:pt x="223254" y="30412"/>
                  </a:cubicBezTo>
                  <a:cubicBezTo>
                    <a:pt x="192380" y="-31897"/>
                    <a:pt x="135434" y="14702"/>
                    <a:pt x="79329" y="53363"/>
                  </a:cubicBezTo>
                  <a:cubicBezTo>
                    <a:pt x="43938" y="77755"/>
                    <a:pt x="-9776" y="98440"/>
                    <a:pt x="1536" y="122244"/>
                  </a:cubicBezTo>
                  <a:cubicBezTo>
                    <a:pt x="8865" y="137663"/>
                    <a:pt x="22826" y="145599"/>
                    <a:pt x="51364" y="172343"/>
                  </a:cubicBezTo>
                  <a:cubicBezTo>
                    <a:pt x="43544" y="177334"/>
                    <a:pt x="151802" y="297080"/>
                    <a:pt x="158019" y="303883"/>
                  </a:cubicBezTo>
                  <a:cubicBezTo>
                    <a:pt x="260740" y="416281"/>
                    <a:pt x="258176" y="418320"/>
                    <a:pt x="275079" y="414856"/>
                  </a:cubicBezTo>
                  <a:cubicBezTo>
                    <a:pt x="296612" y="410438"/>
                    <a:pt x="320660" y="398833"/>
                    <a:pt x="334761" y="379588"/>
                  </a:cubicBezTo>
                  <a:cubicBezTo>
                    <a:pt x="351378" y="355930"/>
                    <a:pt x="338819" y="328949"/>
                    <a:pt x="329640" y="3020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92" name="Google Shape;3792;p32"/>
            <p:cNvGrpSpPr/>
            <p:nvPr/>
          </p:nvGrpSpPr>
          <p:grpSpPr>
            <a:xfrm>
              <a:off x="1266445" y="2628826"/>
              <a:ext cx="1595628" cy="2447216"/>
              <a:chOff x="1266445" y="2628826"/>
              <a:chExt cx="1595628" cy="2447216"/>
            </a:xfrm>
          </p:grpSpPr>
          <p:sp>
            <p:nvSpPr>
              <p:cNvPr id="3793" name="Google Shape;3793;p32"/>
              <p:cNvSpPr/>
              <p:nvPr/>
            </p:nvSpPr>
            <p:spPr>
              <a:xfrm>
                <a:off x="1266445" y="2628826"/>
                <a:ext cx="230959" cy="252543"/>
              </a:xfrm>
              <a:custGeom>
                <a:rect b="b" l="l" r="r" t="t"/>
                <a:pathLst>
                  <a:path extrusionOk="0" h="252543" w="230959">
                    <a:moveTo>
                      <a:pt x="205210" y="181813"/>
                    </a:moveTo>
                    <a:cubicBezTo>
                      <a:pt x="245961" y="170208"/>
                      <a:pt x="230013" y="185751"/>
                      <a:pt x="213855" y="145913"/>
                    </a:cubicBezTo>
                    <a:cubicBezTo>
                      <a:pt x="165285" y="69739"/>
                      <a:pt x="123396" y="-68901"/>
                      <a:pt x="12024" y="40491"/>
                    </a:cubicBezTo>
                    <a:cubicBezTo>
                      <a:pt x="-23152" y="87305"/>
                      <a:pt x="23681" y="144187"/>
                      <a:pt x="89985" y="252543"/>
                    </a:cubicBezTo>
                    <a:cubicBezTo>
                      <a:pt x="118285" y="219708"/>
                      <a:pt x="161588" y="194605"/>
                      <a:pt x="205210" y="1818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4" name="Google Shape;3794;p32"/>
              <p:cNvSpPr/>
              <p:nvPr/>
            </p:nvSpPr>
            <p:spPr>
              <a:xfrm>
                <a:off x="1378067" y="2867836"/>
                <a:ext cx="1097742" cy="1637608"/>
              </a:xfrm>
              <a:custGeom>
                <a:rect b="b" l="l" r="r" t="t"/>
                <a:pathLst>
                  <a:path extrusionOk="0" h="1637608" w="1097742">
                    <a:moveTo>
                      <a:pt x="1093059" y="1392993"/>
                    </a:moveTo>
                    <a:cubicBezTo>
                      <a:pt x="1087393" y="1407814"/>
                      <a:pt x="1074462" y="1411520"/>
                      <a:pt x="1060085" y="1406859"/>
                    </a:cubicBezTo>
                    <a:cubicBezTo>
                      <a:pt x="1058035" y="1417811"/>
                      <a:pt x="1050479" y="1424879"/>
                      <a:pt x="1039524" y="1424501"/>
                    </a:cubicBezTo>
                    <a:cubicBezTo>
                      <a:pt x="1036664" y="1434051"/>
                      <a:pt x="1025654" y="1441766"/>
                      <a:pt x="1014375" y="1440903"/>
                    </a:cubicBezTo>
                    <a:cubicBezTo>
                      <a:pt x="1010052" y="1455923"/>
                      <a:pt x="997683" y="1453489"/>
                      <a:pt x="996080" y="1455631"/>
                    </a:cubicBezTo>
                    <a:cubicBezTo>
                      <a:pt x="998169" y="1459316"/>
                      <a:pt x="1006393" y="1474029"/>
                      <a:pt x="1005632" y="1474245"/>
                    </a:cubicBezTo>
                    <a:cubicBezTo>
                      <a:pt x="1020635" y="1500573"/>
                      <a:pt x="992842" y="1526955"/>
                      <a:pt x="968719" y="1518593"/>
                    </a:cubicBezTo>
                    <a:cubicBezTo>
                      <a:pt x="952372" y="1534056"/>
                      <a:pt x="958033" y="1529167"/>
                      <a:pt x="955821" y="1530840"/>
                    </a:cubicBezTo>
                    <a:cubicBezTo>
                      <a:pt x="957132" y="1547748"/>
                      <a:pt x="937564" y="1559127"/>
                      <a:pt x="939739" y="1564344"/>
                    </a:cubicBezTo>
                    <a:cubicBezTo>
                      <a:pt x="964644" y="1620373"/>
                      <a:pt x="940726" y="1578916"/>
                      <a:pt x="954256" y="1618673"/>
                    </a:cubicBezTo>
                    <a:cubicBezTo>
                      <a:pt x="959437" y="1634050"/>
                      <a:pt x="939199" y="1643275"/>
                      <a:pt x="928513" y="1633726"/>
                    </a:cubicBezTo>
                    <a:cubicBezTo>
                      <a:pt x="884757" y="1594417"/>
                      <a:pt x="265857" y="659967"/>
                      <a:pt x="65417" y="285742"/>
                    </a:cubicBezTo>
                    <a:cubicBezTo>
                      <a:pt x="25751" y="211644"/>
                      <a:pt x="-43078" y="126401"/>
                      <a:pt x="37139" y="61788"/>
                    </a:cubicBezTo>
                    <a:cubicBezTo>
                      <a:pt x="201479" y="-70248"/>
                      <a:pt x="231890" y="34192"/>
                      <a:pt x="302495" y="143525"/>
                    </a:cubicBezTo>
                    <a:cubicBezTo>
                      <a:pt x="1129217" y="1424798"/>
                      <a:pt x="1109228" y="1350808"/>
                      <a:pt x="1093059" y="139299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5" name="Google Shape;3795;p32"/>
              <p:cNvSpPr/>
              <p:nvPr/>
            </p:nvSpPr>
            <p:spPr>
              <a:xfrm>
                <a:off x="2722453" y="4982445"/>
                <a:ext cx="139620" cy="93597"/>
              </a:xfrm>
              <a:custGeom>
                <a:rect b="b" l="l" r="r" t="t"/>
                <a:pathLst>
                  <a:path extrusionOk="0" h="93597" w="139620">
                    <a:moveTo>
                      <a:pt x="133766" y="0"/>
                    </a:moveTo>
                    <a:cubicBezTo>
                      <a:pt x="109496" y="27715"/>
                      <a:pt x="58276" y="62347"/>
                      <a:pt x="5146" y="79126"/>
                    </a:cubicBezTo>
                    <a:cubicBezTo>
                      <a:pt x="-3899" y="82773"/>
                      <a:pt x="-12302" y="121197"/>
                      <a:pt x="84985" y="55516"/>
                    </a:cubicBezTo>
                    <a:cubicBezTo>
                      <a:pt x="91212" y="50952"/>
                      <a:pt x="159745" y="1273"/>
                      <a:pt x="133766" y="0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96" name="Google Shape;3796;p32"/>
            <p:cNvSpPr/>
            <p:nvPr/>
          </p:nvSpPr>
          <p:spPr>
            <a:xfrm>
              <a:off x="1342065" y="2743543"/>
              <a:ext cx="155466" cy="137831"/>
            </a:xfrm>
            <a:custGeom>
              <a:rect b="b" l="l" r="r" t="t"/>
              <a:pathLst>
                <a:path extrusionOk="0" h="137831" w="155466">
                  <a:moveTo>
                    <a:pt x="155467" y="60994"/>
                  </a:moveTo>
                  <a:cubicBezTo>
                    <a:pt x="98316" y="71234"/>
                    <a:pt x="45185" y="102067"/>
                    <a:pt x="14359" y="137832"/>
                  </a:cubicBezTo>
                  <a:cubicBezTo>
                    <a:pt x="-7843" y="101479"/>
                    <a:pt x="-2328" y="113688"/>
                    <a:pt x="17467" y="98139"/>
                  </a:cubicBezTo>
                  <a:cubicBezTo>
                    <a:pt x="155332" y="14212"/>
                    <a:pt x="95337" y="-36022"/>
                    <a:pt x="138230" y="31196"/>
                  </a:cubicBezTo>
                  <a:cubicBezTo>
                    <a:pt x="141058" y="38156"/>
                    <a:pt x="148953" y="49416"/>
                    <a:pt x="155467" y="609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7" name="Google Shape;3797;p32"/>
            <p:cNvSpPr/>
            <p:nvPr/>
          </p:nvSpPr>
          <p:spPr>
            <a:xfrm>
              <a:off x="1502300" y="3005404"/>
              <a:ext cx="542817" cy="793748"/>
            </a:xfrm>
            <a:custGeom>
              <a:rect b="b" l="l" r="r" t="t"/>
              <a:pathLst>
                <a:path extrusionOk="0" h="793748" w="542817">
                  <a:moveTo>
                    <a:pt x="530926" y="677305"/>
                  </a:moveTo>
                  <a:cubicBezTo>
                    <a:pt x="559016" y="734516"/>
                    <a:pt x="534104" y="773528"/>
                    <a:pt x="490013" y="789703"/>
                  </a:cubicBezTo>
                  <a:cubicBezTo>
                    <a:pt x="422900" y="818205"/>
                    <a:pt x="405868" y="700693"/>
                    <a:pt x="131072" y="290557"/>
                  </a:cubicBezTo>
                  <a:cubicBezTo>
                    <a:pt x="-445" y="94265"/>
                    <a:pt x="-29852" y="62897"/>
                    <a:pt x="28799" y="20243"/>
                  </a:cubicBezTo>
                  <a:cubicBezTo>
                    <a:pt x="103857" y="-35392"/>
                    <a:pt x="122832" y="34055"/>
                    <a:pt x="180350" y="102989"/>
                  </a:cubicBezTo>
                  <a:cubicBezTo>
                    <a:pt x="274442" y="229263"/>
                    <a:pt x="447870" y="529520"/>
                    <a:pt x="530926" y="677305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8" name="Google Shape;3798;p32"/>
            <p:cNvSpPr/>
            <p:nvPr/>
          </p:nvSpPr>
          <p:spPr>
            <a:xfrm>
              <a:off x="2170108" y="4437424"/>
              <a:ext cx="599" cy="922"/>
            </a:xfrm>
            <a:custGeom>
              <a:rect b="b" l="l" r="r" t="t"/>
              <a:pathLst>
                <a:path extrusionOk="0" h="922" w="599">
                  <a:moveTo>
                    <a:pt x="0" y="0"/>
                  </a:moveTo>
                  <a:cubicBezTo>
                    <a:pt x="178" y="302"/>
                    <a:pt x="383" y="599"/>
                    <a:pt x="599" y="923"/>
                  </a:cubicBezTo>
                  <a:cubicBezTo>
                    <a:pt x="389" y="626"/>
                    <a:pt x="178" y="302"/>
                    <a:pt x="0" y="0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9" name="Google Shape;3799;p32"/>
            <p:cNvSpPr/>
            <p:nvPr/>
          </p:nvSpPr>
          <p:spPr>
            <a:xfrm>
              <a:off x="1981197" y="3756581"/>
              <a:ext cx="82646" cy="84904"/>
            </a:xfrm>
            <a:custGeom>
              <a:rect b="b" l="l" r="r" t="t"/>
              <a:pathLst>
                <a:path extrusionOk="0" h="84904" w="82646">
                  <a:moveTo>
                    <a:pt x="67410" y="14863"/>
                  </a:moveTo>
                  <a:cubicBezTo>
                    <a:pt x="77793" y="32386"/>
                    <a:pt x="90173" y="46791"/>
                    <a:pt x="76822" y="61191"/>
                  </a:cubicBezTo>
                  <a:cubicBezTo>
                    <a:pt x="70054" y="68491"/>
                    <a:pt x="47269" y="86262"/>
                    <a:pt x="36875" y="84822"/>
                  </a:cubicBezTo>
                  <a:cubicBezTo>
                    <a:pt x="28170" y="83619"/>
                    <a:pt x="21624" y="74727"/>
                    <a:pt x="8041" y="54674"/>
                  </a:cubicBezTo>
                  <a:cubicBezTo>
                    <a:pt x="-2202" y="39546"/>
                    <a:pt x="-670" y="41952"/>
                    <a:pt x="1894" y="41364"/>
                  </a:cubicBezTo>
                  <a:cubicBezTo>
                    <a:pt x="20588" y="37722"/>
                    <a:pt x="43168" y="21202"/>
                    <a:pt x="54112" y="5675"/>
                  </a:cubicBezTo>
                  <a:cubicBezTo>
                    <a:pt x="60000" y="-1933"/>
                    <a:pt x="55936" y="-4495"/>
                    <a:pt x="67410" y="148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0" name="Google Shape;3800;p32"/>
            <p:cNvSpPr/>
            <p:nvPr/>
          </p:nvSpPr>
          <p:spPr>
            <a:xfrm>
              <a:off x="1490088" y="2952621"/>
              <a:ext cx="78804" cy="81184"/>
            </a:xfrm>
            <a:custGeom>
              <a:rect b="b" l="l" r="r" t="t"/>
              <a:pathLst>
                <a:path extrusionOk="0" h="81184" w="78804">
                  <a:moveTo>
                    <a:pt x="78805" y="53259"/>
                  </a:moveTo>
                  <a:cubicBezTo>
                    <a:pt x="61865" y="56641"/>
                    <a:pt x="43813" y="71084"/>
                    <a:pt x="30170" y="81184"/>
                  </a:cubicBezTo>
                  <a:cubicBezTo>
                    <a:pt x="4346" y="42916"/>
                    <a:pt x="-1876" y="34581"/>
                    <a:pt x="450" y="23828"/>
                  </a:cubicBezTo>
                  <a:cubicBezTo>
                    <a:pt x="5248" y="4033"/>
                    <a:pt x="35982" y="-9746"/>
                    <a:pt x="50067" y="8619"/>
                  </a:cubicBezTo>
                  <a:cubicBezTo>
                    <a:pt x="60758" y="23175"/>
                    <a:pt x="69836" y="38012"/>
                    <a:pt x="78805" y="532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01" name="Google Shape;3801;p32"/>
            <p:cNvGrpSpPr/>
            <p:nvPr/>
          </p:nvGrpSpPr>
          <p:grpSpPr>
            <a:xfrm>
              <a:off x="2054160" y="3949310"/>
              <a:ext cx="228389" cy="167618"/>
              <a:chOff x="2054160" y="3949310"/>
              <a:chExt cx="228389" cy="167618"/>
            </a:xfrm>
          </p:grpSpPr>
          <p:sp>
            <p:nvSpPr>
              <p:cNvPr id="3802" name="Google Shape;3802;p32"/>
              <p:cNvSpPr/>
              <p:nvPr/>
            </p:nvSpPr>
            <p:spPr>
              <a:xfrm>
                <a:off x="2054160" y="4054599"/>
                <a:ext cx="38202" cy="30472"/>
              </a:xfrm>
              <a:custGeom>
                <a:rect b="b" l="l" r="r" t="t"/>
                <a:pathLst>
                  <a:path extrusionOk="0" h="30472" w="38202">
                    <a:moveTo>
                      <a:pt x="29309" y="13747"/>
                    </a:moveTo>
                    <a:cubicBezTo>
                      <a:pt x="34150" y="10186"/>
                      <a:pt x="40896" y="6679"/>
                      <a:pt x="37080" y="1888"/>
                    </a:cubicBezTo>
                    <a:cubicBezTo>
                      <a:pt x="33357" y="-2784"/>
                      <a:pt x="28602" y="2261"/>
                      <a:pt x="23907" y="5741"/>
                    </a:cubicBezTo>
                    <a:cubicBezTo>
                      <a:pt x="2326" y="21748"/>
                      <a:pt x="-2575" y="24046"/>
                      <a:pt x="1122" y="28681"/>
                    </a:cubicBezTo>
                    <a:cubicBezTo>
                      <a:pt x="5520" y="34200"/>
                      <a:pt x="12185" y="26334"/>
                      <a:pt x="29309" y="13747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3" name="Google Shape;3803;p32"/>
              <p:cNvSpPr/>
              <p:nvPr/>
            </p:nvSpPr>
            <p:spPr>
              <a:xfrm>
                <a:off x="2104236" y="3949310"/>
                <a:ext cx="174938" cy="99551"/>
              </a:xfrm>
              <a:custGeom>
                <a:rect b="b" l="l" r="r" t="t"/>
                <a:pathLst>
                  <a:path extrusionOk="0" h="99551" w="174938">
                    <a:moveTo>
                      <a:pt x="173062" y="2"/>
                    </a:moveTo>
                    <a:cubicBezTo>
                      <a:pt x="162748" y="-424"/>
                      <a:pt x="53184" y="64215"/>
                      <a:pt x="1770" y="92842"/>
                    </a:cubicBezTo>
                    <a:cubicBezTo>
                      <a:pt x="-2283" y="95097"/>
                      <a:pt x="1349" y="101329"/>
                      <a:pt x="5407" y="99063"/>
                    </a:cubicBezTo>
                    <a:cubicBezTo>
                      <a:pt x="74971" y="60331"/>
                      <a:pt x="191097" y="757"/>
                      <a:pt x="173062" y="2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4" name="Google Shape;3804;p32"/>
              <p:cNvSpPr/>
              <p:nvPr/>
            </p:nvSpPr>
            <p:spPr>
              <a:xfrm>
                <a:off x="2071218" y="4094586"/>
                <a:ext cx="14949" cy="22342"/>
              </a:xfrm>
              <a:custGeom>
                <a:rect b="b" l="l" r="r" t="t"/>
                <a:pathLst>
                  <a:path extrusionOk="0" h="22342" w="14949">
                    <a:moveTo>
                      <a:pt x="14405" y="18065"/>
                    </a:moveTo>
                    <a:cubicBezTo>
                      <a:pt x="14092" y="17526"/>
                      <a:pt x="-13939" y="-23197"/>
                      <a:pt x="9046" y="19430"/>
                    </a:cubicBezTo>
                    <a:cubicBezTo>
                      <a:pt x="11976" y="24863"/>
                      <a:pt x="16526" y="21686"/>
                      <a:pt x="14405" y="180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5" name="Google Shape;3805;p32"/>
              <p:cNvSpPr/>
              <p:nvPr/>
            </p:nvSpPr>
            <p:spPr>
              <a:xfrm>
                <a:off x="2106759" y="4070972"/>
                <a:ext cx="18102" cy="26120"/>
              </a:xfrm>
              <a:custGeom>
                <a:rect b="b" l="l" r="r" t="t"/>
                <a:pathLst>
                  <a:path extrusionOk="0" h="26120" w="18102">
                    <a:moveTo>
                      <a:pt x="16576" y="20503"/>
                    </a:moveTo>
                    <a:cubicBezTo>
                      <a:pt x="6069" y="5714"/>
                      <a:pt x="-5669" y="-9074"/>
                      <a:pt x="3036" y="6912"/>
                    </a:cubicBezTo>
                    <a:cubicBezTo>
                      <a:pt x="18308" y="34935"/>
                      <a:pt x="20089" y="25450"/>
                      <a:pt x="16576" y="205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6" name="Google Shape;3806;p32"/>
              <p:cNvSpPr/>
              <p:nvPr/>
            </p:nvSpPr>
            <p:spPr>
              <a:xfrm>
                <a:off x="2141270" y="4051266"/>
                <a:ext cx="17099" cy="27538"/>
              </a:xfrm>
              <a:custGeom>
                <a:rect b="b" l="l" r="r" t="t"/>
                <a:pathLst>
                  <a:path extrusionOk="0" h="27538" w="17099">
                    <a:moveTo>
                      <a:pt x="17008" y="24806"/>
                    </a:moveTo>
                    <a:cubicBezTo>
                      <a:pt x="15918" y="21164"/>
                      <a:pt x="-15172" y="-26254"/>
                      <a:pt x="9480" y="20435"/>
                    </a:cubicBezTo>
                    <a:cubicBezTo>
                      <a:pt x="10651" y="22648"/>
                      <a:pt x="11628" y="25102"/>
                      <a:pt x="13376" y="26921"/>
                    </a:cubicBezTo>
                    <a:cubicBezTo>
                      <a:pt x="14877" y="28464"/>
                      <a:pt x="17634" y="26877"/>
                      <a:pt x="17008" y="248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7" name="Google Shape;3807;p32"/>
              <p:cNvSpPr/>
              <p:nvPr/>
            </p:nvSpPr>
            <p:spPr>
              <a:xfrm>
                <a:off x="2188133" y="4027700"/>
                <a:ext cx="17286" cy="31941"/>
              </a:xfrm>
              <a:custGeom>
                <a:rect b="b" l="l" r="r" t="t"/>
                <a:pathLst>
                  <a:path extrusionOk="0" h="31941" w="17286">
                    <a:moveTo>
                      <a:pt x="448" y="111"/>
                    </a:moveTo>
                    <a:cubicBezTo>
                      <a:pt x="-2806" y="-2112"/>
                      <a:pt x="12720" y="29666"/>
                      <a:pt x="13244" y="30109"/>
                    </a:cubicBezTo>
                    <a:cubicBezTo>
                      <a:pt x="25246" y="40311"/>
                      <a:pt x="7367" y="4821"/>
                      <a:pt x="448" y="1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8" name="Google Shape;3808;p32"/>
              <p:cNvSpPr/>
              <p:nvPr/>
            </p:nvSpPr>
            <p:spPr>
              <a:xfrm>
                <a:off x="2225330" y="4003578"/>
                <a:ext cx="18284" cy="26508"/>
              </a:xfrm>
              <a:custGeom>
                <a:rect b="b" l="l" r="r" t="t"/>
                <a:pathLst>
                  <a:path extrusionOk="0" h="26508" w="18284">
                    <a:moveTo>
                      <a:pt x="2490" y="1008"/>
                    </a:moveTo>
                    <a:cubicBezTo>
                      <a:pt x="412" y="-1004"/>
                      <a:pt x="-1169" y="-6"/>
                      <a:pt x="1141" y="4029"/>
                    </a:cubicBezTo>
                    <a:cubicBezTo>
                      <a:pt x="24886" y="45513"/>
                      <a:pt x="22658" y="20528"/>
                      <a:pt x="2490" y="10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9" name="Google Shape;3809;p32"/>
              <p:cNvSpPr/>
              <p:nvPr/>
            </p:nvSpPr>
            <p:spPr>
              <a:xfrm>
                <a:off x="2270728" y="3982340"/>
                <a:ext cx="11821" cy="17724"/>
              </a:xfrm>
              <a:custGeom>
                <a:rect b="b" l="l" r="r" t="t"/>
                <a:pathLst>
                  <a:path extrusionOk="0" h="17724" w="11821">
                    <a:moveTo>
                      <a:pt x="11345" y="12875"/>
                    </a:moveTo>
                    <a:cubicBezTo>
                      <a:pt x="11027" y="12319"/>
                      <a:pt x="-6043" y="-12305"/>
                      <a:pt x="2289" y="8035"/>
                    </a:cubicBezTo>
                    <a:cubicBezTo>
                      <a:pt x="8765" y="23843"/>
                      <a:pt x="13353" y="16365"/>
                      <a:pt x="11345" y="128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10" name="Google Shape;3810;p32"/>
            <p:cNvSpPr/>
            <p:nvPr/>
          </p:nvSpPr>
          <p:spPr>
            <a:xfrm>
              <a:off x="1540050" y="3039367"/>
              <a:ext cx="469675" cy="717517"/>
            </a:xfrm>
            <a:custGeom>
              <a:rect b="b" l="l" r="r" t="t"/>
              <a:pathLst>
                <a:path extrusionOk="0" h="717517" w="469675">
                  <a:moveTo>
                    <a:pt x="432025" y="716549"/>
                  </a:moveTo>
                  <a:cubicBezTo>
                    <a:pt x="407951" y="720272"/>
                    <a:pt x="408588" y="714488"/>
                    <a:pt x="385290" y="677337"/>
                  </a:cubicBezTo>
                  <a:cubicBezTo>
                    <a:pt x="346909" y="617111"/>
                    <a:pt x="305392" y="558568"/>
                    <a:pt x="267059" y="498374"/>
                  </a:cubicBezTo>
                  <a:cubicBezTo>
                    <a:pt x="200269" y="391533"/>
                    <a:pt x="238062" y="423295"/>
                    <a:pt x="30505" y="100544"/>
                  </a:cubicBezTo>
                  <a:cubicBezTo>
                    <a:pt x="24412" y="89608"/>
                    <a:pt x="-30931" y="20032"/>
                    <a:pt x="24298" y="2207"/>
                  </a:cubicBezTo>
                  <a:cubicBezTo>
                    <a:pt x="46047" y="-5924"/>
                    <a:pt x="41509" y="11060"/>
                    <a:pt x="34315" y="10672"/>
                  </a:cubicBezTo>
                  <a:cubicBezTo>
                    <a:pt x="89" y="19104"/>
                    <a:pt x="15351" y="50267"/>
                    <a:pt x="33478" y="77642"/>
                  </a:cubicBezTo>
                  <a:cubicBezTo>
                    <a:pt x="426359" y="717828"/>
                    <a:pt x="407114" y="737089"/>
                    <a:pt x="456510" y="689908"/>
                  </a:cubicBezTo>
                  <a:cubicBezTo>
                    <a:pt x="462501" y="662317"/>
                    <a:pt x="411297" y="586655"/>
                    <a:pt x="421362" y="581039"/>
                  </a:cubicBezTo>
                  <a:cubicBezTo>
                    <a:pt x="429753" y="577958"/>
                    <a:pt x="431086" y="591532"/>
                    <a:pt x="434584" y="596577"/>
                  </a:cubicBezTo>
                  <a:cubicBezTo>
                    <a:pt x="455517" y="651003"/>
                    <a:pt x="503127" y="699123"/>
                    <a:pt x="432025" y="7165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1" name="Google Shape;3811;p32"/>
            <p:cNvSpPr/>
            <p:nvPr/>
          </p:nvSpPr>
          <p:spPr>
            <a:xfrm>
              <a:off x="1606299" y="3068292"/>
              <a:ext cx="343672" cy="531287"/>
            </a:xfrm>
            <a:custGeom>
              <a:rect b="b" l="l" r="r" t="t"/>
              <a:pathLst>
                <a:path extrusionOk="0" h="531287" w="343672">
                  <a:moveTo>
                    <a:pt x="335571" y="528408"/>
                  </a:moveTo>
                  <a:cubicBezTo>
                    <a:pt x="292959" y="448165"/>
                    <a:pt x="22762" y="39330"/>
                    <a:pt x="9680" y="24477"/>
                  </a:cubicBezTo>
                  <a:cubicBezTo>
                    <a:pt x="-66878" y="-130095"/>
                    <a:pt x="335577" y="496830"/>
                    <a:pt x="343445" y="525931"/>
                  </a:cubicBezTo>
                  <a:cubicBezTo>
                    <a:pt x="345113" y="531224"/>
                    <a:pt x="337104" y="533560"/>
                    <a:pt x="335571" y="528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2" name="Google Shape;3812;p32"/>
            <p:cNvSpPr/>
            <p:nvPr/>
          </p:nvSpPr>
          <p:spPr>
            <a:xfrm>
              <a:off x="2061437" y="4003032"/>
              <a:ext cx="806394" cy="1046829"/>
            </a:xfrm>
            <a:custGeom>
              <a:rect b="b" l="l" r="r" t="t"/>
              <a:pathLst>
                <a:path extrusionOk="0" h="1046829" w="806394">
                  <a:moveTo>
                    <a:pt x="802817" y="916462"/>
                  </a:moveTo>
                  <a:cubicBezTo>
                    <a:pt x="784922" y="981457"/>
                    <a:pt x="636264" y="1050602"/>
                    <a:pt x="593047" y="1046669"/>
                  </a:cubicBezTo>
                  <a:cubicBezTo>
                    <a:pt x="551892" y="1043815"/>
                    <a:pt x="538545" y="1021927"/>
                    <a:pt x="419672" y="848261"/>
                  </a:cubicBezTo>
                  <a:cubicBezTo>
                    <a:pt x="309050" y="686649"/>
                    <a:pt x="208305" y="529223"/>
                    <a:pt x="104747" y="364298"/>
                  </a:cubicBezTo>
                  <a:cubicBezTo>
                    <a:pt x="-21180" y="163112"/>
                    <a:pt x="-48028" y="168658"/>
                    <a:pt x="104801" y="98710"/>
                  </a:cubicBezTo>
                  <a:cubicBezTo>
                    <a:pt x="318862" y="831"/>
                    <a:pt x="217155" y="-158030"/>
                    <a:pt x="526284" y="395946"/>
                  </a:cubicBezTo>
                  <a:cubicBezTo>
                    <a:pt x="816449" y="892836"/>
                    <a:pt x="814075" y="876171"/>
                    <a:pt x="802817" y="916462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3" name="Google Shape;3813;p32"/>
            <p:cNvSpPr/>
            <p:nvPr/>
          </p:nvSpPr>
          <p:spPr>
            <a:xfrm>
              <a:off x="2098246" y="4077101"/>
              <a:ext cx="689308" cy="886201"/>
            </a:xfrm>
            <a:custGeom>
              <a:rect b="b" l="l" r="r" t="t"/>
              <a:pathLst>
                <a:path extrusionOk="0" h="886201" w="689308">
                  <a:moveTo>
                    <a:pt x="512239" y="883202"/>
                  </a:moveTo>
                  <a:cubicBezTo>
                    <a:pt x="513561" y="896566"/>
                    <a:pt x="486767" y="862879"/>
                    <a:pt x="473906" y="829472"/>
                  </a:cubicBezTo>
                  <a:cubicBezTo>
                    <a:pt x="470631" y="820964"/>
                    <a:pt x="511878" y="879571"/>
                    <a:pt x="512239" y="883202"/>
                  </a:cubicBezTo>
                  <a:close/>
                  <a:moveTo>
                    <a:pt x="445352" y="780980"/>
                  </a:moveTo>
                  <a:cubicBezTo>
                    <a:pt x="-358132" y="-476522"/>
                    <a:pt x="105770" y="349733"/>
                    <a:pt x="441138" y="783462"/>
                  </a:cubicBezTo>
                  <a:cubicBezTo>
                    <a:pt x="442999" y="785868"/>
                    <a:pt x="447096" y="783705"/>
                    <a:pt x="445352" y="780980"/>
                  </a:cubicBezTo>
                  <a:close/>
                  <a:moveTo>
                    <a:pt x="586498" y="876858"/>
                  </a:moveTo>
                  <a:cubicBezTo>
                    <a:pt x="605381" y="917861"/>
                    <a:pt x="177562" y="233936"/>
                    <a:pt x="177238" y="233397"/>
                  </a:cubicBezTo>
                  <a:cubicBezTo>
                    <a:pt x="174189" y="228331"/>
                    <a:pt x="181761" y="224079"/>
                    <a:pt x="185042" y="228795"/>
                  </a:cubicBezTo>
                  <a:cubicBezTo>
                    <a:pt x="227525" y="289868"/>
                    <a:pt x="548073" y="793572"/>
                    <a:pt x="586498" y="876858"/>
                  </a:cubicBezTo>
                  <a:close/>
                  <a:moveTo>
                    <a:pt x="131739" y="178560"/>
                  </a:moveTo>
                  <a:cubicBezTo>
                    <a:pt x="124243" y="175760"/>
                    <a:pt x="120152" y="166648"/>
                    <a:pt x="116050" y="160238"/>
                  </a:cubicBezTo>
                  <a:cubicBezTo>
                    <a:pt x="11624" y="-2842"/>
                    <a:pt x="167767" y="192005"/>
                    <a:pt x="131739" y="178560"/>
                  </a:cubicBezTo>
                  <a:close/>
                  <a:moveTo>
                    <a:pt x="653795" y="854166"/>
                  </a:moveTo>
                  <a:cubicBezTo>
                    <a:pt x="575084" y="733896"/>
                    <a:pt x="527755" y="644029"/>
                    <a:pt x="344083" y="357362"/>
                  </a:cubicBezTo>
                  <a:cubicBezTo>
                    <a:pt x="219338" y="162666"/>
                    <a:pt x="179116" y="111995"/>
                    <a:pt x="139505" y="43055"/>
                  </a:cubicBezTo>
                  <a:cubicBezTo>
                    <a:pt x="102607" y="-21137"/>
                    <a:pt x="502493" y="553050"/>
                    <a:pt x="658630" y="851317"/>
                  </a:cubicBezTo>
                  <a:cubicBezTo>
                    <a:pt x="660303" y="854522"/>
                    <a:pt x="655770" y="857181"/>
                    <a:pt x="653795" y="854166"/>
                  </a:cubicBezTo>
                  <a:close/>
                  <a:moveTo>
                    <a:pt x="689176" y="807147"/>
                  </a:moveTo>
                  <a:cubicBezTo>
                    <a:pt x="695808" y="825253"/>
                    <a:pt x="450695" y="371551"/>
                    <a:pt x="472185" y="406102"/>
                  </a:cubicBezTo>
                  <a:cubicBezTo>
                    <a:pt x="527037" y="494254"/>
                    <a:pt x="659618" y="726483"/>
                    <a:pt x="689176" y="807147"/>
                  </a:cubicBezTo>
                  <a:close/>
                  <a:moveTo>
                    <a:pt x="450825" y="365827"/>
                  </a:moveTo>
                  <a:cubicBezTo>
                    <a:pt x="472843" y="407817"/>
                    <a:pt x="258847" y="58966"/>
                    <a:pt x="235296" y="6222"/>
                  </a:cubicBezTo>
                  <a:cubicBezTo>
                    <a:pt x="233078" y="1259"/>
                    <a:pt x="239306" y="-2426"/>
                    <a:pt x="242549" y="1944"/>
                  </a:cubicBezTo>
                  <a:cubicBezTo>
                    <a:pt x="269679" y="38539"/>
                    <a:pt x="400624" y="270019"/>
                    <a:pt x="450825" y="365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4" name="Google Shape;3814;p32"/>
            <p:cNvSpPr/>
            <p:nvPr/>
          </p:nvSpPr>
          <p:spPr>
            <a:xfrm>
              <a:off x="2654479" y="4919499"/>
              <a:ext cx="223523" cy="170987"/>
            </a:xfrm>
            <a:custGeom>
              <a:rect b="b" l="l" r="r" t="t"/>
              <a:pathLst>
                <a:path extrusionOk="0" h="170987" w="223523">
                  <a:moveTo>
                    <a:pt x="218767" y="68195"/>
                  </a:moveTo>
                  <a:cubicBezTo>
                    <a:pt x="207574" y="92177"/>
                    <a:pt x="90584" y="172441"/>
                    <a:pt x="45219" y="170968"/>
                  </a:cubicBezTo>
                  <a:cubicBezTo>
                    <a:pt x="18824" y="170110"/>
                    <a:pt x="1290" y="145119"/>
                    <a:pt x="0" y="130207"/>
                  </a:cubicBezTo>
                  <a:cubicBezTo>
                    <a:pt x="45748" y="134367"/>
                    <a:pt x="192263" y="63582"/>
                    <a:pt x="209770" y="0"/>
                  </a:cubicBezTo>
                  <a:cubicBezTo>
                    <a:pt x="220758" y="20879"/>
                    <a:pt x="229209" y="46021"/>
                    <a:pt x="218767" y="68195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5" name="Google Shape;3815;p32"/>
            <p:cNvSpPr/>
            <p:nvPr/>
          </p:nvSpPr>
          <p:spPr>
            <a:xfrm>
              <a:off x="1346059" y="2790259"/>
              <a:ext cx="212212" cy="182850"/>
            </a:xfrm>
            <a:custGeom>
              <a:rect b="b" l="l" r="r" t="t"/>
              <a:pathLst>
                <a:path extrusionOk="0" h="182850" w="212212">
                  <a:moveTo>
                    <a:pt x="212212" y="79371"/>
                  </a:moveTo>
                  <a:cubicBezTo>
                    <a:pt x="156319" y="67447"/>
                    <a:pt x="52956" y="135820"/>
                    <a:pt x="36603" y="182850"/>
                  </a:cubicBezTo>
                  <a:cubicBezTo>
                    <a:pt x="33754" y="179883"/>
                    <a:pt x="-10763" y="125839"/>
                    <a:pt x="2442" y="94153"/>
                  </a:cubicBezTo>
                  <a:cubicBezTo>
                    <a:pt x="31908" y="51952"/>
                    <a:pt x="82330" y="16398"/>
                    <a:pt x="144862" y="601"/>
                  </a:cubicBezTo>
                  <a:cubicBezTo>
                    <a:pt x="175947" y="-6450"/>
                    <a:pt x="199093" y="50291"/>
                    <a:pt x="212212" y="793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16" name="Google Shape;3816;p32"/>
          <p:cNvGrpSpPr/>
          <p:nvPr/>
        </p:nvGrpSpPr>
        <p:grpSpPr>
          <a:xfrm rot="1256">
            <a:off x="6009555" y="1463917"/>
            <a:ext cx="634600" cy="782023"/>
            <a:chOff x="677941" y="-99208"/>
            <a:chExt cx="2318597" cy="2857228"/>
          </a:xfrm>
        </p:grpSpPr>
        <p:sp>
          <p:nvSpPr>
            <p:cNvPr id="3817" name="Google Shape;3817;p32"/>
            <p:cNvSpPr/>
            <p:nvPr/>
          </p:nvSpPr>
          <p:spPr>
            <a:xfrm>
              <a:off x="1316056" y="1858229"/>
              <a:ext cx="1669790" cy="850564"/>
            </a:xfrm>
            <a:custGeom>
              <a:rect b="b" l="l" r="r" t="t"/>
              <a:pathLst>
                <a:path extrusionOk="0" h="850564" w="1669790">
                  <a:moveTo>
                    <a:pt x="1660796" y="269382"/>
                  </a:moveTo>
                  <a:cubicBezTo>
                    <a:pt x="1678620" y="307063"/>
                    <a:pt x="1666465" y="340515"/>
                    <a:pt x="1654339" y="377013"/>
                  </a:cubicBezTo>
                  <a:cubicBezTo>
                    <a:pt x="1666694" y="406700"/>
                    <a:pt x="1668528" y="439924"/>
                    <a:pt x="1654076" y="469347"/>
                  </a:cubicBezTo>
                  <a:cubicBezTo>
                    <a:pt x="1652373" y="474919"/>
                    <a:pt x="1647196" y="480485"/>
                    <a:pt x="1647984" y="486319"/>
                  </a:cubicBezTo>
                  <a:cubicBezTo>
                    <a:pt x="1653950" y="499131"/>
                    <a:pt x="1661579" y="511612"/>
                    <a:pt x="1662665" y="526098"/>
                  </a:cubicBezTo>
                  <a:cubicBezTo>
                    <a:pt x="1662499" y="537858"/>
                    <a:pt x="1662665" y="568790"/>
                    <a:pt x="1653687" y="583271"/>
                  </a:cubicBezTo>
                  <a:cubicBezTo>
                    <a:pt x="1653853" y="587500"/>
                    <a:pt x="1652213" y="591757"/>
                    <a:pt x="1648379" y="594540"/>
                  </a:cubicBezTo>
                  <a:cubicBezTo>
                    <a:pt x="1639498" y="601226"/>
                    <a:pt x="1626264" y="597551"/>
                    <a:pt x="1616235" y="599751"/>
                  </a:cubicBezTo>
                  <a:cubicBezTo>
                    <a:pt x="1557096" y="606763"/>
                    <a:pt x="1500643" y="629044"/>
                    <a:pt x="1440910" y="633530"/>
                  </a:cubicBezTo>
                  <a:cubicBezTo>
                    <a:pt x="1355490" y="637724"/>
                    <a:pt x="1272859" y="658530"/>
                    <a:pt x="1190485" y="680119"/>
                  </a:cubicBezTo>
                  <a:cubicBezTo>
                    <a:pt x="1033543" y="713738"/>
                    <a:pt x="877910" y="755967"/>
                    <a:pt x="721586" y="791586"/>
                  </a:cubicBezTo>
                  <a:cubicBezTo>
                    <a:pt x="612542" y="821404"/>
                    <a:pt x="500785" y="846073"/>
                    <a:pt x="387513" y="850564"/>
                  </a:cubicBezTo>
                  <a:cubicBezTo>
                    <a:pt x="327031" y="848142"/>
                    <a:pt x="266641" y="847810"/>
                    <a:pt x="206125" y="848730"/>
                  </a:cubicBezTo>
                  <a:cubicBezTo>
                    <a:pt x="143249" y="848433"/>
                    <a:pt x="48589" y="857770"/>
                    <a:pt x="28605" y="780614"/>
                  </a:cubicBezTo>
                  <a:cubicBezTo>
                    <a:pt x="19925" y="737595"/>
                    <a:pt x="22314" y="693200"/>
                    <a:pt x="17336" y="649718"/>
                  </a:cubicBezTo>
                  <a:cubicBezTo>
                    <a:pt x="14451" y="622129"/>
                    <a:pt x="10719" y="595523"/>
                    <a:pt x="7542" y="568099"/>
                  </a:cubicBezTo>
                  <a:cubicBezTo>
                    <a:pt x="-1470" y="483399"/>
                    <a:pt x="-5533" y="396442"/>
                    <a:pt x="13571" y="312829"/>
                  </a:cubicBezTo>
                  <a:cubicBezTo>
                    <a:pt x="18845" y="276753"/>
                    <a:pt x="50663" y="271153"/>
                    <a:pt x="79984" y="261221"/>
                  </a:cubicBezTo>
                  <a:cubicBezTo>
                    <a:pt x="112259" y="251884"/>
                    <a:pt x="145123" y="244547"/>
                    <a:pt x="178215" y="238547"/>
                  </a:cubicBezTo>
                  <a:cubicBezTo>
                    <a:pt x="176512" y="237238"/>
                    <a:pt x="175101" y="235432"/>
                    <a:pt x="174055" y="232975"/>
                  </a:cubicBezTo>
                  <a:cubicBezTo>
                    <a:pt x="168912" y="218294"/>
                    <a:pt x="181033" y="211186"/>
                    <a:pt x="194239" y="210300"/>
                  </a:cubicBezTo>
                  <a:cubicBezTo>
                    <a:pt x="219891" y="205711"/>
                    <a:pt x="245714" y="201814"/>
                    <a:pt x="271630" y="198900"/>
                  </a:cubicBezTo>
                  <a:cubicBezTo>
                    <a:pt x="368255" y="186413"/>
                    <a:pt x="464681" y="173013"/>
                    <a:pt x="561598" y="162790"/>
                  </a:cubicBezTo>
                  <a:cubicBezTo>
                    <a:pt x="623297" y="156104"/>
                    <a:pt x="683287" y="154664"/>
                    <a:pt x="744426" y="145721"/>
                  </a:cubicBezTo>
                  <a:cubicBezTo>
                    <a:pt x="885579" y="127046"/>
                    <a:pt x="1025646" y="102600"/>
                    <a:pt x="1165422" y="75930"/>
                  </a:cubicBezTo>
                  <a:cubicBezTo>
                    <a:pt x="1258670" y="61644"/>
                    <a:pt x="1352181" y="48672"/>
                    <a:pt x="1445498" y="35106"/>
                  </a:cubicBezTo>
                  <a:cubicBezTo>
                    <a:pt x="1499266" y="26323"/>
                    <a:pt x="1551884" y="12368"/>
                    <a:pt x="1605589" y="3260"/>
                  </a:cubicBezTo>
                  <a:cubicBezTo>
                    <a:pt x="1607258" y="3128"/>
                    <a:pt x="1609029" y="2865"/>
                    <a:pt x="1610829" y="2505"/>
                  </a:cubicBezTo>
                  <a:cubicBezTo>
                    <a:pt x="1613252" y="934"/>
                    <a:pt x="1615972" y="505"/>
                    <a:pt x="1618789" y="899"/>
                  </a:cubicBezTo>
                  <a:cubicBezTo>
                    <a:pt x="1626487" y="-541"/>
                    <a:pt x="1634121" y="-1032"/>
                    <a:pt x="1639036" y="5585"/>
                  </a:cubicBezTo>
                  <a:cubicBezTo>
                    <a:pt x="1640739" y="9351"/>
                    <a:pt x="1640870" y="12334"/>
                    <a:pt x="1639956" y="14757"/>
                  </a:cubicBezTo>
                  <a:cubicBezTo>
                    <a:pt x="1640219" y="15117"/>
                    <a:pt x="1640510" y="15443"/>
                    <a:pt x="1640773" y="15774"/>
                  </a:cubicBezTo>
                  <a:cubicBezTo>
                    <a:pt x="1672425" y="43918"/>
                    <a:pt x="1659579" y="86811"/>
                    <a:pt x="1650242" y="122326"/>
                  </a:cubicBezTo>
                  <a:cubicBezTo>
                    <a:pt x="1667048" y="149618"/>
                    <a:pt x="1666231" y="183368"/>
                    <a:pt x="1657648" y="213283"/>
                  </a:cubicBezTo>
                  <a:cubicBezTo>
                    <a:pt x="1655516" y="222032"/>
                    <a:pt x="1652110" y="230552"/>
                    <a:pt x="1650276" y="239364"/>
                  </a:cubicBezTo>
                  <a:cubicBezTo>
                    <a:pt x="1652802" y="249690"/>
                    <a:pt x="1657288" y="259387"/>
                    <a:pt x="1660796" y="2693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8" name="Google Shape;3818;p32"/>
            <p:cNvSpPr/>
            <p:nvPr/>
          </p:nvSpPr>
          <p:spPr>
            <a:xfrm>
              <a:off x="677941" y="-99208"/>
              <a:ext cx="2307781" cy="2857228"/>
            </a:xfrm>
            <a:custGeom>
              <a:rect b="b" l="l" r="r" t="t"/>
              <a:pathLst>
                <a:path extrusionOk="0" h="2857228" w="2307781">
                  <a:moveTo>
                    <a:pt x="2300808" y="1916239"/>
                  </a:moveTo>
                  <a:cubicBezTo>
                    <a:pt x="2334786" y="1989241"/>
                    <a:pt x="2235966" y="1991007"/>
                    <a:pt x="2189965" y="2007390"/>
                  </a:cubicBezTo>
                  <a:cubicBezTo>
                    <a:pt x="2119523" y="2023739"/>
                    <a:pt x="2049172" y="2040546"/>
                    <a:pt x="1978370" y="2055426"/>
                  </a:cubicBezTo>
                  <a:cubicBezTo>
                    <a:pt x="1825588" y="2082621"/>
                    <a:pt x="1674441" y="2103656"/>
                    <a:pt x="1522088" y="2130851"/>
                  </a:cubicBezTo>
                  <a:cubicBezTo>
                    <a:pt x="1445680" y="2141337"/>
                    <a:pt x="1369764" y="2154835"/>
                    <a:pt x="1293979" y="2169287"/>
                  </a:cubicBezTo>
                  <a:cubicBezTo>
                    <a:pt x="1217633" y="2184259"/>
                    <a:pt x="1139882" y="2192613"/>
                    <a:pt x="1063869" y="2208408"/>
                  </a:cubicBezTo>
                  <a:cubicBezTo>
                    <a:pt x="1016227" y="2218105"/>
                    <a:pt x="969375" y="2231603"/>
                    <a:pt x="921733" y="2241237"/>
                  </a:cubicBezTo>
                  <a:cubicBezTo>
                    <a:pt x="875732" y="2251295"/>
                    <a:pt x="828450" y="2255032"/>
                    <a:pt x="783038" y="2267775"/>
                  </a:cubicBezTo>
                  <a:cubicBezTo>
                    <a:pt x="776780" y="2269478"/>
                    <a:pt x="769277" y="2272690"/>
                    <a:pt x="762460" y="2273478"/>
                  </a:cubicBezTo>
                  <a:cubicBezTo>
                    <a:pt x="737625" y="2353783"/>
                    <a:pt x="732973" y="2439335"/>
                    <a:pt x="739031" y="2522720"/>
                  </a:cubicBezTo>
                  <a:cubicBezTo>
                    <a:pt x="743779" y="2580024"/>
                    <a:pt x="746368" y="2638152"/>
                    <a:pt x="761837" y="2693816"/>
                  </a:cubicBezTo>
                  <a:cubicBezTo>
                    <a:pt x="769437" y="2720749"/>
                    <a:pt x="779238" y="2748012"/>
                    <a:pt x="791524" y="2772550"/>
                  </a:cubicBezTo>
                  <a:cubicBezTo>
                    <a:pt x="796078" y="2770224"/>
                    <a:pt x="801713" y="2769407"/>
                    <a:pt x="806433" y="2768550"/>
                  </a:cubicBezTo>
                  <a:cubicBezTo>
                    <a:pt x="814393" y="2767076"/>
                    <a:pt x="822325" y="2765698"/>
                    <a:pt x="830285" y="2764355"/>
                  </a:cubicBezTo>
                  <a:cubicBezTo>
                    <a:pt x="845028" y="2761864"/>
                    <a:pt x="859806" y="2759504"/>
                    <a:pt x="874549" y="2757115"/>
                  </a:cubicBezTo>
                  <a:cubicBezTo>
                    <a:pt x="905544" y="2752104"/>
                    <a:pt x="936505" y="2746761"/>
                    <a:pt x="967500" y="2741521"/>
                  </a:cubicBezTo>
                  <a:cubicBezTo>
                    <a:pt x="1028445" y="2731235"/>
                    <a:pt x="1089384" y="2720943"/>
                    <a:pt x="1150426" y="2711114"/>
                  </a:cubicBezTo>
                  <a:cubicBezTo>
                    <a:pt x="1180832" y="2706234"/>
                    <a:pt x="1211239" y="2701188"/>
                    <a:pt x="1241645" y="2696273"/>
                  </a:cubicBezTo>
                  <a:cubicBezTo>
                    <a:pt x="1273201" y="2691165"/>
                    <a:pt x="1304785" y="2686313"/>
                    <a:pt x="1336334" y="2681233"/>
                  </a:cubicBezTo>
                  <a:cubicBezTo>
                    <a:pt x="1397079" y="2671404"/>
                    <a:pt x="1457795" y="2661444"/>
                    <a:pt x="1518476" y="2651318"/>
                  </a:cubicBezTo>
                  <a:cubicBezTo>
                    <a:pt x="1580433" y="2640998"/>
                    <a:pt x="1642263" y="2629792"/>
                    <a:pt x="1704156" y="2619077"/>
                  </a:cubicBezTo>
                  <a:cubicBezTo>
                    <a:pt x="1764804" y="2608591"/>
                    <a:pt x="1825451" y="2598008"/>
                    <a:pt x="1886230" y="2588379"/>
                  </a:cubicBezTo>
                  <a:cubicBezTo>
                    <a:pt x="1916831" y="2583527"/>
                    <a:pt x="1947403" y="2578550"/>
                    <a:pt x="1977942" y="2573276"/>
                  </a:cubicBezTo>
                  <a:cubicBezTo>
                    <a:pt x="2008022" y="2568098"/>
                    <a:pt x="2038035" y="2562527"/>
                    <a:pt x="2068076" y="2557092"/>
                  </a:cubicBezTo>
                  <a:cubicBezTo>
                    <a:pt x="2098054" y="2551652"/>
                    <a:pt x="2127969" y="2545492"/>
                    <a:pt x="2158147" y="2541103"/>
                  </a:cubicBezTo>
                  <a:cubicBezTo>
                    <a:pt x="2172233" y="2539040"/>
                    <a:pt x="2186291" y="2536909"/>
                    <a:pt x="2200348" y="2534486"/>
                  </a:cubicBezTo>
                  <a:cubicBezTo>
                    <a:pt x="2213160" y="2532257"/>
                    <a:pt x="2225875" y="2529634"/>
                    <a:pt x="2238715" y="2527440"/>
                  </a:cubicBezTo>
                  <a:cubicBezTo>
                    <a:pt x="2241041" y="2527046"/>
                    <a:pt x="2243401" y="2526651"/>
                    <a:pt x="2245761" y="2526263"/>
                  </a:cubicBezTo>
                  <a:cubicBezTo>
                    <a:pt x="2251727" y="2525280"/>
                    <a:pt x="2257521" y="2528360"/>
                    <a:pt x="2260601" y="2533274"/>
                  </a:cubicBezTo>
                  <a:cubicBezTo>
                    <a:pt x="2263847" y="2534617"/>
                    <a:pt x="2266956" y="2536486"/>
                    <a:pt x="2269842" y="2538977"/>
                  </a:cubicBezTo>
                  <a:cubicBezTo>
                    <a:pt x="2284750" y="2554178"/>
                    <a:pt x="2289271" y="2582653"/>
                    <a:pt x="2277607" y="2600871"/>
                  </a:cubicBezTo>
                  <a:cubicBezTo>
                    <a:pt x="2254738" y="2625049"/>
                    <a:pt x="2216434" y="2623609"/>
                    <a:pt x="2186359" y="2633209"/>
                  </a:cubicBezTo>
                  <a:cubicBezTo>
                    <a:pt x="2122140" y="2651884"/>
                    <a:pt x="2055264" y="2656964"/>
                    <a:pt x="1989770" y="2669444"/>
                  </a:cubicBezTo>
                  <a:cubicBezTo>
                    <a:pt x="1898162" y="2683302"/>
                    <a:pt x="1807171" y="2700536"/>
                    <a:pt x="1715757" y="2715348"/>
                  </a:cubicBezTo>
                  <a:cubicBezTo>
                    <a:pt x="1634206" y="2734909"/>
                    <a:pt x="1551015" y="2745624"/>
                    <a:pt x="1468938" y="2762430"/>
                  </a:cubicBezTo>
                  <a:cubicBezTo>
                    <a:pt x="1354095" y="2785299"/>
                    <a:pt x="1237451" y="2796934"/>
                    <a:pt x="1121859" y="2814986"/>
                  </a:cubicBezTo>
                  <a:cubicBezTo>
                    <a:pt x="1071961" y="2823472"/>
                    <a:pt x="1021239" y="2825963"/>
                    <a:pt x="971175" y="2832877"/>
                  </a:cubicBezTo>
                  <a:cubicBezTo>
                    <a:pt x="885755" y="2846707"/>
                    <a:pt x="798438" y="2858238"/>
                    <a:pt x="711973" y="2857158"/>
                  </a:cubicBezTo>
                  <a:cubicBezTo>
                    <a:pt x="693526" y="2857095"/>
                    <a:pt x="680652" y="2841232"/>
                    <a:pt x="674783" y="2825015"/>
                  </a:cubicBezTo>
                  <a:cubicBezTo>
                    <a:pt x="672852" y="2823214"/>
                    <a:pt x="671343" y="2820917"/>
                    <a:pt x="670526" y="2818231"/>
                  </a:cubicBezTo>
                  <a:cubicBezTo>
                    <a:pt x="642085" y="2726097"/>
                    <a:pt x="613616" y="2633963"/>
                    <a:pt x="585175" y="2541829"/>
                  </a:cubicBezTo>
                  <a:cubicBezTo>
                    <a:pt x="559288" y="2457952"/>
                    <a:pt x="533373" y="2374070"/>
                    <a:pt x="507521" y="2290193"/>
                  </a:cubicBezTo>
                  <a:cubicBezTo>
                    <a:pt x="478949" y="2197630"/>
                    <a:pt x="450348" y="2105039"/>
                    <a:pt x="421776" y="2012476"/>
                  </a:cubicBezTo>
                  <a:cubicBezTo>
                    <a:pt x="393763" y="1921748"/>
                    <a:pt x="365814" y="1831059"/>
                    <a:pt x="337767" y="1740365"/>
                  </a:cubicBezTo>
                  <a:cubicBezTo>
                    <a:pt x="308904" y="1647048"/>
                    <a:pt x="280166" y="1553737"/>
                    <a:pt x="251365" y="1460420"/>
                  </a:cubicBezTo>
                  <a:cubicBezTo>
                    <a:pt x="222827" y="1367857"/>
                    <a:pt x="194289" y="1275266"/>
                    <a:pt x="165751" y="1182703"/>
                  </a:cubicBezTo>
                  <a:cubicBezTo>
                    <a:pt x="137802" y="1092078"/>
                    <a:pt x="109955" y="1001384"/>
                    <a:pt x="82137" y="910724"/>
                  </a:cubicBezTo>
                  <a:cubicBezTo>
                    <a:pt x="70177" y="871797"/>
                    <a:pt x="58216" y="832841"/>
                    <a:pt x="46456" y="793852"/>
                  </a:cubicBezTo>
                  <a:cubicBezTo>
                    <a:pt x="40261" y="773371"/>
                    <a:pt x="33970" y="752896"/>
                    <a:pt x="28141" y="732284"/>
                  </a:cubicBezTo>
                  <a:cubicBezTo>
                    <a:pt x="27484" y="731136"/>
                    <a:pt x="26930" y="729827"/>
                    <a:pt x="26501" y="728353"/>
                  </a:cubicBezTo>
                  <a:cubicBezTo>
                    <a:pt x="20701" y="709249"/>
                    <a:pt x="15724" y="689889"/>
                    <a:pt x="11724" y="670357"/>
                  </a:cubicBezTo>
                  <a:cubicBezTo>
                    <a:pt x="11724" y="670294"/>
                    <a:pt x="11689" y="670225"/>
                    <a:pt x="11689" y="670162"/>
                  </a:cubicBezTo>
                  <a:cubicBezTo>
                    <a:pt x="11524" y="669608"/>
                    <a:pt x="11363" y="669014"/>
                    <a:pt x="11198" y="668459"/>
                  </a:cubicBezTo>
                  <a:cubicBezTo>
                    <a:pt x="10935" y="667574"/>
                    <a:pt x="10803" y="666688"/>
                    <a:pt x="10769" y="665774"/>
                  </a:cubicBezTo>
                  <a:cubicBezTo>
                    <a:pt x="-1585" y="603092"/>
                    <a:pt x="-4008" y="538810"/>
                    <a:pt x="7163" y="475408"/>
                  </a:cubicBezTo>
                  <a:cubicBezTo>
                    <a:pt x="18827" y="408663"/>
                    <a:pt x="59262" y="197857"/>
                    <a:pt x="149362" y="201954"/>
                  </a:cubicBezTo>
                  <a:cubicBezTo>
                    <a:pt x="150345" y="201034"/>
                    <a:pt x="151522" y="200251"/>
                    <a:pt x="152836" y="199691"/>
                  </a:cubicBezTo>
                  <a:cubicBezTo>
                    <a:pt x="155785" y="198411"/>
                    <a:pt x="158962" y="197891"/>
                    <a:pt x="162077" y="197297"/>
                  </a:cubicBezTo>
                  <a:cubicBezTo>
                    <a:pt x="166368" y="196446"/>
                    <a:pt x="170660" y="195726"/>
                    <a:pt x="174923" y="194971"/>
                  </a:cubicBezTo>
                  <a:cubicBezTo>
                    <a:pt x="182363" y="193663"/>
                    <a:pt x="189866" y="192577"/>
                    <a:pt x="197335" y="191463"/>
                  </a:cubicBezTo>
                  <a:cubicBezTo>
                    <a:pt x="213718" y="189068"/>
                    <a:pt x="230101" y="186742"/>
                    <a:pt x="246513" y="184485"/>
                  </a:cubicBezTo>
                  <a:cubicBezTo>
                    <a:pt x="280423" y="179834"/>
                    <a:pt x="314401" y="175342"/>
                    <a:pt x="348345" y="170856"/>
                  </a:cubicBezTo>
                  <a:cubicBezTo>
                    <a:pt x="412010" y="162502"/>
                    <a:pt x="475669" y="154244"/>
                    <a:pt x="539333" y="145987"/>
                  </a:cubicBezTo>
                  <a:cubicBezTo>
                    <a:pt x="607421" y="137175"/>
                    <a:pt x="675503" y="128358"/>
                    <a:pt x="743591" y="119546"/>
                  </a:cubicBezTo>
                  <a:cubicBezTo>
                    <a:pt x="807153" y="111323"/>
                    <a:pt x="870720" y="103066"/>
                    <a:pt x="934282" y="94843"/>
                  </a:cubicBezTo>
                  <a:cubicBezTo>
                    <a:pt x="1001353" y="86162"/>
                    <a:pt x="1068452" y="77476"/>
                    <a:pt x="1135557" y="68796"/>
                  </a:cubicBezTo>
                  <a:cubicBezTo>
                    <a:pt x="1200204" y="60442"/>
                    <a:pt x="1264846" y="52053"/>
                    <a:pt x="1329459" y="43698"/>
                  </a:cubicBezTo>
                  <a:cubicBezTo>
                    <a:pt x="1393776" y="35378"/>
                    <a:pt x="1458063" y="27052"/>
                    <a:pt x="1522345" y="18732"/>
                  </a:cubicBezTo>
                  <a:cubicBezTo>
                    <a:pt x="1570181" y="12537"/>
                    <a:pt x="1618051" y="6314"/>
                    <a:pt x="1665887" y="120"/>
                  </a:cubicBezTo>
                  <a:cubicBezTo>
                    <a:pt x="1674013" y="-926"/>
                    <a:pt x="1681681" y="5000"/>
                    <a:pt x="1682727" y="13126"/>
                  </a:cubicBezTo>
                  <a:cubicBezTo>
                    <a:pt x="1682956" y="14897"/>
                    <a:pt x="1682859" y="16635"/>
                    <a:pt x="1682464" y="18303"/>
                  </a:cubicBezTo>
                  <a:cubicBezTo>
                    <a:pt x="1685053" y="23675"/>
                    <a:pt x="1688556" y="28852"/>
                    <a:pt x="1687379" y="34618"/>
                  </a:cubicBezTo>
                  <a:cubicBezTo>
                    <a:pt x="1803302" y="403977"/>
                    <a:pt x="1926494" y="770942"/>
                    <a:pt x="2043863" y="1139845"/>
                  </a:cubicBezTo>
                  <a:cubicBezTo>
                    <a:pt x="2129283" y="1398687"/>
                    <a:pt x="2205760" y="1660643"/>
                    <a:pt x="2300808" y="19162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9" name="Google Shape;3819;p32"/>
            <p:cNvSpPr/>
            <p:nvPr/>
          </p:nvSpPr>
          <p:spPr>
            <a:xfrm>
              <a:off x="2790998" y="2418688"/>
              <a:ext cx="205540" cy="122683"/>
            </a:xfrm>
            <a:custGeom>
              <a:rect b="b" l="l" r="r" t="t"/>
              <a:pathLst>
                <a:path extrusionOk="0" h="122683" w="205540">
                  <a:moveTo>
                    <a:pt x="22300" y="122684"/>
                  </a:moveTo>
                  <a:cubicBezTo>
                    <a:pt x="18312" y="122409"/>
                    <a:pt x="14786" y="119992"/>
                    <a:pt x="12734" y="116666"/>
                  </a:cubicBezTo>
                  <a:cubicBezTo>
                    <a:pt x="1054" y="117055"/>
                    <a:pt x="-4609" y="101597"/>
                    <a:pt x="4545" y="94271"/>
                  </a:cubicBezTo>
                  <a:cubicBezTo>
                    <a:pt x="13711" y="88791"/>
                    <a:pt x="25529" y="88768"/>
                    <a:pt x="35935" y="86671"/>
                  </a:cubicBezTo>
                  <a:cubicBezTo>
                    <a:pt x="56656" y="81482"/>
                    <a:pt x="77296" y="75511"/>
                    <a:pt x="98417" y="71756"/>
                  </a:cubicBezTo>
                  <a:cubicBezTo>
                    <a:pt x="97662" y="65533"/>
                    <a:pt x="101331" y="59596"/>
                    <a:pt x="107080" y="57299"/>
                  </a:cubicBezTo>
                  <a:cubicBezTo>
                    <a:pt x="107023" y="55996"/>
                    <a:pt x="107143" y="54687"/>
                    <a:pt x="107463" y="53413"/>
                  </a:cubicBezTo>
                  <a:cubicBezTo>
                    <a:pt x="108543" y="48921"/>
                    <a:pt x="110446" y="45418"/>
                    <a:pt x="114377" y="42830"/>
                  </a:cubicBezTo>
                  <a:cubicBezTo>
                    <a:pt x="114377" y="42830"/>
                    <a:pt x="114377" y="42830"/>
                    <a:pt x="114377" y="42830"/>
                  </a:cubicBezTo>
                  <a:cubicBezTo>
                    <a:pt x="114526" y="42173"/>
                    <a:pt x="114720" y="41515"/>
                    <a:pt x="114966" y="40864"/>
                  </a:cubicBezTo>
                  <a:cubicBezTo>
                    <a:pt x="115052" y="40641"/>
                    <a:pt x="115137" y="40418"/>
                    <a:pt x="115229" y="40201"/>
                  </a:cubicBezTo>
                  <a:cubicBezTo>
                    <a:pt x="92971" y="42653"/>
                    <a:pt x="70667" y="48510"/>
                    <a:pt x="48650" y="50396"/>
                  </a:cubicBezTo>
                  <a:cubicBezTo>
                    <a:pt x="41341" y="48367"/>
                    <a:pt x="37969" y="40110"/>
                    <a:pt x="42295" y="33687"/>
                  </a:cubicBezTo>
                  <a:cubicBezTo>
                    <a:pt x="46598" y="28321"/>
                    <a:pt x="54067" y="27058"/>
                    <a:pt x="60250" y="24778"/>
                  </a:cubicBezTo>
                  <a:cubicBezTo>
                    <a:pt x="92108" y="14372"/>
                    <a:pt x="125229" y="8766"/>
                    <a:pt x="158150" y="2891"/>
                  </a:cubicBezTo>
                  <a:cubicBezTo>
                    <a:pt x="200465" y="-10600"/>
                    <a:pt x="210020" y="25618"/>
                    <a:pt x="203826" y="59870"/>
                  </a:cubicBezTo>
                  <a:cubicBezTo>
                    <a:pt x="200151" y="95911"/>
                    <a:pt x="156904" y="99609"/>
                    <a:pt x="128532" y="104889"/>
                  </a:cubicBezTo>
                  <a:cubicBezTo>
                    <a:pt x="93325" y="111700"/>
                    <a:pt x="58158" y="120369"/>
                    <a:pt x="22300" y="12268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0" name="Google Shape;3820;p32"/>
            <p:cNvSpPr/>
            <p:nvPr/>
          </p:nvSpPr>
          <p:spPr>
            <a:xfrm>
              <a:off x="852316" y="191859"/>
              <a:ext cx="637680" cy="1877680"/>
            </a:xfrm>
            <a:custGeom>
              <a:rect b="b" l="l" r="r" t="t"/>
              <a:pathLst>
                <a:path extrusionOk="0" h="1877680" w="637680">
                  <a:moveTo>
                    <a:pt x="608291" y="1867160"/>
                  </a:moveTo>
                  <a:cubicBezTo>
                    <a:pt x="583490" y="1792061"/>
                    <a:pt x="558718" y="1716899"/>
                    <a:pt x="533883" y="1641805"/>
                  </a:cubicBezTo>
                  <a:cubicBezTo>
                    <a:pt x="508820" y="1566020"/>
                    <a:pt x="483853" y="1490235"/>
                    <a:pt x="458784" y="1414450"/>
                  </a:cubicBezTo>
                  <a:cubicBezTo>
                    <a:pt x="433000" y="1336374"/>
                    <a:pt x="407211" y="1258257"/>
                    <a:pt x="381427" y="1180180"/>
                  </a:cubicBezTo>
                  <a:cubicBezTo>
                    <a:pt x="356364" y="1104298"/>
                    <a:pt x="331294" y="1028444"/>
                    <a:pt x="306265" y="952562"/>
                  </a:cubicBezTo>
                  <a:cubicBezTo>
                    <a:pt x="281070" y="876188"/>
                    <a:pt x="255875" y="799815"/>
                    <a:pt x="230611" y="723435"/>
                  </a:cubicBezTo>
                  <a:cubicBezTo>
                    <a:pt x="205216" y="646667"/>
                    <a:pt x="179924" y="569865"/>
                    <a:pt x="154564" y="493097"/>
                  </a:cubicBezTo>
                  <a:cubicBezTo>
                    <a:pt x="129791" y="418198"/>
                    <a:pt x="105088" y="343264"/>
                    <a:pt x="80316" y="268331"/>
                  </a:cubicBezTo>
                  <a:cubicBezTo>
                    <a:pt x="67241" y="228718"/>
                    <a:pt x="54201" y="189105"/>
                    <a:pt x="41194" y="149493"/>
                  </a:cubicBezTo>
                  <a:cubicBezTo>
                    <a:pt x="28777" y="111617"/>
                    <a:pt x="16325" y="73771"/>
                    <a:pt x="4828" y="35604"/>
                  </a:cubicBezTo>
                  <a:cubicBezTo>
                    <a:pt x="3582" y="31409"/>
                    <a:pt x="2073" y="27055"/>
                    <a:pt x="1256" y="22729"/>
                  </a:cubicBezTo>
                  <a:cubicBezTo>
                    <a:pt x="862" y="20666"/>
                    <a:pt x="239" y="18535"/>
                    <a:pt x="176" y="16437"/>
                  </a:cubicBezTo>
                  <a:cubicBezTo>
                    <a:pt x="136" y="15266"/>
                    <a:pt x="119" y="14112"/>
                    <a:pt x="136" y="12952"/>
                  </a:cubicBezTo>
                  <a:cubicBezTo>
                    <a:pt x="-732" y="7620"/>
                    <a:pt x="2639" y="2151"/>
                    <a:pt x="7873" y="517"/>
                  </a:cubicBezTo>
                  <a:cubicBezTo>
                    <a:pt x="13102" y="-1140"/>
                    <a:pt x="18605" y="1323"/>
                    <a:pt x="21142" y="5969"/>
                  </a:cubicBezTo>
                  <a:cubicBezTo>
                    <a:pt x="26280" y="12912"/>
                    <a:pt x="28880" y="21415"/>
                    <a:pt x="31794" y="29483"/>
                  </a:cubicBezTo>
                  <a:cubicBezTo>
                    <a:pt x="35200" y="38918"/>
                    <a:pt x="38577" y="48324"/>
                    <a:pt x="41823" y="57793"/>
                  </a:cubicBezTo>
                  <a:cubicBezTo>
                    <a:pt x="48509" y="77291"/>
                    <a:pt x="55058" y="96783"/>
                    <a:pt x="61578" y="116309"/>
                  </a:cubicBezTo>
                  <a:cubicBezTo>
                    <a:pt x="74584" y="155167"/>
                    <a:pt x="87430" y="194060"/>
                    <a:pt x="100270" y="232952"/>
                  </a:cubicBezTo>
                  <a:cubicBezTo>
                    <a:pt x="125174" y="308315"/>
                    <a:pt x="150072" y="383705"/>
                    <a:pt x="174976" y="459062"/>
                  </a:cubicBezTo>
                  <a:cubicBezTo>
                    <a:pt x="200239" y="535636"/>
                    <a:pt x="225531" y="612204"/>
                    <a:pt x="250829" y="688777"/>
                  </a:cubicBezTo>
                  <a:cubicBezTo>
                    <a:pt x="275893" y="764757"/>
                    <a:pt x="300991" y="840742"/>
                    <a:pt x="326089" y="916693"/>
                  </a:cubicBezTo>
                  <a:cubicBezTo>
                    <a:pt x="351152" y="992575"/>
                    <a:pt x="376187" y="1068457"/>
                    <a:pt x="401251" y="1144311"/>
                  </a:cubicBezTo>
                  <a:cubicBezTo>
                    <a:pt x="426349" y="1220290"/>
                    <a:pt x="451447" y="1296275"/>
                    <a:pt x="476510" y="1372255"/>
                  </a:cubicBezTo>
                  <a:cubicBezTo>
                    <a:pt x="501871" y="1449057"/>
                    <a:pt x="527266" y="1525859"/>
                    <a:pt x="552592" y="1602656"/>
                  </a:cubicBezTo>
                  <a:cubicBezTo>
                    <a:pt x="577987" y="1679521"/>
                    <a:pt x="603377" y="1756386"/>
                    <a:pt x="628772" y="1833285"/>
                  </a:cubicBezTo>
                  <a:cubicBezTo>
                    <a:pt x="631492" y="1841577"/>
                    <a:pt x="634246" y="1849863"/>
                    <a:pt x="636961" y="1858155"/>
                  </a:cubicBezTo>
                  <a:cubicBezTo>
                    <a:pt x="639549" y="1865921"/>
                    <a:pt x="634898" y="1874572"/>
                    <a:pt x="627166" y="1876995"/>
                  </a:cubicBezTo>
                  <a:cubicBezTo>
                    <a:pt x="625692" y="1877458"/>
                    <a:pt x="624194" y="1877681"/>
                    <a:pt x="622732" y="1877681"/>
                  </a:cubicBezTo>
                  <a:cubicBezTo>
                    <a:pt x="616337" y="1877681"/>
                    <a:pt x="610400" y="1873504"/>
                    <a:pt x="608291" y="18671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1" name="Google Shape;3821;p32"/>
            <p:cNvSpPr/>
            <p:nvPr/>
          </p:nvSpPr>
          <p:spPr>
            <a:xfrm>
              <a:off x="812569" y="253873"/>
              <a:ext cx="590220" cy="1746727"/>
            </a:xfrm>
            <a:custGeom>
              <a:rect b="b" l="l" r="r" t="t"/>
              <a:pathLst>
                <a:path extrusionOk="0" h="1746727" w="590220">
                  <a:moveTo>
                    <a:pt x="563596" y="1737316"/>
                  </a:moveTo>
                  <a:cubicBezTo>
                    <a:pt x="558584" y="1720344"/>
                    <a:pt x="553013" y="1703566"/>
                    <a:pt x="547573" y="1686726"/>
                  </a:cubicBezTo>
                  <a:cubicBezTo>
                    <a:pt x="542070" y="1669720"/>
                    <a:pt x="536664" y="1652714"/>
                    <a:pt x="531224" y="1635713"/>
                  </a:cubicBezTo>
                  <a:cubicBezTo>
                    <a:pt x="519823" y="1600095"/>
                    <a:pt x="508354" y="1564545"/>
                    <a:pt x="496885" y="1528967"/>
                  </a:cubicBezTo>
                  <a:cubicBezTo>
                    <a:pt x="474342" y="1458982"/>
                    <a:pt x="451307" y="1389157"/>
                    <a:pt x="428341" y="1319338"/>
                  </a:cubicBezTo>
                  <a:cubicBezTo>
                    <a:pt x="404911" y="1248170"/>
                    <a:pt x="381419" y="1177042"/>
                    <a:pt x="358093" y="1105840"/>
                  </a:cubicBezTo>
                  <a:cubicBezTo>
                    <a:pt x="334961" y="1035232"/>
                    <a:pt x="311960" y="964625"/>
                    <a:pt x="288828" y="894017"/>
                  </a:cubicBezTo>
                  <a:cubicBezTo>
                    <a:pt x="265924" y="824163"/>
                    <a:pt x="242992" y="754339"/>
                    <a:pt x="220020" y="684519"/>
                  </a:cubicBezTo>
                  <a:cubicBezTo>
                    <a:pt x="196757" y="613843"/>
                    <a:pt x="173493" y="543207"/>
                    <a:pt x="150264" y="472564"/>
                  </a:cubicBezTo>
                  <a:cubicBezTo>
                    <a:pt x="127000" y="401922"/>
                    <a:pt x="103771" y="331252"/>
                    <a:pt x="80673" y="260575"/>
                  </a:cubicBezTo>
                  <a:cubicBezTo>
                    <a:pt x="57832" y="190710"/>
                    <a:pt x="34803" y="120954"/>
                    <a:pt x="11963" y="51101"/>
                  </a:cubicBezTo>
                  <a:cubicBezTo>
                    <a:pt x="9471" y="43466"/>
                    <a:pt x="6951" y="35832"/>
                    <a:pt x="4557" y="28163"/>
                  </a:cubicBezTo>
                  <a:cubicBezTo>
                    <a:pt x="3345" y="24363"/>
                    <a:pt x="2162" y="20597"/>
                    <a:pt x="1082" y="16762"/>
                  </a:cubicBezTo>
                  <a:cubicBezTo>
                    <a:pt x="-95" y="12665"/>
                    <a:pt x="-878" y="8374"/>
                    <a:pt x="1836" y="4608"/>
                  </a:cubicBezTo>
                  <a:cubicBezTo>
                    <a:pt x="4688" y="642"/>
                    <a:pt x="9505" y="-929"/>
                    <a:pt x="14157" y="545"/>
                  </a:cubicBezTo>
                  <a:cubicBezTo>
                    <a:pt x="18648" y="1956"/>
                    <a:pt x="20546" y="5985"/>
                    <a:pt x="22020" y="10014"/>
                  </a:cubicBezTo>
                  <a:cubicBezTo>
                    <a:pt x="23494" y="13945"/>
                    <a:pt x="24871" y="17945"/>
                    <a:pt x="26214" y="21905"/>
                  </a:cubicBezTo>
                  <a:cubicBezTo>
                    <a:pt x="28997" y="30094"/>
                    <a:pt x="31689" y="38289"/>
                    <a:pt x="34403" y="46449"/>
                  </a:cubicBezTo>
                  <a:cubicBezTo>
                    <a:pt x="40038" y="63615"/>
                    <a:pt x="45706" y="80787"/>
                    <a:pt x="51341" y="97953"/>
                  </a:cubicBezTo>
                  <a:cubicBezTo>
                    <a:pt x="62678" y="132257"/>
                    <a:pt x="73919" y="166561"/>
                    <a:pt x="85188" y="200871"/>
                  </a:cubicBezTo>
                  <a:cubicBezTo>
                    <a:pt x="108680" y="272199"/>
                    <a:pt x="132172" y="343561"/>
                    <a:pt x="155630" y="414888"/>
                  </a:cubicBezTo>
                  <a:cubicBezTo>
                    <a:pt x="178825" y="485399"/>
                    <a:pt x="201928" y="555944"/>
                    <a:pt x="225026" y="626483"/>
                  </a:cubicBezTo>
                  <a:cubicBezTo>
                    <a:pt x="248124" y="696925"/>
                    <a:pt x="271193" y="767373"/>
                    <a:pt x="294422" y="837752"/>
                  </a:cubicBezTo>
                  <a:cubicBezTo>
                    <a:pt x="317457" y="907572"/>
                    <a:pt x="340555" y="977362"/>
                    <a:pt x="363556" y="1047221"/>
                  </a:cubicBezTo>
                  <a:cubicBezTo>
                    <a:pt x="386785" y="1117732"/>
                    <a:pt x="409883" y="1188306"/>
                    <a:pt x="433049" y="1258850"/>
                  </a:cubicBezTo>
                  <a:cubicBezTo>
                    <a:pt x="456347" y="1329853"/>
                    <a:pt x="479576" y="1400889"/>
                    <a:pt x="503068" y="1471823"/>
                  </a:cubicBezTo>
                  <a:cubicBezTo>
                    <a:pt x="526069" y="1541447"/>
                    <a:pt x="549824" y="1610781"/>
                    <a:pt x="572956" y="1680337"/>
                  </a:cubicBezTo>
                  <a:cubicBezTo>
                    <a:pt x="578362" y="1696589"/>
                    <a:pt x="583705" y="1712875"/>
                    <a:pt x="589505" y="1728961"/>
                  </a:cubicBezTo>
                  <a:cubicBezTo>
                    <a:pt x="592025" y="1735939"/>
                    <a:pt x="587602" y="1743871"/>
                    <a:pt x="580722" y="1746099"/>
                  </a:cubicBezTo>
                  <a:cubicBezTo>
                    <a:pt x="579396" y="1746522"/>
                    <a:pt x="578036" y="1746728"/>
                    <a:pt x="576682" y="1746728"/>
                  </a:cubicBezTo>
                  <a:cubicBezTo>
                    <a:pt x="570928" y="1746722"/>
                    <a:pt x="565316" y="1743071"/>
                    <a:pt x="563596" y="17373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2" name="Google Shape;3822;p32"/>
            <p:cNvSpPr/>
            <p:nvPr/>
          </p:nvSpPr>
          <p:spPr>
            <a:xfrm>
              <a:off x="1401294" y="2171333"/>
              <a:ext cx="86935" cy="506904"/>
            </a:xfrm>
            <a:custGeom>
              <a:rect b="b" l="l" r="r" t="t"/>
              <a:pathLst>
                <a:path extrusionOk="0" h="506904" w="86935">
                  <a:moveTo>
                    <a:pt x="69016" y="506499"/>
                  </a:moveTo>
                  <a:cubicBezTo>
                    <a:pt x="27380" y="494242"/>
                    <a:pt x="27426" y="441189"/>
                    <a:pt x="23312" y="406434"/>
                  </a:cubicBezTo>
                  <a:cubicBezTo>
                    <a:pt x="18020" y="367004"/>
                    <a:pt x="13774" y="327374"/>
                    <a:pt x="10534" y="287727"/>
                  </a:cubicBezTo>
                  <a:cubicBezTo>
                    <a:pt x="6443" y="221371"/>
                    <a:pt x="-438" y="155078"/>
                    <a:pt x="311" y="88516"/>
                  </a:cubicBezTo>
                  <a:cubicBezTo>
                    <a:pt x="77" y="64167"/>
                    <a:pt x="-2180" y="37509"/>
                    <a:pt x="10077" y="15451"/>
                  </a:cubicBezTo>
                  <a:cubicBezTo>
                    <a:pt x="16380" y="5822"/>
                    <a:pt x="29403" y="-3984"/>
                    <a:pt x="41106" y="1656"/>
                  </a:cubicBezTo>
                  <a:cubicBezTo>
                    <a:pt x="46318" y="4770"/>
                    <a:pt x="48775" y="10405"/>
                    <a:pt x="46872" y="16302"/>
                  </a:cubicBezTo>
                  <a:cubicBezTo>
                    <a:pt x="45289" y="21182"/>
                    <a:pt x="40644" y="24440"/>
                    <a:pt x="37341" y="28200"/>
                  </a:cubicBezTo>
                  <a:cubicBezTo>
                    <a:pt x="30186" y="38314"/>
                    <a:pt x="31198" y="51949"/>
                    <a:pt x="30083" y="63795"/>
                  </a:cubicBezTo>
                  <a:cubicBezTo>
                    <a:pt x="30312" y="102985"/>
                    <a:pt x="30243" y="142106"/>
                    <a:pt x="33472" y="181210"/>
                  </a:cubicBezTo>
                  <a:cubicBezTo>
                    <a:pt x="38946" y="271813"/>
                    <a:pt x="45747" y="363250"/>
                    <a:pt x="59856" y="452778"/>
                  </a:cubicBezTo>
                  <a:cubicBezTo>
                    <a:pt x="62119" y="463807"/>
                    <a:pt x="67599" y="474996"/>
                    <a:pt x="79016" y="478653"/>
                  </a:cubicBezTo>
                  <a:cubicBezTo>
                    <a:pt x="94188" y="486459"/>
                    <a:pt x="85742" y="510288"/>
                    <a:pt x="69016" y="5064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3" name="Google Shape;3823;p32"/>
            <p:cNvSpPr/>
            <p:nvPr/>
          </p:nvSpPr>
          <p:spPr>
            <a:xfrm>
              <a:off x="1342011" y="2128138"/>
              <a:ext cx="93575" cy="602709"/>
            </a:xfrm>
            <a:custGeom>
              <a:rect b="b" l="l" r="r" t="t"/>
              <a:pathLst>
                <a:path extrusionOk="0" h="602709" w="93575">
                  <a:moveTo>
                    <a:pt x="68349" y="598610"/>
                  </a:moveTo>
                  <a:cubicBezTo>
                    <a:pt x="34999" y="571347"/>
                    <a:pt x="30925" y="527448"/>
                    <a:pt x="25525" y="487670"/>
                  </a:cubicBezTo>
                  <a:cubicBezTo>
                    <a:pt x="16118" y="417616"/>
                    <a:pt x="16084" y="346677"/>
                    <a:pt x="12547" y="276172"/>
                  </a:cubicBezTo>
                  <a:cubicBezTo>
                    <a:pt x="9833" y="220782"/>
                    <a:pt x="4752" y="165569"/>
                    <a:pt x="947" y="110253"/>
                  </a:cubicBezTo>
                  <a:cubicBezTo>
                    <a:pt x="-1236" y="73206"/>
                    <a:pt x="-2322" y="28622"/>
                    <a:pt x="29370" y="3096"/>
                  </a:cubicBezTo>
                  <a:cubicBezTo>
                    <a:pt x="44811" y="-7922"/>
                    <a:pt x="54720" y="13067"/>
                    <a:pt x="45079" y="25428"/>
                  </a:cubicBezTo>
                  <a:cubicBezTo>
                    <a:pt x="18901" y="66332"/>
                    <a:pt x="33759" y="117687"/>
                    <a:pt x="35090" y="163169"/>
                  </a:cubicBezTo>
                  <a:cubicBezTo>
                    <a:pt x="37319" y="190495"/>
                    <a:pt x="39091" y="217856"/>
                    <a:pt x="40856" y="245211"/>
                  </a:cubicBezTo>
                  <a:cubicBezTo>
                    <a:pt x="46902" y="331145"/>
                    <a:pt x="44211" y="417976"/>
                    <a:pt x="58320" y="503167"/>
                  </a:cubicBezTo>
                  <a:cubicBezTo>
                    <a:pt x="61451" y="530054"/>
                    <a:pt x="66571" y="558523"/>
                    <a:pt x="88755" y="576627"/>
                  </a:cubicBezTo>
                  <a:cubicBezTo>
                    <a:pt x="102853" y="589964"/>
                    <a:pt x="82966" y="611839"/>
                    <a:pt x="68349" y="598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4" name="Google Shape;3824;p32"/>
            <p:cNvSpPr/>
            <p:nvPr/>
          </p:nvSpPr>
          <p:spPr>
            <a:xfrm>
              <a:off x="1507032" y="1840631"/>
              <a:ext cx="1401496" cy="271904"/>
            </a:xfrm>
            <a:custGeom>
              <a:rect b="b" l="l" r="r" t="t"/>
              <a:pathLst>
                <a:path extrusionOk="0" h="271904" w="1401496">
                  <a:moveTo>
                    <a:pt x="6188" y="271848"/>
                  </a:moveTo>
                  <a:cubicBezTo>
                    <a:pt x="-1378" y="269071"/>
                    <a:pt x="-2281" y="257368"/>
                    <a:pt x="5005" y="253630"/>
                  </a:cubicBezTo>
                  <a:cubicBezTo>
                    <a:pt x="23572" y="248127"/>
                    <a:pt x="46378" y="246299"/>
                    <a:pt x="64636" y="242001"/>
                  </a:cubicBezTo>
                  <a:cubicBezTo>
                    <a:pt x="125940" y="229532"/>
                    <a:pt x="187251" y="217012"/>
                    <a:pt x="248744" y="205469"/>
                  </a:cubicBezTo>
                  <a:cubicBezTo>
                    <a:pt x="475768" y="166028"/>
                    <a:pt x="705083" y="133364"/>
                    <a:pt x="931073" y="88763"/>
                  </a:cubicBezTo>
                  <a:cubicBezTo>
                    <a:pt x="1084614" y="58276"/>
                    <a:pt x="1237527" y="24966"/>
                    <a:pt x="1391881" y="0"/>
                  </a:cubicBezTo>
                  <a:cubicBezTo>
                    <a:pt x="1396795" y="457"/>
                    <a:pt x="1400795" y="4783"/>
                    <a:pt x="1401418" y="9566"/>
                  </a:cubicBezTo>
                  <a:cubicBezTo>
                    <a:pt x="1402007" y="14349"/>
                    <a:pt x="1399258" y="19561"/>
                    <a:pt x="1394572" y="21229"/>
                  </a:cubicBezTo>
                  <a:cubicBezTo>
                    <a:pt x="1375777" y="27361"/>
                    <a:pt x="1356194" y="31001"/>
                    <a:pt x="1336873" y="35155"/>
                  </a:cubicBezTo>
                  <a:cubicBezTo>
                    <a:pt x="1011058" y="98671"/>
                    <a:pt x="686454" y="163982"/>
                    <a:pt x="358284" y="213692"/>
                  </a:cubicBezTo>
                  <a:cubicBezTo>
                    <a:pt x="287711" y="224624"/>
                    <a:pt x="219617" y="236201"/>
                    <a:pt x="150747" y="249665"/>
                  </a:cubicBezTo>
                  <a:cubicBezTo>
                    <a:pt x="102814" y="256836"/>
                    <a:pt x="54733" y="272979"/>
                    <a:pt x="6188" y="2718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5" name="Google Shape;3825;p32"/>
            <p:cNvSpPr/>
            <p:nvPr/>
          </p:nvSpPr>
          <p:spPr>
            <a:xfrm>
              <a:off x="1569964" y="1966222"/>
              <a:ext cx="1341079" cy="274615"/>
            </a:xfrm>
            <a:custGeom>
              <a:rect b="b" l="l" r="r" t="t"/>
              <a:pathLst>
                <a:path extrusionOk="0" h="274615" w="1341079">
                  <a:moveTo>
                    <a:pt x="246" y="264683"/>
                  </a:moveTo>
                  <a:cubicBezTo>
                    <a:pt x="-965" y="258883"/>
                    <a:pt x="2378" y="251969"/>
                    <a:pt x="8338" y="250300"/>
                  </a:cubicBezTo>
                  <a:cubicBezTo>
                    <a:pt x="16035" y="248163"/>
                    <a:pt x="23767" y="246831"/>
                    <a:pt x="31647" y="245763"/>
                  </a:cubicBezTo>
                  <a:cubicBezTo>
                    <a:pt x="44951" y="243751"/>
                    <a:pt x="58128" y="241128"/>
                    <a:pt x="71311" y="238540"/>
                  </a:cubicBezTo>
                  <a:cubicBezTo>
                    <a:pt x="85500" y="235785"/>
                    <a:pt x="99718" y="233002"/>
                    <a:pt x="113907" y="230219"/>
                  </a:cubicBezTo>
                  <a:cubicBezTo>
                    <a:pt x="141788" y="224745"/>
                    <a:pt x="169674" y="219311"/>
                    <a:pt x="197589" y="213870"/>
                  </a:cubicBezTo>
                  <a:cubicBezTo>
                    <a:pt x="252700" y="203156"/>
                    <a:pt x="307713" y="191984"/>
                    <a:pt x="362789" y="181138"/>
                  </a:cubicBezTo>
                  <a:cubicBezTo>
                    <a:pt x="420716" y="169703"/>
                    <a:pt x="478678" y="158269"/>
                    <a:pt x="536639" y="147063"/>
                  </a:cubicBezTo>
                  <a:cubicBezTo>
                    <a:pt x="595190" y="135760"/>
                    <a:pt x="653774" y="124685"/>
                    <a:pt x="712359" y="113576"/>
                  </a:cubicBezTo>
                  <a:cubicBezTo>
                    <a:pt x="769138" y="102827"/>
                    <a:pt x="825888" y="92084"/>
                    <a:pt x="882672" y="81369"/>
                  </a:cubicBezTo>
                  <a:cubicBezTo>
                    <a:pt x="937588" y="70980"/>
                    <a:pt x="992470" y="60597"/>
                    <a:pt x="1047415" y="50437"/>
                  </a:cubicBezTo>
                  <a:cubicBezTo>
                    <a:pt x="1104816" y="39854"/>
                    <a:pt x="1162189" y="29139"/>
                    <a:pt x="1219694" y="18950"/>
                  </a:cubicBezTo>
                  <a:cubicBezTo>
                    <a:pt x="1238500" y="15607"/>
                    <a:pt x="1257306" y="12299"/>
                    <a:pt x="1276147" y="9053"/>
                  </a:cubicBezTo>
                  <a:cubicBezTo>
                    <a:pt x="1293313" y="6070"/>
                    <a:pt x="1310548" y="3481"/>
                    <a:pt x="1327651" y="207"/>
                  </a:cubicBezTo>
                  <a:cubicBezTo>
                    <a:pt x="1333617" y="-942"/>
                    <a:pt x="1339577" y="2796"/>
                    <a:pt x="1340857" y="8824"/>
                  </a:cubicBezTo>
                  <a:cubicBezTo>
                    <a:pt x="1342069" y="14688"/>
                    <a:pt x="1338206" y="20882"/>
                    <a:pt x="1332240" y="22030"/>
                  </a:cubicBezTo>
                  <a:cubicBezTo>
                    <a:pt x="1318840" y="24585"/>
                    <a:pt x="1305474" y="27602"/>
                    <a:pt x="1292102" y="30419"/>
                  </a:cubicBezTo>
                  <a:cubicBezTo>
                    <a:pt x="1279193" y="33139"/>
                    <a:pt x="1266249" y="35894"/>
                    <a:pt x="1253278" y="38511"/>
                  </a:cubicBezTo>
                  <a:cubicBezTo>
                    <a:pt x="1225134" y="44243"/>
                    <a:pt x="1196956" y="50014"/>
                    <a:pt x="1168778" y="55580"/>
                  </a:cubicBezTo>
                  <a:cubicBezTo>
                    <a:pt x="1108491" y="67540"/>
                    <a:pt x="1048203" y="79335"/>
                    <a:pt x="987881" y="91033"/>
                  </a:cubicBezTo>
                  <a:cubicBezTo>
                    <a:pt x="934114" y="101421"/>
                    <a:pt x="880312" y="111770"/>
                    <a:pt x="826517" y="122096"/>
                  </a:cubicBezTo>
                  <a:cubicBezTo>
                    <a:pt x="766555" y="133600"/>
                    <a:pt x="706564" y="145097"/>
                    <a:pt x="646574" y="156532"/>
                  </a:cubicBezTo>
                  <a:cubicBezTo>
                    <a:pt x="592121" y="166949"/>
                    <a:pt x="537628" y="177304"/>
                    <a:pt x="483078" y="187395"/>
                  </a:cubicBezTo>
                  <a:cubicBezTo>
                    <a:pt x="424070" y="198304"/>
                    <a:pt x="365057" y="209219"/>
                    <a:pt x="305981" y="219899"/>
                  </a:cubicBezTo>
                  <a:cubicBezTo>
                    <a:pt x="250871" y="229825"/>
                    <a:pt x="195824" y="240145"/>
                    <a:pt x="140782" y="250340"/>
                  </a:cubicBezTo>
                  <a:cubicBezTo>
                    <a:pt x="118204" y="254500"/>
                    <a:pt x="95666" y="258660"/>
                    <a:pt x="73089" y="262889"/>
                  </a:cubicBezTo>
                  <a:cubicBezTo>
                    <a:pt x="62803" y="264792"/>
                    <a:pt x="52448" y="266655"/>
                    <a:pt x="42191" y="268918"/>
                  </a:cubicBezTo>
                  <a:cubicBezTo>
                    <a:pt x="32625" y="271015"/>
                    <a:pt x="23219" y="273535"/>
                    <a:pt x="13458" y="274552"/>
                  </a:cubicBezTo>
                  <a:cubicBezTo>
                    <a:pt x="13064" y="274592"/>
                    <a:pt x="12670" y="274615"/>
                    <a:pt x="12281" y="274615"/>
                  </a:cubicBezTo>
                  <a:cubicBezTo>
                    <a:pt x="6567" y="274604"/>
                    <a:pt x="1412" y="270232"/>
                    <a:pt x="246" y="2646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6" name="Google Shape;3826;p32"/>
            <p:cNvSpPr/>
            <p:nvPr/>
          </p:nvSpPr>
          <p:spPr>
            <a:xfrm>
              <a:off x="1513405" y="2109816"/>
              <a:ext cx="1373749" cy="261105"/>
            </a:xfrm>
            <a:custGeom>
              <a:rect b="b" l="l" r="r" t="t"/>
              <a:pathLst>
                <a:path extrusionOk="0" h="261105" w="1373749">
                  <a:moveTo>
                    <a:pt x="32" y="251253"/>
                  </a:moveTo>
                  <a:cubicBezTo>
                    <a:pt x="-425" y="245259"/>
                    <a:pt x="4061" y="240539"/>
                    <a:pt x="9827" y="239784"/>
                  </a:cubicBezTo>
                  <a:cubicBezTo>
                    <a:pt x="39445" y="235853"/>
                    <a:pt x="69068" y="231853"/>
                    <a:pt x="98686" y="227824"/>
                  </a:cubicBezTo>
                  <a:cubicBezTo>
                    <a:pt x="204627" y="213126"/>
                    <a:pt x="309435" y="197040"/>
                    <a:pt x="414867" y="179885"/>
                  </a:cubicBezTo>
                  <a:cubicBezTo>
                    <a:pt x="731631" y="128472"/>
                    <a:pt x="1046371" y="65882"/>
                    <a:pt x="1360426" y="240"/>
                  </a:cubicBezTo>
                  <a:cubicBezTo>
                    <a:pt x="1373930" y="-2463"/>
                    <a:pt x="1379958" y="18475"/>
                    <a:pt x="1365015" y="22092"/>
                  </a:cubicBezTo>
                  <a:cubicBezTo>
                    <a:pt x="1046571" y="90871"/>
                    <a:pt x="727265" y="155925"/>
                    <a:pt x="405398" y="206886"/>
                  </a:cubicBezTo>
                  <a:cubicBezTo>
                    <a:pt x="310841" y="221418"/>
                    <a:pt x="216358" y="236127"/>
                    <a:pt x="121424" y="247939"/>
                  </a:cubicBezTo>
                  <a:cubicBezTo>
                    <a:pt x="84823" y="252590"/>
                    <a:pt x="48159" y="256750"/>
                    <a:pt x="11495" y="261042"/>
                  </a:cubicBezTo>
                  <a:cubicBezTo>
                    <a:pt x="5815" y="261716"/>
                    <a:pt x="455" y="256905"/>
                    <a:pt x="32" y="2512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7" name="Google Shape;3827;p32"/>
            <p:cNvSpPr/>
            <p:nvPr/>
          </p:nvSpPr>
          <p:spPr>
            <a:xfrm>
              <a:off x="1709047" y="2208137"/>
              <a:ext cx="1118332" cy="217794"/>
            </a:xfrm>
            <a:custGeom>
              <a:rect b="b" l="l" r="r" t="t"/>
              <a:pathLst>
                <a:path extrusionOk="0" h="217794" w="1118332">
                  <a:moveTo>
                    <a:pt x="242" y="208374"/>
                  </a:moveTo>
                  <a:cubicBezTo>
                    <a:pt x="-1067" y="202179"/>
                    <a:pt x="3059" y="195299"/>
                    <a:pt x="9482" y="194185"/>
                  </a:cubicBezTo>
                  <a:cubicBezTo>
                    <a:pt x="75079" y="182944"/>
                    <a:pt x="140675" y="171675"/>
                    <a:pt x="206271" y="160532"/>
                  </a:cubicBezTo>
                  <a:cubicBezTo>
                    <a:pt x="314886" y="142120"/>
                    <a:pt x="423375" y="123194"/>
                    <a:pt x="531858" y="103885"/>
                  </a:cubicBezTo>
                  <a:cubicBezTo>
                    <a:pt x="688823" y="75844"/>
                    <a:pt x="845959" y="48563"/>
                    <a:pt x="1002855" y="20237"/>
                  </a:cubicBezTo>
                  <a:cubicBezTo>
                    <a:pt x="1036964" y="13979"/>
                    <a:pt x="1071039" y="7751"/>
                    <a:pt x="1104886" y="247"/>
                  </a:cubicBezTo>
                  <a:cubicBezTo>
                    <a:pt x="1110818" y="-1061"/>
                    <a:pt x="1116881" y="2968"/>
                    <a:pt x="1118092" y="8865"/>
                  </a:cubicBezTo>
                  <a:cubicBezTo>
                    <a:pt x="1119372" y="14894"/>
                    <a:pt x="1115407" y="20757"/>
                    <a:pt x="1109475" y="22099"/>
                  </a:cubicBezTo>
                  <a:cubicBezTo>
                    <a:pt x="1059439" y="33283"/>
                    <a:pt x="1008940" y="42312"/>
                    <a:pt x="958590" y="51786"/>
                  </a:cubicBezTo>
                  <a:cubicBezTo>
                    <a:pt x="846999" y="72107"/>
                    <a:pt x="735481" y="92433"/>
                    <a:pt x="623895" y="112731"/>
                  </a:cubicBezTo>
                  <a:cubicBezTo>
                    <a:pt x="472302" y="140497"/>
                    <a:pt x="320606" y="168035"/>
                    <a:pt x="168464" y="192516"/>
                  </a:cubicBezTo>
                  <a:cubicBezTo>
                    <a:pt x="117120" y="200939"/>
                    <a:pt x="65781" y="209294"/>
                    <a:pt x="14403" y="217614"/>
                  </a:cubicBezTo>
                  <a:cubicBezTo>
                    <a:pt x="8134" y="218671"/>
                    <a:pt x="1574" y="215025"/>
                    <a:pt x="242" y="2083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8" name="Google Shape;3828;p32"/>
            <p:cNvSpPr/>
            <p:nvPr/>
          </p:nvSpPr>
          <p:spPr>
            <a:xfrm>
              <a:off x="1553683" y="2291530"/>
              <a:ext cx="1341147" cy="280754"/>
            </a:xfrm>
            <a:custGeom>
              <a:rect b="b" l="l" r="r" t="t"/>
              <a:pathLst>
                <a:path extrusionOk="0" h="280754" w="1341147">
                  <a:moveTo>
                    <a:pt x="36" y="270665"/>
                  </a:moveTo>
                  <a:cubicBezTo>
                    <a:pt x="-456" y="264505"/>
                    <a:pt x="4162" y="259653"/>
                    <a:pt x="10065" y="258905"/>
                  </a:cubicBezTo>
                  <a:cubicBezTo>
                    <a:pt x="83096" y="249630"/>
                    <a:pt x="156132" y="240361"/>
                    <a:pt x="229197" y="231184"/>
                  </a:cubicBezTo>
                  <a:cubicBezTo>
                    <a:pt x="320908" y="219761"/>
                    <a:pt x="409517" y="207189"/>
                    <a:pt x="500034" y="191731"/>
                  </a:cubicBezTo>
                  <a:cubicBezTo>
                    <a:pt x="779402" y="145735"/>
                    <a:pt x="1055707" y="81648"/>
                    <a:pt x="1326858" y="583"/>
                  </a:cubicBezTo>
                  <a:cubicBezTo>
                    <a:pt x="1339544" y="-3595"/>
                    <a:pt x="1347807" y="15886"/>
                    <a:pt x="1333967" y="20960"/>
                  </a:cubicBezTo>
                  <a:cubicBezTo>
                    <a:pt x="1037929" y="109603"/>
                    <a:pt x="736446" y="179617"/>
                    <a:pt x="431031" y="226921"/>
                  </a:cubicBezTo>
                  <a:cubicBezTo>
                    <a:pt x="338732" y="241744"/>
                    <a:pt x="245877" y="253024"/>
                    <a:pt x="153052" y="263945"/>
                  </a:cubicBezTo>
                  <a:cubicBezTo>
                    <a:pt x="105970" y="269579"/>
                    <a:pt x="58883" y="275116"/>
                    <a:pt x="11802" y="280688"/>
                  </a:cubicBezTo>
                  <a:cubicBezTo>
                    <a:pt x="5968" y="281391"/>
                    <a:pt x="459" y="276448"/>
                    <a:pt x="36" y="2706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9" name="Google Shape;3829;p32"/>
            <p:cNvSpPr/>
            <p:nvPr/>
          </p:nvSpPr>
          <p:spPr>
            <a:xfrm>
              <a:off x="1392908" y="849321"/>
              <a:ext cx="1263754" cy="968245"/>
            </a:xfrm>
            <a:custGeom>
              <a:rect b="b" l="l" r="r" t="t"/>
              <a:pathLst>
                <a:path extrusionOk="0" h="968245" w="1263754">
                  <a:moveTo>
                    <a:pt x="263248" y="967914"/>
                  </a:moveTo>
                  <a:cubicBezTo>
                    <a:pt x="262396" y="968080"/>
                    <a:pt x="261511" y="968177"/>
                    <a:pt x="260693" y="968177"/>
                  </a:cubicBezTo>
                  <a:cubicBezTo>
                    <a:pt x="255190" y="968177"/>
                    <a:pt x="250110" y="964543"/>
                    <a:pt x="248407" y="959068"/>
                  </a:cubicBezTo>
                  <a:cubicBezTo>
                    <a:pt x="230355" y="900484"/>
                    <a:pt x="212298" y="841899"/>
                    <a:pt x="194280" y="783286"/>
                  </a:cubicBezTo>
                  <a:cubicBezTo>
                    <a:pt x="176159" y="724410"/>
                    <a:pt x="158010" y="665528"/>
                    <a:pt x="139890" y="606652"/>
                  </a:cubicBezTo>
                  <a:cubicBezTo>
                    <a:pt x="121672" y="547610"/>
                    <a:pt x="103489" y="488597"/>
                    <a:pt x="85334" y="429527"/>
                  </a:cubicBezTo>
                  <a:cubicBezTo>
                    <a:pt x="67476" y="371502"/>
                    <a:pt x="49590" y="313506"/>
                    <a:pt x="31698" y="255482"/>
                  </a:cubicBezTo>
                  <a:cubicBezTo>
                    <a:pt x="21132" y="221127"/>
                    <a:pt x="10566" y="186766"/>
                    <a:pt x="0" y="152416"/>
                  </a:cubicBezTo>
                  <a:cubicBezTo>
                    <a:pt x="24309" y="148982"/>
                    <a:pt x="48607" y="145536"/>
                    <a:pt x="72916" y="142079"/>
                  </a:cubicBezTo>
                  <a:cubicBezTo>
                    <a:pt x="70688" y="142376"/>
                    <a:pt x="68459" y="142701"/>
                    <a:pt x="66231" y="142999"/>
                  </a:cubicBezTo>
                  <a:cubicBezTo>
                    <a:pt x="240179" y="118884"/>
                    <a:pt x="414161" y="94831"/>
                    <a:pt x="588109" y="70619"/>
                  </a:cubicBezTo>
                  <a:cubicBezTo>
                    <a:pt x="607441" y="67968"/>
                    <a:pt x="626738" y="65276"/>
                    <a:pt x="646070" y="62625"/>
                  </a:cubicBezTo>
                  <a:cubicBezTo>
                    <a:pt x="681620" y="57676"/>
                    <a:pt x="717135" y="52727"/>
                    <a:pt x="752622" y="47424"/>
                  </a:cubicBezTo>
                  <a:cubicBezTo>
                    <a:pt x="785320" y="42510"/>
                    <a:pt x="818018" y="37630"/>
                    <a:pt x="850688" y="32744"/>
                  </a:cubicBezTo>
                  <a:cubicBezTo>
                    <a:pt x="870311" y="29795"/>
                    <a:pt x="890038" y="27304"/>
                    <a:pt x="909535" y="23829"/>
                  </a:cubicBezTo>
                  <a:cubicBezTo>
                    <a:pt x="932307" y="19766"/>
                    <a:pt x="955011" y="15640"/>
                    <a:pt x="977754" y="11543"/>
                  </a:cubicBezTo>
                  <a:cubicBezTo>
                    <a:pt x="993481" y="8692"/>
                    <a:pt x="1009207" y="5874"/>
                    <a:pt x="1024904" y="3023"/>
                  </a:cubicBezTo>
                  <a:cubicBezTo>
                    <a:pt x="1030493" y="2040"/>
                    <a:pt x="1036168" y="1240"/>
                    <a:pt x="1041734" y="0"/>
                  </a:cubicBezTo>
                  <a:cubicBezTo>
                    <a:pt x="1059974" y="54870"/>
                    <a:pt x="1077838" y="109860"/>
                    <a:pt x="1095284" y="164982"/>
                  </a:cubicBezTo>
                  <a:cubicBezTo>
                    <a:pt x="1153377" y="356953"/>
                    <a:pt x="1205573" y="550462"/>
                    <a:pt x="1259471" y="743445"/>
                  </a:cubicBezTo>
                  <a:cubicBezTo>
                    <a:pt x="1264946" y="759268"/>
                    <a:pt x="1269237" y="776503"/>
                    <a:pt x="1245448" y="777292"/>
                  </a:cubicBezTo>
                  <a:cubicBezTo>
                    <a:pt x="1213401" y="782337"/>
                    <a:pt x="1181458" y="788040"/>
                    <a:pt x="1149445" y="793378"/>
                  </a:cubicBezTo>
                  <a:cubicBezTo>
                    <a:pt x="1082603" y="803372"/>
                    <a:pt x="1016716" y="817756"/>
                    <a:pt x="950434" y="830927"/>
                  </a:cubicBezTo>
                  <a:cubicBezTo>
                    <a:pt x="768851" y="862414"/>
                    <a:pt x="589954" y="907301"/>
                    <a:pt x="408338" y="938759"/>
                  </a:cubicBezTo>
                  <a:cubicBezTo>
                    <a:pt x="362399" y="946948"/>
                    <a:pt x="317512" y="959960"/>
                    <a:pt x="271477" y="967657"/>
                  </a:cubicBezTo>
                  <a:cubicBezTo>
                    <a:pt x="269808" y="967983"/>
                    <a:pt x="268036" y="968246"/>
                    <a:pt x="266334" y="968246"/>
                  </a:cubicBezTo>
                  <a:cubicBezTo>
                    <a:pt x="265282" y="968246"/>
                    <a:pt x="264265" y="968143"/>
                    <a:pt x="263248" y="96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0" name="Google Shape;3830;p32"/>
            <p:cNvSpPr/>
            <p:nvPr/>
          </p:nvSpPr>
          <p:spPr>
            <a:xfrm>
              <a:off x="1210482" y="226909"/>
              <a:ext cx="1124179" cy="494059"/>
            </a:xfrm>
            <a:custGeom>
              <a:rect b="b" l="l" r="r" t="t"/>
              <a:pathLst>
                <a:path extrusionOk="0" h="494059" w="1124179">
                  <a:moveTo>
                    <a:pt x="52599" y="353170"/>
                  </a:moveTo>
                  <a:cubicBezTo>
                    <a:pt x="43490" y="323649"/>
                    <a:pt x="34381" y="294060"/>
                    <a:pt x="25341" y="264539"/>
                  </a:cubicBezTo>
                  <a:cubicBezTo>
                    <a:pt x="20689" y="249436"/>
                    <a:pt x="16066" y="234361"/>
                    <a:pt x="11483" y="219258"/>
                  </a:cubicBezTo>
                  <a:cubicBezTo>
                    <a:pt x="9255" y="211817"/>
                    <a:pt x="6895" y="204417"/>
                    <a:pt x="4798" y="196977"/>
                  </a:cubicBezTo>
                  <a:cubicBezTo>
                    <a:pt x="3849" y="193600"/>
                    <a:pt x="2929" y="190262"/>
                    <a:pt x="2015" y="186851"/>
                  </a:cubicBezTo>
                  <a:cubicBezTo>
                    <a:pt x="1095" y="183279"/>
                    <a:pt x="180" y="179576"/>
                    <a:pt x="15" y="175873"/>
                  </a:cubicBezTo>
                  <a:cubicBezTo>
                    <a:pt x="-83" y="174073"/>
                    <a:pt x="312" y="172336"/>
                    <a:pt x="1095" y="170793"/>
                  </a:cubicBezTo>
                  <a:cubicBezTo>
                    <a:pt x="1032" y="170662"/>
                    <a:pt x="997" y="170565"/>
                    <a:pt x="963" y="170433"/>
                  </a:cubicBezTo>
                  <a:cubicBezTo>
                    <a:pt x="-1986" y="149890"/>
                    <a:pt x="29598" y="153627"/>
                    <a:pt x="42507" y="148250"/>
                  </a:cubicBezTo>
                  <a:cubicBezTo>
                    <a:pt x="75302" y="141667"/>
                    <a:pt x="107875" y="134289"/>
                    <a:pt x="140504" y="127021"/>
                  </a:cubicBezTo>
                  <a:cubicBezTo>
                    <a:pt x="259999" y="107031"/>
                    <a:pt x="379786" y="90785"/>
                    <a:pt x="498789" y="70499"/>
                  </a:cubicBezTo>
                  <a:cubicBezTo>
                    <a:pt x="545282" y="63030"/>
                    <a:pt x="591089" y="52578"/>
                    <a:pt x="637548" y="45075"/>
                  </a:cubicBezTo>
                  <a:cubicBezTo>
                    <a:pt x="698132" y="36229"/>
                    <a:pt x="759403" y="32623"/>
                    <a:pt x="819884" y="23120"/>
                  </a:cubicBezTo>
                  <a:cubicBezTo>
                    <a:pt x="866543" y="15880"/>
                    <a:pt x="913333" y="8868"/>
                    <a:pt x="960117" y="2640"/>
                  </a:cubicBezTo>
                  <a:cubicBezTo>
                    <a:pt x="973157" y="2211"/>
                    <a:pt x="1007530" y="-6829"/>
                    <a:pt x="1006250" y="11223"/>
                  </a:cubicBezTo>
                  <a:cubicBezTo>
                    <a:pt x="1012341" y="25738"/>
                    <a:pt x="1017650" y="40612"/>
                    <a:pt x="1023056" y="55424"/>
                  </a:cubicBezTo>
                  <a:cubicBezTo>
                    <a:pt x="1057423" y="147490"/>
                    <a:pt x="1091207" y="239772"/>
                    <a:pt x="1124179" y="332369"/>
                  </a:cubicBezTo>
                  <a:cubicBezTo>
                    <a:pt x="1078189" y="337815"/>
                    <a:pt x="1032228" y="343410"/>
                    <a:pt x="986261" y="349124"/>
                  </a:cubicBezTo>
                  <a:cubicBezTo>
                    <a:pt x="895241" y="360427"/>
                    <a:pt x="804678" y="375565"/>
                    <a:pt x="714116" y="389914"/>
                  </a:cubicBezTo>
                  <a:cubicBezTo>
                    <a:pt x="631873" y="402954"/>
                    <a:pt x="549768" y="417040"/>
                    <a:pt x="467754" y="431361"/>
                  </a:cubicBezTo>
                  <a:cubicBezTo>
                    <a:pt x="366740" y="448956"/>
                    <a:pt x="265725" y="466288"/>
                    <a:pt x="164648" y="483425"/>
                  </a:cubicBezTo>
                  <a:cubicBezTo>
                    <a:pt x="141819" y="487305"/>
                    <a:pt x="118892" y="490734"/>
                    <a:pt x="95960" y="494060"/>
                  </a:cubicBezTo>
                  <a:cubicBezTo>
                    <a:pt x="81503" y="447098"/>
                    <a:pt x="67028" y="400137"/>
                    <a:pt x="52599" y="3531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31" name="Google Shape;3831;p32"/>
          <p:cNvGrpSpPr/>
          <p:nvPr/>
        </p:nvGrpSpPr>
        <p:grpSpPr>
          <a:xfrm>
            <a:off x="5469075" y="1475816"/>
            <a:ext cx="217679" cy="763736"/>
            <a:chOff x="3243586" y="3802286"/>
            <a:chExt cx="900989" cy="3161157"/>
          </a:xfrm>
        </p:grpSpPr>
        <p:sp>
          <p:nvSpPr>
            <p:cNvPr id="3832" name="Google Shape;3832;p32"/>
            <p:cNvSpPr/>
            <p:nvPr/>
          </p:nvSpPr>
          <p:spPr>
            <a:xfrm>
              <a:off x="3275697" y="3979583"/>
              <a:ext cx="269668" cy="79791"/>
            </a:xfrm>
            <a:custGeom>
              <a:rect b="b" l="l" r="r" t="t"/>
              <a:pathLst>
                <a:path extrusionOk="0" h="79791" w="269668">
                  <a:moveTo>
                    <a:pt x="268533" y="5745"/>
                  </a:moveTo>
                  <a:cubicBezTo>
                    <a:pt x="268899" y="7370"/>
                    <a:pt x="269303" y="8995"/>
                    <a:pt x="269669" y="10619"/>
                  </a:cubicBezTo>
                  <a:lnTo>
                    <a:pt x="269631" y="10619"/>
                  </a:lnTo>
                  <a:cubicBezTo>
                    <a:pt x="269549" y="10619"/>
                    <a:pt x="269429" y="10619"/>
                    <a:pt x="269347" y="10657"/>
                  </a:cubicBezTo>
                  <a:cubicBezTo>
                    <a:pt x="269309" y="10657"/>
                    <a:pt x="269265" y="10657"/>
                    <a:pt x="269227" y="10657"/>
                  </a:cubicBezTo>
                  <a:cubicBezTo>
                    <a:pt x="269063" y="10657"/>
                    <a:pt x="268905" y="10657"/>
                    <a:pt x="268741" y="10695"/>
                  </a:cubicBezTo>
                  <a:cubicBezTo>
                    <a:pt x="266066" y="10898"/>
                    <a:pt x="263352" y="11144"/>
                    <a:pt x="260639" y="11429"/>
                  </a:cubicBezTo>
                  <a:cubicBezTo>
                    <a:pt x="260557" y="11429"/>
                    <a:pt x="260475" y="11429"/>
                    <a:pt x="260393" y="11429"/>
                  </a:cubicBezTo>
                  <a:cubicBezTo>
                    <a:pt x="260191" y="11467"/>
                    <a:pt x="259945" y="11467"/>
                    <a:pt x="259743" y="11511"/>
                  </a:cubicBezTo>
                  <a:cubicBezTo>
                    <a:pt x="259339" y="11549"/>
                    <a:pt x="258973" y="11593"/>
                    <a:pt x="258569" y="11631"/>
                  </a:cubicBezTo>
                  <a:cubicBezTo>
                    <a:pt x="256178" y="11346"/>
                    <a:pt x="253748" y="11106"/>
                    <a:pt x="251357" y="10898"/>
                  </a:cubicBezTo>
                  <a:cubicBezTo>
                    <a:pt x="248075" y="10613"/>
                    <a:pt x="244794" y="10329"/>
                    <a:pt x="241550" y="10088"/>
                  </a:cubicBezTo>
                  <a:cubicBezTo>
                    <a:pt x="241386" y="10088"/>
                    <a:pt x="241266" y="10088"/>
                    <a:pt x="241147" y="10050"/>
                  </a:cubicBezTo>
                  <a:cubicBezTo>
                    <a:pt x="237985" y="9848"/>
                    <a:pt x="234824" y="9684"/>
                    <a:pt x="231706" y="9526"/>
                  </a:cubicBezTo>
                  <a:cubicBezTo>
                    <a:pt x="225100" y="9203"/>
                    <a:pt x="218537" y="9039"/>
                    <a:pt x="211936" y="9039"/>
                  </a:cubicBezTo>
                  <a:cubicBezTo>
                    <a:pt x="206427" y="9039"/>
                    <a:pt x="200957" y="9159"/>
                    <a:pt x="195448" y="9361"/>
                  </a:cubicBezTo>
                  <a:cubicBezTo>
                    <a:pt x="190021" y="9608"/>
                    <a:pt x="184588" y="9930"/>
                    <a:pt x="179161" y="10379"/>
                  </a:cubicBezTo>
                  <a:cubicBezTo>
                    <a:pt x="173690" y="10866"/>
                    <a:pt x="168219" y="11435"/>
                    <a:pt x="162792" y="12086"/>
                  </a:cubicBezTo>
                  <a:cubicBezTo>
                    <a:pt x="154690" y="13142"/>
                    <a:pt x="146625" y="14400"/>
                    <a:pt x="138643" y="15981"/>
                  </a:cubicBezTo>
                  <a:cubicBezTo>
                    <a:pt x="133292" y="17037"/>
                    <a:pt x="127947" y="18212"/>
                    <a:pt x="122678" y="19471"/>
                  </a:cubicBezTo>
                  <a:cubicBezTo>
                    <a:pt x="117409" y="20767"/>
                    <a:pt x="112184" y="22189"/>
                    <a:pt x="106997" y="23732"/>
                  </a:cubicBezTo>
                  <a:lnTo>
                    <a:pt x="106959" y="23732"/>
                  </a:lnTo>
                  <a:cubicBezTo>
                    <a:pt x="101772" y="25312"/>
                    <a:pt x="96629" y="26982"/>
                    <a:pt x="91524" y="28764"/>
                  </a:cubicBezTo>
                  <a:cubicBezTo>
                    <a:pt x="88968" y="29656"/>
                    <a:pt x="86419" y="30592"/>
                    <a:pt x="83908" y="31565"/>
                  </a:cubicBezTo>
                  <a:cubicBezTo>
                    <a:pt x="56193" y="42161"/>
                    <a:pt x="29980" y="56734"/>
                    <a:pt x="6279" y="75689"/>
                  </a:cubicBezTo>
                  <a:cubicBezTo>
                    <a:pt x="4537" y="76985"/>
                    <a:pt x="2833" y="78369"/>
                    <a:pt x="1174" y="79792"/>
                  </a:cubicBezTo>
                  <a:cubicBezTo>
                    <a:pt x="770" y="78167"/>
                    <a:pt x="366" y="76504"/>
                    <a:pt x="0" y="74879"/>
                  </a:cubicBezTo>
                  <a:cubicBezTo>
                    <a:pt x="6645" y="68304"/>
                    <a:pt x="13857" y="62374"/>
                    <a:pt x="21272" y="56734"/>
                  </a:cubicBezTo>
                  <a:cubicBezTo>
                    <a:pt x="89379" y="10657"/>
                    <a:pt x="176694" y="-9068"/>
                    <a:pt x="258096" y="3918"/>
                  </a:cubicBezTo>
                  <a:cubicBezTo>
                    <a:pt x="258462" y="3513"/>
                    <a:pt x="258784" y="3184"/>
                    <a:pt x="259112" y="2900"/>
                  </a:cubicBezTo>
                  <a:cubicBezTo>
                    <a:pt x="259478" y="1806"/>
                    <a:pt x="260248" y="870"/>
                    <a:pt x="261743" y="263"/>
                  </a:cubicBezTo>
                  <a:cubicBezTo>
                    <a:pt x="265794" y="-755"/>
                    <a:pt x="267296" y="2211"/>
                    <a:pt x="268186" y="5663"/>
                  </a:cubicBezTo>
                  <a:cubicBezTo>
                    <a:pt x="268293" y="5701"/>
                    <a:pt x="268413" y="5701"/>
                    <a:pt x="268533" y="5745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3" name="Google Shape;3833;p32"/>
            <p:cNvSpPr/>
            <p:nvPr/>
          </p:nvSpPr>
          <p:spPr>
            <a:xfrm>
              <a:off x="3506861" y="3838303"/>
              <a:ext cx="18" cy="37"/>
            </a:xfrm>
            <a:custGeom>
              <a:rect b="b" l="l" r="r" t="t"/>
              <a:pathLst>
                <a:path extrusionOk="0" h="37" w="18">
                  <a:moveTo>
                    <a:pt x="0" y="0"/>
                  </a:moveTo>
                  <a:cubicBezTo>
                    <a:pt x="19" y="0"/>
                    <a:pt x="19" y="6"/>
                    <a:pt x="19" y="38"/>
                  </a:cubicBezTo>
                  <a:cubicBezTo>
                    <a:pt x="13" y="25"/>
                    <a:pt x="6" y="13"/>
                    <a:pt x="0" y="0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4" name="Google Shape;3834;p32"/>
            <p:cNvSpPr/>
            <p:nvPr/>
          </p:nvSpPr>
          <p:spPr>
            <a:xfrm>
              <a:off x="3243767" y="3903783"/>
              <a:ext cx="38" cy="448"/>
            </a:xfrm>
            <a:custGeom>
              <a:rect b="b" l="l" r="r" t="t"/>
              <a:pathLst>
                <a:path extrusionOk="0" h="448" w="38">
                  <a:moveTo>
                    <a:pt x="0" y="0"/>
                  </a:moveTo>
                  <a:cubicBezTo>
                    <a:pt x="38" y="164"/>
                    <a:pt x="38" y="322"/>
                    <a:pt x="38" y="449"/>
                  </a:cubicBezTo>
                  <a:cubicBezTo>
                    <a:pt x="44" y="322"/>
                    <a:pt x="0" y="164"/>
                    <a:pt x="0" y="0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5" name="Google Shape;3835;p32"/>
            <p:cNvSpPr/>
            <p:nvPr/>
          </p:nvSpPr>
          <p:spPr>
            <a:xfrm>
              <a:off x="3896412" y="6535701"/>
              <a:ext cx="248163" cy="279376"/>
            </a:xfrm>
            <a:custGeom>
              <a:rect b="b" l="l" r="r" t="t"/>
              <a:pathLst>
                <a:path extrusionOk="0" h="279376" w="248163">
                  <a:moveTo>
                    <a:pt x="248164" y="43352"/>
                  </a:moveTo>
                  <a:cubicBezTo>
                    <a:pt x="248164" y="44206"/>
                    <a:pt x="248126" y="45059"/>
                    <a:pt x="248126" y="45913"/>
                  </a:cubicBezTo>
                  <a:cubicBezTo>
                    <a:pt x="247356" y="51597"/>
                    <a:pt x="246750" y="57236"/>
                    <a:pt x="246466" y="62882"/>
                  </a:cubicBezTo>
                  <a:cubicBezTo>
                    <a:pt x="241279" y="126168"/>
                    <a:pt x="236092" y="189372"/>
                    <a:pt x="230785" y="252583"/>
                  </a:cubicBezTo>
                  <a:cubicBezTo>
                    <a:pt x="193750" y="257533"/>
                    <a:pt x="156236" y="263988"/>
                    <a:pt x="122968" y="279377"/>
                  </a:cubicBezTo>
                  <a:cubicBezTo>
                    <a:pt x="81314" y="208542"/>
                    <a:pt x="37925" y="138636"/>
                    <a:pt x="0" y="65967"/>
                  </a:cubicBezTo>
                  <a:cubicBezTo>
                    <a:pt x="10778" y="51476"/>
                    <a:pt x="21070" y="36821"/>
                    <a:pt x="32656" y="22533"/>
                  </a:cubicBezTo>
                  <a:cubicBezTo>
                    <a:pt x="66409" y="39989"/>
                    <a:pt x="77913" y="74294"/>
                    <a:pt x="94849" y="15958"/>
                  </a:cubicBezTo>
                  <a:cubicBezTo>
                    <a:pt x="115718" y="21193"/>
                    <a:pt x="133828" y="34956"/>
                    <a:pt x="155056" y="37757"/>
                  </a:cubicBezTo>
                  <a:cubicBezTo>
                    <a:pt x="168711" y="33862"/>
                    <a:pt x="170371" y="16564"/>
                    <a:pt x="174422" y="4995"/>
                  </a:cubicBezTo>
                  <a:cubicBezTo>
                    <a:pt x="200553" y="22204"/>
                    <a:pt x="218461" y="41083"/>
                    <a:pt x="234628" y="0"/>
                  </a:cubicBezTo>
                  <a:cubicBezTo>
                    <a:pt x="239209" y="2434"/>
                    <a:pt x="243702" y="5077"/>
                    <a:pt x="248037" y="7916"/>
                  </a:cubicBezTo>
                  <a:cubicBezTo>
                    <a:pt x="247842" y="19726"/>
                    <a:pt x="248088" y="31536"/>
                    <a:pt x="248164" y="433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6" name="Google Shape;3836;p32"/>
            <p:cNvSpPr/>
            <p:nvPr/>
          </p:nvSpPr>
          <p:spPr>
            <a:xfrm>
              <a:off x="3349792" y="4303198"/>
              <a:ext cx="794745" cy="2298463"/>
            </a:xfrm>
            <a:custGeom>
              <a:rect b="b" l="l" r="r" t="t"/>
              <a:pathLst>
                <a:path extrusionOk="0" h="2298463" w="794745">
                  <a:moveTo>
                    <a:pt x="794582" y="2234772"/>
                  </a:moveTo>
                  <a:cubicBezTo>
                    <a:pt x="794619" y="2235095"/>
                    <a:pt x="794701" y="2235423"/>
                    <a:pt x="794746" y="2235746"/>
                  </a:cubicBezTo>
                  <a:cubicBezTo>
                    <a:pt x="794708" y="2237288"/>
                    <a:pt x="794664" y="2238869"/>
                    <a:pt x="794664" y="2240412"/>
                  </a:cubicBezTo>
                  <a:cubicBezTo>
                    <a:pt x="790328" y="2237573"/>
                    <a:pt x="785829" y="2234930"/>
                    <a:pt x="781254" y="2232496"/>
                  </a:cubicBezTo>
                  <a:cubicBezTo>
                    <a:pt x="765087" y="2273579"/>
                    <a:pt x="747179" y="2254700"/>
                    <a:pt x="721048" y="2237491"/>
                  </a:cubicBezTo>
                  <a:cubicBezTo>
                    <a:pt x="716997" y="2249061"/>
                    <a:pt x="715337" y="2266352"/>
                    <a:pt x="701682" y="2270253"/>
                  </a:cubicBezTo>
                  <a:cubicBezTo>
                    <a:pt x="680448" y="2267452"/>
                    <a:pt x="662337" y="2253689"/>
                    <a:pt x="641476" y="2248454"/>
                  </a:cubicBezTo>
                  <a:cubicBezTo>
                    <a:pt x="624539" y="2306790"/>
                    <a:pt x="613035" y="2272485"/>
                    <a:pt x="579282" y="2255029"/>
                  </a:cubicBezTo>
                  <a:cubicBezTo>
                    <a:pt x="567696" y="2269317"/>
                    <a:pt x="557404" y="2283972"/>
                    <a:pt x="546626" y="2298463"/>
                  </a:cubicBezTo>
                  <a:cubicBezTo>
                    <a:pt x="545535" y="2296396"/>
                    <a:pt x="544437" y="2294322"/>
                    <a:pt x="543383" y="2292255"/>
                  </a:cubicBezTo>
                  <a:cubicBezTo>
                    <a:pt x="541357" y="2288316"/>
                    <a:pt x="539332" y="2284421"/>
                    <a:pt x="537344" y="2280483"/>
                  </a:cubicBezTo>
                  <a:cubicBezTo>
                    <a:pt x="537306" y="2280318"/>
                    <a:pt x="537262" y="2280116"/>
                    <a:pt x="537224" y="2279958"/>
                  </a:cubicBezTo>
                  <a:cubicBezTo>
                    <a:pt x="536820" y="2278131"/>
                    <a:pt x="536372" y="2276386"/>
                    <a:pt x="535930" y="2274641"/>
                  </a:cubicBezTo>
                  <a:cubicBezTo>
                    <a:pt x="535526" y="2271593"/>
                    <a:pt x="534637" y="2268590"/>
                    <a:pt x="533905" y="2265631"/>
                  </a:cubicBezTo>
                  <a:cubicBezTo>
                    <a:pt x="533217" y="2262868"/>
                    <a:pt x="532567" y="2260112"/>
                    <a:pt x="531879" y="2257349"/>
                  </a:cubicBezTo>
                  <a:cubicBezTo>
                    <a:pt x="530339" y="2251299"/>
                    <a:pt x="529002" y="2245128"/>
                    <a:pt x="527096" y="2239204"/>
                  </a:cubicBezTo>
                  <a:cubicBezTo>
                    <a:pt x="527096" y="2239204"/>
                    <a:pt x="527058" y="2239204"/>
                    <a:pt x="527014" y="2239242"/>
                  </a:cubicBezTo>
                  <a:cubicBezTo>
                    <a:pt x="526932" y="2239040"/>
                    <a:pt x="526894" y="2238875"/>
                    <a:pt x="526812" y="2238717"/>
                  </a:cubicBezTo>
                  <a:cubicBezTo>
                    <a:pt x="524540" y="2230030"/>
                    <a:pt x="522275" y="2221344"/>
                    <a:pt x="520047" y="2212657"/>
                  </a:cubicBezTo>
                  <a:cubicBezTo>
                    <a:pt x="512835" y="2184200"/>
                    <a:pt x="505786" y="2155743"/>
                    <a:pt x="498813" y="2127242"/>
                  </a:cubicBezTo>
                  <a:cubicBezTo>
                    <a:pt x="485562" y="2073167"/>
                    <a:pt x="472601" y="2019017"/>
                    <a:pt x="459551" y="1964904"/>
                  </a:cubicBezTo>
                  <a:cubicBezTo>
                    <a:pt x="432568" y="1852986"/>
                    <a:pt x="405579" y="1741024"/>
                    <a:pt x="378597" y="1629107"/>
                  </a:cubicBezTo>
                  <a:cubicBezTo>
                    <a:pt x="351368" y="1516291"/>
                    <a:pt x="324183" y="1403438"/>
                    <a:pt x="296992" y="1290629"/>
                  </a:cubicBezTo>
                  <a:cubicBezTo>
                    <a:pt x="269322" y="1175986"/>
                    <a:pt x="241727" y="1061350"/>
                    <a:pt x="214050" y="946669"/>
                  </a:cubicBezTo>
                  <a:cubicBezTo>
                    <a:pt x="187509" y="836737"/>
                    <a:pt x="161057" y="726811"/>
                    <a:pt x="134554" y="616834"/>
                  </a:cubicBezTo>
                  <a:cubicBezTo>
                    <a:pt x="106801" y="501749"/>
                    <a:pt x="79004" y="386702"/>
                    <a:pt x="51334" y="271616"/>
                  </a:cubicBezTo>
                  <a:cubicBezTo>
                    <a:pt x="34233" y="200655"/>
                    <a:pt x="17139" y="129617"/>
                    <a:pt x="0" y="58655"/>
                  </a:cubicBezTo>
                  <a:cubicBezTo>
                    <a:pt x="78809" y="7426"/>
                    <a:pt x="176410" y="-5567"/>
                    <a:pt x="269883" y="1982"/>
                  </a:cubicBezTo>
                  <a:cubicBezTo>
                    <a:pt x="288278" y="80044"/>
                    <a:pt x="306672" y="158030"/>
                    <a:pt x="325111" y="236091"/>
                  </a:cubicBezTo>
                  <a:cubicBezTo>
                    <a:pt x="351734" y="348945"/>
                    <a:pt x="378231" y="461836"/>
                    <a:pt x="404929" y="574689"/>
                  </a:cubicBezTo>
                  <a:cubicBezTo>
                    <a:pt x="432644" y="691848"/>
                    <a:pt x="460113" y="809045"/>
                    <a:pt x="487707" y="926242"/>
                  </a:cubicBezTo>
                  <a:cubicBezTo>
                    <a:pt x="514608" y="1040638"/>
                    <a:pt x="541351" y="1155116"/>
                    <a:pt x="568340" y="1269512"/>
                  </a:cubicBezTo>
                  <a:cubicBezTo>
                    <a:pt x="595651" y="1385369"/>
                    <a:pt x="623037" y="1501143"/>
                    <a:pt x="650228" y="1617006"/>
                  </a:cubicBezTo>
                  <a:cubicBezTo>
                    <a:pt x="663801" y="1674975"/>
                    <a:pt x="677375" y="1732944"/>
                    <a:pt x="690986" y="1790876"/>
                  </a:cubicBezTo>
                  <a:cubicBezTo>
                    <a:pt x="704155" y="1847138"/>
                    <a:pt x="717565" y="1903362"/>
                    <a:pt x="730854" y="1959587"/>
                  </a:cubicBezTo>
                  <a:cubicBezTo>
                    <a:pt x="742642" y="2009236"/>
                    <a:pt x="754436" y="2058879"/>
                    <a:pt x="766103" y="2108572"/>
                  </a:cubicBezTo>
                  <a:cubicBezTo>
                    <a:pt x="772016" y="2133824"/>
                    <a:pt x="777973" y="2159075"/>
                    <a:pt x="783848" y="2184364"/>
                  </a:cubicBezTo>
                  <a:cubicBezTo>
                    <a:pt x="786119" y="2194107"/>
                    <a:pt x="788347" y="2203812"/>
                    <a:pt x="790530" y="2213554"/>
                  </a:cubicBezTo>
                  <a:cubicBezTo>
                    <a:pt x="790732" y="2214528"/>
                    <a:pt x="790934" y="2215502"/>
                    <a:pt x="791098" y="2216475"/>
                  </a:cubicBezTo>
                  <a:cubicBezTo>
                    <a:pt x="791420" y="2218018"/>
                    <a:pt x="791704" y="2219523"/>
                    <a:pt x="791988" y="2221021"/>
                  </a:cubicBezTo>
                  <a:cubicBezTo>
                    <a:pt x="792840" y="2225598"/>
                    <a:pt x="793730" y="2230182"/>
                    <a:pt x="794582" y="22347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7" name="Google Shape;3837;p32"/>
            <p:cNvSpPr/>
            <p:nvPr/>
          </p:nvSpPr>
          <p:spPr>
            <a:xfrm>
              <a:off x="3276858" y="3988630"/>
              <a:ext cx="335390" cy="360345"/>
            </a:xfrm>
            <a:custGeom>
              <a:rect b="b" l="l" r="r" t="t"/>
              <a:pathLst>
                <a:path extrusionOk="0" h="360345" w="335390">
                  <a:moveTo>
                    <a:pt x="335390" y="284857"/>
                  </a:moveTo>
                  <a:cubicBezTo>
                    <a:pt x="300116" y="275690"/>
                    <a:pt x="263201" y="274299"/>
                    <a:pt x="227169" y="282834"/>
                  </a:cubicBezTo>
                  <a:cubicBezTo>
                    <a:pt x="171450" y="292254"/>
                    <a:pt x="104750" y="313244"/>
                    <a:pt x="69791" y="360345"/>
                  </a:cubicBezTo>
                  <a:cubicBezTo>
                    <a:pt x="67961" y="352632"/>
                    <a:pt x="66068" y="344919"/>
                    <a:pt x="64238" y="337206"/>
                  </a:cubicBezTo>
                  <a:cubicBezTo>
                    <a:pt x="63292" y="333159"/>
                    <a:pt x="62282" y="329240"/>
                    <a:pt x="61336" y="325193"/>
                  </a:cubicBezTo>
                  <a:cubicBezTo>
                    <a:pt x="59821" y="318997"/>
                    <a:pt x="58370" y="312865"/>
                    <a:pt x="56855" y="306732"/>
                  </a:cubicBezTo>
                  <a:cubicBezTo>
                    <a:pt x="52438" y="288271"/>
                    <a:pt x="47958" y="269810"/>
                    <a:pt x="43541" y="251285"/>
                  </a:cubicBezTo>
                  <a:cubicBezTo>
                    <a:pt x="30731" y="198368"/>
                    <a:pt x="17984" y="145450"/>
                    <a:pt x="5238" y="92532"/>
                  </a:cubicBezTo>
                  <a:cubicBezTo>
                    <a:pt x="5174" y="92279"/>
                    <a:pt x="5111" y="92026"/>
                    <a:pt x="5048" y="91773"/>
                  </a:cubicBezTo>
                  <a:cubicBezTo>
                    <a:pt x="3597" y="85894"/>
                    <a:pt x="2209" y="80014"/>
                    <a:pt x="820" y="74134"/>
                  </a:cubicBezTo>
                  <a:cubicBezTo>
                    <a:pt x="505" y="72996"/>
                    <a:pt x="252" y="71858"/>
                    <a:pt x="0" y="70720"/>
                  </a:cubicBezTo>
                  <a:cubicBezTo>
                    <a:pt x="1641" y="69329"/>
                    <a:pt x="3344" y="67938"/>
                    <a:pt x="5111" y="66674"/>
                  </a:cubicBezTo>
                  <a:cubicBezTo>
                    <a:pt x="75786" y="10089"/>
                    <a:pt x="168421" y="-7171"/>
                    <a:pt x="257395" y="2565"/>
                  </a:cubicBezTo>
                  <a:cubicBezTo>
                    <a:pt x="261308" y="3008"/>
                    <a:pt x="265157" y="3451"/>
                    <a:pt x="269069" y="4020"/>
                  </a:cubicBezTo>
                  <a:cubicBezTo>
                    <a:pt x="270395" y="9520"/>
                    <a:pt x="271720" y="15020"/>
                    <a:pt x="272982" y="20584"/>
                  </a:cubicBezTo>
                  <a:cubicBezTo>
                    <a:pt x="273234" y="21596"/>
                    <a:pt x="273487" y="22607"/>
                    <a:pt x="273739" y="23619"/>
                  </a:cubicBezTo>
                  <a:cubicBezTo>
                    <a:pt x="287306" y="81152"/>
                    <a:pt x="300810" y="138622"/>
                    <a:pt x="314440" y="196155"/>
                  </a:cubicBezTo>
                  <a:cubicBezTo>
                    <a:pt x="317595" y="209685"/>
                    <a:pt x="320814" y="223214"/>
                    <a:pt x="323969" y="236744"/>
                  </a:cubicBezTo>
                  <a:cubicBezTo>
                    <a:pt x="325420" y="242814"/>
                    <a:pt x="326871" y="248820"/>
                    <a:pt x="328260" y="254889"/>
                  </a:cubicBezTo>
                  <a:cubicBezTo>
                    <a:pt x="329017" y="258114"/>
                    <a:pt x="329837" y="261401"/>
                    <a:pt x="330594" y="264689"/>
                  </a:cubicBezTo>
                  <a:cubicBezTo>
                    <a:pt x="332172" y="271390"/>
                    <a:pt x="333750" y="278155"/>
                    <a:pt x="335390" y="284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8" name="Google Shape;3838;p32"/>
            <p:cNvSpPr/>
            <p:nvPr/>
          </p:nvSpPr>
          <p:spPr>
            <a:xfrm>
              <a:off x="4019380" y="6788277"/>
              <a:ext cx="107817" cy="175166"/>
            </a:xfrm>
            <a:custGeom>
              <a:rect b="b" l="l" r="r" t="t"/>
              <a:pathLst>
                <a:path extrusionOk="0" h="175166" w="107817">
                  <a:moveTo>
                    <a:pt x="107817" y="0"/>
                  </a:moveTo>
                  <a:cubicBezTo>
                    <a:pt x="107451" y="4223"/>
                    <a:pt x="107085" y="8447"/>
                    <a:pt x="106725" y="12626"/>
                  </a:cubicBezTo>
                  <a:cubicBezTo>
                    <a:pt x="104820" y="35443"/>
                    <a:pt x="102876" y="58216"/>
                    <a:pt x="100933" y="80989"/>
                  </a:cubicBezTo>
                  <a:cubicBezTo>
                    <a:pt x="99273" y="103313"/>
                    <a:pt x="97891" y="125643"/>
                    <a:pt x="96112" y="147929"/>
                  </a:cubicBezTo>
                  <a:cubicBezTo>
                    <a:pt x="94370" y="157223"/>
                    <a:pt x="97935" y="175166"/>
                    <a:pt x="84526" y="175166"/>
                  </a:cubicBezTo>
                  <a:cubicBezTo>
                    <a:pt x="84324" y="175166"/>
                    <a:pt x="84078" y="175166"/>
                    <a:pt x="83876" y="175166"/>
                  </a:cubicBezTo>
                  <a:cubicBezTo>
                    <a:pt x="78323" y="173946"/>
                    <a:pt x="76259" y="169767"/>
                    <a:pt x="75811" y="164330"/>
                  </a:cubicBezTo>
                  <a:cubicBezTo>
                    <a:pt x="54338" y="121180"/>
                    <a:pt x="30674" y="79162"/>
                    <a:pt x="6323" y="37510"/>
                  </a:cubicBezTo>
                  <a:cubicBezTo>
                    <a:pt x="4215" y="33938"/>
                    <a:pt x="2108" y="30366"/>
                    <a:pt x="0" y="26794"/>
                  </a:cubicBezTo>
                  <a:cubicBezTo>
                    <a:pt x="33261" y="11405"/>
                    <a:pt x="70782" y="4950"/>
                    <a:pt x="1078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9" name="Google Shape;3839;p32"/>
            <p:cNvSpPr/>
            <p:nvPr/>
          </p:nvSpPr>
          <p:spPr>
            <a:xfrm>
              <a:off x="3541888" y="4337507"/>
              <a:ext cx="534415" cy="2151788"/>
            </a:xfrm>
            <a:custGeom>
              <a:rect b="b" l="l" r="r" t="t"/>
              <a:pathLst>
                <a:path extrusionOk="0" h="2151788" w="534415">
                  <a:moveTo>
                    <a:pt x="534259" y="2144360"/>
                  </a:moveTo>
                  <a:cubicBezTo>
                    <a:pt x="535067" y="2147647"/>
                    <a:pt x="532637" y="2151017"/>
                    <a:pt x="529438" y="2151668"/>
                  </a:cubicBezTo>
                  <a:cubicBezTo>
                    <a:pt x="529034" y="2151750"/>
                    <a:pt x="528630" y="2151788"/>
                    <a:pt x="528220" y="2151788"/>
                  </a:cubicBezTo>
                  <a:cubicBezTo>
                    <a:pt x="525305" y="2151788"/>
                    <a:pt x="522831" y="2149677"/>
                    <a:pt x="522143" y="2146794"/>
                  </a:cubicBezTo>
                  <a:cubicBezTo>
                    <a:pt x="499616" y="2054646"/>
                    <a:pt x="477088" y="1962492"/>
                    <a:pt x="454560" y="1870344"/>
                  </a:cubicBezTo>
                  <a:cubicBezTo>
                    <a:pt x="431181" y="1774498"/>
                    <a:pt x="407763" y="1678695"/>
                    <a:pt x="384346" y="1582849"/>
                  </a:cubicBezTo>
                  <a:cubicBezTo>
                    <a:pt x="361856" y="1490739"/>
                    <a:pt x="339329" y="1398630"/>
                    <a:pt x="316845" y="1306482"/>
                  </a:cubicBezTo>
                  <a:cubicBezTo>
                    <a:pt x="295857" y="1220580"/>
                    <a:pt x="274869" y="1134685"/>
                    <a:pt x="253881" y="1048784"/>
                  </a:cubicBezTo>
                  <a:cubicBezTo>
                    <a:pt x="231802" y="958463"/>
                    <a:pt x="209716" y="868136"/>
                    <a:pt x="187674" y="777771"/>
                  </a:cubicBezTo>
                  <a:cubicBezTo>
                    <a:pt x="164295" y="682007"/>
                    <a:pt x="140877" y="586205"/>
                    <a:pt x="117460" y="490441"/>
                  </a:cubicBezTo>
                  <a:cubicBezTo>
                    <a:pt x="94364" y="395733"/>
                    <a:pt x="71231" y="300986"/>
                    <a:pt x="48136" y="206234"/>
                  </a:cubicBezTo>
                  <a:cubicBezTo>
                    <a:pt x="40317" y="174205"/>
                    <a:pt x="32499" y="142176"/>
                    <a:pt x="24718" y="110103"/>
                  </a:cubicBezTo>
                  <a:cubicBezTo>
                    <a:pt x="20061" y="90940"/>
                    <a:pt x="15398" y="71739"/>
                    <a:pt x="10779" y="52538"/>
                  </a:cubicBezTo>
                  <a:cubicBezTo>
                    <a:pt x="8633" y="43649"/>
                    <a:pt x="6481" y="34760"/>
                    <a:pt x="4380" y="25864"/>
                  </a:cubicBezTo>
                  <a:cubicBezTo>
                    <a:pt x="3446" y="21843"/>
                    <a:pt x="2519" y="17829"/>
                    <a:pt x="1585" y="13808"/>
                  </a:cubicBezTo>
                  <a:cubicBezTo>
                    <a:pt x="1017" y="11292"/>
                    <a:pt x="291" y="8693"/>
                    <a:pt x="83" y="6132"/>
                  </a:cubicBezTo>
                  <a:cubicBezTo>
                    <a:pt x="-441" y="3370"/>
                    <a:pt x="1585" y="613"/>
                    <a:pt x="4254" y="126"/>
                  </a:cubicBezTo>
                  <a:cubicBezTo>
                    <a:pt x="6810" y="-443"/>
                    <a:pt x="9157" y="980"/>
                    <a:pt x="10047" y="3009"/>
                  </a:cubicBezTo>
                  <a:cubicBezTo>
                    <a:pt x="11504" y="6297"/>
                    <a:pt x="12236" y="9989"/>
                    <a:pt x="13126" y="13441"/>
                  </a:cubicBezTo>
                  <a:cubicBezTo>
                    <a:pt x="14666" y="19447"/>
                    <a:pt x="16168" y="25498"/>
                    <a:pt x="17707" y="31504"/>
                  </a:cubicBezTo>
                  <a:cubicBezTo>
                    <a:pt x="20705" y="43561"/>
                    <a:pt x="23664" y="55655"/>
                    <a:pt x="26662" y="67712"/>
                  </a:cubicBezTo>
                  <a:cubicBezTo>
                    <a:pt x="31603" y="87684"/>
                    <a:pt x="36506" y="107701"/>
                    <a:pt x="41409" y="127711"/>
                  </a:cubicBezTo>
                  <a:cubicBezTo>
                    <a:pt x="53524" y="177113"/>
                    <a:pt x="65640" y="226516"/>
                    <a:pt x="77712" y="275963"/>
                  </a:cubicBezTo>
                  <a:cubicBezTo>
                    <a:pt x="98864" y="362389"/>
                    <a:pt x="119972" y="448853"/>
                    <a:pt x="141124" y="535285"/>
                  </a:cubicBezTo>
                  <a:cubicBezTo>
                    <a:pt x="163165" y="625328"/>
                    <a:pt x="185163" y="715364"/>
                    <a:pt x="207167" y="805444"/>
                  </a:cubicBezTo>
                  <a:cubicBezTo>
                    <a:pt x="230868" y="902549"/>
                    <a:pt x="254531" y="999691"/>
                    <a:pt x="278315" y="1096751"/>
                  </a:cubicBezTo>
                  <a:cubicBezTo>
                    <a:pt x="301934" y="1193085"/>
                    <a:pt x="325434" y="1289456"/>
                    <a:pt x="348977" y="1385827"/>
                  </a:cubicBezTo>
                  <a:cubicBezTo>
                    <a:pt x="371101" y="1476558"/>
                    <a:pt x="393300" y="1567284"/>
                    <a:pt x="415468" y="1658015"/>
                  </a:cubicBezTo>
                  <a:cubicBezTo>
                    <a:pt x="437226" y="1747078"/>
                    <a:pt x="458984" y="1836147"/>
                    <a:pt x="480742" y="1925209"/>
                  </a:cubicBezTo>
                  <a:cubicBezTo>
                    <a:pt x="498600" y="1998257"/>
                    <a:pt x="516426" y="2071330"/>
                    <a:pt x="534259" y="21443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0" name="Google Shape;3840;p32"/>
            <p:cNvSpPr/>
            <p:nvPr/>
          </p:nvSpPr>
          <p:spPr>
            <a:xfrm>
              <a:off x="3434433" y="4369245"/>
              <a:ext cx="530038" cy="2151528"/>
            </a:xfrm>
            <a:custGeom>
              <a:rect b="b" l="l" r="r" t="t"/>
              <a:pathLst>
                <a:path extrusionOk="0" h="2151528" w="530038">
                  <a:moveTo>
                    <a:pt x="517812" y="2146756"/>
                  </a:moveTo>
                  <a:cubicBezTo>
                    <a:pt x="505741" y="2096948"/>
                    <a:pt x="493663" y="2047097"/>
                    <a:pt x="481591" y="1997283"/>
                  </a:cubicBezTo>
                  <a:cubicBezTo>
                    <a:pt x="470649" y="1952306"/>
                    <a:pt x="459669" y="1907323"/>
                    <a:pt x="448854" y="1862308"/>
                  </a:cubicBezTo>
                  <a:cubicBezTo>
                    <a:pt x="438195" y="1817938"/>
                    <a:pt x="427298" y="1773606"/>
                    <a:pt x="416602" y="1729236"/>
                  </a:cubicBezTo>
                  <a:cubicBezTo>
                    <a:pt x="405054" y="1681534"/>
                    <a:pt x="393468" y="1633876"/>
                    <a:pt x="381921" y="1586181"/>
                  </a:cubicBezTo>
                  <a:cubicBezTo>
                    <a:pt x="359229" y="1492611"/>
                    <a:pt x="336544" y="1399040"/>
                    <a:pt x="313852" y="1305470"/>
                  </a:cubicBezTo>
                  <a:cubicBezTo>
                    <a:pt x="292378" y="1216977"/>
                    <a:pt x="270904" y="1128477"/>
                    <a:pt x="249468" y="1040021"/>
                  </a:cubicBezTo>
                  <a:cubicBezTo>
                    <a:pt x="226859" y="946691"/>
                    <a:pt x="204211" y="853367"/>
                    <a:pt x="181601" y="760037"/>
                  </a:cubicBezTo>
                  <a:cubicBezTo>
                    <a:pt x="158752" y="665696"/>
                    <a:pt x="135858" y="571392"/>
                    <a:pt x="113003" y="477095"/>
                  </a:cubicBezTo>
                  <a:cubicBezTo>
                    <a:pt x="91043" y="386565"/>
                    <a:pt x="69121" y="296042"/>
                    <a:pt x="47243" y="205475"/>
                  </a:cubicBezTo>
                  <a:cubicBezTo>
                    <a:pt x="38977" y="171373"/>
                    <a:pt x="30711" y="137238"/>
                    <a:pt x="22526" y="103098"/>
                  </a:cubicBezTo>
                  <a:cubicBezTo>
                    <a:pt x="17869" y="83695"/>
                    <a:pt x="13206" y="64247"/>
                    <a:pt x="8587" y="44844"/>
                  </a:cubicBezTo>
                  <a:cubicBezTo>
                    <a:pt x="6523" y="36277"/>
                    <a:pt x="4536" y="27710"/>
                    <a:pt x="2548" y="19150"/>
                  </a:cubicBezTo>
                  <a:cubicBezTo>
                    <a:pt x="2226" y="17728"/>
                    <a:pt x="1898" y="16267"/>
                    <a:pt x="1576" y="14845"/>
                  </a:cubicBezTo>
                  <a:cubicBezTo>
                    <a:pt x="1172" y="12897"/>
                    <a:pt x="642" y="10950"/>
                    <a:pt x="358" y="8959"/>
                  </a:cubicBezTo>
                  <a:cubicBezTo>
                    <a:pt x="36" y="6682"/>
                    <a:pt x="-450" y="4293"/>
                    <a:pt x="882" y="2219"/>
                  </a:cubicBezTo>
                  <a:cubicBezTo>
                    <a:pt x="2220" y="107"/>
                    <a:pt x="4851" y="-664"/>
                    <a:pt x="7041" y="638"/>
                  </a:cubicBezTo>
                  <a:cubicBezTo>
                    <a:pt x="9514" y="2017"/>
                    <a:pt x="10322" y="5020"/>
                    <a:pt x="11054" y="7580"/>
                  </a:cubicBezTo>
                  <a:cubicBezTo>
                    <a:pt x="12556" y="13264"/>
                    <a:pt x="14051" y="18904"/>
                    <a:pt x="15471" y="24587"/>
                  </a:cubicBezTo>
                  <a:cubicBezTo>
                    <a:pt x="18551" y="36764"/>
                    <a:pt x="21548" y="48985"/>
                    <a:pt x="24545" y="61206"/>
                  </a:cubicBezTo>
                  <a:cubicBezTo>
                    <a:pt x="29448" y="81014"/>
                    <a:pt x="34270" y="100784"/>
                    <a:pt x="39091" y="120598"/>
                  </a:cubicBezTo>
                  <a:cubicBezTo>
                    <a:pt x="49988" y="165290"/>
                    <a:pt x="60848" y="209989"/>
                    <a:pt x="71708" y="254726"/>
                  </a:cubicBezTo>
                  <a:cubicBezTo>
                    <a:pt x="94236" y="347361"/>
                    <a:pt x="116726" y="440039"/>
                    <a:pt x="139171" y="532718"/>
                  </a:cubicBezTo>
                  <a:cubicBezTo>
                    <a:pt x="161617" y="625277"/>
                    <a:pt x="184062" y="717792"/>
                    <a:pt x="206508" y="810344"/>
                  </a:cubicBezTo>
                  <a:cubicBezTo>
                    <a:pt x="229402" y="904768"/>
                    <a:pt x="252333" y="999192"/>
                    <a:pt x="275227" y="1093616"/>
                  </a:cubicBezTo>
                  <a:cubicBezTo>
                    <a:pt x="298322" y="1189051"/>
                    <a:pt x="321456" y="1284531"/>
                    <a:pt x="344633" y="1379972"/>
                  </a:cubicBezTo>
                  <a:cubicBezTo>
                    <a:pt x="355777" y="1425885"/>
                    <a:pt x="366915" y="1471836"/>
                    <a:pt x="378059" y="1517792"/>
                  </a:cubicBezTo>
                  <a:cubicBezTo>
                    <a:pt x="388029" y="1559039"/>
                    <a:pt x="397955" y="1600242"/>
                    <a:pt x="408039" y="1641444"/>
                  </a:cubicBezTo>
                  <a:cubicBezTo>
                    <a:pt x="419908" y="1689993"/>
                    <a:pt x="431582" y="1738587"/>
                    <a:pt x="443370" y="1787180"/>
                  </a:cubicBezTo>
                  <a:cubicBezTo>
                    <a:pt x="454388" y="1832688"/>
                    <a:pt x="465449" y="1878234"/>
                    <a:pt x="476474" y="1923742"/>
                  </a:cubicBezTo>
                  <a:cubicBezTo>
                    <a:pt x="494262" y="1997138"/>
                    <a:pt x="512089" y="2070489"/>
                    <a:pt x="529877" y="2143847"/>
                  </a:cubicBezTo>
                  <a:cubicBezTo>
                    <a:pt x="530647" y="2147135"/>
                    <a:pt x="528584" y="2150543"/>
                    <a:pt x="525296" y="2151358"/>
                  </a:cubicBezTo>
                  <a:cubicBezTo>
                    <a:pt x="524816" y="2151478"/>
                    <a:pt x="524343" y="2151529"/>
                    <a:pt x="523870" y="2151529"/>
                  </a:cubicBezTo>
                  <a:cubicBezTo>
                    <a:pt x="521093" y="2151516"/>
                    <a:pt x="518506" y="2149563"/>
                    <a:pt x="517812" y="21467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1" name="Google Shape;3841;p32"/>
            <p:cNvSpPr/>
            <p:nvPr/>
          </p:nvSpPr>
          <p:spPr>
            <a:xfrm>
              <a:off x="3346675" y="4265782"/>
              <a:ext cx="273000" cy="96065"/>
            </a:xfrm>
            <a:custGeom>
              <a:rect b="b" l="l" r="r" t="t"/>
              <a:pathLst>
                <a:path extrusionOk="0" h="96065" w="273000">
                  <a:moveTo>
                    <a:pt x="269959" y="26444"/>
                  </a:moveTo>
                  <a:cubicBezTo>
                    <a:pt x="270975" y="30788"/>
                    <a:pt x="271985" y="35093"/>
                    <a:pt x="273001" y="39392"/>
                  </a:cubicBezTo>
                  <a:cubicBezTo>
                    <a:pt x="179527" y="31843"/>
                    <a:pt x="81920" y="44829"/>
                    <a:pt x="3117" y="96066"/>
                  </a:cubicBezTo>
                  <a:cubicBezTo>
                    <a:pt x="2063" y="91842"/>
                    <a:pt x="1054" y="87581"/>
                    <a:pt x="38" y="83358"/>
                  </a:cubicBezTo>
                  <a:cubicBezTo>
                    <a:pt x="38" y="83320"/>
                    <a:pt x="0" y="83238"/>
                    <a:pt x="0" y="83193"/>
                  </a:cubicBezTo>
                  <a:cubicBezTo>
                    <a:pt x="34965" y="36060"/>
                    <a:pt x="101658" y="15115"/>
                    <a:pt x="157327" y="5701"/>
                  </a:cubicBezTo>
                  <a:cubicBezTo>
                    <a:pt x="193391" y="-2866"/>
                    <a:pt x="230299" y="-1444"/>
                    <a:pt x="265548" y="7730"/>
                  </a:cubicBezTo>
                  <a:cubicBezTo>
                    <a:pt x="267006" y="13977"/>
                    <a:pt x="268502" y="20191"/>
                    <a:pt x="269959" y="264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2" name="Google Shape;3842;p32"/>
            <p:cNvSpPr/>
            <p:nvPr/>
          </p:nvSpPr>
          <p:spPr>
            <a:xfrm>
              <a:off x="3243586" y="3802286"/>
              <a:ext cx="305345" cy="271864"/>
            </a:xfrm>
            <a:custGeom>
              <a:rect b="b" l="l" r="r" t="t"/>
              <a:pathLst>
                <a:path extrusionOk="0" h="271864" w="305345">
                  <a:moveTo>
                    <a:pt x="302348" y="190351"/>
                  </a:moveTo>
                  <a:cubicBezTo>
                    <a:pt x="303364" y="194574"/>
                    <a:pt x="304373" y="198835"/>
                    <a:pt x="305345" y="203059"/>
                  </a:cubicBezTo>
                  <a:cubicBezTo>
                    <a:pt x="212319" y="182480"/>
                    <a:pt x="107298" y="207080"/>
                    <a:pt x="36837" y="271865"/>
                  </a:cubicBezTo>
                  <a:cubicBezTo>
                    <a:pt x="35866" y="268090"/>
                    <a:pt x="34976" y="264316"/>
                    <a:pt x="34080" y="260497"/>
                  </a:cubicBezTo>
                  <a:cubicBezTo>
                    <a:pt x="33796" y="259359"/>
                    <a:pt x="33512" y="258221"/>
                    <a:pt x="33272" y="257089"/>
                  </a:cubicBezTo>
                  <a:cubicBezTo>
                    <a:pt x="32868" y="255464"/>
                    <a:pt x="32464" y="253802"/>
                    <a:pt x="32098" y="252177"/>
                  </a:cubicBezTo>
                  <a:cubicBezTo>
                    <a:pt x="23914" y="218403"/>
                    <a:pt x="15767" y="184667"/>
                    <a:pt x="7665" y="150893"/>
                  </a:cubicBezTo>
                  <a:cubicBezTo>
                    <a:pt x="6529" y="143667"/>
                    <a:pt x="5191" y="136485"/>
                    <a:pt x="4062" y="129214"/>
                  </a:cubicBezTo>
                  <a:cubicBezTo>
                    <a:pt x="3330" y="124624"/>
                    <a:pt x="2768" y="119996"/>
                    <a:pt x="2036" y="115368"/>
                  </a:cubicBezTo>
                  <a:cubicBezTo>
                    <a:pt x="1349" y="110987"/>
                    <a:pt x="699" y="106599"/>
                    <a:pt x="251" y="102174"/>
                  </a:cubicBezTo>
                  <a:cubicBezTo>
                    <a:pt x="251" y="102091"/>
                    <a:pt x="213" y="102009"/>
                    <a:pt x="213" y="101927"/>
                  </a:cubicBezTo>
                  <a:cubicBezTo>
                    <a:pt x="49" y="99695"/>
                    <a:pt x="-71" y="97501"/>
                    <a:pt x="49" y="95270"/>
                  </a:cubicBezTo>
                  <a:cubicBezTo>
                    <a:pt x="131" y="94252"/>
                    <a:pt x="169" y="93240"/>
                    <a:pt x="251" y="92222"/>
                  </a:cubicBezTo>
                  <a:lnTo>
                    <a:pt x="251" y="92184"/>
                  </a:lnTo>
                  <a:cubicBezTo>
                    <a:pt x="333" y="91128"/>
                    <a:pt x="452" y="90117"/>
                    <a:pt x="572" y="89099"/>
                  </a:cubicBezTo>
                  <a:cubicBezTo>
                    <a:pt x="572" y="89061"/>
                    <a:pt x="572" y="88979"/>
                    <a:pt x="610" y="88935"/>
                  </a:cubicBezTo>
                  <a:cubicBezTo>
                    <a:pt x="1134" y="86014"/>
                    <a:pt x="1904" y="83289"/>
                    <a:pt x="2800" y="80488"/>
                  </a:cubicBezTo>
                  <a:cubicBezTo>
                    <a:pt x="2762" y="80735"/>
                    <a:pt x="2680" y="80975"/>
                    <a:pt x="2598" y="81259"/>
                  </a:cubicBezTo>
                  <a:cubicBezTo>
                    <a:pt x="3248" y="79148"/>
                    <a:pt x="4056" y="77118"/>
                    <a:pt x="4743" y="75051"/>
                  </a:cubicBezTo>
                  <a:cubicBezTo>
                    <a:pt x="47129" y="6454"/>
                    <a:pt x="184075" y="-22812"/>
                    <a:pt x="249594" y="20097"/>
                  </a:cubicBezTo>
                  <a:cubicBezTo>
                    <a:pt x="249758" y="20217"/>
                    <a:pt x="249878" y="20344"/>
                    <a:pt x="249998" y="20464"/>
                  </a:cubicBezTo>
                  <a:cubicBezTo>
                    <a:pt x="250200" y="20628"/>
                    <a:pt x="250446" y="20831"/>
                    <a:pt x="250648" y="21033"/>
                  </a:cubicBezTo>
                  <a:cubicBezTo>
                    <a:pt x="251254" y="21520"/>
                    <a:pt x="251866" y="22007"/>
                    <a:pt x="252434" y="22538"/>
                  </a:cubicBezTo>
                  <a:cubicBezTo>
                    <a:pt x="252472" y="22538"/>
                    <a:pt x="252472" y="22538"/>
                    <a:pt x="252472" y="22620"/>
                  </a:cubicBezTo>
                  <a:cubicBezTo>
                    <a:pt x="252509" y="22620"/>
                    <a:pt x="252554" y="22658"/>
                    <a:pt x="252591" y="22702"/>
                  </a:cubicBezTo>
                  <a:cubicBezTo>
                    <a:pt x="253443" y="23189"/>
                    <a:pt x="254251" y="23922"/>
                    <a:pt x="254939" y="24814"/>
                  </a:cubicBezTo>
                  <a:cubicBezTo>
                    <a:pt x="254977" y="24814"/>
                    <a:pt x="254977" y="24852"/>
                    <a:pt x="255021" y="24934"/>
                  </a:cubicBezTo>
                  <a:cubicBezTo>
                    <a:pt x="255059" y="24934"/>
                    <a:pt x="255059" y="24934"/>
                    <a:pt x="255059" y="24972"/>
                  </a:cubicBezTo>
                  <a:cubicBezTo>
                    <a:pt x="255791" y="25623"/>
                    <a:pt x="256479" y="26312"/>
                    <a:pt x="257122" y="27001"/>
                  </a:cubicBezTo>
                  <a:lnTo>
                    <a:pt x="257160" y="27001"/>
                  </a:lnTo>
                  <a:cubicBezTo>
                    <a:pt x="257280" y="27166"/>
                    <a:pt x="257444" y="27324"/>
                    <a:pt x="257564" y="27488"/>
                  </a:cubicBezTo>
                  <a:cubicBezTo>
                    <a:pt x="258050" y="28221"/>
                    <a:pt x="258536" y="28948"/>
                    <a:pt x="258984" y="29720"/>
                  </a:cubicBezTo>
                  <a:cubicBezTo>
                    <a:pt x="258984" y="29758"/>
                    <a:pt x="259022" y="29802"/>
                    <a:pt x="259104" y="29884"/>
                  </a:cubicBezTo>
                  <a:cubicBezTo>
                    <a:pt x="259104" y="29884"/>
                    <a:pt x="259104" y="29922"/>
                    <a:pt x="259142" y="29922"/>
                  </a:cubicBezTo>
                  <a:cubicBezTo>
                    <a:pt x="260681" y="31869"/>
                    <a:pt x="262019" y="33899"/>
                    <a:pt x="263275" y="36010"/>
                  </a:cubicBezTo>
                  <a:cubicBezTo>
                    <a:pt x="272027" y="50704"/>
                    <a:pt x="274823" y="68811"/>
                    <a:pt x="277782" y="86267"/>
                  </a:cubicBezTo>
                  <a:cubicBezTo>
                    <a:pt x="285399" y="118498"/>
                    <a:pt x="293015" y="150811"/>
                    <a:pt x="300631" y="183042"/>
                  </a:cubicBezTo>
                  <a:cubicBezTo>
                    <a:pt x="300997" y="184667"/>
                    <a:pt x="301401" y="186292"/>
                    <a:pt x="301767" y="187917"/>
                  </a:cubicBezTo>
                  <a:lnTo>
                    <a:pt x="301729" y="187917"/>
                  </a:lnTo>
                  <a:cubicBezTo>
                    <a:pt x="301849" y="188524"/>
                    <a:pt x="301976" y="189137"/>
                    <a:pt x="302051" y="189744"/>
                  </a:cubicBezTo>
                  <a:cubicBezTo>
                    <a:pt x="302089" y="189744"/>
                    <a:pt x="302089" y="189744"/>
                    <a:pt x="302051" y="189782"/>
                  </a:cubicBezTo>
                  <a:cubicBezTo>
                    <a:pt x="302133" y="189984"/>
                    <a:pt x="302215" y="190149"/>
                    <a:pt x="302253" y="190351"/>
                  </a:cubicBezTo>
                  <a:cubicBezTo>
                    <a:pt x="302310" y="190351"/>
                    <a:pt x="302310" y="190351"/>
                    <a:pt x="302348" y="1903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43" name="Google Shape;3843;p32"/>
          <p:cNvGrpSpPr/>
          <p:nvPr/>
        </p:nvGrpSpPr>
        <p:grpSpPr>
          <a:xfrm>
            <a:off x="5574130" y="2528573"/>
            <a:ext cx="638803" cy="802816"/>
            <a:chOff x="3326093" y="6357734"/>
            <a:chExt cx="2196710" cy="2761666"/>
          </a:xfrm>
        </p:grpSpPr>
        <p:sp>
          <p:nvSpPr>
            <p:cNvPr id="3844" name="Google Shape;3844;p32"/>
            <p:cNvSpPr/>
            <p:nvPr/>
          </p:nvSpPr>
          <p:spPr>
            <a:xfrm>
              <a:off x="3326093" y="6357734"/>
              <a:ext cx="2196710" cy="2761666"/>
            </a:xfrm>
            <a:custGeom>
              <a:rect b="b" l="l" r="r" t="t"/>
              <a:pathLst>
                <a:path extrusionOk="0" h="2761666" w="2196710">
                  <a:moveTo>
                    <a:pt x="0" y="1379775"/>
                  </a:moveTo>
                  <a:cubicBezTo>
                    <a:pt x="469" y="1301435"/>
                    <a:pt x="3649" y="1216714"/>
                    <a:pt x="4311" y="1125025"/>
                  </a:cubicBezTo>
                  <a:cubicBezTo>
                    <a:pt x="4884" y="1045484"/>
                    <a:pt x="9818" y="960729"/>
                    <a:pt x="10551" y="870319"/>
                  </a:cubicBezTo>
                  <a:cubicBezTo>
                    <a:pt x="11207" y="789941"/>
                    <a:pt x="8887" y="705086"/>
                    <a:pt x="9680" y="615547"/>
                  </a:cubicBezTo>
                  <a:cubicBezTo>
                    <a:pt x="10403" y="534551"/>
                    <a:pt x="12387" y="449708"/>
                    <a:pt x="13236" y="360797"/>
                  </a:cubicBezTo>
                  <a:cubicBezTo>
                    <a:pt x="14096" y="273579"/>
                    <a:pt x="10739" y="208479"/>
                    <a:pt x="11163" y="159848"/>
                  </a:cubicBezTo>
                  <a:cubicBezTo>
                    <a:pt x="11163" y="159633"/>
                    <a:pt x="10833" y="159644"/>
                    <a:pt x="10833" y="159429"/>
                  </a:cubicBezTo>
                  <a:cubicBezTo>
                    <a:pt x="11048" y="79690"/>
                    <a:pt x="75817" y="15445"/>
                    <a:pt x="154715" y="11454"/>
                  </a:cubicBezTo>
                  <a:cubicBezTo>
                    <a:pt x="226502" y="8720"/>
                    <a:pt x="306161" y="7100"/>
                    <a:pt x="391035" y="5689"/>
                  </a:cubicBezTo>
                  <a:cubicBezTo>
                    <a:pt x="466361" y="4438"/>
                    <a:pt x="545766" y="2332"/>
                    <a:pt x="627415" y="1963"/>
                  </a:cubicBezTo>
                  <a:cubicBezTo>
                    <a:pt x="704759" y="1616"/>
                    <a:pt x="784103" y="116"/>
                    <a:pt x="863840" y="436"/>
                  </a:cubicBezTo>
                  <a:cubicBezTo>
                    <a:pt x="942765" y="756"/>
                    <a:pt x="1022077" y="304"/>
                    <a:pt x="1100247" y="1158"/>
                  </a:cubicBezTo>
                  <a:cubicBezTo>
                    <a:pt x="1178424" y="309"/>
                    <a:pt x="1257752" y="3297"/>
                    <a:pt x="1336677" y="2977"/>
                  </a:cubicBezTo>
                  <a:cubicBezTo>
                    <a:pt x="1416419" y="2657"/>
                    <a:pt x="1495764" y="-319"/>
                    <a:pt x="1573108" y="28"/>
                  </a:cubicBezTo>
                  <a:cubicBezTo>
                    <a:pt x="1654757" y="392"/>
                    <a:pt x="1734173" y="3076"/>
                    <a:pt x="1809499" y="4327"/>
                  </a:cubicBezTo>
                  <a:cubicBezTo>
                    <a:pt x="1894367" y="5738"/>
                    <a:pt x="1974109" y="6267"/>
                    <a:pt x="2045890" y="9001"/>
                  </a:cubicBezTo>
                  <a:cubicBezTo>
                    <a:pt x="2124789" y="12986"/>
                    <a:pt x="2188461" y="79690"/>
                    <a:pt x="2188676" y="159429"/>
                  </a:cubicBezTo>
                  <a:cubicBezTo>
                    <a:pt x="2188676" y="159644"/>
                    <a:pt x="2189679" y="159628"/>
                    <a:pt x="2189679" y="159843"/>
                  </a:cubicBezTo>
                  <a:cubicBezTo>
                    <a:pt x="2190109" y="208468"/>
                    <a:pt x="2184023" y="273601"/>
                    <a:pt x="2184877" y="360814"/>
                  </a:cubicBezTo>
                  <a:cubicBezTo>
                    <a:pt x="2185721" y="449725"/>
                    <a:pt x="2190594" y="534540"/>
                    <a:pt x="2191316" y="615536"/>
                  </a:cubicBezTo>
                  <a:cubicBezTo>
                    <a:pt x="2192116" y="705086"/>
                    <a:pt x="2195986" y="789896"/>
                    <a:pt x="2196642" y="870286"/>
                  </a:cubicBezTo>
                  <a:cubicBezTo>
                    <a:pt x="2197380" y="960696"/>
                    <a:pt x="2191956" y="1045528"/>
                    <a:pt x="2192529" y="1125069"/>
                  </a:cubicBezTo>
                  <a:cubicBezTo>
                    <a:pt x="2193191" y="1216747"/>
                    <a:pt x="2192309" y="1301441"/>
                    <a:pt x="2192777" y="1379769"/>
                  </a:cubicBezTo>
                  <a:cubicBezTo>
                    <a:pt x="2192309" y="1458108"/>
                    <a:pt x="2193819" y="1542808"/>
                    <a:pt x="2193157" y="1634497"/>
                  </a:cubicBezTo>
                  <a:cubicBezTo>
                    <a:pt x="2192584" y="1714038"/>
                    <a:pt x="2194729" y="1798848"/>
                    <a:pt x="2193995" y="1889258"/>
                  </a:cubicBezTo>
                  <a:cubicBezTo>
                    <a:pt x="2193340" y="1969636"/>
                    <a:pt x="2195374" y="2054490"/>
                    <a:pt x="2194574" y="2144030"/>
                  </a:cubicBezTo>
                  <a:cubicBezTo>
                    <a:pt x="2193852" y="2225026"/>
                    <a:pt x="2193157" y="2309885"/>
                    <a:pt x="2192309" y="2398796"/>
                  </a:cubicBezTo>
                  <a:cubicBezTo>
                    <a:pt x="2190721" y="2560848"/>
                    <a:pt x="2217369" y="2743372"/>
                    <a:pt x="2045946" y="2752036"/>
                  </a:cubicBezTo>
                  <a:cubicBezTo>
                    <a:pt x="1974159" y="2754770"/>
                    <a:pt x="1894384" y="2756176"/>
                    <a:pt x="1809510" y="2757586"/>
                  </a:cubicBezTo>
                  <a:cubicBezTo>
                    <a:pt x="1734184" y="2758838"/>
                    <a:pt x="1654734" y="2761290"/>
                    <a:pt x="1573086" y="2761654"/>
                  </a:cubicBezTo>
                  <a:cubicBezTo>
                    <a:pt x="1495742" y="2762001"/>
                    <a:pt x="1416397" y="2754798"/>
                    <a:pt x="1336661" y="2754478"/>
                  </a:cubicBezTo>
                  <a:cubicBezTo>
                    <a:pt x="1257735" y="2754158"/>
                    <a:pt x="1178401" y="2757785"/>
                    <a:pt x="1100231" y="2756931"/>
                  </a:cubicBezTo>
                  <a:cubicBezTo>
                    <a:pt x="1022055" y="2757779"/>
                    <a:pt x="942727" y="2755845"/>
                    <a:pt x="863795" y="2756164"/>
                  </a:cubicBezTo>
                  <a:cubicBezTo>
                    <a:pt x="784054" y="2756484"/>
                    <a:pt x="704731" y="2756275"/>
                    <a:pt x="627387" y="2755927"/>
                  </a:cubicBezTo>
                  <a:cubicBezTo>
                    <a:pt x="545738" y="2755564"/>
                    <a:pt x="466361" y="2753254"/>
                    <a:pt x="391029" y="2751997"/>
                  </a:cubicBezTo>
                  <a:cubicBezTo>
                    <a:pt x="306161" y="2750587"/>
                    <a:pt x="226496" y="2750338"/>
                    <a:pt x="154715" y="2747605"/>
                  </a:cubicBezTo>
                  <a:cubicBezTo>
                    <a:pt x="75839" y="2743625"/>
                    <a:pt x="17029" y="2679843"/>
                    <a:pt x="16814" y="2600103"/>
                  </a:cubicBezTo>
                  <a:cubicBezTo>
                    <a:pt x="16814" y="2599888"/>
                    <a:pt x="12657" y="2599900"/>
                    <a:pt x="12652" y="2599690"/>
                  </a:cubicBezTo>
                  <a:cubicBezTo>
                    <a:pt x="12227" y="2551065"/>
                    <a:pt x="8418" y="2486026"/>
                    <a:pt x="7563" y="2398813"/>
                  </a:cubicBezTo>
                  <a:cubicBezTo>
                    <a:pt x="6720" y="2309902"/>
                    <a:pt x="11125" y="2224998"/>
                    <a:pt x="10403" y="2144002"/>
                  </a:cubicBezTo>
                  <a:cubicBezTo>
                    <a:pt x="9609" y="2054452"/>
                    <a:pt x="7348" y="1969625"/>
                    <a:pt x="6692" y="1889236"/>
                  </a:cubicBezTo>
                  <a:cubicBezTo>
                    <a:pt x="5954" y="1798826"/>
                    <a:pt x="3754" y="1714054"/>
                    <a:pt x="3181" y="1634513"/>
                  </a:cubicBezTo>
                  <a:cubicBezTo>
                    <a:pt x="2525" y="1542830"/>
                    <a:pt x="469" y="1458103"/>
                    <a:pt x="0" y="1379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45" name="Google Shape;3845;p32"/>
            <p:cNvGrpSpPr/>
            <p:nvPr/>
          </p:nvGrpSpPr>
          <p:grpSpPr>
            <a:xfrm>
              <a:off x="3502318" y="6561619"/>
              <a:ext cx="1885670" cy="2425066"/>
              <a:chOff x="3502318" y="6561619"/>
              <a:chExt cx="1885670" cy="2425066"/>
            </a:xfrm>
          </p:grpSpPr>
          <p:sp>
            <p:nvSpPr>
              <p:cNvPr id="3846" name="Google Shape;3846;p32"/>
              <p:cNvSpPr/>
              <p:nvPr/>
            </p:nvSpPr>
            <p:spPr>
              <a:xfrm>
                <a:off x="3502318" y="6561619"/>
                <a:ext cx="1869510" cy="401348"/>
              </a:xfrm>
              <a:custGeom>
                <a:rect b="b" l="l" r="r" t="t"/>
                <a:pathLst>
                  <a:path extrusionOk="0" h="401348" w="1869510">
                    <a:moveTo>
                      <a:pt x="1730534" y="400909"/>
                    </a:moveTo>
                    <a:cubicBezTo>
                      <a:pt x="1757668" y="400121"/>
                      <a:pt x="1785821" y="396494"/>
                      <a:pt x="1810177" y="383801"/>
                    </a:cubicBezTo>
                    <a:cubicBezTo>
                      <a:pt x="1837525" y="369575"/>
                      <a:pt x="1852426" y="344160"/>
                      <a:pt x="1856825" y="314110"/>
                    </a:cubicBezTo>
                    <a:cubicBezTo>
                      <a:pt x="1862410" y="275703"/>
                      <a:pt x="1865497" y="236812"/>
                      <a:pt x="1867311" y="198009"/>
                    </a:cubicBezTo>
                    <a:cubicBezTo>
                      <a:pt x="1869025" y="161229"/>
                      <a:pt x="1870861" y="123638"/>
                      <a:pt x="1868077" y="86935"/>
                    </a:cubicBezTo>
                    <a:cubicBezTo>
                      <a:pt x="1861621" y="1794"/>
                      <a:pt x="1782409" y="3261"/>
                      <a:pt x="1715744" y="2373"/>
                    </a:cubicBezTo>
                    <a:cubicBezTo>
                      <a:pt x="1471260" y="-873"/>
                      <a:pt x="385643" y="-708"/>
                      <a:pt x="153766" y="2373"/>
                    </a:cubicBezTo>
                    <a:cubicBezTo>
                      <a:pt x="87101" y="3261"/>
                      <a:pt x="7888" y="1789"/>
                      <a:pt x="1433" y="86935"/>
                    </a:cubicBezTo>
                    <a:cubicBezTo>
                      <a:pt x="-1351" y="123633"/>
                      <a:pt x="485" y="161223"/>
                      <a:pt x="2199" y="198009"/>
                    </a:cubicBezTo>
                    <a:cubicBezTo>
                      <a:pt x="4013" y="236812"/>
                      <a:pt x="7100" y="275703"/>
                      <a:pt x="12685" y="314110"/>
                    </a:cubicBezTo>
                    <a:cubicBezTo>
                      <a:pt x="17084" y="344160"/>
                      <a:pt x="31985" y="369575"/>
                      <a:pt x="59333" y="383801"/>
                    </a:cubicBezTo>
                    <a:cubicBezTo>
                      <a:pt x="83689" y="396494"/>
                      <a:pt x="111842" y="400121"/>
                      <a:pt x="138976" y="400909"/>
                    </a:cubicBezTo>
                    <a:cubicBezTo>
                      <a:pt x="218078" y="402420"/>
                      <a:pt x="297340" y="399614"/>
                      <a:pt x="376459" y="398831"/>
                    </a:cubicBezTo>
                    <a:cubicBezTo>
                      <a:pt x="377225" y="398826"/>
                      <a:pt x="1492324" y="398826"/>
                      <a:pt x="1493051" y="398831"/>
                    </a:cubicBezTo>
                    <a:cubicBezTo>
                      <a:pt x="1572165" y="399614"/>
                      <a:pt x="1651432" y="402420"/>
                      <a:pt x="1730534" y="4009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7" name="Google Shape;3847;p32"/>
              <p:cNvSpPr/>
              <p:nvPr/>
            </p:nvSpPr>
            <p:spPr>
              <a:xfrm>
                <a:off x="3526057" y="7614919"/>
                <a:ext cx="370578" cy="377977"/>
              </a:xfrm>
              <a:custGeom>
                <a:rect b="b" l="l" r="r" t="t"/>
                <a:pathLst>
                  <a:path extrusionOk="0" h="377977" w="370578">
                    <a:moveTo>
                      <a:pt x="224533" y="834"/>
                    </a:moveTo>
                    <a:cubicBezTo>
                      <a:pt x="97613" y="-1327"/>
                      <a:pt x="20567" y="-5190"/>
                      <a:pt x="3704" y="74665"/>
                    </a:cubicBezTo>
                    <a:cubicBezTo>
                      <a:pt x="-5580" y="119244"/>
                      <a:pt x="5087" y="274341"/>
                      <a:pt x="8616" y="297650"/>
                    </a:cubicBezTo>
                    <a:cubicBezTo>
                      <a:pt x="12171" y="321158"/>
                      <a:pt x="17519" y="344825"/>
                      <a:pt x="38748" y="358252"/>
                    </a:cubicBezTo>
                    <a:cubicBezTo>
                      <a:pt x="79410" y="383959"/>
                      <a:pt x="291259" y="383711"/>
                      <a:pt x="333933" y="362325"/>
                    </a:cubicBezTo>
                    <a:cubicBezTo>
                      <a:pt x="380515" y="338983"/>
                      <a:pt x="366866" y="263780"/>
                      <a:pt x="369545" y="183897"/>
                    </a:cubicBezTo>
                    <a:cubicBezTo>
                      <a:pt x="373933" y="53340"/>
                      <a:pt x="370819" y="2868"/>
                      <a:pt x="224533" y="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8" name="Google Shape;3848;p32"/>
              <p:cNvSpPr/>
              <p:nvPr/>
            </p:nvSpPr>
            <p:spPr>
              <a:xfrm>
                <a:off x="3525530" y="8111175"/>
                <a:ext cx="370869" cy="378240"/>
              </a:xfrm>
              <a:custGeom>
                <a:rect b="b" l="l" r="r" t="t"/>
                <a:pathLst>
                  <a:path extrusionOk="0" h="378240" w="370869">
                    <a:moveTo>
                      <a:pt x="251190" y="2371"/>
                    </a:moveTo>
                    <a:cubicBezTo>
                      <a:pt x="112555" y="-2557"/>
                      <a:pt x="22560" y="-7832"/>
                      <a:pt x="4489" y="76058"/>
                    </a:cubicBezTo>
                    <a:cubicBezTo>
                      <a:pt x="-3603" y="114133"/>
                      <a:pt x="1391" y="285611"/>
                      <a:pt x="3029" y="300460"/>
                    </a:cubicBezTo>
                    <a:cubicBezTo>
                      <a:pt x="5851" y="326056"/>
                      <a:pt x="11843" y="350237"/>
                      <a:pt x="36491" y="362589"/>
                    </a:cubicBezTo>
                    <a:cubicBezTo>
                      <a:pt x="79518" y="384151"/>
                      <a:pt x="291322" y="384030"/>
                      <a:pt x="331676" y="358515"/>
                    </a:cubicBezTo>
                    <a:cubicBezTo>
                      <a:pt x="367922" y="335597"/>
                      <a:pt x="364752" y="267874"/>
                      <a:pt x="368104" y="200790"/>
                    </a:cubicBezTo>
                    <a:cubicBezTo>
                      <a:pt x="374515" y="72387"/>
                      <a:pt x="380777" y="6537"/>
                      <a:pt x="251190" y="2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9" name="Google Shape;3849;p32"/>
              <p:cNvSpPr/>
              <p:nvPr/>
            </p:nvSpPr>
            <p:spPr>
              <a:xfrm>
                <a:off x="3523626" y="7118290"/>
                <a:ext cx="374537" cy="378831"/>
              </a:xfrm>
              <a:custGeom>
                <a:rect b="b" l="l" r="r" t="t"/>
                <a:pathLst>
                  <a:path extrusionOk="0" h="378831" w="374537">
                    <a:moveTo>
                      <a:pt x="199163" y="1"/>
                    </a:moveTo>
                    <a:cubicBezTo>
                      <a:pt x="77100" y="183"/>
                      <a:pt x="19911" y="-2545"/>
                      <a:pt x="4211" y="73981"/>
                    </a:cubicBezTo>
                    <a:cubicBezTo>
                      <a:pt x="-6605" y="126712"/>
                      <a:pt x="5699" y="247944"/>
                      <a:pt x="15495" y="295549"/>
                    </a:cubicBezTo>
                    <a:cubicBezTo>
                      <a:pt x="27403" y="352900"/>
                      <a:pt x="39856" y="365830"/>
                      <a:pt x="104636" y="372681"/>
                    </a:cubicBezTo>
                    <a:cubicBezTo>
                      <a:pt x="173159" y="379852"/>
                      <a:pt x="224014" y="379985"/>
                      <a:pt x="266032" y="376975"/>
                    </a:cubicBezTo>
                    <a:cubicBezTo>
                      <a:pt x="405411" y="367241"/>
                      <a:pt x="369617" y="333272"/>
                      <a:pt x="372279" y="167703"/>
                    </a:cubicBezTo>
                    <a:cubicBezTo>
                      <a:pt x="374462" y="32085"/>
                      <a:pt x="352456" y="-225"/>
                      <a:pt x="199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0" name="Google Shape;3850;p32"/>
              <p:cNvSpPr/>
              <p:nvPr/>
            </p:nvSpPr>
            <p:spPr>
              <a:xfrm>
                <a:off x="3523842" y="8607854"/>
                <a:ext cx="374540" cy="378831"/>
              </a:xfrm>
              <a:custGeom>
                <a:rect b="b" l="l" r="r" t="t"/>
                <a:pathLst>
                  <a:path extrusionOk="0" h="378831" w="374540">
                    <a:moveTo>
                      <a:pt x="175380" y="1"/>
                    </a:moveTo>
                    <a:cubicBezTo>
                      <a:pt x="22087" y="-225"/>
                      <a:pt x="80" y="32091"/>
                      <a:pt x="2258" y="167703"/>
                    </a:cubicBezTo>
                    <a:cubicBezTo>
                      <a:pt x="4920" y="333272"/>
                      <a:pt x="-30874" y="367241"/>
                      <a:pt x="108505" y="376975"/>
                    </a:cubicBezTo>
                    <a:cubicBezTo>
                      <a:pt x="150523" y="379985"/>
                      <a:pt x="201378" y="379852"/>
                      <a:pt x="269901" y="372682"/>
                    </a:cubicBezTo>
                    <a:cubicBezTo>
                      <a:pt x="334675" y="365830"/>
                      <a:pt x="347134" y="352900"/>
                      <a:pt x="359042" y="295549"/>
                    </a:cubicBezTo>
                    <a:cubicBezTo>
                      <a:pt x="368843" y="247944"/>
                      <a:pt x="381148" y="126706"/>
                      <a:pt x="370326" y="73981"/>
                    </a:cubicBezTo>
                    <a:cubicBezTo>
                      <a:pt x="354631" y="-2545"/>
                      <a:pt x="297442" y="183"/>
                      <a:pt x="175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1" name="Google Shape;3851;p32"/>
              <p:cNvSpPr/>
              <p:nvPr/>
            </p:nvSpPr>
            <p:spPr>
              <a:xfrm>
                <a:off x="5013448" y="7118290"/>
                <a:ext cx="374540" cy="378831"/>
              </a:xfrm>
              <a:custGeom>
                <a:rect b="b" l="l" r="r" t="t"/>
                <a:pathLst>
                  <a:path extrusionOk="0" h="378831" w="374540">
                    <a:moveTo>
                      <a:pt x="175380" y="1"/>
                    </a:moveTo>
                    <a:cubicBezTo>
                      <a:pt x="22087" y="-225"/>
                      <a:pt x="80" y="32091"/>
                      <a:pt x="2258" y="167703"/>
                    </a:cubicBezTo>
                    <a:cubicBezTo>
                      <a:pt x="4920" y="333272"/>
                      <a:pt x="-30874" y="367241"/>
                      <a:pt x="108504" y="376975"/>
                    </a:cubicBezTo>
                    <a:cubicBezTo>
                      <a:pt x="150523" y="379985"/>
                      <a:pt x="201383" y="379852"/>
                      <a:pt x="269901" y="372681"/>
                    </a:cubicBezTo>
                    <a:cubicBezTo>
                      <a:pt x="334675" y="365830"/>
                      <a:pt x="347134" y="352900"/>
                      <a:pt x="359042" y="295549"/>
                    </a:cubicBezTo>
                    <a:cubicBezTo>
                      <a:pt x="368843" y="247944"/>
                      <a:pt x="381148" y="126712"/>
                      <a:pt x="370326" y="73981"/>
                    </a:cubicBezTo>
                    <a:cubicBezTo>
                      <a:pt x="354631" y="-2551"/>
                      <a:pt x="297442" y="178"/>
                      <a:pt x="175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2" name="Google Shape;3852;p32"/>
              <p:cNvSpPr/>
              <p:nvPr/>
            </p:nvSpPr>
            <p:spPr>
              <a:xfrm>
                <a:off x="5015663" y="8111439"/>
                <a:ext cx="370576" cy="377992"/>
              </a:xfrm>
              <a:custGeom>
                <a:rect b="b" l="l" r="r" t="t"/>
                <a:pathLst>
                  <a:path extrusionOk="0" h="377992" w="370576">
                    <a:moveTo>
                      <a:pt x="104124" y="373674"/>
                    </a:moveTo>
                    <a:cubicBezTo>
                      <a:pt x="158402" y="378756"/>
                      <a:pt x="212245" y="379506"/>
                      <a:pt x="265520" y="375107"/>
                    </a:cubicBezTo>
                    <a:cubicBezTo>
                      <a:pt x="388333" y="365131"/>
                      <a:pt x="364639" y="329960"/>
                      <a:pt x="369545" y="183898"/>
                    </a:cubicBezTo>
                    <a:cubicBezTo>
                      <a:pt x="373928" y="53345"/>
                      <a:pt x="370819" y="2873"/>
                      <a:pt x="224533" y="834"/>
                    </a:cubicBezTo>
                    <a:cubicBezTo>
                      <a:pt x="97613" y="-1327"/>
                      <a:pt x="20567" y="-5190"/>
                      <a:pt x="3704" y="74665"/>
                    </a:cubicBezTo>
                    <a:cubicBezTo>
                      <a:pt x="-5580" y="119244"/>
                      <a:pt x="5087" y="274341"/>
                      <a:pt x="8616" y="297650"/>
                    </a:cubicBezTo>
                    <a:cubicBezTo>
                      <a:pt x="18064" y="360077"/>
                      <a:pt x="41775" y="367865"/>
                      <a:pt x="104124" y="373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3" name="Google Shape;3853;p32"/>
              <p:cNvSpPr/>
              <p:nvPr/>
            </p:nvSpPr>
            <p:spPr>
              <a:xfrm>
                <a:off x="4022037" y="7118725"/>
                <a:ext cx="370577" cy="377977"/>
              </a:xfrm>
              <a:custGeom>
                <a:rect b="b" l="l" r="r" t="t"/>
                <a:pathLst>
                  <a:path extrusionOk="0" h="377977" w="370577">
                    <a:moveTo>
                      <a:pt x="224533" y="834"/>
                    </a:moveTo>
                    <a:cubicBezTo>
                      <a:pt x="97613" y="-1327"/>
                      <a:pt x="20567" y="-5190"/>
                      <a:pt x="3704" y="74665"/>
                    </a:cubicBezTo>
                    <a:cubicBezTo>
                      <a:pt x="-5580" y="119244"/>
                      <a:pt x="5087" y="274341"/>
                      <a:pt x="8616" y="297650"/>
                    </a:cubicBezTo>
                    <a:cubicBezTo>
                      <a:pt x="12171" y="321158"/>
                      <a:pt x="17519" y="344825"/>
                      <a:pt x="38748" y="358252"/>
                    </a:cubicBezTo>
                    <a:cubicBezTo>
                      <a:pt x="79410" y="383959"/>
                      <a:pt x="291259" y="383711"/>
                      <a:pt x="333933" y="362325"/>
                    </a:cubicBezTo>
                    <a:cubicBezTo>
                      <a:pt x="380516" y="338977"/>
                      <a:pt x="366866" y="263780"/>
                      <a:pt x="369545" y="183897"/>
                    </a:cubicBezTo>
                    <a:cubicBezTo>
                      <a:pt x="373928" y="53345"/>
                      <a:pt x="370819" y="2873"/>
                      <a:pt x="224533" y="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4" name="Google Shape;3854;p32"/>
              <p:cNvSpPr/>
              <p:nvPr/>
            </p:nvSpPr>
            <p:spPr>
              <a:xfrm>
                <a:off x="5015136" y="7614651"/>
                <a:ext cx="370867" cy="378260"/>
              </a:xfrm>
              <a:custGeom>
                <a:rect b="b" l="l" r="r" t="t"/>
                <a:pathLst>
                  <a:path extrusionOk="0" h="378260" w="370867">
                    <a:moveTo>
                      <a:pt x="104898" y="375371"/>
                    </a:moveTo>
                    <a:cubicBezTo>
                      <a:pt x="158168" y="379774"/>
                      <a:pt x="212005" y="379025"/>
                      <a:pt x="266295" y="373937"/>
                    </a:cubicBezTo>
                    <a:cubicBezTo>
                      <a:pt x="365887" y="364656"/>
                      <a:pt x="361229" y="338138"/>
                      <a:pt x="368098" y="200790"/>
                    </a:cubicBezTo>
                    <a:cubicBezTo>
                      <a:pt x="374515" y="72387"/>
                      <a:pt x="380777" y="6537"/>
                      <a:pt x="251190" y="2371"/>
                    </a:cubicBezTo>
                    <a:cubicBezTo>
                      <a:pt x="112555" y="-2557"/>
                      <a:pt x="22560" y="-7832"/>
                      <a:pt x="4489" y="76058"/>
                    </a:cubicBezTo>
                    <a:cubicBezTo>
                      <a:pt x="-3603" y="114133"/>
                      <a:pt x="1391" y="285611"/>
                      <a:pt x="3028" y="300460"/>
                    </a:cubicBezTo>
                    <a:cubicBezTo>
                      <a:pt x="10223" y="365686"/>
                      <a:pt x="40405" y="370129"/>
                      <a:pt x="104898" y="375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5" name="Google Shape;3855;p32"/>
              <p:cNvSpPr/>
              <p:nvPr/>
            </p:nvSpPr>
            <p:spPr>
              <a:xfrm>
                <a:off x="4518885" y="7614859"/>
                <a:ext cx="370624" cy="377986"/>
              </a:xfrm>
              <a:custGeom>
                <a:rect b="b" l="l" r="r" t="t"/>
                <a:pathLst>
                  <a:path extrusionOk="0" h="377986" w="370624">
                    <a:moveTo>
                      <a:pt x="37137" y="361024"/>
                    </a:moveTo>
                    <a:cubicBezTo>
                      <a:pt x="79166" y="383837"/>
                      <a:pt x="291025" y="383887"/>
                      <a:pt x="332321" y="359668"/>
                    </a:cubicBezTo>
                    <a:cubicBezTo>
                      <a:pt x="372156" y="336397"/>
                      <a:pt x="365299" y="267654"/>
                      <a:pt x="368479" y="195042"/>
                    </a:cubicBezTo>
                    <a:cubicBezTo>
                      <a:pt x="374295" y="66038"/>
                      <a:pt x="378011" y="5232"/>
                      <a:pt x="242199" y="1743"/>
                    </a:cubicBezTo>
                    <a:cubicBezTo>
                      <a:pt x="106410" y="-2242"/>
                      <a:pt x="21662" y="-6447"/>
                      <a:pt x="4121" y="75480"/>
                    </a:cubicBezTo>
                    <a:cubicBezTo>
                      <a:pt x="-4281" y="115308"/>
                      <a:pt x="2373" y="279714"/>
                      <a:pt x="4782" y="299408"/>
                    </a:cubicBezTo>
                    <a:cubicBezTo>
                      <a:pt x="7853" y="324304"/>
                      <a:pt x="13625" y="348314"/>
                      <a:pt x="37137" y="3610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6" name="Google Shape;3856;p32"/>
              <p:cNvSpPr/>
              <p:nvPr/>
            </p:nvSpPr>
            <p:spPr>
              <a:xfrm>
                <a:off x="4519156" y="7118462"/>
                <a:ext cx="370872" cy="378240"/>
              </a:xfrm>
              <a:custGeom>
                <a:rect b="b" l="l" r="r" t="t"/>
                <a:pathLst>
                  <a:path extrusionOk="0" h="378240" w="370872">
                    <a:moveTo>
                      <a:pt x="251190" y="2371"/>
                    </a:moveTo>
                    <a:cubicBezTo>
                      <a:pt x="112555" y="-2557"/>
                      <a:pt x="22560" y="-7832"/>
                      <a:pt x="4489" y="76058"/>
                    </a:cubicBezTo>
                    <a:cubicBezTo>
                      <a:pt x="-3603" y="114133"/>
                      <a:pt x="1391" y="285611"/>
                      <a:pt x="3028" y="300460"/>
                    </a:cubicBezTo>
                    <a:cubicBezTo>
                      <a:pt x="5851" y="326056"/>
                      <a:pt x="11843" y="350237"/>
                      <a:pt x="36491" y="362589"/>
                    </a:cubicBezTo>
                    <a:cubicBezTo>
                      <a:pt x="79518" y="384151"/>
                      <a:pt x="291322" y="384030"/>
                      <a:pt x="331675" y="358515"/>
                    </a:cubicBezTo>
                    <a:cubicBezTo>
                      <a:pt x="367922" y="335597"/>
                      <a:pt x="364752" y="267874"/>
                      <a:pt x="368104" y="200790"/>
                    </a:cubicBezTo>
                    <a:cubicBezTo>
                      <a:pt x="374520" y="72387"/>
                      <a:pt x="380783" y="6538"/>
                      <a:pt x="251190" y="2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7" name="Google Shape;3857;p32"/>
              <p:cNvSpPr/>
              <p:nvPr/>
            </p:nvSpPr>
            <p:spPr>
              <a:xfrm>
                <a:off x="4519112" y="8111460"/>
                <a:ext cx="370425" cy="377907"/>
              </a:xfrm>
              <a:custGeom>
                <a:rect b="b" l="l" r="r" t="t"/>
                <a:pathLst>
                  <a:path extrusionOk="0" h="377907" w="370425">
                    <a:moveTo>
                      <a:pt x="233256" y="1237"/>
                    </a:moveTo>
                    <a:cubicBezTo>
                      <a:pt x="101656" y="-1816"/>
                      <a:pt x="20950" y="-5586"/>
                      <a:pt x="3805" y="75024"/>
                    </a:cubicBezTo>
                    <a:cubicBezTo>
                      <a:pt x="-4822" y="116192"/>
                      <a:pt x="3486" y="275631"/>
                      <a:pt x="6595" y="298478"/>
                    </a:cubicBezTo>
                    <a:cubicBezTo>
                      <a:pt x="9908" y="322680"/>
                      <a:pt x="15470" y="346524"/>
                      <a:pt x="37835" y="359587"/>
                    </a:cubicBezTo>
                    <a:cubicBezTo>
                      <a:pt x="79203" y="383850"/>
                      <a:pt x="291068" y="383718"/>
                      <a:pt x="333020" y="360943"/>
                    </a:cubicBezTo>
                    <a:cubicBezTo>
                      <a:pt x="376367" y="337507"/>
                      <a:pt x="366036" y="264145"/>
                      <a:pt x="368908" y="189416"/>
                    </a:cubicBezTo>
                    <a:cubicBezTo>
                      <a:pt x="374112" y="58020"/>
                      <a:pt x="373715" y="3999"/>
                      <a:pt x="233256" y="12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8" name="Google Shape;3858;p32"/>
              <p:cNvSpPr/>
              <p:nvPr/>
            </p:nvSpPr>
            <p:spPr>
              <a:xfrm>
                <a:off x="4022580" y="7614935"/>
                <a:ext cx="370427" cy="377907"/>
              </a:xfrm>
              <a:custGeom>
                <a:rect b="b" l="l" r="r" t="t"/>
                <a:pathLst>
                  <a:path extrusionOk="0" h="377907" w="370427">
                    <a:moveTo>
                      <a:pt x="233256" y="1238"/>
                    </a:moveTo>
                    <a:cubicBezTo>
                      <a:pt x="101656" y="-1816"/>
                      <a:pt x="20950" y="-5586"/>
                      <a:pt x="3805" y="75024"/>
                    </a:cubicBezTo>
                    <a:cubicBezTo>
                      <a:pt x="-4822" y="116192"/>
                      <a:pt x="3486" y="275631"/>
                      <a:pt x="6595" y="298478"/>
                    </a:cubicBezTo>
                    <a:cubicBezTo>
                      <a:pt x="9908" y="322680"/>
                      <a:pt x="15470" y="346524"/>
                      <a:pt x="37841" y="359587"/>
                    </a:cubicBezTo>
                    <a:cubicBezTo>
                      <a:pt x="79209" y="383850"/>
                      <a:pt x="291074" y="383718"/>
                      <a:pt x="333026" y="360943"/>
                    </a:cubicBezTo>
                    <a:cubicBezTo>
                      <a:pt x="376372" y="337507"/>
                      <a:pt x="366041" y="264145"/>
                      <a:pt x="368914" y="189416"/>
                    </a:cubicBezTo>
                    <a:cubicBezTo>
                      <a:pt x="374112" y="58020"/>
                      <a:pt x="373710" y="3999"/>
                      <a:pt x="233256" y="12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9" name="Google Shape;3859;p32"/>
              <p:cNvSpPr/>
              <p:nvPr/>
            </p:nvSpPr>
            <p:spPr>
              <a:xfrm>
                <a:off x="5013232" y="8607854"/>
                <a:ext cx="374538" cy="378831"/>
              </a:xfrm>
              <a:custGeom>
                <a:rect b="b" l="l" r="r" t="t"/>
                <a:pathLst>
                  <a:path extrusionOk="0" h="378831" w="374538">
                    <a:moveTo>
                      <a:pt x="372285" y="167703"/>
                    </a:moveTo>
                    <a:cubicBezTo>
                      <a:pt x="374468" y="32091"/>
                      <a:pt x="352461" y="-225"/>
                      <a:pt x="199163" y="1"/>
                    </a:cubicBezTo>
                    <a:cubicBezTo>
                      <a:pt x="77100" y="183"/>
                      <a:pt x="19911" y="-2545"/>
                      <a:pt x="4211" y="73981"/>
                    </a:cubicBezTo>
                    <a:cubicBezTo>
                      <a:pt x="-6605" y="126712"/>
                      <a:pt x="5699" y="247944"/>
                      <a:pt x="15495" y="295549"/>
                    </a:cubicBezTo>
                    <a:cubicBezTo>
                      <a:pt x="27403" y="352900"/>
                      <a:pt x="39856" y="365830"/>
                      <a:pt x="104636" y="372682"/>
                    </a:cubicBezTo>
                    <a:cubicBezTo>
                      <a:pt x="173159" y="379852"/>
                      <a:pt x="224014" y="379985"/>
                      <a:pt x="266032" y="376975"/>
                    </a:cubicBezTo>
                    <a:cubicBezTo>
                      <a:pt x="405411" y="367241"/>
                      <a:pt x="369617" y="333272"/>
                      <a:pt x="372285" y="167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0" name="Google Shape;3860;p32"/>
              <p:cNvSpPr/>
              <p:nvPr/>
            </p:nvSpPr>
            <p:spPr>
              <a:xfrm>
                <a:off x="4022348" y="8111384"/>
                <a:ext cx="370624" cy="377986"/>
              </a:xfrm>
              <a:custGeom>
                <a:rect b="b" l="l" r="r" t="t"/>
                <a:pathLst>
                  <a:path extrusionOk="0" h="377986" w="370624">
                    <a:moveTo>
                      <a:pt x="37137" y="361024"/>
                    </a:moveTo>
                    <a:cubicBezTo>
                      <a:pt x="79166" y="383837"/>
                      <a:pt x="291025" y="383887"/>
                      <a:pt x="332321" y="359668"/>
                    </a:cubicBezTo>
                    <a:cubicBezTo>
                      <a:pt x="372156" y="336397"/>
                      <a:pt x="365298" y="267660"/>
                      <a:pt x="368479" y="195042"/>
                    </a:cubicBezTo>
                    <a:cubicBezTo>
                      <a:pt x="374295" y="66038"/>
                      <a:pt x="378011" y="5237"/>
                      <a:pt x="242199" y="1743"/>
                    </a:cubicBezTo>
                    <a:cubicBezTo>
                      <a:pt x="106410" y="-2242"/>
                      <a:pt x="21662" y="-6447"/>
                      <a:pt x="4121" y="75480"/>
                    </a:cubicBezTo>
                    <a:cubicBezTo>
                      <a:pt x="-4281" y="115308"/>
                      <a:pt x="2373" y="279714"/>
                      <a:pt x="4782" y="299408"/>
                    </a:cubicBezTo>
                    <a:cubicBezTo>
                      <a:pt x="7853" y="324305"/>
                      <a:pt x="13630" y="348314"/>
                      <a:pt x="37137" y="3610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1" name="Google Shape;3861;p32"/>
              <p:cNvSpPr/>
              <p:nvPr/>
            </p:nvSpPr>
            <p:spPr>
              <a:xfrm>
                <a:off x="4022624" y="8608025"/>
                <a:ext cx="370869" cy="378260"/>
              </a:xfrm>
              <a:custGeom>
                <a:rect b="b" l="l" r="r" t="t"/>
                <a:pathLst>
                  <a:path extrusionOk="0" h="378260" w="370869">
                    <a:moveTo>
                      <a:pt x="251190" y="2371"/>
                    </a:moveTo>
                    <a:cubicBezTo>
                      <a:pt x="112555" y="-2557"/>
                      <a:pt x="22560" y="-7832"/>
                      <a:pt x="4489" y="76058"/>
                    </a:cubicBezTo>
                    <a:cubicBezTo>
                      <a:pt x="-3603" y="114133"/>
                      <a:pt x="1391" y="285611"/>
                      <a:pt x="3029" y="300460"/>
                    </a:cubicBezTo>
                    <a:cubicBezTo>
                      <a:pt x="10228" y="365681"/>
                      <a:pt x="40405" y="370134"/>
                      <a:pt x="104904" y="375370"/>
                    </a:cubicBezTo>
                    <a:cubicBezTo>
                      <a:pt x="158173" y="379774"/>
                      <a:pt x="212011" y="379025"/>
                      <a:pt x="266300" y="373937"/>
                    </a:cubicBezTo>
                    <a:cubicBezTo>
                      <a:pt x="365893" y="364656"/>
                      <a:pt x="361235" y="338133"/>
                      <a:pt x="368104" y="200790"/>
                    </a:cubicBezTo>
                    <a:cubicBezTo>
                      <a:pt x="374515" y="72392"/>
                      <a:pt x="380777" y="6537"/>
                      <a:pt x="251190" y="2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2" name="Google Shape;3862;p32"/>
              <p:cNvSpPr/>
              <p:nvPr/>
            </p:nvSpPr>
            <p:spPr>
              <a:xfrm>
                <a:off x="4518569" y="8608294"/>
                <a:ext cx="370578" cy="377992"/>
              </a:xfrm>
              <a:custGeom>
                <a:rect b="b" l="l" r="r" t="t"/>
                <a:pathLst>
                  <a:path extrusionOk="0" h="377992" w="370578">
                    <a:moveTo>
                      <a:pt x="224533" y="834"/>
                    </a:moveTo>
                    <a:cubicBezTo>
                      <a:pt x="97613" y="-1327"/>
                      <a:pt x="20567" y="-5190"/>
                      <a:pt x="3704" y="74665"/>
                    </a:cubicBezTo>
                    <a:cubicBezTo>
                      <a:pt x="-5580" y="119244"/>
                      <a:pt x="5087" y="274340"/>
                      <a:pt x="8616" y="297650"/>
                    </a:cubicBezTo>
                    <a:cubicBezTo>
                      <a:pt x="18064" y="360077"/>
                      <a:pt x="41769" y="367859"/>
                      <a:pt x="104124" y="373674"/>
                    </a:cubicBezTo>
                    <a:cubicBezTo>
                      <a:pt x="158402" y="378756"/>
                      <a:pt x="212245" y="379506"/>
                      <a:pt x="265520" y="375107"/>
                    </a:cubicBezTo>
                    <a:cubicBezTo>
                      <a:pt x="388333" y="365131"/>
                      <a:pt x="364639" y="329960"/>
                      <a:pt x="369545" y="183897"/>
                    </a:cubicBezTo>
                    <a:cubicBezTo>
                      <a:pt x="373933" y="53345"/>
                      <a:pt x="370824" y="2868"/>
                      <a:pt x="224533" y="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63" name="Google Shape;3863;p32"/>
            <p:cNvSpPr/>
            <p:nvPr/>
          </p:nvSpPr>
          <p:spPr>
            <a:xfrm>
              <a:off x="3492235" y="6533900"/>
              <a:ext cx="1869509" cy="401348"/>
            </a:xfrm>
            <a:custGeom>
              <a:rect b="b" l="l" r="r" t="t"/>
              <a:pathLst>
                <a:path extrusionOk="0" h="401348" w="1869509">
                  <a:moveTo>
                    <a:pt x="376459" y="398831"/>
                  </a:moveTo>
                  <a:cubicBezTo>
                    <a:pt x="297340" y="399614"/>
                    <a:pt x="218078" y="402420"/>
                    <a:pt x="138976" y="400909"/>
                  </a:cubicBezTo>
                  <a:cubicBezTo>
                    <a:pt x="111842" y="400121"/>
                    <a:pt x="83689" y="396494"/>
                    <a:pt x="59333" y="383801"/>
                  </a:cubicBezTo>
                  <a:cubicBezTo>
                    <a:pt x="31985" y="369575"/>
                    <a:pt x="17084" y="344160"/>
                    <a:pt x="12685" y="314110"/>
                  </a:cubicBezTo>
                  <a:cubicBezTo>
                    <a:pt x="7100" y="275703"/>
                    <a:pt x="4013" y="236812"/>
                    <a:pt x="2199" y="198009"/>
                  </a:cubicBezTo>
                  <a:cubicBezTo>
                    <a:pt x="485" y="161229"/>
                    <a:pt x="-1351" y="123638"/>
                    <a:pt x="1433" y="86935"/>
                  </a:cubicBezTo>
                  <a:cubicBezTo>
                    <a:pt x="7888" y="1794"/>
                    <a:pt x="87101" y="3261"/>
                    <a:pt x="153766" y="2373"/>
                  </a:cubicBezTo>
                  <a:cubicBezTo>
                    <a:pt x="385643" y="-708"/>
                    <a:pt x="1471260" y="-873"/>
                    <a:pt x="1715744" y="2373"/>
                  </a:cubicBezTo>
                  <a:cubicBezTo>
                    <a:pt x="1782409" y="3261"/>
                    <a:pt x="1861622" y="1789"/>
                    <a:pt x="1868077" y="86935"/>
                  </a:cubicBezTo>
                  <a:cubicBezTo>
                    <a:pt x="1870861" y="123633"/>
                    <a:pt x="1869025" y="161223"/>
                    <a:pt x="1867311" y="198009"/>
                  </a:cubicBezTo>
                  <a:cubicBezTo>
                    <a:pt x="1865497" y="236812"/>
                    <a:pt x="1862410" y="275703"/>
                    <a:pt x="1856826" y="314110"/>
                  </a:cubicBezTo>
                  <a:cubicBezTo>
                    <a:pt x="1852426" y="344160"/>
                    <a:pt x="1837525" y="369575"/>
                    <a:pt x="1810177" y="383801"/>
                  </a:cubicBezTo>
                  <a:cubicBezTo>
                    <a:pt x="1785822" y="396494"/>
                    <a:pt x="1757668" y="400121"/>
                    <a:pt x="1730534" y="400909"/>
                  </a:cubicBezTo>
                  <a:cubicBezTo>
                    <a:pt x="1651432" y="402420"/>
                    <a:pt x="1572170" y="399614"/>
                    <a:pt x="1493051" y="398831"/>
                  </a:cubicBezTo>
                  <a:cubicBezTo>
                    <a:pt x="1492318" y="398826"/>
                    <a:pt x="377225" y="398826"/>
                    <a:pt x="376459" y="3988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4" name="Google Shape;3864;p32"/>
            <p:cNvSpPr/>
            <p:nvPr/>
          </p:nvSpPr>
          <p:spPr>
            <a:xfrm>
              <a:off x="3502360" y="7089149"/>
              <a:ext cx="374538" cy="378831"/>
            </a:xfrm>
            <a:custGeom>
              <a:rect b="b" l="l" r="r" t="t"/>
              <a:pathLst>
                <a:path extrusionOk="0" h="378831" w="374538">
                  <a:moveTo>
                    <a:pt x="266036" y="376975"/>
                  </a:moveTo>
                  <a:cubicBezTo>
                    <a:pt x="224018" y="379985"/>
                    <a:pt x="173163" y="379852"/>
                    <a:pt x="104640" y="372681"/>
                  </a:cubicBezTo>
                  <a:cubicBezTo>
                    <a:pt x="39865" y="365830"/>
                    <a:pt x="27406" y="352900"/>
                    <a:pt x="15499" y="295549"/>
                  </a:cubicBezTo>
                  <a:cubicBezTo>
                    <a:pt x="5697" y="247944"/>
                    <a:pt x="-6607" y="126712"/>
                    <a:pt x="4214" y="73981"/>
                  </a:cubicBezTo>
                  <a:cubicBezTo>
                    <a:pt x="19914" y="-2545"/>
                    <a:pt x="77103" y="183"/>
                    <a:pt x="199166" y="1"/>
                  </a:cubicBezTo>
                  <a:cubicBezTo>
                    <a:pt x="352459" y="-225"/>
                    <a:pt x="374466" y="32091"/>
                    <a:pt x="372288" y="167703"/>
                  </a:cubicBezTo>
                  <a:cubicBezTo>
                    <a:pt x="369615" y="333272"/>
                    <a:pt x="405409" y="367241"/>
                    <a:pt x="266036" y="3769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5" name="Google Shape;3865;p32"/>
            <p:cNvSpPr/>
            <p:nvPr/>
          </p:nvSpPr>
          <p:spPr>
            <a:xfrm>
              <a:off x="3504792" y="7585783"/>
              <a:ext cx="370581" cy="377974"/>
            </a:xfrm>
            <a:custGeom>
              <a:rect b="b" l="l" r="r" t="t"/>
              <a:pathLst>
                <a:path extrusionOk="0" h="377974" w="370581">
                  <a:moveTo>
                    <a:pt x="8618" y="297650"/>
                  </a:moveTo>
                  <a:cubicBezTo>
                    <a:pt x="5090" y="274347"/>
                    <a:pt x="-5583" y="119245"/>
                    <a:pt x="3706" y="74665"/>
                  </a:cubicBezTo>
                  <a:cubicBezTo>
                    <a:pt x="20564" y="-5195"/>
                    <a:pt x="97610" y="-1326"/>
                    <a:pt x="224535" y="835"/>
                  </a:cubicBezTo>
                  <a:cubicBezTo>
                    <a:pt x="370821" y="2874"/>
                    <a:pt x="373936" y="53345"/>
                    <a:pt x="369548" y="183892"/>
                  </a:cubicBezTo>
                  <a:cubicBezTo>
                    <a:pt x="366863" y="263775"/>
                    <a:pt x="380512" y="338978"/>
                    <a:pt x="333935" y="362320"/>
                  </a:cubicBezTo>
                  <a:cubicBezTo>
                    <a:pt x="291267" y="383706"/>
                    <a:pt x="79413" y="383960"/>
                    <a:pt x="38751" y="358247"/>
                  </a:cubicBezTo>
                  <a:cubicBezTo>
                    <a:pt x="17521" y="344826"/>
                    <a:pt x="12174" y="321158"/>
                    <a:pt x="8618" y="2976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6" name="Google Shape;3866;p32"/>
            <p:cNvSpPr/>
            <p:nvPr/>
          </p:nvSpPr>
          <p:spPr>
            <a:xfrm>
              <a:off x="3504262" y="8082034"/>
              <a:ext cx="370867" cy="378241"/>
            </a:xfrm>
            <a:custGeom>
              <a:rect b="b" l="l" r="r" t="t"/>
              <a:pathLst>
                <a:path extrusionOk="0" h="378241" w="370867">
                  <a:moveTo>
                    <a:pt x="3028" y="300460"/>
                  </a:moveTo>
                  <a:cubicBezTo>
                    <a:pt x="1391" y="285617"/>
                    <a:pt x="-3603" y="114140"/>
                    <a:pt x="4489" y="76058"/>
                  </a:cubicBezTo>
                  <a:cubicBezTo>
                    <a:pt x="22560" y="-7836"/>
                    <a:pt x="112555" y="-2556"/>
                    <a:pt x="251190" y="2371"/>
                  </a:cubicBezTo>
                  <a:cubicBezTo>
                    <a:pt x="380777" y="6538"/>
                    <a:pt x="374515" y="72393"/>
                    <a:pt x="368098" y="200791"/>
                  </a:cubicBezTo>
                  <a:cubicBezTo>
                    <a:pt x="364746" y="267875"/>
                    <a:pt x="367916" y="335598"/>
                    <a:pt x="331670" y="358516"/>
                  </a:cubicBezTo>
                  <a:cubicBezTo>
                    <a:pt x="291322" y="384030"/>
                    <a:pt x="79512" y="384151"/>
                    <a:pt x="36485" y="362589"/>
                  </a:cubicBezTo>
                  <a:cubicBezTo>
                    <a:pt x="11843" y="350237"/>
                    <a:pt x="5851" y="326057"/>
                    <a:pt x="3028" y="300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7" name="Google Shape;3867;p32"/>
            <p:cNvSpPr/>
            <p:nvPr/>
          </p:nvSpPr>
          <p:spPr>
            <a:xfrm>
              <a:off x="3502578" y="8578719"/>
              <a:ext cx="374542" cy="378831"/>
            </a:xfrm>
            <a:custGeom>
              <a:rect b="b" l="l" r="r" t="t"/>
              <a:pathLst>
                <a:path extrusionOk="0" h="378831" w="374542">
                  <a:moveTo>
                    <a:pt x="108506" y="376975"/>
                  </a:moveTo>
                  <a:cubicBezTo>
                    <a:pt x="150524" y="379985"/>
                    <a:pt x="201379" y="379852"/>
                    <a:pt x="269903" y="372681"/>
                  </a:cubicBezTo>
                  <a:cubicBezTo>
                    <a:pt x="334677" y="365830"/>
                    <a:pt x="347136" y="352900"/>
                    <a:pt x="359043" y="295549"/>
                  </a:cubicBezTo>
                  <a:cubicBezTo>
                    <a:pt x="368845" y="247944"/>
                    <a:pt x="381149" y="126712"/>
                    <a:pt x="370328" y="73981"/>
                  </a:cubicBezTo>
                  <a:cubicBezTo>
                    <a:pt x="354628" y="-2545"/>
                    <a:pt x="297439" y="183"/>
                    <a:pt x="175376" y="1"/>
                  </a:cubicBezTo>
                  <a:cubicBezTo>
                    <a:pt x="22083" y="-225"/>
                    <a:pt x="76" y="32091"/>
                    <a:pt x="2254" y="167703"/>
                  </a:cubicBezTo>
                  <a:cubicBezTo>
                    <a:pt x="4922" y="333272"/>
                    <a:pt x="-30872" y="367241"/>
                    <a:pt x="108506" y="3769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8" name="Google Shape;3868;p32"/>
            <p:cNvSpPr/>
            <p:nvPr/>
          </p:nvSpPr>
          <p:spPr>
            <a:xfrm>
              <a:off x="4000766" y="7089589"/>
              <a:ext cx="370581" cy="377980"/>
            </a:xfrm>
            <a:custGeom>
              <a:rect b="b" l="l" r="r" t="t"/>
              <a:pathLst>
                <a:path extrusionOk="0" h="377980" w="370581">
                  <a:moveTo>
                    <a:pt x="8618" y="297650"/>
                  </a:moveTo>
                  <a:cubicBezTo>
                    <a:pt x="5090" y="274347"/>
                    <a:pt x="-5583" y="119245"/>
                    <a:pt x="3706" y="74665"/>
                  </a:cubicBezTo>
                  <a:cubicBezTo>
                    <a:pt x="20564" y="-5195"/>
                    <a:pt x="97610" y="-1326"/>
                    <a:pt x="224535" y="835"/>
                  </a:cubicBezTo>
                  <a:cubicBezTo>
                    <a:pt x="370821" y="2874"/>
                    <a:pt x="373936" y="53345"/>
                    <a:pt x="369548" y="183898"/>
                  </a:cubicBezTo>
                  <a:cubicBezTo>
                    <a:pt x="366863" y="263780"/>
                    <a:pt x="380512" y="338983"/>
                    <a:pt x="333935" y="362326"/>
                  </a:cubicBezTo>
                  <a:cubicBezTo>
                    <a:pt x="291267" y="383712"/>
                    <a:pt x="79412" y="383965"/>
                    <a:pt x="38751" y="358253"/>
                  </a:cubicBezTo>
                  <a:cubicBezTo>
                    <a:pt x="17521" y="344826"/>
                    <a:pt x="12179" y="321158"/>
                    <a:pt x="8618" y="2976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9" name="Google Shape;3869;p32"/>
            <p:cNvSpPr/>
            <p:nvPr/>
          </p:nvSpPr>
          <p:spPr>
            <a:xfrm>
              <a:off x="4001313" y="7585802"/>
              <a:ext cx="370420" cy="377904"/>
            </a:xfrm>
            <a:custGeom>
              <a:rect b="b" l="l" r="r" t="t"/>
              <a:pathLst>
                <a:path extrusionOk="0" h="377904" w="370420">
                  <a:moveTo>
                    <a:pt x="6594" y="298475"/>
                  </a:moveTo>
                  <a:cubicBezTo>
                    <a:pt x="3490" y="275629"/>
                    <a:pt x="-4823" y="116183"/>
                    <a:pt x="3804" y="75021"/>
                  </a:cubicBezTo>
                  <a:cubicBezTo>
                    <a:pt x="20949" y="-5583"/>
                    <a:pt x="101655" y="-1813"/>
                    <a:pt x="233255" y="1235"/>
                  </a:cubicBezTo>
                  <a:cubicBezTo>
                    <a:pt x="373708" y="3996"/>
                    <a:pt x="374111" y="58017"/>
                    <a:pt x="368901" y="189413"/>
                  </a:cubicBezTo>
                  <a:cubicBezTo>
                    <a:pt x="366029" y="264148"/>
                    <a:pt x="376366" y="337504"/>
                    <a:pt x="333013" y="360940"/>
                  </a:cubicBezTo>
                  <a:cubicBezTo>
                    <a:pt x="291062" y="383715"/>
                    <a:pt x="79202" y="383847"/>
                    <a:pt x="37829" y="359585"/>
                  </a:cubicBezTo>
                  <a:cubicBezTo>
                    <a:pt x="15464" y="346521"/>
                    <a:pt x="9907" y="322683"/>
                    <a:pt x="6594" y="2984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0" name="Google Shape;3870;p32"/>
            <p:cNvSpPr/>
            <p:nvPr/>
          </p:nvSpPr>
          <p:spPr>
            <a:xfrm>
              <a:off x="4001077" y="8082243"/>
              <a:ext cx="370624" cy="377988"/>
            </a:xfrm>
            <a:custGeom>
              <a:rect b="b" l="l" r="r" t="t"/>
              <a:pathLst>
                <a:path extrusionOk="0" h="377988" w="370624">
                  <a:moveTo>
                    <a:pt x="4785" y="299408"/>
                  </a:moveTo>
                  <a:cubicBezTo>
                    <a:pt x="2376" y="279714"/>
                    <a:pt x="-4284" y="115308"/>
                    <a:pt x="4123" y="75480"/>
                  </a:cubicBezTo>
                  <a:cubicBezTo>
                    <a:pt x="21665" y="-6448"/>
                    <a:pt x="106412" y="-2242"/>
                    <a:pt x="242202" y="1743"/>
                  </a:cubicBezTo>
                  <a:cubicBezTo>
                    <a:pt x="378008" y="5238"/>
                    <a:pt x="374292" y="66044"/>
                    <a:pt x="368482" y="195042"/>
                  </a:cubicBezTo>
                  <a:cubicBezTo>
                    <a:pt x="365301" y="267660"/>
                    <a:pt x="372164" y="336397"/>
                    <a:pt x="332324" y="359668"/>
                  </a:cubicBezTo>
                  <a:cubicBezTo>
                    <a:pt x="291028" y="383887"/>
                    <a:pt x="79168" y="383843"/>
                    <a:pt x="37139" y="361024"/>
                  </a:cubicBezTo>
                  <a:cubicBezTo>
                    <a:pt x="13633" y="348314"/>
                    <a:pt x="7855" y="324305"/>
                    <a:pt x="4785" y="2994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1" name="Google Shape;3871;p32"/>
            <p:cNvSpPr/>
            <p:nvPr/>
          </p:nvSpPr>
          <p:spPr>
            <a:xfrm>
              <a:off x="4001356" y="8578889"/>
              <a:ext cx="370867" cy="378256"/>
            </a:xfrm>
            <a:custGeom>
              <a:rect b="b" l="l" r="r" t="t"/>
              <a:pathLst>
                <a:path extrusionOk="0" h="378256" w="370867">
                  <a:moveTo>
                    <a:pt x="266300" y="373938"/>
                  </a:moveTo>
                  <a:cubicBezTo>
                    <a:pt x="212011" y="379020"/>
                    <a:pt x="158168" y="379770"/>
                    <a:pt x="104904" y="375371"/>
                  </a:cubicBezTo>
                  <a:cubicBezTo>
                    <a:pt x="40405" y="370129"/>
                    <a:pt x="10228" y="365681"/>
                    <a:pt x="3028" y="300460"/>
                  </a:cubicBezTo>
                  <a:cubicBezTo>
                    <a:pt x="1391" y="285617"/>
                    <a:pt x="-3603" y="114139"/>
                    <a:pt x="4489" y="76058"/>
                  </a:cubicBezTo>
                  <a:cubicBezTo>
                    <a:pt x="22560" y="-7837"/>
                    <a:pt x="112555" y="-2556"/>
                    <a:pt x="251190" y="2371"/>
                  </a:cubicBezTo>
                  <a:cubicBezTo>
                    <a:pt x="380777" y="6538"/>
                    <a:pt x="374515" y="72393"/>
                    <a:pt x="368098" y="200791"/>
                  </a:cubicBezTo>
                  <a:cubicBezTo>
                    <a:pt x="361235" y="338139"/>
                    <a:pt x="365888" y="364656"/>
                    <a:pt x="266300" y="3739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2" name="Google Shape;3872;p32"/>
            <p:cNvSpPr/>
            <p:nvPr/>
          </p:nvSpPr>
          <p:spPr>
            <a:xfrm>
              <a:off x="4497888" y="7089320"/>
              <a:ext cx="370867" cy="378241"/>
            </a:xfrm>
            <a:custGeom>
              <a:rect b="b" l="l" r="r" t="t"/>
              <a:pathLst>
                <a:path extrusionOk="0" h="378241" w="370867">
                  <a:moveTo>
                    <a:pt x="3028" y="300460"/>
                  </a:moveTo>
                  <a:cubicBezTo>
                    <a:pt x="1391" y="285617"/>
                    <a:pt x="-3603" y="114140"/>
                    <a:pt x="4489" y="76059"/>
                  </a:cubicBezTo>
                  <a:cubicBezTo>
                    <a:pt x="22560" y="-7837"/>
                    <a:pt x="112555" y="-2556"/>
                    <a:pt x="251190" y="2371"/>
                  </a:cubicBezTo>
                  <a:cubicBezTo>
                    <a:pt x="380777" y="6538"/>
                    <a:pt x="374515" y="72393"/>
                    <a:pt x="368098" y="200790"/>
                  </a:cubicBezTo>
                  <a:cubicBezTo>
                    <a:pt x="364746" y="267875"/>
                    <a:pt x="367916" y="335598"/>
                    <a:pt x="331670" y="358516"/>
                  </a:cubicBezTo>
                  <a:cubicBezTo>
                    <a:pt x="291322" y="384030"/>
                    <a:pt x="79512" y="384151"/>
                    <a:pt x="36485" y="362589"/>
                  </a:cubicBezTo>
                  <a:cubicBezTo>
                    <a:pt x="11849" y="350237"/>
                    <a:pt x="5856" y="326057"/>
                    <a:pt x="3028" y="300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3" name="Google Shape;3873;p32"/>
            <p:cNvSpPr/>
            <p:nvPr/>
          </p:nvSpPr>
          <p:spPr>
            <a:xfrm>
              <a:off x="4497614" y="7585718"/>
              <a:ext cx="370624" cy="377988"/>
            </a:xfrm>
            <a:custGeom>
              <a:rect b="b" l="l" r="r" t="t"/>
              <a:pathLst>
                <a:path extrusionOk="0" h="377988" w="370624">
                  <a:moveTo>
                    <a:pt x="4785" y="299408"/>
                  </a:moveTo>
                  <a:cubicBezTo>
                    <a:pt x="2376" y="279714"/>
                    <a:pt x="-4284" y="115308"/>
                    <a:pt x="4123" y="75480"/>
                  </a:cubicBezTo>
                  <a:cubicBezTo>
                    <a:pt x="21665" y="-6447"/>
                    <a:pt x="106412" y="-2242"/>
                    <a:pt x="242202" y="1743"/>
                  </a:cubicBezTo>
                  <a:cubicBezTo>
                    <a:pt x="378008" y="5237"/>
                    <a:pt x="374292" y="66044"/>
                    <a:pt x="368482" y="195042"/>
                  </a:cubicBezTo>
                  <a:cubicBezTo>
                    <a:pt x="365301" y="267660"/>
                    <a:pt x="372164" y="336397"/>
                    <a:pt x="332324" y="359668"/>
                  </a:cubicBezTo>
                  <a:cubicBezTo>
                    <a:pt x="291028" y="383887"/>
                    <a:pt x="79168" y="383843"/>
                    <a:pt x="37139" y="361024"/>
                  </a:cubicBezTo>
                  <a:cubicBezTo>
                    <a:pt x="13633" y="348319"/>
                    <a:pt x="7855" y="324310"/>
                    <a:pt x="4785" y="2994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4" name="Google Shape;3874;p32"/>
            <p:cNvSpPr/>
            <p:nvPr/>
          </p:nvSpPr>
          <p:spPr>
            <a:xfrm>
              <a:off x="4497845" y="8082327"/>
              <a:ext cx="370420" cy="377904"/>
            </a:xfrm>
            <a:custGeom>
              <a:rect b="b" l="l" r="r" t="t"/>
              <a:pathLst>
                <a:path extrusionOk="0" h="377904" w="370420">
                  <a:moveTo>
                    <a:pt x="6594" y="298475"/>
                  </a:moveTo>
                  <a:cubicBezTo>
                    <a:pt x="3490" y="275629"/>
                    <a:pt x="-4823" y="116183"/>
                    <a:pt x="3804" y="75021"/>
                  </a:cubicBezTo>
                  <a:cubicBezTo>
                    <a:pt x="20949" y="-5583"/>
                    <a:pt x="101655" y="-1813"/>
                    <a:pt x="233255" y="1235"/>
                  </a:cubicBezTo>
                  <a:cubicBezTo>
                    <a:pt x="373708" y="3996"/>
                    <a:pt x="374111" y="58017"/>
                    <a:pt x="368901" y="189413"/>
                  </a:cubicBezTo>
                  <a:cubicBezTo>
                    <a:pt x="366029" y="264148"/>
                    <a:pt x="376366" y="337504"/>
                    <a:pt x="333014" y="360940"/>
                  </a:cubicBezTo>
                  <a:cubicBezTo>
                    <a:pt x="291062" y="383715"/>
                    <a:pt x="79202" y="383847"/>
                    <a:pt x="37829" y="359584"/>
                  </a:cubicBezTo>
                  <a:cubicBezTo>
                    <a:pt x="15469" y="346521"/>
                    <a:pt x="9907" y="322678"/>
                    <a:pt x="6594" y="2984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5" name="Google Shape;3875;p32"/>
            <p:cNvSpPr/>
            <p:nvPr/>
          </p:nvSpPr>
          <p:spPr>
            <a:xfrm>
              <a:off x="4497304" y="8579153"/>
              <a:ext cx="370581" cy="377997"/>
            </a:xfrm>
            <a:custGeom>
              <a:rect b="b" l="l" r="r" t="t"/>
              <a:pathLst>
                <a:path extrusionOk="0" h="377997" w="370581">
                  <a:moveTo>
                    <a:pt x="265522" y="375108"/>
                  </a:moveTo>
                  <a:cubicBezTo>
                    <a:pt x="212247" y="379512"/>
                    <a:pt x="158404" y="378762"/>
                    <a:pt x="104126" y="373675"/>
                  </a:cubicBezTo>
                  <a:cubicBezTo>
                    <a:pt x="41772" y="367860"/>
                    <a:pt x="18067" y="360077"/>
                    <a:pt x="8618" y="297650"/>
                  </a:cubicBezTo>
                  <a:cubicBezTo>
                    <a:pt x="5090" y="274347"/>
                    <a:pt x="-5583" y="119245"/>
                    <a:pt x="3706" y="74665"/>
                  </a:cubicBezTo>
                  <a:cubicBezTo>
                    <a:pt x="20564" y="-5195"/>
                    <a:pt x="97610" y="-1326"/>
                    <a:pt x="224535" y="835"/>
                  </a:cubicBezTo>
                  <a:cubicBezTo>
                    <a:pt x="370821" y="2874"/>
                    <a:pt x="373936" y="53345"/>
                    <a:pt x="369548" y="183892"/>
                  </a:cubicBezTo>
                  <a:cubicBezTo>
                    <a:pt x="364641" y="329961"/>
                    <a:pt x="388340" y="365131"/>
                    <a:pt x="265522" y="3751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6" name="Google Shape;3876;p32"/>
            <p:cNvSpPr/>
            <p:nvPr/>
          </p:nvSpPr>
          <p:spPr>
            <a:xfrm>
              <a:off x="4992185" y="7089149"/>
              <a:ext cx="374540" cy="378831"/>
            </a:xfrm>
            <a:custGeom>
              <a:rect b="b" l="l" r="r" t="t"/>
              <a:pathLst>
                <a:path extrusionOk="0" h="378831" w="374540">
                  <a:moveTo>
                    <a:pt x="108505" y="376975"/>
                  </a:moveTo>
                  <a:cubicBezTo>
                    <a:pt x="150523" y="379985"/>
                    <a:pt x="201384" y="379852"/>
                    <a:pt x="269901" y="372681"/>
                  </a:cubicBezTo>
                  <a:cubicBezTo>
                    <a:pt x="334676" y="365830"/>
                    <a:pt x="347135" y="352900"/>
                    <a:pt x="359042" y="295549"/>
                  </a:cubicBezTo>
                  <a:cubicBezTo>
                    <a:pt x="368844" y="247944"/>
                    <a:pt x="381148" y="126712"/>
                    <a:pt x="370327" y="73981"/>
                  </a:cubicBezTo>
                  <a:cubicBezTo>
                    <a:pt x="354627" y="-2545"/>
                    <a:pt x="297437" y="183"/>
                    <a:pt x="175375" y="1"/>
                  </a:cubicBezTo>
                  <a:cubicBezTo>
                    <a:pt x="22082" y="-225"/>
                    <a:pt x="75" y="32091"/>
                    <a:pt x="2253" y="167703"/>
                  </a:cubicBezTo>
                  <a:cubicBezTo>
                    <a:pt x="4921" y="333272"/>
                    <a:pt x="-30868" y="367241"/>
                    <a:pt x="108505" y="3769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7" name="Google Shape;3877;p32"/>
            <p:cNvSpPr/>
            <p:nvPr/>
          </p:nvSpPr>
          <p:spPr>
            <a:xfrm>
              <a:off x="4993868" y="7585514"/>
              <a:ext cx="370867" cy="378256"/>
            </a:xfrm>
            <a:custGeom>
              <a:rect b="b" l="l" r="r" t="t"/>
              <a:pathLst>
                <a:path extrusionOk="0" h="378256" w="370867">
                  <a:moveTo>
                    <a:pt x="266300" y="373938"/>
                  </a:moveTo>
                  <a:cubicBezTo>
                    <a:pt x="212011" y="379020"/>
                    <a:pt x="158168" y="379770"/>
                    <a:pt x="104904" y="375371"/>
                  </a:cubicBezTo>
                  <a:cubicBezTo>
                    <a:pt x="40405" y="370130"/>
                    <a:pt x="10228" y="365681"/>
                    <a:pt x="3028" y="300460"/>
                  </a:cubicBezTo>
                  <a:cubicBezTo>
                    <a:pt x="1391" y="285617"/>
                    <a:pt x="-3603" y="114140"/>
                    <a:pt x="4489" y="76058"/>
                  </a:cubicBezTo>
                  <a:cubicBezTo>
                    <a:pt x="22560" y="-7837"/>
                    <a:pt x="112555" y="-2556"/>
                    <a:pt x="251190" y="2371"/>
                  </a:cubicBezTo>
                  <a:cubicBezTo>
                    <a:pt x="380777" y="6538"/>
                    <a:pt x="374515" y="72393"/>
                    <a:pt x="368098" y="200791"/>
                  </a:cubicBezTo>
                  <a:cubicBezTo>
                    <a:pt x="361240" y="338139"/>
                    <a:pt x="365893" y="364656"/>
                    <a:pt x="266300" y="3739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8" name="Google Shape;3878;p32"/>
            <p:cNvSpPr/>
            <p:nvPr/>
          </p:nvSpPr>
          <p:spPr>
            <a:xfrm>
              <a:off x="4994398" y="8082297"/>
              <a:ext cx="370581" cy="377997"/>
            </a:xfrm>
            <a:custGeom>
              <a:rect b="b" l="l" r="r" t="t"/>
              <a:pathLst>
                <a:path extrusionOk="0" h="377997" w="370581">
                  <a:moveTo>
                    <a:pt x="265522" y="375108"/>
                  </a:moveTo>
                  <a:cubicBezTo>
                    <a:pt x="212247" y="379512"/>
                    <a:pt x="158404" y="378762"/>
                    <a:pt x="104126" y="373675"/>
                  </a:cubicBezTo>
                  <a:cubicBezTo>
                    <a:pt x="41772" y="367860"/>
                    <a:pt x="18067" y="360077"/>
                    <a:pt x="8618" y="297650"/>
                  </a:cubicBezTo>
                  <a:cubicBezTo>
                    <a:pt x="5090" y="274346"/>
                    <a:pt x="-5583" y="119245"/>
                    <a:pt x="3706" y="74665"/>
                  </a:cubicBezTo>
                  <a:cubicBezTo>
                    <a:pt x="20564" y="-5195"/>
                    <a:pt x="97610" y="-1326"/>
                    <a:pt x="224535" y="835"/>
                  </a:cubicBezTo>
                  <a:cubicBezTo>
                    <a:pt x="370821" y="2874"/>
                    <a:pt x="373936" y="53345"/>
                    <a:pt x="369548" y="183898"/>
                  </a:cubicBezTo>
                  <a:cubicBezTo>
                    <a:pt x="364641" y="329966"/>
                    <a:pt x="388340" y="365131"/>
                    <a:pt x="265522" y="3751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9" name="Google Shape;3879;p32"/>
            <p:cNvSpPr/>
            <p:nvPr/>
          </p:nvSpPr>
          <p:spPr>
            <a:xfrm>
              <a:off x="4991966" y="8578719"/>
              <a:ext cx="374542" cy="378831"/>
            </a:xfrm>
            <a:custGeom>
              <a:rect b="b" l="l" r="r" t="t"/>
              <a:pathLst>
                <a:path extrusionOk="0" h="378831" w="374542">
                  <a:moveTo>
                    <a:pt x="266036" y="376975"/>
                  </a:moveTo>
                  <a:cubicBezTo>
                    <a:pt x="224018" y="379985"/>
                    <a:pt x="173157" y="379852"/>
                    <a:pt x="104640" y="372681"/>
                  </a:cubicBezTo>
                  <a:cubicBezTo>
                    <a:pt x="39865" y="365830"/>
                    <a:pt x="27406" y="352900"/>
                    <a:pt x="15499" y="295549"/>
                  </a:cubicBezTo>
                  <a:cubicBezTo>
                    <a:pt x="5697" y="247944"/>
                    <a:pt x="-6607" y="126712"/>
                    <a:pt x="4214" y="73981"/>
                  </a:cubicBezTo>
                  <a:cubicBezTo>
                    <a:pt x="19914" y="-2545"/>
                    <a:pt x="77103" y="183"/>
                    <a:pt x="199166" y="1"/>
                  </a:cubicBezTo>
                  <a:cubicBezTo>
                    <a:pt x="352459" y="-225"/>
                    <a:pt x="374466" y="32091"/>
                    <a:pt x="372288" y="167703"/>
                  </a:cubicBezTo>
                  <a:cubicBezTo>
                    <a:pt x="369620" y="333272"/>
                    <a:pt x="405414" y="367241"/>
                    <a:pt x="266036" y="3769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0" name="Google Shape;3880;p32"/>
            <p:cNvSpPr/>
            <p:nvPr/>
          </p:nvSpPr>
          <p:spPr>
            <a:xfrm>
              <a:off x="3623591" y="7196730"/>
              <a:ext cx="115797" cy="176175"/>
            </a:xfrm>
            <a:custGeom>
              <a:rect b="b" l="l" r="r" t="t"/>
              <a:pathLst>
                <a:path extrusionOk="0" h="176175" w="115797">
                  <a:moveTo>
                    <a:pt x="22824" y="171726"/>
                  </a:moveTo>
                  <a:cubicBezTo>
                    <a:pt x="22824" y="166401"/>
                    <a:pt x="23855" y="159782"/>
                    <a:pt x="25917" y="151872"/>
                  </a:cubicBezTo>
                  <a:cubicBezTo>
                    <a:pt x="27978" y="143968"/>
                    <a:pt x="30729" y="135414"/>
                    <a:pt x="34169" y="126215"/>
                  </a:cubicBezTo>
                  <a:cubicBezTo>
                    <a:pt x="37609" y="117021"/>
                    <a:pt x="41474" y="107480"/>
                    <a:pt x="45774" y="97592"/>
                  </a:cubicBezTo>
                  <a:cubicBezTo>
                    <a:pt x="50068" y="87709"/>
                    <a:pt x="54368" y="78212"/>
                    <a:pt x="58668" y="69101"/>
                  </a:cubicBezTo>
                  <a:cubicBezTo>
                    <a:pt x="62962" y="59990"/>
                    <a:pt x="67091" y="51568"/>
                    <a:pt x="71044" y="43835"/>
                  </a:cubicBezTo>
                  <a:cubicBezTo>
                    <a:pt x="74997" y="36102"/>
                    <a:pt x="78437" y="29654"/>
                    <a:pt x="81364" y="24494"/>
                  </a:cubicBezTo>
                  <a:cubicBezTo>
                    <a:pt x="81193" y="23982"/>
                    <a:pt x="80289" y="23552"/>
                    <a:pt x="78657" y="23210"/>
                  </a:cubicBezTo>
                  <a:cubicBezTo>
                    <a:pt x="77020" y="22868"/>
                    <a:pt x="75173" y="22609"/>
                    <a:pt x="73111" y="22439"/>
                  </a:cubicBezTo>
                  <a:cubicBezTo>
                    <a:pt x="71049" y="22268"/>
                    <a:pt x="69114" y="22141"/>
                    <a:pt x="67312" y="22053"/>
                  </a:cubicBezTo>
                  <a:cubicBezTo>
                    <a:pt x="65509" y="21965"/>
                    <a:pt x="64429" y="21920"/>
                    <a:pt x="64087" y="21920"/>
                  </a:cubicBezTo>
                  <a:cubicBezTo>
                    <a:pt x="56865" y="22439"/>
                    <a:pt x="49903" y="22736"/>
                    <a:pt x="43199" y="22824"/>
                  </a:cubicBezTo>
                  <a:cubicBezTo>
                    <a:pt x="36496" y="22913"/>
                    <a:pt x="29533" y="23387"/>
                    <a:pt x="22306" y="24241"/>
                  </a:cubicBezTo>
                  <a:cubicBezTo>
                    <a:pt x="18866" y="24588"/>
                    <a:pt x="15988" y="24974"/>
                    <a:pt x="13667" y="25398"/>
                  </a:cubicBezTo>
                  <a:cubicBezTo>
                    <a:pt x="11347" y="25828"/>
                    <a:pt x="8463" y="25961"/>
                    <a:pt x="5029" y="25784"/>
                  </a:cubicBezTo>
                  <a:cubicBezTo>
                    <a:pt x="3480" y="25784"/>
                    <a:pt x="2322" y="25266"/>
                    <a:pt x="1545" y="24235"/>
                  </a:cubicBezTo>
                  <a:cubicBezTo>
                    <a:pt x="773" y="23205"/>
                    <a:pt x="299" y="21959"/>
                    <a:pt x="128" y="20498"/>
                  </a:cubicBezTo>
                  <a:cubicBezTo>
                    <a:pt x="-43" y="19038"/>
                    <a:pt x="-43" y="17533"/>
                    <a:pt x="128" y="15984"/>
                  </a:cubicBezTo>
                  <a:cubicBezTo>
                    <a:pt x="299" y="14435"/>
                    <a:pt x="470" y="12980"/>
                    <a:pt x="646" y="11602"/>
                  </a:cubicBezTo>
                  <a:cubicBezTo>
                    <a:pt x="988" y="8681"/>
                    <a:pt x="1291" y="6537"/>
                    <a:pt x="1545" y="5159"/>
                  </a:cubicBezTo>
                  <a:cubicBezTo>
                    <a:pt x="1804" y="3787"/>
                    <a:pt x="2102" y="2839"/>
                    <a:pt x="2449" y="2320"/>
                  </a:cubicBezTo>
                  <a:cubicBezTo>
                    <a:pt x="2791" y="1637"/>
                    <a:pt x="3050" y="1466"/>
                    <a:pt x="3221" y="1808"/>
                  </a:cubicBezTo>
                  <a:lnTo>
                    <a:pt x="47835" y="259"/>
                  </a:lnTo>
                  <a:cubicBezTo>
                    <a:pt x="53161" y="88"/>
                    <a:pt x="58409" y="0"/>
                    <a:pt x="63569" y="0"/>
                  </a:cubicBezTo>
                  <a:cubicBezTo>
                    <a:pt x="68723" y="0"/>
                    <a:pt x="73971" y="0"/>
                    <a:pt x="79297" y="0"/>
                  </a:cubicBezTo>
                  <a:lnTo>
                    <a:pt x="112048" y="259"/>
                  </a:lnTo>
                  <a:cubicBezTo>
                    <a:pt x="113249" y="1119"/>
                    <a:pt x="114198" y="2238"/>
                    <a:pt x="114887" y="3610"/>
                  </a:cubicBezTo>
                  <a:cubicBezTo>
                    <a:pt x="115405" y="4988"/>
                    <a:pt x="115703" y="6664"/>
                    <a:pt x="115791" y="8637"/>
                  </a:cubicBezTo>
                  <a:cubicBezTo>
                    <a:pt x="115873" y="10616"/>
                    <a:pt x="115228" y="13239"/>
                    <a:pt x="113856" y="16502"/>
                  </a:cubicBezTo>
                  <a:cubicBezTo>
                    <a:pt x="113167" y="17880"/>
                    <a:pt x="112522" y="19209"/>
                    <a:pt x="111921" y="20498"/>
                  </a:cubicBezTo>
                  <a:cubicBezTo>
                    <a:pt x="111314" y="21783"/>
                    <a:pt x="110587" y="23034"/>
                    <a:pt x="109727" y="24235"/>
                  </a:cubicBezTo>
                  <a:cubicBezTo>
                    <a:pt x="103023" y="34553"/>
                    <a:pt x="97130" y="44954"/>
                    <a:pt x="92064" y="55438"/>
                  </a:cubicBezTo>
                  <a:cubicBezTo>
                    <a:pt x="86987" y="65927"/>
                    <a:pt x="81788" y="76757"/>
                    <a:pt x="76463" y="87930"/>
                  </a:cubicBezTo>
                  <a:cubicBezTo>
                    <a:pt x="71474" y="98590"/>
                    <a:pt x="67262" y="108864"/>
                    <a:pt x="63822" y="118741"/>
                  </a:cubicBezTo>
                  <a:cubicBezTo>
                    <a:pt x="60382" y="128629"/>
                    <a:pt x="56771" y="139156"/>
                    <a:pt x="52990" y="150329"/>
                  </a:cubicBezTo>
                  <a:cubicBezTo>
                    <a:pt x="52642" y="151018"/>
                    <a:pt x="52124" y="152517"/>
                    <a:pt x="51441" y="154843"/>
                  </a:cubicBezTo>
                  <a:cubicBezTo>
                    <a:pt x="50752" y="157163"/>
                    <a:pt x="49974" y="159611"/>
                    <a:pt x="49120" y="162190"/>
                  </a:cubicBezTo>
                  <a:cubicBezTo>
                    <a:pt x="48254" y="164770"/>
                    <a:pt x="47444" y="167178"/>
                    <a:pt x="46667" y="169411"/>
                  </a:cubicBezTo>
                  <a:cubicBezTo>
                    <a:pt x="45895" y="171648"/>
                    <a:pt x="45333" y="173109"/>
                    <a:pt x="44991" y="173793"/>
                  </a:cubicBezTo>
                  <a:cubicBezTo>
                    <a:pt x="43442" y="174994"/>
                    <a:pt x="41424" y="175727"/>
                    <a:pt x="38932" y="175981"/>
                  </a:cubicBezTo>
                  <a:cubicBezTo>
                    <a:pt x="36441" y="176240"/>
                    <a:pt x="33987" y="176240"/>
                    <a:pt x="31578" y="175981"/>
                  </a:cubicBezTo>
                  <a:cubicBezTo>
                    <a:pt x="29169" y="175722"/>
                    <a:pt x="27107" y="175209"/>
                    <a:pt x="25388" y="174432"/>
                  </a:cubicBezTo>
                  <a:cubicBezTo>
                    <a:pt x="23684" y="173660"/>
                    <a:pt x="22824" y="172756"/>
                    <a:pt x="22824" y="1717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1" name="Google Shape;3881;p32"/>
            <p:cNvSpPr/>
            <p:nvPr/>
          </p:nvSpPr>
          <p:spPr>
            <a:xfrm>
              <a:off x="3613777" y="7675619"/>
              <a:ext cx="130742" cy="184812"/>
            </a:xfrm>
            <a:custGeom>
              <a:rect b="b" l="l" r="r" t="t"/>
              <a:pathLst>
                <a:path extrusionOk="0" h="184812" w="130742">
                  <a:moveTo>
                    <a:pt x="111553" y="1706"/>
                  </a:moveTo>
                  <a:cubicBezTo>
                    <a:pt x="110863" y="21136"/>
                    <a:pt x="110516" y="40427"/>
                    <a:pt x="110516" y="59591"/>
                  </a:cubicBezTo>
                  <a:cubicBezTo>
                    <a:pt x="110516" y="78761"/>
                    <a:pt x="110345" y="98058"/>
                    <a:pt x="110003" y="117482"/>
                  </a:cubicBezTo>
                  <a:cubicBezTo>
                    <a:pt x="112236" y="117140"/>
                    <a:pt x="114684" y="116837"/>
                    <a:pt x="117352" y="116578"/>
                  </a:cubicBezTo>
                  <a:cubicBezTo>
                    <a:pt x="120015" y="116319"/>
                    <a:pt x="122721" y="116280"/>
                    <a:pt x="125478" y="116446"/>
                  </a:cubicBezTo>
                  <a:cubicBezTo>
                    <a:pt x="127027" y="116446"/>
                    <a:pt x="128184" y="116964"/>
                    <a:pt x="128962" y="117994"/>
                  </a:cubicBezTo>
                  <a:cubicBezTo>
                    <a:pt x="129734" y="119031"/>
                    <a:pt x="130252" y="120276"/>
                    <a:pt x="130511" y="121737"/>
                  </a:cubicBezTo>
                  <a:cubicBezTo>
                    <a:pt x="130770" y="123198"/>
                    <a:pt x="130809" y="124746"/>
                    <a:pt x="130643" y="126378"/>
                  </a:cubicBezTo>
                  <a:cubicBezTo>
                    <a:pt x="130472" y="128009"/>
                    <a:pt x="130213" y="129426"/>
                    <a:pt x="129871" y="130627"/>
                  </a:cubicBezTo>
                  <a:lnTo>
                    <a:pt x="127291" y="140427"/>
                  </a:lnTo>
                  <a:lnTo>
                    <a:pt x="109496" y="141199"/>
                  </a:lnTo>
                  <a:lnTo>
                    <a:pt x="109232" y="146871"/>
                  </a:lnTo>
                  <a:lnTo>
                    <a:pt x="107942" y="182196"/>
                  </a:lnTo>
                  <a:cubicBezTo>
                    <a:pt x="107424" y="182708"/>
                    <a:pt x="106823" y="183232"/>
                    <a:pt x="106139" y="183745"/>
                  </a:cubicBezTo>
                  <a:cubicBezTo>
                    <a:pt x="105450" y="184086"/>
                    <a:pt x="104590" y="184389"/>
                    <a:pt x="103559" y="184648"/>
                  </a:cubicBezTo>
                  <a:cubicBezTo>
                    <a:pt x="102528" y="184908"/>
                    <a:pt x="101067" y="184858"/>
                    <a:pt x="99176" y="184516"/>
                  </a:cubicBezTo>
                  <a:cubicBezTo>
                    <a:pt x="98664" y="184687"/>
                    <a:pt x="97627" y="184604"/>
                    <a:pt x="96084" y="184257"/>
                  </a:cubicBezTo>
                  <a:cubicBezTo>
                    <a:pt x="94535" y="183915"/>
                    <a:pt x="92903" y="183530"/>
                    <a:pt x="91183" y="183100"/>
                  </a:cubicBezTo>
                  <a:cubicBezTo>
                    <a:pt x="89463" y="182664"/>
                    <a:pt x="87831" y="182284"/>
                    <a:pt x="86282" y="181937"/>
                  </a:cubicBezTo>
                  <a:cubicBezTo>
                    <a:pt x="84733" y="181595"/>
                    <a:pt x="83702" y="181424"/>
                    <a:pt x="83184" y="181424"/>
                  </a:cubicBezTo>
                  <a:cubicBezTo>
                    <a:pt x="82324" y="177130"/>
                    <a:pt x="81938" y="171453"/>
                    <a:pt x="82021" y="164409"/>
                  </a:cubicBezTo>
                  <a:cubicBezTo>
                    <a:pt x="82109" y="157360"/>
                    <a:pt x="82319" y="150062"/>
                    <a:pt x="82666" y="142489"/>
                  </a:cubicBezTo>
                  <a:lnTo>
                    <a:pt x="67963" y="143001"/>
                  </a:lnTo>
                  <a:cubicBezTo>
                    <a:pt x="62462" y="143172"/>
                    <a:pt x="57175" y="143260"/>
                    <a:pt x="52103" y="143260"/>
                  </a:cubicBezTo>
                  <a:cubicBezTo>
                    <a:pt x="47032" y="143260"/>
                    <a:pt x="41828" y="143260"/>
                    <a:pt x="36502" y="143260"/>
                  </a:cubicBezTo>
                  <a:lnTo>
                    <a:pt x="3751" y="143001"/>
                  </a:lnTo>
                  <a:cubicBezTo>
                    <a:pt x="2549" y="142323"/>
                    <a:pt x="1601" y="141199"/>
                    <a:pt x="912" y="139656"/>
                  </a:cubicBezTo>
                  <a:cubicBezTo>
                    <a:pt x="394" y="138449"/>
                    <a:pt x="96" y="136817"/>
                    <a:pt x="8" y="134756"/>
                  </a:cubicBezTo>
                  <a:cubicBezTo>
                    <a:pt x="-80" y="132689"/>
                    <a:pt x="565" y="130027"/>
                    <a:pt x="1943" y="126758"/>
                  </a:cubicBezTo>
                  <a:cubicBezTo>
                    <a:pt x="2626" y="125386"/>
                    <a:pt x="3271" y="124052"/>
                    <a:pt x="3878" y="122762"/>
                  </a:cubicBezTo>
                  <a:cubicBezTo>
                    <a:pt x="4479" y="121478"/>
                    <a:pt x="5206" y="120232"/>
                    <a:pt x="6066" y="119025"/>
                  </a:cubicBezTo>
                  <a:cubicBezTo>
                    <a:pt x="9330" y="113871"/>
                    <a:pt x="12985" y="108498"/>
                    <a:pt x="17026" y="102914"/>
                  </a:cubicBezTo>
                  <a:cubicBezTo>
                    <a:pt x="21061" y="97325"/>
                    <a:pt x="25152" y="91698"/>
                    <a:pt x="29275" y="86020"/>
                  </a:cubicBezTo>
                  <a:cubicBezTo>
                    <a:pt x="33399" y="80354"/>
                    <a:pt x="37522" y="74721"/>
                    <a:pt x="41651" y="69132"/>
                  </a:cubicBezTo>
                  <a:cubicBezTo>
                    <a:pt x="45775" y="63543"/>
                    <a:pt x="49733" y="58258"/>
                    <a:pt x="53515" y="53275"/>
                  </a:cubicBezTo>
                  <a:cubicBezTo>
                    <a:pt x="57125" y="48634"/>
                    <a:pt x="60306" y="44340"/>
                    <a:pt x="63057" y="40388"/>
                  </a:cubicBezTo>
                  <a:cubicBezTo>
                    <a:pt x="65802" y="36436"/>
                    <a:pt x="68515" y="32523"/>
                    <a:pt x="71183" y="28654"/>
                  </a:cubicBezTo>
                  <a:cubicBezTo>
                    <a:pt x="73845" y="24784"/>
                    <a:pt x="76640" y="20656"/>
                    <a:pt x="79568" y="16280"/>
                  </a:cubicBezTo>
                  <a:cubicBezTo>
                    <a:pt x="82489" y="11898"/>
                    <a:pt x="85924" y="6865"/>
                    <a:pt x="89882" y="1194"/>
                  </a:cubicBezTo>
                  <a:cubicBezTo>
                    <a:pt x="92115" y="510"/>
                    <a:pt x="94436" y="125"/>
                    <a:pt x="96845" y="31"/>
                  </a:cubicBezTo>
                  <a:cubicBezTo>
                    <a:pt x="99254" y="-52"/>
                    <a:pt x="101492" y="31"/>
                    <a:pt x="103548" y="290"/>
                  </a:cubicBezTo>
                  <a:cubicBezTo>
                    <a:pt x="105610" y="549"/>
                    <a:pt x="107374" y="852"/>
                    <a:pt x="108835" y="1188"/>
                  </a:cubicBezTo>
                  <a:cubicBezTo>
                    <a:pt x="110307" y="1536"/>
                    <a:pt x="111205" y="1706"/>
                    <a:pt x="111553" y="1706"/>
                  </a:cubicBezTo>
                  <a:close/>
                  <a:moveTo>
                    <a:pt x="83702" y="119797"/>
                  </a:moveTo>
                  <a:cubicBezTo>
                    <a:pt x="83873" y="117735"/>
                    <a:pt x="83961" y="115762"/>
                    <a:pt x="83961" y="113871"/>
                  </a:cubicBezTo>
                  <a:cubicBezTo>
                    <a:pt x="83961" y="111975"/>
                    <a:pt x="83961" y="110344"/>
                    <a:pt x="83961" y="108972"/>
                  </a:cubicBezTo>
                  <a:lnTo>
                    <a:pt x="84220" y="108972"/>
                  </a:lnTo>
                  <a:cubicBezTo>
                    <a:pt x="85251" y="94012"/>
                    <a:pt x="85770" y="78894"/>
                    <a:pt x="85770" y="63587"/>
                  </a:cubicBezTo>
                  <a:cubicBezTo>
                    <a:pt x="85770" y="59983"/>
                    <a:pt x="85902" y="56328"/>
                    <a:pt x="86155" y="52630"/>
                  </a:cubicBezTo>
                  <a:cubicBezTo>
                    <a:pt x="86415" y="48937"/>
                    <a:pt x="86624" y="45200"/>
                    <a:pt x="86800" y="41413"/>
                  </a:cubicBezTo>
                  <a:cubicBezTo>
                    <a:pt x="82330" y="48298"/>
                    <a:pt x="77600" y="55215"/>
                    <a:pt x="72616" y="62176"/>
                  </a:cubicBezTo>
                  <a:cubicBezTo>
                    <a:pt x="67627" y="69138"/>
                    <a:pt x="62770" y="75967"/>
                    <a:pt x="58046" y="82675"/>
                  </a:cubicBezTo>
                  <a:cubicBezTo>
                    <a:pt x="53316" y="89377"/>
                    <a:pt x="48889" y="95782"/>
                    <a:pt x="44766" y="101883"/>
                  </a:cubicBezTo>
                  <a:cubicBezTo>
                    <a:pt x="40637" y="107985"/>
                    <a:pt x="37197" y="113618"/>
                    <a:pt x="34446" y="118772"/>
                  </a:cubicBezTo>
                  <a:cubicBezTo>
                    <a:pt x="34617" y="119290"/>
                    <a:pt x="35521" y="119720"/>
                    <a:pt x="37153" y="120067"/>
                  </a:cubicBezTo>
                  <a:cubicBezTo>
                    <a:pt x="38785" y="120414"/>
                    <a:pt x="40637" y="120712"/>
                    <a:pt x="42699" y="120971"/>
                  </a:cubicBezTo>
                  <a:cubicBezTo>
                    <a:pt x="44760" y="121224"/>
                    <a:pt x="46695" y="121357"/>
                    <a:pt x="48498" y="121357"/>
                  </a:cubicBezTo>
                  <a:cubicBezTo>
                    <a:pt x="50306" y="121357"/>
                    <a:pt x="51376" y="121357"/>
                    <a:pt x="51723" y="121357"/>
                  </a:cubicBezTo>
                  <a:cubicBezTo>
                    <a:pt x="55676" y="121015"/>
                    <a:pt x="60494" y="120756"/>
                    <a:pt x="66166" y="120585"/>
                  </a:cubicBezTo>
                  <a:cubicBezTo>
                    <a:pt x="71839" y="120403"/>
                    <a:pt x="77682" y="120144"/>
                    <a:pt x="83702" y="1197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2" name="Google Shape;3882;p32"/>
            <p:cNvSpPr/>
            <p:nvPr/>
          </p:nvSpPr>
          <p:spPr>
            <a:xfrm>
              <a:off x="4128322" y="7680396"/>
              <a:ext cx="122171" cy="181171"/>
            </a:xfrm>
            <a:custGeom>
              <a:rect b="b" l="l" r="r" t="t"/>
              <a:pathLst>
                <a:path extrusionOk="0" h="181171" w="122171">
                  <a:moveTo>
                    <a:pt x="115094" y="149827"/>
                  </a:moveTo>
                  <a:cubicBezTo>
                    <a:pt x="113380" y="153267"/>
                    <a:pt x="111180" y="156364"/>
                    <a:pt x="108518" y="159115"/>
                  </a:cubicBezTo>
                  <a:cubicBezTo>
                    <a:pt x="105849" y="161860"/>
                    <a:pt x="102977" y="164356"/>
                    <a:pt x="99879" y="166589"/>
                  </a:cubicBezTo>
                  <a:cubicBezTo>
                    <a:pt x="95926" y="169515"/>
                    <a:pt x="91323" y="172304"/>
                    <a:pt x="86086" y="174967"/>
                  </a:cubicBezTo>
                  <a:cubicBezTo>
                    <a:pt x="80838" y="177634"/>
                    <a:pt x="75728" y="179393"/>
                    <a:pt x="70739" y="180252"/>
                  </a:cubicBezTo>
                  <a:cubicBezTo>
                    <a:pt x="67128" y="180941"/>
                    <a:pt x="62784" y="181245"/>
                    <a:pt x="57712" y="181156"/>
                  </a:cubicBezTo>
                  <a:cubicBezTo>
                    <a:pt x="52641" y="181068"/>
                    <a:pt x="47481" y="180600"/>
                    <a:pt x="42238" y="179740"/>
                  </a:cubicBezTo>
                  <a:cubicBezTo>
                    <a:pt x="36990" y="178880"/>
                    <a:pt x="31924" y="177634"/>
                    <a:pt x="27023" y="176003"/>
                  </a:cubicBezTo>
                  <a:cubicBezTo>
                    <a:pt x="22122" y="174371"/>
                    <a:pt x="18125" y="172266"/>
                    <a:pt x="15033" y="169686"/>
                  </a:cubicBezTo>
                  <a:cubicBezTo>
                    <a:pt x="12453" y="167454"/>
                    <a:pt x="9829" y="165134"/>
                    <a:pt x="7166" y="162725"/>
                  </a:cubicBezTo>
                  <a:cubicBezTo>
                    <a:pt x="4498" y="160316"/>
                    <a:pt x="2221" y="157659"/>
                    <a:pt x="330" y="154727"/>
                  </a:cubicBezTo>
                  <a:cubicBezTo>
                    <a:pt x="-182" y="154038"/>
                    <a:pt x="-100" y="153096"/>
                    <a:pt x="589" y="151894"/>
                  </a:cubicBezTo>
                  <a:cubicBezTo>
                    <a:pt x="1273" y="150693"/>
                    <a:pt x="2138" y="149529"/>
                    <a:pt x="3169" y="148411"/>
                  </a:cubicBezTo>
                  <a:cubicBezTo>
                    <a:pt x="4206" y="147297"/>
                    <a:pt x="5231" y="146305"/>
                    <a:pt x="6262" y="145445"/>
                  </a:cubicBezTo>
                  <a:cubicBezTo>
                    <a:pt x="7298" y="144586"/>
                    <a:pt x="7976" y="144161"/>
                    <a:pt x="8324" y="144161"/>
                  </a:cubicBezTo>
                  <a:cubicBezTo>
                    <a:pt x="9178" y="143125"/>
                    <a:pt x="9873" y="142221"/>
                    <a:pt x="10385" y="141449"/>
                  </a:cubicBezTo>
                  <a:cubicBezTo>
                    <a:pt x="10898" y="140678"/>
                    <a:pt x="11416" y="140121"/>
                    <a:pt x="11935" y="139774"/>
                  </a:cubicBezTo>
                  <a:cubicBezTo>
                    <a:pt x="12447" y="139432"/>
                    <a:pt x="13136" y="139173"/>
                    <a:pt x="13996" y="139002"/>
                  </a:cubicBezTo>
                  <a:cubicBezTo>
                    <a:pt x="14856" y="138837"/>
                    <a:pt x="16058" y="138837"/>
                    <a:pt x="17607" y="139002"/>
                  </a:cubicBezTo>
                  <a:cubicBezTo>
                    <a:pt x="20352" y="141929"/>
                    <a:pt x="23285" y="144249"/>
                    <a:pt x="26378" y="145964"/>
                  </a:cubicBezTo>
                  <a:cubicBezTo>
                    <a:pt x="29471" y="147683"/>
                    <a:pt x="32436" y="149023"/>
                    <a:pt x="35275" y="149959"/>
                  </a:cubicBezTo>
                  <a:cubicBezTo>
                    <a:pt x="38114" y="150907"/>
                    <a:pt x="40645" y="151552"/>
                    <a:pt x="42883" y="151894"/>
                  </a:cubicBezTo>
                  <a:cubicBezTo>
                    <a:pt x="45121" y="152236"/>
                    <a:pt x="46753" y="152407"/>
                    <a:pt x="47784" y="152407"/>
                  </a:cubicBezTo>
                  <a:lnTo>
                    <a:pt x="55777" y="152407"/>
                  </a:lnTo>
                  <a:cubicBezTo>
                    <a:pt x="59730" y="152407"/>
                    <a:pt x="63815" y="151938"/>
                    <a:pt x="68027" y="150990"/>
                  </a:cubicBezTo>
                  <a:cubicBezTo>
                    <a:pt x="72238" y="150048"/>
                    <a:pt x="76064" y="148537"/>
                    <a:pt x="79504" y="146482"/>
                  </a:cubicBezTo>
                  <a:cubicBezTo>
                    <a:pt x="84488" y="143560"/>
                    <a:pt x="88870" y="139349"/>
                    <a:pt x="92657" y="133843"/>
                  </a:cubicBezTo>
                  <a:cubicBezTo>
                    <a:pt x="96439" y="128342"/>
                    <a:pt x="98330" y="122588"/>
                    <a:pt x="98330" y="116563"/>
                  </a:cubicBezTo>
                  <a:cubicBezTo>
                    <a:pt x="98330" y="113471"/>
                    <a:pt x="97900" y="110462"/>
                    <a:pt x="97046" y="107541"/>
                  </a:cubicBezTo>
                  <a:cubicBezTo>
                    <a:pt x="96180" y="104619"/>
                    <a:pt x="94554" y="101864"/>
                    <a:pt x="92145" y="99284"/>
                  </a:cubicBezTo>
                  <a:cubicBezTo>
                    <a:pt x="89218" y="96192"/>
                    <a:pt x="85138" y="93954"/>
                    <a:pt x="79896" y="92582"/>
                  </a:cubicBezTo>
                  <a:cubicBezTo>
                    <a:pt x="74647" y="91209"/>
                    <a:pt x="70132" y="90349"/>
                    <a:pt x="66356" y="90002"/>
                  </a:cubicBezTo>
                  <a:lnTo>
                    <a:pt x="66356" y="90261"/>
                  </a:lnTo>
                  <a:cubicBezTo>
                    <a:pt x="60165" y="89914"/>
                    <a:pt x="53550" y="90564"/>
                    <a:pt x="46499" y="92190"/>
                  </a:cubicBezTo>
                  <a:cubicBezTo>
                    <a:pt x="39449" y="93833"/>
                    <a:pt x="33175" y="95762"/>
                    <a:pt x="27673" y="97994"/>
                  </a:cubicBezTo>
                  <a:cubicBezTo>
                    <a:pt x="27332" y="98165"/>
                    <a:pt x="26472" y="98248"/>
                    <a:pt x="25093" y="98248"/>
                  </a:cubicBezTo>
                  <a:cubicBezTo>
                    <a:pt x="23715" y="98248"/>
                    <a:pt x="22602" y="98419"/>
                    <a:pt x="21742" y="98766"/>
                  </a:cubicBezTo>
                  <a:cubicBezTo>
                    <a:pt x="19680" y="99279"/>
                    <a:pt x="17745" y="97906"/>
                    <a:pt x="15937" y="94638"/>
                  </a:cubicBezTo>
                  <a:cubicBezTo>
                    <a:pt x="14134" y="91380"/>
                    <a:pt x="13401" y="87764"/>
                    <a:pt x="13748" y="83807"/>
                  </a:cubicBezTo>
                  <a:cubicBezTo>
                    <a:pt x="14608" y="69024"/>
                    <a:pt x="15121" y="56518"/>
                    <a:pt x="15297" y="46288"/>
                  </a:cubicBezTo>
                  <a:cubicBezTo>
                    <a:pt x="15468" y="36058"/>
                    <a:pt x="15683" y="27680"/>
                    <a:pt x="15942" y="21149"/>
                  </a:cubicBezTo>
                  <a:cubicBezTo>
                    <a:pt x="16201" y="14617"/>
                    <a:pt x="16714" y="9761"/>
                    <a:pt x="17491" y="6581"/>
                  </a:cubicBezTo>
                  <a:cubicBezTo>
                    <a:pt x="18263" y="3406"/>
                    <a:pt x="19680" y="1554"/>
                    <a:pt x="21747" y="1036"/>
                  </a:cubicBezTo>
                  <a:cubicBezTo>
                    <a:pt x="28792" y="1725"/>
                    <a:pt x="36576" y="1808"/>
                    <a:pt x="45088" y="1295"/>
                  </a:cubicBezTo>
                  <a:cubicBezTo>
                    <a:pt x="53600" y="777"/>
                    <a:pt x="61290" y="435"/>
                    <a:pt x="68170" y="259"/>
                  </a:cubicBezTo>
                  <a:cubicBezTo>
                    <a:pt x="70750" y="259"/>
                    <a:pt x="73666" y="220"/>
                    <a:pt x="76935" y="132"/>
                  </a:cubicBezTo>
                  <a:cubicBezTo>
                    <a:pt x="80199" y="44"/>
                    <a:pt x="83556" y="0"/>
                    <a:pt x="86990" y="0"/>
                  </a:cubicBezTo>
                  <a:cubicBezTo>
                    <a:pt x="90430" y="0"/>
                    <a:pt x="93782" y="88"/>
                    <a:pt x="97051" y="259"/>
                  </a:cubicBezTo>
                  <a:cubicBezTo>
                    <a:pt x="100315" y="430"/>
                    <a:pt x="103242" y="606"/>
                    <a:pt x="105816" y="777"/>
                  </a:cubicBezTo>
                  <a:cubicBezTo>
                    <a:pt x="107878" y="1979"/>
                    <a:pt x="109300" y="3142"/>
                    <a:pt x="110072" y="4261"/>
                  </a:cubicBezTo>
                  <a:cubicBezTo>
                    <a:pt x="110844" y="5380"/>
                    <a:pt x="111318" y="6542"/>
                    <a:pt x="111494" y="7744"/>
                  </a:cubicBezTo>
                  <a:cubicBezTo>
                    <a:pt x="111665" y="8951"/>
                    <a:pt x="111665" y="10114"/>
                    <a:pt x="111494" y="11228"/>
                  </a:cubicBezTo>
                  <a:cubicBezTo>
                    <a:pt x="111324" y="12346"/>
                    <a:pt x="111235" y="13509"/>
                    <a:pt x="111235" y="14705"/>
                  </a:cubicBezTo>
                  <a:cubicBezTo>
                    <a:pt x="111406" y="18316"/>
                    <a:pt x="111235" y="21022"/>
                    <a:pt x="110723" y="22830"/>
                  </a:cubicBezTo>
                  <a:cubicBezTo>
                    <a:pt x="110205" y="24632"/>
                    <a:pt x="109686" y="25883"/>
                    <a:pt x="109174" y="26567"/>
                  </a:cubicBezTo>
                  <a:cubicBezTo>
                    <a:pt x="108484" y="27256"/>
                    <a:pt x="107707" y="27509"/>
                    <a:pt x="106853" y="27338"/>
                  </a:cubicBezTo>
                  <a:cubicBezTo>
                    <a:pt x="105645" y="27338"/>
                    <a:pt x="103369" y="27338"/>
                    <a:pt x="100017" y="27338"/>
                  </a:cubicBezTo>
                  <a:cubicBezTo>
                    <a:pt x="96665" y="27338"/>
                    <a:pt x="92707" y="27300"/>
                    <a:pt x="88154" y="27206"/>
                  </a:cubicBezTo>
                  <a:cubicBezTo>
                    <a:pt x="83594" y="27124"/>
                    <a:pt x="78820" y="27079"/>
                    <a:pt x="73837" y="27079"/>
                  </a:cubicBezTo>
                  <a:cubicBezTo>
                    <a:pt x="68848" y="27079"/>
                    <a:pt x="64168" y="27124"/>
                    <a:pt x="59780" y="27206"/>
                  </a:cubicBezTo>
                  <a:cubicBezTo>
                    <a:pt x="55397" y="27294"/>
                    <a:pt x="51615" y="27427"/>
                    <a:pt x="48434" y="27592"/>
                  </a:cubicBezTo>
                  <a:cubicBezTo>
                    <a:pt x="45253" y="27763"/>
                    <a:pt x="43230" y="28027"/>
                    <a:pt x="42376" y="28364"/>
                  </a:cubicBezTo>
                  <a:cubicBezTo>
                    <a:pt x="41687" y="28711"/>
                    <a:pt x="41339" y="29356"/>
                    <a:pt x="41339" y="30298"/>
                  </a:cubicBezTo>
                  <a:cubicBezTo>
                    <a:pt x="41339" y="31241"/>
                    <a:pt x="41251" y="32139"/>
                    <a:pt x="41080" y="33005"/>
                  </a:cubicBezTo>
                  <a:cubicBezTo>
                    <a:pt x="40220" y="38505"/>
                    <a:pt x="39702" y="44607"/>
                    <a:pt x="39531" y="51315"/>
                  </a:cubicBezTo>
                  <a:cubicBezTo>
                    <a:pt x="39360" y="58017"/>
                    <a:pt x="39184" y="64119"/>
                    <a:pt x="39013" y="69620"/>
                  </a:cubicBezTo>
                  <a:lnTo>
                    <a:pt x="40303" y="71427"/>
                  </a:lnTo>
                  <a:cubicBezTo>
                    <a:pt x="46147" y="69708"/>
                    <a:pt x="52078" y="68462"/>
                    <a:pt x="58098" y="67690"/>
                  </a:cubicBezTo>
                  <a:cubicBezTo>
                    <a:pt x="64118" y="66919"/>
                    <a:pt x="70044" y="66963"/>
                    <a:pt x="75893" y="67812"/>
                  </a:cubicBezTo>
                  <a:cubicBezTo>
                    <a:pt x="81737" y="68677"/>
                    <a:pt x="87409" y="70479"/>
                    <a:pt x="92911" y="73235"/>
                  </a:cubicBezTo>
                  <a:cubicBezTo>
                    <a:pt x="98413" y="75980"/>
                    <a:pt x="103484" y="80026"/>
                    <a:pt x="108126" y="85350"/>
                  </a:cubicBezTo>
                  <a:cubicBezTo>
                    <a:pt x="112426" y="90162"/>
                    <a:pt x="115734" y="95321"/>
                    <a:pt x="118055" y="100822"/>
                  </a:cubicBezTo>
                  <a:cubicBezTo>
                    <a:pt x="120375" y="106323"/>
                    <a:pt x="121539" y="112259"/>
                    <a:pt x="121539" y="118614"/>
                  </a:cubicBezTo>
                  <a:cubicBezTo>
                    <a:pt x="122222" y="121193"/>
                    <a:pt x="122355" y="124159"/>
                    <a:pt x="121925" y="127515"/>
                  </a:cubicBezTo>
                  <a:cubicBezTo>
                    <a:pt x="121495" y="130872"/>
                    <a:pt x="120805" y="134052"/>
                    <a:pt x="119863" y="137056"/>
                  </a:cubicBezTo>
                  <a:cubicBezTo>
                    <a:pt x="118915" y="140066"/>
                    <a:pt x="117966" y="142772"/>
                    <a:pt x="117029" y="145175"/>
                  </a:cubicBezTo>
                  <a:cubicBezTo>
                    <a:pt x="116087" y="147600"/>
                    <a:pt x="115436" y="149149"/>
                    <a:pt x="115094" y="149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3" name="Google Shape;3883;p32"/>
            <p:cNvSpPr/>
            <p:nvPr/>
          </p:nvSpPr>
          <p:spPr>
            <a:xfrm>
              <a:off x="4625179" y="7674289"/>
              <a:ext cx="125914" cy="188561"/>
            </a:xfrm>
            <a:custGeom>
              <a:rect b="b" l="l" r="r" t="t"/>
              <a:pathLst>
                <a:path extrusionOk="0" h="188561" w="125914">
                  <a:moveTo>
                    <a:pt x="57255" y="33462"/>
                  </a:moveTo>
                  <a:cubicBezTo>
                    <a:pt x="53986" y="36554"/>
                    <a:pt x="51147" y="39349"/>
                    <a:pt x="48744" y="41846"/>
                  </a:cubicBezTo>
                  <a:cubicBezTo>
                    <a:pt x="46329" y="44337"/>
                    <a:pt x="44267" y="46911"/>
                    <a:pt x="42553" y="49579"/>
                  </a:cubicBezTo>
                  <a:cubicBezTo>
                    <a:pt x="40833" y="52246"/>
                    <a:pt x="39366" y="55168"/>
                    <a:pt x="38165" y="58342"/>
                  </a:cubicBezTo>
                  <a:cubicBezTo>
                    <a:pt x="36963" y="61528"/>
                    <a:pt x="35844" y="65353"/>
                    <a:pt x="34807" y="69823"/>
                  </a:cubicBezTo>
                  <a:cubicBezTo>
                    <a:pt x="34978" y="69823"/>
                    <a:pt x="35022" y="70248"/>
                    <a:pt x="34940" y="71108"/>
                  </a:cubicBezTo>
                  <a:cubicBezTo>
                    <a:pt x="34852" y="71968"/>
                    <a:pt x="34807" y="72871"/>
                    <a:pt x="34807" y="73820"/>
                  </a:cubicBezTo>
                  <a:cubicBezTo>
                    <a:pt x="34807" y="74768"/>
                    <a:pt x="34763" y="75622"/>
                    <a:pt x="34686" y="76394"/>
                  </a:cubicBezTo>
                  <a:cubicBezTo>
                    <a:pt x="34592" y="77165"/>
                    <a:pt x="34637" y="77468"/>
                    <a:pt x="34807" y="77297"/>
                  </a:cubicBezTo>
                  <a:cubicBezTo>
                    <a:pt x="37040" y="74889"/>
                    <a:pt x="39620" y="72789"/>
                    <a:pt x="42553" y="70981"/>
                  </a:cubicBezTo>
                  <a:cubicBezTo>
                    <a:pt x="45475" y="69179"/>
                    <a:pt x="48396" y="67591"/>
                    <a:pt x="51318" y="66208"/>
                  </a:cubicBezTo>
                  <a:cubicBezTo>
                    <a:pt x="55100" y="64323"/>
                    <a:pt x="59653" y="62950"/>
                    <a:pt x="64990" y="62085"/>
                  </a:cubicBezTo>
                  <a:cubicBezTo>
                    <a:pt x="70320" y="61225"/>
                    <a:pt x="75822" y="61137"/>
                    <a:pt x="81495" y="61826"/>
                  </a:cubicBezTo>
                  <a:cubicBezTo>
                    <a:pt x="87162" y="62515"/>
                    <a:pt x="92752" y="64058"/>
                    <a:pt x="98253" y="66467"/>
                  </a:cubicBezTo>
                  <a:cubicBezTo>
                    <a:pt x="103755" y="68875"/>
                    <a:pt x="108612" y="72359"/>
                    <a:pt x="112829" y="76912"/>
                  </a:cubicBezTo>
                  <a:cubicBezTo>
                    <a:pt x="117035" y="81464"/>
                    <a:pt x="120348" y="87186"/>
                    <a:pt x="122758" y="94059"/>
                  </a:cubicBezTo>
                  <a:cubicBezTo>
                    <a:pt x="125167" y="100932"/>
                    <a:pt x="126192" y="109266"/>
                    <a:pt x="125850" y="119071"/>
                  </a:cubicBezTo>
                  <a:cubicBezTo>
                    <a:pt x="125338" y="130415"/>
                    <a:pt x="123138" y="140435"/>
                    <a:pt x="119273" y="149105"/>
                  </a:cubicBezTo>
                  <a:cubicBezTo>
                    <a:pt x="115404" y="157786"/>
                    <a:pt x="110459" y="165051"/>
                    <a:pt x="104444" y="170893"/>
                  </a:cubicBezTo>
                  <a:cubicBezTo>
                    <a:pt x="98430" y="176741"/>
                    <a:pt x="91682" y="181167"/>
                    <a:pt x="84201" y="184171"/>
                  </a:cubicBezTo>
                  <a:cubicBezTo>
                    <a:pt x="76726" y="187181"/>
                    <a:pt x="69119" y="188641"/>
                    <a:pt x="61379" y="188559"/>
                  </a:cubicBezTo>
                  <a:cubicBezTo>
                    <a:pt x="53644" y="188465"/>
                    <a:pt x="46081" y="186883"/>
                    <a:pt x="38683" y="183785"/>
                  </a:cubicBezTo>
                  <a:cubicBezTo>
                    <a:pt x="31296" y="180693"/>
                    <a:pt x="24714" y="176008"/>
                    <a:pt x="18958" y="169730"/>
                  </a:cubicBezTo>
                  <a:cubicBezTo>
                    <a:pt x="13198" y="163458"/>
                    <a:pt x="8600" y="155593"/>
                    <a:pt x="5154" y="146134"/>
                  </a:cubicBezTo>
                  <a:cubicBezTo>
                    <a:pt x="1714" y="136682"/>
                    <a:pt x="0" y="125597"/>
                    <a:pt x="0" y="112876"/>
                  </a:cubicBezTo>
                  <a:lnTo>
                    <a:pt x="259" y="112617"/>
                  </a:lnTo>
                  <a:cubicBezTo>
                    <a:pt x="259" y="102646"/>
                    <a:pt x="1163" y="92725"/>
                    <a:pt x="2966" y="82837"/>
                  </a:cubicBezTo>
                  <a:cubicBezTo>
                    <a:pt x="4774" y="72954"/>
                    <a:pt x="7564" y="63584"/>
                    <a:pt x="11351" y="54732"/>
                  </a:cubicBezTo>
                  <a:cubicBezTo>
                    <a:pt x="15127" y="45886"/>
                    <a:pt x="20116" y="37717"/>
                    <a:pt x="26301" y="30238"/>
                  </a:cubicBezTo>
                  <a:cubicBezTo>
                    <a:pt x="32492" y="22764"/>
                    <a:pt x="39973" y="16447"/>
                    <a:pt x="48744" y="11288"/>
                  </a:cubicBezTo>
                  <a:cubicBezTo>
                    <a:pt x="49945" y="10599"/>
                    <a:pt x="51792" y="9739"/>
                    <a:pt x="54289" y="8709"/>
                  </a:cubicBezTo>
                  <a:cubicBezTo>
                    <a:pt x="56776" y="7672"/>
                    <a:pt x="59400" y="6686"/>
                    <a:pt x="62151" y="5743"/>
                  </a:cubicBezTo>
                  <a:cubicBezTo>
                    <a:pt x="64907" y="4801"/>
                    <a:pt x="67575" y="3985"/>
                    <a:pt x="70150" y="3291"/>
                  </a:cubicBezTo>
                  <a:cubicBezTo>
                    <a:pt x="72730" y="2607"/>
                    <a:pt x="74703" y="2089"/>
                    <a:pt x="76087" y="1742"/>
                  </a:cubicBezTo>
                  <a:cubicBezTo>
                    <a:pt x="78485" y="1229"/>
                    <a:pt x="81197" y="843"/>
                    <a:pt x="84207" y="579"/>
                  </a:cubicBezTo>
                  <a:cubicBezTo>
                    <a:pt x="87217" y="320"/>
                    <a:pt x="90095" y="154"/>
                    <a:pt x="92845" y="66"/>
                  </a:cubicBezTo>
                  <a:cubicBezTo>
                    <a:pt x="95591" y="-22"/>
                    <a:pt x="98088" y="-22"/>
                    <a:pt x="100326" y="66"/>
                  </a:cubicBezTo>
                  <a:cubicBezTo>
                    <a:pt x="102553" y="154"/>
                    <a:pt x="104196" y="281"/>
                    <a:pt x="105222" y="452"/>
                  </a:cubicBezTo>
                  <a:cubicBezTo>
                    <a:pt x="107454" y="452"/>
                    <a:pt x="109136" y="1400"/>
                    <a:pt x="110255" y="3285"/>
                  </a:cubicBezTo>
                  <a:cubicBezTo>
                    <a:pt x="111368" y="5181"/>
                    <a:pt x="112063" y="7281"/>
                    <a:pt x="112316" y="9602"/>
                  </a:cubicBezTo>
                  <a:cubicBezTo>
                    <a:pt x="112576" y="11922"/>
                    <a:pt x="112449" y="14116"/>
                    <a:pt x="111931" y="16177"/>
                  </a:cubicBezTo>
                  <a:cubicBezTo>
                    <a:pt x="111412" y="18239"/>
                    <a:pt x="110635" y="19617"/>
                    <a:pt x="109610" y="20305"/>
                  </a:cubicBezTo>
                  <a:cubicBezTo>
                    <a:pt x="98259" y="20476"/>
                    <a:pt x="88116" y="21463"/>
                    <a:pt x="79179" y="23271"/>
                  </a:cubicBezTo>
                  <a:cubicBezTo>
                    <a:pt x="70232" y="25084"/>
                    <a:pt x="62922" y="28474"/>
                    <a:pt x="57255" y="33462"/>
                  </a:cubicBezTo>
                  <a:close/>
                  <a:moveTo>
                    <a:pt x="100580" y="109266"/>
                  </a:moveTo>
                  <a:cubicBezTo>
                    <a:pt x="100580" y="103589"/>
                    <a:pt x="99119" y="98783"/>
                    <a:pt x="96197" y="94831"/>
                  </a:cubicBezTo>
                  <a:cubicBezTo>
                    <a:pt x="93270" y="90879"/>
                    <a:pt x="89532" y="87869"/>
                    <a:pt x="84979" y="85802"/>
                  </a:cubicBezTo>
                  <a:cubicBezTo>
                    <a:pt x="80425" y="83741"/>
                    <a:pt x="75392" y="82671"/>
                    <a:pt x="69896" y="82578"/>
                  </a:cubicBezTo>
                  <a:cubicBezTo>
                    <a:pt x="64389" y="82501"/>
                    <a:pt x="59058" y="83405"/>
                    <a:pt x="53903" y="85290"/>
                  </a:cubicBezTo>
                  <a:cubicBezTo>
                    <a:pt x="48749" y="87186"/>
                    <a:pt x="44107" y="90190"/>
                    <a:pt x="39978" y="94312"/>
                  </a:cubicBezTo>
                  <a:cubicBezTo>
                    <a:pt x="35849" y="98441"/>
                    <a:pt x="32845" y="103594"/>
                    <a:pt x="30949" y="109789"/>
                  </a:cubicBezTo>
                  <a:cubicBezTo>
                    <a:pt x="29923" y="113229"/>
                    <a:pt x="29184" y="117005"/>
                    <a:pt x="28760" y="121133"/>
                  </a:cubicBezTo>
                  <a:cubicBezTo>
                    <a:pt x="28336" y="125261"/>
                    <a:pt x="28280" y="129042"/>
                    <a:pt x="28628" y="132476"/>
                  </a:cubicBezTo>
                  <a:cubicBezTo>
                    <a:pt x="29146" y="137288"/>
                    <a:pt x="30221" y="141719"/>
                    <a:pt x="31853" y="145754"/>
                  </a:cubicBezTo>
                  <a:cubicBezTo>
                    <a:pt x="33484" y="149794"/>
                    <a:pt x="35767" y="153107"/>
                    <a:pt x="38683" y="155686"/>
                  </a:cubicBezTo>
                  <a:cubicBezTo>
                    <a:pt x="41610" y="158260"/>
                    <a:pt x="45089" y="160068"/>
                    <a:pt x="49129" y="161099"/>
                  </a:cubicBezTo>
                  <a:cubicBezTo>
                    <a:pt x="53170" y="162124"/>
                    <a:pt x="57768" y="162047"/>
                    <a:pt x="62922" y="160840"/>
                  </a:cubicBezTo>
                  <a:cubicBezTo>
                    <a:pt x="65331" y="160327"/>
                    <a:pt x="67696" y="159804"/>
                    <a:pt x="70017" y="159291"/>
                  </a:cubicBezTo>
                  <a:cubicBezTo>
                    <a:pt x="72338" y="158778"/>
                    <a:pt x="74615" y="157830"/>
                    <a:pt x="76859" y="156458"/>
                  </a:cubicBezTo>
                  <a:cubicBezTo>
                    <a:pt x="80635" y="154226"/>
                    <a:pt x="83986" y="151299"/>
                    <a:pt x="86914" y="147689"/>
                  </a:cubicBezTo>
                  <a:cubicBezTo>
                    <a:pt x="89835" y="144084"/>
                    <a:pt x="92327" y="140126"/>
                    <a:pt x="94389" y="135827"/>
                  </a:cubicBezTo>
                  <a:cubicBezTo>
                    <a:pt x="96456" y="131534"/>
                    <a:pt x="98005" y="127108"/>
                    <a:pt x="99031" y="122549"/>
                  </a:cubicBezTo>
                  <a:cubicBezTo>
                    <a:pt x="100067" y="117991"/>
                    <a:pt x="100580" y="113565"/>
                    <a:pt x="100580" y="109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4" name="Google Shape;3884;p32"/>
            <p:cNvSpPr/>
            <p:nvPr/>
          </p:nvSpPr>
          <p:spPr>
            <a:xfrm>
              <a:off x="3644183" y="8180795"/>
              <a:ext cx="62657" cy="173921"/>
            </a:xfrm>
            <a:custGeom>
              <a:rect b="b" l="l" r="r" t="t"/>
              <a:pathLst>
                <a:path extrusionOk="0" h="173921" w="62657">
                  <a:moveTo>
                    <a:pt x="62658" y="1153"/>
                  </a:moveTo>
                  <a:cubicBezTo>
                    <a:pt x="61280" y="9746"/>
                    <a:pt x="60166" y="17440"/>
                    <a:pt x="59306" y="24225"/>
                  </a:cubicBezTo>
                  <a:cubicBezTo>
                    <a:pt x="58440" y="31021"/>
                    <a:pt x="57801" y="37338"/>
                    <a:pt x="57371" y="43180"/>
                  </a:cubicBezTo>
                  <a:cubicBezTo>
                    <a:pt x="56941" y="49028"/>
                    <a:pt x="56682" y="54568"/>
                    <a:pt x="56599" y="59815"/>
                  </a:cubicBezTo>
                  <a:cubicBezTo>
                    <a:pt x="56511" y="65057"/>
                    <a:pt x="56511" y="70469"/>
                    <a:pt x="56599" y="76058"/>
                  </a:cubicBezTo>
                  <a:cubicBezTo>
                    <a:pt x="56682" y="81647"/>
                    <a:pt x="56770" y="87660"/>
                    <a:pt x="56858" y="94109"/>
                  </a:cubicBezTo>
                  <a:cubicBezTo>
                    <a:pt x="56947" y="100552"/>
                    <a:pt x="57073" y="107817"/>
                    <a:pt x="57244" y="115897"/>
                  </a:cubicBezTo>
                  <a:lnTo>
                    <a:pt x="57762" y="170817"/>
                  </a:lnTo>
                  <a:cubicBezTo>
                    <a:pt x="56897" y="171511"/>
                    <a:pt x="55866" y="172112"/>
                    <a:pt x="54670" y="172625"/>
                  </a:cubicBezTo>
                  <a:cubicBezTo>
                    <a:pt x="53633" y="172972"/>
                    <a:pt x="52432" y="173314"/>
                    <a:pt x="51059" y="173661"/>
                  </a:cubicBezTo>
                  <a:cubicBezTo>
                    <a:pt x="49681" y="174008"/>
                    <a:pt x="48049" y="174008"/>
                    <a:pt x="46158" y="173661"/>
                  </a:cubicBezTo>
                  <a:cubicBezTo>
                    <a:pt x="45640" y="173661"/>
                    <a:pt x="44653" y="173529"/>
                    <a:pt x="43192" y="173270"/>
                  </a:cubicBezTo>
                  <a:cubicBezTo>
                    <a:pt x="41731" y="173016"/>
                    <a:pt x="40100" y="172713"/>
                    <a:pt x="38291" y="172366"/>
                  </a:cubicBezTo>
                  <a:cubicBezTo>
                    <a:pt x="36483" y="172024"/>
                    <a:pt x="34807" y="171644"/>
                    <a:pt x="33264" y="171208"/>
                  </a:cubicBezTo>
                  <a:cubicBezTo>
                    <a:pt x="31715" y="170784"/>
                    <a:pt x="30684" y="170563"/>
                    <a:pt x="30171" y="170563"/>
                  </a:cubicBezTo>
                  <a:cubicBezTo>
                    <a:pt x="29653" y="166611"/>
                    <a:pt x="29267" y="161970"/>
                    <a:pt x="29014" y="156641"/>
                  </a:cubicBezTo>
                  <a:cubicBezTo>
                    <a:pt x="28754" y="151311"/>
                    <a:pt x="28628" y="145804"/>
                    <a:pt x="28628" y="140138"/>
                  </a:cubicBezTo>
                  <a:cubicBezTo>
                    <a:pt x="28628" y="134461"/>
                    <a:pt x="28666" y="128922"/>
                    <a:pt x="28754" y="123504"/>
                  </a:cubicBezTo>
                  <a:cubicBezTo>
                    <a:pt x="28843" y="118091"/>
                    <a:pt x="28969" y="113318"/>
                    <a:pt x="29140" y="109190"/>
                  </a:cubicBezTo>
                  <a:lnTo>
                    <a:pt x="29399" y="109190"/>
                  </a:lnTo>
                  <a:cubicBezTo>
                    <a:pt x="29741" y="105414"/>
                    <a:pt x="29951" y="102019"/>
                    <a:pt x="30044" y="99004"/>
                  </a:cubicBezTo>
                  <a:cubicBezTo>
                    <a:pt x="30127" y="96005"/>
                    <a:pt x="30127" y="93079"/>
                    <a:pt x="30044" y="90240"/>
                  </a:cubicBezTo>
                  <a:cubicBezTo>
                    <a:pt x="29956" y="87401"/>
                    <a:pt x="29873" y="84480"/>
                    <a:pt x="29785" y="81471"/>
                  </a:cubicBezTo>
                  <a:cubicBezTo>
                    <a:pt x="29697" y="78461"/>
                    <a:pt x="29736" y="75066"/>
                    <a:pt x="29912" y="71285"/>
                  </a:cubicBezTo>
                  <a:cubicBezTo>
                    <a:pt x="30083" y="66126"/>
                    <a:pt x="30386" y="60239"/>
                    <a:pt x="30816" y="53620"/>
                  </a:cubicBezTo>
                  <a:cubicBezTo>
                    <a:pt x="31241" y="47005"/>
                    <a:pt x="31544" y="40948"/>
                    <a:pt x="31720" y="35447"/>
                  </a:cubicBezTo>
                  <a:cubicBezTo>
                    <a:pt x="27591" y="37856"/>
                    <a:pt x="23639" y="40000"/>
                    <a:pt x="19857" y="41896"/>
                  </a:cubicBezTo>
                  <a:cubicBezTo>
                    <a:pt x="16070" y="43781"/>
                    <a:pt x="13065" y="45330"/>
                    <a:pt x="10833" y="46537"/>
                  </a:cubicBezTo>
                  <a:cubicBezTo>
                    <a:pt x="8423" y="45501"/>
                    <a:pt x="6450" y="43660"/>
                    <a:pt x="4901" y="40992"/>
                  </a:cubicBezTo>
                  <a:cubicBezTo>
                    <a:pt x="3352" y="38324"/>
                    <a:pt x="1720" y="35023"/>
                    <a:pt x="0" y="31060"/>
                  </a:cubicBezTo>
                  <a:cubicBezTo>
                    <a:pt x="171" y="29687"/>
                    <a:pt x="772" y="28353"/>
                    <a:pt x="1803" y="27069"/>
                  </a:cubicBezTo>
                  <a:cubicBezTo>
                    <a:pt x="2839" y="25774"/>
                    <a:pt x="4079" y="24578"/>
                    <a:pt x="5546" y="23454"/>
                  </a:cubicBezTo>
                  <a:cubicBezTo>
                    <a:pt x="7001" y="22340"/>
                    <a:pt x="8512" y="21348"/>
                    <a:pt x="10055" y="20488"/>
                  </a:cubicBezTo>
                  <a:cubicBezTo>
                    <a:pt x="11599" y="19628"/>
                    <a:pt x="13065" y="18857"/>
                    <a:pt x="14438" y="18168"/>
                  </a:cubicBezTo>
                  <a:cubicBezTo>
                    <a:pt x="19250" y="15588"/>
                    <a:pt x="24923" y="12491"/>
                    <a:pt x="31456" y="8886"/>
                  </a:cubicBezTo>
                  <a:cubicBezTo>
                    <a:pt x="37988" y="5270"/>
                    <a:pt x="44003" y="2525"/>
                    <a:pt x="49510" y="629"/>
                  </a:cubicBezTo>
                  <a:cubicBezTo>
                    <a:pt x="51913" y="-49"/>
                    <a:pt x="54537" y="-181"/>
                    <a:pt x="57377" y="243"/>
                  </a:cubicBezTo>
                  <a:cubicBezTo>
                    <a:pt x="60210" y="673"/>
                    <a:pt x="61969" y="976"/>
                    <a:pt x="62658" y="11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5" name="Google Shape;3885;p32"/>
            <p:cNvSpPr/>
            <p:nvPr/>
          </p:nvSpPr>
          <p:spPr>
            <a:xfrm>
              <a:off x="3624323" y="8669534"/>
              <a:ext cx="125108" cy="180580"/>
            </a:xfrm>
            <a:custGeom>
              <a:rect b="b" l="l" r="r" t="t"/>
              <a:pathLst>
                <a:path extrusionOk="0" h="180580" w="125108">
                  <a:moveTo>
                    <a:pt x="75593" y="857"/>
                  </a:moveTo>
                  <a:cubicBezTo>
                    <a:pt x="76624" y="692"/>
                    <a:pt x="78041" y="725"/>
                    <a:pt x="79849" y="990"/>
                  </a:cubicBezTo>
                  <a:cubicBezTo>
                    <a:pt x="81652" y="1249"/>
                    <a:pt x="83542" y="1679"/>
                    <a:pt x="85522" y="2274"/>
                  </a:cubicBezTo>
                  <a:cubicBezTo>
                    <a:pt x="87495" y="2880"/>
                    <a:pt x="89391" y="3525"/>
                    <a:pt x="91200" y="4209"/>
                  </a:cubicBezTo>
                  <a:cubicBezTo>
                    <a:pt x="93002" y="4898"/>
                    <a:pt x="94336" y="5581"/>
                    <a:pt x="95196" y="6270"/>
                  </a:cubicBezTo>
                  <a:cubicBezTo>
                    <a:pt x="100356" y="10746"/>
                    <a:pt x="104910" y="15767"/>
                    <a:pt x="108862" y="21356"/>
                  </a:cubicBezTo>
                  <a:cubicBezTo>
                    <a:pt x="112815" y="26945"/>
                    <a:pt x="115996" y="33173"/>
                    <a:pt x="118405" y="40052"/>
                  </a:cubicBezTo>
                  <a:cubicBezTo>
                    <a:pt x="119436" y="42973"/>
                    <a:pt x="120379" y="46324"/>
                    <a:pt x="121244" y="50105"/>
                  </a:cubicBezTo>
                  <a:cubicBezTo>
                    <a:pt x="122099" y="53886"/>
                    <a:pt x="122832" y="57756"/>
                    <a:pt x="123433" y="61708"/>
                  </a:cubicBezTo>
                  <a:cubicBezTo>
                    <a:pt x="124033" y="65660"/>
                    <a:pt x="124463" y="69573"/>
                    <a:pt x="124723" y="73442"/>
                  </a:cubicBezTo>
                  <a:cubicBezTo>
                    <a:pt x="124982" y="77312"/>
                    <a:pt x="125108" y="80883"/>
                    <a:pt x="125108" y="84141"/>
                  </a:cubicBezTo>
                  <a:cubicBezTo>
                    <a:pt x="125108" y="95142"/>
                    <a:pt x="123730" y="106364"/>
                    <a:pt x="120979" y="117790"/>
                  </a:cubicBezTo>
                  <a:cubicBezTo>
                    <a:pt x="118229" y="129227"/>
                    <a:pt x="114149" y="139578"/>
                    <a:pt x="108730" y="148860"/>
                  </a:cubicBezTo>
                  <a:cubicBezTo>
                    <a:pt x="103317" y="158148"/>
                    <a:pt x="96608" y="165754"/>
                    <a:pt x="88614" y="171685"/>
                  </a:cubicBezTo>
                  <a:cubicBezTo>
                    <a:pt x="80621" y="177621"/>
                    <a:pt x="71464" y="180581"/>
                    <a:pt x="61150" y="180581"/>
                  </a:cubicBezTo>
                  <a:cubicBezTo>
                    <a:pt x="55301" y="180581"/>
                    <a:pt x="49540" y="179721"/>
                    <a:pt x="43867" y="178001"/>
                  </a:cubicBezTo>
                  <a:cubicBezTo>
                    <a:pt x="38189" y="176287"/>
                    <a:pt x="32864" y="173619"/>
                    <a:pt x="27880" y="170003"/>
                  </a:cubicBezTo>
                  <a:cubicBezTo>
                    <a:pt x="23068" y="166570"/>
                    <a:pt x="19325" y="162910"/>
                    <a:pt x="16662" y="159046"/>
                  </a:cubicBezTo>
                  <a:cubicBezTo>
                    <a:pt x="13999" y="155177"/>
                    <a:pt x="11287" y="150503"/>
                    <a:pt x="8542" y="144991"/>
                  </a:cubicBezTo>
                  <a:lnTo>
                    <a:pt x="8283" y="144737"/>
                  </a:lnTo>
                  <a:cubicBezTo>
                    <a:pt x="6563" y="141645"/>
                    <a:pt x="5190" y="137991"/>
                    <a:pt x="4154" y="133780"/>
                  </a:cubicBezTo>
                  <a:cubicBezTo>
                    <a:pt x="3123" y="129563"/>
                    <a:pt x="2307" y="125226"/>
                    <a:pt x="1706" y="120756"/>
                  </a:cubicBezTo>
                  <a:cubicBezTo>
                    <a:pt x="1100" y="116285"/>
                    <a:pt x="670" y="111821"/>
                    <a:pt x="416" y="107351"/>
                  </a:cubicBezTo>
                  <a:cubicBezTo>
                    <a:pt x="157" y="102881"/>
                    <a:pt x="30" y="98929"/>
                    <a:pt x="30" y="95490"/>
                  </a:cubicBezTo>
                  <a:cubicBezTo>
                    <a:pt x="-141" y="88269"/>
                    <a:pt x="416" y="80575"/>
                    <a:pt x="1706" y="72406"/>
                  </a:cubicBezTo>
                  <a:cubicBezTo>
                    <a:pt x="2990" y="64243"/>
                    <a:pt x="5014" y="56378"/>
                    <a:pt x="7764" y="48816"/>
                  </a:cubicBezTo>
                  <a:cubicBezTo>
                    <a:pt x="10510" y="41248"/>
                    <a:pt x="13999" y="34242"/>
                    <a:pt x="18206" y="27794"/>
                  </a:cubicBezTo>
                  <a:cubicBezTo>
                    <a:pt x="22417" y="21350"/>
                    <a:pt x="27362" y="16235"/>
                    <a:pt x="33040" y="12454"/>
                  </a:cubicBezTo>
                  <a:cubicBezTo>
                    <a:pt x="34926" y="10905"/>
                    <a:pt x="37594" y="9230"/>
                    <a:pt x="41034" y="7433"/>
                  </a:cubicBezTo>
                  <a:cubicBezTo>
                    <a:pt x="44474" y="5625"/>
                    <a:pt x="48211" y="4076"/>
                    <a:pt x="52252" y="2792"/>
                  </a:cubicBezTo>
                  <a:cubicBezTo>
                    <a:pt x="56288" y="1497"/>
                    <a:pt x="60372" y="637"/>
                    <a:pt x="64502" y="213"/>
                  </a:cubicBezTo>
                  <a:cubicBezTo>
                    <a:pt x="68625" y="-212"/>
                    <a:pt x="72324" y="-2"/>
                    <a:pt x="75593" y="857"/>
                  </a:cubicBezTo>
                  <a:close/>
                  <a:moveTo>
                    <a:pt x="64502" y="24834"/>
                  </a:moveTo>
                  <a:cubicBezTo>
                    <a:pt x="57798" y="25181"/>
                    <a:pt x="51949" y="27287"/>
                    <a:pt x="46965" y="31150"/>
                  </a:cubicBezTo>
                  <a:cubicBezTo>
                    <a:pt x="41976" y="35020"/>
                    <a:pt x="37809" y="40052"/>
                    <a:pt x="34457" y="46236"/>
                  </a:cubicBezTo>
                  <a:cubicBezTo>
                    <a:pt x="31100" y="52426"/>
                    <a:pt x="28481" y="59387"/>
                    <a:pt x="26590" y="67120"/>
                  </a:cubicBezTo>
                  <a:cubicBezTo>
                    <a:pt x="24694" y="74853"/>
                    <a:pt x="23498" y="82592"/>
                    <a:pt x="22980" y="90325"/>
                  </a:cubicBezTo>
                  <a:cubicBezTo>
                    <a:pt x="22467" y="98058"/>
                    <a:pt x="22632" y="105714"/>
                    <a:pt x="23498" y="113276"/>
                  </a:cubicBezTo>
                  <a:cubicBezTo>
                    <a:pt x="24352" y="120844"/>
                    <a:pt x="26420" y="127971"/>
                    <a:pt x="29689" y="134678"/>
                  </a:cubicBezTo>
                  <a:cubicBezTo>
                    <a:pt x="32781" y="141381"/>
                    <a:pt x="37340" y="146066"/>
                    <a:pt x="43355" y="148734"/>
                  </a:cubicBezTo>
                  <a:cubicBezTo>
                    <a:pt x="49369" y="151401"/>
                    <a:pt x="55477" y="152300"/>
                    <a:pt x="61662" y="151440"/>
                  </a:cubicBezTo>
                  <a:cubicBezTo>
                    <a:pt x="68884" y="150403"/>
                    <a:pt x="74689" y="148006"/>
                    <a:pt x="79072" y="144219"/>
                  </a:cubicBezTo>
                  <a:cubicBezTo>
                    <a:pt x="83454" y="140444"/>
                    <a:pt x="87451" y="134860"/>
                    <a:pt x="91062" y="127463"/>
                  </a:cubicBezTo>
                  <a:cubicBezTo>
                    <a:pt x="93807" y="121963"/>
                    <a:pt x="95963" y="115602"/>
                    <a:pt x="97506" y="108382"/>
                  </a:cubicBezTo>
                  <a:cubicBezTo>
                    <a:pt x="99055" y="101167"/>
                    <a:pt x="99959" y="93731"/>
                    <a:pt x="100213" y="86081"/>
                  </a:cubicBezTo>
                  <a:cubicBezTo>
                    <a:pt x="100472" y="78430"/>
                    <a:pt x="99998" y="70863"/>
                    <a:pt x="98796" y="63389"/>
                  </a:cubicBezTo>
                  <a:cubicBezTo>
                    <a:pt x="97594" y="55909"/>
                    <a:pt x="95571" y="49295"/>
                    <a:pt x="92738" y="43530"/>
                  </a:cubicBezTo>
                  <a:cubicBezTo>
                    <a:pt x="89899" y="37775"/>
                    <a:pt x="86161" y="33179"/>
                    <a:pt x="81519" y="29739"/>
                  </a:cubicBezTo>
                  <a:cubicBezTo>
                    <a:pt x="76878" y="26305"/>
                    <a:pt x="71205" y="24668"/>
                    <a:pt x="64502" y="24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6" name="Google Shape;3886;p32"/>
            <p:cNvSpPr/>
            <p:nvPr/>
          </p:nvSpPr>
          <p:spPr>
            <a:xfrm>
              <a:off x="4168430" y="8753550"/>
              <a:ext cx="29395" cy="30670"/>
            </a:xfrm>
            <a:custGeom>
              <a:rect b="b" l="l" r="r" t="t"/>
              <a:pathLst>
                <a:path extrusionOk="0" h="30670" w="29395">
                  <a:moveTo>
                    <a:pt x="7616" y="28341"/>
                  </a:moveTo>
                  <a:cubicBezTo>
                    <a:pt x="4347" y="26626"/>
                    <a:pt x="2158" y="24306"/>
                    <a:pt x="1039" y="21379"/>
                  </a:cubicBezTo>
                  <a:cubicBezTo>
                    <a:pt x="-80" y="18458"/>
                    <a:pt x="-295" y="15493"/>
                    <a:pt x="394" y="12478"/>
                  </a:cubicBezTo>
                  <a:cubicBezTo>
                    <a:pt x="1083" y="9479"/>
                    <a:pt x="2500" y="6811"/>
                    <a:pt x="4650" y="4491"/>
                  </a:cubicBezTo>
                  <a:cubicBezTo>
                    <a:pt x="6800" y="2170"/>
                    <a:pt x="9506" y="748"/>
                    <a:pt x="12776" y="236"/>
                  </a:cubicBezTo>
                  <a:cubicBezTo>
                    <a:pt x="17417" y="-453"/>
                    <a:pt x="21155" y="368"/>
                    <a:pt x="23994" y="2689"/>
                  </a:cubicBezTo>
                  <a:cubicBezTo>
                    <a:pt x="26833" y="5009"/>
                    <a:pt x="28547" y="7842"/>
                    <a:pt x="29154" y="11199"/>
                  </a:cubicBezTo>
                  <a:cubicBezTo>
                    <a:pt x="29755" y="14555"/>
                    <a:pt x="29237" y="17995"/>
                    <a:pt x="27605" y="21517"/>
                  </a:cubicBezTo>
                  <a:cubicBezTo>
                    <a:pt x="25968" y="25039"/>
                    <a:pt x="22913" y="27751"/>
                    <a:pt x="18448" y="29636"/>
                  </a:cubicBezTo>
                  <a:cubicBezTo>
                    <a:pt x="16039" y="30672"/>
                    <a:pt x="13977" y="30931"/>
                    <a:pt x="12257" y="30407"/>
                  </a:cubicBezTo>
                  <a:cubicBezTo>
                    <a:pt x="10537" y="29889"/>
                    <a:pt x="8988" y="29200"/>
                    <a:pt x="7616" y="283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7" name="Google Shape;3887;p32"/>
            <p:cNvSpPr/>
            <p:nvPr/>
          </p:nvSpPr>
          <p:spPr>
            <a:xfrm>
              <a:off x="4630361" y="8709488"/>
              <a:ext cx="117123" cy="117093"/>
            </a:xfrm>
            <a:custGeom>
              <a:rect b="b" l="l" r="r" t="t"/>
              <a:pathLst>
                <a:path extrusionOk="0" h="117093" w="117123">
                  <a:moveTo>
                    <a:pt x="69664" y="693"/>
                  </a:moveTo>
                  <a:cubicBezTo>
                    <a:pt x="69829" y="1559"/>
                    <a:pt x="69962" y="3405"/>
                    <a:pt x="70050" y="6238"/>
                  </a:cubicBezTo>
                  <a:cubicBezTo>
                    <a:pt x="70138" y="9077"/>
                    <a:pt x="70182" y="12599"/>
                    <a:pt x="70182" y="16815"/>
                  </a:cubicBezTo>
                  <a:cubicBezTo>
                    <a:pt x="70182" y="21032"/>
                    <a:pt x="70094" y="25750"/>
                    <a:pt x="69923" y="30997"/>
                  </a:cubicBezTo>
                  <a:cubicBezTo>
                    <a:pt x="69752" y="36239"/>
                    <a:pt x="69576" y="41695"/>
                    <a:pt x="69410" y="47373"/>
                  </a:cubicBezTo>
                  <a:cubicBezTo>
                    <a:pt x="74052" y="47373"/>
                    <a:pt x="78738" y="47417"/>
                    <a:pt x="83468" y="47494"/>
                  </a:cubicBezTo>
                  <a:cubicBezTo>
                    <a:pt x="88198" y="47588"/>
                    <a:pt x="92619" y="47665"/>
                    <a:pt x="96748" y="47753"/>
                  </a:cubicBezTo>
                  <a:cubicBezTo>
                    <a:pt x="100877" y="47841"/>
                    <a:pt x="104571" y="47968"/>
                    <a:pt x="107840" y="48144"/>
                  </a:cubicBezTo>
                  <a:cubicBezTo>
                    <a:pt x="111098" y="48315"/>
                    <a:pt x="113507" y="48486"/>
                    <a:pt x="115056" y="48657"/>
                  </a:cubicBezTo>
                  <a:cubicBezTo>
                    <a:pt x="115745" y="49346"/>
                    <a:pt x="116258" y="50718"/>
                    <a:pt x="116605" y="52785"/>
                  </a:cubicBezTo>
                  <a:cubicBezTo>
                    <a:pt x="116952" y="54847"/>
                    <a:pt x="117123" y="57002"/>
                    <a:pt x="117123" y="59229"/>
                  </a:cubicBezTo>
                  <a:cubicBezTo>
                    <a:pt x="117123" y="61472"/>
                    <a:pt x="117029" y="63484"/>
                    <a:pt x="116864" y="65292"/>
                  </a:cubicBezTo>
                  <a:cubicBezTo>
                    <a:pt x="116693" y="67094"/>
                    <a:pt x="116517" y="68081"/>
                    <a:pt x="116351" y="68257"/>
                  </a:cubicBezTo>
                  <a:cubicBezTo>
                    <a:pt x="115486" y="68604"/>
                    <a:pt x="113595" y="68858"/>
                    <a:pt x="110673" y="69029"/>
                  </a:cubicBezTo>
                  <a:cubicBezTo>
                    <a:pt x="107746" y="69199"/>
                    <a:pt x="104135" y="69332"/>
                    <a:pt x="99841" y="69414"/>
                  </a:cubicBezTo>
                  <a:cubicBezTo>
                    <a:pt x="95541" y="69508"/>
                    <a:pt x="90723" y="69585"/>
                    <a:pt x="85397" y="69673"/>
                  </a:cubicBezTo>
                  <a:cubicBezTo>
                    <a:pt x="80072" y="69762"/>
                    <a:pt x="74482" y="69806"/>
                    <a:pt x="68639" y="69806"/>
                  </a:cubicBezTo>
                  <a:cubicBezTo>
                    <a:pt x="68291" y="80295"/>
                    <a:pt x="67949" y="89654"/>
                    <a:pt x="67602" y="97910"/>
                  </a:cubicBezTo>
                  <a:cubicBezTo>
                    <a:pt x="67255" y="106156"/>
                    <a:pt x="67001" y="111409"/>
                    <a:pt x="66830" y="113641"/>
                  </a:cubicBezTo>
                  <a:cubicBezTo>
                    <a:pt x="64934" y="115537"/>
                    <a:pt x="62448" y="116606"/>
                    <a:pt x="59355" y="116865"/>
                  </a:cubicBezTo>
                  <a:cubicBezTo>
                    <a:pt x="56263" y="117119"/>
                    <a:pt x="52470" y="117163"/>
                    <a:pt x="48004" y="116987"/>
                  </a:cubicBezTo>
                  <a:cubicBezTo>
                    <a:pt x="46979" y="116309"/>
                    <a:pt x="46240" y="114280"/>
                    <a:pt x="45816" y="110929"/>
                  </a:cubicBezTo>
                  <a:cubicBezTo>
                    <a:pt x="45380" y="107572"/>
                    <a:pt x="45171" y="103924"/>
                    <a:pt x="45171" y="99972"/>
                  </a:cubicBezTo>
                  <a:cubicBezTo>
                    <a:pt x="45171" y="96020"/>
                    <a:pt x="45303" y="92239"/>
                    <a:pt x="45557" y="88629"/>
                  </a:cubicBezTo>
                  <a:cubicBezTo>
                    <a:pt x="45816" y="85013"/>
                    <a:pt x="45948" y="82439"/>
                    <a:pt x="45948" y="80895"/>
                  </a:cubicBezTo>
                  <a:lnTo>
                    <a:pt x="45948" y="70059"/>
                  </a:lnTo>
                  <a:lnTo>
                    <a:pt x="3390" y="70059"/>
                  </a:lnTo>
                  <a:cubicBezTo>
                    <a:pt x="1494" y="68174"/>
                    <a:pt x="424" y="65721"/>
                    <a:pt x="170" y="62712"/>
                  </a:cubicBezTo>
                  <a:cubicBezTo>
                    <a:pt x="-89" y="59703"/>
                    <a:pt x="-56" y="55966"/>
                    <a:pt x="292" y="51496"/>
                  </a:cubicBezTo>
                  <a:cubicBezTo>
                    <a:pt x="981" y="50294"/>
                    <a:pt x="2960" y="49434"/>
                    <a:pt x="6229" y="48921"/>
                  </a:cubicBezTo>
                  <a:cubicBezTo>
                    <a:pt x="9492" y="48403"/>
                    <a:pt x="13103" y="48062"/>
                    <a:pt x="17061" y="47885"/>
                  </a:cubicBezTo>
                  <a:cubicBezTo>
                    <a:pt x="21014" y="47714"/>
                    <a:pt x="24796" y="47626"/>
                    <a:pt x="28407" y="47626"/>
                  </a:cubicBezTo>
                  <a:cubicBezTo>
                    <a:pt x="32023" y="47626"/>
                    <a:pt x="34597" y="47626"/>
                    <a:pt x="36141" y="47626"/>
                  </a:cubicBezTo>
                  <a:cubicBezTo>
                    <a:pt x="37348" y="47626"/>
                    <a:pt x="38853" y="47588"/>
                    <a:pt x="40661" y="47494"/>
                  </a:cubicBezTo>
                  <a:cubicBezTo>
                    <a:pt x="42464" y="47417"/>
                    <a:pt x="44564" y="47373"/>
                    <a:pt x="46979" y="47373"/>
                  </a:cubicBezTo>
                  <a:cubicBezTo>
                    <a:pt x="47144" y="42726"/>
                    <a:pt x="47365" y="38047"/>
                    <a:pt x="47624" y="33318"/>
                  </a:cubicBezTo>
                  <a:cubicBezTo>
                    <a:pt x="47878" y="28588"/>
                    <a:pt x="48137" y="24201"/>
                    <a:pt x="48396" y="20161"/>
                  </a:cubicBezTo>
                  <a:cubicBezTo>
                    <a:pt x="48649" y="16126"/>
                    <a:pt x="48909" y="12522"/>
                    <a:pt x="49168" y="9330"/>
                  </a:cubicBezTo>
                  <a:cubicBezTo>
                    <a:pt x="49421" y="6155"/>
                    <a:pt x="49724" y="3785"/>
                    <a:pt x="50072" y="2237"/>
                  </a:cubicBezTo>
                  <a:cubicBezTo>
                    <a:pt x="50750" y="1559"/>
                    <a:pt x="52133" y="1035"/>
                    <a:pt x="54195" y="688"/>
                  </a:cubicBezTo>
                  <a:cubicBezTo>
                    <a:pt x="56263" y="346"/>
                    <a:pt x="58412" y="131"/>
                    <a:pt x="60645" y="43"/>
                  </a:cubicBezTo>
                  <a:cubicBezTo>
                    <a:pt x="62878" y="-45"/>
                    <a:pt x="64901" y="4"/>
                    <a:pt x="66704" y="175"/>
                  </a:cubicBezTo>
                  <a:cubicBezTo>
                    <a:pt x="68501" y="352"/>
                    <a:pt x="69493" y="528"/>
                    <a:pt x="69664" y="6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8" name="Google Shape;3888;p32"/>
            <p:cNvSpPr/>
            <p:nvPr/>
          </p:nvSpPr>
          <p:spPr>
            <a:xfrm>
              <a:off x="5129251" y="8736219"/>
              <a:ext cx="117124" cy="63953"/>
            </a:xfrm>
            <a:custGeom>
              <a:rect b="b" l="l" r="r" t="t"/>
              <a:pathLst>
                <a:path extrusionOk="0" h="63953" w="117124">
                  <a:moveTo>
                    <a:pt x="116347" y="20890"/>
                  </a:moveTo>
                  <a:cubicBezTo>
                    <a:pt x="115145" y="21237"/>
                    <a:pt x="111749" y="21535"/>
                    <a:pt x="106159" y="21794"/>
                  </a:cubicBezTo>
                  <a:cubicBezTo>
                    <a:pt x="100569" y="22053"/>
                    <a:pt x="93910" y="22229"/>
                    <a:pt x="86176" y="22306"/>
                  </a:cubicBezTo>
                  <a:cubicBezTo>
                    <a:pt x="78441" y="22400"/>
                    <a:pt x="70095" y="22477"/>
                    <a:pt x="61159" y="22565"/>
                  </a:cubicBezTo>
                  <a:cubicBezTo>
                    <a:pt x="52217" y="22654"/>
                    <a:pt x="43794" y="22698"/>
                    <a:pt x="35883" y="22698"/>
                  </a:cubicBezTo>
                  <a:cubicBezTo>
                    <a:pt x="27972" y="22698"/>
                    <a:pt x="21054" y="22698"/>
                    <a:pt x="15128" y="22698"/>
                  </a:cubicBezTo>
                  <a:cubicBezTo>
                    <a:pt x="9190" y="22698"/>
                    <a:pt x="5282" y="22698"/>
                    <a:pt x="3391" y="22698"/>
                  </a:cubicBezTo>
                  <a:cubicBezTo>
                    <a:pt x="1495" y="20813"/>
                    <a:pt x="425" y="18360"/>
                    <a:pt x="166" y="15345"/>
                  </a:cubicBezTo>
                  <a:cubicBezTo>
                    <a:pt x="-93" y="12347"/>
                    <a:pt x="-49" y="8598"/>
                    <a:pt x="298" y="4134"/>
                  </a:cubicBezTo>
                  <a:cubicBezTo>
                    <a:pt x="988" y="2932"/>
                    <a:pt x="2961" y="2067"/>
                    <a:pt x="6225" y="1554"/>
                  </a:cubicBezTo>
                  <a:cubicBezTo>
                    <a:pt x="9494" y="1042"/>
                    <a:pt x="13099" y="695"/>
                    <a:pt x="17057" y="518"/>
                  </a:cubicBezTo>
                  <a:cubicBezTo>
                    <a:pt x="21010" y="353"/>
                    <a:pt x="24791" y="265"/>
                    <a:pt x="28408" y="265"/>
                  </a:cubicBezTo>
                  <a:cubicBezTo>
                    <a:pt x="32013" y="265"/>
                    <a:pt x="34599" y="265"/>
                    <a:pt x="36142" y="265"/>
                  </a:cubicBezTo>
                  <a:cubicBezTo>
                    <a:pt x="38028" y="265"/>
                    <a:pt x="41043" y="221"/>
                    <a:pt x="45166" y="132"/>
                  </a:cubicBezTo>
                  <a:cubicBezTo>
                    <a:pt x="49296" y="44"/>
                    <a:pt x="53981" y="0"/>
                    <a:pt x="59224" y="0"/>
                  </a:cubicBezTo>
                  <a:cubicBezTo>
                    <a:pt x="64472" y="0"/>
                    <a:pt x="69968" y="0"/>
                    <a:pt x="75729" y="0"/>
                  </a:cubicBezTo>
                  <a:cubicBezTo>
                    <a:pt x="81490" y="0"/>
                    <a:pt x="86947" y="44"/>
                    <a:pt x="92107" y="132"/>
                  </a:cubicBezTo>
                  <a:cubicBezTo>
                    <a:pt x="97267" y="221"/>
                    <a:pt x="101909" y="386"/>
                    <a:pt x="106033" y="645"/>
                  </a:cubicBezTo>
                  <a:cubicBezTo>
                    <a:pt x="110162" y="904"/>
                    <a:pt x="113166" y="1124"/>
                    <a:pt x="115062" y="1290"/>
                  </a:cubicBezTo>
                  <a:cubicBezTo>
                    <a:pt x="115752" y="1984"/>
                    <a:pt x="116264" y="3357"/>
                    <a:pt x="116612" y="5418"/>
                  </a:cubicBezTo>
                  <a:cubicBezTo>
                    <a:pt x="116953" y="7479"/>
                    <a:pt x="117124" y="9635"/>
                    <a:pt x="117124" y="11867"/>
                  </a:cubicBezTo>
                  <a:cubicBezTo>
                    <a:pt x="117124" y="14099"/>
                    <a:pt x="117036" y="16117"/>
                    <a:pt x="116871" y="17924"/>
                  </a:cubicBezTo>
                  <a:cubicBezTo>
                    <a:pt x="116694" y="19732"/>
                    <a:pt x="116523" y="20724"/>
                    <a:pt x="116347" y="20890"/>
                  </a:cubicBezTo>
                  <a:close/>
                  <a:moveTo>
                    <a:pt x="116347" y="62145"/>
                  </a:moveTo>
                  <a:cubicBezTo>
                    <a:pt x="115145" y="62493"/>
                    <a:pt x="111749" y="62796"/>
                    <a:pt x="106159" y="63049"/>
                  </a:cubicBezTo>
                  <a:cubicBezTo>
                    <a:pt x="100569" y="63308"/>
                    <a:pt x="93910" y="63485"/>
                    <a:pt x="86176" y="63568"/>
                  </a:cubicBezTo>
                  <a:cubicBezTo>
                    <a:pt x="78441" y="63656"/>
                    <a:pt x="70095" y="63738"/>
                    <a:pt x="61159" y="63821"/>
                  </a:cubicBezTo>
                  <a:cubicBezTo>
                    <a:pt x="52217" y="63909"/>
                    <a:pt x="43794" y="63953"/>
                    <a:pt x="35883" y="63953"/>
                  </a:cubicBezTo>
                  <a:cubicBezTo>
                    <a:pt x="27972" y="63953"/>
                    <a:pt x="21054" y="63953"/>
                    <a:pt x="15128" y="63953"/>
                  </a:cubicBezTo>
                  <a:cubicBezTo>
                    <a:pt x="9190" y="63953"/>
                    <a:pt x="5282" y="63953"/>
                    <a:pt x="3391" y="63953"/>
                  </a:cubicBezTo>
                  <a:cubicBezTo>
                    <a:pt x="1495" y="62068"/>
                    <a:pt x="425" y="59616"/>
                    <a:pt x="166" y="56601"/>
                  </a:cubicBezTo>
                  <a:cubicBezTo>
                    <a:pt x="-93" y="53602"/>
                    <a:pt x="-49" y="49854"/>
                    <a:pt x="298" y="45390"/>
                  </a:cubicBezTo>
                  <a:cubicBezTo>
                    <a:pt x="988" y="44188"/>
                    <a:pt x="2961" y="43323"/>
                    <a:pt x="6225" y="42810"/>
                  </a:cubicBezTo>
                  <a:cubicBezTo>
                    <a:pt x="9494" y="42298"/>
                    <a:pt x="13099" y="41950"/>
                    <a:pt x="17057" y="41774"/>
                  </a:cubicBezTo>
                  <a:cubicBezTo>
                    <a:pt x="21010" y="41609"/>
                    <a:pt x="24791" y="41520"/>
                    <a:pt x="28408" y="41520"/>
                  </a:cubicBezTo>
                  <a:cubicBezTo>
                    <a:pt x="32013" y="41520"/>
                    <a:pt x="34599" y="41520"/>
                    <a:pt x="36142" y="41520"/>
                  </a:cubicBezTo>
                  <a:cubicBezTo>
                    <a:pt x="38028" y="41520"/>
                    <a:pt x="41043" y="41476"/>
                    <a:pt x="45166" y="41388"/>
                  </a:cubicBezTo>
                  <a:cubicBezTo>
                    <a:pt x="49296" y="41300"/>
                    <a:pt x="53981" y="41256"/>
                    <a:pt x="59224" y="41256"/>
                  </a:cubicBezTo>
                  <a:cubicBezTo>
                    <a:pt x="64472" y="41256"/>
                    <a:pt x="69968" y="41256"/>
                    <a:pt x="75729" y="41256"/>
                  </a:cubicBezTo>
                  <a:cubicBezTo>
                    <a:pt x="81490" y="41256"/>
                    <a:pt x="86947" y="41300"/>
                    <a:pt x="92107" y="41388"/>
                  </a:cubicBezTo>
                  <a:cubicBezTo>
                    <a:pt x="97267" y="41476"/>
                    <a:pt x="101909" y="41647"/>
                    <a:pt x="106033" y="41901"/>
                  </a:cubicBezTo>
                  <a:cubicBezTo>
                    <a:pt x="110162" y="42160"/>
                    <a:pt x="113166" y="42380"/>
                    <a:pt x="115062" y="42546"/>
                  </a:cubicBezTo>
                  <a:cubicBezTo>
                    <a:pt x="115752" y="43240"/>
                    <a:pt x="116264" y="44612"/>
                    <a:pt x="116612" y="46674"/>
                  </a:cubicBezTo>
                  <a:cubicBezTo>
                    <a:pt x="116953" y="48741"/>
                    <a:pt x="117124" y="50890"/>
                    <a:pt x="117124" y="53123"/>
                  </a:cubicBezTo>
                  <a:cubicBezTo>
                    <a:pt x="117124" y="55355"/>
                    <a:pt x="117036" y="57372"/>
                    <a:pt x="116871" y="59180"/>
                  </a:cubicBezTo>
                  <a:cubicBezTo>
                    <a:pt x="116694" y="60988"/>
                    <a:pt x="116523" y="61980"/>
                    <a:pt x="116347" y="62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9" name="Google Shape;3889;p32"/>
            <p:cNvSpPr/>
            <p:nvPr/>
          </p:nvSpPr>
          <p:spPr>
            <a:xfrm>
              <a:off x="5145101" y="8270669"/>
              <a:ext cx="79730" cy="23371"/>
            </a:xfrm>
            <a:custGeom>
              <a:rect b="b" l="l" r="r" t="t"/>
              <a:pathLst>
                <a:path extrusionOk="0" h="23371" w="79730">
                  <a:moveTo>
                    <a:pt x="78958" y="20274"/>
                  </a:moveTo>
                  <a:cubicBezTo>
                    <a:pt x="77751" y="20621"/>
                    <a:pt x="75254" y="20963"/>
                    <a:pt x="71478" y="21310"/>
                  </a:cubicBezTo>
                  <a:cubicBezTo>
                    <a:pt x="67696" y="21652"/>
                    <a:pt x="63308" y="21911"/>
                    <a:pt x="58324" y="22082"/>
                  </a:cubicBezTo>
                  <a:cubicBezTo>
                    <a:pt x="53335" y="22253"/>
                    <a:pt x="48004" y="22424"/>
                    <a:pt x="42337" y="22595"/>
                  </a:cubicBezTo>
                  <a:cubicBezTo>
                    <a:pt x="36659" y="22766"/>
                    <a:pt x="31246" y="22898"/>
                    <a:pt x="26086" y="22981"/>
                  </a:cubicBezTo>
                  <a:cubicBezTo>
                    <a:pt x="20931" y="23074"/>
                    <a:pt x="16323" y="23151"/>
                    <a:pt x="12293" y="23240"/>
                  </a:cubicBezTo>
                  <a:cubicBezTo>
                    <a:pt x="8252" y="23328"/>
                    <a:pt x="5286" y="23372"/>
                    <a:pt x="3390" y="23372"/>
                  </a:cubicBezTo>
                  <a:cubicBezTo>
                    <a:pt x="1493" y="21487"/>
                    <a:pt x="424" y="18990"/>
                    <a:pt x="170" y="15892"/>
                  </a:cubicBezTo>
                  <a:cubicBezTo>
                    <a:pt x="-89" y="12800"/>
                    <a:pt x="-56" y="9025"/>
                    <a:pt x="292" y="4549"/>
                  </a:cubicBezTo>
                  <a:cubicBezTo>
                    <a:pt x="981" y="3347"/>
                    <a:pt x="2960" y="2488"/>
                    <a:pt x="6229" y="1970"/>
                  </a:cubicBezTo>
                  <a:cubicBezTo>
                    <a:pt x="9487" y="1457"/>
                    <a:pt x="13103" y="1159"/>
                    <a:pt x="17061" y="1066"/>
                  </a:cubicBezTo>
                  <a:cubicBezTo>
                    <a:pt x="21014" y="988"/>
                    <a:pt x="24796" y="944"/>
                    <a:pt x="28407" y="944"/>
                  </a:cubicBezTo>
                  <a:cubicBezTo>
                    <a:pt x="32023" y="944"/>
                    <a:pt x="34597" y="944"/>
                    <a:pt x="36141" y="944"/>
                  </a:cubicBezTo>
                  <a:cubicBezTo>
                    <a:pt x="39068" y="944"/>
                    <a:pt x="42337" y="856"/>
                    <a:pt x="45943" y="685"/>
                  </a:cubicBezTo>
                  <a:cubicBezTo>
                    <a:pt x="49548" y="520"/>
                    <a:pt x="53247" y="343"/>
                    <a:pt x="57034" y="173"/>
                  </a:cubicBezTo>
                  <a:cubicBezTo>
                    <a:pt x="60811" y="2"/>
                    <a:pt x="64465" y="-42"/>
                    <a:pt x="67994" y="40"/>
                  </a:cubicBezTo>
                  <a:cubicBezTo>
                    <a:pt x="71516" y="129"/>
                    <a:pt x="74741" y="343"/>
                    <a:pt x="77663" y="685"/>
                  </a:cubicBezTo>
                  <a:cubicBezTo>
                    <a:pt x="78352" y="1374"/>
                    <a:pt x="78865" y="2747"/>
                    <a:pt x="79212" y="4814"/>
                  </a:cubicBezTo>
                  <a:cubicBezTo>
                    <a:pt x="79559" y="6875"/>
                    <a:pt x="79730" y="9030"/>
                    <a:pt x="79730" y="11257"/>
                  </a:cubicBezTo>
                  <a:cubicBezTo>
                    <a:pt x="79730" y="13500"/>
                    <a:pt x="79637" y="15512"/>
                    <a:pt x="79471" y="17320"/>
                  </a:cubicBezTo>
                  <a:cubicBezTo>
                    <a:pt x="79300" y="19111"/>
                    <a:pt x="79129" y="20098"/>
                    <a:pt x="78958" y="20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0" name="Google Shape;3890;p32"/>
            <p:cNvSpPr/>
            <p:nvPr/>
          </p:nvSpPr>
          <p:spPr>
            <a:xfrm>
              <a:off x="5114737" y="7694880"/>
              <a:ext cx="152162" cy="179498"/>
            </a:xfrm>
            <a:custGeom>
              <a:rect b="b" l="l" r="r" t="t"/>
              <a:pathLst>
                <a:path extrusionOk="0" h="179498" w="152162">
                  <a:moveTo>
                    <a:pt x="137344" y="22467"/>
                  </a:moveTo>
                  <a:cubicBezTo>
                    <a:pt x="133987" y="26590"/>
                    <a:pt x="130376" y="31148"/>
                    <a:pt x="126506" y="36131"/>
                  </a:cubicBezTo>
                  <a:cubicBezTo>
                    <a:pt x="122636" y="41119"/>
                    <a:pt x="118728" y="46278"/>
                    <a:pt x="114770" y="51602"/>
                  </a:cubicBezTo>
                  <a:cubicBezTo>
                    <a:pt x="110817" y="56938"/>
                    <a:pt x="107035" y="62091"/>
                    <a:pt x="103424" y="67080"/>
                  </a:cubicBezTo>
                  <a:cubicBezTo>
                    <a:pt x="99813" y="72068"/>
                    <a:pt x="96500" y="76665"/>
                    <a:pt x="93496" y="80870"/>
                  </a:cubicBezTo>
                  <a:cubicBezTo>
                    <a:pt x="90480" y="85087"/>
                    <a:pt x="88033" y="88476"/>
                    <a:pt x="86142" y="91056"/>
                  </a:cubicBezTo>
                  <a:cubicBezTo>
                    <a:pt x="89064" y="95532"/>
                    <a:pt x="92245" y="100079"/>
                    <a:pt x="95684" y="104720"/>
                  </a:cubicBezTo>
                  <a:cubicBezTo>
                    <a:pt x="99119" y="109361"/>
                    <a:pt x="102691" y="113924"/>
                    <a:pt x="106385" y="118389"/>
                  </a:cubicBezTo>
                  <a:cubicBezTo>
                    <a:pt x="110078" y="122865"/>
                    <a:pt x="113772" y="127114"/>
                    <a:pt x="117476" y="131154"/>
                  </a:cubicBezTo>
                  <a:cubicBezTo>
                    <a:pt x="121170" y="135194"/>
                    <a:pt x="124737" y="138843"/>
                    <a:pt x="128177" y="142112"/>
                  </a:cubicBezTo>
                  <a:cubicBezTo>
                    <a:pt x="130922" y="144686"/>
                    <a:pt x="133507" y="146968"/>
                    <a:pt x="135911" y="148941"/>
                  </a:cubicBezTo>
                  <a:cubicBezTo>
                    <a:pt x="138320" y="150914"/>
                    <a:pt x="140724" y="152678"/>
                    <a:pt x="143133" y="154227"/>
                  </a:cubicBezTo>
                  <a:cubicBezTo>
                    <a:pt x="144853" y="155434"/>
                    <a:pt x="146446" y="156459"/>
                    <a:pt x="147907" y="157319"/>
                  </a:cubicBezTo>
                  <a:cubicBezTo>
                    <a:pt x="149367" y="158179"/>
                    <a:pt x="150784" y="159039"/>
                    <a:pt x="152162" y="159898"/>
                  </a:cubicBezTo>
                  <a:cubicBezTo>
                    <a:pt x="150613" y="162472"/>
                    <a:pt x="148634" y="164886"/>
                    <a:pt x="146225" y="167113"/>
                  </a:cubicBezTo>
                  <a:cubicBezTo>
                    <a:pt x="143816" y="169357"/>
                    <a:pt x="141236" y="171153"/>
                    <a:pt x="138491" y="172537"/>
                  </a:cubicBezTo>
                  <a:cubicBezTo>
                    <a:pt x="135735" y="173909"/>
                    <a:pt x="133033" y="174725"/>
                    <a:pt x="130365" y="174979"/>
                  </a:cubicBezTo>
                  <a:cubicBezTo>
                    <a:pt x="127697" y="175238"/>
                    <a:pt x="125426" y="174769"/>
                    <a:pt x="123535" y="173562"/>
                  </a:cubicBezTo>
                  <a:lnTo>
                    <a:pt x="118893" y="169693"/>
                  </a:lnTo>
                  <a:cubicBezTo>
                    <a:pt x="118033" y="169004"/>
                    <a:pt x="117217" y="168364"/>
                    <a:pt x="116440" y="167764"/>
                  </a:cubicBezTo>
                  <a:cubicBezTo>
                    <a:pt x="115668" y="167163"/>
                    <a:pt x="114847" y="166512"/>
                    <a:pt x="113987" y="165823"/>
                  </a:cubicBezTo>
                  <a:cubicBezTo>
                    <a:pt x="112961" y="164451"/>
                    <a:pt x="111754" y="163117"/>
                    <a:pt x="110381" y="161827"/>
                  </a:cubicBezTo>
                  <a:cubicBezTo>
                    <a:pt x="108998" y="160543"/>
                    <a:pt x="107625" y="159209"/>
                    <a:pt x="106252" y="157831"/>
                  </a:cubicBezTo>
                  <a:cubicBezTo>
                    <a:pt x="104703" y="156459"/>
                    <a:pt x="103204" y="155125"/>
                    <a:pt x="101743" y="153835"/>
                  </a:cubicBezTo>
                  <a:cubicBezTo>
                    <a:pt x="100282" y="152551"/>
                    <a:pt x="99036" y="151305"/>
                    <a:pt x="98005" y="150098"/>
                  </a:cubicBezTo>
                  <a:cubicBezTo>
                    <a:pt x="97145" y="149073"/>
                    <a:pt x="95640" y="147436"/>
                    <a:pt x="93496" y="145204"/>
                  </a:cubicBezTo>
                  <a:cubicBezTo>
                    <a:pt x="91340" y="142972"/>
                    <a:pt x="89924" y="141252"/>
                    <a:pt x="89240" y="140045"/>
                  </a:cubicBezTo>
                  <a:lnTo>
                    <a:pt x="80729" y="129214"/>
                  </a:lnTo>
                  <a:cubicBezTo>
                    <a:pt x="79179" y="127329"/>
                    <a:pt x="77371" y="125218"/>
                    <a:pt x="75315" y="122898"/>
                  </a:cubicBezTo>
                  <a:cubicBezTo>
                    <a:pt x="73253" y="120577"/>
                    <a:pt x="71098" y="118472"/>
                    <a:pt x="68865" y="116581"/>
                  </a:cubicBezTo>
                  <a:cubicBezTo>
                    <a:pt x="68005" y="117099"/>
                    <a:pt x="66632" y="118433"/>
                    <a:pt x="64741" y="120577"/>
                  </a:cubicBezTo>
                  <a:cubicBezTo>
                    <a:pt x="62845" y="122732"/>
                    <a:pt x="60745" y="125262"/>
                    <a:pt x="58424" y="128183"/>
                  </a:cubicBezTo>
                  <a:cubicBezTo>
                    <a:pt x="56103" y="131110"/>
                    <a:pt x="53650" y="134290"/>
                    <a:pt x="51070" y="137724"/>
                  </a:cubicBezTo>
                  <a:cubicBezTo>
                    <a:pt x="48490" y="141164"/>
                    <a:pt x="46169" y="144520"/>
                    <a:pt x="44107" y="147778"/>
                  </a:cubicBezTo>
                  <a:cubicBezTo>
                    <a:pt x="41875" y="151217"/>
                    <a:pt x="39631" y="154662"/>
                    <a:pt x="37404" y="158096"/>
                  </a:cubicBezTo>
                  <a:cubicBezTo>
                    <a:pt x="35160" y="161535"/>
                    <a:pt x="33104" y="164716"/>
                    <a:pt x="31208" y="167637"/>
                  </a:cubicBezTo>
                  <a:cubicBezTo>
                    <a:pt x="29311" y="170216"/>
                    <a:pt x="27641" y="172537"/>
                    <a:pt x="26185" y="174598"/>
                  </a:cubicBezTo>
                  <a:cubicBezTo>
                    <a:pt x="24730" y="176660"/>
                    <a:pt x="23473" y="178291"/>
                    <a:pt x="22448" y="179498"/>
                  </a:cubicBezTo>
                  <a:cubicBezTo>
                    <a:pt x="21411" y="179498"/>
                    <a:pt x="19912" y="179151"/>
                    <a:pt x="17927" y="178462"/>
                  </a:cubicBezTo>
                  <a:cubicBezTo>
                    <a:pt x="15954" y="177773"/>
                    <a:pt x="13887" y="176952"/>
                    <a:pt x="11737" y="176009"/>
                  </a:cubicBezTo>
                  <a:cubicBezTo>
                    <a:pt x="9587" y="175067"/>
                    <a:pt x="7442" y="174080"/>
                    <a:pt x="5292" y="173044"/>
                  </a:cubicBezTo>
                  <a:cubicBezTo>
                    <a:pt x="3137" y="172008"/>
                    <a:pt x="1373" y="171148"/>
                    <a:pt x="0" y="170464"/>
                  </a:cubicBezTo>
                  <a:cubicBezTo>
                    <a:pt x="689" y="166512"/>
                    <a:pt x="2922" y="161094"/>
                    <a:pt x="6709" y="154221"/>
                  </a:cubicBezTo>
                  <a:cubicBezTo>
                    <a:pt x="10491" y="147348"/>
                    <a:pt x="15044" y="139951"/>
                    <a:pt x="20375" y="132042"/>
                  </a:cubicBezTo>
                  <a:cubicBezTo>
                    <a:pt x="26053" y="123796"/>
                    <a:pt x="31764" y="115798"/>
                    <a:pt x="37525" y="108065"/>
                  </a:cubicBezTo>
                  <a:cubicBezTo>
                    <a:pt x="43286" y="100332"/>
                    <a:pt x="47884" y="93977"/>
                    <a:pt x="51329" y="88989"/>
                  </a:cubicBezTo>
                  <a:cubicBezTo>
                    <a:pt x="47889" y="82281"/>
                    <a:pt x="44576" y="75965"/>
                    <a:pt x="41395" y="70034"/>
                  </a:cubicBezTo>
                  <a:cubicBezTo>
                    <a:pt x="38214" y="64098"/>
                    <a:pt x="35078" y="58261"/>
                    <a:pt x="31979" y="52495"/>
                  </a:cubicBezTo>
                  <a:cubicBezTo>
                    <a:pt x="28887" y="46741"/>
                    <a:pt x="25921" y="40937"/>
                    <a:pt x="23087" y="35095"/>
                  </a:cubicBezTo>
                  <a:cubicBezTo>
                    <a:pt x="20248" y="29247"/>
                    <a:pt x="17542" y="22974"/>
                    <a:pt x="14961" y="16272"/>
                  </a:cubicBezTo>
                  <a:cubicBezTo>
                    <a:pt x="15998" y="15412"/>
                    <a:pt x="17453" y="14464"/>
                    <a:pt x="19350" y="13433"/>
                  </a:cubicBezTo>
                  <a:cubicBezTo>
                    <a:pt x="21235" y="12408"/>
                    <a:pt x="23220" y="11333"/>
                    <a:pt x="25276" y="10214"/>
                  </a:cubicBezTo>
                  <a:cubicBezTo>
                    <a:pt x="27338" y="9101"/>
                    <a:pt x="29361" y="8026"/>
                    <a:pt x="31334" y="6996"/>
                  </a:cubicBezTo>
                  <a:cubicBezTo>
                    <a:pt x="33308" y="5959"/>
                    <a:pt x="35072" y="5105"/>
                    <a:pt x="36627" y="4416"/>
                  </a:cubicBezTo>
                  <a:cubicBezTo>
                    <a:pt x="38512" y="8373"/>
                    <a:pt x="40530" y="12667"/>
                    <a:pt x="42685" y="17303"/>
                  </a:cubicBezTo>
                  <a:cubicBezTo>
                    <a:pt x="44835" y="21943"/>
                    <a:pt x="47112" y="26755"/>
                    <a:pt x="49515" y="31743"/>
                  </a:cubicBezTo>
                  <a:cubicBezTo>
                    <a:pt x="52261" y="37244"/>
                    <a:pt x="55320" y="43214"/>
                    <a:pt x="58666" y="49662"/>
                  </a:cubicBezTo>
                  <a:cubicBezTo>
                    <a:pt x="62024" y="56111"/>
                    <a:pt x="65932" y="62516"/>
                    <a:pt x="70403" y="68871"/>
                  </a:cubicBezTo>
                  <a:cubicBezTo>
                    <a:pt x="71952" y="67322"/>
                    <a:pt x="73760" y="65481"/>
                    <a:pt x="75817" y="63326"/>
                  </a:cubicBezTo>
                  <a:cubicBezTo>
                    <a:pt x="77884" y="61177"/>
                    <a:pt x="80111" y="58647"/>
                    <a:pt x="82526" y="55720"/>
                  </a:cubicBezTo>
                  <a:cubicBezTo>
                    <a:pt x="84753" y="52799"/>
                    <a:pt x="87206" y="49574"/>
                    <a:pt x="89869" y="46052"/>
                  </a:cubicBezTo>
                  <a:cubicBezTo>
                    <a:pt x="92537" y="42525"/>
                    <a:pt x="95326" y="38876"/>
                    <a:pt x="98253" y="35095"/>
                  </a:cubicBezTo>
                  <a:cubicBezTo>
                    <a:pt x="101175" y="31314"/>
                    <a:pt x="104053" y="27577"/>
                    <a:pt x="106892" y="23878"/>
                  </a:cubicBezTo>
                  <a:cubicBezTo>
                    <a:pt x="109725" y="20185"/>
                    <a:pt x="112432" y="16784"/>
                    <a:pt x="115012" y="13692"/>
                  </a:cubicBezTo>
                  <a:cubicBezTo>
                    <a:pt x="117592" y="10600"/>
                    <a:pt x="119952" y="7850"/>
                    <a:pt x="122107" y="5447"/>
                  </a:cubicBezTo>
                  <a:cubicBezTo>
                    <a:pt x="124257" y="3038"/>
                    <a:pt x="126104" y="1236"/>
                    <a:pt x="127653" y="29"/>
                  </a:cubicBezTo>
                  <a:cubicBezTo>
                    <a:pt x="129538" y="-137"/>
                    <a:pt x="131605" y="414"/>
                    <a:pt x="133844" y="1704"/>
                  </a:cubicBezTo>
                  <a:cubicBezTo>
                    <a:pt x="136076" y="2994"/>
                    <a:pt x="138226" y="4929"/>
                    <a:pt x="140294" y="7503"/>
                  </a:cubicBezTo>
                  <a:cubicBezTo>
                    <a:pt x="140806" y="8368"/>
                    <a:pt x="141495" y="9140"/>
                    <a:pt x="142355" y="9823"/>
                  </a:cubicBezTo>
                  <a:cubicBezTo>
                    <a:pt x="143215" y="10512"/>
                    <a:pt x="144075" y="11113"/>
                    <a:pt x="144935" y="11631"/>
                  </a:cubicBezTo>
                  <a:lnTo>
                    <a:pt x="146220" y="12403"/>
                  </a:lnTo>
                  <a:cubicBezTo>
                    <a:pt x="143656" y="14982"/>
                    <a:pt x="140690" y="18339"/>
                    <a:pt x="137344" y="224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1" name="Google Shape;3891;p32"/>
            <p:cNvSpPr/>
            <p:nvPr/>
          </p:nvSpPr>
          <p:spPr>
            <a:xfrm>
              <a:off x="5108545" y="7219181"/>
              <a:ext cx="148817" cy="131952"/>
            </a:xfrm>
            <a:custGeom>
              <a:rect b="b" l="l" r="r" t="t"/>
              <a:pathLst>
                <a:path extrusionOk="0" h="131952" w="148817">
                  <a:moveTo>
                    <a:pt x="147841" y="77627"/>
                  </a:moveTo>
                  <a:cubicBezTo>
                    <a:pt x="146309" y="78068"/>
                    <a:pt x="141992" y="78448"/>
                    <a:pt x="134897" y="78779"/>
                  </a:cubicBezTo>
                  <a:cubicBezTo>
                    <a:pt x="127797" y="79104"/>
                    <a:pt x="119330" y="79324"/>
                    <a:pt x="109500" y="79434"/>
                  </a:cubicBezTo>
                  <a:cubicBezTo>
                    <a:pt x="99666" y="79545"/>
                    <a:pt x="89070" y="79655"/>
                    <a:pt x="77719" y="79765"/>
                  </a:cubicBezTo>
                  <a:cubicBezTo>
                    <a:pt x="66352" y="79875"/>
                    <a:pt x="55646" y="79931"/>
                    <a:pt x="45602" y="79931"/>
                  </a:cubicBezTo>
                  <a:cubicBezTo>
                    <a:pt x="35547" y="79931"/>
                    <a:pt x="26754" y="79931"/>
                    <a:pt x="19218" y="79931"/>
                  </a:cubicBezTo>
                  <a:cubicBezTo>
                    <a:pt x="11677" y="79931"/>
                    <a:pt x="6710" y="79931"/>
                    <a:pt x="4312" y="79931"/>
                  </a:cubicBezTo>
                  <a:cubicBezTo>
                    <a:pt x="1903" y="77533"/>
                    <a:pt x="536" y="74413"/>
                    <a:pt x="210" y="70594"/>
                  </a:cubicBezTo>
                  <a:cubicBezTo>
                    <a:pt x="-115" y="66779"/>
                    <a:pt x="-65" y="62023"/>
                    <a:pt x="376" y="56340"/>
                  </a:cubicBezTo>
                  <a:cubicBezTo>
                    <a:pt x="1241" y="54813"/>
                    <a:pt x="3761" y="53722"/>
                    <a:pt x="7912" y="53066"/>
                  </a:cubicBezTo>
                  <a:cubicBezTo>
                    <a:pt x="12063" y="52410"/>
                    <a:pt x="16644" y="51975"/>
                    <a:pt x="21677" y="51754"/>
                  </a:cubicBezTo>
                  <a:cubicBezTo>
                    <a:pt x="26705" y="51539"/>
                    <a:pt x="31512" y="51423"/>
                    <a:pt x="36093" y="51423"/>
                  </a:cubicBezTo>
                  <a:cubicBezTo>
                    <a:pt x="40685" y="51423"/>
                    <a:pt x="43959" y="51423"/>
                    <a:pt x="45927" y="51423"/>
                  </a:cubicBezTo>
                  <a:cubicBezTo>
                    <a:pt x="48326" y="51423"/>
                    <a:pt x="52151" y="51374"/>
                    <a:pt x="57394" y="51264"/>
                  </a:cubicBezTo>
                  <a:cubicBezTo>
                    <a:pt x="62642" y="51153"/>
                    <a:pt x="68585" y="51098"/>
                    <a:pt x="75261" y="51098"/>
                  </a:cubicBezTo>
                  <a:cubicBezTo>
                    <a:pt x="81920" y="51098"/>
                    <a:pt x="88910" y="51098"/>
                    <a:pt x="96226" y="51098"/>
                  </a:cubicBezTo>
                  <a:cubicBezTo>
                    <a:pt x="103541" y="51098"/>
                    <a:pt x="110482" y="51153"/>
                    <a:pt x="117042" y="51264"/>
                  </a:cubicBezTo>
                  <a:cubicBezTo>
                    <a:pt x="123591" y="51374"/>
                    <a:pt x="129489" y="51594"/>
                    <a:pt x="134732" y="51920"/>
                  </a:cubicBezTo>
                  <a:cubicBezTo>
                    <a:pt x="139975" y="52250"/>
                    <a:pt x="143801" y="52526"/>
                    <a:pt x="146204" y="52741"/>
                  </a:cubicBezTo>
                  <a:cubicBezTo>
                    <a:pt x="147069" y="53617"/>
                    <a:pt x="147731" y="55359"/>
                    <a:pt x="148161" y="57983"/>
                  </a:cubicBezTo>
                  <a:cubicBezTo>
                    <a:pt x="148602" y="60601"/>
                    <a:pt x="148817" y="63340"/>
                    <a:pt x="148817" y="66179"/>
                  </a:cubicBezTo>
                  <a:cubicBezTo>
                    <a:pt x="148817" y="69017"/>
                    <a:pt x="148707" y="71580"/>
                    <a:pt x="148492" y="73879"/>
                  </a:cubicBezTo>
                  <a:cubicBezTo>
                    <a:pt x="148277" y="76149"/>
                    <a:pt x="148062" y="77412"/>
                    <a:pt x="147841" y="77627"/>
                  </a:cubicBezTo>
                  <a:close/>
                  <a:moveTo>
                    <a:pt x="66567" y="129068"/>
                  </a:moveTo>
                  <a:cubicBezTo>
                    <a:pt x="62416" y="126886"/>
                    <a:pt x="59632" y="123882"/>
                    <a:pt x="58215" y="120056"/>
                  </a:cubicBezTo>
                  <a:cubicBezTo>
                    <a:pt x="56793" y="116237"/>
                    <a:pt x="56517" y="112472"/>
                    <a:pt x="57388" y="108752"/>
                  </a:cubicBezTo>
                  <a:cubicBezTo>
                    <a:pt x="58265" y="105042"/>
                    <a:pt x="60062" y="101708"/>
                    <a:pt x="62796" y="98759"/>
                  </a:cubicBezTo>
                  <a:cubicBezTo>
                    <a:pt x="65531" y="95810"/>
                    <a:pt x="68971" y="94008"/>
                    <a:pt x="73122" y="93357"/>
                  </a:cubicBezTo>
                  <a:cubicBezTo>
                    <a:pt x="79020" y="92486"/>
                    <a:pt x="83712" y="93523"/>
                    <a:pt x="87212" y="96471"/>
                  </a:cubicBezTo>
                  <a:cubicBezTo>
                    <a:pt x="90702" y="99420"/>
                    <a:pt x="92890" y="103025"/>
                    <a:pt x="93761" y="107280"/>
                  </a:cubicBezTo>
                  <a:cubicBezTo>
                    <a:pt x="94638" y="111541"/>
                    <a:pt x="93976" y="115912"/>
                    <a:pt x="91804" y="120387"/>
                  </a:cubicBezTo>
                  <a:cubicBezTo>
                    <a:pt x="89616" y="124868"/>
                    <a:pt x="85790" y="128308"/>
                    <a:pt x="80332" y="130711"/>
                  </a:cubicBezTo>
                  <a:cubicBezTo>
                    <a:pt x="77058" y="132017"/>
                    <a:pt x="74373" y="132298"/>
                    <a:pt x="72306" y="131526"/>
                  </a:cubicBezTo>
                  <a:cubicBezTo>
                    <a:pt x="70228" y="130760"/>
                    <a:pt x="68320" y="129945"/>
                    <a:pt x="66567" y="129068"/>
                  </a:cubicBezTo>
                  <a:close/>
                  <a:moveTo>
                    <a:pt x="68210" y="36343"/>
                  </a:moveTo>
                  <a:cubicBezTo>
                    <a:pt x="64059" y="34166"/>
                    <a:pt x="61269" y="31157"/>
                    <a:pt x="59853" y="27331"/>
                  </a:cubicBezTo>
                  <a:cubicBezTo>
                    <a:pt x="58430" y="23517"/>
                    <a:pt x="58160" y="19692"/>
                    <a:pt x="59037" y="15867"/>
                  </a:cubicBezTo>
                  <a:cubicBezTo>
                    <a:pt x="59902" y="12047"/>
                    <a:pt x="61710" y="8657"/>
                    <a:pt x="64445" y="5709"/>
                  </a:cubicBezTo>
                  <a:cubicBezTo>
                    <a:pt x="67168" y="2765"/>
                    <a:pt x="70613" y="957"/>
                    <a:pt x="74770" y="307"/>
                  </a:cubicBezTo>
                  <a:cubicBezTo>
                    <a:pt x="80663" y="-564"/>
                    <a:pt x="85421" y="417"/>
                    <a:pt x="89020" y="3256"/>
                  </a:cubicBezTo>
                  <a:cubicBezTo>
                    <a:pt x="92626" y="6094"/>
                    <a:pt x="94814" y="9699"/>
                    <a:pt x="95581" y="14064"/>
                  </a:cubicBezTo>
                  <a:cubicBezTo>
                    <a:pt x="96341" y="18435"/>
                    <a:pt x="95691" y="22911"/>
                    <a:pt x="93613" y="27497"/>
                  </a:cubicBezTo>
                  <a:cubicBezTo>
                    <a:pt x="91529" y="32083"/>
                    <a:pt x="87653" y="35577"/>
                    <a:pt x="81981" y="37980"/>
                  </a:cubicBezTo>
                  <a:cubicBezTo>
                    <a:pt x="78916" y="39287"/>
                    <a:pt x="76297" y="39568"/>
                    <a:pt x="74114" y="38796"/>
                  </a:cubicBezTo>
                  <a:cubicBezTo>
                    <a:pt x="71926" y="38035"/>
                    <a:pt x="69963" y="37220"/>
                    <a:pt x="68210" y="36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2" name="Google Shape;3892;p32"/>
            <p:cNvSpPr/>
            <p:nvPr/>
          </p:nvSpPr>
          <p:spPr>
            <a:xfrm>
              <a:off x="4128836" y="8176961"/>
              <a:ext cx="122849" cy="178665"/>
            </a:xfrm>
            <a:custGeom>
              <a:rect b="b" l="l" r="r" t="t"/>
              <a:pathLst>
                <a:path extrusionOk="0" h="178665" w="122849">
                  <a:moveTo>
                    <a:pt x="4463" y="152212"/>
                  </a:moveTo>
                  <a:cubicBezTo>
                    <a:pt x="10307" y="146711"/>
                    <a:pt x="16454" y="141602"/>
                    <a:pt x="22898" y="136873"/>
                  </a:cubicBezTo>
                  <a:cubicBezTo>
                    <a:pt x="29348" y="132144"/>
                    <a:pt x="35577" y="127034"/>
                    <a:pt x="41597" y="121528"/>
                  </a:cubicBezTo>
                  <a:cubicBezTo>
                    <a:pt x="46757" y="116887"/>
                    <a:pt x="52689" y="111392"/>
                    <a:pt x="59392" y="105031"/>
                  </a:cubicBezTo>
                  <a:cubicBezTo>
                    <a:pt x="66096" y="98670"/>
                    <a:pt x="72457" y="91968"/>
                    <a:pt x="78477" y="84913"/>
                  </a:cubicBezTo>
                  <a:cubicBezTo>
                    <a:pt x="84492" y="77874"/>
                    <a:pt x="89608" y="70604"/>
                    <a:pt x="93825" y="63125"/>
                  </a:cubicBezTo>
                  <a:cubicBezTo>
                    <a:pt x="98036" y="55651"/>
                    <a:pt x="100142" y="48386"/>
                    <a:pt x="100142" y="41337"/>
                  </a:cubicBezTo>
                  <a:cubicBezTo>
                    <a:pt x="100142" y="39104"/>
                    <a:pt x="99630" y="37043"/>
                    <a:pt x="98593" y="35147"/>
                  </a:cubicBezTo>
                  <a:cubicBezTo>
                    <a:pt x="96702" y="31542"/>
                    <a:pt x="93990" y="29178"/>
                    <a:pt x="90473" y="28053"/>
                  </a:cubicBezTo>
                  <a:cubicBezTo>
                    <a:pt x="86950" y="26940"/>
                    <a:pt x="83295" y="26378"/>
                    <a:pt x="79514" y="26378"/>
                  </a:cubicBezTo>
                  <a:lnTo>
                    <a:pt x="79514" y="26637"/>
                  </a:lnTo>
                  <a:cubicBezTo>
                    <a:pt x="77281" y="26637"/>
                    <a:pt x="74056" y="26808"/>
                    <a:pt x="69844" y="27149"/>
                  </a:cubicBezTo>
                  <a:cubicBezTo>
                    <a:pt x="65627" y="27497"/>
                    <a:pt x="60732" y="28566"/>
                    <a:pt x="55147" y="30374"/>
                  </a:cubicBezTo>
                  <a:cubicBezTo>
                    <a:pt x="49558" y="32182"/>
                    <a:pt x="43372" y="34938"/>
                    <a:pt x="36575" y="38630"/>
                  </a:cubicBezTo>
                  <a:cubicBezTo>
                    <a:pt x="29778" y="42323"/>
                    <a:pt x="22688" y="47521"/>
                    <a:pt x="15301" y="54229"/>
                  </a:cubicBezTo>
                  <a:cubicBezTo>
                    <a:pt x="14436" y="53711"/>
                    <a:pt x="13537" y="52901"/>
                    <a:pt x="12595" y="51776"/>
                  </a:cubicBezTo>
                  <a:cubicBezTo>
                    <a:pt x="11646" y="50657"/>
                    <a:pt x="10698" y="49456"/>
                    <a:pt x="9756" y="48160"/>
                  </a:cubicBezTo>
                  <a:cubicBezTo>
                    <a:pt x="8807" y="46876"/>
                    <a:pt x="7903" y="45586"/>
                    <a:pt x="7049" y="44291"/>
                  </a:cubicBezTo>
                  <a:cubicBezTo>
                    <a:pt x="6183" y="43007"/>
                    <a:pt x="5500" y="42015"/>
                    <a:pt x="4987" y="41326"/>
                  </a:cubicBezTo>
                  <a:cubicBezTo>
                    <a:pt x="4987" y="39264"/>
                    <a:pt x="5544" y="37197"/>
                    <a:pt x="6663" y="35136"/>
                  </a:cubicBezTo>
                  <a:cubicBezTo>
                    <a:pt x="7782" y="33075"/>
                    <a:pt x="9199" y="31101"/>
                    <a:pt x="10919" y="29211"/>
                  </a:cubicBezTo>
                  <a:cubicBezTo>
                    <a:pt x="12633" y="27315"/>
                    <a:pt x="14441" y="25595"/>
                    <a:pt x="16332" y="24052"/>
                  </a:cubicBezTo>
                  <a:cubicBezTo>
                    <a:pt x="18223" y="22503"/>
                    <a:pt x="19943" y="21042"/>
                    <a:pt x="21492" y="19670"/>
                  </a:cubicBezTo>
                  <a:cubicBezTo>
                    <a:pt x="22865" y="18468"/>
                    <a:pt x="24282" y="17305"/>
                    <a:pt x="25748" y="16186"/>
                  </a:cubicBezTo>
                  <a:cubicBezTo>
                    <a:pt x="27209" y="15073"/>
                    <a:pt x="28714" y="13998"/>
                    <a:pt x="30257" y="12962"/>
                  </a:cubicBezTo>
                  <a:cubicBezTo>
                    <a:pt x="35417" y="9357"/>
                    <a:pt x="41603" y="6392"/>
                    <a:pt x="48830" y="4071"/>
                  </a:cubicBezTo>
                  <a:cubicBezTo>
                    <a:pt x="56051" y="1751"/>
                    <a:pt x="63444" y="423"/>
                    <a:pt x="71008" y="75"/>
                  </a:cubicBezTo>
                  <a:cubicBezTo>
                    <a:pt x="78571" y="-266"/>
                    <a:pt x="85837" y="555"/>
                    <a:pt x="92799" y="2528"/>
                  </a:cubicBezTo>
                  <a:cubicBezTo>
                    <a:pt x="99762" y="4501"/>
                    <a:pt x="105567" y="7985"/>
                    <a:pt x="110209" y="12967"/>
                  </a:cubicBezTo>
                  <a:cubicBezTo>
                    <a:pt x="113301" y="16407"/>
                    <a:pt x="115578" y="19978"/>
                    <a:pt x="117039" y="23671"/>
                  </a:cubicBezTo>
                  <a:cubicBezTo>
                    <a:pt x="118500" y="27364"/>
                    <a:pt x="119834" y="31360"/>
                    <a:pt x="121036" y="35660"/>
                  </a:cubicBezTo>
                  <a:cubicBezTo>
                    <a:pt x="123268" y="43740"/>
                    <a:pt x="123439" y="51605"/>
                    <a:pt x="121554" y="59256"/>
                  </a:cubicBezTo>
                  <a:cubicBezTo>
                    <a:pt x="119657" y="66911"/>
                    <a:pt x="116565" y="74126"/>
                    <a:pt x="112265" y="80911"/>
                  </a:cubicBezTo>
                  <a:cubicBezTo>
                    <a:pt x="107965" y="87707"/>
                    <a:pt x="102981" y="94112"/>
                    <a:pt x="97309" y="100126"/>
                  </a:cubicBezTo>
                  <a:cubicBezTo>
                    <a:pt x="91631" y="106139"/>
                    <a:pt x="86046" y="111469"/>
                    <a:pt x="80545" y="116110"/>
                  </a:cubicBezTo>
                  <a:cubicBezTo>
                    <a:pt x="74006" y="121616"/>
                    <a:pt x="67733" y="127288"/>
                    <a:pt x="61719" y="133136"/>
                  </a:cubicBezTo>
                  <a:cubicBezTo>
                    <a:pt x="55699" y="138978"/>
                    <a:pt x="49943" y="145085"/>
                    <a:pt x="44436" y="151440"/>
                  </a:cubicBezTo>
                  <a:cubicBezTo>
                    <a:pt x="47358" y="151440"/>
                    <a:pt x="50197" y="151308"/>
                    <a:pt x="52948" y="151055"/>
                  </a:cubicBezTo>
                  <a:cubicBezTo>
                    <a:pt x="55699" y="150796"/>
                    <a:pt x="58532" y="150663"/>
                    <a:pt x="61459" y="150663"/>
                  </a:cubicBezTo>
                  <a:cubicBezTo>
                    <a:pt x="69707" y="150663"/>
                    <a:pt x="78692" y="150878"/>
                    <a:pt x="88411" y="151308"/>
                  </a:cubicBezTo>
                  <a:cubicBezTo>
                    <a:pt x="98119" y="151744"/>
                    <a:pt x="107110" y="151270"/>
                    <a:pt x="115363" y="149892"/>
                  </a:cubicBezTo>
                  <a:cubicBezTo>
                    <a:pt x="117077" y="150751"/>
                    <a:pt x="117767" y="151832"/>
                    <a:pt x="117425" y="153116"/>
                  </a:cubicBezTo>
                  <a:cubicBezTo>
                    <a:pt x="117077" y="154400"/>
                    <a:pt x="117337" y="155916"/>
                    <a:pt x="118197" y="157625"/>
                  </a:cubicBezTo>
                  <a:cubicBezTo>
                    <a:pt x="118197" y="159521"/>
                    <a:pt x="118329" y="161411"/>
                    <a:pt x="118582" y="163302"/>
                  </a:cubicBezTo>
                  <a:cubicBezTo>
                    <a:pt x="118841" y="165198"/>
                    <a:pt x="118968" y="167039"/>
                    <a:pt x="118968" y="168847"/>
                  </a:cubicBezTo>
                  <a:cubicBezTo>
                    <a:pt x="118968" y="170649"/>
                    <a:pt x="118753" y="172369"/>
                    <a:pt x="118323" y="174000"/>
                  </a:cubicBezTo>
                  <a:cubicBezTo>
                    <a:pt x="117893" y="175632"/>
                    <a:pt x="116907" y="177059"/>
                    <a:pt x="115357" y="178255"/>
                  </a:cubicBezTo>
                  <a:cubicBezTo>
                    <a:pt x="111747" y="178597"/>
                    <a:pt x="107959" y="178724"/>
                    <a:pt x="104012" y="178641"/>
                  </a:cubicBezTo>
                  <a:cubicBezTo>
                    <a:pt x="100054" y="178553"/>
                    <a:pt x="96272" y="178426"/>
                    <a:pt x="92667" y="178255"/>
                  </a:cubicBezTo>
                  <a:cubicBezTo>
                    <a:pt x="88191" y="178084"/>
                    <a:pt x="83251" y="177908"/>
                    <a:pt x="77838" y="177737"/>
                  </a:cubicBezTo>
                  <a:cubicBezTo>
                    <a:pt x="72419" y="177572"/>
                    <a:pt x="67391" y="177313"/>
                    <a:pt x="62749" y="176965"/>
                  </a:cubicBezTo>
                  <a:cubicBezTo>
                    <a:pt x="61371" y="176800"/>
                    <a:pt x="59916" y="176888"/>
                    <a:pt x="58367" y="177225"/>
                  </a:cubicBezTo>
                  <a:cubicBezTo>
                    <a:pt x="56818" y="177572"/>
                    <a:pt x="55357" y="177660"/>
                    <a:pt x="53984" y="177484"/>
                  </a:cubicBezTo>
                  <a:cubicBezTo>
                    <a:pt x="50197" y="177136"/>
                    <a:pt x="46073" y="177015"/>
                    <a:pt x="41603" y="177092"/>
                  </a:cubicBezTo>
                  <a:cubicBezTo>
                    <a:pt x="37132" y="177180"/>
                    <a:pt x="32617" y="177307"/>
                    <a:pt x="28063" y="177484"/>
                  </a:cubicBezTo>
                  <a:cubicBezTo>
                    <a:pt x="23504" y="177654"/>
                    <a:pt x="19039" y="177831"/>
                    <a:pt x="14651" y="177996"/>
                  </a:cubicBezTo>
                  <a:cubicBezTo>
                    <a:pt x="10268" y="178167"/>
                    <a:pt x="6272" y="178255"/>
                    <a:pt x="2661" y="178255"/>
                  </a:cubicBezTo>
                  <a:cubicBezTo>
                    <a:pt x="252" y="171382"/>
                    <a:pt x="-520" y="166052"/>
                    <a:pt x="340" y="162266"/>
                  </a:cubicBezTo>
                  <a:cubicBezTo>
                    <a:pt x="1194" y="158490"/>
                    <a:pt x="2567" y="155144"/>
                    <a:pt x="4463" y="152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3" name="Google Shape;3893;p32"/>
            <p:cNvSpPr/>
            <p:nvPr/>
          </p:nvSpPr>
          <p:spPr>
            <a:xfrm>
              <a:off x="4618982" y="8174203"/>
              <a:ext cx="131291" cy="181310"/>
            </a:xfrm>
            <a:custGeom>
              <a:rect b="b" l="l" r="r" t="t"/>
              <a:pathLst>
                <a:path extrusionOk="0" h="181310" w="131291">
                  <a:moveTo>
                    <a:pt x="96456" y="98501"/>
                  </a:moveTo>
                  <a:cubicBezTo>
                    <a:pt x="96114" y="98336"/>
                    <a:pt x="95855" y="98160"/>
                    <a:pt x="95684" y="97989"/>
                  </a:cubicBezTo>
                  <a:cubicBezTo>
                    <a:pt x="95514" y="97823"/>
                    <a:pt x="95260" y="97730"/>
                    <a:pt x="94913" y="97730"/>
                  </a:cubicBezTo>
                  <a:cubicBezTo>
                    <a:pt x="92680" y="95845"/>
                    <a:pt x="89802" y="94384"/>
                    <a:pt x="86274" y="93348"/>
                  </a:cubicBezTo>
                  <a:cubicBezTo>
                    <a:pt x="82752" y="92312"/>
                    <a:pt x="79014" y="91672"/>
                    <a:pt x="75061" y="91419"/>
                  </a:cubicBezTo>
                  <a:cubicBezTo>
                    <a:pt x="71109" y="91160"/>
                    <a:pt x="67239" y="91160"/>
                    <a:pt x="63457" y="91419"/>
                  </a:cubicBezTo>
                  <a:cubicBezTo>
                    <a:pt x="59670" y="91672"/>
                    <a:pt x="56494" y="92064"/>
                    <a:pt x="53915" y="92576"/>
                  </a:cubicBezTo>
                  <a:cubicBezTo>
                    <a:pt x="53402" y="92747"/>
                    <a:pt x="52404" y="92835"/>
                    <a:pt x="50949" y="92835"/>
                  </a:cubicBezTo>
                  <a:cubicBezTo>
                    <a:pt x="49482" y="92835"/>
                    <a:pt x="47983" y="92835"/>
                    <a:pt x="46439" y="92835"/>
                  </a:cubicBezTo>
                  <a:cubicBezTo>
                    <a:pt x="44885" y="92835"/>
                    <a:pt x="43380" y="92835"/>
                    <a:pt x="41919" y="92835"/>
                  </a:cubicBezTo>
                  <a:cubicBezTo>
                    <a:pt x="40458" y="92835"/>
                    <a:pt x="39466" y="92835"/>
                    <a:pt x="38953" y="92835"/>
                  </a:cubicBezTo>
                  <a:cubicBezTo>
                    <a:pt x="38606" y="92835"/>
                    <a:pt x="38440" y="91760"/>
                    <a:pt x="38440" y="89611"/>
                  </a:cubicBezTo>
                  <a:cubicBezTo>
                    <a:pt x="38440" y="87461"/>
                    <a:pt x="38517" y="85102"/>
                    <a:pt x="38694" y="82517"/>
                  </a:cubicBezTo>
                  <a:cubicBezTo>
                    <a:pt x="38870" y="79932"/>
                    <a:pt x="38997" y="77529"/>
                    <a:pt x="39085" y="75297"/>
                  </a:cubicBezTo>
                  <a:cubicBezTo>
                    <a:pt x="39173" y="73064"/>
                    <a:pt x="39041" y="71775"/>
                    <a:pt x="38694" y="71427"/>
                  </a:cubicBezTo>
                  <a:cubicBezTo>
                    <a:pt x="39383" y="71262"/>
                    <a:pt x="40287" y="71130"/>
                    <a:pt x="41406" y="71042"/>
                  </a:cubicBezTo>
                  <a:cubicBezTo>
                    <a:pt x="42520" y="70953"/>
                    <a:pt x="43727" y="70909"/>
                    <a:pt x="45011" y="70909"/>
                  </a:cubicBezTo>
                  <a:cubicBezTo>
                    <a:pt x="46307" y="70909"/>
                    <a:pt x="47547" y="70909"/>
                    <a:pt x="48755" y="70909"/>
                  </a:cubicBezTo>
                  <a:cubicBezTo>
                    <a:pt x="49956" y="70909"/>
                    <a:pt x="50905" y="70821"/>
                    <a:pt x="51588" y="70650"/>
                  </a:cubicBezTo>
                  <a:cubicBezTo>
                    <a:pt x="55370" y="69614"/>
                    <a:pt x="60227" y="68198"/>
                    <a:pt x="66158" y="66401"/>
                  </a:cubicBezTo>
                  <a:cubicBezTo>
                    <a:pt x="72096" y="64593"/>
                    <a:pt x="77851" y="62405"/>
                    <a:pt x="83441" y="59825"/>
                  </a:cubicBezTo>
                  <a:cubicBezTo>
                    <a:pt x="89031" y="57246"/>
                    <a:pt x="93794" y="54192"/>
                    <a:pt x="97757" y="50675"/>
                  </a:cubicBezTo>
                  <a:cubicBezTo>
                    <a:pt x="101710" y="47154"/>
                    <a:pt x="103683" y="43157"/>
                    <a:pt x="103683" y="38682"/>
                  </a:cubicBezTo>
                  <a:cubicBezTo>
                    <a:pt x="103683" y="35937"/>
                    <a:pt x="102823" y="33699"/>
                    <a:pt x="101103" y="31979"/>
                  </a:cubicBezTo>
                  <a:cubicBezTo>
                    <a:pt x="99389" y="30260"/>
                    <a:pt x="97322" y="28887"/>
                    <a:pt x="94913" y="27851"/>
                  </a:cubicBezTo>
                  <a:cubicBezTo>
                    <a:pt x="90960" y="26302"/>
                    <a:pt x="86622" y="25398"/>
                    <a:pt x="81892" y="25139"/>
                  </a:cubicBezTo>
                  <a:cubicBezTo>
                    <a:pt x="77162" y="24886"/>
                    <a:pt x="72823" y="25189"/>
                    <a:pt x="68871" y="26043"/>
                  </a:cubicBezTo>
                  <a:cubicBezTo>
                    <a:pt x="67834" y="26390"/>
                    <a:pt x="66550" y="26650"/>
                    <a:pt x="65001" y="26815"/>
                  </a:cubicBezTo>
                  <a:cubicBezTo>
                    <a:pt x="63452" y="26986"/>
                    <a:pt x="61864" y="27206"/>
                    <a:pt x="60227" y="27460"/>
                  </a:cubicBezTo>
                  <a:cubicBezTo>
                    <a:pt x="58595" y="27719"/>
                    <a:pt x="57046" y="27978"/>
                    <a:pt x="55585" y="28231"/>
                  </a:cubicBezTo>
                  <a:cubicBezTo>
                    <a:pt x="54118" y="28491"/>
                    <a:pt x="53049" y="28794"/>
                    <a:pt x="52360" y="29135"/>
                  </a:cubicBezTo>
                  <a:cubicBezTo>
                    <a:pt x="50464" y="29830"/>
                    <a:pt x="48788" y="30475"/>
                    <a:pt x="47327" y="31070"/>
                  </a:cubicBezTo>
                  <a:cubicBezTo>
                    <a:pt x="45866" y="31671"/>
                    <a:pt x="44449" y="32272"/>
                    <a:pt x="43076" y="32872"/>
                  </a:cubicBezTo>
                  <a:cubicBezTo>
                    <a:pt x="41693" y="33479"/>
                    <a:pt x="40276" y="34080"/>
                    <a:pt x="38821" y="34680"/>
                  </a:cubicBezTo>
                  <a:cubicBezTo>
                    <a:pt x="37360" y="35287"/>
                    <a:pt x="35684" y="36020"/>
                    <a:pt x="33793" y="36868"/>
                  </a:cubicBezTo>
                  <a:cubicBezTo>
                    <a:pt x="31726" y="37734"/>
                    <a:pt x="29664" y="38632"/>
                    <a:pt x="27602" y="39580"/>
                  </a:cubicBezTo>
                  <a:cubicBezTo>
                    <a:pt x="25535" y="40528"/>
                    <a:pt x="23302" y="41509"/>
                    <a:pt x="20893" y="42546"/>
                  </a:cubicBezTo>
                  <a:cubicBezTo>
                    <a:pt x="18831" y="43405"/>
                    <a:pt x="17200" y="42849"/>
                    <a:pt x="15992" y="40870"/>
                  </a:cubicBezTo>
                  <a:cubicBezTo>
                    <a:pt x="14791" y="38897"/>
                    <a:pt x="13842" y="36488"/>
                    <a:pt x="13159" y="33655"/>
                  </a:cubicBezTo>
                  <a:cubicBezTo>
                    <a:pt x="12470" y="30816"/>
                    <a:pt x="12001" y="28066"/>
                    <a:pt x="11742" y="25398"/>
                  </a:cubicBezTo>
                  <a:cubicBezTo>
                    <a:pt x="11483" y="22736"/>
                    <a:pt x="11439" y="21149"/>
                    <a:pt x="11610" y="20625"/>
                  </a:cubicBezTo>
                  <a:cubicBezTo>
                    <a:pt x="14190" y="18911"/>
                    <a:pt x="17288" y="17147"/>
                    <a:pt x="20893" y="15339"/>
                  </a:cubicBezTo>
                  <a:cubicBezTo>
                    <a:pt x="24510" y="13532"/>
                    <a:pt x="28159" y="11817"/>
                    <a:pt x="31853" y="10186"/>
                  </a:cubicBezTo>
                  <a:cubicBezTo>
                    <a:pt x="35546" y="8554"/>
                    <a:pt x="39030" y="7138"/>
                    <a:pt x="42299" y="5931"/>
                  </a:cubicBezTo>
                  <a:cubicBezTo>
                    <a:pt x="45557" y="4729"/>
                    <a:pt x="48143" y="3869"/>
                    <a:pt x="50034" y="3351"/>
                  </a:cubicBezTo>
                  <a:cubicBezTo>
                    <a:pt x="53986" y="2150"/>
                    <a:pt x="58032" y="1246"/>
                    <a:pt x="62151" y="645"/>
                  </a:cubicBezTo>
                  <a:cubicBezTo>
                    <a:pt x="66280" y="44"/>
                    <a:pt x="70574" y="-83"/>
                    <a:pt x="75050" y="254"/>
                  </a:cubicBezTo>
                  <a:lnTo>
                    <a:pt x="75309" y="0"/>
                  </a:lnTo>
                  <a:cubicBezTo>
                    <a:pt x="80293" y="513"/>
                    <a:pt x="85238" y="1284"/>
                    <a:pt x="90139" y="2321"/>
                  </a:cubicBezTo>
                  <a:cubicBezTo>
                    <a:pt x="95034" y="3346"/>
                    <a:pt x="99543" y="4939"/>
                    <a:pt x="103672" y="7094"/>
                  </a:cubicBezTo>
                  <a:cubicBezTo>
                    <a:pt x="107801" y="9243"/>
                    <a:pt x="111539" y="12032"/>
                    <a:pt x="114891" y="15472"/>
                  </a:cubicBezTo>
                  <a:cubicBezTo>
                    <a:pt x="118248" y="18911"/>
                    <a:pt x="120861" y="23122"/>
                    <a:pt x="122757" y="28110"/>
                  </a:cubicBezTo>
                  <a:cubicBezTo>
                    <a:pt x="124472" y="32404"/>
                    <a:pt x="125376" y="36191"/>
                    <a:pt x="125464" y="39454"/>
                  </a:cubicBezTo>
                  <a:cubicBezTo>
                    <a:pt x="125553" y="42722"/>
                    <a:pt x="125078" y="46415"/>
                    <a:pt x="124047" y="50543"/>
                  </a:cubicBezTo>
                  <a:cubicBezTo>
                    <a:pt x="123187" y="53812"/>
                    <a:pt x="121683" y="56816"/>
                    <a:pt x="119538" y="59566"/>
                  </a:cubicBezTo>
                  <a:cubicBezTo>
                    <a:pt x="117383" y="62322"/>
                    <a:pt x="114935" y="64769"/>
                    <a:pt x="112184" y="66919"/>
                  </a:cubicBezTo>
                  <a:cubicBezTo>
                    <a:pt x="109439" y="69074"/>
                    <a:pt x="106517" y="71047"/>
                    <a:pt x="103419" y="72844"/>
                  </a:cubicBezTo>
                  <a:cubicBezTo>
                    <a:pt x="100315" y="74652"/>
                    <a:pt x="97399" y="76239"/>
                    <a:pt x="94648" y="77617"/>
                  </a:cubicBezTo>
                  <a:cubicBezTo>
                    <a:pt x="99979" y="79166"/>
                    <a:pt x="104621" y="80930"/>
                    <a:pt x="108573" y="82903"/>
                  </a:cubicBezTo>
                  <a:cubicBezTo>
                    <a:pt x="112526" y="84882"/>
                    <a:pt x="116004" y="87158"/>
                    <a:pt x="119020" y="89743"/>
                  </a:cubicBezTo>
                  <a:cubicBezTo>
                    <a:pt x="122019" y="92317"/>
                    <a:pt x="124472" y="95332"/>
                    <a:pt x="126368" y="98766"/>
                  </a:cubicBezTo>
                  <a:cubicBezTo>
                    <a:pt x="128265" y="102205"/>
                    <a:pt x="129808" y="106245"/>
                    <a:pt x="131010" y="110886"/>
                  </a:cubicBezTo>
                  <a:cubicBezTo>
                    <a:pt x="132383" y="128761"/>
                    <a:pt x="128733" y="143759"/>
                    <a:pt x="120051" y="155879"/>
                  </a:cubicBezTo>
                  <a:cubicBezTo>
                    <a:pt x="111368" y="167994"/>
                    <a:pt x="98088" y="176036"/>
                    <a:pt x="80205" y="179988"/>
                  </a:cubicBezTo>
                  <a:cubicBezTo>
                    <a:pt x="74874" y="181024"/>
                    <a:pt x="69885" y="181448"/>
                    <a:pt x="65243" y="181272"/>
                  </a:cubicBezTo>
                  <a:cubicBezTo>
                    <a:pt x="63523" y="181272"/>
                    <a:pt x="61853" y="181184"/>
                    <a:pt x="60216" y="181019"/>
                  </a:cubicBezTo>
                  <a:cubicBezTo>
                    <a:pt x="58584" y="180848"/>
                    <a:pt x="56902" y="180671"/>
                    <a:pt x="55182" y="180500"/>
                  </a:cubicBezTo>
                  <a:cubicBezTo>
                    <a:pt x="50712" y="180159"/>
                    <a:pt x="45342" y="178830"/>
                    <a:pt x="39069" y="176510"/>
                  </a:cubicBezTo>
                  <a:cubicBezTo>
                    <a:pt x="32795" y="174189"/>
                    <a:pt x="26726" y="171737"/>
                    <a:pt x="20888" y="169157"/>
                  </a:cubicBezTo>
                  <a:cubicBezTo>
                    <a:pt x="14013" y="166065"/>
                    <a:pt x="7051" y="162708"/>
                    <a:pt x="0" y="159104"/>
                  </a:cubicBezTo>
                  <a:cubicBezTo>
                    <a:pt x="0" y="158756"/>
                    <a:pt x="88" y="157985"/>
                    <a:pt x="259" y="156783"/>
                  </a:cubicBezTo>
                  <a:cubicBezTo>
                    <a:pt x="424" y="155582"/>
                    <a:pt x="601" y="154292"/>
                    <a:pt x="772" y="152914"/>
                  </a:cubicBezTo>
                  <a:cubicBezTo>
                    <a:pt x="937" y="151541"/>
                    <a:pt x="1114" y="150290"/>
                    <a:pt x="1284" y="149177"/>
                  </a:cubicBezTo>
                  <a:cubicBezTo>
                    <a:pt x="1455" y="148058"/>
                    <a:pt x="1632" y="147325"/>
                    <a:pt x="1803" y="146978"/>
                  </a:cubicBezTo>
                  <a:cubicBezTo>
                    <a:pt x="2828" y="143886"/>
                    <a:pt x="3864" y="141609"/>
                    <a:pt x="4895" y="140149"/>
                  </a:cubicBezTo>
                  <a:cubicBezTo>
                    <a:pt x="5921" y="138688"/>
                    <a:pt x="6957" y="137012"/>
                    <a:pt x="7988" y="135122"/>
                  </a:cubicBezTo>
                  <a:cubicBezTo>
                    <a:pt x="9013" y="135463"/>
                    <a:pt x="10954" y="136450"/>
                    <a:pt x="13787" y="138087"/>
                  </a:cubicBezTo>
                  <a:cubicBezTo>
                    <a:pt x="16626" y="139719"/>
                    <a:pt x="19890" y="141565"/>
                    <a:pt x="23589" y="143632"/>
                  </a:cubicBezTo>
                  <a:cubicBezTo>
                    <a:pt x="27283" y="145693"/>
                    <a:pt x="31108" y="147672"/>
                    <a:pt x="35061" y="149557"/>
                  </a:cubicBezTo>
                  <a:cubicBezTo>
                    <a:pt x="39014" y="151453"/>
                    <a:pt x="42713" y="152826"/>
                    <a:pt x="46153" y="153685"/>
                  </a:cubicBezTo>
                  <a:cubicBezTo>
                    <a:pt x="53374" y="156430"/>
                    <a:pt x="60375" y="157467"/>
                    <a:pt x="67173" y="156778"/>
                  </a:cubicBezTo>
                  <a:cubicBezTo>
                    <a:pt x="73964" y="156089"/>
                    <a:pt x="80061" y="154286"/>
                    <a:pt x="85480" y="151365"/>
                  </a:cubicBezTo>
                  <a:cubicBezTo>
                    <a:pt x="90905" y="148444"/>
                    <a:pt x="95492" y="144701"/>
                    <a:pt x="99284" y="140149"/>
                  </a:cubicBezTo>
                  <a:cubicBezTo>
                    <a:pt x="103066" y="135596"/>
                    <a:pt x="105602" y="130823"/>
                    <a:pt x="106892" y="125834"/>
                  </a:cubicBezTo>
                  <a:cubicBezTo>
                    <a:pt x="108176" y="120852"/>
                    <a:pt x="108055" y="115952"/>
                    <a:pt x="106506" y="111140"/>
                  </a:cubicBezTo>
                  <a:cubicBezTo>
                    <a:pt x="104973" y="106328"/>
                    <a:pt x="101622" y="102117"/>
                    <a:pt x="96456" y="985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4" name="Google Shape;3894;p32"/>
            <p:cNvSpPr/>
            <p:nvPr/>
          </p:nvSpPr>
          <p:spPr>
            <a:xfrm>
              <a:off x="4138606" y="7182714"/>
              <a:ext cx="133884" cy="187637"/>
            </a:xfrm>
            <a:custGeom>
              <a:rect b="b" l="l" r="r" t="t"/>
              <a:pathLst>
                <a:path extrusionOk="0" h="187637" w="133884">
                  <a:moveTo>
                    <a:pt x="118664" y="33175"/>
                  </a:moveTo>
                  <a:cubicBezTo>
                    <a:pt x="120897" y="38334"/>
                    <a:pt x="121801" y="42589"/>
                    <a:pt x="121371" y="45940"/>
                  </a:cubicBezTo>
                  <a:cubicBezTo>
                    <a:pt x="120941" y="49297"/>
                    <a:pt x="120555" y="52604"/>
                    <a:pt x="120213" y="55867"/>
                  </a:cubicBezTo>
                  <a:cubicBezTo>
                    <a:pt x="120042" y="57763"/>
                    <a:pt x="119011" y="59951"/>
                    <a:pt x="117120" y="62442"/>
                  </a:cubicBezTo>
                  <a:cubicBezTo>
                    <a:pt x="115224" y="64934"/>
                    <a:pt x="112997" y="67469"/>
                    <a:pt x="110417" y="70049"/>
                  </a:cubicBezTo>
                  <a:cubicBezTo>
                    <a:pt x="107837" y="72628"/>
                    <a:pt x="105257" y="75037"/>
                    <a:pt x="102682" y="77269"/>
                  </a:cubicBezTo>
                  <a:cubicBezTo>
                    <a:pt x="100103" y="79507"/>
                    <a:pt x="98041" y="81227"/>
                    <a:pt x="96492" y="82428"/>
                  </a:cubicBezTo>
                  <a:cubicBezTo>
                    <a:pt x="96833" y="83117"/>
                    <a:pt x="98983" y="84363"/>
                    <a:pt x="102936" y="86165"/>
                  </a:cubicBezTo>
                  <a:cubicBezTo>
                    <a:pt x="106889" y="87973"/>
                    <a:pt x="111145" y="90679"/>
                    <a:pt x="115704" y="94290"/>
                  </a:cubicBezTo>
                  <a:cubicBezTo>
                    <a:pt x="120257" y="97894"/>
                    <a:pt x="124425" y="102712"/>
                    <a:pt x="128212" y="108731"/>
                  </a:cubicBezTo>
                  <a:cubicBezTo>
                    <a:pt x="131988" y="114749"/>
                    <a:pt x="133885" y="122312"/>
                    <a:pt x="133885" y="131423"/>
                  </a:cubicBezTo>
                  <a:cubicBezTo>
                    <a:pt x="133885" y="132282"/>
                    <a:pt x="133796" y="133186"/>
                    <a:pt x="133625" y="134129"/>
                  </a:cubicBezTo>
                  <a:cubicBezTo>
                    <a:pt x="133455" y="135077"/>
                    <a:pt x="133366" y="135975"/>
                    <a:pt x="133366" y="136835"/>
                  </a:cubicBezTo>
                  <a:lnTo>
                    <a:pt x="133107" y="137094"/>
                  </a:lnTo>
                  <a:cubicBezTo>
                    <a:pt x="132589" y="145004"/>
                    <a:pt x="130141" y="152136"/>
                    <a:pt x="125759" y="158497"/>
                  </a:cubicBezTo>
                  <a:cubicBezTo>
                    <a:pt x="121376" y="164857"/>
                    <a:pt x="115957" y="170231"/>
                    <a:pt x="109507" y="174613"/>
                  </a:cubicBezTo>
                  <a:cubicBezTo>
                    <a:pt x="103063" y="178995"/>
                    <a:pt x="95968" y="182302"/>
                    <a:pt x="88234" y="184540"/>
                  </a:cubicBezTo>
                  <a:cubicBezTo>
                    <a:pt x="80499" y="186772"/>
                    <a:pt x="73018" y="187720"/>
                    <a:pt x="65797" y="187378"/>
                  </a:cubicBezTo>
                  <a:lnTo>
                    <a:pt x="65797" y="187637"/>
                  </a:lnTo>
                  <a:cubicBezTo>
                    <a:pt x="62704" y="187467"/>
                    <a:pt x="59352" y="187119"/>
                    <a:pt x="55742" y="186601"/>
                  </a:cubicBezTo>
                  <a:cubicBezTo>
                    <a:pt x="52131" y="186083"/>
                    <a:pt x="48476" y="185400"/>
                    <a:pt x="44782" y="184540"/>
                  </a:cubicBezTo>
                  <a:cubicBezTo>
                    <a:pt x="41083" y="183680"/>
                    <a:pt x="37516" y="182561"/>
                    <a:pt x="34082" y="181189"/>
                  </a:cubicBezTo>
                  <a:cubicBezTo>
                    <a:pt x="30642" y="179811"/>
                    <a:pt x="27632" y="178267"/>
                    <a:pt x="25058" y="176548"/>
                  </a:cubicBezTo>
                  <a:cubicBezTo>
                    <a:pt x="23680" y="175688"/>
                    <a:pt x="22434" y="174745"/>
                    <a:pt x="21315" y="173709"/>
                  </a:cubicBezTo>
                  <a:cubicBezTo>
                    <a:pt x="20195" y="172678"/>
                    <a:pt x="18950" y="171736"/>
                    <a:pt x="17577" y="170871"/>
                  </a:cubicBezTo>
                  <a:cubicBezTo>
                    <a:pt x="14826" y="168985"/>
                    <a:pt x="12505" y="166836"/>
                    <a:pt x="10614" y="164427"/>
                  </a:cubicBezTo>
                  <a:cubicBezTo>
                    <a:pt x="8894" y="162195"/>
                    <a:pt x="7428" y="159786"/>
                    <a:pt x="6232" y="157207"/>
                  </a:cubicBezTo>
                  <a:cubicBezTo>
                    <a:pt x="5030" y="154627"/>
                    <a:pt x="3994" y="152053"/>
                    <a:pt x="3139" y="149474"/>
                  </a:cubicBezTo>
                  <a:cubicBezTo>
                    <a:pt x="-819" y="137271"/>
                    <a:pt x="-1034" y="126484"/>
                    <a:pt x="2494" y="117114"/>
                  </a:cubicBezTo>
                  <a:cubicBezTo>
                    <a:pt x="6017" y="107749"/>
                    <a:pt x="12163" y="99112"/>
                    <a:pt x="20929" y="91203"/>
                  </a:cubicBezTo>
                  <a:cubicBezTo>
                    <a:pt x="22301" y="89825"/>
                    <a:pt x="23856" y="88497"/>
                    <a:pt x="25570" y="87207"/>
                  </a:cubicBezTo>
                  <a:cubicBezTo>
                    <a:pt x="27285" y="85917"/>
                    <a:pt x="29010" y="84931"/>
                    <a:pt x="30730" y="84242"/>
                  </a:cubicBezTo>
                  <a:cubicBezTo>
                    <a:pt x="28498" y="82357"/>
                    <a:pt x="26386" y="79987"/>
                    <a:pt x="24413" y="77153"/>
                  </a:cubicBezTo>
                  <a:cubicBezTo>
                    <a:pt x="22434" y="74315"/>
                    <a:pt x="20587" y="71697"/>
                    <a:pt x="18872" y="69288"/>
                  </a:cubicBezTo>
                  <a:cubicBezTo>
                    <a:pt x="13883" y="61897"/>
                    <a:pt x="11430" y="54505"/>
                    <a:pt x="11518" y="47114"/>
                  </a:cubicBezTo>
                  <a:cubicBezTo>
                    <a:pt x="11607" y="39723"/>
                    <a:pt x="13498" y="32932"/>
                    <a:pt x="17197" y="26743"/>
                  </a:cubicBezTo>
                  <a:cubicBezTo>
                    <a:pt x="20890" y="20553"/>
                    <a:pt x="25962" y="15267"/>
                    <a:pt x="32412" y="10885"/>
                  </a:cubicBezTo>
                  <a:cubicBezTo>
                    <a:pt x="38856" y="6503"/>
                    <a:pt x="45863" y="3626"/>
                    <a:pt x="53432" y="2248"/>
                  </a:cubicBezTo>
                  <a:cubicBezTo>
                    <a:pt x="56177" y="1735"/>
                    <a:pt x="59016" y="1179"/>
                    <a:pt x="61943" y="573"/>
                  </a:cubicBezTo>
                  <a:cubicBezTo>
                    <a:pt x="64865" y="-28"/>
                    <a:pt x="67787" y="-155"/>
                    <a:pt x="70714" y="187"/>
                  </a:cubicBezTo>
                  <a:cubicBezTo>
                    <a:pt x="79827" y="1217"/>
                    <a:pt x="87302" y="2981"/>
                    <a:pt x="93151" y="5473"/>
                  </a:cubicBezTo>
                  <a:cubicBezTo>
                    <a:pt x="98994" y="7964"/>
                    <a:pt x="103680" y="10802"/>
                    <a:pt x="107208" y="13983"/>
                  </a:cubicBezTo>
                  <a:cubicBezTo>
                    <a:pt x="110731" y="17169"/>
                    <a:pt x="113311" y="20476"/>
                    <a:pt x="114948" y="23909"/>
                  </a:cubicBezTo>
                  <a:cubicBezTo>
                    <a:pt x="116558" y="27332"/>
                    <a:pt x="117804" y="30424"/>
                    <a:pt x="118664" y="33175"/>
                  </a:cubicBezTo>
                  <a:close/>
                  <a:moveTo>
                    <a:pt x="108609" y="129350"/>
                  </a:moveTo>
                  <a:cubicBezTo>
                    <a:pt x="108609" y="124538"/>
                    <a:pt x="107186" y="120239"/>
                    <a:pt x="104353" y="116458"/>
                  </a:cubicBezTo>
                  <a:cubicBezTo>
                    <a:pt x="101514" y="112677"/>
                    <a:pt x="97991" y="109497"/>
                    <a:pt x="93779" y="106917"/>
                  </a:cubicBezTo>
                  <a:cubicBezTo>
                    <a:pt x="89562" y="104338"/>
                    <a:pt x="85009" y="102320"/>
                    <a:pt x="80113" y="100860"/>
                  </a:cubicBezTo>
                  <a:cubicBezTo>
                    <a:pt x="75213" y="99399"/>
                    <a:pt x="70698" y="98583"/>
                    <a:pt x="66574" y="98407"/>
                  </a:cubicBezTo>
                  <a:cubicBezTo>
                    <a:pt x="60902" y="98065"/>
                    <a:pt x="56172" y="98969"/>
                    <a:pt x="52390" y="101113"/>
                  </a:cubicBezTo>
                  <a:cubicBezTo>
                    <a:pt x="48603" y="103263"/>
                    <a:pt x="44655" y="106057"/>
                    <a:pt x="40526" y="109497"/>
                  </a:cubicBezTo>
                  <a:cubicBezTo>
                    <a:pt x="36916" y="112423"/>
                    <a:pt x="34165" y="115901"/>
                    <a:pt x="32274" y="119936"/>
                  </a:cubicBezTo>
                  <a:cubicBezTo>
                    <a:pt x="30378" y="123976"/>
                    <a:pt x="29181" y="128314"/>
                    <a:pt x="28669" y="132960"/>
                  </a:cubicBezTo>
                  <a:cubicBezTo>
                    <a:pt x="27803" y="140181"/>
                    <a:pt x="29181" y="146156"/>
                    <a:pt x="32792" y="150879"/>
                  </a:cubicBezTo>
                  <a:cubicBezTo>
                    <a:pt x="36403" y="155608"/>
                    <a:pt x="41177" y="159086"/>
                    <a:pt x="47103" y="161324"/>
                  </a:cubicBezTo>
                  <a:cubicBezTo>
                    <a:pt x="53035" y="163562"/>
                    <a:pt x="59567" y="164549"/>
                    <a:pt x="66706" y="164289"/>
                  </a:cubicBezTo>
                  <a:cubicBezTo>
                    <a:pt x="73840" y="164030"/>
                    <a:pt x="80505" y="162575"/>
                    <a:pt x="86696" y="159908"/>
                  </a:cubicBezTo>
                  <a:cubicBezTo>
                    <a:pt x="92886" y="157245"/>
                    <a:pt x="98085" y="153376"/>
                    <a:pt x="102297" y="148300"/>
                  </a:cubicBezTo>
                  <a:cubicBezTo>
                    <a:pt x="106503" y="143234"/>
                    <a:pt x="108609" y="136918"/>
                    <a:pt x="108609" y="129350"/>
                  </a:cubicBezTo>
                  <a:close/>
                  <a:moveTo>
                    <a:pt x="90814" y="28275"/>
                  </a:moveTo>
                  <a:cubicBezTo>
                    <a:pt x="88063" y="25866"/>
                    <a:pt x="85053" y="24146"/>
                    <a:pt x="81789" y="23116"/>
                  </a:cubicBezTo>
                  <a:cubicBezTo>
                    <a:pt x="78520" y="22085"/>
                    <a:pt x="75086" y="21484"/>
                    <a:pt x="71475" y="21313"/>
                  </a:cubicBezTo>
                  <a:lnTo>
                    <a:pt x="71216" y="21572"/>
                  </a:lnTo>
                  <a:cubicBezTo>
                    <a:pt x="64678" y="21054"/>
                    <a:pt x="58360" y="22261"/>
                    <a:pt x="52258" y="25183"/>
                  </a:cubicBezTo>
                  <a:cubicBezTo>
                    <a:pt x="46149" y="28109"/>
                    <a:pt x="41469" y="31929"/>
                    <a:pt x="38200" y="36653"/>
                  </a:cubicBezTo>
                  <a:cubicBezTo>
                    <a:pt x="34931" y="41382"/>
                    <a:pt x="33641" y="46541"/>
                    <a:pt x="34330" y="52124"/>
                  </a:cubicBezTo>
                  <a:cubicBezTo>
                    <a:pt x="35019" y="57713"/>
                    <a:pt x="38884" y="62999"/>
                    <a:pt x="45934" y="67982"/>
                  </a:cubicBezTo>
                  <a:cubicBezTo>
                    <a:pt x="49887" y="69531"/>
                    <a:pt x="53156" y="70264"/>
                    <a:pt x="55736" y="70170"/>
                  </a:cubicBezTo>
                  <a:cubicBezTo>
                    <a:pt x="58316" y="70087"/>
                    <a:pt x="61750" y="69872"/>
                    <a:pt x="66056" y="69525"/>
                  </a:cubicBezTo>
                  <a:cubicBezTo>
                    <a:pt x="68978" y="69354"/>
                    <a:pt x="72247" y="68494"/>
                    <a:pt x="75858" y="66946"/>
                  </a:cubicBezTo>
                  <a:cubicBezTo>
                    <a:pt x="79463" y="65397"/>
                    <a:pt x="82859" y="63462"/>
                    <a:pt x="86045" y="61142"/>
                  </a:cubicBezTo>
                  <a:cubicBezTo>
                    <a:pt x="89220" y="58816"/>
                    <a:pt x="91933" y="56159"/>
                    <a:pt x="94171" y="53144"/>
                  </a:cubicBezTo>
                  <a:cubicBezTo>
                    <a:pt x="96404" y="50135"/>
                    <a:pt x="97611" y="46998"/>
                    <a:pt x="97782" y="43730"/>
                  </a:cubicBezTo>
                  <a:cubicBezTo>
                    <a:pt x="97782" y="42699"/>
                    <a:pt x="97649" y="41409"/>
                    <a:pt x="97396" y="39861"/>
                  </a:cubicBezTo>
                  <a:cubicBezTo>
                    <a:pt x="97137" y="38312"/>
                    <a:pt x="96707" y="36769"/>
                    <a:pt x="96106" y="35220"/>
                  </a:cubicBezTo>
                  <a:cubicBezTo>
                    <a:pt x="95499" y="33671"/>
                    <a:pt x="94728" y="32254"/>
                    <a:pt x="93785" y="30965"/>
                  </a:cubicBezTo>
                  <a:cubicBezTo>
                    <a:pt x="92831" y="29691"/>
                    <a:pt x="91844" y="28787"/>
                    <a:pt x="90814" y="282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5" name="Google Shape;3895;p32"/>
            <p:cNvSpPr/>
            <p:nvPr/>
          </p:nvSpPr>
          <p:spPr>
            <a:xfrm>
              <a:off x="4611026" y="7176700"/>
              <a:ext cx="125470" cy="186938"/>
            </a:xfrm>
            <a:custGeom>
              <a:rect b="b" l="l" r="r" t="t"/>
              <a:pathLst>
                <a:path extrusionOk="0" h="186938" w="125470">
                  <a:moveTo>
                    <a:pt x="68475" y="154193"/>
                  </a:moveTo>
                  <a:cubicBezTo>
                    <a:pt x="71744" y="151271"/>
                    <a:pt x="74577" y="148477"/>
                    <a:pt x="76986" y="145809"/>
                  </a:cubicBezTo>
                  <a:cubicBezTo>
                    <a:pt x="79395" y="143147"/>
                    <a:pt x="81457" y="140314"/>
                    <a:pt x="83177" y="137299"/>
                  </a:cubicBezTo>
                  <a:cubicBezTo>
                    <a:pt x="84897" y="134295"/>
                    <a:pt x="86358" y="131071"/>
                    <a:pt x="87565" y="127631"/>
                  </a:cubicBezTo>
                  <a:cubicBezTo>
                    <a:pt x="88767" y="124192"/>
                    <a:pt x="89886" y="120328"/>
                    <a:pt x="90912" y="116029"/>
                  </a:cubicBezTo>
                  <a:cubicBezTo>
                    <a:pt x="90741" y="116029"/>
                    <a:pt x="90658" y="115643"/>
                    <a:pt x="90658" y="114871"/>
                  </a:cubicBezTo>
                  <a:cubicBezTo>
                    <a:pt x="90658" y="114100"/>
                    <a:pt x="90697" y="113240"/>
                    <a:pt x="90790" y="112292"/>
                  </a:cubicBezTo>
                  <a:cubicBezTo>
                    <a:pt x="90867" y="111349"/>
                    <a:pt x="90912" y="110104"/>
                    <a:pt x="90912" y="108555"/>
                  </a:cubicBezTo>
                  <a:cubicBezTo>
                    <a:pt x="88503" y="110964"/>
                    <a:pt x="85884" y="113025"/>
                    <a:pt x="83050" y="114745"/>
                  </a:cubicBezTo>
                  <a:cubicBezTo>
                    <a:pt x="80211" y="116464"/>
                    <a:pt x="77334" y="118013"/>
                    <a:pt x="74412" y="119386"/>
                  </a:cubicBezTo>
                  <a:cubicBezTo>
                    <a:pt x="70625" y="121282"/>
                    <a:pt x="66066" y="122610"/>
                    <a:pt x="60740" y="123382"/>
                  </a:cubicBezTo>
                  <a:cubicBezTo>
                    <a:pt x="55410" y="124153"/>
                    <a:pt x="49952" y="124241"/>
                    <a:pt x="44362" y="123641"/>
                  </a:cubicBezTo>
                  <a:cubicBezTo>
                    <a:pt x="38772" y="123040"/>
                    <a:pt x="33226" y="121579"/>
                    <a:pt x="27725" y="119259"/>
                  </a:cubicBezTo>
                  <a:cubicBezTo>
                    <a:pt x="22223" y="116933"/>
                    <a:pt x="17366" y="113582"/>
                    <a:pt x="13154" y="109200"/>
                  </a:cubicBezTo>
                  <a:cubicBezTo>
                    <a:pt x="8937" y="104818"/>
                    <a:pt x="5586" y="99234"/>
                    <a:pt x="3099" y="92438"/>
                  </a:cubicBezTo>
                  <a:cubicBezTo>
                    <a:pt x="608" y="85648"/>
                    <a:pt x="-385" y="77529"/>
                    <a:pt x="133" y="68071"/>
                  </a:cubicBezTo>
                  <a:cubicBezTo>
                    <a:pt x="811" y="53112"/>
                    <a:pt x="4384" y="40567"/>
                    <a:pt x="10834" y="30425"/>
                  </a:cubicBezTo>
                  <a:cubicBezTo>
                    <a:pt x="17284" y="20283"/>
                    <a:pt x="25150" y="12677"/>
                    <a:pt x="34434" y="7606"/>
                  </a:cubicBezTo>
                  <a:cubicBezTo>
                    <a:pt x="43717" y="2535"/>
                    <a:pt x="53690" y="0"/>
                    <a:pt x="64346" y="0"/>
                  </a:cubicBezTo>
                  <a:cubicBezTo>
                    <a:pt x="75007" y="0"/>
                    <a:pt x="84848" y="2706"/>
                    <a:pt x="93883" y="8124"/>
                  </a:cubicBezTo>
                  <a:cubicBezTo>
                    <a:pt x="102907" y="13537"/>
                    <a:pt x="110427" y="21705"/>
                    <a:pt x="116446" y="32619"/>
                  </a:cubicBezTo>
                  <a:cubicBezTo>
                    <a:pt x="122461" y="43538"/>
                    <a:pt x="125471" y="57334"/>
                    <a:pt x="125471" y="74001"/>
                  </a:cubicBezTo>
                  <a:lnTo>
                    <a:pt x="125217" y="74261"/>
                  </a:lnTo>
                  <a:cubicBezTo>
                    <a:pt x="125217" y="84060"/>
                    <a:pt x="124313" y="93899"/>
                    <a:pt x="122505" y="103782"/>
                  </a:cubicBezTo>
                  <a:cubicBezTo>
                    <a:pt x="120697" y="113670"/>
                    <a:pt x="117907" y="123123"/>
                    <a:pt x="114126" y="132145"/>
                  </a:cubicBezTo>
                  <a:cubicBezTo>
                    <a:pt x="110338" y="141168"/>
                    <a:pt x="105355" y="149463"/>
                    <a:pt x="99164" y="157031"/>
                  </a:cubicBezTo>
                  <a:cubicBezTo>
                    <a:pt x="92973" y="164599"/>
                    <a:pt x="85493" y="170871"/>
                    <a:pt x="76727" y="175854"/>
                  </a:cubicBezTo>
                  <a:cubicBezTo>
                    <a:pt x="75520" y="176543"/>
                    <a:pt x="73668" y="177359"/>
                    <a:pt x="71181" y="178301"/>
                  </a:cubicBezTo>
                  <a:cubicBezTo>
                    <a:pt x="68690" y="179249"/>
                    <a:pt x="66104" y="180153"/>
                    <a:pt x="63447" y="181008"/>
                  </a:cubicBezTo>
                  <a:cubicBezTo>
                    <a:pt x="60779" y="181873"/>
                    <a:pt x="58199" y="182683"/>
                    <a:pt x="55713" y="183460"/>
                  </a:cubicBezTo>
                  <a:cubicBezTo>
                    <a:pt x="53221" y="184232"/>
                    <a:pt x="51280" y="184706"/>
                    <a:pt x="49908" y="184877"/>
                  </a:cubicBezTo>
                  <a:cubicBezTo>
                    <a:pt x="47499" y="185395"/>
                    <a:pt x="44787" y="185781"/>
                    <a:pt x="41782" y="186034"/>
                  </a:cubicBezTo>
                  <a:cubicBezTo>
                    <a:pt x="38772" y="186293"/>
                    <a:pt x="35856" y="186508"/>
                    <a:pt x="33017" y="186679"/>
                  </a:cubicBezTo>
                  <a:cubicBezTo>
                    <a:pt x="30178" y="186850"/>
                    <a:pt x="27636" y="186938"/>
                    <a:pt x="25404" y="186938"/>
                  </a:cubicBezTo>
                  <a:cubicBezTo>
                    <a:pt x="23171" y="186938"/>
                    <a:pt x="21534" y="186767"/>
                    <a:pt x="20508" y="186420"/>
                  </a:cubicBezTo>
                  <a:cubicBezTo>
                    <a:pt x="18441" y="186249"/>
                    <a:pt x="16848" y="185257"/>
                    <a:pt x="15734" y="183455"/>
                  </a:cubicBezTo>
                  <a:cubicBezTo>
                    <a:pt x="14615" y="181652"/>
                    <a:pt x="13926" y="179630"/>
                    <a:pt x="13667" y="177397"/>
                  </a:cubicBezTo>
                  <a:cubicBezTo>
                    <a:pt x="13414" y="175165"/>
                    <a:pt x="13546" y="173015"/>
                    <a:pt x="14059" y="170949"/>
                  </a:cubicBezTo>
                  <a:cubicBezTo>
                    <a:pt x="14571" y="168887"/>
                    <a:pt x="15343" y="167509"/>
                    <a:pt x="16379" y="166826"/>
                  </a:cubicBezTo>
                  <a:cubicBezTo>
                    <a:pt x="27548" y="166655"/>
                    <a:pt x="37659" y="165751"/>
                    <a:pt x="46683" y="164119"/>
                  </a:cubicBezTo>
                  <a:cubicBezTo>
                    <a:pt x="55713" y="162488"/>
                    <a:pt x="62968" y="159181"/>
                    <a:pt x="68475" y="154193"/>
                  </a:cubicBezTo>
                  <a:close/>
                  <a:moveTo>
                    <a:pt x="25404" y="76575"/>
                  </a:moveTo>
                  <a:cubicBezTo>
                    <a:pt x="26093" y="82247"/>
                    <a:pt x="28116" y="86888"/>
                    <a:pt x="31468" y="90498"/>
                  </a:cubicBezTo>
                  <a:cubicBezTo>
                    <a:pt x="34814" y="94108"/>
                    <a:pt x="38855" y="96776"/>
                    <a:pt x="43585" y="98496"/>
                  </a:cubicBezTo>
                  <a:cubicBezTo>
                    <a:pt x="48315" y="100216"/>
                    <a:pt x="53425" y="100987"/>
                    <a:pt x="58927" y="100816"/>
                  </a:cubicBezTo>
                  <a:cubicBezTo>
                    <a:pt x="64428" y="100645"/>
                    <a:pt x="69632" y="99444"/>
                    <a:pt x="74528" y="97206"/>
                  </a:cubicBezTo>
                  <a:cubicBezTo>
                    <a:pt x="79429" y="94974"/>
                    <a:pt x="83690" y="91749"/>
                    <a:pt x="87295" y="87538"/>
                  </a:cubicBezTo>
                  <a:cubicBezTo>
                    <a:pt x="90901" y="83327"/>
                    <a:pt x="93221" y="78124"/>
                    <a:pt x="94258" y="71940"/>
                  </a:cubicBezTo>
                  <a:cubicBezTo>
                    <a:pt x="94947" y="68501"/>
                    <a:pt x="95294" y="64808"/>
                    <a:pt x="95294" y="60850"/>
                  </a:cubicBezTo>
                  <a:cubicBezTo>
                    <a:pt x="95294" y="56898"/>
                    <a:pt x="94859" y="53200"/>
                    <a:pt x="93999" y="49766"/>
                  </a:cubicBezTo>
                  <a:cubicBezTo>
                    <a:pt x="92973" y="45120"/>
                    <a:pt x="91380" y="40870"/>
                    <a:pt x="89236" y="37001"/>
                  </a:cubicBezTo>
                  <a:cubicBezTo>
                    <a:pt x="87080" y="33131"/>
                    <a:pt x="84368" y="30001"/>
                    <a:pt x="81110" y="27587"/>
                  </a:cubicBezTo>
                  <a:cubicBezTo>
                    <a:pt x="77841" y="25183"/>
                    <a:pt x="74147" y="23591"/>
                    <a:pt x="70018" y="22819"/>
                  </a:cubicBezTo>
                  <a:cubicBezTo>
                    <a:pt x="65889" y="22047"/>
                    <a:pt x="61336" y="22433"/>
                    <a:pt x="56352" y="23982"/>
                  </a:cubicBezTo>
                  <a:cubicBezTo>
                    <a:pt x="53938" y="24671"/>
                    <a:pt x="51578" y="25360"/>
                    <a:pt x="49257" y="26043"/>
                  </a:cubicBezTo>
                  <a:cubicBezTo>
                    <a:pt x="46936" y="26732"/>
                    <a:pt x="44825" y="27763"/>
                    <a:pt x="42940" y="29135"/>
                  </a:cubicBezTo>
                  <a:cubicBezTo>
                    <a:pt x="39500" y="31544"/>
                    <a:pt x="36534" y="34598"/>
                    <a:pt x="34042" y="38290"/>
                  </a:cubicBezTo>
                  <a:cubicBezTo>
                    <a:pt x="31550" y="41989"/>
                    <a:pt x="29571" y="45985"/>
                    <a:pt x="28116" y="50279"/>
                  </a:cubicBezTo>
                  <a:cubicBezTo>
                    <a:pt x="26655" y="54578"/>
                    <a:pt x="25707" y="59009"/>
                    <a:pt x="25283" y="63557"/>
                  </a:cubicBezTo>
                  <a:cubicBezTo>
                    <a:pt x="24847" y="68115"/>
                    <a:pt x="24891" y="72447"/>
                    <a:pt x="25404" y="765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96" name="Google Shape;3896;p32"/>
          <p:cNvGrpSpPr/>
          <p:nvPr/>
        </p:nvGrpSpPr>
        <p:grpSpPr>
          <a:xfrm>
            <a:off x="4574562" y="2546281"/>
            <a:ext cx="545126" cy="803075"/>
            <a:chOff x="9150338" y="5068659"/>
            <a:chExt cx="1090253" cy="1606151"/>
          </a:xfrm>
        </p:grpSpPr>
        <p:sp>
          <p:nvSpPr>
            <p:cNvPr id="3897" name="Google Shape;3897;p32"/>
            <p:cNvSpPr/>
            <p:nvPr/>
          </p:nvSpPr>
          <p:spPr>
            <a:xfrm>
              <a:off x="9165452" y="6528762"/>
              <a:ext cx="983440" cy="144367"/>
            </a:xfrm>
            <a:custGeom>
              <a:rect b="b" l="l" r="r" t="t"/>
              <a:pathLst>
                <a:path extrusionOk="0" h="144367" w="983440">
                  <a:moveTo>
                    <a:pt x="983436" y="94016"/>
                  </a:moveTo>
                  <a:cubicBezTo>
                    <a:pt x="983468" y="105211"/>
                    <a:pt x="983320" y="116422"/>
                    <a:pt x="982748" y="127614"/>
                  </a:cubicBezTo>
                  <a:cubicBezTo>
                    <a:pt x="983124" y="134934"/>
                    <a:pt x="980625" y="145198"/>
                    <a:pt x="971387" y="144314"/>
                  </a:cubicBezTo>
                  <a:cubicBezTo>
                    <a:pt x="965112" y="143447"/>
                    <a:pt x="963116" y="138953"/>
                    <a:pt x="962692" y="133643"/>
                  </a:cubicBezTo>
                  <a:cubicBezTo>
                    <a:pt x="962216" y="133743"/>
                    <a:pt x="961728" y="133775"/>
                    <a:pt x="961237" y="133775"/>
                  </a:cubicBezTo>
                  <a:cubicBezTo>
                    <a:pt x="961057" y="133775"/>
                    <a:pt x="960877" y="133775"/>
                    <a:pt x="960697" y="133759"/>
                  </a:cubicBezTo>
                  <a:cubicBezTo>
                    <a:pt x="921972" y="131488"/>
                    <a:pt x="883234" y="129249"/>
                    <a:pt x="844494" y="126978"/>
                  </a:cubicBezTo>
                  <a:cubicBezTo>
                    <a:pt x="802417" y="124495"/>
                    <a:pt x="760329" y="122060"/>
                    <a:pt x="718236" y="119609"/>
                  </a:cubicBezTo>
                  <a:cubicBezTo>
                    <a:pt x="676864" y="117190"/>
                    <a:pt x="635492" y="114771"/>
                    <a:pt x="594123" y="112368"/>
                  </a:cubicBezTo>
                  <a:cubicBezTo>
                    <a:pt x="553666" y="109997"/>
                    <a:pt x="513209" y="107646"/>
                    <a:pt x="472753" y="105275"/>
                  </a:cubicBezTo>
                  <a:cubicBezTo>
                    <a:pt x="431268" y="102841"/>
                    <a:pt x="389780" y="100454"/>
                    <a:pt x="348295" y="98003"/>
                  </a:cubicBezTo>
                  <a:cubicBezTo>
                    <a:pt x="306711" y="95536"/>
                    <a:pt x="265126" y="93001"/>
                    <a:pt x="223542" y="90438"/>
                  </a:cubicBezTo>
                  <a:cubicBezTo>
                    <a:pt x="182349" y="87903"/>
                    <a:pt x="141157" y="85404"/>
                    <a:pt x="99984" y="82889"/>
                  </a:cubicBezTo>
                  <a:cubicBezTo>
                    <a:pt x="83703" y="81893"/>
                    <a:pt x="67438" y="80750"/>
                    <a:pt x="51173" y="79638"/>
                  </a:cubicBezTo>
                  <a:cubicBezTo>
                    <a:pt x="43146" y="79083"/>
                    <a:pt x="35104" y="78543"/>
                    <a:pt x="27077" y="77955"/>
                  </a:cubicBezTo>
                  <a:cubicBezTo>
                    <a:pt x="23074" y="77659"/>
                    <a:pt x="19067" y="77319"/>
                    <a:pt x="15080" y="76844"/>
                  </a:cubicBezTo>
                  <a:cubicBezTo>
                    <a:pt x="11548" y="76436"/>
                    <a:pt x="7529" y="76224"/>
                    <a:pt x="4258" y="74720"/>
                  </a:cubicBezTo>
                  <a:cubicBezTo>
                    <a:pt x="1594" y="73493"/>
                    <a:pt x="-122" y="70718"/>
                    <a:pt x="7" y="67775"/>
                  </a:cubicBezTo>
                  <a:cubicBezTo>
                    <a:pt x="138" y="64948"/>
                    <a:pt x="2050" y="62154"/>
                    <a:pt x="4798" y="61254"/>
                  </a:cubicBezTo>
                  <a:cubicBezTo>
                    <a:pt x="4994" y="61190"/>
                    <a:pt x="5190" y="61139"/>
                    <a:pt x="5369" y="61091"/>
                  </a:cubicBezTo>
                  <a:cubicBezTo>
                    <a:pt x="3554" y="45042"/>
                    <a:pt x="4585" y="27101"/>
                    <a:pt x="3230" y="10693"/>
                  </a:cubicBezTo>
                  <a:cubicBezTo>
                    <a:pt x="3246" y="10693"/>
                    <a:pt x="3246" y="10709"/>
                    <a:pt x="3262" y="10709"/>
                  </a:cubicBezTo>
                  <a:cubicBezTo>
                    <a:pt x="3409" y="8422"/>
                    <a:pt x="4489" y="6167"/>
                    <a:pt x="6333" y="4728"/>
                  </a:cubicBezTo>
                  <a:cubicBezTo>
                    <a:pt x="7577" y="1933"/>
                    <a:pt x="10421" y="-26"/>
                    <a:pt x="13592" y="70"/>
                  </a:cubicBezTo>
                  <a:cubicBezTo>
                    <a:pt x="18267" y="-78"/>
                    <a:pt x="22942" y="54"/>
                    <a:pt x="27601" y="54"/>
                  </a:cubicBezTo>
                  <a:cubicBezTo>
                    <a:pt x="32308" y="54"/>
                    <a:pt x="37016" y="38"/>
                    <a:pt x="41707" y="170"/>
                  </a:cubicBezTo>
                  <a:cubicBezTo>
                    <a:pt x="51873" y="446"/>
                    <a:pt x="62043" y="774"/>
                    <a:pt x="72193" y="1198"/>
                  </a:cubicBezTo>
                  <a:cubicBezTo>
                    <a:pt x="93329" y="2049"/>
                    <a:pt x="114465" y="3029"/>
                    <a:pt x="135598" y="4008"/>
                  </a:cubicBezTo>
                  <a:cubicBezTo>
                    <a:pt x="176039" y="5888"/>
                    <a:pt x="216479" y="7963"/>
                    <a:pt x="256916" y="9990"/>
                  </a:cubicBezTo>
                  <a:cubicBezTo>
                    <a:pt x="298713" y="12081"/>
                    <a:pt x="340493" y="14172"/>
                    <a:pt x="382274" y="16266"/>
                  </a:cubicBezTo>
                  <a:cubicBezTo>
                    <a:pt x="423498" y="18342"/>
                    <a:pt x="464723" y="20401"/>
                    <a:pt x="505948" y="22460"/>
                  </a:cubicBezTo>
                  <a:cubicBezTo>
                    <a:pt x="548560" y="24599"/>
                    <a:pt x="591192" y="26742"/>
                    <a:pt x="633824" y="28881"/>
                  </a:cubicBezTo>
                  <a:cubicBezTo>
                    <a:pt x="674445" y="30908"/>
                    <a:pt x="715081" y="32951"/>
                    <a:pt x="755718" y="34994"/>
                  </a:cubicBezTo>
                  <a:cubicBezTo>
                    <a:pt x="795766" y="36989"/>
                    <a:pt x="835812" y="38997"/>
                    <a:pt x="875860" y="41007"/>
                  </a:cubicBezTo>
                  <a:cubicBezTo>
                    <a:pt x="903975" y="42430"/>
                    <a:pt x="932106" y="43834"/>
                    <a:pt x="960221" y="45241"/>
                  </a:cubicBezTo>
                  <a:cubicBezTo>
                    <a:pt x="963817" y="45437"/>
                    <a:pt x="966956" y="47560"/>
                    <a:pt x="968591" y="50567"/>
                  </a:cubicBezTo>
                  <a:cubicBezTo>
                    <a:pt x="969835" y="49080"/>
                    <a:pt x="971599" y="48084"/>
                    <a:pt x="974115" y="47888"/>
                  </a:cubicBezTo>
                  <a:cubicBezTo>
                    <a:pt x="981717" y="47708"/>
                    <a:pt x="982649" y="56336"/>
                    <a:pt x="982681" y="62170"/>
                  </a:cubicBezTo>
                  <a:cubicBezTo>
                    <a:pt x="983240" y="72774"/>
                    <a:pt x="983388" y="83377"/>
                    <a:pt x="983436" y="940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8" name="Google Shape;3898;p32"/>
            <p:cNvSpPr/>
            <p:nvPr/>
          </p:nvSpPr>
          <p:spPr>
            <a:xfrm>
              <a:off x="9212427" y="6548297"/>
              <a:ext cx="922240" cy="68196"/>
            </a:xfrm>
            <a:custGeom>
              <a:rect b="b" l="l" r="r" t="t"/>
              <a:pathLst>
                <a:path extrusionOk="0" h="68196" w="922240">
                  <a:moveTo>
                    <a:pt x="918175" y="68189"/>
                  </a:moveTo>
                  <a:cubicBezTo>
                    <a:pt x="877397" y="65446"/>
                    <a:pt x="836603" y="62686"/>
                    <a:pt x="795825" y="59930"/>
                  </a:cubicBezTo>
                  <a:cubicBezTo>
                    <a:pt x="756223" y="57264"/>
                    <a:pt x="716637" y="54585"/>
                    <a:pt x="677035" y="51919"/>
                  </a:cubicBezTo>
                  <a:cubicBezTo>
                    <a:pt x="636161" y="49159"/>
                    <a:pt x="595303" y="46397"/>
                    <a:pt x="554425" y="43637"/>
                  </a:cubicBezTo>
                  <a:cubicBezTo>
                    <a:pt x="513892" y="40901"/>
                    <a:pt x="473345" y="38148"/>
                    <a:pt x="432811" y="35427"/>
                  </a:cubicBezTo>
                  <a:cubicBezTo>
                    <a:pt x="392277" y="32690"/>
                    <a:pt x="351731" y="29937"/>
                    <a:pt x="311197" y="27200"/>
                  </a:cubicBezTo>
                  <a:cubicBezTo>
                    <a:pt x="272999" y="24617"/>
                    <a:pt x="234801" y="22038"/>
                    <a:pt x="196588" y="19455"/>
                  </a:cubicBezTo>
                  <a:cubicBezTo>
                    <a:pt x="155369" y="16654"/>
                    <a:pt x="114135" y="13917"/>
                    <a:pt x="72936" y="10933"/>
                  </a:cubicBezTo>
                  <a:cubicBezTo>
                    <a:pt x="59358" y="9947"/>
                    <a:pt x="45779" y="8900"/>
                    <a:pt x="32200" y="7833"/>
                  </a:cubicBezTo>
                  <a:cubicBezTo>
                    <a:pt x="25607" y="7329"/>
                    <a:pt x="19014" y="6809"/>
                    <a:pt x="12423" y="6224"/>
                  </a:cubicBezTo>
                  <a:cubicBezTo>
                    <a:pt x="9143" y="5932"/>
                    <a:pt x="5846" y="5704"/>
                    <a:pt x="2588" y="5231"/>
                  </a:cubicBezTo>
                  <a:cubicBezTo>
                    <a:pt x="1595" y="5077"/>
                    <a:pt x="705" y="4631"/>
                    <a:pt x="255" y="3702"/>
                  </a:cubicBezTo>
                  <a:cubicBezTo>
                    <a:pt x="-150" y="2893"/>
                    <a:pt x="-60" y="1929"/>
                    <a:pt x="432" y="1190"/>
                  </a:cubicBezTo>
                  <a:cubicBezTo>
                    <a:pt x="1264" y="-50"/>
                    <a:pt x="2684" y="18"/>
                    <a:pt x="4008" y="2"/>
                  </a:cubicBezTo>
                  <a:cubicBezTo>
                    <a:pt x="6412" y="-21"/>
                    <a:pt x="8860" y="169"/>
                    <a:pt x="11260" y="278"/>
                  </a:cubicBezTo>
                  <a:cubicBezTo>
                    <a:pt x="16096" y="509"/>
                    <a:pt x="20929" y="760"/>
                    <a:pt x="25761" y="1023"/>
                  </a:cubicBezTo>
                  <a:cubicBezTo>
                    <a:pt x="35462" y="1569"/>
                    <a:pt x="45159" y="2116"/>
                    <a:pt x="54856" y="2697"/>
                  </a:cubicBezTo>
                  <a:cubicBezTo>
                    <a:pt x="74482" y="3879"/>
                    <a:pt x="94105" y="5141"/>
                    <a:pt x="113727" y="6436"/>
                  </a:cubicBezTo>
                  <a:cubicBezTo>
                    <a:pt x="156170" y="9253"/>
                    <a:pt x="198612" y="12115"/>
                    <a:pt x="241054" y="14981"/>
                  </a:cubicBezTo>
                  <a:cubicBezTo>
                    <a:pt x="278892" y="17522"/>
                    <a:pt x="316749" y="20079"/>
                    <a:pt x="354587" y="22636"/>
                  </a:cubicBezTo>
                  <a:cubicBezTo>
                    <a:pt x="396262" y="25449"/>
                    <a:pt x="437936" y="28263"/>
                    <a:pt x="479614" y="31074"/>
                  </a:cubicBezTo>
                  <a:cubicBezTo>
                    <a:pt x="519608" y="33766"/>
                    <a:pt x="559618" y="36471"/>
                    <a:pt x="599612" y="39179"/>
                  </a:cubicBezTo>
                  <a:cubicBezTo>
                    <a:pt x="640470" y="41938"/>
                    <a:pt x="681331" y="44685"/>
                    <a:pt x="722190" y="47444"/>
                  </a:cubicBezTo>
                  <a:cubicBezTo>
                    <a:pt x="761367" y="50097"/>
                    <a:pt x="800561" y="52738"/>
                    <a:pt x="839739" y="55391"/>
                  </a:cubicBezTo>
                  <a:cubicBezTo>
                    <a:pt x="866103" y="57161"/>
                    <a:pt x="892451" y="58947"/>
                    <a:pt x="918811" y="60717"/>
                  </a:cubicBezTo>
                  <a:cubicBezTo>
                    <a:pt x="920852" y="60865"/>
                    <a:pt x="922407" y="62767"/>
                    <a:pt x="922227" y="64771"/>
                  </a:cubicBezTo>
                  <a:cubicBezTo>
                    <a:pt x="922050" y="66766"/>
                    <a:pt x="920318" y="68244"/>
                    <a:pt x="918355" y="68195"/>
                  </a:cubicBezTo>
                  <a:cubicBezTo>
                    <a:pt x="918300" y="68199"/>
                    <a:pt x="918236" y="68195"/>
                    <a:pt x="918175" y="681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9" name="Google Shape;3899;p32"/>
            <p:cNvSpPr/>
            <p:nvPr/>
          </p:nvSpPr>
          <p:spPr>
            <a:xfrm>
              <a:off x="9330164" y="6577902"/>
              <a:ext cx="740658" cy="56029"/>
            </a:xfrm>
            <a:custGeom>
              <a:rect b="b" l="l" r="r" t="t"/>
              <a:pathLst>
                <a:path extrusionOk="0" h="56029" w="740658">
                  <a:moveTo>
                    <a:pt x="736503" y="56023"/>
                  </a:moveTo>
                  <a:cubicBezTo>
                    <a:pt x="721256" y="54998"/>
                    <a:pt x="705994" y="53974"/>
                    <a:pt x="690747" y="52930"/>
                  </a:cubicBezTo>
                  <a:cubicBezTo>
                    <a:pt x="687595" y="52721"/>
                    <a:pt x="684446" y="52531"/>
                    <a:pt x="681298" y="52274"/>
                  </a:cubicBezTo>
                  <a:cubicBezTo>
                    <a:pt x="677824" y="51959"/>
                    <a:pt x="674367" y="51548"/>
                    <a:pt x="670890" y="51237"/>
                  </a:cubicBezTo>
                  <a:cubicBezTo>
                    <a:pt x="663612" y="50569"/>
                    <a:pt x="656299" y="50145"/>
                    <a:pt x="649002" y="49624"/>
                  </a:cubicBezTo>
                  <a:cubicBezTo>
                    <a:pt x="616585" y="47315"/>
                    <a:pt x="584184" y="45085"/>
                    <a:pt x="551779" y="42891"/>
                  </a:cubicBezTo>
                  <a:cubicBezTo>
                    <a:pt x="519850" y="40723"/>
                    <a:pt x="487937" y="38542"/>
                    <a:pt x="456024" y="36390"/>
                  </a:cubicBezTo>
                  <a:cubicBezTo>
                    <a:pt x="424112" y="34241"/>
                    <a:pt x="392195" y="32137"/>
                    <a:pt x="360283" y="30052"/>
                  </a:cubicBezTo>
                  <a:cubicBezTo>
                    <a:pt x="327830" y="27922"/>
                    <a:pt x="295377" y="25757"/>
                    <a:pt x="262924" y="23512"/>
                  </a:cubicBezTo>
                  <a:cubicBezTo>
                    <a:pt x="231028" y="21295"/>
                    <a:pt x="199115" y="19146"/>
                    <a:pt x="167221" y="16914"/>
                  </a:cubicBezTo>
                  <a:cubicBezTo>
                    <a:pt x="135768" y="14694"/>
                    <a:pt x="104295" y="12551"/>
                    <a:pt x="72838" y="10463"/>
                  </a:cubicBezTo>
                  <a:cubicBezTo>
                    <a:pt x="60465" y="9622"/>
                    <a:pt x="48091" y="8815"/>
                    <a:pt x="35701" y="7958"/>
                  </a:cubicBezTo>
                  <a:cubicBezTo>
                    <a:pt x="29336" y="7524"/>
                    <a:pt x="22951" y="7074"/>
                    <a:pt x="16586" y="6641"/>
                  </a:cubicBezTo>
                  <a:cubicBezTo>
                    <a:pt x="13681" y="6438"/>
                    <a:pt x="10777" y="6204"/>
                    <a:pt x="7872" y="5969"/>
                  </a:cubicBezTo>
                  <a:cubicBezTo>
                    <a:pt x="6436" y="5854"/>
                    <a:pt x="5015" y="5754"/>
                    <a:pt x="3582" y="5571"/>
                  </a:cubicBezTo>
                  <a:cubicBezTo>
                    <a:pt x="3039" y="5500"/>
                    <a:pt x="2487" y="5414"/>
                    <a:pt x="2037" y="5272"/>
                  </a:cubicBezTo>
                  <a:cubicBezTo>
                    <a:pt x="752" y="4980"/>
                    <a:pt x="-116" y="3734"/>
                    <a:pt x="13" y="2426"/>
                  </a:cubicBezTo>
                  <a:cubicBezTo>
                    <a:pt x="160" y="1058"/>
                    <a:pt x="1259" y="187"/>
                    <a:pt x="2243" y="94"/>
                  </a:cubicBezTo>
                  <a:cubicBezTo>
                    <a:pt x="2753" y="-25"/>
                    <a:pt x="3290" y="4"/>
                    <a:pt x="3814" y="1"/>
                  </a:cubicBezTo>
                  <a:cubicBezTo>
                    <a:pt x="5597" y="-5"/>
                    <a:pt x="7393" y="120"/>
                    <a:pt x="9170" y="229"/>
                  </a:cubicBezTo>
                  <a:cubicBezTo>
                    <a:pt x="13023" y="422"/>
                    <a:pt x="16875" y="679"/>
                    <a:pt x="20728" y="936"/>
                  </a:cubicBezTo>
                  <a:cubicBezTo>
                    <a:pt x="28728" y="1456"/>
                    <a:pt x="36742" y="1980"/>
                    <a:pt x="44743" y="2516"/>
                  </a:cubicBezTo>
                  <a:cubicBezTo>
                    <a:pt x="60037" y="3544"/>
                    <a:pt x="75335" y="4601"/>
                    <a:pt x="90613" y="5645"/>
                  </a:cubicBezTo>
                  <a:cubicBezTo>
                    <a:pt x="122690" y="7832"/>
                    <a:pt x="154770" y="9856"/>
                    <a:pt x="186847" y="12028"/>
                  </a:cubicBezTo>
                  <a:cubicBezTo>
                    <a:pt x="219216" y="14206"/>
                    <a:pt x="251592" y="16303"/>
                    <a:pt x="283961" y="18465"/>
                  </a:cubicBezTo>
                  <a:cubicBezTo>
                    <a:pt x="316333" y="20611"/>
                    <a:pt x="348686" y="22853"/>
                    <a:pt x="381052" y="25131"/>
                  </a:cubicBezTo>
                  <a:cubicBezTo>
                    <a:pt x="413405" y="27389"/>
                    <a:pt x="445775" y="29583"/>
                    <a:pt x="478147" y="31761"/>
                  </a:cubicBezTo>
                  <a:cubicBezTo>
                    <a:pt x="509848" y="33890"/>
                    <a:pt x="541549" y="36001"/>
                    <a:pt x="573253" y="38147"/>
                  </a:cubicBezTo>
                  <a:cubicBezTo>
                    <a:pt x="589023" y="39200"/>
                    <a:pt x="604774" y="40254"/>
                    <a:pt x="620544" y="41292"/>
                  </a:cubicBezTo>
                  <a:cubicBezTo>
                    <a:pt x="628364" y="41809"/>
                    <a:pt x="636185" y="42278"/>
                    <a:pt x="644003" y="42779"/>
                  </a:cubicBezTo>
                  <a:cubicBezTo>
                    <a:pt x="651692" y="43277"/>
                    <a:pt x="659397" y="43807"/>
                    <a:pt x="667086" y="44256"/>
                  </a:cubicBezTo>
                  <a:cubicBezTo>
                    <a:pt x="669062" y="44369"/>
                    <a:pt x="671038" y="44468"/>
                    <a:pt x="672574" y="44536"/>
                  </a:cubicBezTo>
                  <a:cubicBezTo>
                    <a:pt x="677345" y="44716"/>
                    <a:pt x="682114" y="44851"/>
                    <a:pt x="686882" y="45162"/>
                  </a:cubicBezTo>
                  <a:cubicBezTo>
                    <a:pt x="692463" y="45545"/>
                    <a:pt x="698048" y="45908"/>
                    <a:pt x="703632" y="46290"/>
                  </a:cubicBezTo>
                  <a:cubicBezTo>
                    <a:pt x="714862" y="47054"/>
                    <a:pt x="726076" y="47819"/>
                    <a:pt x="737293" y="48564"/>
                  </a:cubicBezTo>
                  <a:cubicBezTo>
                    <a:pt x="739333" y="48696"/>
                    <a:pt x="740837" y="50710"/>
                    <a:pt x="740641" y="52682"/>
                  </a:cubicBezTo>
                  <a:cubicBezTo>
                    <a:pt x="740419" y="54703"/>
                    <a:pt x="738665" y="56071"/>
                    <a:pt x="736702" y="56023"/>
                  </a:cubicBezTo>
                  <a:cubicBezTo>
                    <a:pt x="736634" y="56033"/>
                    <a:pt x="736570" y="56030"/>
                    <a:pt x="736503" y="560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0" name="Google Shape;3900;p32"/>
            <p:cNvSpPr/>
            <p:nvPr/>
          </p:nvSpPr>
          <p:spPr>
            <a:xfrm>
              <a:off x="9266435" y="5099191"/>
              <a:ext cx="974156" cy="1483610"/>
            </a:xfrm>
            <a:custGeom>
              <a:rect b="b" l="l" r="r" t="t"/>
              <a:pathLst>
                <a:path extrusionOk="0" h="1483610" w="974156">
                  <a:moveTo>
                    <a:pt x="974008" y="89119"/>
                  </a:moveTo>
                  <a:cubicBezTo>
                    <a:pt x="974776" y="115627"/>
                    <a:pt x="972405" y="142067"/>
                    <a:pt x="970641" y="168475"/>
                  </a:cubicBezTo>
                  <a:cubicBezTo>
                    <a:pt x="965494" y="258599"/>
                    <a:pt x="963286" y="348886"/>
                    <a:pt x="958987" y="439042"/>
                  </a:cubicBezTo>
                  <a:cubicBezTo>
                    <a:pt x="947641" y="649720"/>
                    <a:pt x="933259" y="860233"/>
                    <a:pt x="918614" y="1070695"/>
                  </a:cubicBezTo>
                  <a:cubicBezTo>
                    <a:pt x="911863" y="1181262"/>
                    <a:pt x="904277" y="1291864"/>
                    <a:pt x="892591" y="1402006"/>
                  </a:cubicBezTo>
                  <a:cubicBezTo>
                    <a:pt x="889631" y="1425440"/>
                    <a:pt x="885856" y="1448941"/>
                    <a:pt x="886608" y="1472634"/>
                  </a:cubicBezTo>
                  <a:cubicBezTo>
                    <a:pt x="886640" y="1474041"/>
                    <a:pt x="886380" y="1475397"/>
                    <a:pt x="885872" y="1476656"/>
                  </a:cubicBezTo>
                  <a:cubicBezTo>
                    <a:pt x="885872" y="1476656"/>
                    <a:pt x="885872" y="1476656"/>
                    <a:pt x="885872" y="1476672"/>
                  </a:cubicBezTo>
                  <a:cubicBezTo>
                    <a:pt x="884629" y="1481150"/>
                    <a:pt x="879809" y="1484809"/>
                    <a:pt x="872843" y="1483241"/>
                  </a:cubicBezTo>
                  <a:cubicBezTo>
                    <a:pt x="832698" y="1482178"/>
                    <a:pt x="792077" y="1473846"/>
                    <a:pt x="751180" y="1473010"/>
                  </a:cubicBezTo>
                  <a:cubicBezTo>
                    <a:pt x="518347" y="1461783"/>
                    <a:pt x="285304" y="1452664"/>
                    <a:pt x="52911" y="1434200"/>
                  </a:cubicBezTo>
                  <a:cubicBezTo>
                    <a:pt x="40585" y="1433300"/>
                    <a:pt x="28815" y="1433512"/>
                    <a:pt x="16673" y="1433252"/>
                  </a:cubicBezTo>
                  <a:cubicBezTo>
                    <a:pt x="9466" y="1434428"/>
                    <a:pt x="424" y="1432304"/>
                    <a:pt x="0" y="1423512"/>
                  </a:cubicBezTo>
                  <a:cubicBezTo>
                    <a:pt x="16" y="1422237"/>
                    <a:pt x="148" y="1421109"/>
                    <a:pt x="408" y="1420098"/>
                  </a:cubicBezTo>
                  <a:cubicBezTo>
                    <a:pt x="-443" y="1413021"/>
                    <a:pt x="3988" y="1403185"/>
                    <a:pt x="3907" y="1396796"/>
                  </a:cubicBezTo>
                  <a:cubicBezTo>
                    <a:pt x="4087" y="1396108"/>
                    <a:pt x="4251" y="1395341"/>
                    <a:pt x="4383" y="1394509"/>
                  </a:cubicBezTo>
                  <a:cubicBezTo>
                    <a:pt x="5315" y="1348833"/>
                    <a:pt x="12949" y="1303730"/>
                    <a:pt x="16724" y="1258237"/>
                  </a:cubicBezTo>
                  <a:cubicBezTo>
                    <a:pt x="20632" y="1199588"/>
                    <a:pt x="20027" y="1140710"/>
                    <a:pt x="22823" y="1081976"/>
                  </a:cubicBezTo>
                  <a:cubicBezTo>
                    <a:pt x="25715" y="987751"/>
                    <a:pt x="31421" y="893605"/>
                    <a:pt x="35001" y="799396"/>
                  </a:cubicBezTo>
                  <a:cubicBezTo>
                    <a:pt x="40755" y="645881"/>
                    <a:pt x="44923" y="492337"/>
                    <a:pt x="46655" y="338726"/>
                  </a:cubicBezTo>
                  <a:cubicBezTo>
                    <a:pt x="48371" y="241805"/>
                    <a:pt x="49434" y="144374"/>
                    <a:pt x="62968" y="48236"/>
                  </a:cubicBezTo>
                  <a:cubicBezTo>
                    <a:pt x="65436" y="37093"/>
                    <a:pt x="65927" y="24739"/>
                    <a:pt x="70978" y="14443"/>
                  </a:cubicBezTo>
                  <a:cubicBezTo>
                    <a:pt x="70522" y="13136"/>
                    <a:pt x="70326" y="11713"/>
                    <a:pt x="70438" y="10210"/>
                  </a:cubicBezTo>
                  <a:cubicBezTo>
                    <a:pt x="70879" y="4328"/>
                    <a:pt x="76257" y="-526"/>
                    <a:pt x="82240" y="46"/>
                  </a:cubicBezTo>
                  <a:cubicBezTo>
                    <a:pt x="104209" y="2025"/>
                    <a:pt x="126244" y="3592"/>
                    <a:pt x="148196" y="5963"/>
                  </a:cubicBezTo>
                  <a:cubicBezTo>
                    <a:pt x="263500" y="16782"/>
                    <a:pt x="378871" y="27225"/>
                    <a:pt x="494454" y="34382"/>
                  </a:cubicBezTo>
                  <a:cubicBezTo>
                    <a:pt x="633525" y="42618"/>
                    <a:pt x="772776" y="47064"/>
                    <a:pt x="911015" y="65400"/>
                  </a:cubicBezTo>
                  <a:cubicBezTo>
                    <a:pt x="924745" y="66723"/>
                    <a:pt x="938478" y="68079"/>
                    <a:pt x="952207" y="69322"/>
                  </a:cubicBezTo>
                  <a:cubicBezTo>
                    <a:pt x="957358" y="69958"/>
                    <a:pt x="962817" y="69746"/>
                    <a:pt x="967425" y="72409"/>
                  </a:cubicBezTo>
                  <a:cubicBezTo>
                    <a:pt x="968961" y="73356"/>
                    <a:pt x="970040" y="74728"/>
                    <a:pt x="970660" y="76283"/>
                  </a:cubicBezTo>
                  <a:cubicBezTo>
                    <a:pt x="973616" y="79200"/>
                    <a:pt x="974400" y="84429"/>
                    <a:pt x="974008" y="89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1" name="Google Shape;3901;p32"/>
            <p:cNvSpPr/>
            <p:nvPr/>
          </p:nvSpPr>
          <p:spPr>
            <a:xfrm>
              <a:off x="10090903" y="6565419"/>
              <a:ext cx="68834" cy="18685"/>
            </a:xfrm>
            <a:custGeom>
              <a:rect b="b" l="l" r="r" t="t"/>
              <a:pathLst>
                <a:path extrusionOk="0" h="18685" w="68834">
                  <a:moveTo>
                    <a:pt x="56491" y="18183"/>
                  </a:moveTo>
                  <a:cubicBezTo>
                    <a:pt x="41434" y="16532"/>
                    <a:pt x="26377" y="14987"/>
                    <a:pt x="11458" y="12266"/>
                  </a:cubicBezTo>
                  <a:cubicBezTo>
                    <a:pt x="6905" y="11517"/>
                    <a:pt x="-552" y="11341"/>
                    <a:pt x="32" y="4945"/>
                  </a:cubicBezTo>
                  <a:cubicBezTo>
                    <a:pt x="2066" y="-3860"/>
                    <a:pt x="13412" y="1790"/>
                    <a:pt x="19565" y="1726"/>
                  </a:cubicBezTo>
                  <a:cubicBezTo>
                    <a:pt x="34670" y="3930"/>
                    <a:pt x="50016" y="4755"/>
                    <a:pt x="64893" y="8247"/>
                  </a:cubicBezTo>
                  <a:cubicBezTo>
                    <a:pt x="70779" y="9818"/>
                    <a:pt x="69815" y="18456"/>
                    <a:pt x="63717" y="18658"/>
                  </a:cubicBezTo>
                  <a:cubicBezTo>
                    <a:pt x="61320" y="18787"/>
                    <a:pt x="58846" y="18427"/>
                    <a:pt x="56491" y="18183"/>
                  </a:cubicBezTo>
                  <a:close/>
                </a:path>
              </a:pathLst>
            </a:custGeom>
            <a:solidFill>
              <a:srgbClr val="BAAE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2" name="Google Shape;3902;p32"/>
            <p:cNvSpPr/>
            <p:nvPr/>
          </p:nvSpPr>
          <p:spPr>
            <a:xfrm>
              <a:off x="10149127" y="5179803"/>
              <a:ext cx="87521" cy="1408912"/>
            </a:xfrm>
            <a:custGeom>
              <a:rect b="b" l="l" r="r" t="t"/>
              <a:pathLst>
                <a:path extrusionOk="0" h="1408912" w="87521">
                  <a:moveTo>
                    <a:pt x="7055" y="1408910"/>
                  </a:moveTo>
                  <a:cubicBezTo>
                    <a:pt x="3196" y="1408829"/>
                    <a:pt x="-188" y="1405463"/>
                    <a:pt x="8" y="1401541"/>
                  </a:cubicBezTo>
                  <a:cubicBezTo>
                    <a:pt x="1528" y="1370966"/>
                    <a:pt x="3311" y="1340424"/>
                    <a:pt x="4944" y="1309850"/>
                  </a:cubicBezTo>
                  <a:cubicBezTo>
                    <a:pt x="6579" y="1279307"/>
                    <a:pt x="8179" y="1248749"/>
                    <a:pt x="9782" y="1218207"/>
                  </a:cubicBezTo>
                  <a:cubicBezTo>
                    <a:pt x="13070" y="1155994"/>
                    <a:pt x="16533" y="1093814"/>
                    <a:pt x="19869" y="1031602"/>
                  </a:cubicBezTo>
                  <a:cubicBezTo>
                    <a:pt x="23024" y="972641"/>
                    <a:pt x="26128" y="913663"/>
                    <a:pt x="29283" y="854689"/>
                  </a:cubicBezTo>
                  <a:cubicBezTo>
                    <a:pt x="32634" y="791661"/>
                    <a:pt x="36018" y="728630"/>
                    <a:pt x="39401" y="665618"/>
                  </a:cubicBezTo>
                  <a:cubicBezTo>
                    <a:pt x="42540" y="606984"/>
                    <a:pt x="45808" y="548366"/>
                    <a:pt x="48996" y="489732"/>
                  </a:cubicBezTo>
                  <a:cubicBezTo>
                    <a:pt x="52427" y="426573"/>
                    <a:pt x="55811" y="363397"/>
                    <a:pt x="59262" y="300234"/>
                  </a:cubicBezTo>
                  <a:cubicBezTo>
                    <a:pt x="62513" y="240392"/>
                    <a:pt x="65948" y="180547"/>
                    <a:pt x="69332" y="120722"/>
                  </a:cubicBezTo>
                  <a:cubicBezTo>
                    <a:pt x="70492" y="100391"/>
                    <a:pt x="71671" y="80064"/>
                    <a:pt x="72879" y="59750"/>
                  </a:cubicBezTo>
                  <a:cubicBezTo>
                    <a:pt x="73451" y="50286"/>
                    <a:pt x="74023" y="40810"/>
                    <a:pt x="74659" y="31347"/>
                  </a:cubicBezTo>
                  <a:cubicBezTo>
                    <a:pt x="75003" y="26165"/>
                    <a:pt x="75347" y="20971"/>
                    <a:pt x="75787" y="15790"/>
                  </a:cubicBezTo>
                  <a:cubicBezTo>
                    <a:pt x="75983" y="13371"/>
                    <a:pt x="76195" y="10952"/>
                    <a:pt x="76407" y="8533"/>
                  </a:cubicBezTo>
                  <a:cubicBezTo>
                    <a:pt x="76571" y="6734"/>
                    <a:pt x="76651" y="4907"/>
                    <a:pt x="77255" y="3345"/>
                  </a:cubicBezTo>
                  <a:cubicBezTo>
                    <a:pt x="78065" y="1363"/>
                    <a:pt x="79986" y="-50"/>
                    <a:pt x="82274" y="1"/>
                  </a:cubicBezTo>
                  <a:cubicBezTo>
                    <a:pt x="84890" y="62"/>
                    <a:pt x="87232" y="2202"/>
                    <a:pt x="87431" y="4813"/>
                  </a:cubicBezTo>
                  <a:cubicBezTo>
                    <a:pt x="87521" y="5514"/>
                    <a:pt x="87521" y="6233"/>
                    <a:pt x="87521" y="6914"/>
                  </a:cubicBezTo>
                  <a:cubicBezTo>
                    <a:pt x="87521" y="8842"/>
                    <a:pt x="87473" y="10753"/>
                    <a:pt x="87441" y="12683"/>
                  </a:cubicBezTo>
                  <a:cubicBezTo>
                    <a:pt x="87361" y="16294"/>
                    <a:pt x="87261" y="19889"/>
                    <a:pt x="87145" y="23502"/>
                  </a:cubicBezTo>
                  <a:cubicBezTo>
                    <a:pt x="86917" y="30675"/>
                    <a:pt x="86557" y="37852"/>
                    <a:pt x="86230" y="45025"/>
                  </a:cubicBezTo>
                  <a:cubicBezTo>
                    <a:pt x="85494" y="60974"/>
                    <a:pt x="84742" y="76923"/>
                    <a:pt x="83958" y="92872"/>
                  </a:cubicBezTo>
                  <a:cubicBezTo>
                    <a:pt x="82534" y="122026"/>
                    <a:pt x="81047" y="151194"/>
                    <a:pt x="79594" y="180364"/>
                  </a:cubicBezTo>
                  <a:cubicBezTo>
                    <a:pt x="76619" y="240206"/>
                    <a:pt x="73416" y="300035"/>
                    <a:pt x="70228" y="359876"/>
                  </a:cubicBezTo>
                  <a:cubicBezTo>
                    <a:pt x="66893" y="422416"/>
                    <a:pt x="63558" y="484972"/>
                    <a:pt x="60274" y="547528"/>
                  </a:cubicBezTo>
                  <a:cubicBezTo>
                    <a:pt x="57102" y="607992"/>
                    <a:pt x="53883" y="668438"/>
                    <a:pt x="50631" y="728887"/>
                  </a:cubicBezTo>
                  <a:cubicBezTo>
                    <a:pt x="47344" y="790119"/>
                    <a:pt x="44044" y="851351"/>
                    <a:pt x="40725" y="912568"/>
                  </a:cubicBezTo>
                  <a:cubicBezTo>
                    <a:pt x="37342" y="974764"/>
                    <a:pt x="33990" y="1036944"/>
                    <a:pt x="30671" y="1099140"/>
                  </a:cubicBezTo>
                  <a:cubicBezTo>
                    <a:pt x="27484" y="1159146"/>
                    <a:pt x="24296" y="1219154"/>
                    <a:pt x="21025" y="1279175"/>
                  </a:cubicBezTo>
                  <a:cubicBezTo>
                    <a:pt x="19897" y="1299667"/>
                    <a:pt x="18786" y="1320161"/>
                    <a:pt x="17690" y="1340668"/>
                  </a:cubicBezTo>
                  <a:cubicBezTo>
                    <a:pt x="16594" y="1361079"/>
                    <a:pt x="15598" y="1381490"/>
                    <a:pt x="14422" y="1401885"/>
                  </a:cubicBezTo>
                  <a:cubicBezTo>
                    <a:pt x="14197" y="1405733"/>
                    <a:pt x="11164" y="1408913"/>
                    <a:pt x="7228" y="1408913"/>
                  </a:cubicBezTo>
                  <a:cubicBezTo>
                    <a:pt x="7173" y="1408910"/>
                    <a:pt x="7116" y="1408910"/>
                    <a:pt x="7055" y="1408910"/>
                  </a:cubicBezTo>
                  <a:close/>
                </a:path>
              </a:pathLst>
            </a:custGeom>
            <a:solidFill>
              <a:srgbClr val="BAAE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3" name="Google Shape;3903;p32"/>
            <p:cNvSpPr/>
            <p:nvPr/>
          </p:nvSpPr>
          <p:spPr>
            <a:xfrm>
              <a:off x="9688534" y="6544311"/>
              <a:ext cx="473822" cy="44858"/>
            </a:xfrm>
            <a:custGeom>
              <a:rect b="b" l="l" r="r" t="t"/>
              <a:pathLst>
                <a:path extrusionOk="0" h="44858" w="473822">
                  <a:moveTo>
                    <a:pt x="463284" y="44822"/>
                  </a:moveTo>
                  <a:cubicBezTo>
                    <a:pt x="460097" y="44758"/>
                    <a:pt x="456893" y="44527"/>
                    <a:pt x="453706" y="44331"/>
                  </a:cubicBezTo>
                  <a:cubicBezTo>
                    <a:pt x="447607" y="43971"/>
                    <a:pt x="441512" y="43579"/>
                    <a:pt x="435413" y="43187"/>
                  </a:cubicBezTo>
                  <a:cubicBezTo>
                    <a:pt x="423088" y="42371"/>
                    <a:pt x="410762" y="41552"/>
                    <a:pt x="398440" y="40637"/>
                  </a:cubicBezTo>
                  <a:cubicBezTo>
                    <a:pt x="374084" y="38822"/>
                    <a:pt x="349697" y="37434"/>
                    <a:pt x="325341" y="35539"/>
                  </a:cubicBezTo>
                  <a:cubicBezTo>
                    <a:pt x="300169" y="33560"/>
                    <a:pt x="275010" y="31485"/>
                    <a:pt x="249823" y="29622"/>
                  </a:cubicBezTo>
                  <a:cubicBezTo>
                    <a:pt x="225567" y="27823"/>
                    <a:pt x="201307" y="25880"/>
                    <a:pt x="177032" y="24196"/>
                  </a:cubicBezTo>
                  <a:cubicBezTo>
                    <a:pt x="153380" y="22545"/>
                    <a:pt x="129728" y="20750"/>
                    <a:pt x="106089" y="18919"/>
                  </a:cubicBezTo>
                  <a:cubicBezTo>
                    <a:pt x="82225" y="17071"/>
                    <a:pt x="58342" y="15456"/>
                    <a:pt x="34462" y="13805"/>
                  </a:cubicBezTo>
                  <a:cubicBezTo>
                    <a:pt x="24720" y="13133"/>
                    <a:pt x="14945" y="12613"/>
                    <a:pt x="5219" y="11713"/>
                  </a:cubicBezTo>
                  <a:cubicBezTo>
                    <a:pt x="2032" y="11418"/>
                    <a:pt x="-324" y="8331"/>
                    <a:pt x="36" y="5192"/>
                  </a:cubicBezTo>
                  <a:cubicBezTo>
                    <a:pt x="412" y="1858"/>
                    <a:pt x="3356" y="-169"/>
                    <a:pt x="6559" y="11"/>
                  </a:cubicBezTo>
                  <a:cubicBezTo>
                    <a:pt x="18197" y="631"/>
                    <a:pt x="29819" y="1759"/>
                    <a:pt x="41441" y="2610"/>
                  </a:cubicBezTo>
                  <a:cubicBezTo>
                    <a:pt x="53259" y="3493"/>
                    <a:pt x="65061" y="4393"/>
                    <a:pt x="76879" y="5289"/>
                  </a:cubicBezTo>
                  <a:cubicBezTo>
                    <a:pt x="100383" y="7104"/>
                    <a:pt x="123922" y="8623"/>
                    <a:pt x="147446" y="10290"/>
                  </a:cubicBezTo>
                  <a:cubicBezTo>
                    <a:pt x="171701" y="11990"/>
                    <a:pt x="195945" y="13853"/>
                    <a:pt x="220201" y="15552"/>
                  </a:cubicBezTo>
                  <a:cubicBezTo>
                    <a:pt x="244932" y="17284"/>
                    <a:pt x="269648" y="19098"/>
                    <a:pt x="294395" y="20698"/>
                  </a:cubicBezTo>
                  <a:cubicBezTo>
                    <a:pt x="319519" y="22333"/>
                    <a:pt x="344626" y="24081"/>
                    <a:pt x="369718" y="26140"/>
                  </a:cubicBezTo>
                  <a:cubicBezTo>
                    <a:pt x="393861" y="28099"/>
                    <a:pt x="418021" y="29718"/>
                    <a:pt x="442164" y="31681"/>
                  </a:cubicBezTo>
                  <a:cubicBezTo>
                    <a:pt x="447919" y="32137"/>
                    <a:pt x="453670" y="32629"/>
                    <a:pt x="459409" y="33152"/>
                  </a:cubicBezTo>
                  <a:cubicBezTo>
                    <a:pt x="462172" y="33396"/>
                    <a:pt x="464933" y="33692"/>
                    <a:pt x="467664" y="34116"/>
                  </a:cubicBezTo>
                  <a:cubicBezTo>
                    <a:pt x="469331" y="34376"/>
                    <a:pt x="470967" y="34591"/>
                    <a:pt x="472239" y="35815"/>
                  </a:cubicBezTo>
                  <a:cubicBezTo>
                    <a:pt x="474183" y="37646"/>
                    <a:pt x="474267" y="40457"/>
                    <a:pt x="472875" y="42628"/>
                  </a:cubicBezTo>
                  <a:cubicBezTo>
                    <a:pt x="471796" y="44344"/>
                    <a:pt x="469736" y="44819"/>
                    <a:pt x="467856" y="44851"/>
                  </a:cubicBezTo>
                  <a:cubicBezTo>
                    <a:pt x="467448" y="44855"/>
                    <a:pt x="467040" y="44858"/>
                    <a:pt x="466632" y="44858"/>
                  </a:cubicBezTo>
                  <a:cubicBezTo>
                    <a:pt x="465517" y="44861"/>
                    <a:pt x="464396" y="44848"/>
                    <a:pt x="463284" y="44822"/>
                  </a:cubicBezTo>
                  <a:close/>
                </a:path>
              </a:pathLst>
            </a:custGeom>
            <a:solidFill>
              <a:srgbClr val="BAAE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04" name="Google Shape;3904;p32"/>
            <p:cNvGrpSpPr/>
            <p:nvPr/>
          </p:nvGrpSpPr>
          <p:grpSpPr>
            <a:xfrm>
              <a:off x="9379537" y="6207813"/>
              <a:ext cx="669274" cy="220815"/>
              <a:chOff x="9379537" y="6207813"/>
              <a:chExt cx="669274" cy="220815"/>
            </a:xfrm>
          </p:grpSpPr>
          <p:sp>
            <p:nvSpPr>
              <p:cNvPr id="3905" name="Google Shape;3905;p32"/>
              <p:cNvSpPr/>
              <p:nvPr/>
            </p:nvSpPr>
            <p:spPr>
              <a:xfrm>
                <a:off x="9379537" y="6207813"/>
                <a:ext cx="669274" cy="41788"/>
              </a:xfrm>
              <a:custGeom>
                <a:rect b="b" l="l" r="r" t="t"/>
                <a:pathLst>
                  <a:path extrusionOk="0" h="41788" w="669274">
                    <a:moveTo>
                      <a:pt x="663626" y="27777"/>
                    </a:moveTo>
                    <a:cubicBezTo>
                      <a:pt x="662797" y="27642"/>
                      <a:pt x="661968" y="27526"/>
                      <a:pt x="661132" y="27411"/>
                    </a:cubicBezTo>
                    <a:cubicBezTo>
                      <a:pt x="655397" y="26579"/>
                      <a:pt x="649693" y="25670"/>
                      <a:pt x="643945" y="25050"/>
                    </a:cubicBezTo>
                    <a:cubicBezTo>
                      <a:pt x="640970" y="24722"/>
                      <a:pt x="637978" y="24526"/>
                      <a:pt x="634971" y="24398"/>
                    </a:cubicBezTo>
                    <a:cubicBezTo>
                      <a:pt x="632079" y="24272"/>
                      <a:pt x="629200" y="24192"/>
                      <a:pt x="626324" y="23855"/>
                    </a:cubicBezTo>
                    <a:cubicBezTo>
                      <a:pt x="624130" y="23498"/>
                      <a:pt x="621948" y="23106"/>
                      <a:pt x="619737" y="22894"/>
                    </a:cubicBezTo>
                    <a:cubicBezTo>
                      <a:pt x="617498" y="22682"/>
                      <a:pt x="615258" y="22454"/>
                      <a:pt x="613019" y="22207"/>
                    </a:cubicBezTo>
                    <a:cubicBezTo>
                      <a:pt x="609783" y="21863"/>
                      <a:pt x="606560" y="21519"/>
                      <a:pt x="603325" y="21291"/>
                    </a:cubicBezTo>
                    <a:cubicBezTo>
                      <a:pt x="599941" y="21047"/>
                      <a:pt x="596574" y="20556"/>
                      <a:pt x="593174" y="20459"/>
                    </a:cubicBezTo>
                    <a:cubicBezTo>
                      <a:pt x="586375" y="20279"/>
                      <a:pt x="579557" y="20164"/>
                      <a:pt x="572758" y="19984"/>
                    </a:cubicBezTo>
                    <a:cubicBezTo>
                      <a:pt x="558193" y="19576"/>
                      <a:pt x="543631" y="19085"/>
                      <a:pt x="529066" y="18513"/>
                    </a:cubicBezTo>
                    <a:cubicBezTo>
                      <a:pt x="500315" y="17385"/>
                      <a:pt x="471544" y="16650"/>
                      <a:pt x="442774" y="15390"/>
                    </a:cubicBezTo>
                    <a:cubicBezTo>
                      <a:pt x="414202" y="14131"/>
                      <a:pt x="385628" y="12923"/>
                      <a:pt x="357041" y="11780"/>
                    </a:cubicBezTo>
                    <a:cubicBezTo>
                      <a:pt x="326946" y="10572"/>
                      <a:pt x="296855" y="9557"/>
                      <a:pt x="266745" y="8577"/>
                    </a:cubicBezTo>
                    <a:cubicBezTo>
                      <a:pt x="238958" y="7678"/>
                      <a:pt x="211183" y="6650"/>
                      <a:pt x="183396" y="5718"/>
                    </a:cubicBezTo>
                    <a:cubicBezTo>
                      <a:pt x="154186" y="4771"/>
                      <a:pt x="124991" y="3839"/>
                      <a:pt x="95816" y="2416"/>
                    </a:cubicBezTo>
                    <a:cubicBezTo>
                      <a:pt x="81022" y="1697"/>
                      <a:pt x="66245" y="897"/>
                      <a:pt x="51452" y="325"/>
                    </a:cubicBezTo>
                    <a:cubicBezTo>
                      <a:pt x="44389" y="49"/>
                      <a:pt x="37295" y="97"/>
                      <a:pt x="30252" y="65"/>
                    </a:cubicBezTo>
                    <a:cubicBezTo>
                      <a:pt x="26769" y="49"/>
                      <a:pt x="23305" y="-35"/>
                      <a:pt x="19822" y="16"/>
                    </a:cubicBezTo>
                    <a:cubicBezTo>
                      <a:pt x="17598" y="49"/>
                      <a:pt x="15375" y="81"/>
                      <a:pt x="13151" y="116"/>
                    </a:cubicBezTo>
                    <a:cubicBezTo>
                      <a:pt x="9816" y="164"/>
                      <a:pt x="6105" y="312"/>
                      <a:pt x="3081" y="1799"/>
                    </a:cubicBezTo>
                    <a:cubicBezTo>
                      <a:pt x="286" y="3171"/>
                      <a:pt x="-1038" y="7161"/>
                      <a:pt x="957" y="9756"/>
                    </a:cubicBezTo>
                    <a:cubicBezTo>
                      <a:pt x="957" y="9756"/>
                      <a:pt x="957" y="9756"/>
                      <a:pt x="957" y="9772"/>
                    </a:cubicBezTo>
                    <a:cubicBezTo>
                      <a:pt x="1250" y="10151"/>
                      <a:pt x="1571" y="10492"/>
                      <a:pt x="1918" y="10794"/>
                    </a:cubicBezTo>
                    <a:cubicBezTo>
                      <a:pt x="1909" y="10803"/>
                      <a:pt x="1899" y="10810"/>
                      <a:pt x="1889" y="10816"/>
                    </a:cubicBezTo>
                    <a:cubicBezTo>
                      <a:pt x="2741" y="11600"/>
                      <a:pt x="3917" y="12075"/>
                      <a:pt x="5077" y="12156"/>
                    </a:cubicBezTo>
                    <a:cubicBezTo>
                      <a:pt x="5960" y="12220"/>
                      <a:pt x="6809" y="12008"/>
                      <a:pt x="7692" y="11992"/>
                    </a:cubicBezTo>
                    <a:cubicBezTo>
                      <a:pt x="8663" y="11966"/>
                      <a:pt x="9636" y="11937"/>
                      <a:pt x="10616" y="11931"/>
                    </a:cubicBezTo>
                    <a:cubicBezTo>
                      <a:pt x="17515" y="12050"/>
                      <a:pt x="24397" y="12435"/>
                      <a:pt x="31280" y="12744"/>
                    </a:cubicBezTo>
                    <a:cubicBezTo>
                      <a:pt x="37998" y="13039"/>
                      <a:pt x="44733" y="13299"/>
                      <a:pt x="51452" y="13739"/>
                    </a:cubicBezTo>
                    <a:cubicBezTo>
                      <a:pt x="65821" y="14671"/>
                      <a:pt x="80171" y="15570"/>
                      <a:pt x="94540" y="16370"/>
                    </a:cubicBezTo>
                    <a:cubicBezTo>
                      <a:pt x="123703" y="17973"/>
                      <a:pt x="152929" y="18821"/>
                      <a:pt x="182121" y="19817"/>
                    </a:cubicBezTo>
                    <a:cubicBezTo>
                      <a:pt x="209763" y="20781"/>
                      <a:pt x="237403" y="21796"/>
                      <a:pt x="265045" y="22676"/>
                    </a:cubicBezTo>
                    <a:cubicBezTo>
                      <a:pt x="295140" y="23640"/>
                      <a:pt x="325247" y="24587"/>
                      <a:pt x="355341" y="25715"/>
                    </a:cubicBezTo>
                    <a:cubicBezTo>
                      <a:pt x="384111" y="26794"/>
                      <a:pt x="412879" y="28018"/>
                      <a:pt x="441649" y="29178"/>
                    </a:cubicBezTo>
                    <a:cubicBezTo>
                      <a:pt x="470204" y="30321"/>
                      <a:pt x="498779" y="31237"/>
                      <a:pt x="527350" y="32348"/>
                    </a:cubicBezTo>
                    <a:cubicBezTo>
                      <a:pt x="541931" y="32904"/>
                      <a:pt x="556496" y="33395"/>
                      <a:pt x="571074" y="33672"/>
                    </a:cubicBezTo>
                    <a:cubicBezTo>
                      <a:pt x="578037" y="33819"/>
                      <a:pt x="584984" y="33948"/>
                      <a:pt x="591947" y="34147"/>
                    </a:cubicBezTo>
                    <a:cubicBezTo>
                      <a:pt x="598203" y="34333"/>
                      <a:pt x="604443" y="35345"/>
                      <a:pt x="610641" y="36248"/>
                    </a:cubicBezTo>
                    <a:lnTo>
                      <a:pt x="610721" y="36261"/>
                    </a:lnTo>
                    <a:cubicBezTo>
                      <a:pt x="610975" y="36296"/>
                      <a:pt x="611229" y="36335"/>
                      <a:pt x="611480" y="36370"/>
                    </a:cubicBezTo>
                    <a:cubicBezTo>
                      <a:pt x="611929" y="36421"/>
                      <a:pt x="612768" y="36543"/>
                      <a:pt x="613603" y="36665"/>
                    </a:cubicBezTo>
                    <a:cubicBezTo>
                      <a:pt x="616980" y="37167"/>
                      <a:pt x="620483" y="37690"/>
                      <a:pt x="624017" y="38053"/>
                    </a:cubicBezTo>
                    <a:cubicBezTo>
                      <a:pt x="627696" y="38429"/>
                      <a:pt x="631372" y="38577"/>
                      <a:pt x="635051" y="38821"/>
                    </a:cubicBezTo>
                    <a:cubicBezTo>
                      <a:pt x="642249" y="39290"/>
                      <a:pt x="649430" y="40016"/>
                      <a:pt x="656563" y="41028"/>
                    </a:cubicBezTo>
                    <a:cubicBezTo>
                      <a:pt x="657945" y="41233"/>
                      <a:pt x="659336" y="41455"/>
                      <a:pt x="660714" y="41680"/>
                    </a:cubicBezTo>
                    <a:cubicBezTo>
                      <a:pt x="661151" y="41754"/>
                      <a:pt x="661585" y="41789"/>
                      <a:pt x="662019" y="41789"/>
                    </a:cubicBezTo>
                    <a:cubicBezTo>
                      <a:pt x="665364" y="41789"/>
                      <a:pt x="668410" y="39650"/>
                      <a:pt x="669133" y="36190"/>
                    </a:cubicBezTo>
                    <a:cubicBezTo>
                      <a:pt x="669901" y="32547"/>
                      <a:pt x="667465" y="28365"/>
                      <a:pt x="663626" y="277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6" name="Google Shape;3906;p32"/>
              <p:cNvSpPr/>
              <p:nvPr/>
            </p:nvSpPr>
            <p:spPr>
              <a:xfrm>
                <a:off x="9382658" y="6299619"/>
                <a:ext cx="656645" cy="38802"/>
              </a:xfrm>
              <a:custGeom>
                <a:rect b="b" l="l" r="r" t="t"/>
                <a:pathLst>
                  <a:path extrusionOk="0" h="38802" w="656645">
                    <a:moveTo>
                      <a:pt x="649834" y="24242"/>
                    </a:moveTo>
                    <a:cubicBezTo>
                      <a:pt x="632213" y="23410"/>
                      <a:pt x="614576" y="22870"/>
                      <a:pt x="596955" y="22199"/>
                    </a:cubicBezTo>
                    <a:cubicBezTo>
                      <a:pt x="569853" y="21171"/>
                      <a:pt x="542753" y="19748"/>
                      <a:pt x="515650" y="18701"/>
                    </a:cubicBezTo>
                    <a:cubicBezTo>
                      <a:pt x="487811" y="17621"/>
                      <a:pt x="459960" y="16561"/>
                      <a:pt x="432121" y="15466"/>
                    </a:cubicBezTo>
                    <a:cubicBezTo>
                      <a:pt x="403402" y="14322"/>
                      <a:pt x="374664" y="13179"/>
                      <a:pt x="345945" y="11952"/>
                    </a:cubicBezTo>
                    <a:cubicBezTo>
                      <a:pt x="317159" y="10708"/>
                      <a:pt x="288375" y="9468"/>
                      <a:pt x="259573" y="8325"/>
                    </a:cubicBezTo>
                    <a:cubicBezTo>
                      <a:pt x="230622" y="7181"/>
                      <a:pt x="201675" y="6118"/>
                      <a:pt x="172725" y="5007"/>
                    </a:cubicBezTo>
                    <a:cubicBezTo>
                      <a:pt x="145362" y="3959"/>
                      <a:pt x="118015" y="2964"/>
                      <a:pt x="90651" y="2096"/>
                    </a:cubicBezTo>
                    <a:cubicBezTo>
                      <a:pt x="75662" y="1605"/>
                      <a:pt x="60673" y="1117"/>
                      <a:pt x="45684" y="741"/>
                    </a:cubicBezTo>
                    <a:cubicBezTo>
                      <a:pt x="38869" y="561"/>
                      <a:pt x="32034" y="349"/>
                      <a:pt x="25219" y="249"/>
                    </a:cubicBezTo>
                    <a:cubicBezTo>
                      <a:pt x="21640" y="185"/>
                      <a:pt x="18060" y="117"/>
                      <a:pt x="14481" y="85"/>
                    </a:cubicBezTo>
                    <a:cubicBezTo>
                      <a:pt x="12698" y="69"/>
                      <a:pt x="10901" y="53"/>
                      <a:pt x="9118" y="37"/>
                    </a:cubicBezTo>
                    <a:cubicBezTo>
                      <a:pt x="7550" y="37"/>
                      <a:pt x="5815" y="-127"/>
                      <a:pt x="4279" y="233"/>
                    </a:cubicBezTo>
                    <a:cubicBezTo>
                      <a:pt x="1940" y="805"/>
                      <a:pt x="160" y="2684"/>
                      <a:pt x="12" y="5119"/>
                    </a:cubicBezTo>
                    <a:cubicBezTo>
                      <a:pt x="-152" y="7506"/>
                      <a:pt x="1368" y="9793"/>
                      <a:pt x="3640" y="10528"/>
                    </a:cubicBezTo>
                    <a:cubicBezTo>
                      <a:pt x="5715" y="11216"/>
                      <a:pt x="8135" y="11148"/>
                      <a:pt x="10310" y="11312"/>
                    </a:cubicBezTo>
                    <a:cubicBezTo>
                      <a:pt x="12566" y="11476"/>
                      <a:pt x="14821" y="11640"/>
                      <a:pt x="17077" y="11804"/>
                    </a:cubicBezTo>
                    <a:cubicBezTo>
                      <a:pt x="21228" y="12099"/>
                      <a:pt x="25380" y="12327"/>
                      <a:pt x="29531" y="12555"/>
                    </a:cubicBezTo>
                    <a:cubicBezTo>
                      <a:pt x="38097" y="13047"/>
                      <a:pt x="46660" y="13567"/>
                      <a:pt x="55243" y="14011"/>
                    </a:cubicBezTo>
                    <a:cubicBezTo>
                      <a:pt x="84370" y="15498"/>
                      <a:pt x="113516" y="16821"/>
                      <a:pt x="142663" y="18145"/>
                    </a:cubicBezTo>
                    <a:cubicBezTo>
                      <a:pt x="170157" y="19420"/>
                      <a:pt x="197668" y="20515"/>
                      <a:pt x="225176" y="21739"/>
                    </a:cubicBezTo>
                    <a:cubicBezTo>
                      <a:pt x="253243" y="22999"/>
                      <a:pt x="281326" y="24094"/>
                      <a:pt x="309389" y="25154"/>
                    </a:cubicBezTo>
                    <a:cubicBezTo>
                      <a:pt x="339024" y="26281"/>
                      <a:pt x="368675" y="27409"/>
                      <a:pt x="398313" y="28617"/>
                    </a:cubicBezTo>
                    <a:cubicBezTo>
                      <a:pt x="426704" y="29760"/>
                      <a:pt x="455099" y="30971"/>
                      <a:pt x="483493" y="32179"/>
                    </a:cubicBezTo>
                    <a:cubicBezTo>
                      <a:pt x="510708" y="33323"/>
                      <a:pt x="537924" y="34450"/>
                      <a:pt x="565142" y="35398"/>
                    </a:cubicBezTo>
                    <a:cubicBezTo>
                      <a:pt x="578840" y="35889"/>
                      <a:pt x="592537" y="36410"/>
                      <a:pt x="606235" y="37001"/>
                    </a:cubicBezTo>
                    <a:cubicBezTo>
                      <a:pt x="620440" y="37621"/>
                      <a:pt x="634662" y="38324"/>
                      <a:pt x="648883" y="38800"/>
                    </a:cubicBezTo>
                    <a:cubicBezTo>
                      <a:pt x="648970" y="38803"/>
                      <a:pt x="649056" y="38803"/>
                      <a:pt x="649143" y="38803"/>
                    </a:cubicBezTo>
                    <a:cubicBezTo>
                      <a:pt x="653009" y="38803"/>
                      <a:pt x="656376" y="35963"/>
                      <a:pt x="656630" y="31999"/>
                    </a:cubicBezTo>
                    <a:cubicBezTo>
                      <a:pt x="656893" y="28080"/>
                      <a:pt x="653805" y="24438"/>
                      <a:pt x="649834" y="242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7" name="Google Shape;3907;p32"/>
              <p:cNvSpPr/>
              <p:nvPr/>
            </p:nvSpPr>
            <p:spPr>
              <a:xfrm>
                <a:off x="9382472" y="6392970"/>
                <a:ext cx="638309" cy="35658"/>
              </a:xfrm>
              <a:custGeom>
                <a:rect b="b" l="l" r="r" t="t"/>
                <a:pathLst>
                  <a:path extrusionOk="0" h="35658" w="638309">
                    <a:moveTo>
                      <a:pt x="630532" y="20809"/>
                    </a:moveTo>
                    <a:cubicBezTo>
                      <a:pt x="629083" y="20796"/>
                      <a:pt x="627647" y="20793"/>
                      <a:pt x="626204" y="20770"/>
                    </a:cubicBezTo>
                    <a:cubicBezTo>
                      <a:pt x="621076" y="20638"/>
                      <a:pt x="615947" y="20430"/>
                      <a:pt x="610819" y="20201"/>
                    </a:cubicBezTo>
                    <a:cubicBezTo>
                      <a:pt x="582884" y="19042"/>
                      <a:pt x="554949" y="18078"/>
                      <a:pt x="526998" y="17063"/>
                    </a:cubicBezTo>
                    <a:cubicBezTo>
                      <a:pt x="497052" y="15968"/>
                      <a:pt x="467105" y="14904"/>
                      <a:pt x="437143" y="13828"/>
                    </a:cubicBezTo>
                    <a:cubicBezTo>
                      <a:pt x="409764" y="12849"/>
                      <a:pt x="382384" y="11885"/>
                      <a:pt x="355005" y="10902"/>
                    </a:cubicBezTo>
                    <a:cubicBezTo>
                      <a:pt x="325534" y="9855"/>
                      <a:pt x="296060" y="8811"/>
                      <a:pt x="266589" y="7764"/>
                    </a:cubicBezTo>
                    <a:cubicBezTo>
                      <a:pt x="235875" y="6668"/>
                      <a:pt x="205177" y="5589"/>
                      <a:pt x="174478" y="4513"/>
                    </a:cubicBezTo>
                    <a:cubicBezTo>
                      <a:pt x="146935" y="3565"/>
                      <a:pt x="119392" y="2585"/>
                      <a:pt x="91833" y="1850"/>
                    </a:cubicBezTo>
                    <a:cubicBezTo>
                      <a:pt x="77172" y="1458"/>
                      <a:pt x="62510" y="1066"/>
                      <a:pt x="47845" y="754"/>
                    </a:cubicBezTo>
                    <a:cubicBezTo>
                      <a:pt x="39886" y="574"/>
                      <a:pt x="31940" y="411"/>
                      <a:pt x="23981" y="263"/>
                    </a:cubicBezTo>
                    <a:cubicBezTo>
                      <a:pt x="20466" y="182"/>
                      <a:pt x="16935" y="131"/>
                      <a:pt x="13423" y="67"/>
                    </a:cubicBezTo>
                    <a:cubicBezTo>
                      <a:pt x="11659" y="35"/>
                      <a:pt x="9876" y="-33"/>
                      <a:pt x="8112" y="19"/>
                    </a:cubicBezTo>
                    <a:cubicBezTo>
                      <a:pt x="6733" y="67"/>
                      <a:pt x="5432" y="89"/>
                      <a:pt x="4185" y="510"/>
                    </a:cubicBezTo>
                    <a:cubicBezTo>
                      <a:pt x="4185" y="510"/>
                      <a:pt x="4188" y="510"/>
                      <a:pt x="4188" y="507"/>
                    </a:cubicBezTo>
                    <a:cubicBezTo>
                      <a:pt x="4166" y="513"/>
                      <a:pt x="4147" y="523"/>
                      <a:pt x="4127" y="529"/>
                    </a:cubicBezTo>
                    <a:cubicBezTo>
                      <a:pt x="4127" y="529"/>
                      <a:pt x="4124" y="529"/>
                      <a:pt x="4124" y="529"/>
                    </a:cubicBezTo>
                    <a:cubicBezTo>
                      <a:pt x="4121" y="529"/>
                      <a:pt x="4114" y="533"/>
                      <a:pt x="4111" y="533"/>
                    </a:cubicBezTo>
                    <a:cubicBezTo>
                      <a:pt x="4111" y="533"/>
                      <a:pt x="4114" y="533"/>
                      <a:pt x="4114" y="533"/>
                    </a:cubicBezTo>
                    <a:cubicBezTo>
                      <a:pt x="4095" y="539"/>
                      <a:pt x="4079" y="545"/>
                      <a:pt x="4060" y="552"/>
                    </a:cubicBezTo>
                    <a:cubicBezTo>
                      <a:pt x="1894" y="1210"/>
                      <a:pt x="217" y="3013"/>
                      <a:pt x="18" y="5460"/>
                    </a:cubicBezTo>
                    <a:cubicBezTo>
                      <a:pt x="-204" y="8123"/>
                      <a:pt x="1679" y="10879"/>
                      <a:pt x="4330" y="11464"/>
                    </a:cubicBezTo>
                    <a:cubicBezTo>
                      <a:pt x="5503" y="11853"/>
                      <a:pt x="6804" y="11936"/>
                      <a:pt x="7996" y="12013"/>
                    </a:cubicBezTo>
                    <a:cubicBezTo>
                      <a:pt x="9728" y="12129"/>
                      <a:pt x="11463" y="12241"/>
                      <a:pt x="13195" y="12341"/>
                    </a:cubicBezTo>
                    <a:cubicBezTo>
                      <a:pt x="16610" y="12521"/>
                      <a:pt x="20010" y="12717"/>
                      <a:pt x="23413" y="12897"/>
                    </a:cubicBezTo>
                    <a:cubicBezTo>
                      <a:pt x="52083" y="14384"/>
                      <a:pt x="80754" y="15756"/>
                      <a:pt x="109441" y="16915"/>
                    </a:cubicBezTo>
                    <a:cubicBezTo>
                      <a:pt x="139828" y="18142"/>
                      <a:pt x="170231" y="19218"/>
                      <a:pt x="200636" y="20330"/>
                    </a:cubicBezTo>
                    <a:cubicBezTo>
                      <a:pt x="227492" y="21310"/>
                      <a:pt x="254367" y="22273"/>
                      <a:pt x="281222" y="23240"/>
                    </a:cubicBezTo>
                    <a:cubicBezTo>
                      <a:pt x="311217" y="24320"/>
                      <a:pt x="341211" y="25399"/>
                      <a:pt x="371190" y="26459"/>
                    </a:cubicBezTo>
                    <a:cubicBezTo>
                      <a:pt x="399681" y="27471"/>
                      <a:pt x="428156" y="28502"/>
                      <a:pt x="456630" y="29514"/>
                    </a:cubicBezTo>
                    <a:cubicBezTo>
                      <a:pt x="486885" y="30593"/>
                      <a:pt x="517160" y="31653"/>
                      <a:pt x="547434" y="32700"/>
                    </a:cubicBezTo>
                    <a:cubicBezTo>
                      <a:pt x="561427" y="33192"/>
                      <a:pt x="575417" y="33664"/>
                      <a:pt x="589410" y="34156"/>
                    </a:cubicBezTo>
                    <a:cubicBezTo>
                      <a:pt x="603027" y="34631"/>
                      <a:pt x="616658" y="34808"/>
                      <a:pt x="630259" y="35643"/>
                    </a:cubicBezTo>
                    <a:cubicBezTo>
                      <a:pt x="630423" y="35653"/>
                      <a:pt x="630583" y="35659"/>
                      <a:pt x="630744" y="35659"/>
                    </a:cubicBezTo>
                    <a:cubicBezTo>
                      <a:pt x="634950" y="35659"/>
                      <a:pt x="638507" y="32209"/>
                      <a:pt x="638301" y="27882"/>
                    </a:cubicBezTo>
                    <a:cubicBezTo>
                      <a:pt x="638102" y="23667"/>
                      <a:pt x="634571" y="20857"/>
                      <a:pt x="630532" y="208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08" name="Google Shape;3908;p32"/>
            <p:cNvSpPr/>
            <p:nvPr/>
          </p:nvSpPr>
          <p:spPr>
            <a:xfrm>
              <a:off x="9287349" y="5099230"/>
              <a:ext cx="76338" cy="1430202"/>
            </a:xfrm>
            <a:custGeom>
              <a:rect b="b" l="l" r="r" t="t"/>
              <a:pathLst>
                <a:path extrusionOk="0" h="1430202" w="76338">
                  <a:moveTo>
                    <a:pt x="6876" y="1430174"/>
                  </a:moveTo>
                  <a:cubicBezTo>
                    <a:pt x="2692" y="1429830"/>
                    <a:pt x="-187" y="1426172"/>
                    <a:pt x="9" y="1422086"/>
                  </a:cubicBezTo>
                  <a:cubicBezTo>
                    <a:pt x="2725" y="1362308"/>
                    <a:pt x="5356" y="1302531"/>
                    <a:pt x="8020" y="1242738"/>
                  </a:cubicBezTo>
                  <a:cubicBezTo>
                    <a:pt x="10716" y="1182797"/>
                    <a:pt x="13399" y="1122839"/>
                    <a:pt x="16078" y="1062898"/>
                  </a:cubicBezTo>
                  <a:cubicBezTo>
                    <a:pt x="18906" y="999655"/>
                    <a:pt x="21733" y="936415"/>
                    <a:pt x="24561" y="873155"/>
                  </a:cubicBezTo>
                  <a:cubicBezTo>
                    <a:pt x="27324" y="811467"/>
                    <a:pt x="30088" y="749775"/>
                    <a:pt x="32848" y="688086"/>
                  </a:cubicBezTo>
                  <a:cubicBezTo>
                    <a:pt x="35691" y="624519"/>
                    <a:pt x="38535" y="560948"/>
                    <a:pt x="41430" y="497380"/>
                  </a:cubicBezTo>
                  <a:cubicBezTo>
                    <a:pt x="44177" y="437015"/>
                    <a:pt x="47021" y="376666"/>
                    <a:pt x="49848" y="316329"/>
                  </a:cubicBezTo>
                  <a:cubicBezTo>
                    <a:pt x="52708" y="255261"/>
                    <a:pt x="55455" y="194192"/>
                    <a:pt x="58315" y="133124"/>
                  </a:cubicBezTo>
                  <a:cubicBezTo>
                    <a:pt x="59411" y="109902"/>
                    <a:pt x="60571" y="86681"/>
                    <a:pt x="61763" y="63459"/>
                  </a:cubicBezTo>
                  <a:cubicBezTo>
                    <a:pt x="62335" y="52316"/>
                    <a:pt x="62955" y="41169"/>
                    <a:pt x="63578" y="30026"/>
                  </a:cubicBezTo>
                  <a:cubicBezTo>
                    <a:pt x="63874" y="24680"/>
                    <a:pt x="64214" y="19354"/>
                    <a:pt x="64626" y="14012"/>
                  </a:cubicBezTo>
                  <a:cubicBezTo>
                    <a:pt x="64838" y="11478"/>
                    <a:pt x="65101" y="8947"/>
                    <a:pt x="65378" y="6412"/>
                  </a:cubicBezTo>
                  <a:cubicBezTo>
                    <a:pt x="65574" y="4713"/>
                    <a:pt x="65869" y="3030"/>
                    <a:pt x="67029" y="1706"/>
                  </a:cubicBezTo>
                  <a:cubicBezTo>
                    <a:pt x="69333" y="-925"/>
                    <a:pt x="73272" y="-353"/>
                    <a:pt x="75219" y="2326"/>
                  </a:cubicBezTo>
                  <a:cubicBezTo>
                    <a:pt x="76479" y="4041"/>
                    <a:pt x="76248" y="6525"/>
                    <a:pt x="76299" y="8535"/>
                  </a:cubicBezTo>
                  <a:cubicBezTo>
                    <a:pt x="76363" y="12034"/>
                    <a:pt x="76347" y="15529"/>
                    <a:pt x="76267" y="19027"/>
                  </a:cubicBezTo>
                  <a:cubicBezTo>
                    <a:pt x="76103" y="26267"/>
                    <a:pt x="75859" y="33488"/>
                    <a:pt x="75615" y="40729"/>
                  </a:cubicBezTo>
                  <a:cubicBezTo>
                    <a:pt x="75059" y="56302"/>
                    <a:pt x="74471" y="71891"/>
                    <a:pt x="73867" y="87484"/>
                  </a:cubicBezTo>
                  <a:cubicBezTo>
                    <a:pt x="72723" y="117143"/>
                    <a:pt x="71431" y="146805"/>
                    <a:pt x="70139" y="176464"/>
                  </a:cubicBezTo>
                  <a:cubicBezTo>
                    <a:pt x="67492" y="237484"/>
                    <a:pt x="64876" y="298521"/>
                    <a:pt x="62261" y="359554"/>
                  </a:cubicBezTo>
                  <a:cubicBezTo>
                    <a:pt x="59597" y="422046"/>
                    <a:pt x="56882" y="484550"/>
                    <a:pt x="54122" y="547042"/>
                  </a:cubicBezTo>
                  <a:cubicBezTo>
                    <a:pt x="51410" y="608470"/>
                    <a:pt x="48663" y="669899"/>
                    <a:pt x="45916" y="731327"/>
                  </a:cubicBezTo>
                  <a:cubicBezTo>
                    <a:pt x="43104" y="794031"/>
                    <a:pt x="40309" y="856715"/>
                    <a:pt x="37497" y="919419"/>
                  </a:cubicBezTo>
                  <a:cubicBezTo>
                    <a:pt x="34686" y="982286"/>
                    <a:pt x="31874" y="1045134"/>
                    <a:pt x="29063" y="1108002"/>
                  </a:cubicBezTo>
                  <a:cubicBezTo>
                    <a:pt x="26351" y="1168842"/>
                    <a:pt x="23604" y="1229683"/>
                    <a:pt x="20888" y="1290540"/>
                  </a:cubicBezTo>
                  <a:cubicBezTo>
                    <a:pt x="18928" y="1334792"/>
                    <a:pt x="16917" y="1379044"/>
                    <a:pt x="14954" y="1423316"/>
                  </a:cubicBezTo>
                  <a:cubicBezTo>
                    <a:pt x="14783" y="1427190"/>
                    <a:pt x="11207" y="1430203"/>
                    <a:pt x="7451" y="1430203"/>
                  </a:cubicBezTo>
                  <a:cubicBezTo>
                    <a:pt x="7258" y="1430197"/>
                    <a:pt x="7065" y="1430190"/>
                    <a:pt x="6876" y="1430174"/>
                  </a:cubicBezTo>
                  <a:close/>
                </a:path>
              </a:pathLst>
            </a:custGeom>
            <a:solidFill>
              <a:srgbClr val="BAAE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9" name="Google Shape;3909;p32"/>
            <p:cNvSpPr/>
            <p:nvPr/>
          </p:nvSpPr>
          <p:spPr>
            <a:xfrm>
              <a:off x="9443711" y="5287542"/>
              <a:ext cx="643964" cy="216606"/>
            </a:xfrm>
            <a:custGeom>
              <a:rect b="b" l="l" r="r" t="t"/>
              <a:pathLst>
                <a:path extrusionOk="0" h="216606" w="643964">
                  <a:moveTo>
                    <a:pt x="627110" y="47907"/>
                  </a:moveTo>
                  <a:cubicBezTo>
                    <a:pt x="595904" y="45064"/>
                    <a:pt x="564669" y="41942"/>
                    <a:pt x="533512" y="38543"/>
                  </a:cubicBezTo>
                  <a:cubicBezTo>
                    <a:pt x="463176" y="31043"/>
                    <a:pt x="392529" y="27252"/>
                    <a:pt x="322109" y="20847"/>
                  </a:cubicBezTo>
                  <a:cubicBezTo>
                    <a:pt x="257525" y="14149"/>
                    <a:pt x="192938" y="7053"/>
                    <a:pt x="128017" y="5271"/>
                  </a:cubicBezTo>
                  <a:cubicBezTo>
                    <a:pt x="121378" y="4914"/>
                    <a:pt x="114740" y="4570"/>
                    <a:pt x="108105" y="4194"/>
                  </a:cubicBezTo>
                  <a:cubicBezTo>
                    <a:pt x="95715" y="3491"/>
                    <a:pt x="83325" y="2591"/>
                    <a:pt x="70951" y="1808"/>
                  </a:cubicBezTo>
                  <a:cubicBezTo>
                    <a:pt x="65164" y="1432"/>
                    <a:pt x="59394" y="1172"/>
                    <a:pt x="53626" y="828"/>
                  </a:cubicBezTo>
                  <a:cubicBezTo>
                    <a:pt x="48401" y="523"/>
                    <a:pt x="43190" y="407"/>
                    <a:pt x="37981" y="92"/>
                  </a:cubicBezTo>
                  <a:cubicBezTo>
                    <a:pt x="36420" y="-177"/>
                    <a:pt x="34890" y="160"/>
                    <a:pt x="33608" y="899"/>
                  </a:cubicBezTo>
                  <a:cubicBezTo>
                    <a:pt x="19268" y="-1433"/>
                    <a:pt x="11139" y="12746"/>
                    <a:pt x="7861" y="25020"/>
                  </a:cubicBezTo>
                  <a:cubicBezTo>
                    <a:pt x="5602" y="59818"/>
                    <a:pt x="2572" y="95131"/>
                    <a:pt x="1933" y="130408"/>
                  </a:cubicBezTo>
                  <a:cubicBezTo>
                    <a:pt x="-2681" y="166620"/>
                    <a:pt x="-2026" y="179373"/>
                    <a:pt x="38544" y="182013"/>
                  </a:cubicBezTo>
                  <a:cubicBezTo>
                    <a:pt x="43048" y="182106"/>
                    <a:pt x="47563" y="182151"/>
                    <a:pt x="52077" y="182171"/>
                  </a:cubicBezTo>
                  <a:cubicBezTo>
                    <a:pt x="52087" y="182171"/>
                    <a:pt x="52097" y="182171"/>
                    <a:pt x="52106" y="182174"/>
                  </a:cubicBezTo>
                  <a:cubicBezTo>
                    <a:pt x="93183" y="186112"/>
                    <a:pt x="134523" y="186424"/>
                    <a:pt x="175716" y="188399"/>
                  </a:cubicBezTo>
                  <a:cubicBezTo>
                    <a:pt x="209553" y="190802"/>
                    <a:pt x="243436" y="192598"/>
                    <a:pt x="277338" y="193989"/>
                  </a:cubicBezTo>
                  <a:cubicBezTo>
                    <a:pt x="323645" y="194789"/>
                    <a:pt x="369921" y="200086"/>
                    <a:pt x="416213" y="202765"/>
                  </a:cubicBezTo>
                  <a:cubicBezTo>
                    <a:pt x="472526" y="206083"/>
                    <a:pt x="528576" y="212193"/>
                    <a:pt x="584822" y="216426"/>
                  </a:cubicBezTo>
                  <a:cubicBezTo>
                    <a:pt x="587576" y="216500"/>
                    <a:pt x="590570" y="216606"/>
                    <a:pt x="593642" y="216606"/>
                  </a:cubicBezTo>
                  <a:cubicBezTo>
                    <a:pt x="606235" y="216606"/>
                    <a:pt x="620138" y="214798"/>
                    <a:pt x="624119" y="201422"/>
                  </a:cubicBezTo>
                  <a:cubicBezTo>
                    <a:pt x="635725" y="170536"/>
                    <a:pt x="635201" y="137067"/>
                    <a:pt x="640744" y="104893"/>
                  </a:cubicBezTo>
                  <a:cubicBezTo>
                    <a:pt x="642424" y="87993"/>
                    <a:pt x="652038" y="51537"/>
                    <a:pt x="627110" y="479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0" name="Google Shape;3910;p32"/>
            <p:cNvSpPr/>
            <p:nvPr/>
          </p:nvSpPr>
          <p:spPr>
            <a:xfrm>
              <a:off x="9272216" y="6601758"/>
              <a:ext cx="884854" cy="73052"/>
            </a:xfrm>
            <a:custGeom>
              <a:rect b="b" l="l" r="r" t="t"/>
              <a:pathLst>
                <a:path extrusionOk="0" h="73052" w="884854">
                  <a:moveTo>
                    <a:pt x="876467" y="73037"/>
                  </a:moveTo>
                  <a:cubicBezTo>
                    <a:pt x="871580" y="72905"/>
                    <a:pt x="866708" y="72365"/>
                    <a:pt x="861837" y="72009"/>
                  </a:cubicBezTo>
                  <a:cubicBezTo>
                    <a:pt x="857458" y="71681"/>
                    <a:pt x="853091" y="71389"/>
                    <a:pt x="848712" y="71109"/>
                  </a:cubicBezTo>
                  <a:cubicBezTo>
                    <a:pt x="839541" y="70522"/>
                    <a:pt x="830355" y="69966"/>
                    <a:pt x="821185" y="69394"/>
                  </a:cubicBezTo>
                  <a:cubicBezTo>
                    <a:pt x="802484" y="68218"/>
                    <a:pt x="783819" y="66844"/>
                    <a:pt x="765135" y="65440"/>
                  </a:cubicBezTo>
                  <a:cubicBezTo>
                    <a:pt x="727898" y="62613"/>
                    <a:pt x="690596" y="60194"/>
                    <a:pt x="653327" y="57907"/>
                  </a:cubicBezTo>
                  <a:cubicBezTo>
                    <a:pt x="615290" y="55588"/>
                    <a:pt x="577301" y="52825"/>
                    <a:pt x="539296" y="50226"/>
                  </a:cubicBezTo>
                  <a:cubicBezTo>
                    <a:pt x="501471" y="47628"/>
                    <a:pt x="463630" y="45193"/>
                    <a:pt x="425805" y="42710"/>
                  </a:cubicBezTo>
                  <a:cubicBezTo>
                    <a:pt x="388111" y="40243"/>
                    <a:pt x="350434" y="37544"/>
                    <a:pt x="312741" y="35161"/>
                  </a:cubicBezTo>
                  <a:cubicBezTo>
                    <a:pt x="275227" y="32790"/>
                    <a:pt x="237714" y="30063"/>
                    <a:pt x="200213" y="27416"/>
                  </a:cubicBezTo>
                  <a:cubicBezTo>
                    <a:pt x="163172" y="24817"/>
                    <a:pt x="126099" y="22578"/>
                    <a:pt x="89061" y="20192"/>
                  </a:cubicBezTo>
                  <a:cubicBezTo>
                    <a:pt x="74956" y="19276"/>
                    <a:pt x="60866" y="18393"/>
                    <a:pt x="46757" y="17397"/>
                  </a:cubicBezTo>
                  <a:cubicBezTo>
                    <a:pt x="39598" y="16905"/>
                    <a:pt x="32439" y="16401"/>
                    <a:pt x="25277" y="15829"/>
                  </a:cubicBezTo>
                  <a:cubicBezTo>
                    <a:pt x="21958" y="15553"/>
                    <a:pt x="18642" y="15290"/>
                    <a:pt x="15323" y="15030"/>
                  </a:cubicBezTo>
                  <a:cubicBezTo>
                    <a:pt x="12200" y="14785"/>
                    <a:pt x="9048" y="14686"/>
                    <a:pt x="6317" y="14284"/>
                  </a:cubicBezTo>
                  <a:cubicBezTo>
                    <a:pt x="2679" y="13764"/>
                    <a:pt x="-148" y="10667"/>
                    <a:pt x="6" y="6877"/>
                  </a:cubicBezTo>
                  <a:cubicBezTo>
                    <a:pt x="167" y="3083"/>
                    <a:pt x="3531" y="-194"/>
                    <a:pt x="7399" y="9"/>
                  </a:cubicBezTo>
                  <a:cubicBezTo>
                    <a:pt x="8887" y="-20"/>
                    <a:pt x="10397" y="144"/>
                    <a:pt x="11872" y="227"/>
                  </a:cubicBezTo>
                  <a:cubicBezTo>
                    <a:pt x="14243" y="359"/>
                    <a:pt x="16628" y="487"/>
                    <a:pt x="19015" y="619"/>
                  </a:cubicBezTo>
                  <a:cubicBezTo>
                    <a:pt x="23266" y="847"/>
                    <a:pt x="27514" y="1059"/>
                    <a:pt x="31765" y="1307"/>
                  </a:cubicBezTo>
                  <a:cubicBezTo>
                    <a:pt x="40903" y="1846"/>
                    <a:pt x="50041" y="2418"/>
                    <a:pt x="59176" y="3038"/>
                  </a:cubicBezTo>
                  <a:cubicBezTo>
                    <a:pt x="77828" y="4297"/>
                    <a:pt x="96461" y="5589"/>
                    <a:pt x="115114" y="6896"/>
                  </a:cubicBezTo>
                  <a:cubicBezTo>
                    <a:pt x="151975" y="9495"/>
                    <a:pt x="188868" y="11898"/>
                    <a:pt x="225742" y="14217"/>
                  </a:cubicBezTo>
                  <a:cubicBezTo>
                    <a:pt x="263779" y="16620"/>
                    <a:pt x="301784" y="19103"/>
                    <a:pt x="339805" y="21701"/>
                  </a:cubicBezTo>
                  <a:cubicBezTo>
                    <a:pt x="377694" y="24300"/>
                    <a:pt x="415603" y="26603"/>
                    <a:pt x="453492" y="29186"/>
                  </a:cubicBezTo>
                  <a:cubicBezTo>
                    <a:pt x="491513" y="31785"/>
                    <a:pt x="529551" y="34268"/>
                    <a:pt x="567604" y="36703"/>
                  </a:cubicBezTo>
                  <a:cubicBezTo>
                    <a:pt x="585944" y="37878"/>
                    <a:pt x="604285" y="38990"/>
                    <a:pt x="622626" y="40217"/>
                  </a:cubicBezTo>
                  <a:cubicBezTo>
                    <a:pt x="641750" y="41508"/>
                    <a:pt x="660859" y="42947"/>
                    <a:pt x="679983" y="44219"/>
                  </a:cubicBezTo>
                  <a:cubicBezTo>
                    <a:pt x="698308" y="45463"/>
                    <a:pt x="716632" y="46703"/>
                    <a:pt x="734970" y="47898"/>
                  </a:cubicBezTo>
                  <a:cubicBezTo>
                    <a:pt x="753603" y="49105"/>
                    <a:pt x="772255" y="50088"/>
                    <a:pt x="790888" y="51216"/>
                  </a:cubicBezTo>
                  <a:cubicBezTo>
                    <a:pt x="805386" y="52099"/>
                    <a:pt x="819854" y="53111"/>
                    <a:pt x="834336" y="54142"/>
                  </a:cubicBezTo>
                  <a:cubicBezTo>
                    <a:pt x="841431" y="54650"/>
                    <a:pt x="848541" y="55138"/>
                    <a:pt x="855636" y="55613"/>
                  </a:cubicBezTo>
                  <a:cubicBezTo>
                    <a:pt x="862795" y="56089"/>
                    <a:pt x="870005" y="56201"/>
                    <a:pt x="877148" y="56953"/>
                  </a:cubicBezTo>
                  <a:cubicBezTo>
                    <a:pt x="879272" y="57181"/>
                    <a:pt x="881168" y="57900"/>
                    <a:pt x="882655" y="59487"/>
                  </a:cubicBezTo>
                  <a:cubicBezTo>
                    <a:pt x="884143" y="61055"/>
                    <a:pt x="884943" y="63198"/>
                    <a:pt x="884847" y="65337"/>
                  </a:cubicBezTo>
                  <a:cubicBezTo>
                    <a:pt x="884670" y="69693"/>
                    <a:pt x="880965" y="73053"/>
                    <a:pt x="876676" y="73053"/>
                  </a:cubicBezTo>
                  <a:cubicBezTo>
                    <a:pt x="876611" y="73040"/>
                    <a:pt x="876537" y="73040"/>
                    <a:pt x="876467" y="73037"/>
                  </a:cubicBezTo>
                  <a:close/>
                </a:path>
              </a:pathLst>
            </a:custGeom>
            <a:solidFill>
              <a:srgbClr val="BAAE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1" name="Google Shape;3911;p32"/>
            <p:cNvSpPr/>
            <p:nvPr/>
          </p:nvSpPr>
          <p:spPr>
            <a:xfrm>
              <a:off x="9297860" y="6518806"/>
              <a:ext cx="857113" cy="73121"/>
            </a:xfrm>
            <a:custGeom>
              <a:rect b="b" l="l" r="r" t="t"/>
              <a:pathLst>
                <a:path extrusionOk="0" h="73121" w="857113">
                  <a:moveTo>
                    <a:pt x="849415" y="73106"/>
                  </a:moveTo>
                  <a:cubicBezTo>
                    <a:pt x="813994" y="70623"/>
                    <a:pt x="778588" y="68088"/>
                    <a:pt x="743167" y="65637"/>
                  </a:cubicBezTo>
                  <a:cubicBezTo>
                    <a:pt x="706553" y="63103"/>
                    <a:pt x="669952" y="60507"/>
                    <a:pt x="633354" y="57925"/>
                  </a:cubicBezTo>
                  <a:cubicBezTo>
                    <a:pt x="596133" y="55294"/>
                    <a:pt x="558932" y="52695"/>
                    <a:pt x="521727" y="50080"/>
                  </a:cubicBezTo>
                  <a:cubicBezTo>
                    <a:pt x="482857" y="47334"/>
                    <a:pt x="444001" y="44622"/>
                    <a:pt x="405148" y="41876"/>
                  </a:cubicBezTo>
                  <a:cubicBezTo>
                    <a:pt x="368302" y="39293"/>
                    <a:pt x="331477" y="36711"/>
                    <a:pt x="294632" y="34115"/>
                  </a:cubicBezTo>
                  <a:cubicBezTo>
                    <a:pt x="259194" y="31632"/>
                    <a:pt x="223756" y="29130"/>
                    <a:pt x="188319" y="26631"/>
                  </a:cubicBezTo>
                  <a:cubicBezTo>
                    <a:pt x="150069" y="23951"/>
                    <a:pt x="111804" y="21237"/>
                    <a:pt x="73552" y="18475"/>
                  </a:cubicBezTo>
                  <a:cubicBezTo>
                    <a:pt x="55838" y="17203"/>
                    <a:pt x="38091" y="15991"/>
                    <a:pt x="20557" y="14437"/>
                  </a:cubicBezTo>
                  <a:cubicBezTo>
                    <a:pt x="19259" y="14318"/>
                    <a:pt x="17900" y="14289"/>
                    <a:pt x="16592" y="14090"/>
                  </a:cubicBezTo>
                  <a:cubicBezTo>
                    <a:pt x="16104" y="14058"/>
                    <a:pt x="15619" y="14000"/>
                    <a:pt x="15130" y="13948"/>
                  </a:cubicBezTo>
                  <a:cubicBezTo>
                    <a:pt x="13839" y="13801"/>
                    <a:pt x="12563" y="13637"/>
                    <a:pt x="11271" y="13492"/>
                  </a:cubicBezTo>
                  <a:cubicBezTo>
                    <a:pt x="9604" y="13296"/>
                    <a:pt x="7936" y="12888"/>
                    <a:pt x="6301" y="12513"/>
                  </a:cubicBezTo>
                  <a:cubicBezTo>
                    <a:pt x="4585" y="12121"/>
                    <a:pt x="2721" y="11417"/>
                    <a:pt x="1494" y="10126"/>
                  </a:cubicBezTo>
                  <a:cubicBezTo>
                    <a:pt x="-861" y="7611"/>
                    <a:pt x="-306" y="3868"/>
                    <a:pt x="2278" y="1793"/>
                  </a:cubicBezTo>
                  <a:cubicBezTo>
                    <a:pt x="3798" y="566"/>
                    <a:pt x="6169" y="322"/>
                    <a:pt x="8065" y="174"/>
                  </a:cubicBezTo>
                  <a:cubicBezTo>
                    <a:pt x="10452" y="-38"/>
                    <a:pt x="12820" y="-22"/>
                    <a:pt x="15207" y="42"/>
                  </a:cubicBezTo>
                  <a:cubicBezTo>
                    <a:pt x="19278" y="123"/>
                    <a:pt x="23346" y="402"/>
                    <a:pt x="27417" y="646"/>
                  </a:cubicBezTo>
                  <a:cubicBezTo>
                    <a:pt x="36260" y="1186"/>
                    <a:pt x="45086" y="1742"/>
                    <a:pt x="53932" y="2346"/>
                  </a:cubicBezTo>
                  <a:cubicBezTo>
                    <a:pt x="73385" y="3653"/>
                    <a:pt x="92837" y="4977"/>
                    <a:pt x="112286" y="6332"/>
                  </a:cubicBezTo>
                  <a:cubicBezTo>
                    <a:pt x="148999" y="8883"/>
                    <a:pt x="185729" y="11446"/>
                    <a:pt x="222442" y="14029"/>
                  </a:cubicBezTo>
                  <a:cubicBezTo>
                    <a:pt x="258355" y="16563"/>
                    <a:pt x="294249" y="19078"/>
                    <a:pt x="330163" y="21594"/>
                  </a:cubicBezTo>
                  <a:cubicBezTo>
                    <a:pt x="367316" y="24208"/>
                    <a:pt x="404457" y="26823"/>
                    <a:pt x="441594" y="29422"/>
                  </a:cubicBezTo>
                  <a:cubicBezTo>
                    <a:pt x="479551" y="32101"/>
                    <a:pt x="517488" y="34767"/>
                    <a:pt x="555445" y="37430"/>
                  </a:cubicBezTo>
                  <a:cubicBezTo>
                    <a:pt x="592387" y="40029"/>
                    <a:pt x="629344" y="42612"/>
                    <a:pt x="666289" y="45226"/>
                  </a:cubicBezTo>
                  <a:cubicBezTo>
                    <a:pt x="703786" y="47857"/>
                    <a:pt x="741268" y="50488"/>
                    <a:pt x="778749" y="53119"/>
                  </a:cubicBezTo>
                  <a:cubicBezTo>
                    <a:pt x="802433" y="54786"/>
                    <a:pt x="826120" y="56453"/>
                    <a:pt x="849804" y="58121"/>
                  </a:cubicBezTo>
                  <a:cubicBezTo>
                    <a:pt x="853875" y="58397"/>
                    <a:pt x="857211" y="61587"/>
                    <a:pt x="857111" y="65801"/>
                  </a:cubicBezTo>
                  <a:cubicBezTo>
                    <a:pt x="857002" y="69604"/>
                    <a:pt x="853760" y="73122"/>
                    <a:pt x="849875" y="73122"/>
                  </a:cubicBezTo>
                  <a:cubicBezTo>
                    <a:pt x="849727" y="73122"/>
                    <a:pt x="849573" y="73119"/>
                    <a:pt x="849415" y="731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2" name="Google Shape;3912;p32"/>
            <p:cNvSpPr/>
            <p:nvPr/>
          </p:nvSpPr>
          <p:spPr>
            <a:xfrm>
              <a:off x="9150338" y="5068659"/>
              <a:ext cx="200848" cy="1552652"/>
            </a:xfrm>
            <a:custGeom>
              <a:rect b="b" l="l" r="r" t="t"/>
              <a:pathLst>
                <a:path extrusionOk="0" h="1552652" w="200848">
                  <a:moveTo>
                    <a:pt x="200490" y="19021"/>
                  </a:moveTo>
                  <a:cubicBezTo>
                    <a:pt x="199542" y="14674"/>
                    <a:pt x="195439" y="11584"/>
                    <a:pt x="190992" y="11928"/>
                  </a:cubicBezTo>
                  <a:cubicBezTo>
                    <a:pt x="190697" y="11944"/>
                    <a:pt x="190404" y="11992"/>
                    <a:pt x="190109" y="12044"/>
                  </a:cubicBezTo>
                  <a:cubicBezTo>
                    <a:pt x="185761" y="10884"/>
                    <a:pt x="180890" y="10996"/>
                    <a:pt x="176543" y="10408"/>
                  </a:cubicBezTo>
                  <a:cubicBezTo>
                    <a:pt x="158202" y="8349"/>
                    <a:pt x="139813" y="6634"/>
                    <a:pt x="121425" y="5163"/>
                  </a:cubicBezTo>
                  <a:cubicBezTo>
                    <a:pt x="116669" y="4575"/>
                    <a:pt x="111535" y="4051"/>
                    <a:pt x="106223" y="3740"/>
                  </a:cubicBezTo>
                  <a:cubicBezTo>
                    <a:pt x="95205" y="585"/>
                    <a:pt x="84027" y="-1474"/>
                    <a:pt x="72730" y="1305"/>
                  </a:cubicBezTo>
                  <a:cubicBezTo>
                    <a:pt x="57660" y="6043"/>
                    <a:pt x="61188" y="24966"/>
                    <a:pt x="57788" y="37321"/>
                  </a:cubicBezTo>
                  <a:cubicBezTo>
                    <a:pt x="48094" y="89678"/>
                    <a:pt x="47426" y="143085"/>
                    <a:pt x="45938" y="196146"/>
                  </a:cubicBezTo>
                  <a:cubicBezTo>
                    <a:pt x="43111" y="245872"/>
                    <a:pt x="43127" y="295697"/>
                    <a:pt x="40544" y="345443"/>
                  </a:cubicBezTo>
                  <a:cubicBezTo>
                    <a:pt x="36800" y="411265"/>
                    <a:pt x="32173" y="477059"/>
                    <a:pt x="30721" y="542982"/>
                  </a:cubicBezTo>
                  <a:cubicBezTo>
                    <a:pt x="27222" y="671640"/>
                    <a:pt x="22058" y="800198"/>
                    <a:pt x="15275" y="928725"/>
                  </a:cubicBezTo>
                  <a:cubicBezTo>
                    <a:pt x="10176" y="1026041"/>
                    <a:pt x="10356" y="1123533"/>
                    <a:pt x="7217" y="1220898"/>
                  </a:cubicBezTo>
                  <a:cubicBezTo>
                    <a:pt x="3326" y="1285773"/>
                    <a:pt x="-710" y="1350667"/>
                    <a:pt x="106" y="1415706"/>
                  </a:cubicBezTo>
                  <a:cubicBezTo>
                    <a:pt x="1186" y="1440039"/>
                    <a:pt x="-761" y="1464960"/>
                    <a:pt x="1022" y="1489309"/>
                  </a:cubicBezTo>
                  <a:cubicBezTo>
                    <a:pt x="1546" y="1503919"/>
                    <a:pt x="2314" y="1518544"/>
                    <a:pt x="1726" y="1533105"/>
                  </a:cubicBezTo>
                  <a:cubicBezTo>
                    <a:pt x="1864" y="1534194"/>
                    <a:pt x="2179" y="1535142"/>
                    <a:pt x="2580" y="1536016"/>
                  </a:cubicBezTo>
                  <a:cubicBezTo>
                    <a:pt x="2423" y="1536947"/>
                    <a:pt x="2371" y="1537898"/>
                    <a:pt x="2545" y="1538842"/>
                  </a:cubicBezTo>
                  <a:cubicBezTo>
                    <a:pt x="3461" y="1545476"/>
                    <a:pt x="10343" y="1547946"/>
                    <a:pt x="16146" y="1548698"/>
                  </a:cubicBezTo>
                  <a:cubicBezTo>
                    <a:pt x="49527" y="1551595"/>
                    <a:pt x="82857" y="1549356"/>
                    <a:pt x="116396" y="1552540"/>
                  </a:cubicBezTo>
                  <a:cubicBezTo>
                    <a:pt x="116396" y="1552540"/>
                    <a:pt x="116280" y="1552520"/>
                    <a:pt x="116280" y="1552520"/>
                  </a:cubicBezTo>
                  <a:cubicBezTo>
                    <a:pt x="119995" y="1552880"/>
                    <a:pt x="124188" y="1552578"/>
                    <a:pt x="127481" y="1550693"/>
                  </a:cubicBezTo>
                  <a:cubicBezTo>
                    <a:pt x="132828" y="1547114"/>
                    <a:pt x="135450" y="1538871"/>
                    <a:pt x="131845" y="1533224"/>
                  </a:cubicBezTo>
                  <a:cubicBezTo>
                    <a:pt x="125859" y="1525865"/>
                    <a:pt x="114998" y="1529215"/>
                    <a:pt x="106699" y="1528326"/>
                  </a:cubicBezTo>
                  <a:cubicBezTo>
                    <a:pt x="79914" y="1526042"/>
                    <a:pt x="53052" y="1527567"/>
                    <a:pt x="26374" y="1525026"/>
                  </a:cubicBezTo>
                  <a:cubicBezTo>
                    <a:pt x="26370" y="1525023"/>
                    <a:pt x="26367" y="1525023"/>
                    <a:pt x="26367" y="1525023"/>
                  </a:cubicBezTo>
                  <a:cubicBezTo>
                    <a:pt x="26364" y="1525023"/>
                    <a:pt x="26364" y="1525020"/>
                    <a:pt x="26361" y="1525020"/>
                  </a:cubicBezTo>
                  <a:cubicBezTo>
                    <a:pt x="24606" y="1521946"/>
                    <a:pt x="23967" y="1518358"/>
                    <a:pt x="24169" y="1514850"/>
                  </a:cubicBezTo>
                  <a:cubicBezTo>
                    <a:pt x="25059" y="1504821"/>
                    <a:pt x="26027" y="1494805"/>
                    <a:pt x="27244" y="1484815"/>
                  </a:cubicBezTo>
                  <a:cubicBezTo>
                    <a:pt x="28019" y="1480842"/>
                    <a:pt x="29047" y="1476897"/>
                    <a:pt x="29828" y="1472923"/>
                  </a:cubicBezTo>
                  <a:cubicBezTo>
                    <a:pt x="34005" y="1469666"/>
                    <a:pt x="40923" y="1470643"/>
                    <a:pt x="46118" y="1469505"/>
                  </a:cubicBezTo>
                  <a:cubicBezTo>
                    <a:pt x="52149" y="1469014"/>
                    <a:pt x="58177" y="1468805"/>
                    <a:pt x="64211" y="1468712"/>
                  </a:cubicBezTo>
                  <a:cubicBezTo>
                    <a:pt x="71965" y="1469220"/>
                    <a:pt x="79824" y="1469823"/>
                    <a:pt x="88137" y="1470341"/>
                  </a:cubicBezTo>
                  <a:cubicBezTo>
                    <a:pt x="99007" y="1471240"/>
                    <a:pt x="109976" y="1472284"/>
                    <a:pt x="120911" y="1472284"/>
                  </a:cubicBezTo>
                  <a:cubicBezTo>
                    <a:pt x="124374" y="1472512"/>
                    <a:pt x="128265" y="1472416"/>
                    <a:pt x="131485" y="1471369"/>
                  </a:cubicBezTo>
                  <a:cubicBezTo>
                    <a:pt x="131501" y="1471369"/>
                    <a:pt x="131517" y="1471353"/>
                    <a:pt x="131517" y="1471353"/>
                  </a:cubicBezTo>
                  <a:cubicBezTo>
                    <a:pt x="135505" y="1470209"/>
                    <a:pt x="138939" y="1467138"/>
                    <a:pt x="139756" y="1462464"/>
                  </a:cubicBezTo>
                  <a:cubicBezTo>
                    <a:pt x="139936" y="1448982"/>
                    <a:pt x="140212" y="1435468"/>
                    <a:pt x="141619" y="1422018"/>
                  </a:cubicBezTo>
                  <a:cubicBezTo>
                    <a:pt x="144906" y="1329932"/>
                    <a:pt x="147846" y="1237817"/>
                    <a:pt x="150266" y="1145714"/>
                  </a:cubicBezTo>
                  <a:cubicBezTo>
                    <a:pt x="153045" y="988672"/>
                    <a:pt x="167103" y="832267"/>
                    <a:pt x="176369" y="675565"/>
                  </a:cubicBezTo>
                  <a:cubicBezTo>
                    <a:pt x="182272" y="580260"/>
                    <a:pt x="188711" y="485006"/>
                    <a:pt x="192551" y="389602"/>
                  </a:cubicBezTo>
                  <a:cubicBezTo>
                    <a:pt x="196538" y="296700"/>
                    <a:pt x="195870" y="203649"/>
                    <a:pt x="198566" y="110731"/>
                  </a:cubicBezTo>
                  <a:cubicBezTo>
                    <a:pt x="199083" y="80170"/>
                    <a:pt x="201814" y="49495"/>
                    <a:pt x="200490" y="19021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13" name="Google Shape;3913;p32"/>
          <p:cNvGrpSpPr/>
          <p:nvPr/>
        </p:nvGrpSpPr>
        <p:grpSpPr>
          <a:xfrm rot="-119834">
            <a:off x="7644499" y="1428347"/>
            <a:ext cx="790590" cy="796118"/>
            <a:chOff x="11790588" y="6767226"/>
            <a:chExt cx="3880695" cy="3907832"/>
          </a:xfrm>
        </p:grpSpPr>
        <p:grpSp>
          <p:nvGrpSpPr>
            <p:cNvPr id="3914" name="Google Shape;3914;p32"/>
            <p:cNvGrpSpPr/>
            <p:nvPr/>
          </p:nvGrpSpPr>
          <p:grpSpPr>
            <a:xfrm>
              <a:off x="11790588" y="6767226"/>
              <a:ext cx="3880695" cy="3907832"/>
              <a:chOff x="11790588" y="6767226"/>
              <a:chExt cx="3880695" cy="3907832"/>
            </a:xfrm>
          </p:grpSpPr>
          <p:sp>
            <p:nvSpPr>
              <p:cNvPr id="3915" name="Google Shape;3915;p32"/>
              <p:cNvSpPr/>
              <p:nvPr/>
            </p:nvSpPr>
            <p:spPr>
              <a:xfrm>
                <a:off x="14915080" y="7840933"/>
                <a:ext cx="756204" cy="2360681"/>
              </a:xfrm>
              <a:custGeom>
                <a:rect b="b" l="l" r="r" t="t"/>
                <a:pathLst>
                  <a:path extrusionOk="0" h="2360681" w="756204">
                    <a:moveTo>
                      <a:pt x="330390" y="2313631"/>
                    </a:moveTo>
                    <a:cubicBezTo>
                      <a:pt x="294117" y="2328764"/>
                      <a:pt x="256003" y="2339094"/>
                      <a:pt x="218449" y="2350704"/>
                    </a:cubicBezTo>
                    <a:cubicBezTo>
                      <a:pt x="190424" y="2360953"/>
                      <a:pt x="146705" y="2372404"/>
                      <a:pt x="135495" y="2334289"/>
                    </a:cubicBezTo>
                    <a:cubicBezTo>
                      <a:pt x="121002" y="2283684"/>
                      <a:pt x="192586" y="2280401"/>
                      <a:pt x="283468" y="2247491"/>
                    </a:cubicBezTo>
                    <a:cubicBezTo>
                      <a:pt x="253441" y="2220587"/>
                      <a:pt x="206118" y="2138673"/>
                      <a:pt x="226216" y="2093833"/>
                    </a:cubicBezTo>
                    <a:cubicBezTo>
                      <a:pt x="259847" y="2059562"/>
                      <a:pt x="540339" y="1846090"/>
                      <a:pt x="448496" y="1588659"/>
                    </a:cubicBezTo>
                    <a:cubicBezTo>
                      <a:pt x="378673" y="1418425"/>
                      <a:pt x="335915" y="1413461"/>
                      <a:pt x="180095" y="1064587"/>
                    </a:cubicBezTo>
                    <a:cubicBezTo>
                      <a:pt x="142141" y="979471"/>
                      <a:pt x="97300" y="873776"/>
                      <a:pt x="43732" y="740215"/>
                    </a:cubicBezTo>
                    <a:cubicBezTo>
                      <a:pt x="36926" y="721879"/>
                      <a:pt x="20912" y="702101"/>
                      <a:pt x="35324" y="683204"/>
                    </a:cubicBezTo>
                    <a:cubicBezTo>
                      <a:pt x="54942" y="663667"/>
                      <a:pt x="72478" y="669592"/>
                      <a:pt x="87692" y="686327"/>
                    </a:cubicBezTo>
                    <a:cubicBezTo>
                      <a:pt x="91535" y="332569"/>
                      <a:pt x="55903" y="203973"/>
                      <a:pt x="13" y="29176"/>
                    </a:cubicBezTo>
                    <a:cubicBezTo>
                      <a:pt x="-147" y="24131"/>
                      <a:pt x="1214" y="19247"/>
                      <a:pt x="3616" y="15003"/>
                    </a:cubicBezTo>
                    <a:cubicBezTo>
                      <a:pt x="14346" y="-3574"/>
                      <a:pt x="45734" y="-10620"/>
                      <a:pt x="59266" y="28055"/>
                    </a:cubicBezTo>
                    <a:cubicBezTo>
                      <a:pt x="102745" y="129106"/>
                      <a:pt x="82167" y="97157"/>
                      <a:pt x="263690" y="534751"/>
                    </a:cubicBezTo>
                    <a:cubicBezTo>
                      <a:pt x="278423" y="570223"/>
                      <a:pt x="294518" y="608817"/>
                      <a:pt x="312053" y="650855"/>
                    </a:cubicBezTo>
                    <a:cubicBezTo>
                      <a:pt x="599192" y="1348042"/>
                      <a:pt x="654201" y="1277899"/>
                      <a:pt x="724825" y="1479360"/>
                    </a:cubicBezTo>
                    <a:cubicBezTo>
                      <a:pt x="815466" y="1765938"/>
                      <a:pt x="717378" y="2153006"/>
                      <a:pt x="330390" y="23136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6" name="Google Shape;3916;p32"/>
              <p:cNvSpPr/>
              <p:nvPr/>
            </p:nvSpPr>
            <p:spPr>
              <a:xfrm>
                <a:off x="14915080" y="7840933"/>
                <a:ext cx="263690" cy="1064587"/>
              </a:xfrm>
              <a:custGeom>
                <a:rect b="b" l="l" r="r" t="t"/>
                <a:pathLst>
                  <a:path extrusionOk="0" h="1064587" w="263690">
                    <a:moveTo>
                      <a:pt x="263690" y="534751"/>
                    </a:moveTo>
                    <a:lnTo>
                      <a:pt x="180095" y="1064587"/>
                    </a:lnTo>
                    <a:cubicBezTo>
                      <a:pt x="142141" y="979471"/>
                      <a:pt x="97300" y="873776"/>
                      <a:pt x="43732" y="740215"/>
                    </a:cubicBezTo>
                    <a:cubicBezTo>
                      <a:pt x="36926" y="721879"/>
                      <a:pt x="20912" y="702101"/>
                      <a:pt x="35324" y="683204"/>
                    </a:cubicBezTo>
                    <a:cubicBezTo>
                      <a:pt x="54942" y="663667"/>
                      <a:pt x="72478" y="669592"/>
                      <a:pt x="87692" y="686327"/>
                    </a:cubicBezTo>
                    <a:cubicBezTo>
                      <a:pt x="91535" y="332569"/>
                      <a:pt x="55903" y="203973"/>
                      <a:pt x="13" y="29176"/>
                    </a:cubicBezTo>
                    <a:cubicBezTo>
                      <a:pt x="-147" y="24131"/>
                      <a:pt x="1214" y="19247"/>
                      <a:pt x="3616" y="15003"/>
                    </a:cubicBezTo>
                    <a:cubicBezTo>
                      <a:pt x="14346" y="-3574"/>
                      <a:pt x="45734" y="-10620"/>
                      <a:pt x="59266" y="28055"/>
                    </a:cubicBezTo>
                    <a:cubicBezTo>
                      <a:pt x="102745" y="129106"/>
                      <a:pt x="82167" y="97157"/>
                      <a:pt x="263690" y="5347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7" name="Google Shape;3917;p32"/>
              <p:cNvSpPr/>
              <p:nvPr/>
            </p:nvSpPr>
            <p:spPr>
              <a:xfrm>
                <a:off x="11790588" y="7936313"/>
                <a:ext cx="663012" cy="2361099"/>
              </a:xfrm>
              <a:custGeom>
                <a:rect b="b" l="l" r="r" t="t"/>
                <a:pathLst>
                  <a:path extrusionOk="0" h="2361099" w="663012">
                    <a:moveTo>
                      <a:pt x="597832" y="2361099"/>
                    </a:moveTo>
                    <a:cubicBezTo>
                      <a:pt x="394769" y="2327869"/>
                      <a:pt x="187623" y="2238028"/>
                      <a:pt x="66794" y="2064672"/>
                    </a:cubicBezTo>
                    <a:cubicBezTo>
                      <a:pt x="-84862" y="1862170"/>
                      <a:pt x="56305" y="1562381"/>
                      <a:pt x="149829" y="1336337"/>
                    </a:cubicBezTo>
                    <a:cubicBezTo>
                      <a:pt x="245035" y="1120303"/>
                      <a:pt x="299083" y="1028941"/>
                      <a:pt x="394689" y="695281"/>
                    </a:cubicBezTo>
                    <a:cubicBezTo>
                      <a:pt x="436887" y="548108"/>
                      <a:pt x="487173" y="353773"/>
                      <a:pt x="552591" y="80728"/>
                    </a:cubicBezTo>
                    <a:cubicBezTo>
                      <a:pt x="563001" y="54704"/>
                      <a:pt x="554994" y="6981"/>
                      <a:pt x="586782" y="656"/>
                    </a:cubicBezTo>
                    <a:cubicBezTo>
                      <a:pt x="589264" y="175"/>
                      <a:pt x="592067" y="-65"/>
                      <a:pt x="595110" y="15"/>
                    </a:cubicBezTo>
                    <a:cubicBezTo>
                      <a:pt x="610724" y="1697"/>
                      <a:pt x="621533" y="15869"/>
                      <a:pt x="620172" y="31163"/>
                    </a:cubicBezTo>
                    <a:cubicBezTo>
                      <a:pt x="603437" y="229582"/>
                      <a:pt x="595990" y="19232"/>
                      <a:pt x="621453" y="289876"/>
                    </a:cubicBezTo>
                    <a:cubicBezTo>
                      <a:pt x="640671" y="424397"/>
                      <a:pt x="614167" y="493099"/>
                      <a:pt x="612245" y="699364"/>
                    </a:cubicBezTo>
                    <a:cubicBezTo>
                      <a:pt x="609523" y="739320"/>
                      <a:pt x="605599" y="778235"/>
                      <a:pt x="600555" y="815949"/>
                    </a:cubicBezTo>
                    <a:cubicBezTo>
                      <a:pt x="585661" y="928771"/>
                      <a:pt x="561479" y="1031983"/>
                      <a:pt x="533935" y="1126869"/>
                    </a:cubicBezTo>
                    <a:cubicBezTo>
                      <a:pt x="392928" y="1612666"/>
                      <a:pt x="163601" y="1879546"/>
                      <a:pt x="632423" y="2094939"/>
                    </a:cubicBezTo>
                    <a:cubicBezTo>
                      <a:pt x="677424" y="2114477"/>
                      <a:pt x="646196" y="2157156"/>
                      <a:pt x="646196" y="2157956"/>
                    </a:cubicBezTo>
                    <a:cubicBezTo>
                      <a:pt x="665653" y="2212645"/>
                      <a:pt x="685751" y="2361339"/>
                      <a:pt x="597832" y="23610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8" name="Google Shape;3918;p32"/>
              <p:cNvSpPr/>
              <p:nvPr/>
            </p:nvSpPr>
            <p:spPr>
              <a:xfrm>
                <a:off x="12185278" y="7936969"/>
                <a:ext cx="205865" cy="1126212"/>
              </a:xfrm>
              <a:custGeom>
                <a:rect b="b" l="l" r="r" t="t"/>
                <a:pathLst>
                  <a:path extrusionOk="0" h="1126212" w="205865">
                    <a:moveTo>
                      <a:pt x="205865" y="815293"/>
                    </a:moveTo>
                    <a:cubicBezTo>
                      <a:pt x="190972" y="928115"/>
                      <a:pt x="166790" y="1031328"/>
                      <a:pt x="139245" y="1126213"/>
                    </a:cubicBezTo>
                    <a:lnTo>
                      <a:pt x="0" y="694625"/>
                    </a:lnTo>
                    <a:cubicBezTo>
                      <a:pt x="42198" y="547452"/>
                      <a:pt x="92483" y="353118"/>
                      <a:pt x="157902" y="80072"/>
                    </a:cubicBezTo>
                    <a:cubicBezTo>
                      <a:pt x="168311" y="54049"/>
                      <a:pt x="160304" y="6326"/>
                      <a:pt x="192093" y="0"/>
                    </a:cubicBezTo>
                    <a:lnTo>
                      <a:pt x="205865" y="81529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9" name="Google Shape;3919;p32"/>
              <p:cNvSpPr/>
              <p:nvPr/>
            </p:nvSpPr>
            <p:spPr>
              <a:xfrm>
                <a:off x="12301220" y="7033993"/>
                <a:ext cx="2990864" cy="3641065"/>
              </a:xfrm>
              <a:custGeom>
                <a:rect b="b" l="l" r="r" t="t"/>
                <a:pathLst>
                  <a:path extrusionOk="0" h="3641065" w="2990864">
                    <a:moveTo>
                      <a:pt x="2796036" y="3440939"/>
                    </a:moveTo>
                    <a:cubicBezTo>
                      <a:pt x="2607627" y="3567213"/>
                      <a:pt x="2373977" y="3559686"/>
                      <a:pt x="2157382" y="3585309"/>
                    </a:cubicBezTo>
                    <a:cubicBezTo>
                      <a:pt x="1827565" y="3624705"/>
                      <a:pt x="1031970" y="3646644"/>
                      <a:pt x="799521" y="3639838"/>
                    </a:cubicBezTo>
                    <a:cubicBezTo>
                      <a:pt x="695427" y="3634473"/>
                      <a:pt x="347114" y="3635274"/>
                      <a:pt x="193856" y="3438537"/>
                    </a:cubicBezTo>
                    <a:cubicBezTo>
                      <a:pt x="160065" y="3396499"/>
                      <a:pt x="80154" y="3258295"/>
                      <a:pt x="60536" y="3203766"/>
                    </a:cubicBezTo>
                    <a:cubicBezTo>
                      <a:pt x="45082" y="3156764"/>
                      <a:pt x="27466" y="3028088"/>
                      <a:pt x="15295" y="2898451"/>
                    </a:cubicBezTo>
                    <a:cubicBezTo>
                      <a:pt x="3445" y="2772979"/>
                      <a:pt x="-3362" y="2646625"/>
                      <a:pt x="1683" y="2592336"/>
                    </a:cubicBezTo>
                    <a:cubicBezTo>
                      <a:pt x="10491" y="2455973"/>
                      <a:pt x="69584" y="2296470"/>
                      <a:pt x="33792" y="1611133"/>
                    </a:cubicBezTo>
                    <a:cubicBezTo>
                      <a:pt x="23623" y="1415277"/>
                      <a:pt x="12813" y="1219261"/>
                      <a:pt x="8809" y="1023164"/>
                    </a:cubicBezTo>
                    <a:cubicBezTo>
                      <a:pt x="4726" y="826427"/>
                      <a:pt x="15696" y="545855"/>
                      <a:pt x="124113" y="374821"/>
                    </a:cubicBezTo>
                    <a:cubicBezTo>
                      <a:pt x="237655" y="188814"/>
                      <a:pt x="632891" y="117630"/>
                      <a:pt x="754040" y="104338"/>
                    </a:cubicBezTo>
                    <a:cubicBezTo>
                      <a:pt x="1038616" y="63822"/>
                      <a:pt x="1323912" y="24426"/>
                      <a:pt x="1611371" y="11374"/>
                    </a:cubicBezTo>
                    <a:cubicBezTo>
                      <a:pt x="1856792" y="164"/>
                      <a:pt x="2196617" y="-31784"/>
                      <a:pt x="2415134" y="104899"/>
                    </a:cubicBezTo>
                    <a:cubicBezTo>
                      <a:pt x="2660875" y="262400"/>
                      <a:pt x="2683856" y="569236"/>
                      <a:pt x="2716205" y="853412"/>
                    </a:cubicBezTo>
                    <a:cubicBezTo>
                      <a:pt x="2740306" y="1081697"/>
                      <a:pt x="2761846" y="1087382"/>
                      <a:pt x="2744310" y="1477413"/>
                    </a:cubicBezTo>
                    <a:cubicBezTo>
                      <a:pt x="2769373" y="2032873"/>
                      <a:pt x="2963227" y="2534524"/>
                      <a:pt x="2988209" y="2914946"/>
                    </a:cubicBezTo>
                    <a:cubicBezTo>
                      <a:pt x="3002702" y="3135304"/>
                      <a:pt x="2960504" y="3314986"/>
                      <a:pt x="2796036" y="34409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0" name="Google Shape;3920;p32"/>
              <p:cNvSpPr/>
              <p:nvPr/>
            </p:nvSpPr>
            <p:spPr>
              <a:xfrm>
                <a:off x="13155444" y="6767226"/>
                <a:ext cx="1096021" cy="492287"/>
              </a:xfrm>
              <a:custGeom>
                <a:rect b="b" l="l" r="r" t="t"/>
                <a:pathLst>
                  <a:path extrusionOk="0" h="492287" w="1096021">
                    <a:moveTo>
                      <a:pt x="20901" y="485400"/>
                    </a:moveTo>
                    <a:cubicBezTo>
                      <a:pt x="10949" y="479274"/>
                      <a:pt x="3790" y="469273"/>
                      <a:pt x="1084" y="457863"/>
                    </a:cubicBezTo>
                    <a:cubicBezTo>
                      <a:pt x="-2712" y="441728"/>
                      <a:pt x="3710" y="423392"/>
                      <a:pt x="16473" y="412838"/>
                    </a:cubicBezTo>
                    <a:cubicBezTo>
                      <a:pt x="37837" y="159459"/>
                      <a:pt x="125211" y="64757"/>
                      <a:pt x="383099" y="55893"/>
                    </a:cubicBezTo>
                    <a:cubicBezTo>
                      <a:pt x="496657" y="48719"/>
                      <a:pt x="607637" y="21607"/>
                      <a:pt x="720090" y="5880"/>
                    </a:cubicBezTo>
                    <a:cubicBezTo>
                      <a:pt x="835754" y="-18021"/>
                      <a:pt x="943363" y="32696"/>
                      <a:pt x="1012209" y="126109"/>
                    </a:cubicBezTo>
                    <a:cubicBezTo>
                      <a:pt x="1050011" y="173263"/>
                      <a:pt x="1074281" y="229417"/>
                      <a:pt x="1092233" y="286725"/>
                    </a:cubicBezTo>
                    <a:cubicBezTo>
                      <a:pt x="1102114" y="313982"/>
                      <a:pt x="1092914" y="348957"/>
                      <a:pt x="1061710" y="355635"/>
                    </a:cubicBezTo>
                    <a:cubicBezTo>
                      <a:pt x="980236" y="371553"/>
                      <a:pt x="1016285" y="218343"/>
                      <a:pt x="874301" y="121192"/>
                    </a:cubicBezTo>
                    <a:cubicBezTo>
                      <a:pt x="807769" y="72460"/>
                      <a:pt x="719874" y="101518"/>
                      <a:pt x="646472" y="111575"/>
                    </a:cubicBezTo>
                    <a:cubicBezTo>
                      <a:pt x="541097" y="132170"/>
                      <a:pt x="435130" y="147095"/>
                      <a:pt x="327938" y="153549"/>
                    </a:cubicBezTo>
                    <a:cubicBezTo>
                      <a:pt x="167033" y="163967"/>
                      <a:pt x="126877" y="247394"/>
                      <a:pt x="109157" y="394990"/>
                    </a:cubicBezTo>
                    <a:cubicBezTo>
                      <a:pt x="105890" y="441064"/>
                      <a:pt x="80035" y="515275"/>
                      <a:pt x="20901" y="4854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1" name="Google Shape;3921;p32"/>
              <p:cNvSpPr/>
              <p:nvPr/>
            </p:nvSpPr>
            <p:spPr>
              <a:xfrm>
                <a:off x="12430397" y="7332539"/>
                <a:ext cx="2567533" cy="1753152"/>
              </a:xfrm>
              <a:custGeom>
                <a:rect b="b" l="l" r="r" t="t"/>
                <a:pathLst>
                  <a:path extrusionOk="0" h="1753152" w="2567533">
                    <a:moveTo>
                      <a:pt x="2553382" y="1753087"/>
                    </a:moveTo>
                    <a:cubicBezTo>
                      <a:pt x="2511112" y="1749412"/>
                      <a:pt x="2531578" y="836014"/>
                      <a:pt x="2488307" y="416981"/>
                    </a:cubicBezTo>
                    <a:cubicBezTo>
                      <a:pt x="2483255" y="338111"/>
                      <a:pt x="2438054" y="120579"/>
                      <a:pt x="2330709" y="77228"/>
                    </a:cubicBezTo>
                    <a:cubicBezTo>
                      <a:pt x="2225439" y="48458"/>
                      <a:pt x="2002342" y="15909"/>
                      <a:pt x="1691142" y="49275"/>
                    </a:cubicBezTo>
                    <a:cubicBezTo>
                      <a:pt x="1566966" y="58715"/>
                      <a:pt x="1593262" y="44094"/>
                      <a:pt x="1065491" y="54976"/>
                    </a:cubicBezTo>
                    <a:cubicBezTo>
                      <a:pt x="1008104" y="59780"/>
                      <a:pt x="649493" y="85940"/>
                      <a:pt x="505700" y="81159"/>
                    </a:cubicBezTo>
                    <a:cubicBezTo>
                      <a:pt x="304158" y="91553"/>
                      <a:pt x="70532" y="33773"/>
                      <a:pt x="36694" y="474906"/>
                    </a:cubicBezTo>
                    <a:cubicBezTo>
                      <a:pt x="19318" y="712800"/>
                      <a:pt x="83632" y="1731268"/>
                      <a:pt x="8084" y="1565454"/>
                    </a:cubicBezTo>
                    <a:cubicBezTo>
                      <a:pt x="3848" y="1555309"/>
                      <a:pt x="16075" y="1638512"/>
                      <a:pt x="557" y="746550"/>
                    </a:cubicBezTo>
                    <a:cubicBezTo>
                      <a:pt x="-14176" y="-130431"/>
                      <a:pt x="263658" y="90103"/>
                      <a:pt x="776175" y="37640"/>
                    </a:cubicBezTo>
                    <a:cubicBezTo>
                      <a:pt x="1171651" y="11593"/>
                      <a:pt x="1198939" y="12514"/>
                      <a:pt x="1593166" y="16605"/>
                    </a:cubicBezTo>
                    <a:cubicBezTo>
                      <a:pt x="1658897" y="18775"/>
                      <a:pt x="2293700" y="-56725"/>
                      <a:pt x="2416931" y="97382"/>
                    </a:cubicBezTo>
                    <a:cubicBezTo>
                      <a:pt x="2520464" y="210524"/>
                      <a:pt x="2555143" y="452493"/>
                      <a:pt x="2567498" y="1737898"/>
                    </a:cubicBezTo>
                    <a:cubicBezTo>
                      <a:pt x="2568067" y="1745801"/>
                      <a:pt x="2561773" y="1753968"/>
                      <a:pt x="2553382" y="17530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2" name="Google Shape;3922;p32"/>
              <p:cNvSpPr/>
              <p:nvPr/>
            </p:nvSpPr>
            <p:spPr>
              <a:xfrm>
                <a:off x="12488657" y="7247662"/>
                <a:ext cx="2395413" cy="213614"/>
              </a:xfrm>
              <a:custGeom>
                <a:rect b="b" l="l" r="r" t="t"/>
                <a:pathLst>
                  <a:path extrusionOk="0" h="213614" w="2395413">
                    <a:moveTo>
                      <a:pt x="3785" y="209227"/>
                    </a:moveTo>
                    <a:cubicBezTo>
                      <a:pt x="-17138" y="187536"/>
                      <a:pt x="54831" y="143536"/>
                      <a:pt x="69420" y="131165"/>
                    </a:cubicBezTo>
                    <a:cubicBezTo>
                      <a:pt x="276262" y="-20932"/>
                      <a:pt x="371020" y="82609"/>
                      <a:pt x="1449630" y="20754"/>
                    </a:cubicBezTo>
                    <a:cubicBezTo>
                      <a:pt x="1545124" y="12610"/>
                      <a:pt x="1640682" y="1913"/>
                      <a:pt x="1736584" y="31"/>
                    </a:cubicBezTo>
                    <a:cubicBezTo>
                      <a:pt x="1861648" y="-882"/>
                      <a:pt x="2167676" y="18504"/>
                      <a:pt x="2257805" y="48234"/>
                    </a:cubicBezTo>
                    <a:cubicBezTo>
                      <a:pt x="2314464" y="60389"/>
                      <a:pt x="2412656" y="117793"/>
                      <a:pt x="2392806" y="145274"/>
                    </a:cubicBezTo>
                    <a:cubicBezTo>
                      <a:pt x="2378834" y="159751"/>
                      <a:pt x="2373573" y="138860"/>
                      <a:pt x="2319060" y="102731"/>
                    </a:cubicBezTo>
                    <a:cubicBezTo>
                      <a:pt x="2192386" y="35583"/>
                      <a:pt x="1805974" y="24004"/>
                      <a:pt x="1654270" y="33061"/>
                    </a:cubicBezTo>
                    <a:cubicBezTo>
                      <a:pt x="585757" y="124871"/>
                      <a:pt x="304720" y="-7856"/>
                      <a:pt x="86099" y="154194"/>
                    </a:cubicBezTo>
                    <a:cubicBezTo>
                      <a:pt x="17093" y="201588"/>
                      <a:pt x="17117" y="223704"/>
                      <a:pt x="3785" y="2092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3" name="Google Shape;3923;p32"/>
              <p:cNvSpPr/>
              <p:nvPr/>
            </p:nvSpPr>
            <p:spPr>
              <a:xfrm>
                <a:off x="13234770" y="6846033"/>
                <a:ext cx="960242" cy="364360"/>
              </a:xfrm>
              <a:custGeom>
                <a:rect b="b" l="l" r="r" t="t"/>
                <a:pathLst>
                  <a:path extrusionOk="0" h="364360" w="960242">
                    <a:moveTo>
                      <a:pt x="7362" y="363130"/>
                    </a:moveTo>
                    <a:cubicBezTo>
                      <a:pt x="-12239" y="346923"/>
                      <a:pt x="12863" y="299344"/>
                      <a:pt x="18581" y="278846"/>
                    </a:cubicBezTo>
                    <a:cubicBezTo>
                      <a:pt x="27869" y="254752"/>
                      <a:pt x="32521" y="230282"/>
                      <a:pt x="43259" y="207133"/>
                    </a:cubicBezTo>
                    <a:cubicBezTo>
                      <a:pt x="71668" y="148312"/>
                      <a:pt x="121153" y="95929"/>
                      <a:pt x="182888" y="72452"/>
                    </a:cubicBezTo>
                    <a:cubicBezTo>
                      <a:pt x="267717" y="48679"/>
                      <a:pt x="357461" y="51041"/>
                      <a:pt x="444532" y="40856"/>
                    </a:cubicBezTo>
                    <a:cubicBezTo>
                      <a:pt x="505739" y="36404"/>
                      <a:pt x="565937" y="24281"/>
                      <a:pt x="626519" y="15145"/>
                    </a:cubicBezTo>
                    <a:cubicBezTo>
                      <a:pt x="686966" y="1308"/>
                      <a:pt x="754266" y="-12841"/>
                      <a:pt x="811029" y="20613"/>
                    </a:cubicBezTo>
                    <a:cubicBezTo>
                      <a:pt x="863605" y="59080"/>
                      <a:pt x="904265" y="114298"/>
                      <a:pt x="928591" y="174552"/>
                    </a:cubicBezTo>
                    <a:cubicBezTo>
                      <a:pt x="942355" y="210240"/>
                      <a:pt x="950843" y="247530"/>
                      <a:pt x="959443" y="284683"/>
                    </a:cubicBezTo>
                    <a:cubicBezTo>
                      <a:pt x="962253" y="294468"/>
                      <a:pt x="957617" y="306463"/>
                      <a:pt x="946167" y="306607"/>
                    </a:cubicBezTo>
                    <a:cubicBezTo>
                      <a:pt x="936214" y="306935"/>
                      <a:pt x="931153" y="297743"/>
                      <a:pt x="931161" y="288887"/>
                    </a:cubicBezTo>
                    <a:cubicBezTo>
                      <a:pt x="931298" y="289495"/>
                      <a:pt x="931442" y="290104"/>
                      <a:pt x="931586" y="290712"/>
                    </a:cubicBezTo>
                    <a:cubicBezTo>
                      <a:pt x="918270" y="232532"/>
                      <a:pt x="903953" y="171701"/>
                      <a:pt x="868809" y="122441"/>
                    </a:cubicBezTo>
                    <a:cubicBezTo>
                      <a:pt x="843322" y="89275"/>
                      <a:pt x="816586" y="50344"/>
                      <a:pt x="775694" y="35731"/>
                    </a:cubicBezTo>
                    <a:cubicBezTo>
                      <a:pt x="708937" y="14768"/>
                      <a:pt x="642742" y="46317"/>
                      <a:pt x="575986" y="51737"/>
                    </a:cubicBezTo>
                    <a:cubicBezTo>
                      <a:pt x="449945" y="78698"/>
                      <a:pt x="317850" y="69129"/>
                      <a:pt x="193202" y="99092"/>
                    </a:cubicBezTo>
                    <a:cubicBezTo>
                      <a:pt x="148001" y="115619"/>
                      <a:pt x="111544" y="151611"/>
                      <a:pt x="84872" y="190782"/>
                    </a:cubicBezTo>
                    <a:cubicBezTo>
                      <a:pt x="62324" y="223988"/>
                      <a:pt x="55798" y="263488"/>
                      <a:pt x="41113" y="299777"/>
                    </a:cubicBezTo>
                    <a:cubicBezTo>
                      <a:pt x="34651" y="317216"/>
                      <a:pt x="28029" y="332974"/>
                      <a:pt x="23817" y="349749"/>
                    </a:cubicBezTo>
                    <a:cubicBezTo>
                      <a:pt x="23353" y="358694"/>
                      <a:pt x="16347" y="368054"/>
                      <a:pt x="7026" y="362881"/>
                    </a:cubicBezTo>
                    <a:cubicBezTo>
                      <a:pt x="7034" y="362897"/>
                      <a:pt x="7371" y="363130"/>
                      <a:pt x="7362" y="3631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4" name="Google Shape;3924;p32"/>
              <p:cNvSpPr/>
              <p:nvPr/>
            </p:nvSpPr>
            <p:spPr>
              <a:xfrm>
                <a:off x="13117205" y="7184800"/>
                <a:ext cx="169991" cy="38011"/>
              </a:xfrm>
              <a:custGeom>
                <a:rect b="b" l="l" r="r" t="t"/>
                <a:pathLst>
                  <a:path extrusionOk="0" h="38011" w="169991">
                    <a:moveTo>
                      <a:pt x="63" y="27341"/>
                    </a:moveTo>
                    <a:cubicBezTo>
                      <a:pt x="-545" y="21688"/>
                      <a:pt x="3290" y="15514"/>
                      <a:pt x="9087" y="14441"/>
                    </a:cubicBezTo>
                    <a:cubicBezTo>
                      <a:pt x="33005" y="9661"/>
                      <a:pt x="57315" y="7835"/>
                      <a:pt x="81545" y="5513"/>
                    </a:cubicBezTo>
                    <a:cubicBezTo>
                      <a:pt x="107536" y="3143"/>
                      <a:pt x="133487" y="837"/>
                      <a:pt x="159278" y="4"/>
                    </a:cubicBezTo>
                    <a:cubicBezTo>
                      <a:pt x="163530" y="-124"/>
                      <a:pt x="167638" y="2599"/>
                      <a:pt x="169199" y="6586"/>
                    </a:cubicBezTo>
                    <a:cubicBezTo>
                      <a:pt x="173163" y="17172"/>
                      <a:pt x="161408" y="22256"/>
                      <a:pt x="152745" y="22529"/>
                    </a:cubicBezTo>
                    <a:cubicBezTo>
                      <a:pt x="130413" y="26204"/>
                      <a:pt x="107912" y="28798"/>
                      <a:pt x="85476" y="31737"/>
                    </a:cubicBezTo>
                    <a:cubicBezTo>
                      <a:pt x="60942" y="34812"/>
                      <a:pt x="36384" y="38255"/>
                      <a:pt x="11626" y="37999"/>
                    </a:cubicBezTo>
                    <a:cubicBezTo>
                      <a:pt x="5716" y="37999"/>
                      <a:pt x="672" y="33106"/>
                      <a:pt x="63" y="273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5" name="Google Shape;3925;p32"/>
              <p:cNvSpPr/>
              <p:nvPr/>
            </p:nvSpPr>
            <p:spPr>
              <a:xfrm>
                <a:off x="14132727" y="7115299"/>
                <a:ext cx="153171" cy="44587"/>
              </a:xfrm>
              <a:custGeom>
                <a:rect b="b" l="l" r="r" t="t"/>
                <a:pathLst>
                  <a:path extrusionOk="0" h="44587" w="153171">
                    <a:moveTo>
                      <a:pt x="11080" y="44587"/>
                    </a:moveTo>
                    <a:cubicBezTo>
                      <a:pt x="5988" y="44539"/>
                      <a:pt x="1544" y="40896"/>
                      <a:pt x="327" y="35980"/>
                    </a:cubicBezTo>
                    <a:cubicBezTo>
                      <a:pt x="-5991" y="10629"/>
                      <a:pt x="81215" y="13423"/>
                      <a:pt x="99448" y="6881"/>
                    </a:cubicBezTo>
                    <a:cubicBezTo>
                      <a:pt x="115334" y="5832"/>
                      <a:pt x="147251" y="-10911"/>
                      <a:pt x="153096" y="12006"/>
                    </a:cubicBezTo>
                    <a:cubicBezTo>
                      <a:pt x="153656" y="17147"/>
                      <a:pt x="151038" y="21919"/>
                      <a:pt x="146642" y="24537"/>
                    </a:cubicBezTo>
                    <a:cubicBezTo>
                      <a:pt x="103572" y="39719"/>
                      <a:pt x="56129" y="38886"/>
                      <a:pt x="11080" y="445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6" name="Google Shape;3926;p32"/>
              <p:cNvSpPr/>
              <p:nvPr/>
            </p:nvSpPr>
            <p:spPr>
              <a:xfrm>
                <a:off x="12548550" y="8554033"/>
                <a:ext cx="2402103" cy="1941903"/>
              </a:xfrm>
              <a:custGeom>
                <a:rect b="b" l="l" r="r" t="t"/>
                <a:pathLst>
                  <a:path extrusionOk="0" h="1941903" w="2402103">
                    <a:moveTo>
                      <a:pt x="2238612" y="1842469"/>
                    </a:moveTo>
                    <a:cubicBezTo>
                      <a:pt x="2151934" y="1869861"/>
                      <a:pt x="2043372" y="1869861"/>
                      <a:pt x="1967104" y="1874569"/>
                    </a:cubicBezTo>
                    <a:cubicBezTo>
                      <a:pt x="1476615" y="1904869"/>
                      <a:pt x="987118" y="1936729"/>
                      <a:pt x="495604" y="1939804"/>
                    </a:cubicBezTo>
                    <a:cubicBezTo>
                      <a:pt x="347071" y="1940765"/>
                      <a:pt x="211268" y="1963906"/>
                      <a:pt x="114221" y="1829865"/>
                    </a:cubicBezTo>
                    <a:cubicBezTo>
                      <a:pt x="38873" y="1725772"/>
                      <a:pt x="45840" y="1585806"/>
                      <a:pt x="33909" y="1463856"/>
                    </a:cubicBezTo>
                    <a:cubicBezTo>
                      <a:pt x="9735" y="1216794"/>
                      <a:pt x="-4045" y="968226"/>
                      <a:pt x="1055" y="719931"/>
                    </a:cubicBezTo>
                    <a:cubicBezTo>
                      <a:pt x="4891" y="533483"/>
                      <a:pt x="25477" y="320532"/>
                      <a:pt x="190562" y="202994"/>
                    </a:cubicBezTo>
                    <a:cubicBezTo>
                      <a:pt x="295769" y="128094"/>
                      <a:pt x="424925" y="96146"/>
                      <a:pt x="551527" y="70651"/>
                    </a:cubicBezTo>
                    <a:cubicBezTo>
                      <a:pt x="887301" y="3046"/>
                      <a:pt x="1245567" y="-11863"/>
                      <a:pt x="1588723" y="8339"/>
                    </a:cubicBezTo>
                    <a:cubicBezTo>
                      <a:pt x="1828659" y="22463"/>
                      <a:pt x="2115549" y="57591"/>
                      <a:pt x="2246755" y="280231"/>
                    </a:cubicBezTo>
                    <a:cubicBezTo>
                      <a:pt x="2307170" y="382796"/>
                      <a:pt x="2320029" y="479370"/>
                      <a:pt x="2330519" y="596140"/>
                    </a:cubicBezTo>
                    <a:cubicBezTo>
                      <a:pt x="2356878" y="889676"/>
                      <a:pt x="2404089" y="1190178"/>
                      <a:pt x="2402039" y="1484555"/>
                    </a:cubicBezTo>
                    <a:cubicBezTo>
                      <a:pt x="2401359" y="1582331"/>
                      <a:pt x="2409934" y="1719558"/>
                      <a:pt x="2330078" y="1793104"/>
                    </a:cubicBezTo>
                    <a:cubicBezTo>
                      <a:pt x="2305688" y="1815564"/>
                      <a:pt x="2273972" y="1831298"/>
                      <a:pt x="2238612" y="18424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7" name="Google Shape;3927;p32"/>
              <p:cNvSpPr/>
              <p:nvPr/>
            </p:nvSpPr>
            <p:spPr>
              <a:xfrm>
                <a:off x="12793164" y="8861125"/>
                <a:ext cx="1849693" cy="325057"/>
              </a:xfrm>
              <a:custGeom>
                <a:rect b="b" l="l" r="r" t="t"/>
                <a:pathLst>
                  <a:path extrusionOk="0" h="325057" w="1849693">
                    <a:moveTo>
                      <a:pt x="1848019" y="105818"/>
                    </a:moveTo>
                    <a:cubicBezTo>
                      <a:pt x="1850005" y="117789"/>
                      <a:pt x="1850269" y="130360"/>
                      <a:pt x="1848572" y="143276"/>
                    </a:cubicBezTo>
                    <a:cubicBezTo>
                      <a:pt x="1834239" y="252390"/>
                      <a:pt x="1713522" y="264064"/>
                      <a:pt x="1627340" y="274514"/>
                    </a:cubicBezTo>
                    <a:cubicBezTo>
                      <a:pt x="1163908" y="330732"/>
                      <a:pt x="701860" y="327401"/>
                      <a:pt x="236137" y="322677"/>
                    </a:cubicBezTo>
                    <a:cubicBezTo>
                      <a:pt x="190416" y="322213"/>
                      <a:pt x="143862" y="321620"/>
                      <a:pt x="100391" y="307471"/>
                    </a:cubicBezTo>
                    <a:cubicBezTo>
                      <a:pt x="-31456" y="264569"/>
                      <a:pt x="-39142" y="86881"/>
                      <a:pt x="111433" y="66663"/>
                    </a:cubicBezTo>
                    <a:cubicBezTo>
                      <a:pt x="328492" y="37525"/>
                      <a:pt x="549227" y="34938"/>
                      <a:pt x="767879" y="26523"/>
                    </a:cubicBezTo>
                    <a:cubicBezTo>
                      <a:pt x="994347" y="17811"/>
                      <a:pt x="1220895" y="11093"/>
                      <a:pt x="1447483" y="6377"/>
                    </a:cubicBezTo>
                    <a:cubicBezTo>
                      <a:pt x="1537356" y="4503"/>
                      <a:pt x="1629871" y="-3368"/>
                      <a:pt x="1719607" y="1644"/>
                    </a:cubicBezTo>
                    <a:cubicBezTo>
                      <a:pt x="1773160" y="4631"/>
                      <a:pt x="1848019" y="41793"/>
                      <a:pt x="1848019" y="1058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8" name="Google Shape;3928;p32"/>
              <p:cNvSpPr/>
              <p:nvPr/>
            </p:nvSpPr>
            <p:spPr>
              <a:xfrm>
                <a:off x="12623774" y="8749469"/>
                <a:ext cx="2200180" cy="1677396"/>
              </a:xfrm>
              <a:custGeom>
                <a:rect b="b" l="l" r="r" t="t"/>
                <a:pathLst>
                  <a:path extrusionOk="0" h="1677396" w="2200180">
                    <a:moveTo>
                      <a:pt x="337065" y="1677380"/>
                    </a:moveTo>
                    <a:cubicBezTo>
                      <a:pt x="278909" y="1677796"/>
                      <a:pt x="218871" y="1670766"/>
                      <a:pt x="173310" y="1631010"/>
                    </a:cubicBezTo>
                    <a:cubicBezTo>
                      <a:pt x="132737" y="1604330"/>
                      <a:pt x="116931" y="1557536"/>
                      <a:pt x="104216" y="1512976"/>
                    </a:cubicBezTo>
                    <a:cubicBezTo>
                      <a:pt x="67847" y="1389377"/>
                      <a:pt x="60120" y="1260157"/>
                      <a:pt x="43729" y="1132978"/>
                    </a:cubicBezTo>
                    <a:cubicBezTo>
                      <a:pt x="25289" y="1000459"/>
                      <a:pt x="21541" y="864168"/>
                      <a:pt x="18531" y="731193"/>
                    </a:cubicBezTo>
                    <a:cubicBezTo>
                      <a:pt x="7961" y="590442"/>
                      <a:pt x="-14555" y="448146"/>
                      <a:pt x="13710" y="307996"/>
                    </a:cubicBezTo>
                    <a:cubicBezTo>
                      <a:pt x="20845" y="274622"/>
                      <a:pt x="40310" y="123846"/>
                      <a:pt x="76959" y="126625"/>
                    </a:cubicBezTo>
                    <a:cubicBezTo>
                      <a:pt x="82244" y="128122"/>
                      <a:pt x="85559" y="133543"/>
                      <a:pt x="84158" y="138916"/>
                    </a:cubicBezTo>
                    <a:cubicBezTo>
                      <a:pt x="65749" y="165436"/>
                      <a:pt x="60424" y="202181"/>
                      <a:pt x="52513" y="232881"/>
                    </a:cubicBezTo>
                    <a:cubicBezTo>
                      <a:pt x="40598" y="297827"/>
                      <a:pt x="28003" y="363046"/>
                      <a:pt x="26105" y="429217"/>
                    </a:cubicBezTo>
                    <a:cubicBezTo>
                      <a:pt x="24336" y="512132"/>
                      <a:pt x="35017" y="594190"/>
                      <a:pt x="42704" y="676415"/>
                    </a:cubicBezTo>
                    <a:cubicBezTo>
                      <a:pt x="53882" y="813114"/>
                      <a:pt x="47749" y="950502"/>
                      <a:pt x="67238" y="1086056"/>
                    </a:cubicBezTo>
                    <a:cubicBezTo>
                      <a:pt x="80602" y="1194561"/>
                      <a:pt x="89947" y="1303716"/>
                      <a:pt x="108964" y="1411413"/>
                    </a:cubicBezTo>
                    <a:cubicBezTo>
                      <a:pt x="120542" y="1464388"/>
                      <a:pt x="132057" y="1517900"/>
                      <a:pt x="154269" y="1567513"/>
                    </a:cubicBezTo>
                    <a:cubicBezTo>
                      <a:pt x="166872" y="1593552"/>
                      <a:pt x="192079" y="1610704"/>
                      <a:pt x="216076" y="1625413"/>
                    </a:cubicBezTo>
                    <a:cubicBezTo>
                      <a:pt x="268724" y="1656113"/>
                      <a:pt x="335368" y="1649010"/>
                      <a:pt x="393620" y="1645928"/>
                    </a:cubicBezTo>
                    <a:cubicBezTo>
                      <a:pt x="461441" y="1645327"/>
                      <a:pt x="529214" y="1644798"/>
                      <a:pt x="596450" y="1634341"/>
                    </a:cubicBezTo>
                    <a:cubicBezTo>
                      <a:pt x="667787" y="1626334"/>
                      <a:pt x="739587" y="1627935"/>
                      <a:pt x="811203" y="1628216"/>
                    </a:cubicBezTo>
                    <a:cubicBezTo>
                      <a:pt x="870601" y="1626726"/>
                      <a:pt x="929110" y="1617782"/>
                      <a:pt x="987954" y="1610632"/>
                    </a:cubicBezTo>
                    <a:cubicBezTo>
                      <a:pt x="1129610" y="1591463"/>
                      <a:pt x="1272603" y="1594017"/>
                      <a:pt x="1414330" y="1579732"/>
                    </a:cubicBezTo>
                    <a:cubicBezTo>
                      <a:pt x="1528833" y="1574431"/>
                      <a:pt x="1642687" y="1591150"/>
                      <a:pt x="1757311" y="1579123"/>
                    </a:cubicBezTo>
                    <a:cubicBezTo>
                      <a:pt x="1830232" y="1579948"/>
                      <a:pt x="1902729" y="1589108"/>
                      <a:pt x="1974962" y="1573983"/>
                    </a:cubicBezTo>
                    <a:cubicBezTo>
                      <a:pt x="2030861" y="1567689"/>
                      <a:pt x="2089914" y="1559746"/>
                      <a:pt x="2133153" y="1520230"/>
                    </a:cubicBezTo>
                    <a:cubicBezTo>
                      <a:pt x="2167207" y="1484318"/>
                      <a:pt x="2162083" y="1429229"/>
                      <a:pt x="2166951" y="1383259"/>
                    </a:cubicBezTo>
                    <a:cubicBezTo>
                      <a:pt x="2169105" y="1337074"/>
                      <a:pt x="2170738" y="1290936"/>
                      <a:pt x="2171531" y="1244703"/>
                    </a:cubicBezTo>
                    <a:cubicBezTo>
                      <a:pt x="2172252" y="1152444"/>
                      <a:pt x="2167672" y="1060273"/>
                      <a:pt x="2171571" y="968014"/>
                    </a:cubicBezTo>
                    <a:cubicBezTo>
                      <a:pt x="2170690" y="868396"/>
                      <a:pt x="2162691" y="769067"/>
                      <a:pt x="2154884" y="669818"/>
                    </a:cubicBezTo>
                    <a:cubicBezTo>
                      <a:pt x="2143898" y="560319"/>
                      <a:pt x="2153275" y="449339"/>
                      <a:pt x="2134081" y="341050"/>
                    </a:cubicBezTo>
                    <a:cubicBezTo>
                      <a:pt x="2123840" y="266174"/>
                      <a:pt x="2117306" y="186911"/>
                      <a:pt x="2079816" y="119875"/>
                    </a:cubicBezTo>
                    <a:cubicBezTo>
                      <a:pt x="2048140" y="77685"/>
                      <a:pt x="2000121" y="49548"/>
                      <a:pt x="1956073" y="22291"/>
                    </a:cubicBezTo>
                    <a:cubicBezTo>
                      <a:pt x="1943318" y="15557"/>
                      <a:pt x="1953175" y="-4645"/>
                      <a:pt x="1966355" y="976"/>
                    </a:cubicBezTo>
                    <a:cubicBezTo>
                      <a:pt x="2015639" y="21154"/>
                      <a:pt x="2060447" y="54080"/>
                      <a:pt x="2095983" y="93579"/>
                    </a:cubicBezTo>
                    <a:cubicBezTo>
                      <a:pt x="2124064" y="129444"/>
                      <a:pt x="2133529" y="176093"/>
                      <a:pt x="2144507" y="219372"/>
                    </a:cubicBezTo>
                    <a:cubicBezTo>
                      <a:pt x="2157583" y="287185"/>
                      <a:pt x="2165726" y="356176"/>
                      <a:pt x="2172828" y="424869"/>
                    </a:cubicBezTo>
                    <a:cubicBezTo>
                      <a:pt x="2178369" y="489631"/>
                      <a:pt x="2175062" y="557004"/>
                      <a:pt x="2179795" y="621438"/>
                    </a:cubicBezTo>
                    <a:cubicBezTo>
                      <a:pt x="2188602" y="739400"/>
                      <a:pt x="2199644" y="857370"/>
                      <a:pt x="2200181" y="975733"/>
                    </a:cubicBezTo>
                    <a:cubicBezTo>
                      <a:pt x="2195240" y="1090276"/>
                      <a:pt x="2203688" y="1204891"/>
                      <a:pt x="2198083" y="1319506"/>
                    </a:cubicBezTo>
                    <a:cubicBezTo>
                      <a:pt x="2190196" y="1395494"/>
                      <a:pt x="2207027" y="1499916"/>
                      <a:pt x="2139687" y="1551875"/>
                    </a:cubicBezTo>
                    <a:cubicBezTo>
                      <a:pt x="2088913" y="1589493"/>
                      <a:pt x="2028330" y="1595602"/>
                      <a:pt x="1967708" y="1603585"/>
                    </a:cubicBezTo>
                    <a:cubicBezTo>
                      <a:pt x="1872582" y="1621834"/>
                      <a:pt x="1777368" y="1600391"/>
                      <a:pt x="1682043" y="1611721"/>
                    </a:cubicBezTo>
                    <a:cubicBezTo>
                      <a:pt x="1596101" y="1617118"/>
                      <a:pt x="1508815" y="1602288"/>
                      <a:pt x="1423018" y="1607749"/>
                    </a:cubicBezTo>
                    <a:cubicBezTo>
                      <a:pt x="1310308" y="1616717"/>
                      <a:pt x="1197783" y="1623868"/>
                      <a:pt x="1084898" y="1628152"/>
                    </a:cubicBezTo>
                    <a:cubicBezTo>
                      <a:pt x="1016580" y="1634109"/>
                      <a:pt x="948855" y="1645679"/>
                      <a:pt x="880570" y="1652349"/>
                    </a:cubicBezTo>
                    <a:cubicBezTo>
                      <a:pt x="801210" y="1661317"/>
                      <a:pt x="718392" y="1652790"/>
                      <a:pt x="639449" y="1659364"/>
                    </a:cubicBezTo>
                    <a:cubicBezTo>
                      <a:pt x="590509" y="1662815"/>
                      <a:pt x="542041" y="1670478"/>
                      <a:pt x="493037" y="1673208"/>
                    </a:cubicBezTo>
                    <a:cubicBezTo>
                      <a:pt x="440974" y="1673833"/>
                      <a:pt x="389072" y="1674609"/>
                      <a:pt x="337065" y="1677380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9" name="Google Shape;3929;p32"/>
              <p:cNvSpPr/>
              <p:nvPr/>
            </p:nvSpPr>
            <p:spPr>
              <a:xfrm>
                <a:off x="12768363" y="8619781"/>
                <a:ext cx="1718094" cy="209598"/>
              </a:xfrm>
              <a:custGeom>
                <a:rect b="b" l="l" r="r" t="t"/>
                <a:pathLst>
                  <a:path extrusionOk="0" h="209598" w="1718094">
                    <a:moveTo>
                      <a:pt x="1937" y="206340"/>
                    </a:moveTo>
                    <a:cubicBezTo>
                      <a:pt x="-52849" y="110470"/>
                      <a:pt x="1068768" y="-62846"/>
                      <a:pt x="1583559" y="23327"/>
                    </a:cubicBezTo>
                    <a:cubicBezTo>
                      <a:pt x="1606876" y="27171"/>
                      <a:pt x="1721844" y="54588"/>
                      <a:pt x="1718000" y="80267"/>
                    </a:cubicBezTo>
                    <a:cubicBezTo>
                      <a:pt x="1712083" y="102070"/>
                      <a:pt x="1691136" y="84214"/>
                      <a:pt x="1636471" y="65614"/>
                    </a:cubicBezTo>
                    <a:cubicBezTo>
                      <a:pt x="1358685" y="-28143"/>
                      <a:pt x="241800" y="72580"/>
                      <a:pt x="27904" y="198789"/>
                    </a:cubicBezTo>
                    <a:cubicBezTo>
                      <a:pt x="19633" y="203370"/>
                      <a:pt x="11241" y="215324"/>
                      <a:pt x="1937" y="206340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0" name="Google Shape;3930;p32"/>
              <p:cNvSpPr/>
              <p:nvPr/>
            </p:nvSpPr>
            <p:spPr>
              <a:xfrm>
                <a:off x="12862144" y="8931458"/>
                <a:ext cx="1690318" cy="176910"/>
              </a:xfrm>
              <a:custGeom>
                <a:rect b="b" l="l" r="r" t="t"/>
                <a:pathLst>
                  <a:path extrusionOk="0" h="176910" w="1690318">
                    <a:moveTo>
                      <a:pt x="1635838" y="3176"/>
                    </a:moveTo>
                    <a:cubicBezTo>
                      <a:pt x="1648785" y="5194"/>
                      <a:pt x="1660500" y="8821"/>
                      <a:pt x="1668643" y="15307"/>
                    </a:cubicBezTo>
                    <a:cubicBezTo>
                      <a:pt x="1718864" y="55343"/>
                      <a:pt x="1672751" y="122452"/>
                      <a:pt x="1622210" y="128281"/>
                    </a:cubicBezTo>
                    <a:cubicBezTo>
                      <a:pt x="1465492" y="146353"/>
                      <a:pt x="1302129" y="137994"/>
                      <a:pt x="1143755" y="144984"/>
                    </a:cubicBezTo>
                    <a:cubicBezTo>
                      <a:pt x="796130" y="160326"/>
                      <a:pt x="450307" y="180216"/>
                      <a:pt x="102330" y="176444"/>
                    </a:cubicBezTo>
                    <a:cubicBezTo>
                      <a:pt x="82937" y="176236"/>
                      <a:pt x="63175" y="175964"/>
                      <a:pt x="44775" y="169838"/>
                    </a:cubicBezTo>
                    <a:cubicBezTo>
                      <a:pt x="18767" y="161182"/>
                      <a:pt x="3257" y="142446"/>
                      <a:pt x="479" y="115565"/>
                    </a:cubicBezTo>
                    <a:cubicBezTo>
                      <a:pt x="-7048" y="42764"/>
                      <a:pt x="75907" y="35277"/>
                      <a:pt x="127825" y="34981"/>
                    </a:cubicBezTo>
                    <a:cubicBezTo>
                      <a:pt x="571136" y="32475"/>
                      <a:pt x="1014158" y="15876"/>
                      <a:pt x="1457381" y="1671"/>
                    </a:cubicBezTo>
                    <a:cubicBezTo>
                      <a:pt x="1494022" y="494"/>
                      <a:pt x="1530727" y="-723"/>
                      <a:pt x="1567392" y="526"/>
                    </a:cubicBezTo>
                    <a:cubicBezTo>
                      <a:pt x="1585032" y="1127"/>
                      <a:pt x="1612449" y="-467"/>
                      <a:pt x="1635838" y="3176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1" name="Google Shape;3931;p32"/>
              <p:cNvSpPr/>
              <p:nvPr/>
            </p:nvSpPr>
            <p:spPr>
              <a:xfrm>
                <a:off x="12932423" y="8946440"/>
                <a:ext cx="1533944" cy="147648"/>
              </a:xfrm>
              <a:custGeom>
                <a:rect b="b" l="l" r="r" t="t"/>
                <a:pathLst>
                  <a:path extrusionOk="0" h="147648" w="1533944">
                    <a:moveTo>
                      <a:pt x="1529382" y="27013"/>
                    </a:moveTo>
                    <a:cubicBezTo>
                      <a:pt x="1526315" y="26060"/>
                      <a:pt x="1522896" y="27598"/>
                      <a:pt x="1521591" y="30536"/>
                    </a:cubicBezTo>
                    <a:cubicBezTo>
                      <a:pt x="1514721" y="43884"/>
                      <a:pt x="1509212" y="57945"/>
                      <a:pt x="1502566" y="71413"/>
                    </a:cubicBezTo>
                    <a:cubicBezTo>
                      <a:pt x="1487456" y="59859"/>
                      <a:pt x="1454178" y="-15369"/>
                      <a:pt x="1435818" y="2824"/>
                    </a:cubicBezTo>
                    <a:cubicBezTo>
                      <a:pt x="1411276" y="23034"/>
                      <a:pt x="1407472" y="56079"/>
                      <a:pt x="1391338" y="81478"/>
                    </a:cubicBezTo>
                    <a:cubicBezTo>
                      <a:pt x="1316174" y="46527"/>
                      <a:pt x="1317848" y="-56662"/>
                      <a:pt x="1273520" y="87388"/>
                    </a:cubicBezTo>
                    <a:cubicBezTo>
                      <a:pt x="1260884" y="70124"/>
                      <a:pt x="1249947" y="51595"/>
                      <a:pt x="1242019" y="31681"/>
                    </a:cubicBezTo>
                    <a:cubicBezTo>
                      <a:pt x="1238432" y="22481"/>
                      <a:pt x="1232819" y="3969"/>
                      <a:pt x="1220680" y="15795"/>
                    </a:cubicBezTo>
                    <a:cubicBezTo>
                      <a:pt x="1199750" y="33275"/>
                      <a:pt x="1180852" y="52924"/>
                      <a:pt x="1164518" y="74760"/>
                    </a:cubicBezTo>
                    <a:cubicBezTo>
                      <a:pt x="1156623" y="60291"/>
                      <a:pt x="1149272" y="45406"/>
                      <a:pt x="1139976" y="31801"/>
                    </a:cubicBezTo>
                    <a:cubicBezTo>
                      <a:pt x="1137694" y="28831"/>
                      <a:pt x="1134619" y="26164"/>
                      <a:pt x="1130719" y="26044"/>
                    </a:cubicBezTo>
                    <a:cubicBezTo>
                      <a:pt x="1126427" y="25884"/>
                      <a:pt x="1122752" y="28254"/>
                      <a:pt x="1119782" y="31161"/>
                    </a:cubicBezTo>
                    <a:cubicBezTo>
                      <a:pt x="1098875" y="51723"/>
                      <a:pt x="1080098" y="74312"/>
                      <a:pt x="1062242" y="97533"/>
                    </a:cubicBezTo>
                    <a:cubicBezTo>
                      <a:pt x="1047452" y="80982"/>
                      <a:pt x="1038100" y="60579"/>
                      <a:pt x="1029684" y="40185"/>
                    </a:cubicBezTo>
                    <a:cubicBezTo>
                      <a:pt x="1026233" y="29936"/>
                      <a:pt x="1018611" y="12384"/>
                      <a:pt x="1006464" y="24739"/>
                    </a:cubicBezTo>
                    <a:cubicBezTo>
                      <a:pt x="981089" y="43740"/>
                      <a:pt x="967469" y="72830"/>
                      <a:pt x="954297" y="100776"/>
                    </a:cubicBezTo>
                    <a:cubicBezTo>
                      <a:pt x="939203" y="79621"/>
                      <a:pt x="926856" y="56848"/>
                      <a:pt x="914261" y="34116"/>
                    </a:cubicBezTo>
                    <a:cubicBezTo>
                      <a:pt x="912323" y="31577"/>
                      <a:pt x="910129" y="28390"/>
                      <a:pt x="906710" y="27830"/>
                    </a:cubicBezTo>
                    <a:cubicBezTo>
                      <a:pt x="904692" y="27486"/>
                      <a:pt x="902546" y="27758"/>
                      <a:pt x="900841" y="28895"/>
                    </a:cubicBezTo>
                    <a:cubicBezTo>
                      <a:pt x="878741" y="46495"/>
                      <a:pt x="868243" y="73559"/>
                      <a:pt x="854487" y="97501"/>
                    </a:cubicBezTo>
                    <a:cubicBezTo>
                      <a:pt x="781493" y="7876"/>
                      <a:pt x="806420" y="-9908"/>
                      <a:pt x="743099" y="99735"/>
                    </a:cubicBezTo>
                    <a:cubicBezTo>
                      <a:pt x="728389" y="82223"/>
                      <a:pt x="717932" y="61788"/>
                      <a:pt x="705209" y="42892"/>
                    </a:cubicBezTo>
                    <a:cubicBezTo>
                      <a:pt x="702943" y="39632"/>
                      <a:pt x="699644" y="36966"/>
                      <a:pt x="695640" y="36302"/>
                    </a:cubicBezTo>
                    <a:cubicBezTo>
                      <a:pt x="691684" y="35797"/>
                      <a:pt x="688097" y="38279"/>
                      <a:pt x="685839" y="41282"/>
                    </a:cubicBezTo>
                    <a:cubicBezTo>
                      <a:pt x="667927" y="61300"/>
                      <a:pt x="654243" y="84721"/>
                      <a:pt x="648301" y="111065"/>
                    </a:cubicBezTo>
                    <a:cubicBezTo>
                      <a:pt x="631670" y="92920"/>
                      <a:pt x="623751" y="67450"/>
                      <a:pt x="606608" y="50402"/>
                    </a:cubicBezTo>
                    <a:cubicBezTo>
                      <a:pt x="602756" y="48641"/>
                      <a:pt x="598417" y="50514"/>
                      <a:pt x="596143" y="53853"/>
                    </a:cubicBezTo>
                    <a:cubicBezTo>
                      <a:pt x="579728" y="72966"/>
                      <a:pt x="564618" y="93385"/>
                      <a:pt x="551959" y="115205"/>
                    </a:cubicBezTo>
                    <a:cubicBezTo>
                      <a:pt x="541493" y="96259"/>
                      <a:pt x="531252" y="77218"/>
                      <a:pt x="520266" y="58586"/>
                    </a:cubicBezTo>
                    <a:cubicBezTo>
                      <a:pt x="517223" y="52364"/>
                      <a:pt x="509889" y="43692"/>
                      <a:pt x="502891" y="50226"/>
                    </a:cubicBezTo>
                    <a:cubicBezTo>
                      <a:pt x="488093" y="66689"/>
                      <a:pt x="476195" y="85738"/>
                      <a:pt x="468372" y="106485"/>
                    </a:cubicBezTo>
                    <a:cubicBezTo>
                      <a:pt x="458002" y="90430"/>
                      <a:pt x="447353" y="75129"/>
                      <a:pt x="438809" y="57857"/>
                    </a:cubicBezTo>
                    <a:cubicBezTo>
                      <a:pt x="437176" y="53397"/>
                      <a:pt x="433620" y="47688"/>
                      <a:pt x="428007" y="49914"/>
                    </a:cubicBezTo>
                    <a:cubicBezTo>
                      <a:pt x="403369" y="73055"/>
                      <a:pt x="384080" y="102625"/>
                      <a:pt x="364935" y="130554"/>
                    </a:cubicBezTo>
                    <a:cubicBezTo>
                      <a:pt x="347927" y="107445"/>
                      <a:pt x="334908" y="81911"/>
                      <a:pt x="320422" y="57224"/>
                    </a:cubicBezTo>
                    <a:cubicBezTo>
                      <a:pt x="315090" y="46935"/>
                      <a:pt x="307098" y="47912"/>
                      <a:pt x="300749" y="56624"/>
                    </a:cubicBezTo>
                    <a:cubicBezTo>
                      <a:pt x="281908" y="77547"/>
                      <a:pt x="266654" y="101816"/>
                      <a:pt x="255540" y="127664"/>
                    </a:cubicBezTo>
                    <a:cubicBezTo>
                      <a:pt x="243385" y="105404"/>
                      <a:pt x="233520" y="82047"/>
                      <a:pt x="221846" y="59571"/>
                    </a:cubicBezTo>
                    <a:cubicBezTo>
                      <a:pt x="219732" y="55999"/>
                      <a:pt x="216873" y="51868"/>
                      <a:pt x="212357" y="51579"/>
                    </a:cubicBezTo>
                    <a:cubicBezTo>
                      <a:pt x="185781" y="61884"/>
                      <a:pt x="178911" y="99302"/>
                      <a:pt x="156627" y="115669"/>
                    </a:cubicBezTo>
                    <a:cubicBezTo>
                      <a:pt x="155650" y="116349"/>
                      <a:pt x="154337" y="116886"/>
                      <a:pt x="153328" y="115973"/>
                    </a:cubicBezTo>
                    <a:cubicBezTo>
                      <a:pt x="143063" y="104115"/>
                      <a:pt x="134703" y="90750"/>
                      <a:pt x="126376" y="77450"/>
                    </a:cubicBezTo>
                    <a:cubicBezTo>
                      <a:pt x="120443" y="67666"/>
                      <a:pt x="114509" y="57361"/>
                      <a:pt x="107895" y="47295"/>
                    </a:cubicBezTo>
                    <a:cubicBezTo>
                      <a:pt x="105621" y="41466"/>
                      <a:pt x="97150" y="40329"/>
                      <a:pt x="94339" y="46262"/>
                    </a:cubicBezTo>
                    <a:cubicBezTo>
                      <a:pt x="90015" y="64735"/>
                      <a:pt x="80407" y="86867"/>
                      <a:pt x="75538" y="107005"/>
                    </a:cubicBezTo>
                    <a:cubicBezTo>
                      <a:pt x="65777" y="88220"/>
                      <a:pt x="47681" y="63838"/>
                      <a:pt x="45287" y="58866"/>
                    </a:cubicBezTo>
                    <a:cubicBezTo>
                      <a:pt x="41500" y="54726"/>
                      <a:pt x="34613" y="57152"/>
                      <a:pt x="32539" y="61884"/>
                    </a:cubicBezTo>
                    <a:cubicBezTo>
                      <a:pt x="22514" y="80421"/>
                      <a:pt x="11873" y="98774"/>
                      <a:pt x="975" y="116830"/>
                    </a:cubicBezTo>
                    <a:cubicBezTo>
                      <a:pt x="-899" y="119945"/>
                      <a:pt x="-10" y="124109"/>
                      <a:pt x="3105" y="126070"/>
                    </a:cubicBezTo>
                    <a:cubicBezTo>
                      <a:pt x="6180" y="127944"/>
                      <a:pt x="10472" y="127055"/>
                      <a:pt x="12345" y="123900"/>
                    </a:cubicBezTo>
                    <a:cubicBezTo>
                      <a:pt x="21994" y="108006"/>
                      <a:pt x="31298" y="91928"/>
                      <a:pt x="40347" y="75681"/>
                    </a:cubicBezTo>
                    <a:cubicBezTo>
                      <a:pt x="50812" y="91279"/>
                      <a:pt x="61390" y="106805"/>
                      <a:pt x="69821" y="123644"/>
                    </a:cubicBezTo>
                    <a:cubicBezTo>
                      <a:pt x="70782" y="125414"/>
                      <a:pt x="71775" y="127431"/>
                      <a:pt x="73392" y="128681"/>
                    </a:cubicBezTo>
                    <a:cubicBezTo>
                      <a:pt x="75867" y="131339"/>
                      <a:pt x="80855" y="130827"/>
                      <a:pt x="82232" y="127127"/>
                    </a:cubicBezTo>
                    <a:cubicBezTo>
                      <a:pt x="88846" y="106092"/>
                      <a:pt x="96469" y="85274"/>
                      <a:pt x="102691" y="64087"/>
                    </a:cubicBezTo>
                    <a:cubicBezTo>
                      <a:pt x="158269" y="154976"/>
                      <a:pt x="150614" y="148162"/>
                      <a:pt x="210884" y="67409"/>
                    </a:cubicBezTo>
                    <a:cubicBezTo>
                      <a:pt x="223928" y="93137"/>
                      <a:pt x="235082" y="120001"/>
                      <a:pt x="249887" y="144791"/>
                    </a:cubicBezTo>
                    <a:cubicBezTo>
                      <a:pt x="261113" y="155201"/>
                      <a:pt x="266950" y="134390"/>
                      <a:pt x="270602" y="126679"/>
                    </a:cubicBezTo>
                    <a:cubicBezTo>
                      <a:pt x="280659" y="104707"/>
                      <a:pt x="294151" y="84265"/>
                      <a:pt x="310133" y="66136"/>
                    </a:cubicBezTo>
                    <a:cubicBezTo>
                      <a:pt x="379948" y="186269"/>
                      <a:pt x="351250" y="156866"/>
                      <a:pt x="428768" y="67698"/>
                    </a:cubicBezTo>
                    <a:cubicBezTo>
                      <a:pt x="438048" y="85642"/>
                      <a:pt x="449723" y="102217"/>
                      <a:pt x="460653" y="119168"/>
                    </a:cubicBezTo>
                    <a:cubicBezTo>
                      <a:pt x="463479" y="125662"/>
                      <a:pt x="472711" y="127071"/>
                      <a:pt x="476387" y="120569"/>
                    </a:cubicBezTo>
                    <a:cubicBezTo>
                      <a:pt x="485323" y="100920"/>
                      <a:pt x="493746" y="80982"/>
                      <a:pt x="508183" y="64511"/>
                    </a:cubicBezTo>
                    <a:cubicBezTo>
                      <a:pt x="568790" y="168444"/>
                      <a:pt x="535680" y="146665"/>
                      <a:pt x="603117" y="66184"/>
                    </a:cubicBezTo>
                    <a:cubicBezTo>
                      <a:pt x="676607" y="186188"/>
                      <a:pt x="638597" y="113443"/>
                      <a:pt x="694799" y="51427"/>
                    </a:cubicBezTo>
                    <a:cubicBezTo>
                      <a:pt x="755414" y="152718"/>
                      <a:pt x="743243" y="119016"/>
                      <a:pt x="793648" y="38776"/>
                    </a:cubicBezTo>
                    <a:cubicBezTo>
                      <a:pt x="812481" y="60491"/>
                      <a:pt x="826958" y="87500"/>
                      <a:pt x="846712" y="109039"/>
                    </a:cubicBezTo>
                    <a:cubicBezTo>
                      <a:pt x="853190" y="118864"/>
                      <a:pt x="861837" y="113195"/>
                      <a:pt x="865841" y="104603"/>
                    </a:cubicBezTo>
                    <a:cubicBezTo>
                      <a:pt x="877756" y="83776"/>
                      <a:pt x="887004" y="60828"/>
                      <a:pt x="904276" y="43516"/>
                    </a:cubicBezTo>
                    <a:cubicBezTo>
                      <a:pt x="979639" y="178645"/>
                      <a:pt x="942446" y="101232"/>
                      <a:pt x="1013470" y="36270"/>
                    </a:cubicBezTo>
                    <a:cubicBezTo>
                      <a:pt x="1023103" y="56368"/>
                      <a:pt x="1040694" y="109303"/>
                      <a:pt x="1064644" y="112146"/>
                    </a:cubicBezTo>
                    <a:cubicBezTo>
                      <a:pt x="1069504" y="111033"/>
                      <a:pt x="1072475" y="106204"/>
                      <a:pt x="1075309" y="102521"/>
                    </a:cubicBezTo>
                    <a:cubicBezTo>
                      <a:pt x="1092141" y="80709"/>
                      <a:pt x="1109773" y="59499"/>
                      <a:pt x="1129582" y="40329"/>
                    </a:cubicBezTo>
                    <a:cubicBezTo>
                      <a:pt x="1140808" y="55198"/>
                      <a:pt x="1146349" y="75257"/>
                      <a:pt x="1158905" y="88885"/>
                    </a:cubicBezTo>
                    <a:cubicBezTo>
                      <a:pt x="1171500" y="94065"/>
                      <a:pt x="1178642" y="77010"/>
                      <a:pt x="1185705" y="69483"/>
                    </a:cubicBezTo>
                    <a:cubicBezTo>
                      <a:pt x="1197651" y="54406"/>
                      <a:pt x="1211824" y="41282"/>
                      <a:pt x="1226285" y="28647"/>
                    </a:cubicBezTo>
                    <a:cubicBezTo>
                      <a:pt x="1237792" y="56584"/>
                      <a:pt x="1251636" y="86130"/>
                      <a:pt x="1273528" y="107181"/>
                    </a:cubicBezTo>
                    <a:cubicBezTo>
                      <a:pt x="1287052" y="110408"/>
                      <a:pt x="1285426" y="87756"/>
                      <a:pt x="1289406" y="79444"/>
                    </a:cubicBezTo>
                    <a:cubicBezTo>
                      <a:pt x="1293978" y="61132"/>
                      <a:pt x="1302346" y="43972"/>
                      <a:pt x="1312483" y="27974"/>
                    </a:cubicBezTo>
                    <a:cubicBezTo>
                      <a:pt x="1335944" y="52356"/>
                      <a:pt x="1356442" y="84345"/>
                      <a:pt x="1390129" y="94882"/>
                    </a:cubicBezTo>
                    <a:cubicBezTo>
                      <a:pt x="1405406" y="95467"/>
                      <a:pt x="1409362" y="75649"/>
                      <a:pt x="1414575" y="64583"/>
                    </a:cubicBezTo>
                    <a:cubicBezTo>
                      <a:pt x="1421781" y="46383"/>
                      <a:pt x="1428683" y="27686"/>
                      <a:pt x="1443449" y="14081"/>
                    </a:cubicBezTo>
                    <a:cubicBezTo>
                      <a:pt x="1462986" y="35557"/>
                      <a:pt x="1475606" y="63174"/>
                      <a:pt x="1496088" y="84153"/>
                    </a:cubicBezTo>
                    <a:cubicBezTo>
                      <a:pt x="1498154" y="86162"/>
                      <a:pt x="1501789" y="87508"/>
                      <a:pt x="1504640" y="86363"/>
                    </a:cubicBezTo>
                    <a:cubicBezTo>
                      <a:pt x="1510029" y="84441"/>
                      <a:pt x="1513784" y="79733"/>
                      <a:pt x="1515906" y="74592"/>
                    </a:cubicBezTo>
                    <a:cubicBezTo>
                      <a:pt x="1521775" y="61396"/>
                      <a:pt x="1528261" y="48408"/>
                      <a:pt x="1533674" y="35068"/>
                    </a:cubicBezTo>
                    <a:cubicBezTo>
                      <a:pt x="1534699" y="31689"/>
                      <a:pt x="1532721" y="28014"/>
                      <a:pt x="1529382" y="270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32" name="Google Shape;3932;p32"/>
            <p:cNvSpPr/>
            <p:nvPr/>
          </p:nvSpPr>
          <p:spPr>
            <a:xfrm>
              <a:off x="14987791" y="9228477"/>
              <a:ext cx="134593" cy="1196517"/>
            </a:xfrm>
            <a:custGeom>
              <a:rect b="b" l="l" r="r" t="t"/>
              <a:pathLst>
                <a:path extrusionOk="0" h="1196517" w="134593">
                  <a:moveTo>
                    <a:pt x="125625" y="800221"/>
                  </a:moveTo>
                  <a:cubicBezTo>
                    <a:pt x="107088" y="631590"/>
                    <a:pt x="85373" y="463278"/>
                    <a:pt x="64795" y="294887"/>
                  </a:cubicBezTo>
                  <a:cubicBezTo>
                    <a:pt x="53176" y="199833"/>
                    <a:pt x="44120" y="103907"/>
                    <a:pt x="26752" y="9702"/>
                  </a:cubicBezTo>
                  <a:cubicBezTo>
                    <a:pt x="23982" y="-5319"/>
                    <a:pt x="-881" y="-1956"/>
                    <a:pt x="24" y="13322"/>
                  </a:cubicBezTo>
                  <a:cubicBezTo>
                    <a:pt x="4892" y="95555"/>
                    <a:pt x="16671" y="177445"/>
                    <a:pt x="26528" y="259199"/>
                  </a:cubicBezTo>
                  <a:cubicBezTo>
                    <a:pt x="36481" y="341817"/>
                    <a:pt x="46442" y="424435"/>
                    <a:pt x="56403" y="507062"/>
                  </a:cubicBezTo>
                  <a:cubicBezTo>
                    <a:pt x="66284" y="589039"/>
                    <a:pt x="76421" y="670985"/>
                    <a:pt x="86510" y="752939"/>
                  </a:cubicBezTo>
                  <a:cubicBezTo>
                    <a:pt x="96367" y="833067"/>
                    <a:pt x="110948" y="914092"/>
                    <a:pt x="101387" y="995005"/>
                  </a:cubicBezTo>
                  <a:cubicBezTo>
                    <a:pt x="92796" y="1067710"/>
                    <a:pt x="60174" y="1136115"/>
                    <a:pt x="3179" y="1183062"/>
                  </a:cubicBezTo>
                  <a:cubicBezTo>
                    <a:pt x="-4035" y="1189003"/>
                    <a:pt x="5173" y="1199741"/>
                    <a:pt x="12844" y="1195585"/>
                  </a:cubicBezTo>
                  <a:cubicBezTo>
                    <a:pt x="71561" y="1163780"/>
                    <a:pt x="106256" y="1100595"/>
                    <a:pt x="122206" y="1037643"/>
                  </a:cubicBezTo>
                  <a:cubicBezTo>
                    <a:pt x="141888" y="959981"/>
                    <a:pt x="134265" y="878836"/>
                    <a:pt x="125625" y="8002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3" name="Google Shape;3933;p32"/>
            <p:cNvSpPr/>
            <p:nvPr/>
          </p:nvSpPr>
          <p:spPr>
            <a:xfrm>
              <a:off x="12430956" y="9121219"/>
              <a:ext cx="183716" cy="1312298"/>
            </a:xfrm>
            <a:custGeom>
              <a:rect b="b" l="l" r="r" t="t"/>
              <a:pathLst>
                <a:path extrusionOk="0" h="1312298" w="183716">
                  <a:moveTo>
                    <a:pt x="181530" y="1297662"/>
                  </a:moveTo>
                  <a:cubicBezTo>
                    <a:pt x="132742" y="1239018"/>
                    <a:pt x="95388" y="1173623"/>
                    <a:pt x="72696" y="1100605"/>
                  </a:cubicBezTo>
                  <a:cubicBezTo>
                    <a:pt x="50084" y="1027852"/>
                    <a:pt x="39290" y="951439"/>
                    <a:pt x="33837" y="875619"/>
                  </a:cubicBezTo>
                  <a:cubicBezTo>
                    <a:pt x="28112" y="795995"/>
                    <a:pt x="28761" y="716131"/>
                    <a:pt x="29978" y="636372"/>
                  </a:cubicBezTo>
                  <a:cubicBezTo>
                    <a:pt x="31475" y="538163"/>
                    <a:pt x="32964" y="439955"/>
                    <a:pt x="34454" y="341739"/>
                  </a:cubicBezTo>
                  <a:cubicBezTo>
                    <a:pt x="35302" y="286000"/>
                    <a:pt x="36311" y="230262"/>
                    <a:pt x="36768" y="174524"/>
                  </a:cubicBezTo>
                  <a:cubicBezTo>
                    <a:pt x="37232" y="118738"/>
                    <a:pt x="37873" y="63096"/>
                    <a:pt x="33036" y="7518"/>
                  </a:cubicBezTo>
                  <a:cubicBezTo>
                    <a:pt x="32308" y="-833"/>
                    <a:pt x="18495" y="-3412"/>
                    <a:pt x="17398" y="5940"/>
                  </a:cubicBezTo>
                  <a:cubicBezTo>
                    <a:pt x="5724" y="105454"/>
                    <a:pt x="7638" y="206769"/>
                    <a:pt x="6100" y="306891"/>
                  </a:cubicBezTo>
                  <a:cubicBezTo>
                    <a:pt x="4555" y="407758"/>
                    <a:pt x="3001" y="508617"/>
                    <a:pt x="1456" y="609483"/>
                  </a:cubicBezTo>
                  <a:cubicBezTo>
                    <a:pt x="-1002" y="769451"/>
                    <a:pt x="-6031" y="934936"/>
                    <a:pt x="42285" y="1089443"/>
                  </a:cubicBezTo>
                  <a:cubicBezTo>
                    <a:pt x="67643" y="1170532"/>
                    <a:pt x="107255" y="1251213"/>
                    <a:pt x="170136" y="1309865"/>
                  </a:cubicBezTo>
                  <a:cubicBezTo>
                    <a:pt x="178231" y="1317424"/>
                    <a:pt x="188200" y="1305678"/>
                    <a:pt x="181530" y="12976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34" name="Google Shape;3934;p32"/>
          <p:cNvGrpSpPr/>
          <p:nvPr/>
        </p:nvGrpSpPr>
        <p:grpSpPr>
          <a:xfrm>
            <a:off x="6966947" y="1453596"/>
            <a:ext cx="417293" cy="802641"/>
            <a:chOff x="13933891" y="2907219"/>
            <a:chExt cx="834585" cy="1605283"/>
          </a:xfrm>
        </p:grpSpPr>
        <p:sp>
          <p:nvSpPr>
            <p:cNvPr id="3935" name="Google Shape;3935;p32"/>
            <p:cNvSpPr/>
            <p:nvPr/>
          </p:nvSpPr>
          <p:spPr>
            <a:xfrm>
              <a:off x="14490859" y="4149922"/>
              <a:ext cx="276991" cy="362580"/>
            </a:xfrm>
            <a:custGeom>
              <a:rect b="b" l="l" r="r" t="t"/>
              <a:pathLst>
                <a:path extrusionOk="0" h="362580" w="276991">
                  <a:moveTo>
                    <a:pt x="232689" y="51039"/>
                  </a:moveTo>
                  <a:cubicBezTo>
                    <a:pt x="228545" y="36535"/>
                    <a:pt x="248243" y="55285"/>
                    <a:pt x="231256" y="4322"/>
                  </a:cubicBezTo>
                  <a:cubicBezTo>
                    <a:pt x="231256" y="-12221"/>
                    <a:pt x="119469" y="23551"/>
                    <a:pt x="101024" y="30708"/>
                  </a:cubicBezTo>
                  <a:cubicBezTo>
                    <a:pt x="72066" y="40361"/>
                    <a:pt x="-13050" y="86322"/>
                    <a:pt x="1704" y="81404"/>
                  </a:cubicBezTo>
                  <a:cubicBezTo>
                    <a:pt x="14325" y="76926"/>
                    <a:pt x="15353" y="127138"/>
                    <a:pt x="42423" y="121635"/>
                  </a:cubicBezTo>
                  <a:cubicBezTo>
                    <a:pt x="55436" y="141737"/>
                    <a:pt x="189622" y="329620"/>
                    <a:pt x="209962" y="350638"/>
                  </a:cubicBezTo>
                  <a:cubicBezTo>
                    <a:pt x="214630" y="355971"/>
                    <a:pt x="218414" y="363359"/>
                    <a:pt x="229049" y="362068"/>
                  </a:cubicBezTo>
                  <a:cubicBezTo>
                    <a:pt x="242493" y="364220"/>
                    <a:pt x="258943" y="359511"/>
                    <a:pt x="270318" y="349507"/>
                  </a:cubicBezTo>
                  <a:cubicBezTo>
                    <a:pt x="289238" y="326231"/>
                    <a:pt x="265172" y="230946"/>
                    <a:pt x="232689" y="510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6" name="Google Shape;3936;p32"/>
            <p:cNvSpPr/>
            <p:nvPr/>
          </p:nvSpPr>
          <p:spPr>
            <a:xfrm>
              <a:off x="13940075" y="2931169"/>
              <a:ext cx="792396" cy="1311190"/>
            </a:xfrm>
            <a:custGeom>
              <a:rect b="b" l="l" r="r" t="t"/>
              <a:pathLst>
                <a:path extrusionOk="0" h="1311190" w="792396">
                  <a:moveTo>
                    <a:pt x="792311" y="1204916"/>
                  </a:moveTo>
                  <a:cubicBezTo>
                    <a:pt x="791341" y="1193538"/>
                    <a:pt x="782405" y="1181367"/>
                    <a:pt x="779436" y="1171486"/>
                  </a:cubicBezTo>
                  <a:cubicBezTo>
                    <a:pt x="779096" y="1170663"/>
                    <a:pt x="778759" y="1169844"/>
                    <a:pt x="778470" y="1169022"/>
                  </a:cubicBezTo>
                  <a:cubicBezTo>
                    <a:pt x="777792" y="1167332"/>
                    <a:pt x="777117" y="1165594"/>
                    <a:pt x="776443" y="1163905"/>
                  </a:cubicBezTo>
                  <a:cubicBezTo>
                    <a:pt x="775765" y="1162215"/>
                    <a:pt x="775090" y="1160525"/>
                    <a:pt x="774416" y="1158836"/>
                  </a:cubicBezTo>
                  <a:cubicBezTo>
                    <a:pt x="773834" y="1157435"/>
                    <a:pt x="773304" y="1156083"/>
                    <a:pt x="772726" y="1154682"/>
                  </a:cubicBezTo>
                  <a:cubicBezTo>
                    <a:pt x="770506" y="1149324"/>
                    <a:pt x="768187" y="1143963"/>
                    <a:pt x="765820" y="1138653"/>
                  </a:cubicBezTo>
                  <a:cubicBezTo>
                    <a:pt x="765097" y="1136963"/>
                    <a:pt x="764371" y="1135274"/>
                    <a:pt x="763600" y="1133632"/>
                  </a:cubicBezTo>
                  <a:cubicBezTo>
                    <a:pt x="762877" y="1131991"/>
                    <a:pt x="762103" y="1130301"/>
                    <a:pt x="761332" y="1128660"/>
                  </a:cubicBezTo>
                  <a:cubicBezTo>
                    <a:pt x="758483" y="1122335"/>
                    <a:pt x="755537" y="1116010"/>
                    <a:pt x="752543" y="1109781"/>
                  </a:cubicBezTo>
                  <a:cubicBezTo>
                    <a:pt x="748342" y="1100992"/>
                    <a:pt x="744047" y="1092303"/>
                    <a:pt x="739701" y="1083611"/>
                  </a:cubicBezTo>
                  <a:cubicBezTo>
                    <a:pt x="735692" y="1075644"/>
                    <a:pt x="731686" y="1067678"/>
                    <a:pt x="727629" y="1059711"/>
                  </a:cubicBezTo>
                  <a:cubicBezTo>
                    <a:pt x="627200" y="830849"/>
                    <a:pt x="520450" y="604885"/>
                    <a:pt x="406886" y="382155"/>
                  </a:cubicBezTo>
                  <a:cubicBezTo>
                    <a:pt x="358843" y="288196"/>
                    <a:pt x="312783" y="193177"/>
                    <a:pt x="265125" y="99073"/>
                  </a:cubicBezTo>
                  <a:cubicBezTo>
                    <a:pt x="259430" y="84541"/>
                    <a:pt x="253539" y="70057"/>
                    <a:pt x="247262" y="55666"/>
                  </a:cubicBezTo>
                  <a:cubicBezTo>
                    <a:pt x="237268" y="27805"/>
                    <a:pt x="230751" y="12550"/>
                    <a:pt x="211869" y="6322"/>
                  </a:cubicBezTo>
                  <a:cubicBezTo>
                    <a:pt x="211339" y="6177"/>
                    <a:pt x="210854" y="5984"/>
                    <a:pt x="210324" y="5840"/>
                  </a:cubicBezTo>
                  <a:cubicBezTo>
                    <a:pt x="209646" y="5647"/>
                    <a:pt x="208875" y="5454"/>
                    <a:pt x="208104" y="5262"/>
                  </a:cubicBezTo>
                  <a:cubicBezTo>
                    <a:pt x="207475" y="3476"/>
                    <a:pt x="206800" y="1738"/>
                    <a:pt x="206077" y="0"/>
                  </a:cubicBezTo>
                  <a:cubicBezTo>
                    <a:pt x="201342" y="919"/>
                    <a:pt x="196662" y="1931"/>
                    <a:pt x="191975" y="3090"/>
                  </a:cubicBezTo>
                  <a:cubicBezTo>
                    <a:pt x="190045" y="3572"/>
                    <a:pt x="188063" y="4105"/>
                    <a:pt x="186132" y="4635"/>
                  </a:cubicBezTo>
                  <a:cubicBezTo>
                    <a:pt x="186036" y="4635"/>
                    <a:pt x="185939" y="4684"/>
                    <a:pt x="185843" y="4684"/>
                  </a:cubicBezTo>
                  <a:cubicBezTo>
                    <a:pt x="183235" y="5358"/>
                    <a:pt x="180630" y="6132"/>
                    <a:pt x="178021" y="6903"/>
                  </a:cubicBezTo>
                  <a:cubicBezTo>
                    <a:pt x="175561" y="7626"/>
                    <a:pt x="173049" y="8400"/>
                    <a:pt x="170588" y="9219"/>
                  </a:cubicBezTo>
                  <a:cubicBezTo>
                    <a:pt x="169525" y="9557"/>
                    <a:pt x="168465" y="9894"/>
                    <a:pt x="167401" y="10283"/>
                  </a:cubicBezTo>
                  <a:cubicBezTo>
                    <a:pt x="128677" y="23173"/>
                    <a:pt x="91739" y="42826"/>
                    <a:pt x="56157" y="62379"/>
                  </a:cubicBezTo>
                  <a:cubicBezTo>
                    <a:pt x="53693" y="63683"/>
                    <a:pt x="48239" y="66966"/>
                    <a:pt x="41384" y="71409"/>
                  </a:cubicBezTo>
                  <a:cubicBezTo>
                    <a:pt x="37375" y="74017"/>
                    <a:pt x="32887" y="77011"/>
                    <a:pt x="28204" y="80246"/>
                  </a:cubicBezTo>
                  <a:cubicBezTo>
                    <a:pt x="28011" y="80390"/>
                    <a:pt x="27818" y="80535"/>
                    <a:pt x="27622" y="80680"/>
                  </a:cubicBezTo>
                  <a:cubicBezTo>
                    <a:pt x="24824" y="82610"/>
                    <a:pt x="21927" y="84689"/>
                    <a:pt x="19078" y="86764"/>
                  </a:cubicBezTo>
                  <a:cubicBezTo>
                    <a:pt x="17340" y="88068"/>
                    <a:pt x="15554" y="89372"/>
                    <a:pt x="13816" y="90673"/>
                  </a:cubicBezTo>
                  <a:cubicBezTo>
                    <a:pt x="10967" y="92844"/>
                    <a:pt x="8121" y="95019"/>
                    <a:pt x="5464" y="97191"/>
                  </a:cubicBezTo>
                  <a:cubicBezTo>
                    <a:pt x="4741" y="97769"/>
                    <a:pt x="4015" y="98350"/>
                    <a:pt x="3341" y="98929"/>
                  </a:cubicBezTo>
                  <a:cubicBezTo>
                    <a:pt x="3533" y="99362"/>
                    <a:pt x="3774" y="99799"/>
                    <a:pt x="4019" y="100233"/>
                  </a:cubicBezTo>
                  <a:cubicBezTo>
                    <a:pt x="3196" y="101922"/>
                    <a:pt x="2522" y="103708"/>
                    <a:pt x="1940" y="105446"/>
                  </a:cubicBezTo>
                  <a:cubicBezTo>
                    <a:pt x="1792" y="105928"/>
                    <a:pt x="1651" y="106365"/>
                    <a:pt x="1507" y="106750"/>
                  </a:cubicBezTo>
                  <a:cubicBezTo>
                    <a:pt x="1410" y="107232"/>
                    <a:pt x="1262" y="107669"/>
                    <a:pt x="1166" y="108103"/>
                  </a:cubicBezTo>
                  <a:cubicBezTo>
                    <a:pt x="925" y="109018"/>
                    <a:pt x="732" y="109889"/>
                    <a:pt x="585" y="110759"/>
                  </a:cubicBezTo>
                  <a:cubicBezTo>
                    <a:pt x="-768" y="117907"/>
                    <a:pt x="103" y="125244"/>
                    <a:pt x="4497" y="132343"/>
                  </a:cubicBezTo>
                  <a:cubicBezTo>
                    <a:pt x="10048" y="144366"/>
                    <a:pt x="16180" y="156049"/>
                    <a:pt x="22216" y="167832"/>
                  </a:cubicBezTo>
                  <a:cubicBezTo>
                    <a:pt x="114582" y="361494"/>
                    <a:pt x="209746" y="553855"/>
                    <a:pt x="302063" y="747565"/>
                  </a:cubicBezTo>
                  <a:cubicBezTo>
                    <a:pt x="308533" y="763160"/>
                    <a:pt x="314810" y="778852"/>
                    <a:pt x="321231" y="794496"/>
                  </a:cubicBezTo>
                  <a:cubicBezTo>
                    <a:pt x="329149" y="809947"/>
                    <a:pt x="336730" y="826121"/>
                    <a:pt x="343055" y="842391"/>
                  </a:cubicBezTo>
                  <a:cubicBezTo>
                    <a:pt x="374487" y="909794"/>
                    <a:pt x="401432" y="979128"/>
                    <a:pt x="432138" y="1046917"/>
                  </a:cubicBezTo>
                  <a:cubicBezTo>
                    <a:pt x="443773" y="1076804"/>
                    <a:pt x="456956" y="1105968"/>
                    <a:pt x="469654" y="1135418"/>
                  </a:cubicBezTo>
                  <a:cubicBezTo>
                    <a:pt x="477235" y="1153574"/>
                    <a:pt x="484527" y="1171823"/>
                    <a:pt x="491816" y="1190123"/>
                  </a:cubicBezTo>
                  <a:cubicBezTo>
                    <a:pt x="494858" y="1197704"/>
                    <a:pt x="497852" y="1205285"/>
                    <a:pt x="500894" y="1212866"/>
                  </a:cubicBezTo>
                  <a:cubicBezTo>
                    <a:pt x="504128" y="1220929"/>
                    <a:pt x="507366" y="1228944"/>
                    <a:pt x="510697" y="1237007"/>
                  </a:cubicBezTo>
                  <a:cubicBezTo>
                    <a:pt x="511131" y="1238022"/>
                    <a:pt x="511565" y="1239082"/>
                    <a:pt x="512002" y="1240145"/>
                  </a:cubicBezTo>
                  <a:cubicBezTo>
                    <a:pt x="512098" y="1240386"/>
                    <a:pt x="512194" y="1240675"/>
                    <a:pt x="512291" y="1240964"/>
                  </a:cubicBezTo>
                  <a:cubicBezTo>
                    <a:pt x="513544" y="1243958"/>
                    <a:pt x="514799" y="1246952"/>
                    <a:pt x="516056" y="1249994"/>
                  </a:cubicBezTo>
                  <a:cubicBezTo>
                    <a:pt x="517408" y="1253132"/>
                    <a:pt x="518712" y="1256319"/>
                    <a:pt x="520109" y="1259457"/>
                  </a:cubicBezTo>
                  <a:cubicBezTo>
                    <a:pt x="523726" y="1267578"/>
                    <a:pt x="527289" y="1275724"/>
                    <a:pt x="531163" y="1283726"/>
                  </a:cubicBezTo>
                  <a:cubicBezTo>
                    <a:pt x="534584" y="1290796"/>
                    <a:pt x="537742" y="1299566"/>
                    <a:pt x="542689" y="1305701"/>
                  </a:cubicBezTo>
                  <a:cubicBezTo>
                    <a:pt x="547841" y="1312090"/>
                    <a:pt x="553793" y="1312678"/>
                    <a:pt x="560273" y="1308627"/>
                  </a:cubicBezTo>
                  <a:cubicBezTo>
                    <a:pt x="598752" y="1284568"/>
                    <a:pt x="640030" y="1263996"/>
                    <a:pt x="683422" y="1250434"/>
                  </a:cubicBezTo>
                  <a:cubicBezTo>
                    <a:pt x="701911" y="1244061"/>
                    <a:pt x="720848" y="1239107"/>
                    <a:pt x="739765" y="1234193"/>
                  </a:cubicBezTo>
                  <a:cubicBezTo>
                    <a:pt x="749347" y="1231703"/>
                    <a:pt x="758933" y="1229226"/>
                    <a:pt x="768473" y="1226576"/>
                  </a:cubicBezTo>
                  <a:cubicBezTo>
                    <a:pt x="776802" y="1224263"/>
                    <a:pt x="786651" y="1223419"/>
                    <a:pt x="790715" y="1214745"/>
                  </a:cubicBezTo>
                  <a:cubicBezTo>
                    <a:pt x="792186" y="1211597"/>
                    <a:pt x="792597" y="1208292"/>
                    <a:pt x="792311" y="12049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7" name="Google Shape;3937;p32"/>
            <p:cNvSpPr/>
            <p:nvPr/>
          </p:nvSpPr>
          <p:spPr>
            <a:xfrm>
              <a:off x="13948119" y="2953485"/>
              <a:ext cx="242244" cy="149075"/>
            </a:xfrm>
            <a:custGeom>
              <a:rect b="b" l="l" r="r" t="t"/>
              <a:pathLst>
                <a:path extrusionOk="0" h="149075" w="242244">
                  <a:moveTo>
                    <a:pt x="239209" y="33366"/>
                  </a:moveTo>
                  <a:cubicBezTo>
                    <a:pt x="240246" y="35724"/>
                    <a:pt x="241265" y="38082"/>
                    <a:pt x="242244" y="40439"/>
                  </a:cubicBezTo>
                  <a:cubicBezTo>
                    <a:pt x="232267" y="43607"/>
                    <a:pt x="222328" y="46909"/>
                    <a:pt x="212425" y="50378"/>
                  </a:cubicBezTo>
                  <a:cubicBezTo>
                    <a:pt x="166216" y="66109"/>
                    <a:pt x="121215" y="85308"/>
                    <a:pt x="78685" y="109336"/>
                  </a:cubicBezTo>
                  <a:cubicBezTo>
                    <a:pt x="57185" y="121614"/>
                    <a:pt x="36096" y="134742"/>
                    <a:pt x="15878" y="149075"/>
                  </a:cubicBezTo>
                  <a:cubicBezTo>
                    <a:pt x="15313" y="147887"/>
                    <a:pt x="14748" y="146698"/>
                    <a:pt x="14182" y="145510"/>
                  </a:cubicBezTo>
                  <a:cubicBezTo>
                    <a:pt x="9412" y="136194"/>
                    <a:pt x="4565" y="126933"/>
                    <a:pt x="0" y="117521"/>
                  </a:cubicBezTo>
                  <a:cubicBezTo>
                    <a:pt x="33816" y="89908"/>
                    <a:pt x="71916" y="67882"/>
                    <a:pt x="110560" y="47718"/>
                  </a:cubicBezTo>
                  <a:cubicBezTo>
                    <a:pt x="147036" y="28519"/>
                    <a:pt x="185059" y="12203"/>
                    <a:pt x="224477" y="0"/>
                  </a:cubicBezTo>
                  <a:cubicBezTo>
                    <a:pt x="229890" y="8130"/>
                    <a:pt x="234095" y="19087"/>
                    <a:pt x="239209" y="333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8" name="Google Shape;3938;p32"/>
            <p:cNvSpPr/>
            <p:nvPr/>
          </p:nvSpPr>
          <p:spPr>
            <a:xfrm>
              <a:off x="13973394" y="3013066"/>
              <a:ext cx="234492" cy="129364"/>
            </a:xfrm>
            <a:custGeom>
              <a:rect b="b" l="l" r="r" t="t"/>
              <a:pathLst>
                <a:path extrusionOk="0" h="129364" w="234492">
                  <a:moveTo>
                    <a:pt x="231795" y="17182"/>
                  </a:moveTo>
                  <a:cubicBezTo>
                    <a:pt x="232701" y="18956"/>
                    <a:pt x="233606" y="20748"/>
                    <a:pt x="234493" y="22521"/>
                  </a:cubicBezTo>
                  <a:cubicBezTo>
                    <a:pt x="231946" y="23106"/>
                    <a:pt x="229533" y="23710"/>
                    <a:pt x="227307" y="24388"/>
                  </a:cubicBezTo>
                  <a:cubicBezTo>
                    <a:pt x="201243" y="31423"/>
                    <a:pt x="175837" y="40455"/>
                    <a:pt x="151395" y="51265"/>
                  </a:cubicBezTo>
                  <a:cubicBezTo>
                    <a:pt x="101736" y="73105"/>
                    <a:pt x="54997" y="99944"/>
                    <a:pt x="9695" y="129365"/>
                  </a:cubicBezTo>
                  <a:cubicBezTo>
                    <a:pt x="6450" y="122632"/>
                    <a:pt x="3206" y="115880"/>
                    <a:pt x="0" y="109108"/>
                  </a:cubicBezTo>
                  <a:cubicBezTo>
                    <a:pt x="24574" y="92774"/>
                    <a:pt x="49999" y="77686"/>
                    <a:pt x="75537" y="62919"/>
                  </a:cubicBezTo>
                  <a:cubicBezTo>
                    <a:pt x="106375" y="45248"/>
                    <a:pt x="138529" y="29762"/>
                    <a:pt x="171725" y="16938"/>
                  </a:cubicBezTo>
                  <a:cubicBezTo>
                    <a:pt x="189113" y="10848"/>
                    <a:pt x="206880" y="4398"/>
                    <a:pt x="224949" y="0"/>
                  </a:cubicBezTo>
                  <a:cubicBezTo>
                    <a:pt x="227269" y="5715"/>
                    <a:pt x="229549" y="11449"/>
                    <a:pt x="231795" y="17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9" name="Google Shape;3939;p32"/>
            <p:cNvSpPr/>
            <p:nvPr/>
          </p:nvSpPr>
          <p:spPr>
            <a:xfrm>
              <a:off x="14450750" y="4059810"/>
              <a:ext cx="267781" cy="149563"/>
            </a:xfrm>
            <a:custGeom>
              <a:rect b="b" l="l" r="r" t="t"/>
              <a:pathLst>
                <a:path extrusionOk="0" h="149563" w="267781">
                  <a:moveTo>
                    <a:pt x="265784" y="35268"/>
                  </a:moveTo>
                  <a:cubicBezTo>
                    <a:pt x="266462" y="36964"/>
                    <a:pt x="267123" y="38682"/>
                    <a:pt x="267782" y="40378"/>
                  </a:cubicBezTo>
                  <a:cubicBezTo>
                    <a:pt x="264181" y="41095"/>
                    <a:pt x="260615" y="41907"/>
                    <a:pt x="257050" y="42794"/>
                  </a:cubicBezTo>
                  <a:cubicBezTo>
                    <a:pt x="240622" y="47320"/>
                    <a:pt x="224365" y="52508"/>
                    <a:pt x="208239" y="58071"/>
                  </a:cubicBezTo>
                  <a:cubicBezTo>
                    <a:pt x="161089" y="74518"/>
                    <a:pt x="115822" y="94245"/>
                    <a:pt x="72819" y="117293"/>
                  </a:cubicBezTo>
                  <a:cubicBezTo>
                    <a:pt x="53921" y="127139"/>
                    <a:pt x="35778" y="138475"/>
                    <a:pt x="17578" y="149564"/>
                  </a:cubicBezTo>
                  <a:cubicBezTo>
                    <a:pt x="14805" y="143338"/>
                    <a:pt x="12088" y="137097"/>
                    <a:pt x="9412" y="130836"/>
                  </a:cubicBezTo>
                  <a:cubicBezTo>
                    <a:pt x="8053" y="127669"/>
                    <a:pt x="6714" y="124518"/>
                    <a:pt x="5393" y="121350"/>
                  </a:cubicBezTo>
                  <a:cubicBezTo>
                    <a:pt x="4394" y="118973"/>
                    <a:pt x="3411" y="116615"/>
                    <a:pt x="2432" y="114258"/>
                  </a:cubicBezTo>
                  <a:cubicBezTo>
                    <a:pt x="2168" y="113596"/>
                    <a:pt x="1886" y="112956"/>
                    <a:pt x="1622" y="112314"/>
                  </a:cubicBezTo>
                  <a:cubicBezTo>
                    <a:pt x="1529" y="112031"/>
                    <a:pt x="1413" y="111768"/>
                    <a:pt x="1301" y="111505"/>
                  </a:cubicBezTo>
                  <a:cubicBezTo>
                    <a:pt x="867" y="110448"/>
                    <a:pt x="434" y="109391"/>
                    <a:pt x="0" y="108353"/>
                  </a:cubicBezTo>
                  <a:cubicBezTo>
                    <a:pt x="31175" y="86192"/>
                    <a:pt x="73876" y="65482"/>
                    <a:pt x="85154" y="59674"/>
                  </a:cubicBezTo>
                  <a:cubicBezTo>
                    <a:pt x="133740" y="37908"/>
                    <a:pt x="183437" y="17635"/>
                    <a:pt x="234756" y="3357"/>
                  </a:cubicBezTo>
                  <a:cubicBezTo>
                    <a:pt x="239527" y="2528"/>
                    <a:pt x="244959" y="1227"/>
                    <a:pt x="250673" y="0"/>
                  </a:cubicBezTo>
                  <a:cubicBezTo>
                    <a:pt x="251447" y="1661"/>
                    <a:pt x="252202" y="3337"/>
                    <a:pt x="252938" y="4998"/>
                  </a:cubicBezTo>
                  <a:cubicBezTo>
                    <a:pt x="253693" y="6659"/>
                    <a:pt x="254428" y="8336"/>
                    <a:pt x="255164" y="9997"/>
                  </a:cubicBezTo>
                  <a:cubicBezTo>
                    <a:pt x="256182" y="12297"/>
                    <a:pt x="257181" y="14600"/>
                    <a:pt x="258180" y="16900"/>
                  </a:cubicBezTo>
                  <a:cubicBezTo>
                    <a:pt x="258633" y="17957"/>
                    <a:pt x="259086" y="18994"/>
                    <a:pt x="259520" y="20051"/>
                  </a:cubicBezTo>
                  <a:cubicBezTo>
                    <a:pt x="260368" y="22049"/>
                    <a:pt x="261216" y="24050"/>
                    <a:pt x="262029" y="26048"/>
                  </a:cubicBezTo>
                  <a:cubicBezTo>
                    <a:pt x="262613" y="27426"/>
                    <a:pt x="263179" y="28801"/>
                    <a:pt x="263725" y="30179"/>
                  </a:cubicBezTo>
                  <a:cubicBezTo>
                    <a:pt x="264425" y="31872"/>
                    <a:pt x="265106" y="33571"/>
                    <a:pt x="265784" y="352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0" name="Google Shape;3940;p32"/>
            <p:cNvSpPr/>
            <p:nvPr/>
          </p:nvSpPr>
          <p:spPr>
            <a:xfrm>
              <a:off x="14431872" y="4014786"/>
              <a:ext cx="260730" cy="129233"/>
            </a:xfrm>
            <a:custGeom>
              <a:rect b="b" l="l" r="r" t="t"/>
              <a:pathLst>
                <a:path extrusionOk="0" h="129233" w="260730">
                  <a:moveTo>
                    <a:pt x="247904" y="0"/>
                  </a:moveTo>
                  <a:cubicBezTo>
                    <a:pt x="252241" y="8676"/>
                    <a:pt x="256542" y="17388"/>
                    <a:pt x="260731" y="26142"/>
                  </a:cubicBezTo>
                  <a:cubicBezTo>
                    <a:pt x="249658" y="28801"/>
                    <a:pt x="238663" y="31214"/>
                    <a:pt x="227593" y="34365"/>
                  </a:cubicBezTo>
                  <a:cubicBezTo>
                    <a:pt x="227783" y="34326"/>
                    <a:pt x="227969" y="34272"/>
                    <a:pt x="228158" y="34233"/>
                  </a:cubicBezTo>
                  <a:cubicBezTo>
                    <a:pt x="163861" y="52113"/>
                    <a:pt x="101624" y="77952"/>
                    <a:pt x="42910" y="109487"/>
                  </a:cubicBezTo>
                  <a:cubicBezTo>
                    <a:pt x="31461" y="115748"/>
                    <a:pt x="20144" y="122295"/>
                    <a:pt x="9110" y="129233"/>
                  </a:cubicBezTo>
                  <a:cubicBezTo>
                    <a:pt x="6055" y="121672"/>
                    <a:pt x="3036" y="114068"/>
                    <a:pt x="0" y="106487"/>
                  </a:cubicBezTo>
                  <a:cubicBezTo>
                    <a:pt x="1038" y="105713"/>
                    <a:pt x="2075" y="104977"/>
                    <a:pt x="3113" y="104242"/>
                  </a:cubicBezTo>
                  <a:cubicBezTo>
                    <a:pt x="70709" y="59581"/>
                    <a:pt x="146605" y="27780"/>
                    <a:pt x="224423" y="5827"/>
                  </a:cubicBezTo>
                  <a:cubicBezTo>
                    <a:pt x="229626" y="4774"/>
                    <a:pt x="238396" y="2152"/>
                    <a:pt x="2479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1" name="Google Shape;3941;p32"/>
            <p:cNvSpPr/>
            <p:nvPr/>
          </p:nvSpPr>
          <p:spPr>
            <a:xfrm>
              <a:off x="14571447" y="4190777"/>
              <a:ext cx="197029" cy="285018"/>
            </a:xfrm>
            <a:custGeom>
              <a:rect b="b" l="l" r="r" t="t"/>
              <a:pathLst>
                <a:path extrusionOk="0" h="285018" w="197029">
                  <a:moveTo>
                    <a:pt x="196368" y="275456"/>
                  </a:moveTo>
                  <a:cubicBezTo>
                    <a:pt x="196744" y="278643"/>
                    <a:pt x="197010" y="281848"/>
                    <a:pt x="197030" y="285019"/>
                  </a:cubicBezTo>
                  <a:cubicBezTo>
                    <a:pt x="186449" y="243449"/>
                    <a:pt x="176490" y="201638"/>
                    <a:pt x="165588" y="160161"/>
                  </a:cubicBezTo>
                  <a:cubicBezTo>
                    <a:pt x="153686" y="116574"/>
                    <a:pt x="137336" y="74441"/>
                    <a:pt x="122303" y="32023"/>
                  </a:cubicBezTo>
                  <a:cubicBezTo>
                    <a:pt x="120925" y="32248"/>
                    <a:pt x="119569" y="32495"/>
                    <a:pt x="118191" y="32739"/>
                  </a:cubicBezTo>
                  <a:cubicBezTo>
                    <a:pt x="82621" y="39077"/>
                    <a:pt x="47444" y="47696"/>
                    <a:pt x="12950" y="58184"/>
                  </a:cubicBezTo>
                  <a:cubicBezTo>
                    <a:pt x="10271" y="59109"/>
                    <a:pt x="7216" y="59466"/>
                    <a:pt x="4820" y="60995"/>
                  </a:cubicBezTo>
                  <a:cubicBezTo>
                    <a:pt x="3198" y="62125"/>
                    <a:pt x="859" y="61390"/>
                    <a:pt x="162" y="59485"/>
                  </a:cubicBezTo>
                  <a:cubicBezTo>
                    <a:pt x="-198" y="58239"/>
                    <a:pt x="69" y="57278"/>
                    <a:pt x="689" y="56504"/>
                  </a:cubicBezTo>
                  <a:cubicBezTo>
                    <a:pt x="4158" y="49639"/>
                    <a:pt x="34601" y="37889"/>
                    <a:pt x="39069" y="35287"/>
                  </a:cubicBezTo>
                  <a:cubicBezTo>
                    <a:pt x="76830" y="19614"/>
                    <a:pt x="116209" y="7186"/>
                    <a:pt x="156494" y="0"/>
                  </a:cubicBezTo>
                  <a:cubicBezTo>
                    <a:pt x="156285" y="321"/>
                    <a:pt x="156060" y="642"/>
                    <a:pt x="155797" y="944"/>
                  </a:cubicBezTo>
                  <a:cubicBezTo>
                    <a:pt x="155588" y="1227"/>
                    <a:pt x="155344" y="1490"/>
                    <a:pt x="155100" y="1738"/>
                  </a:cubicBezTo>
                  <a:cubicBezTo>
                    <a:pt x="154836" y="2001"/>
                    <a:pt x="154554" y="2265"/>
                    <a:pt x="154252" y="2512"/>
                  </a:cubicBezTo>
                  <a:cubicBezTo>
                    <a:pt x="153969" y="2756"/>
                    <a:pt x="153648" y="3003"/>
                    <a:pt x="153307" y="3228"/>
                  </a:cubicBezTo>
                  <a:cubicBezTo>
                    <a:pt x="152533" y="3662"/>
                    <a:pt x="151743" y="4076"/>
                    <a:pt x="150950" y="4491"/>
                  </a:cubicBezTo>
                  <a:cubicBezTo>
                    <a:pt x="151271" y="6453"/>
                    <a:pt x="151611" y="8243"/>
                    <a:pt x="151987" y="9772"/>
                  </a:cubicBezTo>
                  <a:cubicBezTo>
                    <a:pt x="152026" y="9903"/>
                    <a:pt x="152061" y="10054"/>
                    <a:pt x="152100" y="10186"/>
                  </a:cubicBezTo>
                  <a:cubicBezTo>
                    <a:pt x="152591" y="12900"/>
                    <a:pt x="153079" y="15618"/>
                    <a:pt x="153571" y="18332"/>
                  </a:cubicBezTo>
                  <a:cubicBezTo>
                    <a:pt x="154082" y="21143"/>
                    <a:pt x="154589" y="23973"/>
                    <a:pt x="155081" y="26781"/>
                  </a:cubicBezTo>
                  <a:cubicBezTo>
                    <a:pt x="156703" y="36003"/>
                    <a:pt x="158286" y="45226"/>
                    <a:pt x="159835" y="54448"/>
                  </a:cubicBezTo>
                  <a:cubicBezTo>
                    <a:pt x="159835" y="54487"/>
                    <a:pt x="159854" y="54522"/>
                    <a:pt x="159854" y="54560"/>
                  </a:cubicBezTo>
                  <a:cubicBezTo>
                    <a:pt x="160079" y="55579"/>
                    <a:pt x="160307" y="56539"/>
                    <a:pt x="160609" y="57426"/>
                  </a:cubicBezTo>
                  <a:cubicBezTo>
                    <a:pt x="162572" y="66366"/>
                    <a:pt x="164380" y="75325"/>
                    <a:pt x="166099" y="84322"/>
                  </a:cubicBezTo>
                  <a:cubicBezTo>
                    <a:pt x="166118" y="84380"/>
                    <a:pt x="166118" y="84435"/>
                    <a:pt x="166137" y="84492"/>
                  </a:cubicBezTo>
                  <a:cubicBezTo>
                    <a:pt x="169138" y="98694"/>
                    <a:pt x="171794" y="112934"/>
                    <a:pt x="173946" y="127267"/>
                  </a:cubicBezTo>
                  <a:cubicBezTo>
                    <a:pt x="173946" y="127325"/>
                    <a:pt x="173966" y="127380"/>
                    <a:pt x="173966" y="127437"/>
                  </a:cubicBezTo>
                  <a:cubicBezTo>
                    <a:pt x="176680" y="142770"/>
                    <a:pt x="179417" y="158124"/>
                    <a:pt x="182414" y="173402"/>
                  </a:cubicBezTo>
                  <a:cubicBezTo>
                    <a:pt x="185337" y="187623"/>
                    <a:pt x="187374" y="201956"/>
                    <a:pt x="188826" y="216366"/>
                  </a:cubicBezTo>
                  <a:cubicBezTo>
                    <a:pt x="189070" y="218685"/>
                    <a:pt x="189298" y="221024"/>
                    <a:pt x="189487" y="223343"/>
                  </a:cubicBezTo>
                  <a:cubicBezTo>
                    <a:pt x="189561" y="224117"/>
                    <a:pt x="189638" y="224888"/>
                    <a:pt x="189696" y="225663"/>
                  </a:cubicBezTo>
                  <a:cubicBezTo>
                    <a:pt x="189886" y="227831"/>
                    <a:pt x="190056" y="230018"/>
                    <a:pt x="190223" y="232187"/>
                  </a:cubicBezTo>
                  <a:cubicBezTo>
                    <a:pt x="190242" y="232225"/>
                    <a:pt x="190242" y="232280"/>
                    <a:pt x="190242" y="232318"/>
                  </a:cubicBezTo>
                  <a:cubicBezTo>
                    <a:pt x="191996" y="241502"/>
                    <a:pt x="192844" y="250782"/>
                    <a:pt x="194013" y="260082"/>
                  </a:cubicBezTo>
                  <a:cubicBezTo>
                    <a:pt x="194277" y="261797"/>
                    <a:pt x="194579" y="263551"/>
                    <a:pt x="194861" y="265324"/>
                  </a:cubicBezTo>
                  <a:cubicBezTo>
                    <a:pt x="194974" y="265948"/>
                    <a:pt x="195070" y="266587"/>
                    <a:pt x="195183" y="267210"/>
                  </a:cubicBezTo>
                  <a:cubicBezTo>
                    <a:pt x="195465" y="268964"/>
                    <a:pt x="195748" y="270756"/>
                    <a:pt x="195992" y="272549"/>
                  </a:cubicBezTo>
                  <a:cubicBezTo>
                    <a:pt x="196124" y="273513"/>
                    <a:pt x="196256" y="274476"/>
                    <a:pt x="196368" y="275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2" name="Google Shape;3942;p32"/>
            <p:cNvSpPr/>
            <p:nvPr/>
          </p:nvSpPr>
          <p:spPr>
            <a:xfrm>
              <a:off x="14151039" y="3218410"/>
              <a:ext cx="387143" cy="744211"/>
            </a:xfrm>
            <a:custGeom>
              <a:rect b="b" l="l" r="r" t="t"/>
              <a:pathLst>
                <a:path extrusionOk="0" h="744211" w="387143">
                  <a:moveTo>
                    <a:pt x="384190" y="686863"/>
                  </a:moveTo>
                  <a:cubicBezTo>
                    <a:pt x="388264" y="703895"/>
                    <a:pt x="392282" y="748102"/>
                    <a:pt x="365707" y="743936"/>
                  </a:cubicBezTo>
                  <a:cubicBezTo>
                    <a:pt x="242417" y="698932"/>
                    <a:pt x="-81233" y="17768"/>
                    <a:pt x="18958" y="94"/>
                  </a:cubicBezTo>
                  <a:cubicBezTo>
                    <a:pt x="112676" y="-8531"/>
                    <a:pt x="358071" y="576271"/>
                    <a:pt x="384190" y="6868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3" name="Google Shape;3943;p32"/>
            <p:cNvSpPr/>
            <p:nvPr/>
          </p:nvSpPr>
          <p:spPr>
            <a:xfrm>
              <a:off x="13933891" y="2907219"/>
              <a:ext cx="214288" cy="124186"/>
            </a:xfrm>
            <a:custGeom>
              <a:rect b="b" l="l" r="r" t="t"/>
              <a:pathLst>
                <a:path extrusionOk="0" h="124186" w="214288">
                  <a:moveTo>
                    <a:pt x="214288" y="29212"/>
                  </a:moveTo>
                  <a:cubicBezTo>
                    <a:pt x="214288" y="29212"/>
                    <a:pt x="107098" y="54416"/>
                    <a:pt x="10196" y="124187"/>
                  </a:cubicBezTo>
                  <a:cubicBezTo>
                    <a:pt x="9952" y="123753"/>
                    <a:pt x="9715" y="123316"/>
                    <a:pt x="9519" y="122882"/>
                  </a:cubicBezTo>
                  <a:cubicBezTo>
                    <a:pt x="6865" y="117428"/>
                    <a:pt x="5076" y="111248"/>
                    <a:pt x="2323" y="106175"/>
                  </a:cubicBezTo>
                  <a:cubicBezTo>
                    <a:pt x="-5354" y="90483"/>
                    <a:pt x="7588" y="75081"/>
                    <a:pt x="18015" y="64313"/>
                  </a:cubicBezTo>
                  <a:cubicBezTo>
                    <a:pt x="57414" y="24674"/>
                    <a:pt x="112893" y="289"/>
                    <a:pt x="168950" y="0"/>
                  </a:cubicBezTo>
                  <a:cubicBezTo>
                    <a:pt x="182468" y="482"/>
                    <a:pt x="199611" y="-1882"/>
                    <a:pt x="206611" y="12650"/>
                  </a:cubicBezTo>
                  <a:cubicBezTo>
                    <a:pt x="208831" y="16270"/>
                    <a:pt x="210668" y="20038"/>
                    <a:pt x="212261" y="23948"/>
                  </a:cubicBezTo>
                  <a:cubicBezTo>
                    <a:pt x="212984" y="25685"/>
                    <a:pt x="213659" y="27423"/>
                    <a:pt x="214288" y="292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7" name="Shape 3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8" name="Google Shape;3948;p33"/>
          <p:cNvSpPr/>
          <p:nvPr/>
        </p:nvSpPr>
        <p:spPr>
          <a:xfrm>
            <a:off x="4296874" y="3344799"/>
            <a:ext cx="601768" cy="869017"/>
          </a:xfrm>
          <a:custGeom>
            <a:rect b="b" l="l" r="r" t="t"/>
            <a:pathLst>
              <a:path extrusionOk="0" h="1738034" w="1203535">
                <a:moveTo>
                  <a:pt x="353269" y="1729953"/>
                </a:moveTo>
                <a:cubicBezTo>
                  <a:pt x="344660" y="1729953"/>
                  <a:pt x="336538" y="1728927"/>
                  <a:pt x="327341" y="1726164"/>
                </a:cubicBezTo>
                <a:cubicBezTo>
                  <a:pt x="311418" y="1721005"/>
                  <a:pt x="275991" y="1664401"/>
                  <a:pt x="261745" y="1621656"/>
                </a:cubicBezTo>
                <a:cubicBezTo>
                  <a:pt x="242032" y="1561989"/>
                  <a:pt x="252948" y="1542878"/>
                  <a:pt x="241072" y="1540434"/>
                </a:cubicBezTo>
                <a:cubicBezTo>
                  <a:pt x="138674" y="1519498"/>
                  <a:pt x="51452" y="1444748"/>
                  <a:pt x="3296" y="1354301"/>
                </a:cubicBezTo>
                <a:cubicBezTo>
                  <a:pt x="-1148" y="1354301"/>
                  <a:pt x="188" y="1333862"/>
                  <a:pt x="188" y="28348"/>
                </a:cubicBezTo>
                <a:cubicBezTo>
                  <a:pt x="63993" y="20360"/>
                  <a:pt x="127682" y="14172"/>
                  <a:pt x="191844" y="14159"/>
                </a:cubicBezTo>
                <a:cubicBezTo>
                  <a:pt x="671590" y="14047"/>
                  <a:pt x="916346" y="-6357"/>
                  <a:pt x="1170046" y="2017"/>
                </a:cubicBezTo>
                <a:cubicBezTo>
                  <a:pt x="1182688" y="2510"/>
                  <a:pt x="1204840" y="1220455"/>
                  <a:pt x="1203476" y="1728712"/>
                </a:cubicBezTo>
                <a:cubicBezTo>
                  <a:pt x="1203476" y="1748939"/>
                  <a:pt x="1001627" y="1729953"/>
                  <a:pt x="353269" y="17299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49" name="Google Shape;3949;p33"/>
          <p:cNvGrpSpPr/>
          <p:nvPr/>
        </p:nvGrpSpPr>
        <p:grpSpPr>
          <a:xfrm>
            <a:off x="514350" y="517922"/>
            <a:ext cx="2139638" cy="2677352"/>
            <a:chOff x="0" y="9525"/>
            <a:chExt cx="5705700" cy="7139605"/>
          </a:xfrm>
        </p:grpSpPr>
        <p:sp>
          <p:nvSpPr>
            <p:cNvPr id="3950" name="Google Shape;3950;p33"/>
            <p:cNvSpPr txBox="1"/>
            <p:nvPr/>
          </p:nvSpPr>
          <p:spPr>
            <a:xfrm>
              <a:off x="0" y="4440130"/>
              <a:ext cx="5705700" cy="27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Use these design resources in 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your Presentation.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Happy designing! 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Don't forget</a:t>
              </a:r>
              <a:r>
                <a:rPr b="1"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to delete this page before presenting. </a:t>
              </a:r>
              <a:endParaRPr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951" name="Google Shape;3951;p33"/>
            <p:cNvSpPr txBox="1"/>
            <p:nvPr/>
          </p:nvSpPr>
          <p:spPr>
            <a:xfrm>
              <a:off x="0" y="9525"/>
              <a:ext cx="5705700" cy="39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Elements</a:t>
              </a:r>
              <a:endPara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Resource </a:t>
              </a:r>
              <a:endPara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Page</a:t>
              </a:r>
              <a:endPara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3952" name="Google Shape;3952;p33"/>
          <p:cNvGrpSpPr/>
          <p:nvPr/>
        </p:nvGrpSpPr>
        <p:grpSpPr>
          <a:xfrm>
            <a:off x="4296868" y="2135855"/>
            <a:ext cx="1431049" cy="1005529"/>
            <a:chOff x="8593737" y="4271711"/>
            <a:chExt cx="2862098" cy="2011057"/>
          </a:xfrm>
        </p:grpSpPr>
        <p:sp>
          <p:nvSpPr>
            <p:cNvPr id="3953" name="Google Shape;3953;p33"/>
            <p:cNvSpPr/>
            <p:nvPr/>
          </p:nvSpPr>
          <p:spPr>
            <a:xfrm>
              <a:off x="8593737" y="4271711"/>
              <a:ext cx="2862098" cy="2011057"/>
            </a:xfrm>
            <a:custGeom>
              <a:rect b="b" l="l" r="r" t="t"/>
              <a:pathLst>
                <a:path extrusionOk="0" h="2011057" w="2862098">
                  <a:moveTo>
                    <a:pt x="2809076" y="757"/>
                  </a:moveTo>
                  <a:cubicBezTo>
                    <a:pt x="2886123" y="550109"/>
                    <a:pt x="2743676" y="635752"/>
                    <a:pt x="2862099" y="1916340"/>
                  </a:cubicBezTo>
                  <a:cubicBezTo>
                    <a:pt x="2756824" y="1934983"/>
                    <a:pt x="2646707" y="1919188"/>
                    <a:pt x="2538753" y="1919188"/>
                  </a:cubicBezTo>
                  <a:cubicBezTo>
                    <a:pt x="2329531" y="1919188"/>
                    <a:pt x="1719606" y="1998641"/>
                    <a:pt x="1188703" y="1998641"/>
                  </a:cubicBezTo>
                  <a:cubicBezTo>
                    <a:pt x="811341" y="1998641"/>
                    <a:pt x="433560" y="1976901"/>
                    <a:pt x="55899" y="2004754"/>
                  </a:cubicBezTo>
                  <a:cubicBezTo>
                    <a:pt x="40873" y="2062834"/>
                    <a:pt x="0" y="1717463"/>
                    <a:pt x="0" y="1055805"/>
                  </a:cubicBezTo>
                  <a:cubicBezTo>
                    <a:pt x="0" y="843554"/>
                    <a:pt x="5965" y="520679"/>
                    <a:pt x="5965" y="412014"/>
                  </a:cubicBezTo>
                  <a:cubicBezTo>
                    <a:pt x="5965" y="362635"/>
                    <a:pt x="-4726" y="54484"/>
                    <a:pt x="10208" y="35818"/>
                  </a:cubicBezTo>
                  <a:cubicBezTo>
                    <a:pt x="226240" y="41171"/>
                    <a:pt x="421196" y="7920"/>
                    <a:pt x="661296" y="7920"/>
                  </a:cubicBezTo>
                  <a:cubicBezTo>
                    <a:pt x="1068575" y="7920"/>
                    <a:pt x="1476023" y="30501"/>
                    <a:pt x="1883756" y="30501"/>
                  </a:cubicBezTo>
                  <a:cubicBezTo>
                    <a:pt x="2303130" y="30497"/>
                    <a:pt x="2500704" y="-5630"/>
                    <a:pt x="2809076" y="7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4" name="Google Shape;3954;p33"/>
            <p:cNvSpPr/>
            <p:nvPr/>
          </p:nvSpPr>
          <p:spPr>
            <a:xfrm>
              <a:off x="8727191" y="4391152"/>
              <a:ext cx="2594994" cy="1712180"/>
            </a:xfrm>
            <a:custGeom>
              <a:rect b="b" l="l" r="r" t="t"/>
              <a:pathLst>
                <a:path extrusionOk="0" h="1712180" w="2594994">
                  <a:moveTo>
                    <a:pt x="1053628" y="1712181"/>
                  </a:moveTo>
                  <a:cubicBezTo>
                    <a:pt x="816950" y="1712181"/>
                    <a:pt x="574546" y="1703758"/>
                    <a:pt x="333448" y="1703758"/>
                  </a:cubicBezTo>
                  <a:cubicBezTo>
                    <a:pt x="32433" y="1703758"/>
                    <a:pt x="24445" y="1719075"/>
                    <a:pt x="22551" y="1693051"/>
                  </a:cubicBezTo>
                  <a:cubicBezTo>
                    <a:pt x="-15052" y="1177377"/>
                    <a:pt x="5726" y="473780"/>
                    <a:pt x="5726" y="243028"/>
                  </a:cubicBezTo>
                  <a:cubicBezTo>
                    <a:pt x="5726" y="61984"/>
                    <a:pt x="-9011" y="34385"/>
                    <a:pt x="18605" y="32997"/>
                  </a:cubicBezTo>
                  <a:cubicBezTo>
                    <a:pt x="399423" y="13888"/>
                    <a:pt x="249225" y="-5619"/>
                    <a:pt x="1135554" y="18940"/>
                  </a:cubicBezTo>
                  <a:cubicBezTo>
                    <a:pt x="2425643" y="54680"/>
                    <a:pt x="2573757" y="-35765"/>
                    <a:pt x="2576641" y="16933"/>
                  </a:cubicBezTo>
                  <a:cubicBezTo>
                    <a:pt x="2603251" y="503460"/>
                    <a:pt x="2514571" y="660109"/>
                    <a:pt x="2594933" y="1614214"/>
                  </a:cubicBezTo>
                  <a:cubicBezTo>
                    <a:pt x="2595778" y="1624233"/>
                    <a:pt x="2587794" y="1633263"/>
                    <a:pt x="2576870" y="1632764"/>
                  </a:cubicBezTo>
                  <a:cubicBezTo>
                    <a:pt x="2240561" y="1617388"/>
                    <a:pt x="1673459" y="1712181"/>
                    <a:pt x="1053628" y="17121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5" name="Google Shape;3955;p33"/>
            <p:cNvSpPr/>
            <p:nvPr/>
          </p:nvSpPr>
          <p:spPr>
            <a:xfrm>
              <a:off x="8643772" y="4323166"/>
              <a:ext cx="2743057" cy="1906139"/>
            </a:xfrm>
            <a:custGeom>
              <a:rect b="b" l="l" r="r" t="t"/>
              <a:pathLst>
                <a:path extrusionOk="0" h="1906139" w="2743057">
                  <a:moveTo>
                    <a:pt x="151557" y="1906139"/>
                  </a:moveTo>
                  <a:cubicBezTo>
                    <a:pt x="132810" y="1906139"/>
                    <a:pt x="116669" y="1905890"/>
                    <a:pt x="102741" y="1905367"/>
                  </a:cubicBezTo>
                  <a:cubicBezTo>
                    <a:pt x="38098" y="1902934"/>
                    <a:pt x="18011" y="1894914"/>
                    <a:pt x="16756" y="1871038"/>
                  </a:cubicBezTo>
                  <a:cubicBezTo>
                    <a:pt x="5832" y="1662713"/>
                    <a:pt x="85" y="1487647"/>
                    <a:pt x="7533" y="1310388"/>
                  </a:cubicBezTo>
                  <a:cubicBezTo>
                    <a:pt x="31127" y="748744"/>
                    <a:pt x="14142" y="419776"/>
                    <a:pt x="5016" y="243040"/>
                  </a:cubicBezTo>
                  <a:cubicBezTo>
                    <a:pt x="-1388" y="119059"/>
                    <a:pt x="-4034" y="67744"/>
                    <a:pt x="11853" y="51789"/>
                  </a:cubicBezTo>
                  <a:cubicBezTo>
                    <a:pt x="15706" y="47923"/>
                    <a:pt x="20770" y="46105"/>
                    <a:pt x="26880" y="46399"/>
                  </a:cubicBezTo>
                  <a:cubicBezTo>
                    <a:pt x="205397" y="54918"/>
                    <a:pt x="447384" y="42864"/>
                    <a:pt x="727584" y="28907"/>
                  </a:cubicBezTo>
                  <a:cubicBezTo>
                    <a:pt x="999668" y="15356"/>
                    <a:pt x="1308051" y="0"/>
                    <a:pt x="1628907" y="0"/>
                  </a:cubicBezTo>
                  <a:cubicBezTo>
                    <a:pt x="1753050" y="0"/>
                    <a:pt x="1881054" y="4593"/>
                    <a:pt x="2004842" y="9034"/>
                  </a:cubicBezTo>
                  <a:cubicBezTo>
                    <a:pt x="2130300" y="13534"/>
                    <a:pt x="2260033" y="18188"/>
                    <a:pt x="2387546" y="18188"/>
                  </a:cubicBezTo>
                  <a:cubicBezTo>
                    <a:pt x="2521466" y="18188"/>
                    <a:pt x="2601008" y="14355"/>
                    <a:pt x="2648533" y="12062"/>
                  </a:cubicBezTo>
                  <a:cubicBezTo>
                    <a:pt x="2714564" y="8877"/>
                    <a:pt x="2721466" y="8543"/>
                    <a:pt x="2722846" y="28292"/>
                  </a:cubicBezTo>
                  <a:cubicBezTo>
                    <a:pt x="2752810" y="456964"/>
                    <a:pt x="2742473" y="955288"/>
                    <a:pt x="2735636" y="1285041"/>
                  </a:cubicBezTo>
                  <a:cubicBezTo>
                    <a:pt x="2733500" y="1388160"/>
                    <a:pt x="2731650" y="1477213"/>
                    <a:pt x="2731650" y="1538711"/>
                  </a:cubicBezTo>
                  <a:cubicBezTo>
                    <a:pt x="2731650" y="1613165"/>
                    <a:pt x="2734429" y="1665601"/>
                    <a:pt x="2736267" y="1700300"/>
                  </a:cubicBezTo>
                  <a:cubicBezTo>
                    <a:pt x="2737868" y="1730470"/>
                    <a:pt x="2738833" y="1748678"/>
                    <a:pt x="2737088" y="1760161"/>
                  </a:cubicBezTo>
                  <a:cubicBezTo>
                    <a:pt x="2735202" y="1772597"/>
                    <a:pt x="2729900" y="1777906"/>
                    <a:pt x="2718795" y="1778485"/>
                  </a:cubicBezTo>
                  <a:cubicBezTo>
                    <a:pt x="2568533" y="1786349"/>
                    <a:pt x="2481969" y="1798230"/>
                    <a:pt x="2390321" y="1810807"/>
                  </a:cubicBezTo>
                  <a:cubicBezTo>
                    <a:pt x="2237155" y="1831827"/>
                    <a:pt x="2063553" y="1855650"/>
                    <a:pt x="1542577" y="1867302"/>
                  </a:cubicBezTo>
                  <a:cubicBezTo>
                    <a:pt x="1066540" y="1877948"/>
                    <a:pt x="733384" y="1889102"/>
                    <a:pt x="512932" y="1896482"/>
                  </a:cubicBezTo>
                  <a:cubicBezTo>
                    <a:pt x="337443" y="1902363"/>
                    <a:pt x="224687" y="1906139"/>
                    <a:pt x="151557" y="1906139"/>
                  </a:cubicBezTo>
                  <a:close/>
                  <a:moveTo>
                    <a:pt x="25585" y="53068"/>
                  </a:moveTo>
                  <a:cubicBezTo>
                    <a:pt x="21808" y="53068"/>
                    <a:pt x="18936" y="54174"/>
                    <a:pt x="16603" y="56519"/>
                  </a:cubicBezTo>
                  <a:cubicBezTo>
                    <a:pt x="2812" y="70367"/>
                    <a:pt x="5788" y="127955"/>
                    <a:pt x="11712" y="242694"/>
                  </a:cubicBezTo>
                  <a:cubicBezTo>
                    <a:pt x="20847" y="419538"/>
                    <a:pt x="37844" y="748708"/>
                    <a:pt x="14234" y="1310666"/>
                  </a:cubicBezTo>
                  <a:cubicBezTo>
                    <a:pt x="6797" y="1487659"/>
                    <a:pt x="12541" y="1662548"/>
                    <a:pt x="23457" y="1870684"/>
                  </a:cubicBezTo>
                  <a:cubicBezTo>
                    <a:pt x="24346" y="1887650"/>
                    <a:pt x="36477" y="1896164"/>
                    <a:pt x="102998" y="1898666"/>
                  </a:cubicBezTo>
                  <a:cubicBezTo>
                    <a:pt x="171020" y="1901232"/>
                    <a:pt x="292388" y="1897162"/>
                    <a:pt x="512719" y="1889785"/>
                  </a:cubicBezTo>
                  <a:cubicBezTo>
                    <a:pt x="733187" y="1882401"/>
                    <a:pt x="1066363" y="1871247"/>
                    <a:pt x="1542440" y="1860601"/>
                  </a:cubicBezTo>
                  <a:cubicBezTo>
                    <a:pt x="2063034" y="1848957"/>
                    <a:pt x="2236435" y="1825162"/>
                    <a:pt x="2389425" y="1804167"/>
                  </a:cubicBezTo>
                  <a:cubicBezTo>
                    <a:pt x="2481217" y="1791569"/>
                    <a:pt x="2567918" y="1779672"/>
                    <a:pt x="2718457" y="1771793"/>
                  </a:cubicBezTo>
                  <a:cubicBezTo>
                    <a:pt x="2725355" y="1771435"/>
                    <a:pt x="2728915" y="1769448"/>
                    <a:pt x="2730476" y="1759151"/>
                  </a:cubicBezTo>
                  <a:cubicBezTo>
                    <a:pt x="2732117" y="1748344"/>
                    <a:pt x="2731163" y="1730393"/>
                    <a:pt x="2729587" y="1700650"/>
                  </a:cubicBezTo>
                  <a:cubicBezTo>
                    <a:pt x="2727745" y="1665882"/>
                    <a:pt x="2724957" y="1613334"/>
                    <a:pt x="2724957" y="1538703"/>
                  </a:cubicBezTo>
                  <a:cubicBezTo>
                    <a:pt x="2724957" y="1477137"/>
                    <a:pt x="2726803" y="1388051"/>
                    <a:pt x="2728943" y="1284896"/>
                  </a:cubicBezTo>
                  <a:cubicBezTo>
                    <a:pt x="2735781" y="955264"/>
                    <a:pt x="2746109" y="457121"/>
                    <a:pt x="2716165" y="28750"/>
                  </a:cubicBezTo>
                  <a:cubicBezTo>
                    <a:pt x="2715292" y="16290"/>
                    <a:pt x="2715244" y="15549"/>
                    <a:pt x="2648859" y="18747"/>
                  </a:cubicBezTo>
                  <a:cubicBezTo>
                    <a:pt x="2601273" y="21040"/>
                    <a:pt x="2521631" y="24881"/>
                    <a:pt x="2387550" y="24881"/>
                  </a:cubicBezTo>
                  <a:cubicBezTo>
                    <a:pt x="2259916" y="24881"/>
                    <a:pt x="2130123" y="20223"/>
                    <a:pt x="2004605" y="15718"/>
                  </a:cubicBezTo>
                  <a:cubicBezTo>
                    <a:pt x="1880877" y="11278"/>
                    <a:pt x="1752933" y="6689"/>
                    <a:pt x="1628911" y="6689"/>
                  </a:cubicBezTo>
                  <a:cubicBezTo>
                    <a:pt x="1308224" y="6689"/>
                    <a:pt x="999929" y="22045"/>
                    <a:pt x="727922" y="35588"/>
                  </a:cubicBezTo>
                  <a:cubicBezTo>
                    <a:pt x="447545" y="49552"/>
                    <a:pt x="205401" y="61611"/>
                    <a:pt x="26566" y="53080"/>
                  </a:cubicBezTo>
                  <a:cubicBezTo>
                    <a:pt x="26232" y="53076"/>
                    <a:pt x="25902" y="53068"/>
                    <a:pt x="25585" y="530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6" name="Google Shape;3956;p33"/>
          <p:cNvGrpSpPr/>
          <p:nvPr/>
        </p:nvGrpSpPr>
        <p:grpSpPr>
          <a:xfrm>
            <a:off x="7636920" y="2135855"/>
            <a:ext cx="992276" cy="1005528"/>
            <a:chOff x="15273841" y="4271710"/>
            <a:chExt cx="1984552" cy="2011056"/>
          </a:xfrm>
        </p:grpSpPr>
        <p:sp>
          <p:nvSpPr>
            <p:cNvPr id="3957" name="Google Shape;3957;p33"/>
            <p:cNvSpPr/>
            <p:nvPr/>
          </p:nvSpPr>
          <p:spPr>
            <a:xfrm>
              <a:off x="15273841" y="4271710"/>
              <a:ext cx="1984552" cy="2011056"/>
            </a:xfrm>
            <a:custGeom>
              <a:rect b="b" l="l" r="r" t="t"/>
              <a:pathLst>
                <a:path extrusionOk="0" h="2011056" w="1984552">
                  <a:moveTo>
                    <a:pt x="1946932" y="1500326"/>
                  </a:moveTo>
                  <a:cubicBezTo>
                    <a:pt x="1790306" y="1799623"/>
                    <a:pt x="1692660" y="1868952"/>
                    <a:pt x="1541179" y="1969002"/>
                  </a:cubicBezTo>
                  <a:cubicBezTo>
                    <a:pt x="1421541" y="2034515"/>
                    <a:pt x="1585060" y="2001606"/>
                    <a:pt x="33756" y="2010136"/>
                  </a:cubicBezTo>
                  <a:cubicBezTo>
                    <a:pt x="-22521" y="2010454"/>
                    <a:pt x="11128" y="2077080"/>
                    <a:pt x="425" y="423031"/>
                  </a:cubicBezTo>
                  <a:cubicBezTo>
                    <a:pt x="1582" y="213395"/>
                    <a:pt x="1072" y="305211"/>
                    <a:pt x="2450" y="59191"/>
                  </a:cubicBezTo>
                  <a:cubicBezTo>
                    <a:pt x="2708" y="-457"/>
                    <a:pt x="-17569" y="36824"/>
                    <a:pt x="1950702" y="6"/>
                  </a:cubicBezTo>
                  <a:cubicBezTo>
                    <a:pt x="1969021" y="-328"/>
                    <a:pt x="1984009" y="14489"/>
                    <a:pt x="1983928" y="32794"/>
                  </a:cubicBezTo>
                  <a:cubicBezTo>
                    <a:pt x="1975412" y="1569888"/>
                    <a:pt x="2006243" y="1385905"/>
                    <a:pt x="1946932" y="15003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8" name="Google Shape;3958;p33"/>
            <p:cNvSpPr/>
            <p:nvPr/>
          </p:nvSpPr>
          <p:spPr>
            <a:xfrm>
              <a:off x="16725781" y="5692438"/>
              <a:ext cx="531323" cy="589074"/>
            </a:xfrm>
            <a:custGeom>
              <a:rect b="b" l="l" r="r" t="t"/>
              <a:pathLst>
                <a:path extrusionOk="0" h="589074" w="531323">
                  <a:moveTo>
                    <a:pt x="531324" y="0"/>
                  </a:moveTo>
                  <a:cubicBezTo>
                    <a:pt x="499231" y="109623"/>
                    <a:pt x="276136" y="502350"/>
                    <a:pt x="0" y="589074"/>
                  </a:cubicBezTo>
                  <a:cubicBezTo>
                    <a:pt x="150332" y="486466"/>
                    <a:pt x="205732" y="302869"/>
                    <a:pt x="234538" y="121733"/>
                  </a:cubicBezTo>
                  <a:cubicBezTo>
                    <a:pt x="238585" y="96253"/>
                    <a:pt x="304499" y="117269"/>
                    <a:pt x="373500" y="87943"/>
                  </a:cubicBezTo>
                  <a:cubicBezTo>
                    <a:pt x="429101" y="64117"/>
                    <a:pt x="490272" y="48913"/>
                    <a:pt x="531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9" name="Google Shape;3959;p33"/>
            <p:cNvSpPr/>
            <p:nvPr/>
          </p:nvSpPr>
          <p:spPr>
            <a:xfrm>
              <a:off x="15275189" y="4271710"/>
              <a:ext cx="1982583" cy="255876"/>
            </a:xfrm>
            <a:custGeom>
              <a:rect b="b" l="l" r="r" t="t"/>
              <a:pathLst>
                <a:path extrusionOk="0" h="255876" w="1982583">
                  <a:moveTo>
                    <a:pt x="1982583" y="32798"/>
                  </a:moveTo>
                  <a:lnTo>
                    <a:pt x="1981558" y="217903"/>
                  </a:lnTo>
                  <a:lnTo>
                    <a:pt x="0" y="255876"/>
                  </a:lnTo>
                  <a:lnTo>
                    <a:pt x="1101" y="59191"/>
                  </a:lnTo>
                  <a:cubicBezTo>
                    <a:pt x="1362" y="-1257"/>
                    <a:pt x="-14706" y="36744"/>
                    <a:pt x="1949353" y="6"/>
                  </a:cubicBezTo>
                  <a:cubicBezTo>
                    <a:pt x="1967676" y="-328"/>
                    <a:pt x="1982660" y="14489"/>
                    <a:pt x="1982583" y="327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60" name="Google Shape;3960;p33"/>
          <p:cNvGrpSpPr/>
          <p:nvPr/>
        </p:nvGrpSpPr>
        <p:grpSpPr>
          <a:xfrm>
            <a:off x="5039196" y="3344788"/>
            <a:ext cx="860778" cy="869017"/>
            <a:chOff x="10078393" y="6689575"/>
            <a:chExt cx="1721555" cy="1738034"/>
          </a:xfrm>
        </p:grpSpPr>
        <p:sp>
          <p:nvSpPr>
            <p:cNvPr id="3961" name="Google Shape;3961;p33"/>
            <p:cNvSpPr/>
            <p:nvPr/>
          </p:nvSpPr>
          <p:spPr>
            <a:xfrm>
              <a:off x="10080666" y="6689575"/>
              <a:ext cx="1716914" cy="1738034"/>
            </a:xfrm>
            <a:custGeom>
              <a:rect b="b" l="l" r="r" t="t"/>
              <a:pathLst>
                <a:path extrusionOk="0" h="1738034" w="1716914">
                  <a:moveTo>
                    <a:pt x="0" y="1709682"/>
                  </a:moveTo>
                  <a:cubicBezTo>
                    <a:pt x="-87" y="1725523"/>
                    <a:pt x="12898" y="1738325"/>
                    <a:pt x="28750" y="1738030"/>
                  </a:cubicBezTo>
                  <a:cubicBezTo>
                    <a:pt x="1744591" y="1706005"/>
                    <a:pt x="1715372" y="1736062"/>
                    <a:pt x="1715647" y="1686865"/>
                  </a:cubicBezTo>
                  <a:cubicBezTo>
                    <a:pt x="1716044" y="1615241"/>
                    <a:pt x="1716914" y="28572"/>
                    <a:pt x="1716914" y="28805"/>
                  </a:cubicBezTo>
                  <a:cubicBezTo>
                    <a:pt x="1717001" y="13111"/>
                    <a:pt x="1704242" y="367"/>
                    <a:pt x="1688537" y="454"/>
                  </a:cubicBezTo>
                  <a:cubicBezTo>
                    <a:pt x="-26404" y="9899"/>
                    <a:pt x="1538" y="-19964"/>
                    <a:pt x="1263" y="29747"/>
                  </a:cubicBezTo>
                  <a:cubicBezTo>
                    <a:pt x="867" y="102376"/>
                    <a:pt x="-3" y="1709912"/>
                    <a:pt x="0" y="17096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62" name="Google Shape;3962;p33"/>
            <p:cNvGrpSpPr/>
            <p:nvPr/>
          </p:nvGrpSpPr>
          <p:grpSpPr>
            <a:xfrm>
              <a:off x="10078393" y="6806646"/>
              <a:ext cx="1721555" cy="1522651"/>
              <a:chOff x="10078393" y="6806646"/>
              <a:chExt cx="1721555" cy="1522651"/>
            </a:xfrm>
          </p:grpSpPr>
          <p:sp>
            <p:nvSpPr>
              <p:cNvPr id="3963" name="Google Shape;3963;p33"/>
              <p:cNvSpPr/>
              <p:nvPr/>
            </p:nvSpPr>
            <p:spPr>
              <a:xfrm>
                <a:off x="10079311" y="7211441"/>
                <a:ext cx="1719764" cy="15848"/>
              </a:xfrm>
              <a:custGeom>
                <a:rect b="b" l="l" r="r" t="t"/>
                <a:pathLst>
                  <a:path extrusionOk="0" h="15848" w="1719764">
                    <a:moveTo>
                      <a:pt x="1717723" y="6443"/>
                    </a:moveTo>
                    <a:cubicBezTo>
                      <a:pt x="1717657" y="-3912"/>
                      <a:pt x="1849649" y="-954"/>
                      <a:pt x="2041" y="9405"/>
                    </a:cubicBezTo>
                    <a:cubicBezTo>
                      <a:pt x="2107" y="19760"/>
                      <a:pt x="-129889" y="16802"/>
                      <a:pt x="1717723" y="64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4" name="Google Shape;3964;p33"/>
              <p:cNvSpPr/>
              <p:nvPr/>
            </p:nvSpPr>
            <p:spPr>
              <a:xfrm>
                <a:off x="10080192" y="7346239"/>
                <a:ext cx="1719756" cy="18737"/>
              </a:xfrm>
              <a:custGeom>
                <a:rect b="b" l="l" r="r" t="t"/>
                <a:pathLst>
                  <a:path extrusionOk="0" h="18737" w="1719756">
                    <a:moveTo>
                      <a:pt x="1717715" y="6284"/>
                    </a:moveTo>
                    <a:cubicBezTo>
                      <a:pt x="1717649" y="-4074"/>
                      <a:pt x="1849655" y="-1360"/>
                      <a:pt x="2040" y="12454"/>
                    </a:cubicBezTo>
                    <a:cubicBezTo>
                      <a:pt x="2110" y="22810"/>
                      <a:pt x="-129890" y="20098"/>
                      <a:pt x="1717715" y="62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5" name="Google Shape;3965;p33"/>
              <p:cNvSpPr/>
              <p:nvPr/>
            </p:nvSpPr>
            <p:spPr>
              <a:xfrm>
                <a:off x="10079609" y="7481021"/>
                <a:ext cx="1719817" cy="21677"/>
              </a:xfrm>
              <a:custGeom>
                <a:rect b="b" l="l" r="r" t="t"/>
                <a:pathLst>
                  <a:path extrusionOk="0" h="21677" w="1719817">
                    <a:moveTo>
                      <a:pt x="1717734" y="6151"/>
                    </a:moveTo>
                    <a:cubicBezTo>
                      <a:pt x="1717800" y="-4208"/>
                      <a:pt x="1849765" y="-1743"/>
                      <a:pt x="2083" y="15526"/>
                    </a:cubicBezTo>
                    <a:cubicBezTo>
                      <a:pt x="2017" y="25885"/>
                      <a:pt x="-129947" y="23420"/>
                      <a:pt x="1717734" y="61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6" name="Google Shape;3966;p33"/>
              <p:cNvSpPr/>
              <p:nvPr/>
            </p:nvSpPr>
            <p:spPr>
              <a:xfrm>
                <a:off x="10079367" y="6806646"/>
                <a:ext cx="1719763" cy="7943"/>
              </a:xfrm>
              <a:custGeom>
                <a:rect b="b" l="l" r="r" t="t"/>
                <a:pathLst>
                  <a:path extrusionOk="0" h="7943" w="1719763">
                    <a:moveTo>
                      <a:pt x="2044" y="7302"/>
                    </a:moveTo>
                    <a:cubicBezTo>
                      <a:pt x="1849669" y="7302"/>
                      <a:pt x="1717663" y="11001"/>
                      <a:pt x="1717719" y="642"/>
                    </a:cubicBezTo>
                    <a:cubicBezTo>
                      <a:pt x="-129903" y="642"/>
                      <a:pt x="2103" y="-3057"/>
                      <a:pt x="2044" y="73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7" name="Google Shape;3967;p33"/>
              <p:cNvSpPr/>
              <p:nvPr/>
            </p:nvSpPr>
            <p:spPr>
              <a:xfrm>
                <a:off x="10078430" y="7076601"/>
                <a:ext cx="1719774" cy="13040"/>
              </a:xfrm>
              <a:custGeom>
                <a:rect b="b" l="l" r="r" t="t"/>
                <a:pathLst>
                  <a:path extrusionOk="0" h="13040" w="1719774">
                    <a:moveTo>
                      <a:pt x="1717733" y="6642"/>
                    </a:moveTo>
                    <a:cubicBezTo>
                      <a:pt x="1717667" y="-3713"/>
                      <a:pt x="1849663" y="-508"/>
                      <a:pt x="2041" y="6399"/>
                    </a:cubicBezTo>
                    <a:cubicBezTo>
                      <a:pt x="2107" y="16754"/>
                      <a:pt x="-129889" y="13549"/>
                      <a:pt x="1717733" y="66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8" name="Google Shape;3968;p33"/>
              <p:cNvSpPr/>
              <p:nvPr/>
            </p:nvSpPr>
            <p:spPr>
              <a:xfrm>
                <a:off x="10078613" y="6941689"/>
                <a:ext cx="1719775" cy="10359"/>
              </a:xfrm>
              <a:custGeom>
                <a:rect b="b" l="l" r="r" t="t"/>
                <a:pathLst>
                  <a:path extrusionOk="0" h="10359" w="1719775">
                    <a:moveTo>
                      <a:pt x="1717696" y="6905"/>
                    </a:moveTo>
                    <a:cubicBezTo>
                      <a:pt x="1717752" y="-3450"/>
                      <a:pt x="1849706" y="-2"/>
                      <a:pt x="2081" y="3453"/>
                    </a:cubicBezTo>
                    <a:cubicBezTo>
                      <a:pt x="2022" y="13812"/>
                      <a:pt x="-129933" y="10360"/>
                      <a:pt x="1717696" y="69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9" name="Google Shape;3969;p33"/>
              <p:cNvSpPr/>
              <p:nvPr/>
            </p:nvSpPr>
            <p:spPr>
              <a:xfrm>
                <a:off x="10079276" y="7885267"/>
                <a:ext cx="1719718" cy="30685"/>
              </a:xfrm>
              <a:custGeom>
                <a:rect b="b" l="l" r="r" t="t"/>
                <a:pathLst>
                  <a:path extrusionOk="0" h="30685" w="1719718">
                    <a:moveTo>
                      <a:pt x="1717677" y="5845"/>
                    </a:moveTo>
                    <a:cubicBezTo>
                      <a:pt x="1717611" y="-4513"/>
                      <a:pt x="1849601" y="-2789"/>
                      <a:pt x="2041" y="24842"/>
                    </a:cubicBezTo>
                    <a:cubicBezTo>
                      <a:pt x="2107" y="35197"/>
                      <a:pt x="-129882" y="33473"/>
                      <a:pt x="1717677" y="58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0" name="Google Shape;3970;p33"/>
              <p:cNvSpPr/>
              <p:nvPr/>
            </p:nvSpPr>
            <p:spPr>
              <a:xfrm>
                <a:off x="10079749" y="8154700"/>
                <a:ext cx="1719845" cy="36795"/>
              </a:xfrm>
              <a:custGeom>
                <a:rect b="b" l="l" r="r" t="t"/>
                <a:pathLst>
                  <a:path extrusionOk="0" h="36795" w="1719845">
                    <a:moveTo>
                      <a:pt x="1717765" y="5692"/>
                    </a:moveTo>
                    <a:cubicBezTo>
                      <a:pt x="1717824" y="-4666"/>
                      <a:pt x="1849782" y="-3432"/>
                      <a:pt x="2080" y="31102"/>
                    </a:cubicBezTo>
                    <a:cubicBezTo>
                      <a:pt x="2024" y="41461"/>
                      <a:pt x="-129937" y="40230"/>
                      <a:pt x="1717765" y="56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1" name="Google Shape;3971;p33"/>
              <p:cNvSpPr/>
              <p:nvPr/>
            </p:nvSpPr>
            <p:spPr>
              <a:xfrm>
                <a:off x="10078727" y="7615789"/>
                <a:ext cx="1719825" cy="24654"/>
              </a:xfrm>
              <a:custGeom>
                <a:rect b="b" l="l" r="r" t="t"/>
                <a:pathLst>
                  <a:path extrusionOk="0" h="24654" w="1719825">
                    <a:moveTo>
                      <a:pt x="1717742" y="6036"/>
                    </a:moveTo>
                    <a:cubicBezTo>
                      <a:pt x="1717809" y="-4323"/>
                      <a:pt x="1849756" y="-2105"/>
                      <a:pt x="2082" y="18619"/>
                    </a:cubicBezTo>
                    <a:cubicBezTo>
                      <a:pt x="2019" y="28978"/>
                      <a:pt x="-129932" y="26760"/>
                      <a:pt x="1717742" y="60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2" name="Google Shape;3972;p33"/>
              <p:cNvSpPr/>
              <p:nvPr/>
            </p:nvSpPr>
            <p:spPr>
              <a:xfrm>
                <a:off x="10078997" y="8289425"/>
                <a:ext cx="1719850" cy="39872"/>
              </a:xfrm>
              <a:custGeom>
                <a:rect b="b" l="l" r="r" t="t"/>
                <a:pathLst>
                  <a:path extrusionOk="0" h="39872" w="1719850">
                    <a:moveTo>
                      <a:pt x="1717769" y="5627"/>
                    </a:moveTo>
                    <a:cubicBezTo>
                      <a:pt x="1717828" y="-4731"/>
                      <a:pt x="1849796" y="-3748"/>
                      <a:pt x="2080" y="34246"/>
                    </a:cubicBezTo>
                    <a:cubicBezTo>
                      <a:pt x="2025" y="44605"/>
                      <a:pt x="-129947" y="43617"/>
                      <a:pt x="1717769" y="56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3" name="Google Shape;3973;p33"/>
              <p:cNvSpPr/>
              <p:nvPr/>
            </p:nvSpPr>
            <p:spPr>
              <a:xfrm>
                <a:off x="10080159" y="8019979"/>
                <a:ext cx="1719709" cy="33729"/>
              </a:xfrm>
              <a:custGeom>
                <a:rect b="b" l="l" r="r" t="t"/>
                <a:pathLst>
                  <a:path extrusionOk="0" h="33729" w="1719709">
                    <a:moveTo>
                      <a:pt x="1717668" y="5765"/>
                    </a:moveTo>
                    <a:cubicBezTo>
                      <a:pt x="1717602" y="-4594"/>
                      <a:pt x="1849608" y="-3113"/>
                      <a:pt x="2042" y="27966"/>
                    </a:cubicBezTo>
                    <a:cubicBezTo>
                      <a:pt x="2108" y="38321"/>
                      <a:pt x="-129899" y="36844"/>
                      <a:pt x="1717668" y="57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4" name="Google Shape;3974;p33"/>
              <p:cNvSpPr/>
              <p:nvPr/>
            </p:nvSpPr>
            <p:spPr>
              <a:xfrm>
                <a:off x="10078393" y="7750543"/>
                <a:ext cx="1719728" cy="27657"/>
              </a:xfrm>
              <a:custGeom>
                <a:rect b="b" l="l" r="r" t="t"/>
                <a:pathLst>
                  <a:path extrusionOk="0" h="27657" w="1719728">
                    <a:moveTo>
                      <a:pt x="1717687" y="5934"/>
                    </a:moveTo>
                    <a:cubicBezTo>
                      <a:pt x="1717621" y="-4425"/>
                      <a:pt x="1849614" y="-2450"/>
                      <a:pt x="2040" y="21722"/>
                    </a:cubicBezTo>
                    <a:cubicBezTo>
                      <a:pt x="2110" y="32081"/>
                      <a:pt x="-129883" y="30110"/>
                      <a:pt x="1717687" y="59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75" name="Google Shape;3975;p33"/>
          <p:cNvGrpSpPr/>
          <p:nvPr/>
        </p:nvGrpSpPr>
        <p:grpSpPr>
          <a:xfrm>
            <a:off x="5800939" y="719292"/>
            <a:ext cx="1242310" cy="405462"/>
            <a:chOff x="11601877" y="1438583"/>
            <a:chExt cx="2484620" cy="810923"/>
          </a:xfrm>
        </p:grpSpPr>
        <p:sp>
          <p:nvSpPr>
            <p:cNvPr id="3976" name="Google Shape;3976;p33"/>
            <p:cNvSpPr/>
            <p:nvPr/>
          </p:nvSpPr>
          <p:spPr>
            <a:xfrm>
              <a:off x="11601877" y="1438583"/>
              <a:ext cx="2484620" cy="810923"/>
            </a:xfrm>
            <a:custGeom>
              <a:rect b="b" l="l" r="r" t="t"/>
              <a:pathLst>
                <a:path extrusionOk="0" h="810923" w="248462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7" name="Google Shape;3977;p33"/>
            <p:cNvSpPr/>
            <p:nvPr/>
          </p:nvSpPr>
          <p:spPr>
            <a:xfrm>
              <a:off x="11601877" y="1438583"/>
              <a:ext cx="2484620" cy="810923"/>
            </a:xfrm>
            <a:custGeom>
              <a:rect b="b" l="l" r="r" t="t"/>
              <a:pathLst>
                <a:path extrusionOk="0" h="810923" w="248462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78" name="Google Shape;3978;p33"/>
          <p:cNvSpPr/>
          <p:nvPr/>
        </p:nvSpPr>
        <p:spPr>
          <a:xfrm>
            <a:off x="7193294" y="728621"/>
            <a:ext cx="1254368" cy="440698"/>
          </a:xfrm>
          <a:custGeom>
            <a:rect b="b" l="l" r="r" t="t"/>
            <a:pathLst>
              <a:path extrusionOk="0" h="881396" w="2508737">
                <a:moveTo>
                  <a:pt x="1254375" y="878982"/>
                </a:moveTo>
                <a:cubicBezTo>
                  <a:pt x="1886625" y="854917"/>
                  <a:pt x="1592833" y="889884"/>
                  <a:pt x="2204611" y="876236"/>
                </a:cubicBezTo>
                <a:cubicBezTo>
                  <a:pt x="2436669" y="871019"/>
                  <a:pt x="2494921" y="897993"/>
                  <a:pt x="2508062" y="863378"/>
                </a:cubicBezTo>
                <a:cubicBezTo>
                  <a:pt x="2509944" y="856778"/>
                  <a:pt x="2507877" y="848110"/>
                  <a:pt x="2502081" y="844000"/>
                </a:cubicBezTo>
                <a:cubicBezTo>
                  <a:pt x="2476211" y="831218"/>
                  <a:pt x="2460231" y="805698"/>
                  <a:pt x="2445339" y="781718"/>
                </a:cubicBezTo>
                <a:cubicBezTo>
                  <a:pt x="2458726" y="758985"/>
                  <a:pt x="2487079" y="736403"/>
                  <a:pt x="2480009" y="707337"/>
                </a:cubicBezTo>
                <a:cubicBezTo>
                  <a:pt x="2465494" y="678457"/>
                  <a:pt x="2444436" y="656293"/>
                  <a:pt x="2431200" y="625868"/>
                </a:cubicBezTo>
                <a:cubicBezTo>
                  <a:pt x="2507947" y="512053"/>
                  <a:pt x="2481660" y="543680"/>
                  <a:pt x="2422700" y="435182"/>
                </a:cubicBezTo>
                <a:cubicBezTo>
                  <a:pt x="2436990" y="407701"/>
                  <a:pt x="2466317" y="380858"/>
                  <a:pt x="2462032" y="347758"/>
                </a:cubicBezTo>
                <a:cubicBezTo>
                  <a:pt x="2444772" y="316543"/>
                  <a:pt x="2423754" y="290229"/>
                  <a:pt x="2407131" y="257993"/>
                </a:cubicBezTo>
                <a:cubicBezTo>
                  <a:pt x="2423076" y="231639"/>
                  <a:pt x="2472258" y="199031"/>
                  <a:pt x="2453492" y="165025"/>
                </a:cubicBezTo>
                <a:cubicBezTo>
                  <a:pt x="2444165" y="153148"/>
                  <a:pt x="2434351" y="141351"/>
                  <a:pt x="2427206" y="127965"/>
                </a:cubicBezTo>
                <a:cubicBezTo>
                  <a:pt x="2433412" y="98597"/>
                  <a:pt x="2465936" y="8456"/>
                  <a:pt x="2409007" y="17808"/>
                </a:cubicBezTo>
                <a:cubicBezTo>
                  <a:pt x="2375767" y="17697"/>
                  <a:pt x="2342225" y="15886"/>
                  <a:pt x="2308909" y="15433"/>
                </a:cubicBezTo>
                <a:cubicBezTo>
                  <a:pt x="2112039" y="38790"/>
                  <a:pt x="1686865" y="-4296"/>
                  <a:pt x="1328086" y="1524"/>
                </a:cubicBezTo>
                <a:cubicBezTo>
                  <a:pt x="895055" y="-5670"/>
                  <a:pt x="990035" y="14774"/>
                  <a:pt x="99727" y="17803"/>
                </a:cubicBezTo>
                <a:cubicBezTo>
                  <a:pt x="42799" y="8451"/>
                  <a:pt x="75327" y="98592"/>
                  <a:pt x="81529" y="127960"/>
                </a:cubicBezTo>
                <a:cubicBezTo>
                  <a:pt x="74384" y="141341"/>
                  <a:pt x="64570" y="153143"/>
                  <a:pt x="55243" y="165020"/>
                </a:cubicBezTo>
                <a:cubicBezTo>
                  <a:pt x="36477" y="199026"/>
                  <a:pt x="85663" y="231634"/>
                  <a:pt x="101604" y="257988"/>
                </a:cubicBezTo>
                <a:cubicBezTo>
                  <a:pt x="84986" y="290224"/>
                  <a:pt x="63963" y="316538"/>
                  <a:pt x="46703" y="347753"/>
                </a:cubicBezTo>
                <a:cubicBezTo>
                  <a:pt x="42418" y="380853"/>
                  <a:pt x="71745" y="407696"/>
                  <a:pt x="86035" y="435177"/>
                </a:cubicBezTo>
                <a:cubicBezTo>
                  <a:pt x="27075" y="543680"/>
                  <a:pt x="788" y="512048"/>
                  <a:pt x="77535" y="625863"/>
                </a:cubicBezTo>
                <a:cubicBezTo>
                  <a:pt x="64299" y="656288"/>
                  <a:pt x="43241" y="678457"/>
                  <a:pt x="28725" y="707332"/>
                </a:cubicBezTo>
                <a:cubicBezTo>
                  <a:pt x="21656" y="736398"/>
                  <a:pt x="50009" y="758980"/>
                  <a:pt x="63396" y="781713"/>
                </a:cubicBezTo>
                <a:cubicBezTo>
                  <a:pt x="48504" y="805688"/>
                  <a:pt x="32524" y="831213"/>
                  <a:pt x="6653" y="843995"/>
                </a:cubicBezTo>
                <a:cubicBezTo>
                  <a:pt x="863" y="848105"/>
                  <a:pt x="-1204" y="856778"/>
                  <a:pt x="673" y="863373"/>
                </a:cubicBezTo>
                <a:cubicBezTo>
                  <a:pt x="13859" y="898108"/>
                  <a:pt x="70807" y="870984"/>
                  <a:pt x="304124" y="876231"/>
                </a:cubicBezTo>
                <a:cubicBezTo>
                  <a:pt x="913544" y="889828"/>
                  <a:pt x="623585" y="854967"/>
                  <a:pt x="1254375" y="878982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9" name="Google Shape;3979;p33"/>
          <p:cNvSpPr/>
          <p:nvPr/>
        </p:nvSpPr>
        <p:spPr>
          <a:xfrm>
            <a:off x="4252090" y="1484792"/>
            <a:ext cx="1254364" cy="421887"/>
          </a:xfrm>
          <a:custGeom>
            <a:rect b="b" l="l" r="r" t="t"/>
            <a:pathLst>
              <a:path extrusionOk="0" h="843774" w="2508728">
                <a:moveTo>
                  <a:pt x="2406826" y="692139"/>
                </a:moveTo>
                <a:cubicBezTo>
                  <a:pt x="2515138" y="629880"/>
                  <a:pt x="2504722" y="638439"/>
                  <a:pt x="2473493" y="592600"/>
                </a:cubicBezTo>
                <a:cubicBezTo>
                  <a:pt x="2447342" y="556440"/>
                  <a:pt x="2416104" y="524831"/>
                  <a:pt x="2384619" y="493423"/>
                </a:cubicBezTo>
                <a:cubicBezTo>
                  <a:pt x="2511390" y="401354"/>
                  <a:pt x="2496774" y="435464"/>
                  <a:pt x="2391488" y="286385"/>
                </a:cubicBezTo>
                <a:cubicBezTo>
                  <a:pt x="2451512" y="251039"/>
                  <a:pt x="2496945" y="235071"/>
                  <a:pt x="2471998" y="207541"/>
                </a:cubicBezTo>
                <a:cubicBezTo>
                  <a:pt x="2404207" y="109951"/>
                  <a:pt x="2428075" y="139270"/>
                  <a:pt x="2439395" y="100764"/>
                </a:cubicBezTo>
                <a:cubicBezTo>
                  <a:pt x="2444934" y="88890"/>
                  <a:pt x="2451321" y="78347"/>
                  <a:pt x="2457909" y="66855"/>
                </a:cubicBezTo>
                <a:cubicBezTo>
                  <a:pt x="2471035" y="47501"/>
                  <a:pt x="2485094" y="723"/>
                  <a:pt x="2449038" y="0"/>
                </a:cubicBezTo>
                <a:cubicBezTo>
                  <a:pt x="2090350" y="19760"/>
                  <a:pt x="291105" y="63786"/>
                  <a:pt x="290768" y="63776"/>
                </a:cubicBezTo>
                <a:cubicBezTo>
                  <a:pt x="228507" y="67267"/>
                  <a:pt x="100602" y="39405"/>
                  <a:pt x="54085" y="80411"/>
                </a:cubicBezTo>
                <a:cubicBezTo>
                  <a:pt x="39173" y="93707"/>
                  <a:pt x="49885" y="109444"/>
                  <a:pt x="67622" y="152023"/>
                </a:cubicBezTo>
                <a:cubicBezTo>
                  <a:pt x="79679" y="188685"/>
                  <a:pt x="63463" y="180161"/>
                  <a:pt x="24964" y="196209"/>
                </a:cubicBezTo>
                <a:cubicBezTo>
                  <a:pt x="-31322" y="215251"/>
                  <a:pt x="51586" y="256378"/>
                  <a:pt x="87752" y="314367"/>
                </a:cubicBezTo>
                <a:cubicBezTo>
                  <a:pt x="-7906" y="436745"/>
                  <a:pt x="-36425" y="385024"/>
                  <a:pt x="107079" y="533235"/>
                </a:cubicBezTo>
                <a:cubicBezTo>
                  <a:pt x="-20018" y="682470"/>
                  <a:pt x="-48316" y="615595"/>
                  <a:pt x="101093" y="718403"/>
                </a:cubicBezTo>
                <a:cubicBezTo>
                  <a:pt x="51401" y="786308"/>
                  <a:pt x="17904" y="827219"/>
                  <a:pt x="32174" y="843775"/>
                </a:cubicBezTo>
                <a:cubicBezTo>
                  <a:pt x="295154" y="757215"/>
                  <a:pt x="1843702" y="814773"/>
                  <a:pt x="2457302" y="816008"/>
                </a:cubicBezTo>
                <a:cubicBezTo>
                  <a:pt x="2558890" y="791301"/>
                  <a:pt x="2492836" y="751901"/>
                  <a:pt x="2406826" y="692139"/>
                </a:cubicBezTo>
                <a:close/>
              </a:path>
            </a:pathLst>
          </a:custGeom>
          <a:solidFill>
            <a:srgbClr val="FDD13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0" name="Google Shape;3980;p33"/>
          <p:cNvSpPr/>
          <p:nvPr/>
        </p:nvSpPr>
        <p:spPr>
          <a:xfrm>
            <a:off x="7256777" y="1492763"/>
            <a:ext cx="1254342" cy="409307"/>
          </a:xfrm>
          <a:custGeom>
            <a:rect b="b" l="l" r="r" t="t"/>
            <a:pathLst>
              <a:path extrusionOk="0" h="818614" w="2508683">
                <a:moveTo>
                  <a:pt x="2453302" y="797580"/>
                </a:moveTo>
                <a:cubicBezTo>
                  <a:pt x="2452800" y="797580"/>
                  <a:pt x="1333004" y="828119"/>
                  <a:pt x="847514" y="815603"/>
                </a:cubicBezTo>
                <a:cubicBezTo>
                  <a:pt x="749674" y="812799"/>
                  <a:pt x="725440" y="795227"/>
                  <a:pt x="427102" y="805390"/>
                </a:cubicBezTo>
                <a:cubicBezTo>
                  <a:pt x="343661" y="808243"/>
                  <a:pt x="259970" y="811097"/>
                  <a:pt x="176329" y="807042"/>
                </a:cubicBezTo>
                <a:cubicBezTo>
                  <a:pt x="58519" y="801385"/>
                  <a:pt x="27310" y="830371"/>
                  <a:pt x="67952" y="705013"/>
                </a:cubicBezTo>
                <a:cubicBezTo>
                  <a:pt x="61730" y="690545"/>
                  <a:pt x="49538" y="681283"/>
                  <a:pt x="42513" y="668216"/>
                </a:cubicBezTo>
                <a:cubicBezTo>
                  <a:pt x="35288" y="644637"/>
                  <a:pt x="65242" y="625462"/>
                  <a:pt x="87420" y="577602"/>
                </a:cubicBezTo>
                <a:cubicBezTo>
                  <a:pt x="74876" y="556025"/>
                  <a:pt x="55358" y="539754"/>
                  <a:pt x="41711" y="519028"/>
                </a:cubicBezTo>
                <a:cubicBezTo>
                  <a:pt x="32328" y="497651"/>
                  <a:pt x="74876" y="455498"/>
                  <a:pt x="86918" y="436724"/>
                </a:cubicBezTo>
                <a:cubicBezTo>
                  <a:pt x="48183" y="353418"/>
                  <a:pt x="29468" y="388363"/>
                  <a:pt x="68052" y="291791"/>
                </a:cubicBezTo>
                <a:cubicBezTo>
                  <a:pt x="51796" y="270313"/>
                  <a:pt x="28916" y="254694"/>
                  <a:pt x="12158" y="233567"/>
                </a:cubicBezTo>
                <a:cubicBezTo>
                  <a:pt x="-13933" y="202027"/>
                  <a:pt x="49588" y="162077"/>
                  <a:pt x="30622" y="132840"/>
                </a:cubicBezTo>
                <a:cubicBezTo>
                  <a:pt x="9197" y="88183"/>
                  <a:pt x="-2242" y="85630"/>
                  <a:pt x="367" y="72914"/>
                </a:cubicBezTo>
                <a:cubicBezTo>
                  <a:pt x="9298" y="20347"/>
                  <a:pt x="412601" y="28157"/>
                  <a:pt x="510492" y="22700"/>
                </a:cubicBezTo>
                <a:cubicBezTo>
                  <a:pt x="576220" y="14340"/>
                  <a:pt x="642451" y="13589"/>
                  <a:pt x="708631" y="15341"/>
                </a:cubicBezTo>
                <a:cubicBezTo>
                  <a:pt x="708982" y="15341"/>
                  <a:pt x="1405907" y="16593"/>
                  <a:pt x="2414065" y="122"/>
                </a:cubicBezTo>
                <a:cubicBezTo>
                  <a:pt x="2428014" y="-1330"/>
                  <a:pt x="2442765" y="10385"/>
                  <a:pt x="2438500" y="25404"/>
                </a:cubicBezTo>
                <a:cubicBezTo>
                  <a:pt x="2433734" y="40473"/>
                  <a:pt x="2425806" y="55442"/>
                  <a:pt x="2421090" y="69960"/>
                </a:cubicBezTo>
                <a:cubicBezTo>
                  <a:pt x="2432680" y="82426"/>
                  <a:pt x="2448836" y="90686"/>
                  <a:pt x="2458871" y="104354"/>
                </a:cubicBezTo>
                <a:cubicBezTo>
                  <a:pt x="2468655" y="132890"/>
                  <a:pt x="2439955" y="156970"/>
                  <a:pt x="2429218" y="181301"/>
                </a:cubicBezTo>
                <a:cubicBezTo>
                  <a:pt x="2466648" y="235820"/>
                  <a:pt x="2496903" y="255745"/>
                  <a:pt x="2441360" y="314469"/>
                </a:cubicBezTo>
                <a:cubicBezTo>
                  <a:pt x="2440256" y="349063"/>
                  <a:pt x="2468555" y="376147"/>
                  <a:pt x="2480346" y="405384"/>
                </a:cubicBezTo>
                <a:cubicBezTo>
                  <a:pt x="2482804" y="429415"/>
                  <a:pt x="2461580" y="448388"/>
                  <a:pt x="2450893" y="468264"/>
                </a:cubicBezTo>
                <a:cubicBezTo>
                  <a:pt x="2520235" y="552720"/>
                  <a:pt x="2529818" y="533046"/>
                  <a:pt x="2455309" y="610293"/>
                </a:cubicBezTo>
                <a:cubicBezTo>
                  <a:pt x="2470662" y="639380"/>
                  <a:pt x="2497305" y="653298"/>
                  <a:pt x="2499161" y="667966"/>
                </a:cubicBezTo>
                <a:cubicBezTo>
                  <a:pt x="2501620" y="693498"/>
                  <a:pt x="2473974" y="706965"/>
                  <a:pt x="2459122" y="723536"/>
                </a:cubicBezTo>
                <a:cubicBezTo>
                  <a:pt x="2472619" y="738155"/>
                  <a:pt x="2488875" y="750120"/>
                  <a:pt x="2502924" y="764188"/>
                </a:cubicBezTo>
                <a:cubicBezTo>
                  <a:pt x="2526055" y="795427"/>
                  <a:pt x="2473372" y="798331"/>
                  <a:pt x="2453302" y="797580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81" name="Google Shape;3981;p33"/>
          <p:cNvGrpSpPr/>
          <p:nvPr/>
        </p:nvGrpSpPr>
        <p:grpSpPr>
          <a:xfrm>
            <a:off x="4252088" y="767358"/>
            <a:ext cx="252160" cy="446410"/>
            <a:chOff x="8504176" y="1534716"/>
            <a:chExt cx="504320" cy="892821"/>
          </a:xfrm>
        </p:grpSpPr>
        <p:grpSp>
          <p:nvGrpSpPr>
            <p:cNvPr id="3982" name="Google Shape;3982;p33"/>
            <p:cNvGrpSpPr/>
            <p:nvPr/>
          </p:nvGrpSpPr>
          <p:grpSpPr>
            <a:xfrm>
              <a:off x="8504176" y="1534716"/>
              <a:ext cx="504320" cy="892821"/>
              <a:chOff x="8504176" y="1534716"/>
              <a:chExt cx="504320" cy="892821"/>
            </a:xfrm>
          </p:grpSpPr>
          <p:sp>
            <p:nvSpPr>
              <p:cNvPr id="3983" name="Google Shape;3983;p33"/>
              <p:cNvSpPr/>
              <p:nvPr/>
            </p:nvSpPr>
            <p:spPr>
              <a:xfrm>
                <a:off x="8550591" y="2013917"/>
                <a:ext cx="189588" cy="413620"/>
              </a:xfrm>
              <a:custGeom>
                <a:rect b="b" l="l" r="r" t="t"/>
                <a:pathLst>
                  <a:path extrusionOk="0" h="413620" w="189588">
                    <a:moveTo>
                      <a:pt x="174166" y="110543"/>
                    </a:moveTo>
                    <a:cubicBezTo>
                      <a:pt x="124842" y="213476"/>
                      <a:pt x="74750" y="306864"/>
                      <a:pt x="15288" y="409490"/>
                    </a:cubicBezTo>
                    <a:cubicBezTo>
                      <a:pt x="10887" y="417088"/>
                      <a:pt x="-1891" y="413527"/>
                      <a:pt x="237" y="404319"/>
                    </a:cubicBezTo>
                    <a:cubicBezTo>
                      <a:pt x="56627" y="160493"/>
                      <a:pt x="91615" y="-2867"/>
                      <a:pt x="106686" y="38"/>
                    </a:cubicBezTo>
                    <a:cubicBezTo>
                      <a:pt x="139526" y="6381"/>
                      <a:pt x="180897" y="17820"/>
                      <a:pt x="188700" y="55948"/>
                    </a:cubicBezTo>
                    <a:cubicBezTo>
                      <a:pt x="192710" y="75571"/>
                      <a:pt x="182324" y="93461"/>
                      <a:pt x="174166" y="110543"/>
                    </a:cubicBezTo>
                    <a:close/>
                  </a:path>
                </a:pathLst>
              </a:custGeom>
              <a:solidFill>
                <a:srgbClr val="C7EAFB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4" name="Google Shape;3984;p33"/>
              <p:cNvSpPr/>
              <p:nvPr/>
            </p:nvSpPr>
            <p:spPr>
              <a:xfrm>
                <a:off x="8625280" y="2013623"/>
                <a:ext cx="113860" cy="166063"/>
              </a:xfrm>
              <a:custGeom>
                <a:rect b="b" l="l" r="r" t="t"/>
                <a:pathLst>
                  <a:path extrusionOk="0" h="166063" w="113860">
                    <a:moveTo>
                      <a:pt x="72497" y="166063"/>
                    </a:moveTo>
                    <a:cubicBezTo>
                      <a:pt x="8031" y="99248"/>
                      <a:pt x="11488" y="102994"/>
                      <a:pt x="0" y="90579"/>
                    </a:cubicBezTo>
                    <a:cubicBezTo>
                      <a:pt x="23589" y="-461"/>
                      <a:pt x="23528" y="-1300"/>
                      <a:pt x="31996" y="332"/>
                    </a:cubicBezTo>
                    <a:cubicBezTo>
                      <a:pt x="157051" y="24485"/>
                      <a:pt x="111711" y="87266"/>
                      <a:pt x="72497" y="166063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5" name="Google Shape;3985;p33"/>
              <p:cNvSpPr/>
              <p:nvPr/>
            </p:nvSpPr>
            <p:spPr>
              <a:xfrm>
                <a:off x="8504176" y="1534716"/>
                <a:ext cx="504320" cy="595330"/>
              </a:xfrm>
              <a:custGeom>
                <a:rect b="b" l="l" r="r" t="t"/>
                <a:pathLst>
                  <a:path extrusionOk="0" h="595330" w="504320">
                    <a:moveTo>
                      <a:pt x="312830" y="1608"/>
                    </a:moveTo>
                    <a:cubicBezTo>
                      <a:pt x="163616" y="-11987"/>
                      <a:pt x="278328" y="58442"/>
                      <a:pt x="158464" y="295890"/>
                    </a:cubicBezTo>
                    <a:cubicBezTo>
                      <a:pt x="102456" y="295890"/>
                      <a:pt x="32341" y="336785"/>
                      <a:pt x="4925" y="373063"/>
                    </a:cubicBezTo>
                    <a:cubicBezTo>
                      <a:pt x="-20565" y="406794"/>
                      <a:pt x="55412" y="529620"/>
                      <a:pt x="174354" y="575132"/>
                    </a:cubicBezTo>
                    <a:cubicBezTo>
                      <a:pt x="290833" y="620239"/>
                      <a:pt x="431665" y="581670"/>
                      <a:pt x="435390" y="538768"/>
                    </a:cubicBezTo>
                    <a:cubicBezTo>
                      <a:pt x="439344" y="493207"/>
                      <a:pt x="414496" y="415928"/>
                      <a:pt x="373075" y="378503"/>
                    </a:cubicBezTo>
                    <a:cubicBezTo>
                      <a:pt x="443904" y="118706"/>
                      <a:pt x="576153" y="147113"/>
                      <a:pt x="455480" y="56521"/>
                    </a:cubicBezTo>
                    <a:cubicBezTo>
                      <a:pt x="430081" y="37452"/>
                      <a:pt x="375072" y="7278"/>
                      <a:pt x="312830" y="1608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6" name="Google Shape;3986;p33"/>
              <p:cNvSpPr/>
              <p:nvPr/>
            </p:nvSpPr>
            <p:spPr>
              <a:xfrm>
                <a:off x="8660646" y="1849366"/>
                <a:ext cx="210022" cy="90041"/>
              </a:xfrm>
              <a:custGeom>
                <a:rect b="b" l="l" r="r" t="t"/>
                <a:pathLst>
                  <a:path extrusionOk="0" h="90041" w="210022">
                    <a:moveTo>
                      <a:pt x="205927" y="77768"/>
                    </a:moveTo>
                    <a:cubicBezTo>
                      <a:pt x="123365" y="72886"/>
                      <a:pt x="93895" y="72279"/>
                      <a:pt x="9626" y="1312"/>
                    </a:cubicBezTo>
                    <a:cubicBezTo>
                      <a:pt x="5189" y="-2425"/>
                      <a:pt x="-2794" y="2455"/>
                      <a:pt x="988" y="7984"/>
                    </a:cubicBezTo>
                    <a:cubicBezTo>
                      <a:pt x="40980" y="66440"/>
                      <a:pt x="146039" y="102616"/>
                      <a:pt x="207040" y="85986"/>
                    </a:cubicBezTo>
                    <a:cubicBezTo>
                      <a:pt x="211725" y="84709"/>
                      <a:pt x="210540" y="78041"/>
                      <a:pt x="205927" y="77768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87" name="Google Shape;3987;p33"/>
            <p:cNvSpPr/>
            <p:nvPr/>
          </p:nvSpPr>
          <p:spPr>
            <a:xfrm>
              <a:off x="8747436" y="1549511"/>
              <a:ext cx="238297" cy="123514"/>
            </a:xfrm>
            <a:custGeom>
              <a:rect b="b" l="l" r="r" t="t"/>
              <a:pathLst>
                <a:path extrusionOk="0" h="123514" w="238297">
                  <a:moveTo>
                    <a:pt x="230858" y="80045"/>
                  </a:moveTo>
                  <a:cubicBezTo>
                    <a:pt x="228569" y="76876"/>
                    <a:pt x="222131" y="78677"/>
                    <a:pt x="223922" y="82972"/>
                  </a:cubicBezTo>
                  <a:cubicBezTo>
                    <a:pt x="260057" y="169649"/>
                    <a:pt x="-50786" y="41186"/>
                    <a:pt x="17227" y="8598"/>
                  </a:cubicBezTo>
                  <a:cubicBezTo>
                    <a:pt x="21855" y="6380"/>
                    <a:pt x="18596" y="-1484"/>
                    <a:pt x="13710" y="247"/>
                  </a:cubicBezTo>
                  <a:cubicBezTo>
                    <a:pt x="-13276" y="9798"/>
                    <a:pt x="5534" y="42068"/>
                    <a:pt x="19523" y="54264"/>
                  </a:cubicBezTo>
                  <a:cubicBezTo>
                    <a:pt x="42691" y="74463"/>
                    <a:pt x="74195" y="86938"/>
                    <a:pt x="102381" y="98323"/>
                  </a:cubicBezTo>
                  <a:cubicBezTo>
                    <a:pt x="231596" y="150514"/>
                    <a:pt x="252584" y="110135"/>
                    <a:pt x="230858" y="80045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88" name="Google Shape;3988;p33"/>
          <p:cNvSpPr/>
          <p:nvPr/>
        </p:nvSpPr>
        <p:spPr>
          <a:xfrm>
            <a:off x="7256764" y="1492772"/>
            <a:ext cx="1254354" cy="409296"/>
          </a:xfrm>
          <a:custGeom>
            <a:rect b="b" l="l" r="r" t="t"/>
            <a:pathLst>
              <a:path extrusionOk="0" h="818592" w="2508708">
                <a:moveTo>
                  <a:pt x="2502945" y="764154"/>
                </a:moveTo>
                <a:cubicBezTo>
                  <a:pt x="2488896" y="750092"/>
                  <a:pt x="2472655" y="738156"/>
                  <a:pt x="2459158" y="723523"/>
                </a:cubicBezTo>
                <a:cubicBezTo>
                  <a:pt x="2473964" y="706952"/>
                  <a:pt x="2501656" y="693460"/>
                  <a:pt x="2499162" y="667943"/>
                </a:cubicBezTo>
                <a:cubicBezTo>
                  <a:pt x="2497300" y="653259"/>
                  <a:pt x="2470673" y="639387"/>
                  <a:pt x="2455339" y="610300"/>
                </a:cubicBezTo>
                <a:cubicBezTo>
                  <a:pt x="2529839" y="533042"/>
                  <a:pt x="2520240" y="552712"/>
                  <a:pt x="2450904" y="468240"/>
                </a:cubicBezTo>
                <a:cubicBezTo>
                  <a:pt x="2461596" y="448370"/>
                  <a:pt x="2482795" y="429421"/>
                  <a:pt x="2480356" y="405391"/>
                </a:cubicBezTo>
                <a:cubicBezTo>
                  <a:pt x="2468580" y="376134"/>
                  <a:pt x="2440267" y="349050"/>
                  <a:pt x="2441386" y="314466"/>
                </a:cubicBezTo>
                <a:cubicBezTo>
                  <a:pt x="2496929" y="255722"/>
                  <a:pt x="2466654" y="235796"/>
                  <a:pt x="2429249" y="181282"/>
                </a:cubicBezTo>
                <a:cubicBezTo>
                  <a:pt x="2439971" y="156957"/>
                  <a:pt x="2468651" y="132881"/>
                  <a:pt x="2458861" y="104360"/>
                </a:cubicBezTo>
                <a:cubicBezTo>
                  <a:pt x="2448867" y="90653"/>
                  <a:pt x="2432675" y="82432"/>
                  <a:pt x="2421110" y="69922"/>
                </a:cubicBezTo>
                <a:cubicBezTo>
                  <a:pt x="2425842" y="55438"/>
                  <a:pt x="2433759" y="40459"/>
                  <a:pt x="2438536" y="25370"/>
                </a:cubicBezTo>
                <a:cubicBezTo>
                  <a:pt x="2442771" y="10376"/>
                  <a:pt x="2428009" y="-1338"/>
                  <a:pt x="2414056" y="123"/>
                </a:cubicBezTo>
                <a:cubicBezTo>
                  <a:pt x="1405943" y="16549"/>
                  <a:pt x="708983" y="15333"/>
                  <a:pt x="708627" y="15323"/>
                </a:cubicBezTo>
                <a:cubicBezTo>
                  <a:pt x="642486" y="13570"/>
                  <a:pt x="576241" y="14316"/>
                  <a:pt x="510497" y="22662"/>
                </a:cubicBezTo>
                <a:cubicBezTo>
                  <a:pt x="412602" y="28119"/>
                  <a:pt x="9293" y="20329"/>
                  <a:pt x="362" y="72875"/>
                </a:cubicBezTo>
                <a:cubicBezTo>
                  <a:pt x="-2227" y="85626"/>
                  <a:pt x="9188" y="88155"/>
                  <a:pt x="30622" y="132831"/>
                </a:cubicBezTo>
                <a:cubicBezTo>
                  <a:pt x="49583" y="162078"/>
                  <a:pt x="-13892" y="202014"/>
                  <a:pt x="12188" y="233533"/>
                </a:cubicBezTo>
                <a:cubicBezTo>
                  <a:pt x="28947" y="254655"/>
                  <a:pt x="51801" y="270295"/>
                  <a:pt x="68048" y="291782"/>
                </a:cubicBezTo>
                <a:cubicBezTo>
                  <a:pt x="29473" y="388359"/>
                  <a:pt x="48189" y="353410"/>
                  <a:pt x="86923" y="436705"/>
                </a:cubicBezTo>
                <a:cubicBezTo>
                  <a:pt x="74892" y="455474"/>
                  <a:pt x="32333" y="497622"/>
                  <a:pt x="41746" y="519014"/>
                </a:cubicBezTo>
                <a:cubicBezTo>
                  <a:pt x="55364" y="539756"/>
                  <a:pt x="74897" y="556021"/>
                  <a:pt x="87455" y="577558"/>
                </a:cubicBezTo>
                <a:cubicBezTo>
                  <a:pt x="65258" y="625439"/>
                  <a:pt x="35299" y="644593"/>
                  <a:pt x="42534" y="668208"/>
                </a:cubicBezTo>
                <a:cubicBezTo>
                  <a:pt x="49528" y="681265"/>
                  <a:pt x="61746" y="690546"/>
                  <a:pt x="67972" y="704974"/>
                </a:cubicBezTo>
                <a:cubicBezTo>
                  <a:pt x="27331" y="830343"/>
                  <a:pt x="58550" y="801346"/>
                  <a:pt x="176340" y="807009"/>
                </a:cubicBezTo>
                <a:cubicBezTo>
                  <a:pt x="259991" y="811094"/>
                  <a:pt x="343662" y="808220"/>
                  <a:pt x="427127" y="805386"/>
                </a:cubicBezTo>
                <a:cubicBezTo>
                  <a:pt x="725450" y="795189"/>
                  <a:pt x="749710" y="812796"/>
                  <a:pt x="847530" y="815574"/>
                </a:cubicBezTo>
                <a:cubicBezTo>
                  <a:pt x="1333019" y="828105"/>
                  <a:pt x="2452831" y="797572"/>
                  <a:pt x="2453337" y="797562"/>
                </a:cubicBezTo>
                <a:cubicBezTo>
                  <a:pt x="2473382" y="798313"/>
                  <a:pt x="2526091" y="795389"/>
                  <a:pt x="2502945" y="764154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89" name="Google Shape;3989;p33"/>
          <p:cNvGrpSpPr/>
          <p:nvPr/>
        </p:nvGrpSpPr>
        <p:grpSpPr>
          <a:xfrm>
            <a:off x="5223684" y="728619"/>
            <a:ext cx="441586" cy="405958"/>
            <a:chOff x="10447368" y="1457238"/>
            <a:chExt cx="883171" cy="811915"/>
          </a:xfrm>
        </p:grpSpPr>
        <p:sp>
          <p:nvSpPr>
            <p:cNvPr id="3990" name="Google Shape;3990;p33"/>
            <p:cNvSpPr/>
            <p:nvPr/>
          </p:nvSpPr>
          <p:spPr>
            <a:xfrm>
              <a:off x="10819285" y="1786288"/>
              <a:ext cx="267790" cy="482865"/>
            </a:xfrm>
            <a:custGeom>
              <a:rect b="b" l="l" r="r" t="t"/>
              <a:pathLst>
                <a:path extrusionOk="0" h="482865" w="267790">
                  <a:moveTo>
                    <a:pt x="267227" y="472791"/>
                  </a:moveTo>
                  <a:cubicBezTo>
                    <a:pt x="274696" y="523065"/>
                    <a:pt x="207827" y="378809"/>
                    <a:pt x="70896" y="182005"/>
                  </a:cubicBezTo>
                  <a:cubicBezTo>
                    <a:pt x="1370" y="82152"/>
                    <a:pt x="-6517" y="83880"/>
                    <a:pt x="3597" y="76649"/>
                  </a:cubicBezTo>
                  <a:cubicBezTo>
                    <a:pt x="53025" y="41170"/>
                    <a:pt x="106883" y="17959"/>
                    <a:pt x="164777" y="269"/>
                  </a:cubicBezTo>
                  <a:cubicBezTo>
                    <a:pt x="168271" y="-816"/>
                    <a:pt x="172358" y="1501"/>
                    <a:pt x="173243" y="5050"/>
                  </a:cubicBezTo>
                  <a:cubicBezTo>
                    <a:pt x="175031" y="12576"/>
                    <a:pt x="221248" y="148970"/>
                    <a:pt x="267227" y="472791"/>
                  </a:cubicBezTo>
                  <a:close/>
                </a:path>
              </a:pathLst>
            </a:custGeom>
            <a:solidFill>
              <a:srgbClr val="BAAEC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1" name="Google Shape;3991;p33"/>
            <p:cNvSpPr/>
            <p:nvPr/>
          </p:nvSpPr>
          <p:spPr>
            <a:xfrm>
              <a:off x="10819287" y="1786117"/>
              <a:ext cx="184370" cy="182176"/>
            </a:xfrm>
            <a:custGeom>
              <a:rect b="b" l="l" r="r" t="t"/>
              <a:pathLst>
                <a:path extrusionOk="0" h="182176" w="184370">
                  <a:moveTo>
                    <a:pt x="184371" y="43706"/>
                  </a:moveTo>
                  <a:cubicBezTo>
                    <a:pt x="177304" y="53148"/>
                    <a:pt x="144403" y="111332"/>
                    <a:pt x="70896" y="182176"/>
                  </a:cubicBezTo>
                  <a:cubicBezTo>
                    <a:pt x="1370" y="82323"/>
                    <a:pt x="-6517" y="84051"/>
                    <a:pt x="3597" y="76820"/>
                  </a:cubicBezTo>
                  <a:cubicBezTo>
                    <a:pt x="53025" y="41341"/>
                    <a:pt x="106883" y="18130"/>
                    <a:pt x="164777" y="440"/>
                  </a:cubicBezTo>
                  <a:cubicBezTo>
                    <a:pt x="172372" y="-1916"/>
                    <a:pt x="173935" y="4177"/>
                    <a:pt x="184371" y="43706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2" name="Google Shape;3992;p33"/>
            <p:cNvSpPr/>
            <p:nvPr/>
          </p:nvSpPr>
          <p:spPr>
            <a:xfrm>
              <a:off x="10447368" y="1457238"/>
              <a:ext cx="883171" cy="503714"/>
            </a:xfrm>
            <a:custGeom>
              <a:rect b="b" l="l" r="r" t="t"/>
              <a:pathLst>
                <a:path extrusionOk="0" h="503714" w="883171">
                  <a:moveTo>
                    <a:pt x="883168" y="120011"/>
                  </a:moveTo>
                  <a:cubicBezTo>
                    <a:pt x="882467" y="157529"/>
                    <a:pt x="744512" y="290874"/>
                    <a:pt x="566948" y="382066"/>
                  </a:cubicBezTo>
                  <a:cubicBezTo>
                    <a:pt x="397660" y="469000"/>
                    <a:pt x="94501" y="541142"/>
                    <a:pt x="9518" y="482357"/>
                  </a:cubicBezTo>
                  <a:cubicBezTo>
                    <a:pt x="-20014" y="461930"/>
                    <a:pt x="11590" y="291395"/>
                    <a:pt x="213010" y="129393"/>
                  </a:cubicBezTo>
                  <a:cubicBezTo>
                    <a:pt x="520681" y="-118067"/>
                    <a:pt x="884409" y="53578"/>
                    <a:pt x="883168" y="120011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3" name="Google Shape;3993;p33"/>
            <p:cNvSpPr/>
            <p:nvPr/>
          </p:nvSpPr>
          <p:spPr>
            <a:xfrm>
              <a:off x="10542252" y="1574307"/>
              <a:ext cx="703067" cy="312428"/>
            </a:xfrm>
            <a:custGeom>
              <a:rect b="b" l="l" r="r" t="t"/>
              <a:pathLst>
                <a:path extrusionOk="0" h="312428" w="703067">
                  <a:moveTo>
                    <a:pt x="700414" y="215"/>
                  </a:moveTo>
                  <a:cubicBezTo>
                    <a:pt x="625333" y="21062"/>
                    <a:pt x="536175" y="201616"/>
                    <a:pt x="6900" y="304513"/>
                  </a:cubicBezTo>
                  <a:cubicBezTo>
                    <a:pt x="-35859" y="312824"/>
                    <a:pt x="123575" y="337713"/>
                    <a:pt x="389127" y="218147"/>
                  </a:cubicBezTo>
                  <a:cubicBezTo>
                    <a:pt x="604302" y="121261"/>
                    <a:pt x="722621" y="-5942"/>
                    <a:pt x="700414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4" name="Google Shape;3994;p33"/>
          <p:cNvGrpSpPr/>
          <p:nvPr/>
        </p:nvGrpSpPr>
        <p:grpSpPr>
          <a:xfrm>
            <a:off x="4599180" y="710373"/>
            <a:ext cx="560418" cy="458413"/>
            <a:chOff x="9198360" y="1420746"/>
            <a:chExt cx="1120835" cy="916826"/>
          </a:xfrm>
        </p:grpSpPr>
        <p:sp>
          <p:nvSpPr>
            <p:cNvPr id="3995" name="Google Shape;3995;p33"/>
            <p:cNvSpPr/>
            <p:nvPr/>
          </p:nvSpPr>
          <p:spPr>
            <a:xfrm>
              <a:off x="9966261" y="1645671"/>
              <a:ext cx="346603" cy="561695"/>
            </a:xfrm>
            <a:custGeom>
              <a:rect b="b" l="l" r="r" t="t"/>
              <a:pathLst>
                <a:path extrusionOk="0" h="561695" w="346603">
                  <a:moveTo>
                    <a:pt x="343954" y="224962"/>
                  </a:moveTo>
                  <a:cubicBezTo>
                    <a:pt x="339995" y="233621"/>
                    <a:pt x="83852" y="498855"/>
                    <a:pt x="76281" y="506730"/>
                  </a:cubicBezTo>
                  <a:cubicBezTo>
                    <a:pt x="56593" y="527225"/>
                    <a:pt x="36417" y="546616"/>
                    <a:pt x="11500" y="560627"/>
                  </a:cubicBezTo>
                  <a:cubicBezTo>
                    <a:pt x="5184" y="564157"/>
                    <a:pt x="-960" y="558351"/>
                    <a:pt x="125" y="551890"/>
                  </a:cubicBezTo>
                  <a:cubicBezTo>
                    <a:pt x="18093" y="443512"/>
                    <a:pt x="91392" y="117136"/>
                    <a:pt x="123842" y="21179"/>
                  </a:cubicBezTo>
                  <a:cubicBezTo>
                    <a:pt x="126224" y="12866"/>
                    <a:pt x="129816" y="4702"/>
                    <a:pt x="138172" y="1323"/>
                  </a:cubicBezTo>
                  <a:cubicBezTo>
                    <a:pt x="151099" y="-3887"/>
                    <a:pt x="160389" y="7403"/>
                    <a:pt x="168299" y="15865"/>
                  </a:cubicBezTo>
                  <a:cubicBezTo>
                    <a:pt x="347120" y="207526"/>
                    <a:pt x="353291" y="204592"/>
                    <a:pt x="343954" y="224962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6" name="Google Shape;3996;p33"/>
            <p:cNvSpPr/>
            <p:nvPr/>
          </p:nvSpPr>
          <p:spPr>
            <a:xfrm>
              <a:off x="10035185" y="1645481"/>
              <a:ext cx="276219" cy="229320"/>
            </a:xfrm>
            <a:custGeom>
              <a:rect b="b" l="l" r="r" t="t"/>
              <a:pathLst>
                <a:path extrusionOk="0" h="229320" w="276219">
                  <a:moveTo>
                    <a:pt x="276220" y="210483"/>
                  </a:moveTo>
                  <a:cubicBezTo>
                    <a:pt x="254792" y="232122"/>
                    <a:pt x="299161" y="225349"/>
                    <a:pt x="0" y="229320"/>
                  </a:cubicBezTo>
                  <a:cubicBezTo>
                    <a:pt x="51654" y="15656"/>
                    <a:pt x="56880" y="-29410"/>
                    <a:pt x="99373" y="16054"/>
                  </a:cubicBezTo>
                  <a:cubicBezTo>
                    <a:pt x="277118" y="206559"/>
                    <a:pt x="273132" y="199377"/>
                    <a:pt x="276220" y="210483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97" name="Google Shape;3997;p33"/>
            <p:cNvGrpSpPr/>
            <p:nvPr/>
          </p:nvGrpSpPr>
          <p:grpSpPr>
            <a:xfrm>
              <a:off x="9198360" y="1638691"/>
              <a:ext cx="1120835" cy="698881"/>
              <a:chOff x="9198360" y="1638691"/>
              <a:chExt cx="1120835" cy="698881"/>
            </a:xfrm>
          </p:grpSpPr>
          <p:sp>
            <p:nvSpPr>
              <p:cNvPr id="3998" name="Google Shape;3998;p33"/>
              <p:cNvSpPr/>
              <p:nvPr/>
            </p:nvSpPr>
            <p:spPr>
              <a:xfrm>
                <a:off x="10008824" y="1861789"/>
                <a:ext cx="310371" cy="334750"/>
              </a:xfrm>
              <a:custGeom>
                <a:rect b="b" l="l" r="r" t="t"/>
                <a:pathLst>
                  <a:path extrusionOk="0" h="334750" w="310371">
                    <a:moveTo>
                      <a:pt x="50600" y="296992"/>
                    </a:moveTo>
                    <a:cubicBezTo>
                      <a:pt x="23614" y="327509"/>
                      <a:pt x="21947" y="330707"/>
                      <a:pt x="14989" y="334750"/>
                    </a:cubicBezTo>
                    <a:cubicBezTo>
                      <a:pt x="-1193" y="321896"/>
                      <a:pt x="21" y="322973"/>
                      <a:pt x="21" y="322760"/>
                    </a:cubicBezTo>
                    <a:cubicBezTo>
                      <a:pt x="3756" y="309655"/>
                      <a:pt x="144131" y="158203"/>
                      <a:pt x="147401" y="154673"/>
                    </a:cubicBezTo>
                    <a:cubicBezTo>
                      <a:pt x="295895" y="-5498"/>
                      <a:pt x="293636" y="9422"/>
                      <a:pt x="290167" y="129"/>
                    </a:cubicBezTo>
                    <a:cubicBezTo>
                      <a:pt x="349025" y="-2550"/>
                      <a:pt x="282269" y="34510"/>
                      <a:pt x="50600" y="296992"/>
                    </a:cubicBezTo>
                    <a:close/>
                  </a:path>
                </a:pathLst>
              </a:custGeom>
              <a:solidFill>
                <a:srgbClr val="7AAEDB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9" name="Google Shape;3999;p33"/>
              <p:cNvSpPr/>
              <p:nvPr/>
            </p:nvSpPr>
            <p:spPr>
              <a:xfrm>
                <a:off x="9198360" y="1638691"/>
                <a:ext cx="1119317" cy="698881"/>
              </a:xfrm>
              <a:custGeom>
                <a:rect b="b" l="l" r="r" t="t"/>
                <a:pathLst>
                  <a:path extrusionOk="0" h="698881" w="1119317">
                    <a:moveTo>
                      <a:pt x="1119317" y="222374"/>
                    </a:moveTo>
                    <a:cubicBezTo>
                      <a:pt x="1098471" y="223322"/>
                      <a:pt x="1100862" y="223604"/>
                      <a:pt x="1100225" y="222332"/>
                    </a:cubicBezTo>
                    <a:cubicBezTo>
                      <a:pt x="1100196" y="222302"/>
                      <a:pt x="1100224" y="219002"/>
                      <a:pt x="1076478" y="192843"/>
                    </a:cubicBezTo>
                    <a:cubicBezTo>
                      <a:pt x="1010978" y="120636"/>
                      <a:pt x="935976" y="42929"/>
                      <a:pt x="928673" y="36130"/>
                    </a:cubicBezTo>
                    <a:cubicBezTo>
                      <a:pt x="924208" y="31920"/>
                      <a:pt x="916851" y="33834"/>
                      <a:pt x="915045" y="39702"/>
                    </a:cubicBezTo>
                    <a:cubicBezTo>
                      <a:pt x="833301" y="304081"/>
                      <a:pt x="793274" y="476049"/>
                      <a:pt x="782017" y="507246"/>
                    </a:cubicBezTo>
                    <a:cubicBezTo>
                      <a:pt x="790294" y="519218"/>
                      <a:pt x="792062" y="533106"/>
                      <a:pt x="788097" y="546685"/>
                    </a:cubicBezTo>
                    <a:cubicBezTo>
                      <a:pt x="794603" y="543006"/>
                      <a:pt x="802979" y="543303"/>
                      <a:pt x="810420" y="545920"/>
                    </a:cubicBezTo>
                    <a:cubicBezTo>
                      <a:pt x="810805" y="546305"/>
                      <a:pt x="807409" y="543516"/>
                      <a:pt x="825453" y="557848"/>
                    </a:cubicBezTo>
                    <a:cubicBezTo>
                      <a:pt x="850310" y="586460"/>
                      <a:pt x="834683" y="636022"/>
                      <a:pt x="793582" y="640276"/>
                    </a:cubicBezTo>
                    <a:cubicBezTo>
                      <a:pt x="793369" y="640298"/>
                      <a:pt x="55518" y="698766"/>
                      <a:pt x="55302" y="698764"/>
                    </a:cubicBezTo>
                    <a:cubicBezTo>
                      <a:pt x="20202" y="701104"/>
                      <a:pt x="10460" y="668041"/>
                      <a:pt x="14310" y="635982"/>
                    </a:cubicBezTo>
                    <a:cubicBezTo>
                      <a:pt x="14310" y="632146"/>
                      <a:pt x="18456" y="623362"/>
                      <a:pt x="19923" y="619015"/>
                    </a:cubicBezTo>
                    <a:cubicBezTo>
                      <a:pt x="-287" y="598894"/>
                      <a:pt x="-8363" y="552972"/>
                      <a:pt x="11206" y="534610"/>
                    </a:cubicBezTo>
                    <a:cubicBezTo>
                      <a:pt x="20581" y="523018"/>
                      <a:pt x="44160" y="525720"/>
                      <a:pt x="44160" y="523725"/>
                    </a:cubicBezTo>
                    <a:cubicBezTo>
                      <a:pt x="39758" y="449589"/>
                      <a:pt x="40678" y="502266"/>
                      <a:pt x="29554" y="179494"/>
                    </a:cubicBezTo>
                    <a:cubicBezTo>
                      <a:pt x="29554" y="96413"/>
                      <a:pt x="17151" y="70201"/>
                      <a:pt x="34039" y="65153"/>
                    </a:cubicBezTo>
                    <a:cubicBezTo>
                      <a:pt x="55738" y="58555"/>
                      <a:pt x="899974" y="-9917"/>
                      <a:pt x="918081" y="1223"/>
                    </a:cubicBezTo>
                    <a:cubicBezTo>
                      <a:pt x="928629" y="5348"/>
                      <a:pt x="1028414" y="112833"/>
                      <a:pt x="1028680" y="113118"/>
                    </a:cubicBezTo>
                    <a:cubicBezTo>
                      <a:pt x="1107280" y="197185"/>
                      <a:pt x="1115472" y="204813"/>
                      <a:pt x="1119317" y="222374"/>
                    </a:cubicBezTo>
                    <a:close/>
                  </a:path>
                </a:pathLst>
              </a:custGeom>
              <a:solidFill>
                <a:srgbClr val="7AAEDB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00" name="Google Shape;4000;p33"/>
            <p:cNvSpPr/>
            <p:nvPr/>
          </p:nvSpPr>
          <p:spPr>
            <a:xfrm>
              <a:off x="9968304" y="2210459"/>
              <a:ext cx="43491" cy="41854"/>
            </a:xfrm>
            <a:custGeom>
              <a:rect b="b" l="l" r="r" t="t"/>
              <a:pathLst>
                <a:path extrusionOk="0" h="41854" w="43491">
                  <a:moveTo>
                    <a:pt x="37244" y="34874"/>
                  </a:moveTo>
                  <a:cubicBezTo>
                    <a:pt x="24878" y="47875"/>
                    <a:pt x="3706" y="41592"/>
                    <a:pt x="398" y="25286"/>
                  </a:cubicBezTo>
                  <a:cubicBezTo>
                    <a:pt x="-2620" y="10404"/>
                    <a:pt x="12049" y="-1885"/>
                    <a:pt x="26167" y="240"/>
                  </a:cubicBezTo>
                  <a:cubicBezTo>
                    <a:pt x="43453" y="2813"/>
                    <a:pt x="49043" y="22436"/>
                    <a:pt x="37244" y="3487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1" name="Google Shape;4001;p33"/>
            <p:cNvSpPr/>
            <p:nvPr/>
          </p:nvSpPr>
          <p:spPr>
            <a:xfrm>
              <a:off x="9908394" y="2145019"/>
              <a:ext cx="50492" cy="51330"/>
            </a:xfrm>
            <a:custGeom>
              <a:rect b="b" l="l" r="r" t="t"/>
              <a:pathLst>
                <a:path extrusionOk="0" h="51330" w="50492">
                  <a:moveTo>
                    <a:pt x="10601" y="43122"/>
                  </a:moveTo>
                  <a:cubicBezTo>
                    <a:pt x="-13204" y="23477"/>
                    <a:pt x="6860" y="-10767"/>
                    <a:pt x="33562" y="3301"/>
                  </a:cubicBezTo>
                  <a:cubicBezTo>
                    <a:pt x="68264" y="21595"/>
                    <a:pt x="44100" y="70658"/>
                    <a:pt x="10601" y="4312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2" name="Google Shape;4002;p33"/>
            <p:cNvSpPr/>
            <p:nvPr/>
          </p:nvSpPr>
          <p:spPr>
            <a:xfrm>
              <a:off x="9251726" y="2278262"/>
              <a:ext cx="711938" cy="53577"/>
            </a:xfrm>
            <a:custGeom>
              <a:rect b="b" l="l" r="r" t="t"/>
              <a:pathLst>
                <a:path extrusionOk="0" h="53577" w="711938">
                  <a:moveTo>
                    <a:pt x="707012" y="25"/>
                  </a:moveTo>
                  <a:cubicBezTo>
                    <a:pt x="291895" y="37039"/>
                    <a:pt x="38744" y="41317"/>
                    <a:pt x="2442" y="46838"/>
                  </a:cubicBezTo>
                  <a:cubicBezTo>
                    <a:pt x="-1405" y="47423"/>
                    <a:pt x="-366" y="53122"/>
                    <a:pt x="3192" y="53364"/>
                  </a:cubicBezTo>
                  <a:cubicBezTo>
                    <a:pt x="39384" y="55828"/>
                    <a:pt x="387729" y="36729"/>
                    <a:pt x="706801" y="10537"/>
                  </a:cubicBezTo>
                  <a:cubicBezTo>
                    <a:pt x="713492" y="9987"/>
                    <a:pt x="713736" y="-575"/>
                    <a:pt x="707012" y="25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3" name="Google Shape;4003;p33"/>
            <p:cNvSpPr/>
            <p:nvPr/>
          </p:nvSpPr>
          <p:spPr>
            <a:xfrm>
              <a:off x="9897320" y="2103861"/>
              <a:ext cx="74936" cy="34681"/>
            </a:xfrm>
            <a:custGeom>
              <a:rect b="b" l="l" r="r" t="t"/>
              <a:pathLst>
                <a:path extrusionOk="0" h="34681" w="74936">
                  <a:moveTo>
                    <a:pt x="74300" y="29279"/>
                  </a:moveTo>
                  <a:cubicBezTo>
                    <a:pt x="58618" y="7573"/>
                    <a:pt x="28556" y="-3901"/>
                    <a:pt x="2417" y="1202"/>
                  </a:cubicBezTo>
                  <a:cubicBezTo>
                    <a:pt x="-1327" y="1932"/>
                    <a:pt x="-484" y="8031"/>
                    <a:pt x="3317" y="7859"/>
                  </a:cubicBezTo>
                  <a:cubicBezTo>
                    <a:pt x="29592" y="6659"/>
                    <a:pt x="50158" y="15089"/>
                    <a:pt x="68586" y="33687"/>
                  </a:cubicBezTo>
                  <a:cubicBezTo>
                    <a:pt x="71403" y="36530"/>
                    <a:pt x="76781" y="32714"/>
                    <a:pt x="74300" y="29279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4" name="Google Shape;4004;p33"/>
            <p:cNvSpPr/>
            <p:nvPr/>
          </p:nvSpPr>
          <p:spPr>
            <a:xfrm>
              <a:off x="9930939" y="2197844"/>
              <a:ext cx="47077" cy="24091"/>
            </a:xfrm>
            <a:custGeom>
              <a:rect b="b" l="l" r="r" t="t"/>
              <a:pathLst>
                <a:path extrusionOk="0" h="24091" w="47077">
                  <a:moveTo>
                    <a:pt x="40543" y="838"/>
                  </a:moveTo>
                  <a:cubicBezTo>
                    <a:pt x="29011" y="10087"/>
                    <a:pt x="18403" y="16589"/>
                    <a:pt x="3175" y="17446"/>
                  </a:cubicBezTo>
                  <a:cubicBezTo>
                    <a:pt x="-1048" y="17684"/>
                    <a:pt x="-1068" y="23810"/>
                    <a:pt x="3175" y="24023"/>
                  </a:cubicBezTo>
                  <a:cubicBezTo>
                    <a:pt x="19058" y="24822"/>
                    <a:pt x="36822" y="18661"/>
                    <a:pt x="46372" y="5336"/>
                  </a:cubicBezTo>
                  <a:cubicBezTo>
                    <a:pt x="49025" y="1636"/>
                    <a:pt x="43555" y="-1579"/>
                    <a:pt x="40543" y="838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5" name="Google Shape;4005;p33"/>
            <p:cNvSpPr/>
            <p:nvPr/>
          </p:nvSpPr>
          <p:spPr>
            <a:xfrm>
              <a:off x="9969342" y="1680918"/>
              <a:ext cx="115673" cy="418725"/>
            </a:xfrm>
            <a:custGeom>
              <a:rect b="b" l="l" r="r" t="t"/>
              <a:pathLst>
                <a:path extrusionOk="0" h="418725" w="115673">
                  <a:moveTo>
                    <a:pt x="107340" y="2940"/>
                  </a:moveTo>
                  <a:cubicBezTo>
                    <a:pt x="65813" y="138434"/>
                    <a:pt x="28249" y="275677"/>
                    <a:pt x="77" y="414613"/>
                  </a:cubicBezTo>
                  <a:cubicBezTo>
                    <a:pt x="-758" y="418729"/>
                    <a:pt x="5464" y="420514"/>
                    <a:pt x="6419" y="416362"/>
                  </a:cubicBezTo>
                  <a:cubicBezTo>
                    <a:pt x="38277" y="278044"/>
                    <a:pt x="72900" y="140640"/>
                    <a:pt x="115459" y="5179"/>
                  </a:cubicBezTo>
                  <a:cubicBezTo>
                    <a:pt x="117088" y="0"/>
                    <a:pt x="108926" y="-2237"/>
                    <a:pt x="107340" y="2940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6" name="Google Shape;4006;p33"/>
            <p:cNvSpPr/>
            <p:nvPr/>
          </p:nvSpPr>
          <p:spPr>
            <a:xfrm>
              <a:off x="10039055" y="1894291"/>
              <a:ext cx="261906" cy="287514"/>
            </a:xfrm>
            <a:custGeom>
              <a:rect b="b" l="l" r="r" t="t"/>
              <a:pathLst>
                <a:path extrusionOk="0" h="287514" w="261906">
                  <a:moveTo>
                    <a:pt x="254350" y="1282"/>
                  </a:moveTo>
                  <a:cubicBezTo>
                    <a:pt x="178624" y="74177"/>
                    <a:pt x="21231" y="249074"/>
                    <a:pt x="516" y="282533"/>
                  </a:cubicBezTo>
                  <a:cubicBezTo>
                    <a:pt x="-1545" y="285861"/>
                    <a:pt x="3054" y="289156"/>
                    <a:pt x="5799" y="286609"/>
                  </a:cubicBezTo>
                  <a:cubicBezTo>
                    <a:pt x="32856" y="261499"/>
                    <a:pt x="33839" y="242708"/>
                    <a:pt x="260623" y="7553"/>
                  </a:cubicBezTo>
                  <a:cubicBezTo>
                    <a:pt x="264589" y="3440"/>
                    <a:pt x="258469" y="-2682"/>
                    <a:pt x="254350" y="1282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7" name="Google Shape;4007;p33"/>
            <p:cNvSpPr/>
            <p:nvPr/>
          </p:nvSpPr>
          <p:spPr>
            <a:xfrm>
              <a:off x="9277227" y="2214743"/>
              <a:ext cx="621006" cy="49044"/>
            </a:xfrm>
            <a:custGeom>
              <a:rect b="b" l="l" r="r" t="t"/>
              <a:pathLst>
                <a:path extrusionOk="0" h="49044" w="621006">
                  <a:moveTo>
                    <a:pt x="616725" y="1"/>
                  </a:moveTo>
                  <a:cubicBezTo>
                    <a:pt x="484493" y="1779"/>
                    <a:pt x="138750" y="20242"/>
                    <a:pt x="2420" y="42382"/>
                  </a:cubicBezTo>
                  <a:cubicBezTo>
                    <a:pt x="-1336" y="42992"/>
                    <a:pt x="-476" y="49282"/>
                    <a:pt x="3320" y="49038"/>
                  </a:cubicBezTo>
                  <a:cubicBezTo>
                    <a:pt x="179765" y="37713"/>
                    <a:pt x="209382" y="20952"/>
                    <a:pt x="616725" y="8872"/>
                  </a:cubicBezTo>
                  <a:cubicBezTo>
                    <a:pt x="622416" y="8701"/>
                    <a:pt x="622451" y="-77"/>
                    <a:pt x="616725" y="1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8" name="Google Shape;4008;p33"/>
            <p:cNvSpPr/>
            <p:nvPr/>
          </p:nvSpPr>
          <p:spPr>
            <a:xfrm>
              <a:off x="9412520" y="1420746"/>
              <a:ext cx="421296" cy="737991"/>
            </a:xfrm>
            <a:custGeom>
              <a:rect b="b" l="l" r="r" t="t"/>
              <a:pathLst>
                <a:path extrusionOk="0" h="737991" w="421296">
                  <a:moveTo>
                    <a:pt x="39144" y="737992"/>
                  </a:moveTo>
                  <a:cubicBezTo>
                    <a:pt x="163515" y="217187"/>
                    <a:pt x="164817" y="229773"/>
                    <a:pt x="152654" y="196502"/>
                  </a:cubicBezTo>
                  <a:cubicBezTo>
                    <a:pt x="130579" y="136054"/>
                    <a:pt x="26046" y="171122"/>
                    <a:pt x="2469" y="100085"/>
                  </a:cubicBezTo>
                  <a:cubicBezTo>
                    <a:pt x="-7545" y="69831"/>
                    <a:pt x="14439" y="41087"/>
                    <a:pt x="40781" y="28627"/>
                  </a:cubicBezTo>
                  <a:cubicBezTo>
                    <a:pt x="106882" y="-2596"/>
                    <a:pt x="277507" y="-6474"/>
                    <a:pt x="356567" y="8301"/>
                  </a:cubicBezTo>
                  <a:cubicBezTo>
                    <a:pt x="421193" y="20345"/>
                    <a:pt x="430429" y="63731"/>
                    <a:pt x="414481" y="97468"/>
                  </a:cubicBezTo>
                  <a:cubicBezTo>
                    <a:pt x="380935" y="168388"/>
                    <a:pt x="286967" y="130043"/>
                    <a:pt x="268739" y="184000"/>
                  </a:cubicBezTo>
                  <a:cubicBezTo>
                    <a:pt x="258894" y="213129"/>
                    <a:pt x="262829" y="213017"/>
                    <a:pt x="340748" y="501508"/>
                  </a:cubicBezTo>
                  <a:cubicBezTo>
                    <a:pt x="343400" y="511325"/>
                    <a:pt x="395318" y="703398"/>
                    <a:pt x="395367" y="703613"/>
                  </a:cubicBezTo>
                  <a:cubicBezTo>
                    <a:pt x="372390" y="705487"/>
                    <a:pt x="376538" y="707333"/>
                    <a:pt x="373745" y="696959"/>
                  </a:cubicBezTo>
                  <a:cubicBezTo>
                    <a:pt x="359391" y="644093"/>
                    <a:pt x="420813" y="870565"/>
                    <a:pt x="258894" y="269256"/>
                  </a:cubicBezTo>
                  <a:cubicBezTo>
                    <a:pt x="212497" y="96667"/>
                    <a:pt x="334004" y="155265"/>
                    <a:pt x="386096" y="105399"/>
                  </a:cubicBezTo>
                  <a:cubicBezTo>
                    <a:pt x="408271" y="84180"/>
                    <a:pt x="409101" y="48548"/>
                    <a:pt x="379336" y="34238"/>
                  </a:cubicBezTo>
                  <a:cubicBezTo>
                    <a:pt x="323433" y="7339"/>
                    <a:pt x="62359" y="9744"/>
                    <a:pt x="25494" y="64897"/>
                  </a:cubicBezTo>
                  <a:cubicBezTo>
                    <a:pt x="3362" y="98000"/>
                    <a:pt x="41227" y="122959"/>
                    <a:pt x="69206" y="130657"/>
                  </a:cubicBezTo>
                  <a:cubicBezTo>
                    <a:pt x="224007" y="173238"/>
                    <a:pt x="197208" y="153790"/>
                    <a:pt x="59235" y="735865"/>
                  </a:cubicBezTo>
                  <a:lnTo>
                    <a:pt x="39144" y="737992"/>
                  </a:ln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9" name="Google Shape;4009;p33"/>
            <p:cNvSpPr/>
            <p:nvPr/>
          </p:nvSpPr>
          <p:spPr>
            <a:xfrm>
              <a:off x="9290597" y="2110454"/>
              <a:ext cx="586537" cy="65074"/>
            </a:xfrm>
            <a:custGeom>
              <a:rect b="b" l="l" r="r" t="t"/>
              <a:pathLst>
                <a:path extrusionOk="0" h="65074" w="586537">
                  <a:moveTo>
                    <a:pt x="582377" y="17"/>
                  </a:moveTo>
                  <a:cubicBezTo>
                    <a:pt x="337552" y="19802"/>
                    <a:pt x="106762" y="44943"/>
                    <a:pt x="3110" y="58525"/>
                  </a:cubicBezTo>
                  <a:cubicBezTo>
                    <a:pt x="-961" y="59059"/>
                    <a:pt x="-1111" y="65497"/>
                    <a:pt x="3110" y="65053"/>
                  </a:cubicBezTo>
                  <a:cubicBezTo>
                    <a:pt x="297714" y="34070"/>
                    <a:pt x="349338" y="27270"/>
                    <a:pt x="582377" y="8688"/>
                  </a:cubicBezTo>
                  <a:cubicBezTo>
                    <a:pt x="587902" y="8246"/>
                    <a:pt x="587946" y="-432"/>
                    <a:pt x="582377" y="17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0" name="Google Shape;4010;p33"/>
            <p:cNvSpPr/>
            <p:nvPr/>
          </p:nvSpPr>
          <p:spPr>
            <a:xfrm>
              <a:off x="9963882" y="2207278"/>
              <a:ext cx="58490" cy="56935"/>
            </a:xfrm>
            <a:custGeom>
              <a:rect b="b" l="l" r="r" t="t"/>
              <a:pathLst>
                <a:path extrusionOk="0" h="56935" w="58490">
                  <a:moveTo>
                    <a:pt x="35203" y="414"/>
                  </a:moveTo>
                  <a:cubicBezTo>
                    <a:pt x="75566" y="6421"/>
                    <a:pt x="58617" y="65283"/>
                    <a:pt x="21216" y="55931"/>
                  </a:cubicBezTo>
                  <a:cubicBezTo>
                    <a:pt x="-14692" y="46854"/>
                    <a:pt x="-1657" y="-5137"/>
                    <a:pt x="35203" y="414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1" name="Google Shape;4011;p33"/>
            <p:cNvSpPr/>
            <p:nvPr/>
          </p:nvSpPr>
          <p:spPr>
            <a:xfrm>
              <a:off x="9910686" y="2139311"/>
              <a:ext cx="58490" cy="56935"/>
            </a:xfrm>
            <a:custGeom>
              <a:rect b="b" l="l" r="r" t="t"/>
              <a:pathLst>
                <a:path extrusionOk="0" h="56935" w="58490">
                  <a:moveTo>
                    <a:pt x="35203" y="414"/>
                  </a:moveTo>
                  <a:cubicBezTo>
                    <a:pt x="75566" y="6421"/>
                    <a:pt x="58617" y="65283"/>
                    <a:pt x="21216" y="55931"/>
                  </a:cubicBezTo>
                  <a:cubicBezTo>
                    <a:pt x="-14692" y="46853"/>
                    <a:pt x="-1657" y="-5138"/>
                    <a:pt x="35203" y="414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12" name="Google Shape;4012;p33"/>
          <p:cNvGrpSpPr/>
          <p:nvPr/>
        </p:nvGrpSpPr>
        <p:grpSpPr>
          <a:xfrm>
            <a:off x="4252085" y="1484787"/>
            <a:ext cx="1254369" cy="421898"/>
            <a:chOff x="8504170" y="2969573"/>
            <a:chExt cx="2508738" cy="843795"/>
          </a:xfrm>
        </p:grpSpPr>
        <p:sp>
          <p:nvSpPr>
            <p:cNvPr id="4013" name="Google Shape;4013;p33"/>
            <p:cNvSpPr/>
            <p:nvPr/>
          </p:nvSpPr>
          <p:spPr>
            <a:xfrm>
              <a:off x="8804936" y="3028251"/>
              <a:ext cx="242359" cy="747189"/>
            </a:xfrm>
            <a:custGeom>
              <a:rect b="b" l="l" r="r" t="t"/>
              <a:pathLst>
                <a:path extrusionOk="0" h="747189" w="242359">
                  <a:moveTo>
                    <a:pt x="241327" y="677095"/>
                  </a:moveTo>
                  <a:cubicBezTo>
                    <a:pt x="235010" y="671329"/>
                    <a:pt x="224197" y="656697"/>
                    <a:pt x="176897" y="615454"/>
                  </a:cubicBezTo>
                  <a:cubicBezTo>
                    <a:pt x="169843" y="609306"/>
                    <a:pt x="151007" y="599291"/>
                    <a:pt x="157480" y="583348"/>
                  </a:cubicBezTo>
                  <a:cubicBezTo>
                    <a:pt x="170184" y="552050"/>
                    <a:pt x="178593" y="553638"/>
                    <a:pt x="223625" y="488250"/>
                  </a:cubicBezTo>
                  <a:cubicBezTo>
                    <a:pt x="225557" y="485457"/>
                    <a:pt x="224799" y="488436"/>
                    <a:pt x="234678" y="479334"/>
                  </a:cubicBezTo>
                  <a:cubicBezTo>
                    <a:pt x="172582" y="427061"/>
                    <a:pt x="189346" y="425464"/>
                    <a:pt x="163310" y="412876"/>
                  </a:cubicBezTo>
                  <a:cubicBezTo>
                    <a:pt x="159100" y="410842"/>
                    <a:pt x="148770" y="396004"/>
                    <a:pt x="147907" y="385386"/>
                  </a:cubicBezTo>
                  <a:cubicBezTo>
                    <a:pt x="146808" y="371895"/>
                    <a:pt x="151840" y="371679"/>
                    <a:pt x="155448" y="366495"/>
                  </a:cubicBezTo>
                  <a:cubicBezTo>
                    <a:pt x="158634" y="351898"/>
                    <a:pt x="177550" y="334524"/>
                    <a:pt x="181719" y="322736"/>
                  </a:cubicBezTo>
                  <a:cubicBezTo>
                    <a:pt x="184062" y="316105"/>
                    <a:pt x="191037" y="316829"/>
                    <a:pt x="210820" y="293166"/>
                  </a:cubicBezTo>
                  <a:cubicBezTo>
                    <a:pt x="216485" y="286390"/>
                    <a:pt x="221799" y="279222"/>
                    <a:pt x="227825" y="272693"/>
                  </a:cubicBezTo>
                  <a:cubicBezTo>
                    <a:pt x="202451" y="249140"/>
                    <a:pt x="223023" y="275762"/>
                    <a:pt x="201573" y="246769"/>
                  </a:cubicBezTo>
                  <a:cubicBezTo>
                    <a:pt x="197820" y="241701"/>
                    <a:pt x="191859" y="238326"/>
                    <a:pt x="187655" y="233524"/>
                  </a:cubicBezTo>
                  <a:cubicBezTo>
                    <a:pt x="183666" y="228973"/>
                    <a:pt x="172005" y="203522"/>
                    <a:pt x="167309" y="200378"/>
                  </a:cubicBezTo>
                  <a:cubicBezTo>
                    <a:pt x="155538" y="192502"/>
                    <a:pt x="153601" y="183064"/>
                    <a:pt x="144229" y="173164"/>
                  </a:cubicBezTo>
                  <a:cubicBezTo>
                    <a:pt x="140230" y="168945"/>
                    <a:pt x="137340" y="163138"/>
                    <a:pt x="140170" y="156448"/>
                  </a:cubicBezTo>
                  <a:cubicBezTo>
                    <a:pt x="140636" y="155343"/>
                    <a:pt x="139201" y="142133"/>
                    <a:pt x="149286" y="137768"/>
                  </a:cubicBezTo>
                  <a:cubicBezTo>
                    <a:pt x="153652" y="135879"/>
                    <a:pt x="157124" y="131012"/>
                    <a:pt x="162226" y="124040"/>
                  </a:cubicBezTo>
                  <a:cubicBezTo>
                    <a:pt x="167234" y="117209"/>
                    <a:pt x="185558" y="109956"/>
                    <a:pt x="190595" y="103150"/>
                  </a:cubicBezTo>
                  <a:cubicBezTo>
                    <a:pt x="242787" y="32609"/>
                    <a:pt x="266655" y="71486"/>
                    <a:pt x="208462" y="17053"/>
                  </a:cubicBezTo>
                  <a:cubicBezTo>
                    <a:pt x="200956" y="10036"/>
                    <a:pt x="200921" y="6706"/>
                    <a:pt x="194755" y="0"/>
                  </a:cubicBezTo>
                  <a:cubicBezTo>
                    <a:pt x="121655" y="1843"/>
                    <a:pt x="64782" y="3260"/>
                    <a:pt x="29735" y="4124"/>
                  </a:cubicBezTo>
                  <a:cubicBezTo>
                    <a:pt x="51280" y="22809"/>
                    <a:pt x="81812" y="41394"/>
                    <a:pt x="82855" y="50133"/>
                  </a:cubicBezTo>
                  <a:cubicBezTo>
                    <a:pt x="74772" y="69883"/>
                    <a:pt x="43082" y="87629"/>
                    <a:pt x="19033" y="121639"/>
                  </a:cubicBezTo>
                  <a:cubicBezTo>
                    <a:pt x="38446" y="161812"/>
                    <a:pt x="54075" y="150661"/>
                    <a:pt x="64787" y="165107"/>
                  </a:cubicBezTo>
                  <a:cubicBezTo>
                    <a:pt x="93703" y="204110"/>
                    <a:pt x="110828" y="202191"/>
                    <a:pt x="70377" y="248010"/>
                  </a:cubicBezTo>
                  <a:cubicBezTo>
                    <a:pt x="-8407" y="337247"/>
                    <a:pt x="-2075" y="312720"/>
                    <a:pt x="22977" y="341632"/>
                  </a:cubicBezTo>
                  <a:cubicBezTo>
                    <a:pt x="24106" y="342933"/>
                    <a:pt x="25059" y="344550"/>
                    <a:pt x="26469" y="345404"/>
                  </a:cubicBezTo>
                  <a:cubicBezTo>
                    <a:pt x="43789" y="355927"/>
                    <a:pt x="63618" y="383970"/>
                    <a:pt x="69198" y="386245"/>
                  </a:cubicBezTo>
                  <a:cubicBezTo>
                    <a:pt x="71335" y="387119"/>
                    <a:pt x="73889" y="389008"/>
                    <a:pt x="74596" y="391022"/>
                  </a:cubicBezTo>
                  <a:cubicBezTo>
                    <a:pt x="77918" y="400440"/>
                    <a:pt x="95850" y="408084"/>
                    <a:pt x="99097" y="414775"/>
                  </a:cubicBezTo>
                  <a:cubicBezTo>
                    <a:pt x="112549" y="442516"/>
                    <a:pt x="102629" y="444279"/>
                    <a:pt x="95349" y="450056"/>
                  </a:cubicBezTo>
                  <a:cubicBezTo>
                    <a:pt x="95138" y="450754"/>
                    <a:pt x="78625" y="476245"/>
                    <a:pt x="68284" y="483815"/>
                  </a:cubicBezTo>
                  <a:cubicBezTo>
                    <a:pt x="46102" y="500054"/>
                    <a:pt x="2832" y="556415"/>
                    <a:pt x="2551" y="556747"/>
                  </a:cubicBezTo>
                  <a:cubicBezTo>
                    <a:pt x="-3385" y="563834"/>
                    <a:pt x="-2060" y="562307"/>
                    <a:pt x="41125" y="606870"/>
                  </a:cubicBezTo>
                  <a:cubicBezTo>
                    <a:pt x="43333" y="609141"/>
                    <a:pt x="42249" y="615675"/>
                    <a:pt x="82604" y="651353"/>
                  </a:cubicBezTo>
                  <a:cubicBezTo>
                    <a:pt x="83894" y="652493"/>
                    <a:pt x="85249" y="653829"/>
                    <a:pt x="86809" y="654347"/>
                  </a:cubicBezTo>
                  <a:cubicBezTo>
                    <a:pt x="126352" y="667471"/>
                    <a:pt x="109217" y="717575"/>
                    <a:pt x="66388" y="737706"/>
                  </a:cubicBezTo>
                  <a:cubicBezTo>
                    <a:pt x="62038" y="739751"/>
                    <a:pt x="63719" y="742875"/>
                    <a:pt x="58731" y="747190"/>
                  </a:cubicBezTo>
                  <a:cubicBezTo>
                    <a:pt x="96573" y="745401"/>
                    <a:pt x="136672" y="743900"/>
                    <a:pt x="178709" y="742649"/>
                  </a:cubicBezTo>
                  <a:cubicBezTo>
                    <a:pt x="188563" y="726355"/>
                    <a:pt x="241633" y="677376"/>
                    <a:pt x="241327" y="67709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4" name="Google Shape;4014;p33"/>
            <p:cNvSpPr/>
            <p:nvPr/>
          </p:nvSpPr>
          <p:spPr>
            <a:xfrm>
              <a:off x="9930324" y="2999892"/>
              <a:ext cx="210918" cy="772404"/>
            </a:xfrm>
            <a:custGeom>
              <a:rect b="b" l="l" r="r" t="t"/>
              <a:pathLst>
                <a:path extrusionOk="0" h="772404" w="210918">
                  <a:moveTo>
                    <a:pt x="156499" y="758401"/>
                  </a:moveTo>
                  <a:cubicBezTo>
                    <a:pt x="191235" y="721061"/>
                    <a:pt x="177331" y="732879"/>
                    <a:pt x="209744" y="706253"/>
                  </a:cubicBezTo>
                  <a:cubicBezTo>
                    <a:pt x="200908" y="698503"/>
                    <a:pt x="196714" y="690712"/>
                    <a:pt x="165049" y="661991"/>
                  </a:cubicBezTo>
                  <a:cubicBezTo>
                    <a:pt x="129987" y="630197"/>
                    <a:pt x="118913" y="626570"/>
                    <a:pt x="124939" y="611712"/>
                  </a:cubicBezTo>
                  <a:cubicBezTo>
                    <a:pt x="136339" y="583609"/>
                    <a:pt x="148641" y="576432"/>
                    <a:pt x="175380" y="539237"/>
                  </a:cubicBezTo>
                  <a:cubicBezTo>
                    <a:pt x="204235" y="499044"/>
                    <a:pt x="182263" y="526002"/>
                    <a:pt x="202138" y="507693"/>
                  </a:cubicBezTo>
                  <a:cubicBezTo>
                    <a:pt x="195339" y="501972"/>
                    <a:pt x="161135" y="471544"/>
                    <a:pt x="156624" y="464260"/>
                  </a:cubicBezTo>
                  <a:cubicBezTo>
                    <a:pt x="145059" y="445605"/>
                    <a:pt x="129294" y="441321"/>
                    <a:pt x="128220" y="439759"/>
                  </a:cubicBezTo>
                  <a:cubicBezTo>
                    <a:pt x="119314" y="426795"/>
                    <a:pt x="108121" y="407773"/>
                    <a:pt x="120288" y="397888"/>
                  </a:cubicBezTo>
                  <a:cubicBezTo>
                    <a:pt x="125155" y="393935"/>
                    <a:pt x="122425" y="388033"/>
                    <a:pt x="129405" y="382603"/>
                  </a:cubicBezTo>
                  <a:cubicBezTo>
                    <a:pt x="133494" y="370584"/>
                    <a:pt x="144889" y="363200"/>
                    <a:pt x="149173" y="351095"/>
                  </a:cubicBezTo>
                  <a:cubicBezTo>
                    <a:pt x="150498" y="347343"/>
                    <a:pt x="154898" y="344414"/>
                    <a:pt x="158370" y="341742"/>
                  </a:cubicBezTo>
                  <a:cubicBezTo>
                    <a:pt x="172881" y="330581"/>
                    <a:pt x="184255" y="313001"/>
                    <a:pt x="195274" y="301052"/>
                  </a:cubicBezTo>
                  <a:cubicBezTo>
                    <a:pt x="169911" y="277509"/>
                    <a:pt x="190477" y="304121"/>
                    <a:pt x="169022" y="275129"/>
                  </a:cubicBezTo>
                  <a:cubicBezTo>
                    <a:pt x="165269" y="270061"/>
                    <a:pt x="159309" y="266685"/>
                    <a:pt x="155104" y="261883"/>
                  </a:cubicBezTo>
                  <a:cubicBezTo>
                    <a:pt x="151115" y="257333"/>
                    <a:pt x="139460" y="231882"/>
                    <a:pt x="134758" y="228737"/>
                  </a:cubicBezTo>
                  <a:cubicBezTo>
                    <a:pt x="122987" y="220861"/>
                    <a:pt x="121051" y="211423"/>
                    <a:pt x="111678" y="201523"/>
                  </a:cubicBezTo>
                  <a:cubicBezTo>
                    <a:pt x="107679" y="197304"/>
                    <a:pt x="104789" y="191498"/>
                    <a:pt x="107619" y="184807"/>
                  </a:cubicBezTo>
                  <a:cubicBezTo>
                    <a:pt x="108351" y="183074"/>
                    <a:pt x="107564" y="180749"/>
                    <a:pt x="108045" y="178845"/>
                  </a:cubicBezTo>
                  <a:cubicBezTo>
                    <a:pt x="111236" y="166353"/>
                    <a:pt x="114427" y="168603"/>
                    <a:pt x="121477" y="162947"/>
                  </a:cubicBezTo>
                  <a:cubicBezTo>
                    <a:pt x="140458" y="138089"/>
                    <a:pt x="151190" y="140761"/>
                    <a:pt x="158034" y="131514"/>
                  </a:cubicBezTo>
                  <a:cubicBezTo>
                    <a:pt x="182835" y="97992"/>
                    <a:pt x="185535" y="106274"/>
                    <a:pt x="210918" y="77594"/>
                  </a:cubicBezTo>
                  <a:cubicBezTo>
                    <a:pt x="208630" y="75579"/>
                    <a:pt x="173212" y="44242"/>
                    <a:pt x="168701" y="36963"/>
                  </a:cubicBezTo>
                  <a:cubicBezTo>
                    <a:pt x="153057" y="11723"/>
                    <a:pt x="144728" y="23377"/>
                    <a:pt x="132004" y="0"/>
                  </a:cubicBezTo>
                  <a:cubicBezTo>
                    <a:pt x="88944" y="1231"/>
                    <a:pt x="45568" y="2456"/>
                    <a:pt x="2132" y="3672"/>
                  </a:cubicBezTo>
                  <a:cubicBezTo>
                    <a:pt x="10019" y="11774"/>
                    <a:pt x="24675" y="25863"/>
                    <a:pt x="51493" y="50580"/>
                  </a:cubicBezTo>
                  <a:cubicBezTo>
                    <a:pt x="86079" y="82496"/>
                    <a:pt x="106911" y="63077"/>
                    <a:pt x="27480" y="136628"/>
                  </a:cubicBezTo>
                  <a:cubicBezTo>
                    <a:pt x="25613" y="151104"/>
                    <a:pt x="7867" y="141726"/>
                    <a:pt x="34489" y="173626"/>
                  </a:cubicBezTo>
                  <a:cubicBezTo>
                    <a:pt x="39888" y="180091"/>
                    <a:pt x="59933" y="186706"/>
                    <a:pt x="64950" y="193477"/>
                  </a:cubicBezTo>
                  <a:cubicBezTo>
                    <a:pt x="99992" y="240737"/>
                    <a:pt x="114814" y="228968"/>
                    <a:pt x="47414" y="301825"/>
                  </a:cubicBezTo>
                  <a:cubicBezTo>
                    <a:pt x="10993" y="341205"/>
                    <a:pt x="12011" y="339567"/>
                    <a:pt x="5483" y="352662"/>
                  </a:cubicBezTo>
                  <a:cubicBezTo>
                    <a:pt x="26341" y="371538"/>
                    <a:pt x="24404" y="372417"/>
                    <a:pt x="26627" y="373773"/>
                  </a:cubicBezTo>
                  <a:cubicBezTo>
                    <a:pt x="43947" y="384296"/>
                    <a:pt x="63776" y="412339"/>
                    <a:pt x="69356" y="414614"/>
                  </a:cubicBezTo>
                  <a:cubicBezTo>
                    <a:pt x="71498" y="415488"/>
                    <a:pt x="74047" y="417377"/>
                    <a:pt x="74759" y="419391"/>
                  </a:cubicBezTo>
                  <a:cubicBezTo>
                    <a:pt x="80018" y="434264"/>
                    <a:pt x="109636" y="434977"/>
                    <a:pt x="105391" y="470996"/>
                  </a:cubicBezTo>
                  <a:cubicBezTo>
                    <a:pt x="85412" y="485959"/>
                    <a:pt x="84022" y="500777"/>
                    <a:pt x="68447" y="512179"/>
                  </a:cubicBezTo>
                  <a:cubicBezTo>
                    <a:pt x="54660" y="522270"/>
                    <a:pt x="12538" y="569068"/>
                    <a:pt x="7019" y="580596"/>
                  </a:cubicBezTo>
                  <a:cubicBezTo>
                    <a:pt x="551" y="594097"/>
                    <a:pt x="-15189" y="576944"/>
                    <a:pt x="41293" y="635234"/>
                  </a:cubicBezTo>
                  <a:cubicBezTo>
                    <a:pt x="43275" y="637289"/>
                    <a:pt x="43882" y="640659"/>
                    <a:pt x="45819" y="642779"/>
                  </a:cubicBezTo>
                  <a:cubicBezTo>
                    <a:pt x="50074" y="647430"/>
                    <a:pt x="81478" y="680893"/>
                    <a:pt x="86982" y="682721"/>
                  </a:cubicBezTo>
                  <a:cubicBezTo>
                    <a:pt x="93284" y="684815"/>
                    <a:pt x="109164" y="695419"/>
                    <a:pt x="107112" y="701230"/>
                  </a:cubicBezTo>
                  <a:cubicBezTo>
                    <a:pt x="117393" y="727736"/>
                    <a:pt x="99119" y="738485"/>
                    <a:pt x="92652" y="745994"/>
                  </a:cubicBezTo>
                  <a:cubicBezTo>
                    <a:pt x="77343" y="763780"/>
                    <a:pt x="64444" y="765543"/>
                    <a:pt x="63656" y="768386"/>
                  </a:cubicBezTo>
                  <a:cubicBezTo>
                    <a:pt x="63370" y="769411"/>
                    <a:pt x="63009" y="770295"/>
                    <a:pt x="62597" y="771099"/>
                  </a:cubicBezTo>
                  <a:cubicBezTo>
                    <a:pt x="90288" y="771520"/>
                    <a:pt x="117890" y="771957"/>
                    <a:pt x="145380" y="772405"/>
                  </a:cubicBezTo>
                  <a:cubicBezTo>
                    <a:pt x="144979" y="770164"/>
                    <a:pt x="149389" y="766046"/>
                    <a:pt x="156499" y="75840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5" name="Google Shape;4015;p33"/>
            <p:cNvSpPr/>
            <p:nvPr/>
          </p:nvSpPr>
          <p:spPr>
            <a:xfrm>
              <a:off x="10279342" y="2989328"/>
              <a:ext cx="244135" cy="789427"/>
            </a:xfrm>
            <a:custGeom>
              <a:rect b="b" l="l" r="r" t="t"/>
              <a:pathLst>
                <a:path extrusionOk="0" h="789427" w="244135">
                  <a:moveTo>
                    <a:pt x="217549" y="738681"/>
                  </a:moveTo>
                  <a:cubicBezTo>
                    <a:pt x="218713" y="736647"/>
                    <a:pt x="223615" y="736943"/>
                    <a:pt x="224337" y="735999"/>
                  </a:cubicBezTo>
                  <a:cubicBezTo>
                    <a:pt x="230057" y="728509"/>
                    <a:pt x="238010" y="723225"/>
                    <a:pt x="244056" y="716083"/>
                  </a:cubicBezTo>
                  <a:cubicBezTo>
                    <a:pt x="232315" y="701009"/>
                    <a:pt x="232074" y="707986"/>
                    <a:pt x="231271" y="705249"/>
                  </a:cubicBezTo>
                  <a:cubicBezTo>
                    <a:pt x="227443" y="692289"/>
                    <a:pt x="206776" y="682826"/>
                    <a:pt x="205572" y="678572"/>
                  </a:cubicBezTo>
                  <a:cubicBezTo>
                    <a:pt x="201377" y="663754"/>
                    <a:pt x="178362" y="646129"/>
                    <a:pt x="172843" y="638705"/>
                  </a:cubicBezTo>
                  <a:cubicBezTo>
                    <a:pt x="168332" y="632633"/>
                    <a:pt x="165141" y="625314"/>
                    <a:pt x="157801" y="621733"/>
                  </a:cubicBezTo>
                  <a:cubicBezTo>
                    <a:pt x="137445" y="578446"/>
                    <a:pt x="138238" y="600888"/>
                    <a:pt x="188698" y="530075"/>
                  </a:cubicBezTo>
                  <a:cubicBezTo>
                    <a:pt x="193174" y="523792"/>
                    <a:pt x="199586" y="518914"/>
                    <a:pt x="204874" y="513163"/>
                  </a:cubicBezTo>
                  <a:cubicBezTo>
                    <a:pt x="215928" y="501149"/>
                    <a:pt x="218045" y="490987"/>
                    <a:pt x="231106" y="482609"/>
                  </a:cubicBezTo>
                  <a:cubicBezTo>
                    <a:pt x="235787" y="479600"/>
                    <a:pt x="233820" y="475753"/>
                    <a:pt x="244136" y="467992"/>
                  </a:cubicBezTo>
                  <a:cubicBezTo>
                    <a:pt x="203821" y="427478"/>
                    <a:pt x="125042" y="367454"/>
                    <a:pt x="157660" y="342234"/>
                  </a:cubicBezTo>
                  <a:cubicBezTo>
                    <a:pt x="157981" y="341983"/>
                    <a:pt x="204343" y="282482"/>
                    <a:pt x="206435" y="282050"/>
                  </a:cubicBezTo>
                  <a:cubicBezTo>
                    <a:pt x="215873" y="280096"/>
                    <a:pt x="216941" y="268760"/>
                    <a:pt x="225095" y="265374"/>
                  </a:cubicBezTo>
                  <a:cubicBezTo>
                    <a:pt x="231387" y="262757"/>
                    <a:pt x="228953" y="256001"/>
                    <a:pt x="231703" y="256097"/>
                  </a:cubicBezTo>
                  <a:cubicBezTo>
                    <a:pt x="235993" y="256243"/>
                    <a:pt x="236053" y="252943"/>
                    <a:pt x="236565" y="250441"/>
                  </a:cubicBezTo>
                  <a:cubicBezTo>
                    <a:pt x="224468" y="239476"/>
                    <a:pt x="225145" y="239697"/>
                    <a:pt x="216565" y="230114"/>
                  </a:cubicBezTo>
                  <a:cubicBezTo>
                    <a:pt x="215662" y="229104"/>
                    <a:pt x="177143" y="207817"/>
                    <a:pt x="171408" y="200212"/>
                  </a:cubicBezTo>
                  <a:cubicBezTo>
                    <a:pt x="162336" y="188177"/>
                    <a:pt x="162643" y="173154"/>
                    <a:pt x="172803" y="159512"/>
                  </a:cubicBezTo>
                  <a:cubicBezTo>
                    <a:pt x="178382" y="152018"/>
                    <a:pt x="175858" y="145182"/>
                    <a:pt x="182823" y="143710"/>
                  </a:cubicBezTo>
                  <a:cubicBezTo>
                    <a:pt x="183405" y="143589"/>
                    <a:pt x="180971" y="146357"/>
                    <a:pt x="196485" y="120715"/>
                  </a:cubicBezTo>
                  <a:cubicBezTo>
                    <a:pt x="199109" y="116380"/>
                    <a:pt x="198066" y="124040"/>
                    <a:pt x="217659" y="99086"/>
                  </a:cubicBezTo>
                  <a:cubicBezTo>
                    <a:pt x="224904" y="89859"/>
                    <a:pt x="127330" y="40113"/>
                    <a:pt x="139281" y="0"/>
                  </a:cubicBezTo>
                  <a:cubicBezTo>
                    <a:pt x="103095" y="1125"/>
                    <a:pt x="65966" y="2255"/>
                    <a:pt x="28125" y="3395"/>
                  </a:cubicBezTo>
                  <a:cubicBezTo>
                    <a:pt x="47552" y="19795"/>
                    <a:pt x="40904" y="22708"/>
                    <a:pt x="79428" y="51901"/>
                  </a:cubicBezTo>
                  <a:cubicBezTo>
                    <a:pt x="160304" y="113191"/>
                    <a:pt x="76904" y="134151"/>
                    <a:pt x="67431" y="148793"/>
                  </a:cubicBezTo>
                  <a:cubicBezTo>
                    <a:pt x="58721" y="162249"/>
                    <a:pt x="44943" y="172009"/>
                    <a:pt x="39173" y="187635"/>
                  </a:cubicBezTo>
                  <a:cubicBezTo>
                    <a:pt x="39063" y="187931"/>
                    <a:pt x="38746" y="188187"/>
                    <a:pt x="38546" y="188469"/>
                  </a:cubicBezTo>
                  <a:cubicBezTo>
                    <a:pt x="41907" y="191397"/>
                    <a:pt x="38044" y="206586"/>
                    <a:pt x="44291" y="215216"/>
                  </a:cubicBezTo>
                  <a:cubicBezTo>
                    <a:pt x="45109" y="216351"/>
                    <a:pt x="46468" y="217250"/>
                    <a:pt x="46870" y="218486"/>
                  </a:cubicBezTo>
                  <a:cubicBezTo>
                    <a:pt x="53729" y="239456"/>
                    <a:pt x="76312" y="246870"/>
                    <a:pt x="82704" y="284747"/>
                  </a:cubicBezTo>
                  <a:cubicBezTo>
                    <a:pt x="83096" y="287058"/>
                    <a:pt x="83778" y="291222"/>
                    <a:pt x="83081" y="291508"/>
                  </a:cubicBezTo>
                  <a:cubicBezTo>
                    <a:pt x="75008" y="294813"/>
                    <a:pt x="88469" y="293311"/>
                    <a:pt x="60091" y="317130"/>
                  </a:cubicBezTo>
                  <a:cubicBezTo>
                    <a:pt x="62534" y="329195"/>
                    <a:pt x="47507" y="329788"/>
                    <a:pt x="16318" y="372794"/>
                  </a:cubicBezTo>
                  <a:cubicBezTo>
                    <a:pt x="22113" y="377560"/>
                    <a:pt x="23945" y="376531"/>
                    <a:pt x="24748" y="378334"/>
                  </a:cubicBezTo>
                  <a:cubicBezTo>
                    <a:pt x="28345" y="386436"/>
                    <a:pt x="95278" y="456460"/>
                    <a:pt x="104646" y="467028"/>
                  </a:cubicBezTo>
                  <a:cubicBezTo>
                    <a:pt x="117621" y="481665"/>
                    <a:pt x="111745" y="492705"/>
                    <a:pt x="100376" y="496236"/>
                  </a:cubicBezTo>
                  <a:cubicBezTo>
                    <a:pt x="97782" y="504408"/>
                    <a:pt x="95735" y="502891"/>
                    <a:pt x="87927" y="514218"/>
                  </a:cubicBezTo>
                  <a:cubicBezTo>
                    <a:pt x="74666" y="533466"/>
                    <a:pt x="61982" y="536680"/>
                    <a:pt x="61495" y="539599"/>
                  </a:cubicBezTo>
                  <a:cubicBezTo>
                    <a:pt x="60487" y="545681"/>
                    <a:pt x="15987" y="589165"/>
                    <a:pt x="8943" y="601938"/>
                  </a:cubicBezTo>
                  <a:cubicBezTo>
                    <a:pt x="-1188" y="620296"/>
                    <a:pt x="-7846" y="598783"/>
                    <a:pt x="18310" y="628981"/>
                  </a:cubicBezTo>
                  <a:cubicBezTo>
                    <a:pt x="19439" y="630282"/>
                    <a:pt x="20393" y="631899"/>
                    <a:pt x="21802" y="632758"/>
                  </a:cubicBezTo>
                  <a:cubicBezTo>
                    <a:pt x="39123" y="643281"/>
                    <a:pt x="58952" y="671324"/>
                    <a:pt x="64531" y="673599"/>
                  </a:cubicBezTo>
                  <a:cubicBezTo>
                    <a:pt x="66669" y="674473"/>
                    <a:pt x="69222" y="676362"/>
                    <a:pt x="69935" y="678376"/>
                  </a:cubicBezTo>
                  <a:cubicBezTo>
                    <a:pt x="74325" y="690793"/>
                    <a:pt x="90291" y="690175"/>
                    <a:pt x="97561" y="709377"/>
                  </a:cubicBezTo>
                  <a:cubicBezTo>
                    <a:pt x="114224" y="713275"/>
                    <a:pt x="120832" y="733738"/>
                    <a:pt x="105223" y="744628"/>
                  </a:cubicBezTo>
                  <a:cubicBezTo>
                    <a:pt x="103000" y="746175"/>
                    <a:pt x="82504" y="771249"/>
                    <a:pt x="71887" y="781220"/>
                  </a:cubicBezTo>
                  <a:cubicBezTo>
                    <a:pt x="69328" y="783621"/>
                    <a:pt x="67421" y="785740"/>
                    <a:pt x="65936" y="787634"/>
                  </a:cubicBezTo>
                  <a:cubicBezTo>
                    <a:pt x="99854" y="788242"/>
                    <a:pt x="133305" y="788839"/>
                    <a:pt x="166180" y="789427"/>
                  </a:cubicBezTo>
                  <a:cubicBezTo>
                    <a:pt x="175628" y="779527"/>
                    <a:pt x="217498" y="738766"/>
                    <a:pt x="217549" y="7386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6" name="Google Shape;4016;p33"/>
            <p:cNvSpPr/>
            <p:nvPr/>
          </p:nvSpPr>
          <p:spPr>
            <a:xfrm>
              <a:off x="10830782" y="2969573"/>
              <a:ext cx="152381" cy="477957"/>
            </a:xfrm>
            <a:custGeom>
              <a:rect b="b" l="l" r="r" t="t"/>
              <a:pathLst>
                <a:path extrusionOk="0" h="477957" w="152381">
                  <a:moveTo>
                    <a:pt x="18153" y="12432"/>
                  </a:moveTo>
                  <a:cubicBezTo>
                    <a:pt x="16227" y="14586"/>
                    <a:pt x="13567" y="15872"/>
                    <a:pt x="12428" y="19012"/>
                  </a:cubicBezTo>
                  <a:cubicBezTo>
                    <a:pt x="9157" y="28048"/>
                    <a:pt x="-1335" y="24296"/>
                    <a:pt x="6397" y="30343"/>
                  </a:cubicBezTo>
                  <a:cubicBezTo>
                    <a:pt x="31670" y="50103"/>
                    <a:pt x="20858" y="50922"/>
                    <a:pt x="61273" y="81552"/>
                  </a:cubicBezTo>
                  <a:cubicBezTo>
                    <a:pt x="140233" y="141389"/>
                    <a:pt x="57987" y="162706"/>
                    <a:pt x="49623" y="175625"/>
                  </a:cubicBezTo>
                  <a:cubicBezTo>
                    <a:pt x="41168" y="188690"/>
                    <a:pt x="27787" y="198163"/>
                    <a:pt x="22187" y="213337"/>
                  </a:cubicBezTo>
                  <a:cubicBezTo>
                    <a:pt x="22082" y="213623"/>
                    <a:pt x="21776" y="213875"/>
                    <a:pt x="21575" y="214146"/>
                  </a:cubicBezTo>
                  <a:cubicBezTo>
                    <a:pt x="24836" y="216989"/>
                    <a:pt x="21088" y="231736"/>
                    <a:pt x="27155" y="240114"/>
                  </a:cubicBezTo>
                  <a:cubicBezTo>
                    <a:pt x="27947" y="241214"/>
                    <a:pt x="29267" y="242088"/>
                    <a:pt x="29663" y="243289"/>
                  </a:cubicBezTo>
                  <a:cubicBezTo>
                    <a:pt x="32900" y="253189"/>
                    <a:pt x="40737" y="260115"/>
                    <a:pt x="45950" y="268724"/>
                  </a:cubicBezTo>
                  <a:cubicBezTo>
                    <a:pt x="53301" y="280875"/>
                    <a:pt x="59698" y="278569"/>
                    <a:pt x="59929" y="295321"/>
                  </a:cubicBezTo>
                  <a:cubicBezTo>
                    <a:pt x="62216" y="296496"/>
                    <a:pt x="62437" y="298385"/>
                    <a:pt x="62814" y="304156"/>
                  </a:cubicBezTo>
                  <a:cubicBezTo>
                    <a:pt x="62894" y="305341"/>
                    <a:pt x="64249" y="306406"/>
                    <a:pt x="64459" y="307622"/>
                  </a:cubicBezTo>
                  <a:cubicBezTo>
                    <a:pt x="64836" y="309862"/>
                    <a:pt x="65503" y="313905"/>
                    <a:pt x="64821" y="314182"/>
                  </a:cubicBezTo>
                  <a:cubicBezTo>
                    <a:pt x="57018" y="317376"/>
                    <a:pt x="70059" y="315935"/>
                    <a:pt x="42498" y="339060"/>
                  </a:cubicBezTo>
                  <a:cubicBezTo>
                    <a:pt x="44876" y="350834"/>
                    <a:pt x="30471" y="351085"/>
                    <a:pt x="0" y="393101"/>
                  </a:cubicBezTo>
                  <a:cubicBezTo>
                    <a:pt x="5630" y="397732"/>
                    <a:pt x="7406" y="396733"/>
                    <a:pt x="8184" y="398481"/>
                  </a:cubicBezTo>
                  <a:cubicBezTo>
                    <a:pt x="11094" y="405021"/>
                    <a:pt x="66642" y="464185"/>
                    <a:pt x="79592" y="477958"/>
                  </a:cubicBezTo>
                  <a:cubicBezTo>
                    <a:pt x="182656" y="404845"/>
                    <a:pt x="163765" y="426388"/>
                    <a:pt x="64891" y="286385"/>
                  </a:cubicBezTo>
                  <a:cubicBezTo>
                    <a:pt x="124915" y="251039"/>
                    <a:pt x="170348" y="235071"/>
                    <a:pt x="145401" y="207541"/>
                  </a:cubicBezTo>
                  <a:cubicBezTo>
                    <a:pt x="77610" y="109951"/>
                    <a:pt x="101478" y="139270"/>
                    <a:pt x="112798" y="100764"/>
                  </a:cubicBezTo>
                  <a:cubicBezTo>
                    <a:pt x="118337" y="88890"/>
                    <a:pt x="124724" y="78347"/>
                    <a:pt x="131312" y="66855"/>
                  </a:cubicBezTo>
                  <a:cubicBezTo>
                    <a:pt x="144438" y="47501"/>
                    <a:pt x="158496" y="723"/>
                    <a:pt x="122441" y="0"/>
                  </a:cubicBezTo>
                  <a:cubicBezTo>
                    <a:pt x="97103" y="1396"/>
                    <a:pt x="64570" y="2913"/>
                    <a:pt x="26001" y="4526"/>
                  </a:cubicBezTo>
                  <a:cubicBezTo>
                    <a:pt x="24375" y="6063"/>
                    <a:pt x="21640" y="8519"/>
                    <a:pt x="18153" y="1243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7" name="Google Shape;4017;p33"/>
            <p:cNvSpPr/>
            <p:nvPr/>
          </p:nvSpPr>
          <p:spPr>
            <a:xfrm>
              <a:off x="10469781" y="2982598"/>
              <a:ext cx="240054" cy="799578"/>
            </a:xfrm>
            <a:custGeom>
              <a:rect b="b" l="l" r="r" t="t"/>
              <a:pathLst>
                <a:path extrusionOk="0" h="799578" w="240054">
                  <a:moveTo>
                    <a:pt x="225545" y="745306"/>
                  </a:moveTo>
                  <a:cubicBezTo>
                    <a:pt x="241871" y="731257"/>
                    <a:pt x="240632" y="733894"/>
                    <a:pt x="239052" y="732452"/>
                  </a:cubicBezTo>
                  <a:cubicBezTo>
                    <a:pt x="232544" y="726515"/>
                    <a:pt x="221410" y="711442"/>
                    <a:pt x="172696" y="668963"/>
                  </a:cubicBezTo>
                  <a:cubicBezTo>
                    <a:pt x="165430" y="662634"/>
                    <a:pt x="146038" y="652312"/>
                    <a:pt x="152696" y="635897"/>
                  </a:cubicBezTo>
                  <a:cubicBezTo>
                    <a:pt x="165772" y="603666"/>
                    <a:pt x="174447" y="605288"/>
                    <a:pt x="220823" y="537951"/>
                  </a:cubicBezTo>
                  <a:cubicBezTo>
                    <a:pt x="222810" y="535078"/>
                    <a:pt x="222032" y="538142"/>
                    <a:pt x="232208" y="528769"/>
                  </a:cubicBezTo>
                  <a:cubicBezTo>
                    <a:pt x="168250" y="474929"/>
                    <a:pt x="185510" y="473282"/>
                    <a:pt x="158697" y="460317"/>
                  </a:cubicBezTo>
                  <a:cubicBezTo>
                    <a:pt x="154362" y="458223"/>
                    <a:pt x="143720" y="442943"/>
                    <a:pt x="142832" y="432003"/>
                  </a:cubicBezTo>
                  <a:cubicBezTo>
                    <a:pt x="141698" y="418105"/>
                    <a:pt x="146876" y="417889"/>
                    <a:pt x="150594" y="412550"/>
                  </a:cubicBezTo>
                  <a:cubicBezTo>
                    <a:pt x="153875" y="397511"/>
                    <a:pt x="173358" y="379625"/>
                    <a:pt x="177653" y="367479"/>
                  </a:cubicBezTo>
                  <a:cubicBezTo>
                    <a:pt x="180066" y="360653"/>
                    <a:pt x="187251" y="361397"/>
                    <a:pt x="207627" y="337021"/>
                  </a:cubicBezTo>
                  <a:cubicBezTo>
                    <a:pt x="213457" y="330044"/>
                    <a:pt x="218932" y="322660"/>
                    <a:pt x="225138" y="315935"/>
                  </a:cubicBezTo>
                  <a:cubicBezTo>
                    <a:pt x="199007" y="291684"/>
                    <a:pt x="220196" y="319094"/>
                    <a:pt x="198094" y="289238"/>
                  </a:cubicBezTo>
                  <a:cubicBezTo>
                    <a:pt x="194231" y="284019"/>
                    <a:pt x="188089" y="280538"/>
                    <a:pt x="183759" y="275596"/>
                  </a:cubicBezTo>
                  <a:cubicBezTo>
                    <a:pt x="179650" y="270904"/>
                    <a:pt x="167643" y="244695"/>
                    <a:pt x="162801" y="241455"/>
                  </a:cubicBezTo>
                  <a:cubicBezTo>
                    <a:pt x="150679" y="233343"/>
                    <a:pt x="148687" y="223624"/>
                    <a:pt x="139029" y="213427"/>
                  </a:cubicBezTo>
                  <a:cubicBezTo>
                    <a:pt x="134909" y="209083"/>
                    <a:pt x="131934" y="203100"/>
                    <a:pt x="134849" y="196214"/>
                  </a:cubicBezTo>
                  <a:cubicBezTo>
                    <a:pt x="135331" y="195074"/>
                    <a:pt x="133856" y="181467"/>
                    <a:pt x="144237" y="176976"/>
                  </a:cubicBezTo>
                  <a:cubicBezTo>
                    <a:pt x="148792" y="175012"/>
                    <a:pt x="152490" y="169764"/>
                    <a:pt x="157563" y="162842"/>
                  </a:cubicBezTo>
                  <a:cubicBezTo>
                    <a:pt x="162721" y="155805"/>
                    <a:pt x="181592" y="148336"/>
                    <a:pt x="186780" y="141329"/>
                  </a:cubicBezTo>
                  <a:cubicBezTo>
                    <a:pt x="240316" y="68969"/>
                    <a:pt x="265178" y="108771"/>
                    <a:pt x="205179" y="52650"/>
                  </a:cubicBezTo>
                  <a:cubicBezTo>
                    <a:pt x="194517" y="42679"/>
                    <a:pt x="193067" y="30830"/>
                    <a:pt x="171135" y="20222"/>
                  </a:cubicBezTo>
                  <a:cubicBezTo>
                    <a:pt x="168014" y="18710"/>
                    <a:pt x="161085" y="10061"/>
                    <a:pt x="157458" y="0"/>
                  </a:cubicBezTo>
                  <a:cubicBezTo>
                    <a:pt x="113028" y="1502"/>
                    <a:pt x="65899" y="3044"/>
                    <a:pt x="16613" y="4606"/>
                  </a:cubicBezTo>
                  <a:cubicBezTo>
                    <a:pt x="7887" y="13773"/>
                    <a:pt x="19081" y="4440"/>
                    <a:pt x="3848" y="17761"/>
                  </a:cubicBezTo>
                  <a:cubicBezTo>
                    <a:pt x="-2082" y="22950"/>
                    <a:pt x="-10146" y="16274"/>
                    <a:pt x="56276" y="77518"/>
                  </a:cubicBezTo>
                  <a:cubicBezTo>
                    <a:pt x="90103" y="108740"/>
                    <a:pt x="109922" y="89794"/>
                    <a:pt x="32959" y="161064"/>
                  </a:cubicBezTo>
                  <a:cubicBezTo>
                    <a:pt x="31148" y="175118"/>
                    <a:pt x="13918" y="166016"/>
                    <a:pt x="39768" y="196988"/>
                  </a:cubicBezTo>
                  <a:cubicBezTo>
                    <a:pt x="45006" y="203261"/>
                    <a:pt x="64469" y="209690"/>
                    <a:pt x="69341" y="216260"/>
                  </a:cubicBezTo>
                  <a:cubicBezTo>
                    <a:pt x="92386" y="247347"/>
                    <a:pt x="96942" y="244142"/>
                    <a:pt x="95733" y="253490"/>
                  </a:cubicBezTo>
                  <a:cubicBezTo>
                    <a:pt x="114784" y="269387"/>
                    <a:pt x="27897" y="338136"/>
                    <a:pt x="11605" y="370815"/>
                  </a:cubicBezTo>
                  <a:cubicBezTo>
                    <a:pt x="31861" y="389143"/>
                    <a:pt x="29974" y="389997"/>
                    <a:pt x="32132" y="391308"/>
                  </a:cubicBezTo>
                  <a:cubicBezTo>
                    <a:pt x="48950" y="401525"/>
                    <a:pt x="68202" y="428754"/>
                    <a:pt x="73616" y="430959"/>
                  </a:cubicBezTo>
                  <a:cubicBezTo>
                    <a:pt x="75693" y="431808"/>
                    <a:pt x="78172" y="433641"/>
                    <a:pt x="78859" y="435600"/>
                  </a:cubicBezTo>
                  <a:cubicBezTo>
                    <a:pt x="83962" y="450041"/>
                    <a:pt x="112722" y="450734"/>
                    <a:pt x="108598" y="485708"/>
                  </a:cubicBezTo>
                  <a:cubicBezTo>
                    <a:pt x="89235" y="500204"/>
                    <a:pt x="87825" y="514640"/>
                    <a:pt x="72733" y="525695"/>
                  </a:cubicBezTo>
                  <a:cubicBezTo>
                    <a:pt x="59346" y="535495"/>
                    <a:pt x="18449" y="580932"/>
                    <a:pt x="13090" y="592123"/>
                  </a:cubicBezTo>
                  <a:cubicBezTo>
                    <a:pt x="6813" y="605233"/>
                    <a:pt x="-8470" y="588577"/>
                    <a:pt x="46366" y="645170"/>
                  </a:cubicBezTo>
                  <a:cubicBezTo>
                    <a:pt x="48293" y="647164"/>
                    <a:pt x="48875" y="650434"/>
                    <a:pt x="50756" y="652493"/>
                  </a:cubicBezTo>
                  <a:cubicBezTo>
                    <a:pt x="54886" y="657009"/>
                    <a:pt x="85377" y="689502"/>
                    <a:pt x="90725" y="691270"/>
                  </a:cubicBezTo>
                  <a:cubicBezTo>
                    <a:pt x="96842" y="693304"/>
                    <a:pt x="112260" y="703596"/>
                    <a:pt x="110269" y="709242"/>
                  </a:cubicBezTo>
                  <a:cubicBezTo>
                    <a:pt x="120273" y="735024"/>
                    <a:pt x="102652" y="745241"/>
                    <a:pt x="96230" y="752725"/>
                  </a:cubicBezTo>
                  <a:cubicBezTo>
                    <a:pt x="81358" y="769994"/>
                    <a:pt x="68844" y="771706"/>
                    <a:pt x="68077" y="774464"/>
                  </a:cubicBezTo>
                  <a:cubicBezTo>
                    <a:pt x="66672" y="779512"/>
                    <a:pt x="62537" y="782536"/>
                    <a:pt x="58699" y="784640"/>
                  </a:cubicBezTo>
                  <a:cubicBezTo>
                    <a:pt x="43717" y="792858"/>
                    <a:pt x="50536" y="796168"/>
                    <a:pt x="44595" y="797378"/>
                  </a:cubicBezTo>
                  <a:cubicBezTo>
                    <a:pt x="89817" y="798167"/>
                    <a:pt x="133725" y="798910"/>
                    <a:pt x="176078" y="799578"/>
                  </a:cubicBezTo>
                  <a:cubicBezTo>
                    <a:pt x="182781" y="789186"/>
                    <a:pt x="197336" y="769567"/>
                    <a:pt x="225545" y="74530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8" name="Google Shape;4018;p33"/>
            <p:cNvSpPr/>
            <p:nvPr/>
          </p:nvSpPr>
          <p:spPr>
            <a:xfrm>
              <a:off x="8504170" y="3029989"/>
              <a:ext cx="183550" cy="783379"/>
            </a:xfrm>
            <a:custGeom>
              <a:rect b="b" l="l" r="r" t="t"/>
              <a:pathLst>
                <a:path extrusionOk="0" h="783379" w="183550">
                  <a:moveTo>
                    <a:pt x="104199" y="761093"/>
                  </a:moveTo>
                  <a:cubicBezTo>
                    <a:pt x="109116" y="759029"/>
                    <a:pt x="166330" y="690933"/>
                    <a:pt x="179080" y="680661"/>
                  </a:cubicBezTo>
                  <a:cubicBezTo>
                    <a:pt x="178147" y="678833"/>
                    <a:pt x="116231" y="617981"/>
                    <a:pt x="99628" y="603585"/>
                  </a:cubicBezTo>
                  <a:cubicBezTo>
                    <a:pt x="96277" y="600677"/>
                    <a:pt x="87160" y="583735"/>
                    <a:pt x="76107" y="576185"/>
                  </a:cubicBezTo>
                  <a:cubicBezTo>
                    <a:pt x="70357" y="572258"/>
                    <a:pt x="71676" y="569470"/>
                    <a:pt x="73999" y="564578"/>
                  </a:cubicBezTo>
                  <a:cubicBezTo>
                    <a:pt x="71812" y="555607"/>
                    <a:pt x="75600" y="544551"/>
                    <a:pt x="86006" y="540081"/>
                  </a:cubicBezTo>
                  <a:cubicBezTo>
                    <a:pt x="100807" y="514751"/>
                    <a:pt x="138027" y="476798"/>
                    <a:pt x="140932" y="470187"/>
                  </a:cubicBezTo>
                  <a:cubicBezTo>
                    <a:pt x="141865" y="468073"/>
                    <a:pt x="146787" y="467802"/>
                    <a:pt x="147395" y="466797"/>
                  </a:cubicBezTo>
                  <a:cubicBezTo>
                    <a:pt x="148975" y="464190"/>
                    <a:pt x="164544" y="444209"/>
                    <a:pt x="176947" y="432290"/>
                  </a:cubicBezTo>
                  <a:cubicBezTo>
                    <a:pt x="171092" y="427096"/>
                    <a:pt x="141093" y="400409"/>
                    <a:pt x="136853" y="393573"/>
                  </a:cubicBezTo>
                  <a:cubicBezTo>
                    <a:pt x="123622" y="372216"/>
                    <a:pt x="104475" y="369263"/>
                    <a:pt x="100973" y="364059"/>
                  </a:cubicBezTo>
                  <a:cubicBezTo>
                    <a:pt x="94586" y="354566"/>
                    <a:pt x="86252" y="337362"/>
                    <a:pt x="92960" y="328035"/>
                  </a:cubicBezTo>
                  <a:cubicBezTo>
                    <a:pt x="96352" y="323308"/>
                    <a:pt x="94199" y="315287"/>
                    <a:pt x="101786" y="313222"/>
                  </a:cubicBezTo>
                  <a:cubicBezTo>
                    <a:pt x="103728" y="306743"/>
                    <a:pt x="109573" y="303101"/>
                    <a:pt x="113030" y="297742"/>
                  </a:cubicBezTo>
                  <a:cubicBezTo>
                    <a:pt x="131439" y="269207"/>
                    <a:pt x="142272" y="266931"/>
                    <a:pt x="142804" y="262682"/>
                  </a:cubicBezTo>
                  <a:cubicBezTo>
                    <a:pt x="144103" y="252370"/>
                    <a:pt x="155553" y="244615"/>
                    <a:pt x="164850" y="240074"/>
                  </a:cubicBezTo>
                  <a:cubicBezTo>
                    <a:pt x="163079" y="237874"/>
                    <a:pt x="135368" y="189629"/>
                    <a:pt x="127576" y="182130"/>
                  </a:cubicBezTo>
                  <a:cubicBezTo>
                    <a:pt x="116668" y="171627"/>
                    <a:pt x="118855" y="162666"/>
                    <a:pt x="113632" y="148944"/>
                  </a:cubicBezTo>
                  <a:cubicBezTo>
                    <a:pt x="112192" y="145156"/>
                    <a:pt x="113908" y="141746"/>
                    <a:pt x="119377" y="124859"/>
                  </a:cubicBezTo>
                  <a:cubicBezTo>
                    <a:pt x="128955" y="124643"/>
                    <a:pt x="154013" y="97394"/>
                    <a:pt x="158905" y="92527"/>
                  </a:cubicBezTo>
                  <a:cubicBezTo>
                    <a:pt x="184022" y="67538"/>
                    <a:pt x="187308" y="69326"/>
                    <a:pt x="180389" y="66764"/>
                  </a:cubicBezTo>
                  <a:cubicBezTo>
                    <a:pt x="173952" y="64378"/>
                    <a:pt x="182542" y="64313"/>
                    <a:pt x="150280" y="42775"/>
                  </a:cubicBezTo>
                  <a:cubicBezTo>
                    <a:pt x="141414" y="36863"/>
                    <a:pt x="117149" y="6836"/>
                    <a:pt x="106126" y="0"/>
                  </a:cubicBezTo>
                  <a:cubicBezTo>
                    <a:pt x="84837" y="3029"/>
                    <a:pt x="66533" y="9041"/>
                    <a:pt x="54085" y="20016"/>
                  </a:cubicBezTo>
                  <a:cubicBezTo>
                    <a:pt x="39173" y="33312"/>
                    <a:pt x="49885" y="49048"/>
                    <a:pt x="67622" y="91628"/>
                  </a:cubicBezTo>
                  <a:cubicBezTo>
                    <a:pt x="79679" y="128290"/>
                    <a:pt x="63463" y="119766"/>
                    <a:pt x="24964" y="135814"/>
                  </a:cubicBezTo>
                  <a:cubicBezTo>
                    <a:pt x="-31322" y="154856"/>
                    <a:pt x="51586" y="195983"/>
                    <a:pt x="87752" y="253972"/>
                  </a:cubicBezTo>
                  <a:cubicBezTo>
                    <a:pt x="-7906" y="376350"/>
                    <a:pt x="-36425" y="324629"/>
                    <a:pt x="107079" y="472840"/>
                  </a:cubicBezTo>
                  <a:cubicBezTo>
                    <a:pt x="-20018" y="622074"/>
                    <a:pt x="-48316" y="555200"/>
                    <a:pt x="101093" y="658008"/>
                  </a:cubicBezTo>
                  <a:cubicBezTo>
                    <a:pt x="51401" y="725913"/>
                    <a:pt x="17904" y="766824"/>
                    <a:pt x="32174" y="783380"/>
                  </a:cubicBezTo>
                  <a:cubicBezTo>
                    <a:pt x="47462" y="778347"/>
                    <a:pt x="67150" y="773806"/>
                    <a:pt x="90692" y="769712"/>
                  </a:cubicBezTo>
                  <a:cubicBezTo>
                    <a:pt x="94225" y="763112"/>
                    <a:pt x="99398" y="763107"/>
                    <a:pt x="104199" y="76109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9" name="Google Shape;4019;p33"/>
            <p:cNvSpPr/>
            <p:nvPr/>
          </p:nvSpPr>
          <p:spPr>
            <a:xfrm>
              <a:off x="10655507" y="2976917"/>
              <a:ext cx="217908" cy="807479"/>
            </a:xfrm>
            <a:custGeom>
              <a:rect b="b" l="l" r="r" t="t"/>
              <a:pathLst>
                <a:path extrusionOk="0" h="807479" w="217908">
                  <a:moveTo>
                    <a:pt x="205420" y="739911"/>
                  </a:moveTo>
                  <a:cubicBezTo>
                    <a:pt x="209223" y="735160"/>
                    <a:pt x="207778" y="738259"/>
                    <a:pt x="213413" y="733728"/>
                  </a:cubicBezTo>
                  <a:cubicBezTo>
                    <a:pt x="213252" y="733402"/>
                    <a:pt x="159440" y="678748"/>
                    <a:pt x="133961" y="656652"/>
                  </a:cubicBezTo>
                  <a:cubicBezTo>
                    <a:pt x="130609" y="653744"/>
                    <a:pt x="121488" y="636807"/>
                    <a:pt x="110439" y="629252"/>
                  </a:cubicBezTo>
                  <a:cubicBezTo>
                    <a:pt x="104664" y="625309"/>
                    <a:pt x="106009" y="622527"/>
                    <a:pt x="108332" y="617644"/>
                  </a:cubicBezTo>
                  <a:cubicBezTo>
                    <a:pt x="106144" y="608673"/>
                    <a:pt x="109932" y="597613"/>
                    <a:pt x="120339" y="593148"/>
                  </a:cubicBezTo>
                  <a:cubicBezTo>
                    <a:pt x="133670" y="570329"/>
                    <a:pt x="193177" y="502756"/>
                    <a:pt x="211285" y="485352"/>
                  </a:cubicBezTo>
                  <a:cubicBezTo>
                    <a:pt x="205239" y="479992"/>
                    <a:pt x="175420" y="453451"/>
                    <a:pt x="171191" y="446635"/>
                  </a:cubicBezTo>
                  <a:cubicBezTo>
                    <a:pt x="157960" y="425278"/>
                    <a:pt x="138813" y="422324"/>
                    <a:pt x="135311" y="417121"/>
                  </a:cubicBezTo>
                  <a:cubicBezTo>
                    <a:pt x="128923" y="407627"/>
                    <a:pt x="120590" y="390424"/>
                    <a:pt x="127298" y="381096"/>
                  </a:cubicBezTo>
                  <a:cubicBezTo>
                    <a:pt x="130690" y="376370"/>
                    <a:pt x="128537" y="368348"/>
                    <a:pt x="136124" y="366284"/>
                  </a:cubicBezTo>
                  <a:cubicBezTo>
                    <a:pt x="138065" y="359804"/>
                    <a:pt x="143911" y="356163"/>
                    <a:pt x="147368" y="350803"/>
                  </a:cubicBezTo>
                  <a:cubicBezTo>
                    <a:pt x="165777" y="322263"/>
                    <a:pt x="176609" y="319998"/>
                    <a:pt x="177146" y="315744"/>
                  </a:cubicBezTo>
                  <a:cubicBezTo>
                    <a:pt x="178441" y="305432"/>
                    <a:pt x="189901" y="297676"/>
                    <a:pt x="199193" y="293136"/>
                  </a:cubicBezTo>
                  <a:cubicBezTo>
                    <a:pt x="197402" y="290926"/>
                    <a:pt x="169720" y="242706"/>
                    <a:pt x="161913" y="235192"/>
                  </a:cubicBezTo>
                  <a:cubicBezTo>
                    <a:pt x="151005" y="224689"/>
                    <a:pt x="153193" y="215728"/>
                    <a:pt x="147970" y="202005"/>
                  </a:cubicBezTo>
                  <a:cubicBezTo>
                    <a:pt x="146530" y="198218"/>
                    <a:pt x="148246" y="194808"/>
                    <a:pt x="153715" y="177921"/>
                  </a:cubicBezTo>
                  <a:cubicBezTo>
                    <a:pt x="165977" y="177644"/>
                    <a:pt x="204401" y="132122"/>
                    <a:pt x="213026" y="126868"/>
                  </a:cubicBezTo>
                  <a:cubicBezTo>
                    <a:pt x="221124" y="121931"/>
                    <a:pt x="217276" y="120770"/>
                    <a:pt x="214727" y="119826"/>
                  </a:cubicBezTo>
                  <a:cubicBezTo>
                    <a:pt x="208295" y="117440"/>
                    <a:pt x="216880" y="117375"/>
                    <a:pt x="184617" y="95837"/>
                  </a:cubicBezTo>
                  <a:cubicBezTo>
                    <a:pt x="175189" y="89543"/>
                    <a:pt x="147368" y="54855"/>
                    <a:pt x="138070" y="51846"/>
                  </a:cubicBezTo>
                  <a:cubicBezTo>
                    <a:pt x="135306" y="50952"/>
                    <a:pt x="121934" y="35220"/>
                    <a:pt x="122235" y="27942"/>
                  </a:cubicBezTo>
                  <a:cubicBezTo>
                    <a:pt x="119967" y="22131"/>
                    <a:pt x="120810" y="5867"/>
                    <a:pt x="130885" y="0"/>
                  </a:cubicBezTo>
                  <a:cubicBezTo>
                    <a:pt x="100485" y="1160"/>
                    <a:pt x="67605" y="2356"/>
                    <a:pt x="32618" y="3586"/>
                  </a:cubicBezTo>
                  <a:cubicBezTo>
                    <a:pt x="54048" y="29002"/>
                    <a:pt x="108733" y="79417"/>
                    <a:pt x="111759" y="93687"/>
                  </a:cubicBezTo>
                  <a:cubicBezTo>
                    <a:pt x="113675" y="102567"/>
                    <a:pt x="106857" y="102713"/>
                    <a:pt x="110459" y="107711"/>
                  </a:cubicBezTo>
                  <a:cubicBezTo>
                    <a:pt x="94383" y="117425"/>
                    <a:pt x="87735" y="125185"/>
                    <a:pt x="62763" y="150526"/>
                  </a:cubicBezTo>
                  <a:cubicBezTo>
                    <a:pt x="44846" y="168704"/>
                    <a:pt x="21655" y="175987"/>
                    <a:pt x="4766" y="199278"/>
                  </a:cubicBezTo>
                  <a:cubicBezTo>
                    <a:pt x="3256" y="201363"/>
                    <a:pt x="1716" y="203236"/>
                    <a:pt x="0" y="204723"/>
                  </a:cubicBezTo>
                  <a:cubicBezTo>
                    <a:pt x="2955" y="211202"/>
                    <a:pt x="6799" y="217245"/>
                    <a:pt x="13698" y="220902"/>
                  </a:cubicBezTo>
                  <a:cubicBezTo>
                    <a:pt x="19678" y="224076"/>
                    <a:pt x="57119" y="296566"/>
                    <a:pt x="89356" y="305582"/>
                  </a:cubicBezTo>
                  <a:cubicBezTo>
                    <a:pt x="92863" y="314031"/>
                    <a:pt x="95302" y="315397"/>
                    <a:pt x="92953" y="318476"/>
                  </a:cubicBezTo>
                  <a:cubicBezTo>
                    <a:pt x="87795" y="344389"/>
                    <a:pt x="88944" y="342049"/>
                    <a:pt x="88613" y="342109"/>
                  </a:cubicBezTo>
                  <a:cubicBezTo>
                    <a:pt x="81489" y="343334"/>
                    <a:pt x="82427" y="352351"/>
                    <a:pt x="76436" y="354566"/>
                  </a:cubicBezTo>
                  <a:cubicBezTo>
                    <a:pt x="60490" y="360462"/>
                    <a:pt x="10426" y="418889"/>
                    <a:pt x="4094" y="427257"/>
                  </a:cubicBezTo>
                  <a:cubicBezTo>
                    <a:pt x="9709" y="431782"/>
                    <a:pt x="11455" y="430813"/>
                    <a:pt x="12238" y="432576"/>
                  </a:cubicBezTo>
                  <a:cubicBezTo>
                    <a:pt x="19734" y="449433"/>
                    <a:pt x="36863" y="457721"/>
                    <a:pt x="47300" y="472187"/>
                  </a:cubicBezTo>
                  <a:cubicBezTo>
                    <a:pt x="54695" y="482438"/>
                    <a:pt x="64228" y="491394"/>
                    <a:pt x="73059" y="500591"/>
                  </a:cubicBezTo>
                  <a:cubicBezTo>
                    <a:pt x="109641" y="538695"/>
                    <a:pt x="100510" y="535003"/>
                    <a:pt x="92838" y="550212"/>
                  </a:cubicBezTo>
                  <a:cubicBezTo>
                    <a:pt x="80911" y="573815"/>
                    <a:pt x="76225" y="565577"/>
                    <a:pt x="44445" y="609532"/>
                  </a:cubicBezTo>
                  <a:cubicBezTo>
                    <a:pt x="28589" y="631472"/>
                    <a:pt x="24495" y="626384"/>
                    <a:pt x="18936" y="635636"/>
                  </a:cubicBezTo>
                  <a:cubicBezTo>
                    <a:pt x="45232" y="670118"/>
                    <a:pt x="62663" y="676040"/>
                    <a:pt x="71413" y="695449"/>
                  </a:cubicBezTo>
                  <a:cubicBezTo>
                    <a:pt x="75172" y="703787"/>
                    <a:pt x="90199" y="705886"/>
                    <a:pt x="94740" y="718248"/>
                  </a:cubicBezTo>
                  <a:cubicBezTo>
                    <a:pt x="96551" y="723180"/>
                    <a:pt x="119711" y="724275"/>
                    <a:pt x="107815" y="740198"/>
                  </a:cubicBezTo>
                  <a:cubicBezTo>
                    <a:pt x="106189" y="749289"/>
                    <a:pt x="103229" y="755578"/>
                    <a:pt x="96200" y="763112"/>
                  </a:cubicBezTo>
                  <a:cubicBezTo>
                    <a:pt x="69467" y="784535"/>
                    <a:pt x="55463" y="797881"/>
                    <a:pt x="46306" y="806118"/>
                  </a:cubicBezTo>
                  <a:cubicBezTo>
                    <a:pt x="81423" y="806635"/>
                    <a:pt x="115301" y="807098"/>
                    <a:pt x="147714" y="807479"/>
                  </a:cubicBezTo>
                  <a:cubicBezTo>
                    <a:pt x="145908" y="802115"/>
                    <a:pt x="168511" y="786047"/>
                    <a:pt x="205420" y="7399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0" name="Google Shape;4020;p33"/>
            <p:cNvSpPr/>
            <p:nvPr/>
          </p:nvSpPr>
          <p:spPr>
            <a:xfrm>
              <a:off x="8994483" y="3024700"/>
              <a:ext cx="219925" cy="744743"/>
            </a:xfrm>
            <a:custGeom>
              <a:rect b="b" l="l" r="r" t="t"/>
              <a:pathLst>
                <a:path extrusionOk="0" h="744743" w="219925">
                  <a:moveTo>
                    <a:pt x="115512" y="592957"/>
                  </a:moveTo>
                  <a:cubicBezTo>
                    <a:pt x="107278" y="586955"/>
                    <a:pt x="102321" y="585121"/>
                    <a:pt x="105547" y="578576"/>
                  </a:cubicBezTo>
                  <a:cubicBezTo>
                    <a:pt x="107544" y="574523"/>
                    <a:pt x="102763" y="562609"/>
                    <a:pt x="114192" y="553773"/>
                  </a:cubicBezTo>
                  <a:cubicBezTo>
                    <a:pt x="116315" y="552126"/>
                    <a:pt x="175440" y="479359"/>
                    <a:pt x="175586" y="479018"/>
                  </a:cubicBezTo>
                  <a:cubicBezTo>
                    <a:pt x="176544" y="476838"/>
                    <a:pt x="181622" y="476556"/>
                    <a:pt x="182244" y="475522"/>
                  </a:cubicBezTo>
                  <a:cubicBezTo>
                    <a:pt x="187778" y="466385"/>
                    <a:pt x="196509" y="459795"/>
                    <a:pt x="201903" y="450578"/>
                  </a:cubicBezTo>
                  <a:cubicBezTo>
                    <a:pt x="211611" y="433982"/>
                    <a:pt x="226689" y="453612"/>
                    <a:pt x="178802" y="408813"/>
                  </a:cubicBezTo>
                  <a:cubicBezTo>
                    <a:pt x="168150" y="398852"/>
                    <a:pt x="166670" y="386983"/>
                    <a:pt x="144759" y="376385"/>
                  </a:cubicBezTo>
                  <a:cubicBezTo>
                    <a:pt x="125115" y="366887"/>
                    <a:pt x="120409" y="340637"/>
                    <a:pt x="126184" y="332606"/>
                  </a:cubicBezTo>
                  <a:cubicBezTo>
                    <a:pt x="129681" y="327738"/>
                    <a:pt x="127464" y="319476"/>
                    <a:pt x="135271" y="317351"/>
                  </a:cubicBezTo>
                  <a:cubicBezTo>
                    <a:pt x="135908" y="315236"/>
                    <a:pt x="159119" y="281709"/>
                    <a:pt x="174387" y="269342"/>
                  </a:cubicBezTo>
                  <a:cubicBezTo>
                    <a:pt x="182781" y="262541"/>
                    <a:pt x="169003" y="264219"/>
                    <a:pt x="196318" y="244203"/>
                  </a:cubicBezTo>
                  <a:cubicBezTo>
                    <a:pt x="200859" y="240878"/>
                    <a:pt x="200698" y="243017"/>
                    <a:pt x="199549" y="241094"/>
                  </a:cubicBezTo>
                  <a:cubicBezTo>
                    <a:pt x="133148" y="130444"/>
                    <a:pt x="173077" y="215351"/>
                    <a:pt x="147478" y="148150"/>
                  </a:cubicBezTo>
                  <a:cubicBezTo>
                    <a:pt x="145993" y="144252"/>
                    <a:pt x="147764" y="140736"/>
                    <a:pt x="153394" y="123347"/>
                  </a:cubicBezTo>
                  <a:cubicBezTo>
                    <a:pt x="163835" y="123106"/>
                    <a:pt x="219724" y="65669"/>
                    <a:pt x="219925" y="65333"/>
                  </a:cubicBezTo>
                  <a:cubicBezTo>
                    <a:pt x="215896" y="62957"/>
                    <a:pt x="214953" y="63670"/>
                    <a:pt x="212163" y="60330"/>
                  </a:cubicBezTo>
                  <a:cubicBezTo>
                    <a:pt x="198200" y="43659"/>
                    <a:pt x="180478" y="39756"/>
                    <a:pt x="170980" y="25185"/>
                  </a:cubicBezTo>
                  <a:cubicBezTo>
                    <a:pt x="165681" y="17058"/>
                    <a:pt x="155044" y="8283"/>
                    <a:pt x="145265" y="0"/>
                  </a:cubicBezTo>
                  <a:cubicBezTo>
                    <a:pt x="116676" y="733"/>
                    <a:pt x="89411" y="1427"/>
                    <a:pt x="63641" y="2079"/>
                  </a:cubicBezTo>
                  <a:cubicBezTo>
                    <a:pt x="78182" y="18992"/>
                    <a:pt x="106024" y="43232"/>
                    <a:pt x="108513" y="54940"/>
                  </a:cubicBezTo>
                  <a:cubicBezTo>
                    <a:pt x="110374" y="63565"/>
                    <a:pt x="103751" y="63705"/>
                    <a:pt x="107253" y="68557"/>
                  </a:cubicBezTo>
                  <a:cubicBezTo>
                    <a:pt x="91649" y="77985"/>
                    <a:pt x="85191" y="85525"/>
                    <a:pt x="60942" y="110127"/>
                  </a:cubicBezTo>
                  <a:cubicBezTo>
                    <a:pt x="43547" y="127772"/>
                    <a:pt x="21028" y="134844"/>
                    <a:pt x="4631" y="157462"/>
                  </a:cubicBezTo>
                  <a:cubicBezTo>
                    <a:pt x="3166" y="159487"/>
                    <a:pt x="1671" y="161305"/>
                    <a:pt x="0" y="162747"/>
                  </a:cubicBezTo>
                  <a:cubicBezTo>
                    <a:pt x="2870" y="169035"/>
                    <a:pt x="6603" y="174902"/>
                    <a:pt x="13296" y="178458"/>
                  </a:cubicBezTo>
                  <a:cubicBezTo>
                    <a:pt x="19056" y="181522"/>
                    <a:pt x="55523" y="251943"/>
                    <a:pt x="86757" y="260673"/>
                  </a:cubicBezTo>
                  <a:cubicBezTo>
                    <a:pt x="90159" y="268875"/>
                    <a:pt x="92532" y="270201"/>
                    <a:pt x="90249" y="273190"/>
                  </a:cubicBezTo>
                  <a:cubicBezTo>
                    <a:pt x="85242" y="298349"/>
                    <a:pt x="86355" y="296079"/>
                    <a:pt x="86034" y="296134"/>
                  </a:cubicBezTo>
                  <a:cubicBezTo>
                    <a:pt x="79115" y="297325"/>
                    <a:pt x="80028" y="306080"/>
                    <a:pt x="74208" y="308229"/>
                  </a:cubicBezTo>
                  <a:cubicBezTo>
                    <a:pt x="58724" y="313961"/>
                    <a:pt x="10145" y="370654"/>
                    <a:pt x="3969" y="378806"/>
                  </a:cubicBezTo>
                  <a:cubicBezTo>
                    <a:pt x="9418" y="383196"/>
                    <a:pt x="11114" y="382257"/>
                    <a:pt x="11876" y="383970"/>
                  </a:cubicBezTo>
                  <a:cubicBezTo>
                    <a:pt x="19152" y="400334"/>
                    <a:pt x="35790" y="408381"/>
                    <a:pt x="45920" y="422430"/>
                  </a:cubicBezTo>
                  <a:cubicBezTo>
                    <a:pt x="53095" y="432385"/>
                    <a:pt x="62352" y="441075"/>
                    <a:pt x="70927" y="450005"/>
                  </a:cubicBezTo>
                  <a:cubicBezTo>
                    <a:pt x="106445" y="487004"/>
                    <a:pt x="97575" y="483418"/>
                    <a:pt x="90129" y="498185"/>
                  </a:cubicBezTo>
                  <a:cubicBezTo>
                    <a:pt x="78553" y="521104"/>
                    <a:pt x="73997" y="513103"/>
                    <a:pt x="43140" y="555782"/>
                  </a:cubicBezTo>
                  <a:cubicBezTo>
                    <a:pt x="27747" y="577085"/>
                    <a:pt x="23773" y="572142"/>
                    <a:pt x="18369" y="581128"/>
                  </a:cubicBezTo>
                  <a:cubicBezTo>
                    <a:pt x="43898" y="614605"/>
                    <a:pt x="60822" y="620357"/>
                    <a:pt x="69316" y="639198"/>
                  </a:cubicBezTo>
                  <a:cubicBezTo>
                    <a:pt x="72969" y="647294"/>
                    <a:pt x="87555" y="649334"/>
                    <a:pt x="91960" y="661333"/>
                  </a:cubicBezTo>
                  <a:cubicBezTo>
                    <a:pt x="93726" y="666125"/>
                    <a:pt x="116209" y="667185"/>
                    <a:pt x="104664" y="682646"/>
                  </a:cubicBezTo>
                  <a:cubicBezTo>
                    <a:pt x="103069" y="691546"/>
                    <a:pt x="100169" y="697629"/>
                    <a:pt x="93385" y="704892"/>
                  </a:cubicBezTo>
                  <a:cubicBezTo>
                    <a:pt x="60285" y="731423"/>
                    <a:pt x="53898" y="740996"/>
                    <a:pt x="44314" y="744743"/>
                  </a:cubicBezTo>
                  <a:cubicBezTo>
                    <a:pt x="85176" y="743774"/>
                    <a:pt x="127604" y="743011"/>
                    <a:pt x="171336" y="742438"/>
                  </a:cubicBezTo>
                  <a:cubicBezTo>
                    <a:pt x="182952" y="729157"/>
                    <a:pt x="209042" y="699417"/>
                    <a:pt x="209303" y="699301"/>
                  </a:cubicBezTo>
                  <a:cubicBezTo>
                    <a:pt x="224531" y="692611"/>
                    <a:pt x="141181" y="633039"/>
                    <a:pt x="115512" y="5929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1" name="Google Shape;4021;p33"/>
            <p:cNvSpPr/>
            <p:nvPr/>
          </p:nvSpPr>
          <p:spPr>
            <a:xfrm>
              <a:off x="9383225" y="3014478"/>
              <a:ext cx="201211" cy="751569"/>
            </a:xfrm>
            <a:custGeom>
              <a:rect b="b" l="l" r="r" t="t"/>
              <a:pathLst>
                <a:path extrusionOk="0" h="751569" w="201211">
                  <a:moveTo>
                    <a:pt x="200031" y="700577"/>
                  </a:moveTo>
                  <a:cubicBezTo>
                    <a:pt x="193533" y="694650"/>
                    <a:pt x="182390" y="679572"/>
                    <a:pt x="133675" y="637088"/>
                  </a:cubicBezTo>
                  <a:cubicBezTo>
                    <a:pt x="91298" y="600265"/>
                    <a:pt x="113600" y="605087"/>
                    <a:pt x="181803" y="506076"/>
                  </a:cubicBezTo>
                  <a:cubicBezTo>
                    <a:pt x="192319" y="490821"/>
                    <a:pt x="209624" y="513153"/>
                    <a:pt x="153720" y="460865"/>
                  </a:cubicBezTo>
                  <a:cubicBezTo>
                    <a:pt x="143093" y="450920"/>
                    <a:pt x="141537" y="439005"/>
                    <a:pt x="119676" y="428437"/>
                  </a:cubicBezTo>
                  <a:cubicBezTo>
                    <a:pt x="115341" y="426343"/>
                    <a:pt x="104699" y="411063"/>
                    <a:pt x="103811" y="400123"/>
                  </a:cubicBezTo>
                  <a:cubicBezTo>
                    <a:pt x="102677" y="386225"/>
                    <a:pt x="107865" y="385999"/>
                    <a:pt x="111573" y="380670"/>
                  </a:cubicBezTo>
                  <a:cubicBezTo>
                    <a:pt x="114855" y="365621"/>
                    <a:pt x="134332" y="347760"/>
                    <a:pt x="138632" y="335599"/>
                  </a:cubicBezTo>
                  <a:cubicBezTo>
                    <a:pt x="141046" y="328778"/>
                    <a:pt x="148241" y="329506"/>
                    <a:pt x="168607" y="305140"/>
                  </a:cubicBezTo>
                  <a:cubicBezTo>
                    <a:pt x="174437" y="298164"/>
                    <a:pt x="179911" y="290780"/>
                    <a:pt x="186118" y="284054"/>
                  </a:cubicBezTo>
                  <a:cubicBezTo>
                    <a:pt x="163072" y="262662"/>
                    <a:pt x="180202" y="285898"/>
                    <a:pt x="159078" y="257358"/>
                  </a:cubicBezTo>
                  <a:cubicBezTo>
                    <a:pt x="155215" y="252139"/>
                    <a:pt x="149074" y="248658"/>
                    <a:pt x="144744" y="243716"/>
                  </a:cubicBezTo>
                  <a:cubicBezTo>
                    <a:pt x="140634" y="239024"/>
                    <a:pt x="128627" y="212815"/>
                    <a:pt x="123786" y="209575"/>
                  </a:cubicBezTo>
                  <a:cubicBezTo>
                    <a:pt x="111663" y="201463"/>
                    <a:pt x="109672" y="191744"/>
                    <a:pt x="100013" y="181547"/>
                  </a:cubicBezTo>
                  <a:cubicBezTo>
                    <a:pt x="95894" y="177202"/>
                    <a:pt x="92918" y="171220"/>
                    <a:pt x="95833" y="164334"/>
                  </a:cubicBezTo>
                  <a:cubicBezTo>
                    <a:pt x="96315" y="163194"/>
                    <a:pt x="94835" y="149587"/>
                    <a:pt x="105221" y="145096"/>
                  </a:cubicBezTo>
                  <a:cubicBezTo>
                    <a:pt x="109777" y="143127"/>
                    <a:pt x="113475" y="137883"/>
                    <a:pt x="118547" y="130962"/>
                  </a:cubicBezTo>
                  <a:cubicBezTo>
                    <a:pt x="123705" y="123925"/>
                    <a:pt x="142576" y="116456"/>
                    <a:pt x="147764" y="109449"/>
                  </a:cubicBezTo>
                  <a:cubicBezTo>
                    <a:pt x="201381" y="36973"/>
                    <a:pt x="226508" y="77217"/>
                    <a:pt x="166163" y="20770"/>
                  </a:cubicBezTo>
                  <a:cubicBezTo>
                    <a:pt x="158983" y="14059"/>
                    <a:pt x="156424" y="7198"/>
                    <a:pt x="148988" y="0"/>
                  </a:cubicBezTo>
                  <a:cubicBezTo>
                    <a:pt x="100148" y="1301"/>
                    <a:pt x="52412" y="2557"/>
                    <a:pt x="6196" y="3767"/>
                  </a:cubicBezTo>
                  <a:cubicBezTo>
                    <a:pt x="25378" y="23387"/>
                    <a:pt x="-4877" y="-4953"/>
                    <a:pt x="50004" y="45643"/>
                  </a:cubicBezTo>
                  <a:cubicBezTo>
                    <a:pt x="83581" y="76634"/>
                    <a:pt x="103806" y="57778"/>
                    <a:pt x="26688" y="129189"/>
                  </a:cubicBezTo>
                  <a:cubicBezTo>
                    <a:pt x="24876" y="143238"/>
                    <a:pt x="7647" y="134136"/>
                    <a:pt x="33496" y="165112"/>
                  </a:cubicBezTo>
                  <a:cubicBezTo>
                    <a:pt x="38735" y="171386"/>
                    <a:pt x="58197" y="177815"/>
                    <a:pt x="63069" y="184385"/>
                  </a:cubicBezTo>
                  <a:cubicBezTo>
                    <a:pt x="86115" y="215472"/>
                    <a:pt x="90675" y="212267"/>
                    <a:pt x="89461" y="221615"/>
                  </a:cubicBezTo>
                  <a:cubicBezTo>
                    <a:pt x="108522" y="237502"/>
                    <a:pt x="21630" y="306255"/>
                    <a:pt x="5333" y="338939"/>
                  </a:cubicBezTo>
                  <a:cubicBezTo>
                    <a:pt x="25584" y="357268"/>
                    <a:pt x="23702" y="358122"/>
                    <a:pt x="25860" y="359433"/>
                  </a:cubicBezTo>
                  <a:cubicBezTo>
                    <a:pt x="42678" y="369649"/>
                    <a:pt x="61930" y="396878"/>
                    <a:pt x="67344" y="399083"/>
                  </a:cubicBezTo>
                  <a:cubicBezTo>
                    <a:pt x="69421" y="399932"/>
                    <a:pt x="71895" y="401766"/>
                    <a:pt x="72587" y="403725"/>
                  </a:cubicBezTo>
                  <a:cubicBezTo>
                    <a:pt x="77690" y="418165"/>
                    <a:pt x="106445" y="418859"/>
                    <a:pt x="102326" y="453833"/>
                  </a:cubicBezTo>
                  <a:cubicBezTo>
                    <a:pt x="82964" y="468329"/>
                    <a:pt x="81554" y="482765"/>
                    <a:pt x="66461" y="493820"/>
                  </a:cubicBezTo>
                  <a:cubicBezTo>
                    <a:pt x="53075" y="503620"/>
                    <a:pt x="12177" y="549057"/>
                    <a:pt x="6819" y="560248"/>
                  </a:cubicBezTo>
                  <a:cubicBezTo>
                    <a:pt x="547" y="573353"/>
                    <a:pt x="-14766" y="556682"/>
                    <a:pt x="40094" y="613294"/>
                  </a:cubicBezTo>
                  <a:cubicBezTo>
                    <a:pt x="42021" y="615289"/>
                    <a:pt x="42603" y="618559"/>
                    <a:pt x="44485" y="620618"/>
                  </a:cubicBezTo>
                  <a:cubicBezTo>
                    <a:pt x="48614" y="625133"/>
                    <a:pt x="79105" y="657627"/>
                    <a:pt x="84454" y="659395"/>
                  </a:cubicBezTo>
                  <a:cubicBezTo>
                    <a:pt x="90570" y="661429"/>
                    <a:pt x="105994" y="671721"/>
                    <a:pt x="103997" y="677367"/>
                  </a:cubicBezTo>
                  <a:cubicBezTo>
                    <a:pt x="114002" y="703144"/>
                    <a:pt x="96390" y="713355"/>
                    <a:pt x="89958" y="720845"/>
                  </a:cubicBezTo>
                  <a:cubicBezTo>
                    <a:pt x="75156" y="738038"/>
                    <a:pt x="62573" y="739816"/>
                    <a:pt x="61805" y="742589"/>
                  </a:cubicBezTo>
                  <a:cubicBezTo>
                    <a:pt x="60526" y="747175"/>
                    <a:pt x="59126" y="749791"/>
                    <a:pt x="54153" y="751268"/>
                  </a:cubicBezTo>
                  <a:cubicBezTo>
                    <a:pt x="85482" y="751308"/>
                    <a:pt x="117138" y="751414"/>
                    <a:pt x="149049" y="751570"/>
                  </a:cubicBezTo>
                  <a:cubicBezTo>
                    <a:pt x="199569" y="696398"/>
                    <a:pt x="203317" y="703571"/>
                    <a:pt x="200031" y="70057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2" name="Google Shape;4022;p33"/>
            <p:cNvSpPr/>
            <p:nvPr/>
          </p:nvSpPr>
          <p:spPr>
            <a:xfrm>
              <a:off x="9529916" y="3005130"/>
              <a:ext cx="449152" cy="764794"/>
            </a:xfrm>
            <a:custGeom>
              <a:rect b="b" l="l" r="r" t="t"/>
              <a:pathLst>
                <a:path extrusionOk="0" h="764794" w="449152">
                  <a:moveTo>
                    <a:pt x="421853" y="733246"/>
                  </a:moveTo>
                  <a:cubicBezTo>
                    <a:pt x="423052" y="731152"/>
                    <a:pt x="428100" y="731458"/>
                    <a:pt x="428842" y="730483"/>
                  </a:cubicBezTo>
                  <a:cubicBezTo>
                    <a:pt x="434733" y="722768"/>
                    <a:pt x="442921" y="717329"/>
                    <a:pt x="449153" y="709985"/>
                  </a:cubicBezTo>
                  <a:cubicBezTo>
                    <a:pt x="437061" y="694459"/>
                    <a:pt x="436820" y="701647"/>
                    <a:pt x="435987" y="698829"/>
                  </a:cubicBezTo>
                  <a:cubicBezTo>
                    <a:pt x="432083" y="685614"/>
                    <a:pt x="410749" y="675709"/>
                    <a:pt x="409515" y="671354"/>
                  </a:cubicBezTo>
                  <a:cubicBezTo>
                    <a:pt x="405195" y="656095"/>
                    <a:pt x="381492" y="637937"/>
                    <a:pt x="375803" y="630292"/>
                  </a:cubicBezTo>
                  <a:cubicBezTo>
                    <a:pt x="371156" y="624038"/>
                    <a:pt x="367870" y="616499"/>
                    <a:pt x="360309" y="612812"/>
                  </a:cubicBezTo>
                  <a:cubicBezTo>
                    <a:pt x="343089" y="576185"/>
                    <a:pt x="344574" y="584157"/>
                    <a:pt x="355969" y="564201"/>
                  </a:cubicBezTo>
                  <a:cubicBezTo>
                    <a:pt x="361693" y="563920"/>
                    <a:pt x="377217" y="536826"/>
                    <a:pt x="377549" y="536570"/>
                  </a:cubicBezTo>
                  <a:cubicBezTo>
                    <a:pt x="383921" y="531678"/>
                    <a:pt x="387594" y="524781"/>
                    <a:pt x="392134" y="518407"/>
                  </a:cubicBezTo>
                  <a:cubicBezTo>
                    <a:pt x="398777" y="509085"/>
                    <a:pt x="409139" y="503253"/>
                    <a:pt x="417723" y="489470"/>
                  </a:cubicBezTo>
                  <a:cubicBezTo>
                    <a:pt x="429871" y="469971"/>
                    <a:pt x="436694" y="470745"/>
                    <a:pt x="438717" y="466601"/>
                  </a:cubicBezTo>
                  <a:cubicBezTo>
                    <a:pt x="450217" y="443034"/>
                    <a:pt x="461917" y="471689"/>
                    <a:pt x="413644" y="419873"/>
                  </a:cubicBezTo>
                  <a:cubicBezTo>
                    <a:pt x="413333" y="419542"/>
                    <a:pt x="388813" y="396085"/>
                    <a:pt x="379024" y="387596"/>
                  </a:cubicBezTo>
                  <a:cubicBezTo>
                    <a:pt x="373439" y="382754"/>
                    <a:pt x="374237" y="375501"/>
                    <a:pt x="359847" y="367429"/>
                  </a:cubicBezTo>
                  <a:cubicBezTo>
                    <a:pt x="355918" y="356555"/>
                    <a:pt x="360434" y="362683"/>
                    <a:pt x="354579" y="352566"/>
                  </a:cubicBezTo>
                  <a:cubicBezTo>
                    <a:pt x="349441" y="343691"/>
                    <a:pt x="351714" y="330340"/>
                    <a:pt x="361924" y="323831"/>
                  </a:cubicBezTo>
                  <a:cubicBezTo>
                    <a:pt x="364197" y="319878"/>
                    <a:pt x="379370" y="297094"/>
                    <a:pt x="387744" y="289740"/>
                  </a:cubicBezTo>
                  <a:cubicBezTo>
                    <a:pt x="396826" y="281764"/>
                    <a:pt x="410067" y="263029"/>
                    <a:pt x="410398" y="262958"/>
                  </a:cubicBezTo>
                  <a:cubicBezTo>
                    <a:pt x="420122" y="260944"/>
                    <a:pt x="421221" y="249271"/>
                    <a:pt x="429620" y="245780"/>
                  </a:cubicBezTo>
                  <a:cubicBezTo>
                    <a:pt x="432389" y="244625"/>
                    <a:pt x="434120" y="242756"/>
                    <a:pt x="434336" y="239481"/>
                  </a:cubicBezTo>
                  <a:cubicBezTo>
                    <a:pt x="434753" y="233198"/>
                    <a:pt x="439424" y="240184"/>
                    <a:pt x="441426" y="230400"/>
                  </a:cubicBezTo>
                  <a:cubicBezTo>
                    <a:pt x="428998" y="219133"/>
                    <a:pt x="429680" y="219349"/>
                    <a:pt x="420829" y="209464"/>
                  </a:cubicBezTo>
                  <a:cubicBezTo>
                    <a:pt x="412591" y="200268"/>
                    <a:pt x="342968" y="180789"/>
                    <a:pt x="375762" y="136748"/>
                  </a:cubicBezTo>
                  <a:cubicBezTo>
                    <a:pt x="381512" y="129028"/>
                    <a:pt x="378908" y="121986"/>
                    <a:pt x="386083" y="120474"/>
                  </a:cubicBezTo>
                  <a:cubicBezTo>
                    <a:pt x="386420" y="120409"/>
                    <a:pt x="399711" y="96153"/>
                    <a:pt x="401537" y="95234"/>
                  </a:cubicBezTo>
                  <a:cubicBezTo>
                    <a:pt x="413353" y="89307"/>
                    <a:pt x="418993" y="76549"/>
                    <a:pt x="424191" y="72315"/>
                  </a:cubicBezTo>
                  <a:cubicBezTo>
                    <a:pt x="379104" y="35632"/>
                    <a:pt x="358502" y="19273"/>
                    <a:pt x="346817" y="0"/>
                  </a:cubicBezTo>
                  <a:cubicBezTo>
                    <a:pt x="250888" y="2662"/>
                    <a:pt x="155255" y="5259"/>
                    <a:pt x="62758" y="7735"/>
                  </a:cubicBezTo>
                  <a:cubicBezTo>
                    <a:pt x="65759" y="11317"/>
                    <a:pt x="71679" y="17861"/>
                    <a:pt x="85513" y="32272"/>
                  </a:cubicBezTo>
                  <a:cubicBezTo>
                    <a:pt x="92306" y="39349"/>
                    <a:pt x="113635" y="57939"/>
                    <a:pt x="111659" y="65157"/>
                  </a:cubicBezTo>
                  <a:cubicBezTo>
                    <a:pt x="113826" y="74454"/>
                    <a:pt x="106857" y="74504"/>
                    <a:pt x="110464" y="79507"/>
                  </a:cubicBezTo>
                  <a:cubicBezTo>
                    <a:pt x="99050" y="86409"/>
                    <a:pt x="89321" y="94732"/>
                    <a:pt x="80641" y="104456"/>
                  </a:cubicBezTo>
                  <a:cubicBezTo>
                    <a:pt x="50415" y="138340"/>
                    <a:pt x="28133" y="145056"/>
                    <a:pt x="11064" y="162731"/>
                  </a:cubicBezTo>
                  <a:cubicBezTo>
                    <a:pt x="7034" y="166906"/>
                    <a:pt x="4611" y="172531"/>
                    <a:pt x="0" y="176519"/>
                  </a:cubicBezTo>
                  <a:cubicBezTo>
                    <a:pt x="6372" y="190478"/>
                    <a:pt x="12418" y="191131"/>
                    <a:pt x="14385" y="193492"/>
                  </a:cubicBezTo>
                  <a:cubicBezTo>
                    <a:pt x="31941" y="214517"/>
                    <a:pt x="59331" y="268986"/>
                    <a:pt x="89361" y="277379"/>
                  </a:cubicBezTo>
                  <a:cubicBezTo>
                    <a:pt x="95367" y="291835"/>
                    <a:pt x="94890" y="279905"/>
                    <a:pt x="89085" y="309897"/>
                  </a:cubicBezTo>
                  <a:cubicBezTo>
                    <a:pt x="88819" y="311268"/>
                    <a:pt x="88990" y="313845"/>
                    <a:pt x="88623" y="313905"/>
                  </a:cubicBezTo>
                  <a:cubicBezTo>
                    <a:pt x="81499" y="315131"/>
                    <a:pt x="82437" y="324147"/>
                    <a:pt x="76446" y="326362"/>
                  </a:cubicBezTo>
                  <a:cubicBezTo>
                    <a:pt x="65182" y="330526"/>
                    <a:pt x="29337" y="368394"/>
                    <a:pt x="29232" y="368740"/>
                  </a:cubicBezTo>
                  <a:cubicBezTo>
                    <a:pt x="24922" y="383613"/>
                    <a:pt x="-6934" y="396446"/>
                    <a:pt x="10697" y="403016"/>
                  </a:cubicBezTo>
                  <a:cubicBezTo>
                    <a:pt x="11304" y="403247"/>
                    <a:pt x="11997" y="403790"/>
                    <a:pt x="12248" y="404363"/>
                  </a:cubicBezTo>
                  <a:cubicBezTo>
                    <a:pt x="19744" y="421219"/>
                    <a:pt x="36873" y="429507"/>
                    <a:pt x="47310" y="443973"/>
                  </a:cubicBezTo>
                  <a:cubicBezTo>
                    <a:pt x="70570" y="476230"/>
                    <a:pt x="115467" y="502043"/>
                    <a:pt x="93912" y="519120"/>
                  </a:cubicBezTo>
                  <a:cubicBezTo>
                    <a:pt x="92376" y="524681"/>
                    <a:pt x="85397" y="533672"/>
                    <a:pt x="82793" y="537665"/>
                  </a:cubicBezTo>
                  <a:cubicBezTo>
                    <a:pt x="47064" y="569862"/>
                    <a:pt x="43828" y="589928"/>
                    <a:pt x="23978" y="601757"/>
                  </a:cubicBezTo>
                  <a:cubicBezTo>
                    <a:pt x="21916" y="602983"/>
                    <a:pt x="20281" y="605203"/>
                    <a:pt x="18941" y="607428"/>
                  </a:cubicBezTo>
                  <a:cubicBezTo>
                    <a:pt x="30029" y="621969"/>
                    <a:pt x="41434" y="633612"/>
                    <a:pt x="53441" y="644572"/>
                  </a:cubicBezTo>
                  <a:cubicBezTo>
                    <a:pt x="74695" y="663970"/>
                    <a:pt x="66953" y="666120"/>
                    <a:pt x="77660" y="673780"/>
                  </a:cubicBezTo>
                  <a:cubicBezTo>
                    <a:pt x="105301" y="693565"/>
                    <a:pt x="86461" y="687975"/>
                    <a:pt x="102461" y="694721"/>
                  </a:cubicBezTo>
                  <a:cubicBezTo>
                    <a:pt x="116340" y="700577"/>
                    <a:pt x="109812" y="706434"/>
                    <a:pt x="106390" y="718062"/>
                  </a:cubicBezTo>
                  <a:cubicBezTo>
                    <a:pt x="102065" y="732769"/>
                    <a:pt x="92356" y="737365"/>
                    <a:pt x="80721" y="747355"/>
                  </a:cubicBezTo>
                  <a:cubicBezTo>
                    <a:pt x="73852" y="753247"/>
                    <a:pt x="68985" y="757783"/>
                    <a:pt x="65142" y="761264"/>
                  </a:cubicBezTo>
                  <a:cubicBezTo>
                    <a:pt x="107670" y="761555"/>
                    <a:pt x="150549" y="761932"/>
                    <a:pt x="193609" y="762374"/>
                  </a:cubicBezTo>
                  <a:cubicBezTo>
                    <a:pt x="194356" y="761244"/>
                    <a:pt x="196659" y="759536"/>
                    <a:pt x="198601" y="756884"/>
                  </a:cubicBezTo>
                  <a:cubicBezTo>
                    <a:pt x="198837" y="756557"/>
                    <a:pt x="240452" y="709051"/>
                    <a:pt x="240778" y="708910"/>
                  </a:cubicBezTo>
                  <a:cubicBezTo>
                    <a:pt x="255093" y="702617"/>
                    <a:pt x="173549" y="642894"/>
                    <a:pt x="149706" y="605660"/>
                  </a:cubicBezTo>
                  <a:cubicBezTo>
                    <a:pt x="141713" y="599833"/>
                    <a:pt x="136896" y="598050"/>
                    <a:pt x="140027" y="591696"/>
                  </a:cubicBezTo>
                  <a:cubicBezTo>
                    <a:pt x="141964" y="587758"/>
                    <a:pt x="137328" y="576195"/>
                    <a:pt x="148421" y="567611"/>
                  </a:cubicBezTo>
                  <a:cubicBezTo>
                    <a:pt x="150534" y="565974"/>
                    <a:pt x="207888" y="495362"/>
                    <a:pt x="208029" y="495031"/>
                  </a:cubicBezTo>
                  <a:cubicBezTo>
                    <a:pt x="208962" y="492916"/>
                    <a:pt x="213889" y="492645"/>
                    <a:pt x="214491" y="491640"/>
                  </a:cubicBezTo>
                  <a:cubicBezTo>
                    <a:pt x="216077" y="489023"/>
                    <a:pt x="231641" y="469057"/>
                    <a:pt x="244044" y="457133"/>
                  </a:cubicBezTo>
                  <a:cubicBezTo>
                    <a:pt x="184688" y="404513"/>
                    <a:pt x="201516" y="406713"/>
                    <a:pt x="178095" y="395387"/>
                  </a:cubicBezTo>
                  <a:cubicBezTo>
                    <a:pt x="158251" y="385788"/>
                    <a:pt x="154608" y="360468"/>
                    <a:pt x="160062" y="352883"/>
                  </a:cubicBezTo>
                  <a:cubicBezTo>
                    <a:pt x="163454" y="348156"/>
                    <a:pt x="161301" y="340135"/>
                    <a:pt x="168888" y="338070"/>
                  </a:cubicBezTo>
                  <a:cubicBezTo>
                    <a:pt x="169505" y="336016"/>
                    <a:pt x="192043" y="303468"/>
                    <a:pt x="206870" y="291458"/>
                  </a:cubicBezTo>
                  <a:cubicBezTo>
                    <a:pt x="215018" y="284853"/>
                    <a:pt x="201647" y="286485"/>
                    <a:pt x="228164" y="267052"/>
                  </a:cubicBezTo>
                  <a:cubicBezTo>
                    <a:pt x="232564" y="263827"/>
                    <a:pt x="232414" y="265897"/>
                    <a:pt x="231300" y="264033"/>
                  </a:cubicBezTo>
                  <a:cubicBezTo>
                    <a:pt x="173915" y="168397"/>
                    <a:pt x="175837" y="182632"/>
                    <a:pt x="186494" y="149707"/>
                  </a:cubicBezTo>
                  <a:cubicBezTo>
                    <a:pt x="196734" y="149476"/>
                    <a:pt x="250898" y="93707"/>
                    <a:pt x="251089" y="93380"/>
                  </a:cubicBezTo>
                  <a:cubicBezTo>
                    <a:pt x="247175" y="91075"/>
                    <a:pt x="246262" y="91763"/>
                    <a:pt x="243552" y="88523"/>
                  </a:cubicBezTo>
                  <a:cubicBezTo>
                    <a:pt x="229995" y="72340"/>
                    <a:pt x="212775" y="68532"/>
                    <a:pt x="203563" y="54398"/>
                  </a:cubicBezTo>
                  <a:cubicBezTo>
                    <a:pt x="200377" y="49511"/>
                    <a:pt x="175962" y="25295"/>
                    <a:pt x="170844" y="23638"/>
                  </a:cubicBezTo>
                  <a:cubicBezTo>
                    <a:pt x="168175" y="22774"/>
                    <a:pt x="165972" y="18630"/>
                    <a:pt x="159410" y="11015"/>
                  </a:cubicBezTo>
                  <a:cubicBezTo>
                    <a:pt x="153805" y="4521"/>
                    <a:pt x="148517" y="6746"/>
                    <a:pt x="224882" y="4184"/>
                  </a:cubicBezTo>
                  <a:cubicBezTo>
                    <a:pt x="245695" y="24818"/>
                    <a:pt x="239278" y="23241"/>
                    <a:pt x="269317" y="46005"/>
                  </a:cubicBezTo>
                  <a:cubicBezTo>
                    <a:pt x="347840" y="105511"/>
                    <a:pt x="266869" y="125863"/>
                    <a:pt x="257666" y="140078"/>
                  </a:cubicBezTo>
                  <a:cubicBezTo>
                    <a:pt x="249212" y="153143"/>
                    <a:pt x="235831" y="162621"/>
                    <a:pt x="230221" y="177780"/>
                  </a:cubicBezTo>
                  <a:cubicBezTo>
                    <a:pt x="230116" y="178066"/>
                    <a:pt x="229810" y="178318"/>
                    <a:pt x="229609" y="178589"/>
                  </a:cubicBezTo>
                  <a:cubicBezTo>
                    <a:pt x="232875" y="181442"/>
                    <a:pt x="229122" y="196179"/>
                    <a:pt x="235188" y="204557"/>
                  </a:cubicBezTo>
                  <a:cubicBezTo>
                    <a:pt x="235981" y="205657"/>
                    <a:pt x="237301" y="206531"/>
                    <a:pt x="237692" y="207732"/>
                  </a:cubicBezTo>
                  <a:cubicBezTo>
                    <a:pt x="244390" y="228195"/>
                    <a:pt x="266251" y="235247"/>
                    <a:pt x="272483" y="272070"/>
                  </a:cubicBezTo>
                  <a:cubicBezTo>
                    <a:pt x="272859" y="274310"/>
                    <a:pt x="273527" y="278353"/>
                    <a:pt x="272844" y="278630"/>
                  </a:cubicBezTo>
                  <a:cubicBezTo>
                    <a:pt x="265007" y="281839"/>
                    <a:pt x="278077" y="280383"/>
                    <a:pt x="250522" y="303508"/>
                  </a:cubicBezTo>
                  <a:cubicBezTo>
                    <a:pt x="252895" y="315277"/>
                    <a:pt x="238490" y="315548"/>
                    <a:pt x="208024" y="357549"/>
                  </a:cubicBezTo>
                  <a:cubicBezTo>
                    <a:pt x="213653" y="362180"/>
                    <a:pt x="215430" y="361181"/>
                    <a:pt x="216207" y="362929"/>
                  </a:cubicBezTo>
                  <a:cubicBezTo>
                    <a:pt x="223483" y="379293"/>
                    <a:pt x="240120" y="387340"/>
                    <a:pt x="250251" y="401389"/>
                  </a:cubicBezTo>
                  <a:cubicBezTo>
                    <a:pt x="270306" y="429201"/>
                    <a:pt x="325186" y="466360"/>
                    <a:pt x="289638" y="477400"/>
                  </a:cubicBezTo>
                  <a:cubicBezTo>
                    <a:pt x="285162" y="491505"/>
                    <a:pt x="260511" y="509044"/>
                    <a:pt x="192259" y="588928"/>
                  </a:cubicBezTo>
                  <a:cubicBezTo>
                    <a:pt x="218510" y="613124"/>
                    <a:pt x="208786" y="607172"/>
                    <a:pt x="213352" y="609944"/>
                  </a:cubicBezTo>
                  <a:cubicBezTo>
                    <a:pt x="230171" y="620161"/>
                    <a:pt x="249423" y="647390"/>
                    <a:pt x="254837" y="649595"/>
                  </a:cubicBezTo>
                  <a:cubicBezTo>
                    <a:pt x="256914" y="650444"/>
                    <a:pt x="259392" y="652277"/>
                    <a:pt x="260080" y="654236"/>
                  </a:cubicBezTo>
                  <a:cubicBezTo>
                    <a:pt x="264330" y="666251"/>
                    <a:pt x="279879" y="665764"/>
                    <a:pt x="286903" y="684338"/>
                  </a:cubicBezTo>
                  <a:cubicBezTo>
                    <a:pt x="303075" y="688125"/>
                    <a:pt x="309497" y="707991"/>
                    <a:pt x="294339" y="718564"/>
                  </a:cubicBezTo>
                  <a:cubicBezTo>
                    <a:pt x="294038" y="718775"/>
                    <a:pt x="267350" y="747968"/>
                    <a:pt x="255173" y="763052"/>
                  </a:cubicBezTo>
                  <a:cubicBezTo>
                    <a:pt x="299949" y="763574"/>
                    <a:pt x="344820" y="764162"/>
                    <a:pt x="389606" y="764795"/>
                  </a:cubicBezTo>
                  <a:cubicBezTo>
                    <a:pt x="403920" y="751057"/>
                    <a:pt x="420598" y="735436"/>
                    <a:pt x="421853" y="73324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3" name="Google Shape;4023;p33"/>
            <p:cNvSpPr/>
            <p:nvPr/>
          </p:nvSpPr>
          <p:spPr>
            <a:xfrm>
              <a:off x="9153847" y="3019687"/>
              <a:ext cx="276798" cy="746752"/>
            </a:xfrm>
            <a:custGeom>
              <a:rect b="b" l="l" r="r" t="t"/>
              <a:pathLst>
                <a:path extrusionOk="0" h="746752" w="276798">
                  <a:moveTo>
                    <a:pt x="250216" y="708323"/>
                  </a:moveTo>
                  <a:cubicBezTo>
                    <a:pt x="251385" y="706288"/>
                    <a:pt x="256282" y="706585"/>
                    <a:pt x="257004" y="705640"/>
                  </a:cubicBezTo>
                  <a:cubicBezTo>
                    <a:pt x="262724" y="698151"/>
                    <a:pt x="270672" y="692867"/>
                    <a:pt x="276723" y="685725"/>
                  </a:cubicBezTo>
                  <a:cubicBezTo>
                    <a:pt x="264982" y="670651"/>
                    <a:pt x="264741" y="677628"/>
                    <a:pt x="263938" y="674890"/>
                  </a:cubicBezTo>
                  <a:cubicBezTo>
                    <a:pt x="260110" y="661931"/>
                    <a:pt x="239443" y="652468"/>
                    <a:pt x="238239" y="648214"/>
                  </a:cubicBezTo>
                  <a:cubicBezTo>
                    <a:pt x="234044" y="633396"/>
                    <a:pt x="211029" y="615771"/>
                    <a:pt x="205510" y="608347"/>
                  </a:cubicBezTo>
                  <a:cubicBezTo>
                    <a:pt x="200999" y="602274"/>
                    <a:pt x="197808" y="594956"/>
                    <a:pt x="190468" y="591375"/>
                  </a:cubicBezTo>
                  <a:cubicBezTo>
                    <a:pt x="189374" y="589059"/>
                    <a:pt x="170528" y="558706"/>
                    <a:pt x="181256" y="552432"/>
                  </a:cubicBezTo>
                  <a:cubicBezTo>
                    <a:pt x="185365" y="550026"/>
                    <a:pt x="183378" y="544386"/>
                    <a:pt x="188666" y="544014"/>
                  </a:cubicBezTo>
                  <a:cubicBezTo>
                    <a:pt x="239263" y="475029"/>
                    <a:pt x="220472" y="501370"/>
                    <a:pt x="237537" y="482810"/>
                  </a:cubicBezTo>
                  <a:cubicBezTo>
                    <a:pt x="248590" y="470795"/>
                    <a:pt x="250707" y="460634"/>
                    <a:pt x="263768" y="452256"/>
                  </a:cubicBezTo>
                  <a:cubicBezTo>
                    <a:pt x="268334" y="449322"/>
                    <a:pt x="266563" y="445339"/>
                    <a:pt x="276798" y="437639"/>
                  </a:cubicBezTo>
                  <a:cubicBezTo>
                    <a:pt x="251952" y="412675"/>
                    <a:pt x="189941" y="358544"/>
                    <a:pt x="187808" y="343686"/>
                  </a:cubicBezTo>
                  <a:cubicBezTo>
                    <a:pt x="175340" y="322429"/>
                    <a:pt x="187347" y="316407"/>
                    <a:pt x="196439" y="304030"/>
                  </a:cubicBezTo>
                  <a:cubicBezTo>
                    <a:pt x="204221" y="293432"/>
                    <a:pt x="245474" y="240124"/>
                    <a:pt x="257767" y="235016"/>
                  </a:cubicBezTo>
                  <a:cubicBezTo>
                    <a:pt x="264059" y="232399"/>
                    <a:pt x="261625" y="225643"/>
                    <a:pt x="264375" y="225739"/>
                  </a:cubicBezTo>
                  <a:cubicBezTo>
                    <a:pt x="268665" y="225884"/>
                    <a:pt x="268725" y="222584"/>
                    <a:pt x="269237" y="220083"/>
                  </a:cubicBezTo>
                  <a:cubicBezTo>
                    <a:pt x="257175" y="209148"/>
                    <a:pt x="257822" y="209344"/>
                    <a:pt x="249237" y="199755"/>
                  </a:cubicBezTo>
                  <a:cubicBezTo>
                    <a:pt x="241405" y="191010"/>
                    <a:pt x="173835" y="171642"/>
                    <a:pt x="205480" y="129153"/>
                  </a:cubicBezTo>
                  <a:cubicBezTo>
                    <a:pt x="211059" y="121659"/>
                    <a:pt x="208536" y="114823"/>
                    <a:pt x="215500" y="113351"/>
                  </a:cubicBezTo>
                  <a:cubicBezTo>
                    <a:pt x="216082" y="113231"/>
                    <a:pt x="213648" y="115999"/>
                    <a:pt x="229162" y="90357"/>
                  </a:cubicBezTo>
                  <a:cubicBezTo>
                    <a:pt x="231807" y="85987"/>
                    <a:pt x="230703" y="93732"/>
                    <a:pt x="250336" y="68728"/>
                  </a:cubicBezTo>
                  <a:cubicBezTo>
                    <a:pt x="255690" y="61917"/>
                    <a:pt x="203468" y="33422"/>
                    <a:pt x="180077" y="0"/>
                  </a:cubicBezTo>
                  <a:cubicBezTo>
                    <a:pt x="137519" y="1110"/>
                    <a:pt x="96506" y="2170"/>
                    <a:pt x="57400" y="3179"/>
                  </a:cubicBezTo>
                  <a:cubicBezTo>
                    <a:pt x="62573" y="8072"/>
                    <a:pt x="69552" y="14114"/>
                    <a:pt x="79361" y="21548"/>
                  </a:cubicBezTo>
                  <a:cubicBezTo>
                    <a:pt x="160689" y="83179"/>
                    <a:pt x="75979" y="105124"/>
                    <a:pt x="67364" y="118440"/>
                  </a:cubicBezTo>
                  <a:cubicBezTo>
                    <a:pt x="58654" y="131896"/>
                    <a:pt x="44876" y="141655"/>
                    <a:pt x="39106" y="157282"/>
                  </a:cubicBezTo>
                  <a:cubicBezTo>
                    <a:pt x="38996" y="157578"/>
                    <a:pt x="38680" y="157834"/>
                    <a:pt x="38479" y="158115"/>
                  </a:cubicBezTo>
                  <a:cubicBezTo>
                    <a:pt x="41856" y="161064"/>
                    <a:pt x="37952" y="176203"/>
                    <a:pt x="44224" y="184862"/>
                  </a:cubicBezTo>
                  <a:cubicBezTo>
                    <a:pt x="45037" y="185998"/>
                    <a:pt x="46401" y="186897"/>
                    <a:pt x="46803" y="188132"/>
                  </a:cubicBezTo>
                  <a:cubicBezTo>
                    <a:pt x="50140" y="198329"/>
                    <a:pt x="58208" y="205461"/>
                    <a:pt x="63576" y="214332"/>
                  </a:cubicBezTo>
                  <a:cubicBezTo>
                    <a:pt x="71148" y="226849"/>
                    <a:pt x="77730" y="224468"/>
                    <a:pt x="77971" y="241726"/>
                  </a:cubicBezTo>
                  <a:cubicBezTo>
                    <a:pt x="80330" y="242937"/>
                    <a:pt x="80560" y="244881"/>
                    <a:pt x="80942" y="250823"/>
                  </a:cubicBezTo>
                  <a:cubicBezTo>
                    <a:pt x="81027" y="252043"/>
                    <a:pt x="82422" y="253143"/>
                    <a:pt x="82633" y="254394"/>
                  </a:cubicBezTo>
                  <a:cubicBezTo>
                    <a:pt x="83024" y="256705"/>
                    <a:pt x="83706" y="260869"/>
                    <a:pt x="83009" y="261155"/>
                  </a:cubicBezTo>
                  <a:cubicBezTo>
                    <a:pt x="74971" y="264445"/>
                    <a:pt x="88398" y="262958"/>
                    <a:pt x="60014" y="286777"/>
                  </a:cubicBezTo>
                  <a:cubicBezTo>
                    <a:pt x="62467" y="298907"/>
                    <a:pt x="47641" y="299148"/>
                    <a:pt x="16242" y="342440"/>
                  </a:cubicBezTo>
                  <a:cubicBezTo>
                    <a:pt x="22037" y="347207"/>
                    <a:pt x="23873" y="346177"/>
                    <a:pt x="24671" y="347981"/>
                  </a:cubicBezTo>
                  <a:cubicBezTo>
                    <a:pt x="32167" y="364837"/>
                    <a:pt x="49297" y="373125"/>
                    <a:pt x="59733" y="387591"/>
                  </a:cubicBezTo>
                  <a:cubicBezTo>
                    <a:pt x="80390" y="416237"/>
                    <a:pt x="136911" y="454511"/>
                    <a:pt x="100299" y="465883"/>
                  </a:cubicBezTo>
                  <a:cubicBezTo>
                    <a:pt x="95683" y="480429"/>
                    <a:pt x="70591" y="498135"/>
                    <a:pt x="0" y="580756"/>
                  </a:cubicBezTo>
                  <a:cubicBezTo>
                    <a:pt x="22865" y="601832"/>
                    <a:pt x="19302" y="600933"/>
                    <a:pt x="21726" y="602400"/>
                  </a:cubicBezTo>
                  <a:cubicBezTo>
                    <a:pt x="39046" y="612923"/>
                    <a:pt x="58875" y="640966"/>
                    <a:pt x="64454" y="643241"/>
                  </a:cubicBezTo>
                  <a:cubicBezTo>
                    <a:pt x="66592" y="644115"/>
                    <a:pt x="69146" y="646004"/>
                    <a:pt x="69858" y="648018"/>
                  </a:cubicBezTo>
                  <a:cubicBezTo>
                    <a:pt x="74248" y="660434"/>
                    <a:pt x="90214" y="659817"/>
                    <a:pt x="97484" y="679019"/>
                  </a:cubicBezTo>
                  <a:cubicBezTo>
                    <a:pt x="114147" y="682917"/>
                    <a:pt x="120755" y="703385"/>
                    <a:pt x="105146" y="714270"/>
                  </a:cubicBezTo>
                  <a:cubicBezTo>
                    <a:pt x="105015" y="714360"/>
                    <a:pt x="87454" y="733723"/>
                    <a:pt x="75834" y="746753"/>
                  </a:cubicBezTo>
                  <a:cubicBezTo>
                    <a:pt x="120033" y="746356"/>
                    <a:pt x="165350" y="746130"/>
                    <a:pt x="211556" y="746049"/>
                  </a:cubicBezTo>
                  <a:cubicBezTo>
                    <a:pt x="225896" y="732111"/>
                    <a:pt x="248816" y="710764"/>
                    <a:pt x="250216" y="70832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4" name="Google Shape;4024;p33"/>
            <p:cNvSpPr/>
            <p:nvPr/>
          </p:nvSpPr>
          <p:spPr>
            <a:xfrm>
              <a:off x="10087315" y="2994713"/>
              <a:ext cx="252230" cy="781149"/>
            </a:xfrm>
            <a:custGeom>
              <a:rect b="b" l="l" r="r" t="t"/>
              <a:pathLst>
                <a:path extrusionOk="0" h="781149" w="252230">
                  <a:moveTo>
                    <a:pt x="247622" y="725792"/>
                  </a:moveTo>
                  <a:cubicBezTo>
                    <a:pt x="246663" y="723909"/>
                    <a:pt x="182891" y="661233"/>
                    <a:pt x="165792" y="646405"/>
                  </a:cubicBezTo>
                  <a:cubicBezTo>
                    <a:pt x="162340" y="643412"/>
                    <a:pt x="152947" y="625962"/>
                    <a:pt x="141563" y="618182"/>
                  </a:cubicBezTo>
                  <a:cubicBezTo>
                    <a:pt x="135642" y="614138"/>
                    <a:pt x="136997" y="611265"/>
                    <a:pt x="139390" y="606222"/>
                  </a:cubicBezTo>
                  <a:cubicBezTo>
                    <a:pt x="137137" y="596985"/>
                    <a:pt x="141036" y="585598"/>
                    <a:pt x="151758" y="580992"/>
                  </a:cubicBezTo>
                  <a:cubicBezTo>
                    <a:pt x="167001" y="554903"/>
                    <a:pt x="205339" y="515815"/>
                    <a:pt x="208330" y="509004"/>
                  </a:cubicBezTo>
                  <a:cubicBezTo>
                    <a:pt x="209288" y="506824"/>
                    <a:pt x="214361" y="506543"/>
                    <a:pt x="214988" y="505508"/>
                  </a:cubicBezTo>
                  <a:cubicBezTo>
                    <a:pt x="216614" y="502826"/>
                    <a:pt x="232650" y="482242"/>
                    <a:pt x="245429" y="469966"/>
                  </a:cubicBezTo>
                  <a:cubicBezTo>
                    <a:pt x="239398" y="464617"/>
                    <a:pt x="208495" y="437127"/>
                    <a:pt x="204135" y="430090"/>
                  </a:cubicBezTo>
                  <a:cubicBezTo>
                    <a:pt x="190508" y="408089"/>
                    <a:pt x="170789" y="405051"/>
                    <a:pt x="167182" y="399691"/>
                  </a:cubicBezTo>
                  <a:cubicBezTo>
                    <a:pt x="160604" y="389912"/>
                    <a:pt x="152024" y="372191"/>
                    <a:pt x="158928" y="362592"/>
                  </a:cubicBezTo>
                  <a:cubicBezTo>
                    <a:pt x="162425" y="357725"/>
                    <a:pt x="160207" y="349462"/>
                    <a:pt x="168015" y="347338"/>
                  </a:cubicBezTo>
                  <a:cubicBezTo>
                    <a:pt x="170012" y="340662"/>
                    <a:pt x="176032" y="336915"/>
                    <a:pt x="179595" y="331390"/>
                  </a:cubicBezTo>
                  <a:cubicBezTo>
                    <a:pt x="198556" y="302001"/>
                    <a:pt x="209715" y="299655"/>
                    <a:pt x="210262" y="295280"/>
                  </a:cubicBezTo>
                  <a:cubicBezTo>
                    <a:pt x="211601" y="284657"/>
                    <a:pt x="223392" y="276671"/>
                    <a:pt x="232966" y="271994"/>
                  </a:cubicBezTo>
                  <a:cubicBezTo>
                    <a:pt x="231144" y="269729"/>
                    <a:pt x="202600" y="220038"/>
                    <a:pt x="194577" y="212312"/>
                  </a:cubicBezTo>
                  <a:cubicBezTo>
                    <a:pt x="183343" y="201493"/>
                    <a:pt x="185596" y="192266"/>
                    <a:pt x="180217" y="178132"/>
                  </a:cubicBezTo>
                  <a:cubicBezTo>
                    <a:pt x="178732" y="174234"/>
                    <a:pt x="180503" y="170718"/>
                    <a:pt x="186133" y="153329"/>
                  </a:cubicBezTo>
                  <a:cubicBezTo>
                    <a:pt x="195997" y="153103"/>
                    <a:pt x="221807" y="125040"/>
                    <a:pt x="226844" y="120027"/>
                  </a:cubicBezTo>
                  <a:cubicBezTo>
                    <a:pt x="252714" y="94290"/>
                    <a:pt x="256101" y="96133"/>
                    <a:pt x="248976" y="93491"/>
                  </a:cubicBezTo>
                  <a:cubicBezTo>
                    <a:pt x="242343" y="91030"/>
                    <a:pt x="251194" y="90964"/>
                    <a:pt x="217963" y="68783"/>
                  </a:cubicBezTo>
                  <a:cubicBezTo>
                    <a:pt x="209956" y="63444"/>
                    <a:pt x="173338" y="20991"/>
                    <a:pt x="166243" y="20323"/>
                  </a:cubicBezTo>
                  <a:cubicBezTo>
                    <a:pt x="161251" y="14160"/>
                    <a:pt x="155366" y="8378"/>
                    <a:pt x="153273" y="0"/>
                  </a:cubicBezTo>
                  <a:cubicBezTo>
                    <a:pt x="114829" y="1140"/>
                    <a:pt x="75799" y="2280"/>
                    <a:pt x="36382" y="3416"/>
                  </a:cubicBezTo>
                  <a:cubicBezTo>
                    <a:pt x="111608" y="81316"/>
                    <a:pt x="102717" y="72204"/>
                    <a:pt x="108794" y="82667"/>
                  </a:cubicBezTo>
                  <a:cubicBezTo>
                    <a:pt x="108618" y="84354"/>
                    <a:pt x="108347" y="84153"/>
                    <a:pt x="108513" y="84932"/>
                  </a:cubicBezTo>
                  <a:cubicBezTo>
                    <a:pt x="110374" y="93556"/>
                    <a:pt x="103751" y="93697"/>
                    <a:pt x="107253" y="98544"/>
                  </a:cubicBezTo>
                  <a:cubicBezTo>
                    <a:pt x="91649" y="107972"/>
                    <a:pt x="85191" y="115511"/>
                    <a:pt x="60942" y="140113"/>
                  </a:cubicBezTo>
                  <a:cubicBezTo>
                    <a:pt x="43546" y="157759"/>
                    <a:pt x="21028" y="164831"/>
                    <a:pt x="4631" y="187449"/>
                  </a:cubicBezTo>
                  <a:cubicBezTo>
                    <a:pt x="3166" y="189473"/>
                    <a:pt x="1671" y="191292"/>
                    <a:pt x="0" y="192733"/>
                  </a:cubicBezTo>
                  <a:cubicBezTo>
                    <a:pt x="2870" y="199022"/>
                    <a:pt x="6598" y="204889"/>
                    <a:pt x="13296" y="208445"/>
                  </a:cubicBezTo>
                  <a:cubicBezTo>
                    <a:pt x="23522" y="213880"/>
                    <a:pt x="51961" y="280935"/>
                    <a:pt x="86757" y="290659"/>
                  </a:cubicBezTo>
                  <a:cubicBezTo>
                    <a:pt x="87464" y="292362"/>
                    <a:pt x="88749" y="296441"/>
                    <a:pt x="91122" y="298812"/>
                  </a:cubicBezTo>
                  <a:cubicBezTo>
                    <a:pt x="85096" y="329140"/>
                    <a:pt x="86361" y="326066"/>
                    <a:pt x="86039" y="326121"/>
                  </a:cubicBezTo>
                  <a:cubicBezTo>
                    <a:pt x="79120" y="327311"/>
                    <a:pt x="80033" y="336066"/>
                    <a:pt x="74213" y="338216"/>
                  </a:cubicBezTo>
                  <a:cubicBezTo>
                    <a:pt x="66667" y="341004"/>
                    <a:pt x="72161" y="341160"/>
                    <a:pt x="59833" y="348473"/>
                  </a:cubicBezTo>
                  <a:cubicBezTo>
                    <a:pt x="52914" y="352577"/>
                    <a:pt x="11826" y="398415"/>
                    <a:pt x="3979" y="408788"/>
                  </a:cubicBezTo>
                  <a:cubicBezTo>
                    <a:pt x="9428" y="413178"/>
                    <a:pt x="11124" y="412238"/>
                    <a:pt x="11886" y="413951"/>
                  </a:cubicBezTo>
                  <a:cubicBezTo>
                    <a:pt x="18941" y="429829"/>
                    <a:pt x="93029" y="496543"/>
                    <a:pt x="96421" y="512234"/>
                  </a:cubicBezTo>
                  <a:cubicBezTo>
                    <a:pt x="99536" y="526645"/>
                    <a:pt x="65608" y="554703"/>
                    <a:pt x="43150" y="585769"/>
                  </a:cubicBezTo>
                  <a:cubicBezTo>
                    <a:pt x="27757" y="607071"/>
                    <a:pt x="23783" y="602129"/>
                    <a:pt x="18379" y="611115"/>
                  </a:cubicBezTo>
                  <a:cubicBezTo>
                    <a:pt x="43938" y="644637"/>
                    <a:pt x="60822" y="650318"/>
                    <a:pt x="69326" y="669184"/>
                  </a:cubicBezTo>
                  <a:cubicBezTo>
                    <a:pt x="72979" y="677281"/>
                    <a:pt x="87570" y="679320"/>
                    <a:pt x="91970" y="691320"/>
                  </a:cubicBezTo>
                  <a:cubicBezTo>
                    <a:pt x="93736" y="696112"/>
                    <a:pt x="116219" y="697172"/>
                    <a:pt x="104674" y="712632"/>
                  </a:cubicBezTo>
                  <a:cubicBezTo>
                    <a:pt x="100429" y="736390"/>
                    <a:pt x="88729" y="735346"/>
                    <a:pt x="42096" y="778467"/>
                  </a:cubicBezTo>
                  <a:cubicBezTo>
                    <a:pt x="94373" y="779346"/>
                    <a:pt x="146078" y="780250"/>
                    <a:pt x="196895" y="781149"/>
                  </a:cubicBezTo>
                  <a:cubicBezTo>
                    <a:pt x="223106" y="752293"/>
                    <a:pt x="233131" y="737460"/>
                    <a:pt x="247622" y="72579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5" name="Google Shape;4025;p33"/>
            <p:cNvSpPr/>
            <p:nvPr/>
          </p:nvSpPr>
          <p:spPr>
            <a:xfrm>
              <a:off x="8629247" y="3027939"/>
              <a:ext cx="224371" cy="761178"/>
            </a:xfrm>
            <a:custGeom>
              <a:rect b="b" l="l" r="r" t="t"/>
              <a:pathLst>
                <a:path extrusionOk="0" h="761178" w="224371">
                  <a:moveTo>
                    <a:pt x="196949" y="710437"/>
                  </a:moveTo>
                  <a:cubicBezTo>
                    <a:pt x="198149" y="708343"/>
                    <a:pt x="203196" y="708649"/>
                    <a:pt x="203939" y="707675"/>
                  </a:cubicBezTo>
                  <a:cubicBezTo>
                    <a:pt x="209829" y="699959"/>
                    <a:pt x="218018" y="694520"/>
                    <a:pt x="224244" y="687166"/>
                  </a:cubicBezTo>
                  <a:cubicBezTo>
                    <a:pt x="212152" y="671640"/>
                    <a:pt x="211907" y="678828"/>
                    <a:pt x="211079" y="676010"/>
                  </a:cubicBezTo>
                  <a:cubicBezTo>
                    <a:pt x="207135" y="662664"/>
                    <a:pt x="185846" y="652915"/>
                    <a:pt x="184607" y="648530"/>
                  </a:cubicBezTo>
                  <a:cubicBezTo>
                    <a:pt x="180287" y="633271"/>
                    <a:pt x="156584" y="615113"/>
                    <a:pt x="150894" y="607468"/>
                  </a:cubicBezTo>
                  <a:cubicBezTo>
                    <a:pt x="146243" y="601214"/>
                    <a:pt x="142962" y="593675"/>
                    <a:pt x="135420" y="589998"/>
                  </a:cubicBezTo>
                  <a:cubicBezTo>
                    <a:pt x="116765" y="550328"/>
                    <a:pt x="118667" y="561067"/>
                    <a:pt x="138672" y="534390"/>
                  </a:cubicBezTo>
                  <a:cubicBezTo>
                    <a:pt x="157377" y="509451"/>
                    <a:pt x="149921" y="515861"/>
                    <a:pt x="152660" y="513761"/>
                  </a:cubicBezTo>
                  <a:cubicBezTo>
                    <a:pt x="159033" y="508869"/>
                    <a:pt x="162705" y="501972"/>
                    <a:pt x="167246" y="495598"/>
                  </a:cubicBezTo>
                  <a:cubicBezTo>
                    <a:pt x="173874" y="486301"/>
                    <a:pt x="184245" y="480439"/>
                    <a:pt x="192835" y="466661"/>
                  </a:cubicBezTo>
                  <a:cubicBezTo>
                    <a:pt x="204982" y="447163"/>
                    <a:pt x="211806" y="447936"/>
                    <a:pt x="213828" y="443792"/>
                  </a:cubicBezTo>
                  <a:cubicBezTo>
                    <a:pt x="222925" y="425142"/>
                    <a:pt x="229864" y="437524"/>
                    <a:pt x="218324" y="426207"/>
                  </a:cubicBezTo>
                  <a:cubicBezTo>
                    <a:pt x="202228" y="410425"/>
                    <a:pt x="171370" y="379740"/>
                    <a:pt x="154131" y="364782"/>
                  </a:cubicBezTo>
                  <a:cubicBezTo>
                    <a:pt x="148556" y="359945"/>
                    <a:pt x="149334" y="352677"/>
                    <a:pt x="134954" y="344615"/>
                  </a:cubicBezTo>
                  <a:cubicBezTo>
                    <a:pt x="130995" y="333645"/>
                    <a:pt x="135581" y="339929"/>
                    <a:pt x="129685" y="329753"/>
                  </a:cubicBezTo>
                  <a:cubicBezTo>
                    <a:pt x="124543" y="320877"/>
                    <a:pt x="126820" y="307516"/>
                    <a:pt x="137031" y="301017"/>
                  </a:cubicBezTo>
                  <a:cubicBezTo>
                    <a:pt x="139304" y="297064"/>
                    <a:pt x="154477" y="274285"/>
                    <a:pt x="162851" y="266926"/>
                  </a:cubicBezTo>
                  <a:cubicBezTo>
                    <a:pt x="171932" y="258950"/>
                    <a:pt x="185169" y="240215"/>
                    <a:pt x="185505" y="240144"/>
                  </a:cubicBezTo>
                  <a:cubicBezTo>
                    <a:pt x="195229" y="238130"/>
                    <a:pt x="196327" y="226457"/>
                    <a:pt x="204727" y="222966"/>
                  </a:cubicBezTo>
                  <a:cubicBezTo>
                    <a:pt x="207496" y="221811"/>
                    <a:pt x="209227" y="219942"/>
                    <a:pt x="209443" y="216667"/>
                  </a:cubicBezTo>
                  <a:cubicBezTo>
                    <a:pt x="209859" y="210384"/>
                    <a:pt x="214531" y="217370"/>
                    <a:pt x="216533" y="207586"/>
                  </a:cubicBezTo>
                  <a:cubicBezTo>
                    <a:pt x="204074" y="196294"/>
                    <a:pt x="204772" y="196520"/>
                    <a:pt x="195936" y="186650"/>
                  </a:cubicBezTo>
                  <a:cubicBezTo>
                    <a:pt x="188355" y="178177"/>
                    <a:pt x="118441" y="157478"/>
                    <a:pt x="150869" y="113934"/>
                  </a:cubicBezTo>
                  <a:cubicBezTo>
                    <a:pt x="156619" y="106214"/>
                    <a:pt x="154015" y="99172"/>
                    <a:pt x="161190" y="97660"/>
                  </a:cubicBezTo>
                  <a:cubicBezTo>
                    <a:pt x="161526" y="97595"/>
                    <a:pt x="174817" y="73339"/>
                    <a:pt x="176644" y="72420"/>
                  </a:cubicBezTo>
                  <a:cubicBezTo>
                    <a:pt x="188420" y="66513"/>
                    <a:pt x="194115" y="53720"/>
                    <a:pt x="199298" y="49501"/>
                  </a:cubicBezTo>
                  <a:cubicBezTo>
                    <a:pt x="198982" y="49239"/>
                    <a:pt x="159564" y="16058"/>
                    <a:pt x="147226" y="5671"/>
                  </a:cubicBezTo>
                  <a:cubicBezTo>
                    <a:pt x="119701" y="5153"/>
                    <a:pt x="84744" y="1477"/>
                    <a:pt x="50224" y="0"/>
                  </a:cubicBezTo>
                  <a:cubicBezTo>
                    <a:pt x="71026" y="21498"/>
                    <a:pt x="116264" y="47215"/>
                    <a:pt x="111086" y="68819"/>
                  </a:cubicBezTo>
                  <a:cubicBezTo>
                    <a:pt x="113730" y="90201"/>
                    <a:pt x="67499" y="114150"/>
                    <a:pt x="65482" y="117269"/>
                  </a:cubicBezTo>
                  <a:cubicBezTo>
                    <a:pt x="57023" y="130334"/>
                    <a:pt x="43646" y="139812"/>
                    <a:pt x="38032" y="154986"/>
                  </a:cubicBezTo>
                  <a:cubicBezTo>
                    <a:pt x="37926" y="155273"/>
                    <a:pt x="37620" y="155524"/>
                    <a:pt x="37419" y="155795"/>
                  </a:cubicBezTo>
                  <a:cubicBezTo>
                    <a:pt x="40681" y="158638"/>
                    <a:pt x="36933" y="173385"/>
                    <a:pt x="42999" y="181763"/>
                  </a:cubicBezTo>
                  <a:cubicBezTo>
                    <a:pt x="62798" y="209118"/>
                    <a:pt x="76440" y="226412"/>
                    <a:pt x="80299" y="249271"/>
                  </a:cubicBezTo>
                  <a:cubicBezTo>
                    <a:pt x="80675" y="251511"/>
                    <a:pt x="81342" y="255554"/>
                    <a:pt x="80660" y="255831"/>
                  </a:cubicBezTo>
                  <a:cubicBezTo>
                    <a:pt x="72823" y="259040"/>
                    <a:pt x="85893" y="257584"/>
                    <a:pt x="58337" y="280709"/>
                  </a:cubicBezTo>
                  <a:cubicBezTo>
                    <a:pt x="60705" y="292427"/>
                    <a:pt x="46120" y="293000"/>
                    <a:pt x="15839" y="334750"/>
                  </a:cubicBezTo>
                  <a:cubicBezTo>
                    <a:pt x="21469" y="339381"/>
                    <a:pt x="23240" y="338382"/>
                    <a:pt x="24023" y="340130"/>
                  </a:cubicBezTo>
                  <a:cubicBezTo>
                    <a:pt x="27515" y="347996"/>
                    <a:pt x="92501" y="415985"/>
                    <a:pt x="101598" y="426242"/>
                  </a:cubicBezTo>
                  <a:cubicBezTo>
                    <a:pt x="114192" y="440452"/>
                    <a:pt x="108492" y="451176"/>
                    <a:pt x="97453" y="454601"/>
                  </a:cubicBezTo>
                  <a:cubicBezTo>
                    <a:pt x="94940" y="462538"/>
                    <a:pt x="92948" y="461061"/>
                    <a:pt x="85366" y="472061"/>
                  </a:cubicBezTo>
                  <a:cubicBezTo>
                    <a:pt x="72491" y="490751"/>
                    <a:pt x="60174" y="493870"/>
                    <a:pt x="59707" y="496703"/>
                  </a:cubicBezTo>
                  <a:cubicBezTo>
                    <a:pt x="58734" y="502600"/>
                    <a:pt x="15513" y="544853"/>
                    <a:pt x="8684" y="557229"/>
                  </a:cubicBezTo>
                  <a:cubicBezTo>
                    <a:pt x="-1155" y="575055"/>
                    <a:pt x="-7617" y="554165"/>
                    <a:pt x="17781" y="583484"/>
                  </a:cubicBezTo>
                  <a:cubicBezTo>
                    <a:pt x="18875" y="584744"/>
                    <a:pt x="19803" y="586317"/>
                    <a:pt x="21168" y="587150"/>
                  </a:cubicBezTo>
                  <a:cubicBezTo>
                    <a:pt x="37986" y="597367"/>
                    <a:pt x="57238" y="624596"/>
                    <a:pt x="62652" y="626801"/>
                  </a:cubicBezTo>
                  <a:cubicBezTo>
                    <a:pt x="64729" y="627650"/>
                    <a:pt x="67203" y="629483"/>
                    <a:pt x="67895" y="631442"/>
                  </a:cubicBezTo>
                  <a:cubicBezTo>
                    <a:pt x="72155" y="643497"/>
                    <a:pt x="87659" y="642894"/>
                    <a:pt x="94719" y="661544"/>
                  </a:cubicBezTo>
                  <a:cubicBezTo>
                    <a:pt x="110895" y="665332"/>
                    <a:pt x="117312" y="685197"/>
                    <a:pt x="102155" y="695770"/>
                  </a:cubicBezTo>
                  <a:cubicBezTo>
                    <a:pt x="100885" y="696654"/>
                    <a:pt x="59085" y="744618"/>
                    <a:pt x="43646" y="761178"/>
                  </a:cubicBezTo>
                  <a:cubicBezTo>
                    <a:pt x="76691" y="757642"/>
                    <a:pt x="113785" y="754588"/>
                    <a:pt x="154406" y="751956"/>
                  </a:cubicBezTo>
                  <a:cubicBezTo>
                    <a:pt x="172595" y="733784"/>
                    <a:pt x="194651" y="714435"/>
                    <a:pt x="196949" y="71043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6" name="Google Shape;4026;p33"/>
            <p:cNvSpPr/>
            <p:nvPr/>
          </p:nvSpPr>
          <p:spPr>
            <a:xfrm>
              <a:off x="10815181" y="3485258"/>
              <a:ext cx="197727" cy="300333"/>
            </a:xfrm>
            <a:custGeom>
              <a:rect b="b" l="l" r="r" t="t"/>
              <a:pathLst>
                <a:path extrusionOk="0" h="300333" w="197727">
                  <a:moveTo>
                    <a:pt x="95825" y="176464"/>
                  </a:moveTo>
                  <a:cubicBezTo>
                    <a:pt x="204137" y="114205"/>
                    <a:pt x="193721" y="122764"/>
                    <a:pt x="162492" y="76926"/>
                  </a:cubicBezTo>
                  <a:cubicBezTo>
                    <a:pt x="142493" y="49269"/>
                    <a:pt x="119508" y="24281"/>
                    <a:pt x="95720" y="0"/>
                  </a:cubicBezTo>
                  <a:cubicBezTo>
                    <a:pt x="90828" y="7419"/>
                    <a:pt x="78801" y="26621"/>
                    <a:pt x="62027" y="36843"/>
                  </a:cubicBezTo>
                  <a:cubicBezTo>
                    <a:pt x="57080" y="39857"/>
                    <a:pt x="61275" y="43498"/>
                    <a:pt x="51225" y="50505"/>
                  </a:cubicBezTo>
                  <a:cubicBezTo>
                    <a:pt x="49128" y="51972"/>
                    <a:pt x="2390" y="106114"/>
                    <a:pt x="2084" y="106440"/>
                  </a:cubicBezTo>
                  <a:cubicBezTo>
                    <a:pt x="-1524" y="110353"/>
                    <a:pt x="-1559" y="106706"/>
                    <a:pt x="11100" y="118741"/>
                  </a:cubicBezTo>
                  <a:cubicBezTo>
                    <a:pt x="14713" y="122172"/>
                    <a:pt x="19058" y="128696"/>
                    <a:pt x="20914" y="129822"/>
                  </a:cubicBezTo>
                  <a:cubicBezTo>
                    <a:pt x="37733" y="140038"/>
                    <a:pt x="56985" y="167267"/>
                    <a:pt x="62399" y="169472"/>
                  </a:cubicBezTo>
                  <a:cubicBezTo>
                    <a:pt x="64476" y="170321"/>
                    <a:pt x="66955" y="172154"/>
                    <a:pt x="67642" y="174113"/>
                  </a:cubicBezTo>
                  <a:cubicBezTo>
                    <a:pt x="71842" y="185987"/>
                    <a:pt x="87386" y="185515"/>
                    <a:pt x="94465" y="204216"/>
                  </a:cubicBezTo>
                  <a:cubicBezTo>
                    <a:pt x="110642" y="208003"/>
                    <a:pt x="117059" y="227868"/>
                    <a:pt x="101901" y="238436"/>
                  </a:cubicBezTo>
                  <a:cubicBezTo>
                    <a:pt x="100717" y="239260"/>
                    <a:pt x="56077" y="290202"/>
                    <a:pt x="47592" y="299751"/>
                  </a:cubicBezTo>
                  <a:cubicBezTo>
                    <a:pt x="82634" y="300067"/>
                    <a:pt x="115649" y="300273"/>
                    <a:pt x="146301" y="300333"/>
                  </a:cubicBezTo>
                  <a:cubicBezTo>
                    <a:pt x="247889" y="275626"/>
                    <a:pt x="181834" y="236226"/>
                    <a:pt x="95825" y="17646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7" name="Google Shape;4027;p33"/>
            <p:cNvSpPr/>
            <p:nvPr/>
          </p:nvSpPr>
          <p:spPr>
            <a:xfrm>
              <a:off x="9477891" y="3012866"/>
              <a:ext cx="164105" cy="753528"/>
            </a:xfrm>
            <a:custGeom>
              <a:rect b="b" l="l" r="r" t="t"/>
              <a:pathLst>
                <a:path extrusionOk="0" h="753528" w="164105">
                  <a:moveTo>
                    <a:pt x="158410" y="710327"/>
                  </a:moveTo>
                  <a:cubicBezTo>
                    <a:pt x="161832" y="698699"/>
                    <a:pt x="168359" y="692842"/>
                    <a:pt x="154481" y="686985"/>
                  </a:cubicBezTo>
                  <a:cubicBezTo>
                    <a:pt x="138485" y="680235"/>
                    <a:pt x="157321" y="685825"/>
                    <a:pt x="129680" y="666045"/>
                  </a:cubicBezTo>
                  <a:cubicBezTo>
                    <a:pt x="118977" y="658385"/>
                    <a:pt x="126714" y="656235"/>
                    <a:pt x="105460" y="636837"/>
                  </a:cubicBezTo>
                  <a:cubicBezTo>
                    <a:pt x="93454" y="625877"/>
                    <a:pt x="82049" y="614234"/>
                    <a:pt x="70960" y="599693"/>
                  </a:cubicBezTo>
                  <a:cubicBezTo>
                    <a:pt x="72300" y="597467"/>
                    <a:pt x="73936" y="595247"/>
                    <a:pt x="75998" y="594022"/>
                  </a:cubicBezTo>
                  <a:cubicBezTo>
                    <a:pt x="95847" y="582193"/>
                    <a:pt x="99083" y="562131"/>
                    <a:pt x="134813" y="529930"/>
                  </a:cubicBezTo>
                  <a:cubicBezTo>
                    <a:pt x="137422" y="525936"/>
                    <a:pt x="144396" y="516940"/>
                    <a:pt x="145931" y="511385"/>
                  </a:cubicBezTo>
                  <a:cubicBezTo>
                    <a:pt x="167486" y="494307"/>
                    <a:pt x="122590" y="468490"/>
                    <a:pt x="99329" y="436238"/>
                  </a:cubicBezTo>
                  <a:cubicBezTo>
                    <a:pt x="88893" y="421767"/>
                    <a:pt x="71763" y="413479"/>
                    <a:pt x="64267" y="396627"/>
                  </a:cubicBezTo>
                  <a:cubicBezTo>
                    <a:pt x="64011" y="396055"/>
                    <a:pt x="63324" y="395507"/>
                    <a:pt x="62717" y="395281"/>
                  </a:cubicBezTo>
                  <a:cubicBezTo>
                    <a:pt x="45085" y="388711"/>
                    <a:pt x="76941" y="375878"/>
                    <a:pt x="81251" y="361005"/>
                  </a:cubicBezTo>
                  <a:cubicBezTo>
                    <a:pt x="81357" y="360658"/>
                    <a:pt x="117201" y="322791"/>
                    <a:pt x="128465" y="318627"/>
                  </a:cubicBezTo>
                  <a:cubicBezTo>
                    <a:pt x="134461" y="316412"/>
                    <a:pt x="133518" y="307396"/>
                    <a:pt x="140643" y="306170"/>
                  </a:cubicBezTo>
                  <a:cubicBezTo>
                    <a:pt x="141009" y="306110"/>
                    <a:pt x="140838" y="303533"/>
                    <a:pt x="141104" y="302162"/>
                  </a:cubicBezTo>
                  <a:cubicBezTo>
                    <a:pt x="146910" y="272175"/>
                    <a:pt x="147381" y="284100"/>
                    <a:pt x="141380" y="269644"/>
                  </a:cubicBezTo>
                  <a:cubicBezTo>
                    <a:pt x="111351" y="261245"/>
                    <a:pt x="83961" y="206782"/>
                    <a:pt x="66405" y="185756"/>
                  </a:cubicBezTo>
                  <a:cubicBezTo>
                    <a:pt x="64438" y="183396"/>
                    <a:pt x="58392" y="182748"/>
                    <a:pt x="52019" y="168784"/>
                  </a:cubicBezTo>
                  <a:cubicBezTo>
                    <a:pt x="56631" y="164796"/>
                    <a:pt x="59049" y="159170"/>
                    <a:pt x="63083" y="154996"/>
                  </a:cubicBezTo>
                  <a:cubicBezTo>
                    <a:pt x="80152" y="137321"/>
                    <a:pt x="102435" y="130600"/>
                    <a:pt x="132660" y="96721"/>
                  </a:cubicBezTo>
                  <a:cubicBezTo>
                    <a:pt x="141340" y="86991"/>
                    <a:pt x="151064" y="78668"/>
                    <a:pt x="162484" y="71772"/>
                  </a:cubicBezTo>
                  <a:cubicBezTo>
                    <a:pt x="158876" y="66769"/>
                    <a:pt x="165846" y="66719"/>
                    <a:pt x="163678" y="57422"/>
                  </a:cubicBezTo>
                  <a:cubicBezTo>
                    <a:pt x="165655" y="50204"/>
                    <a:pt x="144326" y="31614"/>
                    <a:pt x="137532" y="24537"/>
                  </a:cubicBezTo>
                  <a:cubicBezTo>
                    <a:pt x="123699" y="10126"/>
                    <a:pt x="117778" y="3581"/>
                    <a:pt x="114778" y="0"/>
                  </a:cubicBezTo>
                  <a:cubicBezTo>
                    <a:pt x="94467" y="542"/>
                    <a:pt x="74302" y="1080"/>
                    <a:pt x="54322" y="1612"/>
                  </a:cubicBezTo>
                  <a:cubicBezTo>
                    <a:pt x="61758" y="8815"/>
                    <a:pt x="64317" y="15671"/>
                    <a:pt x="71497" y="22382"/>
                  </a:cubicBezTo>
                  <a:cubicBezTo>
                    <a:pt x="131842" y="78829"/>
                    <a:pt x="106715" y="38581"/>
                    <a:pt x="53098" y="111061"/>
                  </a:cubicBezTo>
                  <a:cubicBezTo>
                    <a:pt x="47910" y="118068"/>
                    <a:pt x="29034" y="125542"/>
                    <a:pt x="23882" y="132574"/>
                  </a:cubicBezTo>
                  <a:cubicBezTo>
                    <a:pt x="18809" y="139501"/>
                    <a:pt x="15111" y="144740"/>
                    <a:pt x="10555" y="146708"/>
                  </a:cubicBezTo>
                  <a:cubicBezTo>
                    <a:pt x="169" y="151199"/>
                    <a:pt x="1649" y="164806"/>
                    <a:pt x="1168" y="165946"/>
                  </a:cubicBezTo>
                  <a:cubicBezTo>
                    <a:pt x="-1748" y="172838"/>
                    <a:pt x="1228" y="178815"/>
                    <a:pt x="5347" y="183160"/>
                  </a:cubicBezTo>
                  <a:cubicBezTo>
                    <a:pt x="15001" y="193356"/>
                    <a:pt x="16998" y="203075"/>
                    <a:pt x="29120" y="211187"/>
                  </a:cubicBezTo>
                  <a:cubicBezTo>
                    <a:pt x="33962" y="214427"/>
                    <a:pt x="45968" y="240636"/>
                    <a:pt x="50078" y="245328"/>
                  </a:cubicBezTo>
                  <a:cubicBezTo>
                    <a:pt x="54408" y="250270"/>
                    <a:pt x="60549" y="253751"/>
                    <a:pt x="64413" y="258970"/>
                  </a:cubicBezTo>
                  <a:cubicBezTo>
                    <a:pt x="85536" y="287515"/>
                    <a:pt x="68406" y="264274"/>
                    <a:pt x="91452" y="285667"/>
                  </a:cubicBezTo>
                  <a:cubicBezTo>
                    <a:pt x="85245" y="292392"/>
                    <a:pt x="79771" y="299776"/>
                    <a:pt x="73941" y="306753"/>
                  </a:cubicBezTo>
                  <a:cubicBezTo>
                    <a:pt x="53575" y="331114"/>
                    <a:pt x="46385" y="330390"/>
                    <a:pt x="43966" y="337212"/>
                  </a:cubicBezTo>
                  <a:cubicBezTo>
                    <a:pt x="39666" y="349372"/>
                    <a:pt x="20189" y="367238"/>
                    <a:pt x="16907" y="382282"/>
                  </a:cubicBezTo>
                  <a:cubicBezTo>
                    <a:pt x="13199" y="387611"/>
                    <a:pt x="8011" y="387842"/>
                    <a:pt x="9145" y="401736"/>
                  </a:cubicBezTo>
                  <a:cubicBezTo>
                    <a:pt x="10033" y="412675"/>
                    <a:pt x="20675" y="427955"/>
                    <a:pt x="25010" y="430050"/>
                  </a:cubicBezTo>
                  <a:cubicBezTo>
                    <a:pt x="46872" y="440618"/>
                    <a:pt x="48427" y="452532"/>
                    <a:pt x="59054" y="462477"/>
                  </a:cubicBezTo>
                  <a:cubicBezTo>
                    <a:pt x="114958" y="514766"/>
                    <a:pt x="97653" y="492434"/>
                    <a:pt x="87137" y="507688"/>
                  </a:cubicBezTo>
                  <a:cubicBezTo>
                    <a:pt x="18934" y="606700"/>
                    <a:pt x="-3373" y="601883"/>
                    <a:pt x="39009" y="638700"/>
                  </a:cubicBezTo>
                  <a:cubicBezTo>
                    <a:pt x="87724" y="681184"/>
                    <a:pt x="98872" y="696263"/>
                    <a:pt x="105365" y="702190"/>
                  </a:cubicBezTo>
                  <a:cubicBezTo>
                    <a:pt x="108651" y="705183"/>
                    <a:pt x="104903" y="698010"/>
                    <a:pt x="54403" y="753162"/>
                  </a:cubicBezTo>
                  <a:cubicBezTo>
                    <a:pt x="75225" y="753262"/>
                    <a:pt x="96148" y="753383"/>
                    <a:pt x="117161" y="753529"/>
                  </a:cubicBezTo>
                  <a:cubicBezTo>
                    <a:pt x="121005" y="750048"/>
                    <a:pt x="125871" y="745512"/>
                    <a:pt x="132740" y="739620"/>
                  </a:cubicBezTo>
                  <a:cubicBezTo>
                    <a:pt x="144376" y="729630"/>
                    <a:pt x="154085" y="725034"/>
                    <a:pt x="158410" y="7103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8" name="Google Shape;4028;p33"/>
            <p:cNvSpPr/>
            <p:nvPr/>
          </p:nvSpPr>
          <p:spPr>
            <a:xfrm>
              <a:off x="8751737" y="3032390"/>
              <a:ext cx="162238" cy="747500"/>
            </a:xfrm>
            <a:custGeom>
              <a:rect b="b" l="l" r="r" t="t"/>
              <a:pathLst>
                <a:path extrusionOk="0" h="747500" w="162238">
                  <a:moveTo>
                    <a:pt x="119577" y="733583"/>
                  </a:moveTo>
                  <a:cubicBezTo>
                    <a:pt x="162406" y="713451"/>
                    <a:pt x="179541" y="663348"/>
                    <a:pt x="139998" y="650223"/>
                  </a:cubicBezTo>
                  <a:cubicBezTo>
                    <a:pt x="138433" y="649700"/>
                    <a:pt x="137078" y="648364"/>
                    <a:pt x="135793" y="647229"/>
                  </a:cubicBezTo>
                  <a:cubicBezTo>
                    <a:pt x="95433" y="611552"/>
                    <a:pt x="96522" y="605017"/>
                    <a:pt x="94314" y="602746"/>
                  </a:cubicBezTo>
                  <a:cubicBezTo>
                    <a:pt x="51129" y="558178"/>
                    <a:pt x="49804" y="559705"/>
                    <a:pt x="55740" y="552623"/>
                  </a:cubicBezTo>
                  <a:cubicBezTo>
                    <a:pt x="56021" y="552292"/>
                    <a:pt x="99291" y="495925"/>
                    <a:pt x="121474" y="479691"/>
                  </a:cubicBezTo>
                  <a:cubicBezTo>
                    <a:pt x="131815" y="472121"/>
                    <a:pt x="148322" y="446630"/>
                    <a:pt x="148538" y="445932"/>
                  </a:cubicBezTo>
                  <a:cubicBezTo>
                    <a:pt x="155818" y="440156"/>
                    <a:pt x="165738" y="438393"/>
                    <a:pt x="152286" y="410651"/>
                  </a:cubicBezTo>
                  <a:cubicBezTo>
                    <a:pt x="149040" y="403961"/>
                    <a:pt x="131112" y="396311"/>
                    <a:pt x="127786" y="386898"/>
                  </a:cubicBezTo>
                  <a:cubicBezTo>
                    <a:pt x="127073" y="384879"/>
                    <a:pt x="124524" y="382995"/>
                    <a:pt x="122387" y="382121"/>
                  </a:cubicBezTo>
                  <a:cubicBezTo>
                    <a:pt x="116807" y="379851"/>
                    <a:pt x="96978" y="351803"/>
                    <a:pt x="79658" y="341280"/>
                  </a:cubicBezTo>
                  <a:cubicBezTo>
                    <a:pt x="78248" y="340421"/>
                    <a:pt x="77295" y="338804"/>
                    <a:pt x="76166" y="337508"/>
                  </a:cubicBezTo>
                  <a:cubicBezTo>
                    <a:pt x="51119" y="308596"/>
                    <a:pt x="44782" y="333123"/>
                    <a:pt x="123566" y="243886"/>
                  </a:cubicBezTo>
                  <a:cubicBezTo>
                    <a:pt x="164017" y="198073"/>
                    <a:pt x="146897" y="199991"/>
                    <a:pt x="117976" y="160984"/>
                  </a:cubicBezTo>
                  <a:cubicBezTo>
                    <a:pt x="107264" y="146533"/>
                    <a:pt x="91635" y="157689"/>
                    <a:pt x="72222" y="117515"/>
                  </a:cubicBezTo>
                  <a:cubicBezTo>
                    <a:pt x="96276" y="83505"/>
                    <a:pt x="127966" y="65765"/>
                    <a:pt x="136044" y="46010"/>
                  </a:cubicBezTo>
                  <a:cubicBezTo>
                    <a:pt x="135001" y="37275"/>
                    <a:pt x="104469" y="18690"/>
                    <a:pt x="82924" y="0"/>
                  </a:cubicBezTo>
                  <a:cubicBezTo>
                    <a:pt x="57245" y="633"/>
                    <a:pt x="43236" y="974"/>
                    <a:pt x="43206" y="974"/>
                  </a:cubicBezTo>
                  <a:cubicBezTo>
                    <a:pt x="37562" y="1291"/>
                    <a:pt x="31360" y="1346"/>
                    <a:pt x="24742" y="1221"/>
                  </a:cubicBezTo>
                  <a:cubicBezTo>
                    <a:pt x="37075" y="11608"/>
                    <a:pt x="76497" y="44789"/>
                    <a:pt x="76813" y="45050"/>
                  </a:cubicBezTo>
                  <a:cubicBezTo>
                    <a:pt x="71630" y="49264"/>
                    <a:pt x="65930" y="62063"/>
                    <a:pt x="54159" y="67970"/>
                  </a:cubicBezTo>
                  <a:cubicBezTo>
                    <a:pt x="52333" y="68889"/>
                    <a:pt x="39042" y="93144"/>
                    <a:pt x="38706" y="93210"/>
                  </a:cubicBezTo>
                  <a:cubicBezTo>
                    <a:pt x="31536" y="94722"/>
                    <a:pt x="34135" y="101764"/>
                    <a:pt x="28385" y="109484"/>
                  </a:cubicBezTo>
                  <a:cubicBezTo>
                    <a:pt x="-4043" y="153027"/>
                    <a:pt x="65865" y="173727"/>
                    <a:pt x="73452" y="182200"/>
                  </a:cubicBezTo>
                  <a:cubicBezTo>
                    <a:pt x="82287" y="192075"/>
                    <a:pt x="81590" y="191844"/>
                    <a:pt x="94048" y="203136"/>
                  </a:cubicBezTo>
                  <a:cubicBezTo>
                    <a:pt x="92051" y="212920"/>
                    <a:pt x="87375" y="205933"/>
                    <a:pt x="86959" y="212217"/>
                  </a:cubicBezTo>
                  <a:cubicBezTo>
                    <a:pt x="86748" y="215487"/>
                    <a:pt x="85012" y="217360"/>
                    <a:pt x="82242" y="218516"/>
                  </a:cubicBezTo>
                  <a:cubicBezTo>
                    <a:pt x="73843" y="222007"/>
                    <a:pt x="72744" y="233680"/>
                    <a:pt x="63020" y="235694"/>
                  </a:cubicBezTo>
                  <a:cubicBezTo>
                    <a:pt x="62684" y="235759"/>
                    <a:pt x="49448" y="254500"/>
                    <a:pt x="40366" y="262476"/>
                  </a:cubicBezTo>
                  <a:cubicBezTo>
                    <a:pt x="31987" y="269835"/>
                    <a:pt x="16819" y="292613"/>
                    <a:pt x="14547" y="296566"/>
                  </a:cubicBezTo>
                  <a:cubicBezTo>
                    <a:pt x="4336" y="303066"/>
                    <a:pt x="2063" y="316427"/>
                    <a:pt x="7201" y="325302"/>
                  </a:cubicBezTo>
                  <a:cubicBezTo>
                    <a:pt x="13097" y="335484"/>
                    <a:pt x="8511" y="329195"/>
                    <a:pt x="12469" y="340165"/>
                  </a:cubicBezTo>
                  <a:cubicBezTo>
                    <a:pt x="26844" y="348227"/>
                    <a:pt x="26072" y="355500"/>
                    <a:pt x="31646" y="360332"/>
                  </a:cubicBezTo>
                  <a:cubicBezTo>
                    <a:pt x="48881" y="375290"/>
                    <a:pt x="79743" y="405975"/>
                    <a:pt x="95839" y="421757"/>
                  </a:cubicBezTo>
                  <a:cubicBezTo>
                    <a:pt x="107380" y="433068"/>
                    <a:pt x="100440" y="420692"/>
                    <a:pt x="91344" y="439342"/>
                  </a:cubicBezTo>
                  <a:cubicBezTo>
                    <a:pt x="89322" y="443486"/>
                    <a:pt x="82498" y="442717"/>
                    <a:pt x="70351" y="462211"/>
                  </a:cubicBezTo>
                  <a:cubicBezTo>
                    <a:pt x="61761" y="475989"/>
                    <a:pt x="51390" y="481856"/>
                    <a:pt x="44762" y="491148"/>
                  </a:cubicBezTo>
                  <a:cubicBezTo>
                    <a:pt x="40221" y="497522"/>
                    <a:pt x="36548" y="504418"/>
                    <a:pt x="30176" y="509311"/>
                  </a:cubicBezTo>
                  <a:cubicBezTo>
                    <a:pt x="27436" y="511410"/>
                    <a:pt x="34897" y="505001"/>
                    <a:pt x="16187" y="529940"/>
                  </a:cubicBezTo>
                  <a:cubicBezTo>
                    <a:pt x="-3817" y="556616"/>
                    <a:pt x="-5719" y="545882"/>
                    <a:pt x="12936" y="585548"/>
                  </a:cubicBezTo>
                  <a:cubicBezTo>
                    <a:pt x="20477" y="589225"/>
                    <a:pt x="23754" y="596764"/>
                    <a:pt x="28410" y="603018"/>
                  </a:cubicBezTo>
                  <a:cubicBezTo>
                    <a:pt x="34095" y="610668"/>
                    <a:pt x="57802" y="628820"/>
                    <a:pt x="62122" y="644080"/>
                  </a:cubicBezTo>
                  <a:cubicBezTo>
                    <a:pt x="63361" y="648465"/>
                    <a:pt x="84650" y="658209"/>
                    <a:pt x="88594" y="671560"/>
                  </a:cubicBezTo>
                  <a:cubicBezTo>
                    <a:pt x="89422" y="674378"/>
                    <a:pt x="89668" y="667195"/>
                    <a:pt x="101760" y="682716"/>
                  </a:cubicBezTo>
                  <a:cubicBezTo>
                    <a:pt x="95533" y="690074"/>
                    <a:pt x="87345" y="695509"/>
                    <a:pt x="81454" y="703224"/>
                  </a:cubicBezTo>
                  <a:cubicBezTo>
                    <a:pt x="80712" y="704199"/>
                    <a:pt x="75664" y="703892"/>
                    <a:pt x="74465" y="705987"/>
                  </a:cubicBezTo>
                  <a:cubicBezTo>
                    <a:pt x="72167" y="709985"/>
                    <a:pt x="50105" y="729333"/>
                    <a:pt x="31927" y="747501"/>
                  </a:cubicBezTo>
                  <a:cubicBezTo>
                    <a:pt x="57270" y="745859"/>
                    <a:pt x="83978" y="744387"/>
                    <a:pt x="111920" y="743066"/>
                  </a:cubicBezTo>
                  <a:cubicBezTo>
                    <a:pt x="116908" y="738751"/>
                    <a:pt x="115227" y="735632"/>
                    <a:pt x="119577" y="7335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9" name="Google Shape;4029;p33"/>
            <p:cNvSpPr/>
            <p:nvPr/>
          </p:nvSpPr>
          <p:spPr>
            <a:xfrm>
              <a:off x="10603477" y="2980498"/>
              <a:ext cx="164125" cy="802521"/>
            </a:xfrm>
            <a:custGeom>
              <a:rect b="b" l="l" r="r" t="t"/>
              <a:pathLst>
                <a:path extrusionOk="0" h="802521" w="164125">
                  <a:moveTo>
                    <a:pt x="159835" y="736606"/>
                  </a:moveTo>
                  <a:cubicBezTo>
                    <a:pt x="171726" y="720679"/>
                    <a:pt x="148570" y="719589"/>
                    <a:pt x="146759" y="714656"/>
                  </a:cubicBezTo>
                  <a:cubicBezTo>
                    <a:pt x="142218" y="702300"/>
                    <a:pt x="127196" y="700196"/>
                    <a:pt x="123433" y="691858"/>
                  </a:cubicBezTo>
                  <a:cubicBezTo>
                    <a:pt x="114683" y="672449"/>
                    <a:pt x="97252" y="666527"/>
                    <a:pt x="70955" y="632045"/>
                  </a:cubicBezTo>
                  <a:cubicBezTo>
                    <a:pt x="76520" y="622793"/>
                    <a:pt x="80609" y="627881"/>
                    <a:pt x="96464" y="605941"/>
                  </a:cubicBezTo>
                  <a:cubicBezTo>
                    <a:pt x="128245" y="561981"/>
                    <a:pt x="132931" y="570223"/>
                    <a:pt x="144857" y="546621"/>
                  </a:cubicBezTo>
                  <a:cubicBezTo>
                    <a:pt x="152529" y="531411"/>
                    <a:pt x="161666" y="535103"/>
                    <a:pt x="125079" y="497000"/>
                  </a:cubicBezTo>
                  <a:cubicBezTo>
                    <a:pt x="116248" y="487803"/>
                    <a:pt x="106715" y="478847"/>
                    <a:pt x="99319" y="468595"/>
                  </a:cubicBezTo>
                  <a:cubicBezTo>
                    <a:pt x="88888" y="454124"/>
                    <a:pt x="71753" y="445836"/>
                    <a:pt x="64257" y="428985"/>
                  </a:cubicBezTo>
                  <a:cubicBezTo>
                    <a:pt x="63474" y="427222"/>
                    <a:pt x="61728" y="428191"/>
                    <a:pt x="56114" y="423665"/>
                  </a:cubicBezTo>
                  <a:cubicBezTo>
                    <a:pt x="62446" y="415302"/>
                    <a:pt x="112510" y="356871"/>
                    <a:pt x="128455" y="350974"/>
                  </a:cubicBezTo>
                  <a:cubicBezTo>
                    <a:pt x="134446" y="348759"/>
                    <a:pt x="133508" y="339743"/>
                    <a:pt x="140633" y="338517"/>
                  </a:cubicBezTo>
                  <a:cubicBezTo>
                    <a:pt x="140964" y="338462"/>
                    <a:pt x="139815" y="340798"/>
                    <a:pt x="144973" y="314885"/>
                  </a:cubicBezTo>
                  <a:cubicBezTo>
                    <a:pt x="147321" y="311806"/>
                    <a:pt x="144877" y="310440"/>
                    <a:pt x="141375" y="301991"/>
                  </a:cubicBezTo>
                  <a:cubicBezTo>
                    <a:pt x="109138" y="292975"/>
                    <a:pt x="71698" y="220490"/>
                    <a:pt x="65717" y="217310"/>
                  </a:cubicBezTo>
                  <a:cubicBezTo>
                    <a:pt x="58818" y="213649"/>
                    <a:pt x="54975" y="207606"/>
                    <a:pt x="52019" y="201131"/>
                  </a:cubicBezTo>
                  <a:cubicBezTo>
                    <a:pt x="53740" y="199645"/>
                    <a:pt x="55276" y="197771"/>
                    <a:pt x="56786" y="195687"/>
                  </a:cubicBezTo>
                  <a:cubicBezTo>
                    <a:pt x="73675" y="172396"/>
                    <a:pt x="96865" y="165112"/>
                    <a:pt x="114783" y="146935"/>
                  </a:cubicBezTo>
                  <a:cubicBezTo>
                    <a:pt x="139760" y="121594"/>
                    <a:pt x="146408" y="113829"/>
                    <a:pt x="162479" y="104119"/>
                  </a:cubicBezTo>
                  <a:cubicBezTo>
                    <a:pt x="158876" y="99122"/>
                    <a:pt x="165695" y="98976"/>
                    <a:pt x="163778" y="90096"/>
                  </a:cubicBezTo>
                  <a:cubicBezTo>
                    <a:pt x="160763" y="75831"/>
                    <a:pt x="106077" y="25411"/>
                    <a:pt x="84648" y="0"/>
                  </a:cubicBezTo>
                  <a:cubicBezTo>
                    <a:pt x="65005" y="688"/>
                    <a:pt x="44689" y="1386"/>
                    <a:pt x="23776" y="2095"/>
                  </a:cubicBezTo>
                  <a:cubicBezTo>
                    <a:pt x="27404" y="12160"/>
                    <a:pt x="34333" y="20810"/>
                    <a:pt x="37454" y="22317"/>
                  </a:cubicBezTo>
                  <a:cubicBezTo>
                    <a:pt x="59385" y="32925"/>
                    <a:pt x="60835" y="44774"/>
                    <a:pt x="71497" y="54744"/>
                  </a:cubicBezTo>
                  <a:cubicBezTo>
                    <a:pt x="131496" y="110865"/>
                    <a:pt x="106635" y="71059"/>
                    <a:pt x="53098" y="143424"/>
                  </a:cubicBezTo>
                  <a:cubicBezTo>
                    <a:pt x="47910" y="150430"/>
                    <a:pt x="29035" y="157905"/>
                    <a:pt x="23882" y="164937"/>
                  </a:cubicBezTo>
                  <a:cubicBezTo>
                    <a:pt x="18809" y="171863"/>
                    <a:pt x="15111" y="177107"/>
                    <a:pt x="10555" y="179071"/>
                  </a:cubicBezTo>
                  <a:cubicBezTo>
                    <a:pt x="174" y="183561"/>
                    <a:pt x="1649" y="197168"/>
                    <a:pt x="1167" y="198309"/>
                  </a:cubicBezTo>
                  <a:cubicBezTo>
                    <a:pt x="-1748" y="205200"/>
                    <a:pt x="1228" y="211177"/>
                    <a:pt x="5347" y="215522"/>
                  </a:cubicBezTo>
                  <a:cubicBezTo>
                    <a:pt x="15001" y="225718"/>
                    <a:pt x="16998" y="235438"/>
                    <a:pt x="29120" y="243550"/>
                  </a:cubicBezTo>
                  <a:cubicBezTo>
                    <a:pt x="33962" y="246790"/>
                    <a:pt x="45968" y="272999"/>
                    <a:pt x="50078" y="277690"/>
                  </a:cubicBezTo>
                  <a:cubicBezTo>
                    <a:pt x="54408" y="282633"/>
                    <a:pt x="60549" y="286114"/>
                    <a:pt x="64413" y="291332"/>
                  </a:cubicBezTo>
                  <a:cubicBezTo>
                    <a:pt x="86509" y="321194"/>
                    <a:pt x="65326" y="293784"/>
                    <a:pt x="91457" y="318029"/>
                  </a:cubicBezTo>
                  <a:cubicBezTo>
                    <a:pt x="85250" y="324755"/>
                    <a:pt x="79776" y="332138"/>
                    <a:pt x="73946" y="339115"/>
                  </a:cubicBezTo>
                  <a:cubicBezTo>
                    <a:pt x="53570" y="363491"/>
                    <a:pt x="46390" y="362748"/>
                    <a:pt x="43971" y="369574"/>
                  </a:cubicBezTo>
                  <a:cubicBezTo>
                    <a:pt x="39677" y="381719"/>
                    <a:pt x="20194" y="399611"/>
                    <a:pt x="16912" y="414644"/>
                  </a:cubicBezTo>
                  <a:cubicBezTo>
                    <a:pt x="13194" y="419984"/>
                    <a:pt x="8016" y="420205"/>
                    <a:pt x="9150" y="434098"/>
                  </a:cubicBezTo>
                  <a:cubicBezTo>
                    <a:pt x="10038" y="445038"/>
                    <a:pt x="20680" y="460317"/>
                    <a:pt x="25016" y="462412"/>
                  </a:cubicBezTo>
                  <a:cubicBezTo>
                    <a:pt x="51829" y="475381"/>
                    <a:pt x="34569" y="477024"/>
                    <a:pt x="98526" y="530864"/>
                  </a:cubicBezTo>
                  <a:cubicBezTo>
                    <a:pt x="88351" y="540237"/>
                    <a:pt x="89134" y="537173"/>
                    <a:pt x="87142" y="540046"/>
                  </a:cubicBezTo>
                  <a:cubicBezTo>
                    <a:pt x="40765" y="607388"/>
                    <a:pt x="32090" y="605765"/>
                    <a:pt x="19015" y="637992"/>
                  </a:cubicBezTo>
                  <a:cubicBezTo>
                    <a:pt x="12356" y="654407"/>
                    <a:pt x="31749" y="664729"/>
                    <a:pt x="39014" y="671058"/>
                  </a:cubicBezTo>
                  <a:cubicBezTo>
                    <a:pt x="87729" y="713536"/>
                    <a:pt x="98862" y="728610"/>
                    <a:pt x="105370" y="734547"/>
                  </a:cubicBezTo>
                  <a:cubicBezTo>
                    <a:pt x="106951" y="735989"/>
                    <a:pt x="108190" y="733352"/>
                    <a:pt x="91863" y="747401"/>
                  </a:cubicBezTo>
                  <a:cubicBezTo>
                    <a:pt x="63655" y="771656"/>
                    <a:pt x="49099" y="791280"/>
                    <a:pt x="42411" y="801663"/>
                  </a:cubicBezTo>
                  <a:cubicBezTo>
                    <a:pt x="61382" y="801964"/>
                    <a:pt x="80027" y="802250"/>
                    <a:pt x="98336" y="802522"/>
                  </a:cubicBezTo>
                  <a:cubicBezTo>
                    <a:pt x="107492" y="794284"/>
                    <a:pt x="121496" y="780938"/>
                    <a:pt x="148229" y="759516"/>
                  </a:cubicBezTo>
                  <a:cubicBezTo>
                    <a:pt x="155249" y="751986"/>
                    <a:pt x="158209" y="745703"/>
                    <a:pt x="159835" y="7366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0" name="Google Shape;4030;p33"/>
            <p:cNvSpPr/>
            <p:nvPr/>
          </p:nvSpPr>
          <p:spPr>
            <a:xfrm>
              <a:off x="9099030" y="3022861"/>
              <a:ext cx="169160" cy="744271"/>
            </a:xfrm>
            <a:custGeom>
              <a:rect b="b" l="l" r="r" t="t"/>
              <a:pathLst>
                <a:path extrusionOk="0" h="744271" w="169160">
                  <a:moveTo>
                    <a:pt x="152281" y="675839"/>
                  </a:moveTo>
                  <a:cubicBezTo>
                    <a:pt x="145011" y="656632"/>
                    <a:pt x="129045" y="657255"/>
                    <a:pt x="124655" y="644838"/>
                  </a:cubicBezTo>
                  <a:cubicBezTo>
                    <a:pt x="123943" y="642819"/>
                    <a:pt x="121394" y="640936"/>
                    <a:pt x="119251" y="640061"/>
                  </a:cubicBezTo>
                  <a:cubicBezTo>
                    <a:pt x="113672" y="637791"/>
                    <a:pt x="93843" y="609743"/>
                    <a:pt x="76523" y="599220"/>
                  </a:cubicBezTo>
                  <a:cubicBezTo>
                    <a:pt x="74104" y="597754"/>
                    <a:pt x="77662" y="598653"/>
                    <a:pt x="54797" y="577577"/>
                  </a:cubicBezTo>
                  <a:cubicBezTo>
                    <a:pt x="125388" y="494955"/>
                    <a:pt x="150480" y="477255"/>
                    <a:pt x="155096" y="462703"/>
                  </a:cubicBezTo>
                  <a:cubicBezTo>
                    <a:pt x="191703" y="451332"/>
                    <a:pt x="135182" y="413062"/>
                    <a:pt x="114530" y="384412"/>
                  </a:cubicBezTo>
                  <a:cubicBezTo>
                    <a:pt x="104093" y="369941"/>
                    <a:pt x="86964" y="361653"/>
                    <a:pt x="79468" y="344801"/>
                  </a:cubicBezTo>
                  <a:cubicBezTo>
                    <a:pt x="78670" y="342998"/>
                    <a:pt x="76834" y="344028"/>
                    <a:pt x="71038" y="339261"/>
                  </a:cubicBezTo>
                  <a:cubicBezTo>
                    <a:pt x="102438" y="295969"/>
                    <a:pt x="117259" y="295728"/>
                    <a:pt x="114811" y="283597"/>
                  </a:cubicBezTo>
                  <a:cubicBezTo>
                    <a:pt x="143200" y="259779"/>
                    <a:pt x="129768" y="261265"/>
                    <a:pt x="137806" y="257975"/>
                  </a:cubicBezTo>
                  <a:cubicBezTo>
                    <a:pt x="138508" y="257689"/>
                    <a:pt x="137821" y="253525"/>
                    <a:pt x="137430" y="251215"/>
                  </a:cubicBezTo>
                  <a:cubicBezTo>
                    <a:pt x="137219" y="249964"/>
                    <a:pt x="135819" y="248864"/>
                    <a:pt x="135739" y="247643"/>
                  </a:cubicBezTo>
                  <a:cubicBezTo>
                    <a:pt x="135352" y="241701"/>
                    <a:pt x="135127" y="239757"/>
                    <a:pt x="132768" y="238547"/>
                  </a:cubicBezTo>
                  <a:cubicBezTo>
                    <a:pt x="132522" y="221293"/>
                    <a:pt x="125945" y="223669"/>
                    <a:pt x="118373" y="211152"/>
                  </a:cubicBezTo>
                  <a:cubicBezTo>
                    <a:pt x="113004" y="202282"/>
                    <a:pt x="104931" y="195149"/>
                    <a:pt x="101600" y="184953"/>
                  </a:cubicBezTo>
                  <a:cubicBezTo>
                    <a:pt x="101193" y="183717"/>
                    <a:pt x="99834" y="182818"/>
                    <a:pt x="99021" y="181683"/>
                  </a:cubicBezTo>
                  <a:cubicBezTo>
                    <a:pt x="92754" y="173028"/>
                    <a:pt x="96653" y="157884"/>
                    <a:pt x="93276" y="154936"/>
                  </a:cubicBezTo>
                  <a:cubicBezTo>
                    <a:pt x="93477" y="154655"/>
                    <a:pt x="93798" y="154399"/>
                    <a:pt x="93903" y="154102"/>
                  </a:cubicBezTo>
                  <a:cubicBezTo>
                    <a:pt x="99673" y="138471"/>
                    <a:pt x="113451" y="128717"/>
                    <a:pt x="122161" y="115260"/>
                  </a:cubicBezTo>
                  <a:cubicBezTo>
                    <a:pt x="130776" y="101945"/>
                    <a:pt x="215486" y="80000"/>
                    <a:pt x="134158" y="18369"/>
                  </a:cubicBezTo>
                  <a:cubicBezTo>
                    <a:pt x="124349" y="10935"/>
                    <a:pt x="117375" y="4892"/>
                    <a:pt x="112197" y="0"/>
                  </a:cubicBezTo>
                  <a:cubicBezTo>
                    <a:pt x="87576" y="633"/>
                    <a:pt x="63718" y="1246"/>
                    <a:pt x="40713" y="1833"/>
                  </a:cubicBezTo>
                  <a:cubicBezTo>
                    <a:pt x="50492" y="10116"/>
                    <a:pt x="61129" y="18886"/>
                    <a:pt x="66427" y="27018"/>
                  </a:cubicBezTo>
                  <a:cubicBezTo>
                    <a:pt x="75925" y="41589"/>
                    <a:pt x="93647" y="45497"/>
                    <a:pt x="107611" y="62163"/>
                  </a:cubicBezTo>
                  <a:cubicBezTo>
                    <a:pt x="110405" y="65503"/>
                    <a:pt x="111344" y="64790"/>
                    <a:pt x="115373" y="67166"/>
                  </a:cubicBezTo>
                  <a:cubicBezTo>
                    <a:pt x="115177" y="67498"/>
                    <a:pt x="59283" y="124939"/>
                    <a:pt x="48841" y="125180"/>
                  </a:cubicBezTo>
                  <a:cubicBezTo>
                    <a:pt x="43212" y="142570"/>
                    <a:pt x="41441" y="146086"/>
                    <a:pt x="42926" y="149983"/>
                  </a:cubicBezTo>
                  <a:cubicBezTo>
                    <a:pt x="68525" y="217190"/>
                    <a:pt x="28596" y="132278"/>
                    <a:pt x="94997" y="242927"/>
                  </a:cubicBezTo>
                  <a:cubicBezTo>
                    <a:pt x="96146" y="244851"/>
                    <a:pt x="96306" y="242711"/>
                    <a:pt x="91766" y="246036"/>
                  </a:cubicBezTo>
                  <a:cubicBezTo>
                    <a:pt x="64446" y="266052"/>
                    <a:pt x="78224" y="264375"/>
                    <a:pt x="69834" y="271176"/>
                  </a:cubicBezTo>
                  <a:cubicBezTo>
                    <a:pt x="54566" y="283547"/>
                    <a:pt x="31355" y="317070"/>
                    <a:pt x="30718" y="319184"/>
                  </a:cubicBezTo>
                  <a:cubicBezTo>
                    <a:pt x="22906" y="321309"/>
                    <a:pt x="25124" y="329572"/>
                    <a:pt x="21632" y="334439"/>
                  </a:cubicBezTo>
                  <a:cubicBezTo>
                    <a:pt x="15857" y="342465"/>
                    <a:pt x="20563" y="368715"/>
                    <a:pt x="40206" y="378218"/>
                  </a:cubicBezTo>
                  <a:cubicBezTo>
                    <a:pt x="62117" y="388817"/>
                    <a:pt x="63598" y="400686"/>
                    <a:pt x="74250" y="410646"/>
                  </a:cubicBezTo>
                  <a:cubicBezTo>
                    <a:pt x="122141" y="455440"/>
                    <a:pt x="107059" y="435816"/>
                    <a:pt x="97350" y="452411"/>
                  </a:cubicBezTo>
                  <a:cubicBezTo>
                    <a:pt x="91961" y="461628"/>
                    <a:pt x="83231" y="468223"/>
                    <a:pt x="77692" y="477355"/>
                  </a:cubicBezTo>
                  <a:cubicBezTo>
                    <a:pt x="77070" y="478390"/>
                    <a:pt x="71997" y="478671"/>
                    <a:pt x="71034" y="480851"/>
                  </a:cubicBezTo>
                  <a:cubicBezTo>
                    <a:pt x="70888" y="481188"/>
                    <a:pt x="11762" y="553959"/>
                    <a:pt x="9640" y="555607"/>
                  </a:cubicBezTo>
                  <a:cubicBezTo>
                    <a:pt x="-1790" y="564447"/>
                    <a:pt x="2992" y="576356"/>
                    <a:pt x="995" y="580410"/>
                  </a:cubicBezTo>
                  <a:cubicBezTo>
                    <a:pt x="-2231" y="586954"/>
                    <a:pt x="2731" y="588793"/>
                    <a:pt x="10959" y="594790"/>
                  </a:cubicBezTo>
                  <a:cubicBezTo>
                    <a:pt x="36624" y="634873"/>
                    <a:pt x="119979" y="694444"/>
                    <a:pt x="104761" y="701135"/>
                  </a:cubicBezTo>
                  <a:cubicBezTo>
                    <a:pt x="104500" y="701250"/>
                    <a:pt x="78409" y="730991"/>
                    <a:pt x="66794" y="744271"/>
                  </a:cubicBezTo>
                  <a:cubicBezTo>
                    <a:pt x="87782" y="743995"/>
                    <a:pt x="109066" y="743764"/>
                    <a:pt x="130626" y="743568"/>
                  </a:cubicBezTo>
                  <a:cubicBezTo>
                    <a:pt x="142241" y="730534"/>
                    <a:pt x="159802" y="711176"/>
                    <a:pt x="159938" y="711085"/>
                  </a:cubicBezTo>
                  <a:cubicBezTo>
                    <a:pt x="175557" y="700206"/>
                    <a:pt x="168944" y="679742"/>
                    <a:pt x="152281" y="6758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1" name="Google Shape;4031;p33"/>
            <p:cNvSpPr/>
            <p:nvPr/>
          </p:nvSpPr>
          <p:spPr>
            <a:xfrm>
              <a:off x="9876732" y="3003568"/>
              <a:ext cx="163777" cy="767416"/>
            </a:xfrm>
            <a:custGeom>
              <a:rect b="b" l="l" r="r" t="t"/>
              <a:pathLst>
                <a:path extrusionOk="0" h="767416" w="163777">
                  <a:moveTo>
                    <a:pt x="146244" y="742322"/>
                  </a:moveTo>
                  <a:cubicBezTo>
                    <a:pt x="152711" y="734813"/>
                    <a:pt x="170985" y="724064"/>
                    <a:pt x="160704" y="697558"/>
                  </a:cubicBezTo>
                  <a:cubicBezTo>
                    <a:pt x="162756" y="691747"/>
                    <a:pt x="146876" y="681144"/>
                    <a:pt x="140574" y="679049"/>
                  </a:cubicBezTo>
                  <a:cubicBezTo>
                    <a:pt x="135070" y="677226"/>
                    <a:pt x="103666" y="643763"/>
                    <a:pt x="99411" y="639107"/>
                  </a:cubicBezTo>
                  <a:cubicBezTo>
                    <a:pt x="97474" y="636987"/>
                    <a:pt x="96872" y="633617"/>
                    <a:pt x="94885" y="631563"/>
                  </a:cubicBezTo>
                  <a:cubicBezTo>
                    <a:pt x="38404" y="573277"/>
                    <a:pt x="54148" y="590425"/>
                    <a:pt x="60611" y="576924"/>
                  </a:cubicBezTo>
                  <a:cubicBezTo>
                    <a:pt x="66130" y="565396"/>
                    <a:pt x="108252" y="518598"/>
                    <a:pt x="122040" y="508507"/>
                  </a:cubicBezTo>
                  <a:cubicBezTo>
                    <a:pt x="137609" y="497105"/>
                    <a:pt x="139004" y="482288"/>
                    <a:pt x="158983" y="467324"/>
                  </a:cubicBezTo>
                  <a:cubicBezTo>
                    <a:pt x="163228" y="431305"/>
                    <a:pt x="133610" y="430592"/>
                    <a:pt x="128352" y="415719"/>
                  </a:cubicBezTo>
                  <a:cubicBezTo>
                    <a:pt x="127639" y="413700"/>
                    <a:pt x="125090" y="411816"/>
                    <a:pt x="122948" y="410942"/>
                  </a:cubicBezTo>
                  <a:cubicBezTo>
                    <a:pt x="117368" y="408672"/>
                    <a:pt x="97539" y="380624"/>
                    <a:pt x="80219" y="370101"/>
                  </a:cubicBezTo>
                  <a:cubicBezTo>
                    <a:pt x="77996" y="368750"/>
                    <a:pt x="79933" y="367871"/>
                    <a:pt x="59075" y="348990"/>
                  </a:cubicBezTo>
                  <a:cubicBezTo>
                    <a:pt x="65603" y="335896"/>
                    <a:pt x="64585" y="337533"/>
                    <a:pt x="101007" y="298154"/>
                  </a:cubicBezTo>
                  <a:cubicBezTo>
                    <a:pt x="168401" y="225292"/>
                    <a:pt x="153579" y="237065"/>
                    <a:pt x="118543" y="189805"/>
                  </a:cubicBezTo>
                  <a:cubicBezTo>
                    <a:pt x="113525" y="183034"/>
                    <a:pt x="93480" y="176419"/>
                    <a:pt x="88081" y="169954"/>
                  </a:cubicBezTo>
                  <a:cubicBezTo>
                    <a:pt x="61459" y="138059"/>
                    <a:pt x="79206" y="147432"/>
                    <a:pt x="81072" y="132956"/>
                  </a:cubicBezTo>
                  <a:cubicBezTo>
                    <a:pt x="160504" y="59406"/>
                    <a:pt x="139671" y="78829"/>
                    <a:pt x="105086" y="46909"/>
                  </a:cubicBezTo>
                  <a:cubicBezTo>
                    <a:pt x="78267" y="22186"/>
                    <a:pt x="63611" y="8097"/>
                    <a:pt x="55724" y="0"/>
                  </a:cubicBezTo>
                  <a:cubicBezTo>
                    <a:pt x="37154" y="517"/>
                    <a:pt x="18570" y="1035"/>
                    <a:pt x="0" y="1552"/>
                  </a:cubicBezTo>
                  <a:cubicBezTo>
                    <a:pt x="11681" y="20825"/>
                    <a:pt x="32282" y="37184"/>
                    <a:pt x="77374" y="73867"/>
                  </a:cubicBezTo>
                  <a:cubicBezTo>
                    <a:pt x="72176" y="78101"/>
                    <a:pt x="66536" y="90859"/>
                    <a:pt x="54720" y="96786"/>
                  </a:cubicBezTo>
                  <a:cubicBezTo>
                    <a:pt x="52894" y="97705"/>
                    <a:pt x="39603" y="121961"/>
                    <a:pt x="39267" y="122026"/>
                  </a:cubicBezTo>
                  <a:cubicBezTo>
                    <a:pt x="32092" y="123538"/>
                    <a:pt x="34696" y="130580"/>
                    <a:pt x="28946" y="138300"/>
                  </a:cubicBezTo>
                  <a:cubicBezTo>
                    <a:pt x="-3853" y="182341"/>
                    <a:pt x="65774" y="201820"/>
                    <a:pt x="74013" y="211017"/>
                  </a:cubicBezTo>
                  <a:cubicBezTo>
                    <a:pt x="82863" y="220907"/>
                    <a:pt x="82181" y="220686"/>
                    <a:pt x="94609" y="231952"/>
                  </a:cubicBezTo>
                  <a:cubicBezTo>
                    <a:pt x="92607" y="241736"/>
                    <a:pt x="87936" y="234750"/>
                    <a:pt x="87519" y="241033"/>
                  </a:cubicBezTo>
                  <a:cubicBezTo>
                    <a:pt x="87309" y="244303"/>
                    <a:pt x="85573" y="246177"/>
                    <a:pt x="82803" y="247332"/>
                  </a:cubicBezTo>
                  <a:cubicBezTo>
                    <a:pt x="74404" y="250823"/>
                    <a:pt x="73305" y="262496"/>
                    <a:pt x="63581" y="264510"/>
                  </a:cubicBezTo>
                  <a:cubicBezTo>
                    <a:pt x="63250" y="264576"/>
                    <a:pt x="50009" y="283316"/>
                    <a:pt x="40927" y="291292"/>
                  </a:cubicBezTo>
                  <a:cubicBezTo>
                    <a:pt x="32548" y="298651"/>
                    <a:pt x="17380" y="321430"/>
                    <a:pt x="15107" y="325383"/>
                  </a:cubicBezTo>
                  <a:cubicBezTo>
                    <a:pt x="4897" y="331892"/>
                    <a:pt x="2629" y="345243"/>
                    <a:pt x="7762" y="354119"/>
                  </a:cubicBezTo>
                  <a:cubicBezTo>
                    <a:pt x="13617" y="364235"/>
                    <a:pt x="9102" y="358107"/>
                    <a:pt x="13030" y="368981"/>
                  </a:cubicBezTo>
                  <a:cubicBezTo>
                    <a:pt x="27415" y="377053"/>
                    <a:pt x="26623" y="384306"/>
                    <a:pt x="32207" y="389148"/>
                  </a:cubicBezTo>
                  <a:cubicBezTo>
                    <a:pt x="41996" y="397637"/>
                    <a:pt x="66516" y="421094"/>
                    <a:pt x="66828" y="421425"/>
                  </a:cubicBezTo>
                  <a:cubicBezTo>
                    <a:pt x="115101" y="473246"/>
                    <a:pt x="103400" y="444586"/>
                    <a:pt x="91900" y="468153"/>
                  </a:cubicBezTo>
                  <a:cubicBezTo>
                    <a:pt x="89878" y="472297"/>
                    <a:pt x="83054" y="471529"/>
                    <a:pt x="70907" y="491022"/>
                  </a:cubicBezTo>
                  <a:cubicBezTo>
                    <a:pt x="62322" y="504805"/>
                    <a:pt x="51961" y="510637"/>
                    <a:pt x="45318" y="519959"/>
                  </a:cubicBezTo>
                  <a:cubicBezTo>
                    <a:pt x="40777" y="526333"/>
                    <a:pt x="37104" y="533230"/>
                    <a:pt x="30732" y="538122"/>
                  </a:cubicBezTo>
                  <a:cubicBezTo>
                    <a:pt x="30401" y="538378"/>
                    <a:pt x="14877" y="565472"/>
                    <a:pt x="9152" y="565753"/>
                  </a:cubicBezTo>
                  <a:cubicBezTo>
                    <a:pt x="-2243" y="585709"/>
                    <a:pt x="-3728" y="577738"/>
                    <a:pt x="13492" y="614364"/>
                  </a:cubicBezTo>
                  <a:cubicBezTo>
                    <a:pt x="21053" y="618051"/>
                    <a:pt x="24335" y="625591"/>
                    <a:pt x="28986" y="631844"/>
                  </a:cubicBezTo>
                  <a:cubicBezTo>
                    <a:pt x="34671" y="639494"/>
                    <a:pt x="58378" y="657647"/>
                    <a:pt x="62698" y="672906"/>
                  </a:cubicBezTo>
                  <a:cubicBezTo>
                    <a:pt x="63932" y="677261"/>
                    <a:pt x="85267" y="687166"/>
                    <a:pt x="89170" y="700381"/>
                  </a:cubicBezTo>
                  <a:cubicBezTo>
                    <a:pt x="90003" y="703199"/>
                    <a:pt x="90244" y="696016"/>
                    <a:pt x="102336" y="711537"/>
                  </a:cubicBezTo>
                  <a:cubicBezTo>
                    <a:pt x="96104" y="718886"/>
                    <a:pt x="87916" y="724320"/>
                    <a:pt x="82025" y="732036"/>
                  </a:cubicBezTo>
                  <a:cubicBezTo>
                    <a:pt x="81283" y="733010"/>
                    <a:pt x="76235" y="732704"/>
                    <a:pt x="75036" y="734798"/>
                  </a:cubicBezTo>
                  <a:cubicBezTo>
                    <a:pt x="73782" y="736983"/>
                    <a:pt x="57104" y="752609"/>
                    <a:pt x="42779" y="766337"/>
                  </a:cubicBezTo>
                  <a:cubicBezTo>
                    <a:pt x="67289" y="766683"/>
                    <a:pt x="91769" y="767045"/>
                    <a:pt x="116184" y="767417"/>
                  </a:cubicBezTo>
                  <a:cubicBezTo>
                    <a:pt x="116596" y="766613"/>
                    <a:pt x="116962" y="765729"/>
                    <a:pt x="117243" y="764704"/>
                  </a:cubicBezTo>
                  <a:cubicBezTo>
                    <a:pt x="118041" y="761872"/>
                    <a:pt x="130936" y="760108"/>
                    <a:pt x="146244" y="7423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2" name="Google Shape;4032;p33"/>
            <p:cNvSpPr/>
            <p:nvPr/>
          </p:nvSpPr>
          <p:spPr>
            <a:xfrm>
              <a:off x="10224666" y="2992719"/>
              <a:ext cx="169069" cy="784243"/>
            </a:xfrm>
            <a:custGeom>
              <a:rect b="b" l="l" r="r" t="t"/>
              <a:pathLst>
                <a:path extrusionOk="0" h="784243" w="169069">
                  <a:moveTo>
                    <a:pt x="126547" y="777824"/>
                  </a:moveTo>
                  <a:cubicBezTo>
                    <a:pt x="137169" y="767854"/>
                    <a:pt x="157661" y="742780"/>
                    <a:pt x="159883" y="741232"/>
                  </a:cubicBezTo>
                  <a:cubicBezTo>
                    <a:pt x="175498" y="730348"/>
                    <a:pt x="168885" y="709880"/>
                    <a:pt x="152222" y="705982"/>
                  </a:cubicBezTo>
                  <a:cubicBezTo>
                    <a:pt x="144951" y="686774"/>
                    <a:pt x="128986" y="687392"/>
                    <a:pt x="124596" y="674981"/>
                  </a:cubicBezTo>
                  <a:cubicBezTo>
                    <a:pt x="123883" y="672961"/>
                    <a:pt x="121334" y="671078"/>
                    <a:pt x="119192" y="670204"/>
                  </a:cubicBezTo>
                  <a:cubicBezTo>
                    <a:pt x="113612" y="667933"/>
                    <a:pt x="93783" y="639886"/>
                    <a:pt x="76463" y="629363"/>
                  </a:cubicBezTo>
                  <a:cubicBezTo>
                    <a:pt x="75053" y="628504"/>
                    <a:pt x="74100" y="626886"/>
                    <a:pt x="72971" y="625586"/>
                  </a:cubicBezTo>
                  <a:cubicBezTo>
                    <a:pt x="46810" y="595388"/>
                    <a:pt x="53468" y="616901"/>
                    <a:pt x="63603" y="598542"/>
                  </a:cubicBezTo>
                  <a:cubicBezTo>
                    <a:pt x="70653" y="585769"/>
                    <a:pt x="115148" y="542286"/>
                    <a:pt x="116156" y="536203"/>
                  </a:cubicBezTo>
                  <a:cubicBezTo>
                    <a:pt x="116638" y="533280"/>
                    <a:pt x="129327" y="530070"/>
                    <a:pt x="142588" y="510823"/>
                  </a:cubicBezTo>
                  <a:cubicBezTo>
                    <a:pt x="150395" y="499496"/>
                    <a:pt x="152447" y="501013"/>
                    <a:pt x="155036" y="492841"/>
                  </a:cubicBezTo>
                  <a:cubicBezTo>
                    <a:pt x="166406" y="489310"/>
                    <a:pt x="172281" y="478269"/>
                    <a:pt x="159306" y="463633"/>
                  </a:cubicBezTo>
                  <a:cubicBezTo>
                    <a:pt x="149939" y="453069"/>
                    <a:pt x="83006" y="383040"/>
                    <a:pt x="79408" y="374938"/>
                  </a:cubicBezTo>
                  <a:cubicBezTo>
                    <a:pt x="78605" y="373135"/>
                    <a:pt x="76774" y="374165"/>
                    <a:pt x="70979" y="369398"/>
                  </a:cubicBezTo>
                  <a:cubicBezTo>
                    <a:pt x="102168" y="326397"/>
                    <a:pt x="117190" y="325805"/>
                    <a:pt x="114751" y="313735"/>
                  </a:cubicBezTo>
                  <a:cubicBezTo>
                    <a:pt x="143135" y="289916"/>
                    <a:pt x="129673" y="291418"/>
                    <a:pt x="137741" y="288113"/>
                  </a:cubicBezTo>
                  <a:cubicBezTo>
                    <a:pt x="138444" y="287827"/>
                    <a:pt x="137756" y="283663"/>
                    <a:pt x="137365" y="281352"/>
                  </a:cubicBezTo>
                  <a:cubicBezTo>
                    <a:pt x="130973" y="243469"/>
                    <a:pt x="108389" y="236056"/>
                    <a:pt x="101530" y="215090"/>
                  </a:cubicBezTo>
                  <a:cubicBezTo>
                    <a:pt x="101124" y="213854"/>
                    <a:pt x="99764" y="212955"/>
                    <a:pt x="98951" y="211820"/>
                  </a:cubicBezTo>
                  <a:cubicBezTo>
                    <a:pt x="92705" y="203196"/>
                    <a:pt x="96568" y="188002"/>
                    <a:pt x="93206" y="185073"/>
                  </a:cubicBezTo>
                  <a:cubicBezTo>
                    <a:pt x="93407" y="184792"/>
                    <a:pt x="93728" y="184536"/>
                    <a:pt x="93833" y="184239"/>
                  </a:cubicBezTo>
                  <a:cubicBezTo>
                    <a:pt x="99604" y="168608"/>
                    <a:pt x="113381" y="158854"/>
                    <a:pt x="122092" y="145398"/>
                  </a:cubicBezTo>
                  <a:cubicBezTo>
                    <a:pt x="131565" y="130756"/>
                    <a:pt x="214965" y="109795"/>
                    <a:pt x="134089" y="48506"/>
                  </a:cubicBezTo>
                  <a:cubicBezTo>
                    <a:pt x="95564" y="19313"/>
                    <a:pt x="102208" y="16400"/>
                    <a:pt x="82785" y="0"/>
                  </a:cubicBezTo>
                  <a:cubicBezTo>
                    <a:pt x="60728" y="663"/>
                    <a:pt x="38426" y="1331"/>
                    <a:pt x="15922" y="1994"/>
                  </a:cubicBezTo>
                  <a:cubicBezTo>
                    <a:pt x="18015" y="10372"/>
                    <a:pt x="23900" y="16154"/>
                    <a:pt x="28893" y="22317"/>
                  </a:cubicBezTo>
                  <a:cubicBezTo>
                    <a:pt x="35987" y="22990"/>
                    <a:pt x="72600" y="65438"/>
                    <a:pt x="80613" y="70778"/>
                  </a:cubicBezTo>
                  <a:cubicBezTo>
                    <a:pt x="113843" y="92959"/>
                    <a:pt x="104992" y="93024"/>
                    <a:pt x="111625" y="95485"/>
                  </a:cubicBezTo>
                  <a:cubicBezTo>
                    <a:pt x="118750" y="98127"/>
                    <a:pt x="115363" y="96284"/>
                    <a:pt x="89493" y="122021"/>
                  </a:cubicBezTo>
                  <a:cubicBezTo>
                    <a:pt x="84456" y="127034"/>
                    <a:pt x="58646" y="155097"/>
                    <a:pt x="48782" y="155323"/>
                  </a:cubicBezTo>
                  <a:cubicBezTo>
                    <a:pt x="43152" y="172712"/>
                    <a:pt x="41381" y="176228"/>
                    <a:pt x="42866" y="180126"/>
                  </a:cubicBezTo>
                  <a:cubicBezTo>
                    <a:pt x="48245" y="194255"/>
                    <a:pt x="45992" y="203487"/>
                    <a:pt x="57226" y="214306"/>
                  </a:cubicBezTo>
                  <a:cubicBezTo>
                    <a:pt x="65249" y="222032"/>
                    <a:pt x="93793" y="271723"/>
                    <a:pt x="95615" y="273988"/>
                  </a:cubicBezTo>
                  <a:cubicBezTo>
                    <a:pt x="86036" y="278670"/>
                    <a:pt x="74250" y="286651"/>
                    <a:pt x="72911" y="297275"/>
                  </a:cubicBezTo>
                  <a:cubicBezTo>
                    <a:pt x="72359" y="301650"/>
                    <a:pt x="61205" y="303990"/>
                    <a:pt x="42244" y="333384"/>
                  </a:cubicBezTo>
                  <a:cubicBezTo>
                    <a:pt x="38682" y="338904"/>
                    <a:pt x="32661" y="342656"/>
                    <a:pt x="30664" y="349332"/>
                  </a:cubicBezTo>
                  <a:cubicBezTo>
                    <a:pt x="22851" y="351456"/>
                    <a:pt x="25069" y="359719"/>
                    <a:pt x="21577" y="364586"/>
                  </a:cubicBezTo>
                  <a:cubicBezTo>
                    <a:pt x="14668" y="374190"/>
                    <a:pt x="23248" y="391906"/>
                    <a:pt x="29831" y="401685"/>
                  </a:cubicBezTo>
                  <a:cubicBezTo>
                    <a:pt x="33433" y="407045"/>
                    <a:pt x="53157" y="410089"/>
                    <a:pt x="66784" y="432084"/>
                  </a:cubicBezTo>
                  <a:cubicBezTo>
                    <a:pt x="71144" y="439126"/>
                    <a:pt x="102047" y="466611"/>
                    <a:pt x="108078" y="471961"/>
                  </a:cubicBezTo>
                  <a:cubicBezTo>
                    <a:pt x="95304" y="484236"/>
                    <a:pt x="79263" y="504820"/>
                    <a:pt x="77637" y="507502"/>
                  </a:cubicBezTo>
                  <a:cubicBezTo>
                    <a:pt x="77010" y="508537"/>
                    <a:pt x="71942" y="508818"/>
                    <a:pt x="70979" y="510998"/>
                  </a:cubicBezTo>
                  <a:cubicBezTo>
                    <a:pt x="67989" y="517809"/>
                    <a:pt x="29650" y="556898"/>
                    <a:pt x="14407" y="582986"/>
                  </a:cubicBezTo>
                  <a:cubicBezTo>
                    <a:pt x="3690" y="587592"/>
                    <a:pt x="-214" y="598979"/>
                    <a:pt x="2039" y="608216"/>
                  </a:cubicBezTo>
                  <a:cubicBezTo>
                    <a:pt x="-354" y="613259"/>
                    <a:pt x="-1709" y="616127"/>
                    <a:pt x="4212" y="620176"/>
                  </a:cubicBezTo>
                  <a:cubicBezTo>
                    <a:pt x="15596" y="627956"/>
                    <a:pt x="24984" y="645401"/>
                    <a:pt x="28441" y="648400"/>
                  </a:cubicBezTo>
                  <a:cubicBezTo>
                    <a:pt x="45540" y="663227"/>
                    <a:pt x="109312" y="725903"/>
                    <a:pt x="110271" y="727786"/>
                  </a:cubicBezTo>
                  <a:cubicBezTo>
                    <a:pt x="95780" y="739454"/>
                    <a:pt x="85760" y="754287"/>
                    <a:pt x="59559" y="783153"/>
                  </a:cubicBezTo>
                  <a:cubicBezTo>
                    <a:pt x="80061" y="783515"/>
                    <a:pt x="100411" y="783882"/>
                    <a:pt x="120597" y="784243"/>
                  </a:cubicBezTo>
                  <a:cubicBezTo>
                    <a:pt x="122082" y="782350"/>
                    <a:pt x="123983" y="780225"/>
                    <a:pt x="126547" y="7778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3" name="Google Shape;4033;p33"/>
            <p:cNvSpPr/>
            <p:nvPr/>
          </p:nvSpPr>
          <p:spPr>
            <a:xfrm>
              <a:off x="10761849" y="2974119"/>
              <a:ext cx="164182" cy="810889"/>
            </a:xfrm>
            <a:custGeom>
              <a:rect b="b" l="l" r="r" t="t"/>
              <a:pathLst>
                <a:path extrusionOk="0" h="810889" w="164182">
                  <a:moveTo>
                    <a:pt x="155233" y="749575"/>
                  </a:moveTo>
                  <a:cubicBezTo>
                    <a:pt x="170391" y="739012"/>
                    <a:pt x="163974" y="719142"/>
                    <a:pt x="147797" y="715355"/>
                  </a:cubicBezTo>
                  <a:cubicBezTo>
                    <a:pt x="140723" y="696659"/>
                    <a:pt x="125179" y="697126"/>
                    <a:pt x="120974" y="685252"/>
                  </a:cubicBezTo>
                  <a:cubicBezTo>
                    <a:pt x="120282" y="683293"/>
                    <a:pt x="117808" y="681460"/>
                    <a:pt x="115731" y="680611"/>
                  </a:cubicBezTo>
                  <a:cubicBezTo>
                    <a:pt x="110317" y="678406"/>
                    <a:pt x="91065" y="651177"/>
                    <a:pt x="74246" y="640961"/>
                  </a:cubicBezTo>
                  <a:cubicBezTo>
                    <a:pt x="72390" y="639835"/>
                    <a:pt x="68045" y="633311"/>
                    <a:pt x="64432" y="629880"/>
                  </a:cubicBezTo>
                  <a:cubicBezTo>
                    <a:pt x="51773" y="617845"/>
                    <a:pt x="51808" y="621492"/>
                    <a:pt x="55416" y="617579"/>
                  </a:cubicBezTo>
                  <a:cubicBezTo>
                    <a:pt x="55717" y="617253"/>
                    <a:pt x="102460" y="563106"/>
                    <a:pt x="104557" y="561644"/>
                  </a:cubicBezTo>
                  <a:cubicBezTo>
                    <a:pt x="114607" y="554632"/>
                    <a:pt x="110412" y="550996"/>
                    <a:pt x="115359" y="547982"/>
                  </a:cubicBezTo>
                  <a:cubicBezTo>
                    <a:pt x="132138" y="537765"/>
                    <a:pt x="144160" y="518558"/>
                    <a:pt x="149052" y="511139"/>
                  </a:cubicBezTo>
                  <a:cubicBezTo>
                    <a:pt x="141736" y="503675"/>
                    <a:pt x="134356" y="496271"/>
                    <a:pt x="126950" y="488888"/>
                  </a:cubicBezTo>
                  <a:cubicBezTo>
                    <a:pt x="134667" y="483282"/>
                    <a:pt x="141842" y="478164"/>
                    <a:pt x="148520" y="473422"/>
                  </a:cubicBezTo>
                  <a:cubicBezTo>
                    <a:pt x="135570" y="459649"/>
                    <a:pt x="80021" y="400480"/>
                    <a:pt x="77111" y="393945"/>
                  </a:cubicBezTo>
                  <a:cubicBezTo>
                    <a:pt x="76334" y="392192"/>
                    <a:pt x="74552" y="393192"/>
                    <a:pt x="68928" y="388566"/>
                  </a:cubicBezTo>
                  <a:cubicBezTo>
                    <a:pt x="99399" y="346544"/>
                    <a:pt x="113804" y="346293"/>
                    <a:pt x="111426" y="334524"/>
                  </a:cubicBezTo>
                  <a:cubicBezTo>
                    <a:pt x="138987" y="311399"/>
                    <a:pt x="125946" y="312846"/>
                    <a:pt x="133748" y="309646"/>
                  </a:cubicBezTo>
                  <a:cubicBezTo>
                    <a:pt x="134431" y="309370"/>
                    <a:pt x="133763" y="305326"/>
                    <a:pt x="133387" y="303086"/>
                  </a:cubicBezTo>
                  <a:cubicBezTo>
                    <a:pt x="133181" y="301870"/>
                    <a:pt x="131822" y="300806"/>
                    <a:pt x="131741" y="299620"/>
                  </a:cubicBezTo>
                  <a:cubicBezTo>
                    <a:pt x="131370" y="293849"/>
                    <a:pt x="131144" y="291960"/>
                    <a:pt x="128856" y="290785"/>
                  </a:cubicBezTo>
                  <a:cubicBezTo>
                    <a:pt x="128626" y="274029"/>
                    <a:pt x="122233" y="276339"/>
                    <a:pt x="114878" y="264189"/>
                  </a:cubicBezTo>
                  <a:cubicBezTo>
                    <a:pt x="109665" y="255575"/>
                    <a:pt x="101827" y="248653"/>
                    <a:pt x="98591" y="238753"/>
                  </a:cubicBezTo>
                  <a:cubicBezTo>
                    <a:pt x="98200" y="237552"/>
                    <a:pt x="96875" y="236678"/>
                    <a:pt x="96082" y="235578"/>
                  </a:cubicBezTo>
                  <a:cubicBezTo>
                    <a:pt x="90016" y="227205"/>
                    <a:pt x="93769" y="212453"/>
                    <a:pt x="90503" y="209610"/>
                  </a:cubicBezTo>
                  <a:cubicBezTo>
                    <a:pt x="90699" y="209339"/>
                    <a:pt x="91010" y="209088"/>
                    <a:pt x="91115" y="208801"/>
                  </a:cubicBezTo>
                  <a:cubicBezTo>
                    <a:pt x="96720" y="193627"/>
                    <a:pt x="110096" y="184154"/>
                    <a:pt x="118551" y="171090"/>
                  </a:cubicBezTo>
                  <a:cubicBezTo>
                    <a:pt x="126910" y="158171"/>
                    <a:pt x="209161" y="136854"/>
                    <a:pt x="130201" y="77016"/>
                  </a:cubicBezTo>
                  <a:cubicBezTo>
                    <a:pt x="89785" y="46391"/>
                    <a:pt x="100598" y="45568"/>
                    <a:pt x="75325" y="25808"/>
                  </a:cubicBezTo>
                  <a:cubicBezTo>
                    <a:pt x="67593" y="19760"/>
                    <a:pt x="78085" y="23512"/>
                    <a:pt x="81356" y="14476"/>
                  </a:cubicBezTo>
                  <a:cubicBezTo>
                    <a:pt x="82495" y="11337"/>
                    <a:pt x="85154" y="10051"/>
                    <a:pt x="87081" y="7896"/>
                  </a:cubicBezTo>
                  <a:cubicBezTo>
                    <a:pt x="90573" y="3983"/>
                    <a:pt x="93303" y="1527"/>
                    <a:pt x="94928" y="0"/>
                  </a:cubicBezTo>
                  <a:cubicBezTo>
                    <a:pt x="73303" y="904"/>
                    <a:pt x="49766" y="1838"/>
                    <a:pt x="24544" y="2803"/>
                  </a:cubicBezTo>
                  <a:cubicBezTo>
                    <a:pt x="14468" y="8675"/>
                    <a:pt x="13625" y="24934"/>
                    <a:pt x="15893" y="30745"/>
                  </a:cubicBezTo>
                  <a:cubicBezTo>
                    <a:pt x="15592" y="38018"/>
                    <a:pt x="28964" y="53755"/>
                    <a:pt x="31728" y="54649"/>
                  </a:cubicBezTo>
                  <a:cubicBezTo>
                    <a:pt x="41026" y="57663"/>
                    <a:pt x="68848" y="92346"/>
                    <a:pt x="78275" y="98639"/>
                  </a:cubicBezTo>
                  <a:cubicBezTo>
                    <a:pt x="110538" y="120173"/>
                    <a:pt x="101948" y="120238"/>
                    <a:pt x="108385" y="122629"/>
                  </a:cubicBezTo>
                  <a:cubicBezTo>
                    <a:pt x="110939" y="123573"/>
                    <a:pt x="114782" y="124733"/>
                    <a:pt x="106684" y="129671"/>
                  </a:cubicBezTo>
                  <a:cubicBezTo>
                    <a:pt x="98059" y="134925"/>
                    <a:pt x="59636" y="180447"/>
                    <a:pt x="47373" y="180723"/>
                  </a:cubicBezTo>
                  <a:cubicBezTo>
                    <a:pt x="41909" y="197610"/>
                    <a:pt x="40188" y="201021"/>
                    <a:pt x="41628" y="204808"/>
                  </a:cubicBezTo>
                  <a:cubicBezTo>
                    <a:pt x="46851" y="218531"/>
                    <a:pt x="44663" y="227487"/>
                    <a:pt x="55571" y="237994"/>
                  </a:cubicBezTo>
                  <a:cubicBezTo>
                    <a:pt x="63379" y="245509"/>
                    <a:pt x="91060" y="293728"/>
                    <a:pt x="92851" y="295938"/>
                  </a:cubicBezTo>
                  <a:cubicBezTo>
                    <a:pt x="83559" y="300484"/>
                    <a:pt x="72104" y="308234"/>
                    <a:pt x="70804" y="318546"/>
                  </a:cubicBezTo>
                  <a:cubicBezTo>
                    <a:pt x="70267" y="322796"/>
                    <a:pt x="59440" y="325061"/>
                    <a:pt x="41026" y="353606"/>
                  </a:cubicBezTo>
                  <a:cubicBezTo>
                    <a:pt x="37569" y="358966"/>
                    <a:pt x="31723" y="362607"/>
                    <a:pt x="29782" y="369087"/>
                  </a:cubicBezTo>
                  <a:cubicBezTo>
                    <a:pt x="22195" y="371151"/>
                    <a:pt x="24353" y="379173"/>
                    <a:pt x="20956" y="383899"/>
                  </a:cubicBezTo>
                  <a:cubicBezTo>
                    <a:pt x="14248" y="393222"/>
                    <a:pt x="22582" y="410425"/>
                    <a:pt x="28969" y="419923"/>
                  </a:cubicBezTo>
                  <a:cubicBezTo>
                    <a:pt x="32471" y="425127"/>
                    <a:pt x="51613" y="428081"/>
                    <a:pt x="64849" y="449438"/>
                  </a:cubicBezTo>
                  <a:cubicBezTo>
                    <a:pt x="69073" y="456259"/>
                    <a:pt x="98897" y="482795"/>
                    <a:pt x="104943" y="488154"/>
                  </a:cubicBezTo>
                  <a:cubicBezTo>
                    <a:pt x="86835" y="505554"/>
                    <a:pt x="27328" y="573132"/>
                    <a:pt x="13997" y="595951"/>
                  </a:cubicBezTo>
                  <a:cubicBezTo>
                    <a:pt x="3590" y="600416"/>
                    <a:pt x="-198" y="611476"/>
                    <a:pt x="1990" y="620447"/>
                  </a:cubicBezTo>
                  <a:cubicBezTo>
                    <a:pt x="-333" y="625334"/>
                    <a:pt x="-1678" y="628117"/>
                    <a:pt x="4097" y="632055"/>
                  </a:cubicBezTo>
                  <a:cubicBezTo>
                    <a:pt x="15146" y="639609"/>
                    <a:pt x="24267" y="656547"/>
                    <a:pt x="27619" y="659455"/>
                  </a:cubicBezTo>
                  <a:cubicBezTo>
                    <a:pt x="53093" y="681551"/>
                    <a:pt x="106905" y="736205"/>
                    <a:pt x="107071" y="736531"/>
                  </a:cubicBezTo>
                  <a:cubicBezTo>
                    <a:pt x="101436" y="741062"/>
                    <a:pt x="102881" y="737963"/>
                    <a:pt x="99078" y="742714"/>
                  </a:cubicBezTo>
                  <a:cubicBezTo>
                    <a:pt x="62164" y="788849"/>
                    <a:pt x="39566" y="804918"/>
                    <a:pt x="41352" y="810267"/>
                  </a:cubicBezTo>
                  <a:cubicBezTo>
                    <a:pt x="61808" y="810508"/>
                    <a:pt x="81662" y="810714"/>
                    <a:pt x="100919" y="810890"/>
                  </a:cubicBezTo>
                  <a:cubicBezTo>
                    <a:pt x="109409" y="801341"/>
                    <a:pt x="154049" y="750404"/>
                    <a:pt x="155233" y="7495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4" name="Google Shape;4034;p33"/>
            <p:cNvSpPr/>
            <p:nvPr/>
          </p:nvSpPr>
          <p:spPr>
            <a:xfrm>
              <a:off x="8943978" y="3026779"/>
              <a:ext cx="159364" cy="744145"/>
            </a:xfrm>
            <a:custGeom>
              <a:rect b="b" l="l" r="r" t="t"/>
              <a:pathLst>
                <a:path extrusionOk="0" h="744145" w="159364">
                  <a:moveTo>
                    <a:pt x="155179" y="680566"/>
                  </a:moveTo>
                  <a:cubicBezTo>
                    <a:pt x="166724" y="665106"/>
                    <a:pt x="144241" y="664046"/>
                    <a:pt x="142475" y="659254"/>
                  </a:cubicBezTo>
                  <a:cubicBezTo>
                    <a:pt x="138069" y="647254"/>
                    <a:pt x="123479" y="645215"/>
                    <a:pt x="119831" y="637118"/>
                  </a:cubicBezTo>
                  <a:cubicBezTo>
                    <a:pt x="111336" y="618272"/>
                    <a:pt x="94413" y="612526"/>
                    <a:pt x="68884" y="579048"/>
                  </a:cubicBezTo>
                  <a:cubicBezTo>
                    <a:pt x="74283" y="570063"/>
                    <a:pt x="78256" y="575005"/>
                    <a:pt x="93655" y="553703"/>
                  </a:cubicBezTo>
                  <a:cubicBezTo>
                    <a:pt x="124512" y="511024"/>
                    <a:pt x="129063" y="519025"/>
                    <a:pt x="140643" y="496106"/>
                  </a:cubicBezTo>
                  <a:cubicBezTo>
                    <a:pt x="148089" y="481338"/>
                    <a:pt x="156960" y="484925"/>
                    <a:pt x="121442" y="447926"/>
                  </a:cubicBezTo>
                  <a:cubicBezTo>
                    <a:pt x="112872" y="438995"/>
                    <a:pt x="103610" y="430306"/>
                    <a:pt x="96435" y="420350"/>
                  </a:cubicBezTo>
                  <a:cubicBezTo>
                    <a:pt x="86304" y="406301"/>
                    <a:pt x="69666" y="398255"/>
                    <a:pt x="62391" y="381890"/>
                  </a:cubicBezTo>
                  <a:cubicBezTo>
                    <a:pt x="61628" y="380177"/>
                    <a:pt x="59938" y="381117"/>
                    <a:pt x="54484" y="376727"/>
                  </a:cubicBezTo>
                  <a:cubicBezTo>
                    <a:pt x="60655" y="368574"/>
                    <a:pt x="109234" y="311881"/>
                    <a:pt x="124723" y="306150"/>
                  </a:cubicBezTo>
                  <a:cubicBezTo>
                    <a:pt x="130543" y="304000"/>
                    <a:pt x="129630" y="295245"/>
                    <a:pt x="136549" y="294055"/>
                  </a:cubicBezTo>
                  <a:cubicBezTo>
                    <a:pt x="136870" y="294000"/>
                    <a:pt x="135756" y="296270"/>
                    <a:pt x="140764" y="271110"/>
                  </a:cubicBezTo>
                  <a:cubicBezTo>
                    <a:pt x="143042" y="268122"/>
                    <a:pt x="140674" y="266796"/>
                    <a:pt x="137272" y="258593"/>
                  </a:cubicBezTo>
                  <a:cubicBezTo>
                    <a:pt x="106038" y="249858"/>
                    <a:pt x="69571" y="179443"/>
                    <a:pt x="63811" y="176379"/>
                  </a:cubicBezTo>
                  <a:cubicBezTo>
                    <a:pt x="57113" y="172822"/>
                    <a:pt x="53385" y="166961"/>
                    <a:pt x="50515" y="160667"/>
                  </a:cubicBezTo>
                  <a:cubicBezTo>
                    <a:pt x="52186" y="159226"/>
                    <a:pt x="53676" y="157407"/>
                    <a:pt x="55146" y="155383"/>
                  </a:cubicBezTo>
                  <a:cubicBezTo>
                    <a:pt x="71543" y="132770"/>
                    <a:pt x="94061" y="125698"/>
                    <a:pt x="111457" y="108047"/>
                  </a:cubicBezTo>
                  <a:cubicBezTo>
                    <a:pt x="135706" y="83445"/>
                    <a:pt x="142159" y="75906"/>
                    <a:pt x="157768" y="66478"/>
                  </a:cubicBezTo>
                  <a:cubicBezTo>
                    <a:pt x="154271" y="61626"/>
                    <a:pt x="160889" y="61485"/>
                    <a:pt x="159027" y="52861"/>
                  </a:cubicBezTo>
                  <a:cubicBezTo>
                    <a:pt x="156544" y="41153"/>
                    <a:pt x="128702" y="16912"/>
                    <a:pt x="114156" y="0"/>
                  </a:cubicBezTo>
                  <a:cubicBezTo>
                    <a:pt x="93700" y="517"/>
                    <a:pt x="74192" y="1015"/>
                    <a:pt x="55718" y="1477"/>
                  </a:cubicBezTo>
                  <a:cubicBezTo>
                    <a:pt x="61879" y="8177"/>
                    <a:pt x="61920" y="11507"/>
                    <a:pt x="69426" y="18529"/>
                  </a:cubicBezTo>
                  <a:cubicBezTo>
                    <a:pt x="127623" y="72962"/>
                    <a:pt x="103750" y="34085"/>
                    <a:pt x="51558" y="104627"/>
                  </a:cubicBezTo>
                  <a:cubicBezTo>
                    <a:pt x="46521" y="111433"/>
                    <a:pt x="28197" y="118686"/>
                    <a:pt x="23190" y="125517"/>
                  </a:cubicBezTo>
                  <a:cubicBezTo>
                    <a:pt x="18087" y="132489"/>
                    <a:pt x="14620" y="137356"/>
                    <a:pt x="10250" y="139244"/>
                  </a:cubicBezTo>
                  <a:cubicBezTo>
                    <a:pt x="165" y="143604"/>
                    <a:pt x="1600" y="156815"/>
                    <a:pt x="1133" y="157925"/>
                  </a:cubicBezTo>
                  <a:cubicBezTo>
                    <a:pt x="-1697" y="164615"/>
                    <a:pt x="1193" y="170417"/>
                    <a:pt x="5192" y="174641"/>
                  </a:cubicBezTo>
                  <a:cubicBezTo>
                    <a:pt x="14565" y="184541"/>
                    <a:pt x="16501" y="193979"/>
                    <a:pt x="28272" y="201855"/>
                  </a:cubicBezTo>
                  <a:cubicBezTo>
                    <a:pt x="32974" y="204999"/>
                    <a:pt x="44629" y="230445"/>
                    <a:pt x="48618" y="235001"/>
                  </a:cubicBezTo>
                  <a:cubicBezTo>
                    <a:pt x="52823" y="239803"/>
                    <a:pt x="58784" y="243178"/>
                    <a:pt x="62537" y="248246"/>
                  </a:cubicBezTo>
                  <a:cubicBezTo>
                    <a:pt x="83986" y="277238"/>
                    <a:pt x="63415" y="250612"/>
                    <a:pt x="88788" y="274169"/>
                  </a:cubicBezTo>
                  <a:cubicBezTo>
                    <a:pt x="82762" y="280699"/>
                    <a:pt x="77449" y="287872"/>
                    <a:pt x="71784" y="294643"/>
                  </a:cubicBezTo>
                  <a:cubicBezTo>
                    <a:pt x="52000" y="318305"/>
                    <a:pt x="45031" y="317587"/>
                    <a:pt x="42683" y="324212"/>
                  </a:cubicBezTo>
                  <a:cubicBezTo>
                    <a:pt x="38513" y="336006"/>
                    <a:pt x="19597" y="353375"/>
                    <a:pt x="16411" y="367972"/>
                  </a:cubicBezTo>
                  <a:cubicBezTo>
                    <a:pt x="12804" y="373155"/>
                    <a:pt x="7771" y="373366"/>
                    <a:pt x="8870" y="386863"/>
                  </a:cubicBezTo>
                  <a:cubicBezTo>
                    <a:pt x="9733" y="397486"/>
                    <a:pt x="20064" y="412319"/>
                    <a:pt x="24273" y="414353"/>
                  </a:cubicBezTo>
                  <a:cubicBezTo>
                    <a:pt x="50309" y="426940"/>
                    <a:pt x="33546" y="428538"/>
                    <a:pt x="95647" y="480816"/>
                  </a:cubicBezTo>
                  <a:cubicBezTo>
                    <a:pt x="85767" y="489917"/>
                    <a:pt x="86525" y="486939"/>
                    <a:pt x="84593" y="489731"/>
                  </a:cubicBezTo>
                  <a:cubicBezTo>
                    <a:pt x="39557" y="555119"/>
                    <a:pt x="31147" y="553532"/>
                    <a:pt x="18448" y="584830"/>
                  </a:cubicBezTo>
                  <a:cubicBezTo>
                    <a:pt x="11981" y="600772"/>
                    <a:pt x="30811" y="610788"/>
                    <a:pt x="37866" y="616936"/>
                  </a:cubicBezTo>
                  <a:cubicBezTo>
                    <a:pt x="85165" y="658179"/>
                    <a:pt x="95973" y="672811"/>
                    <a:pt x="102295" y="678577"/>
                  </a:cubicBezTo>
                  <a:cubicBezTo>
                    <a:pt x="102601" y="678858"/>
                    <a:pt x="49531" y="727836"/>
                    <a:pt x="39667" y="744146"/>
                  </a:cubicBezTo>
                  <a:cubicBezTo>
                    <a:pt x="57710" y="743608"/>
                    <a:pt x="76109" y="743121"/>
                    <a:pt x="94839" y="742674"/>
                  </a:cubicBezTo>
                  <a:cubicBezTo>
                    <a:pt x="104417" y="738927"/>
                    <a:pt x="110805" y="729348"/>
                    <a:pt x="143910" y="702822"/>
                  </a:cubicBezTo>
                  <a:cubicBezTo>
                    <a:pt x="150678" y="695549"/>
                    <a:pt x="153583" y="689467"/>
                    <a:pt x="155179" y="6805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5" name="Google Shape;4035;p33"/>
            <p:cNvSpPr/>
            <p:nvPr/>
          </p:nvSpPr>
          <p:spPr>
            <a:xfrm>
              <a:off x="9331803" y="3018225"/>
              <a:ext cx="158443" cy="747495"/>
            </a:xfrm>
            <a:custGeom>
              <a:rect b="b" l="l" r="r" t="t"/>
              <a:pathLst>
                <a:path extrusionOk="0" h="747495" w="158443">
                  <a:moveTo>
                    <a:pt x="113243" y="738821"/>
                  </a:moveTo>
                  <a:cubicBezTo>
                    <a:pt x="114010" y="736049"/>
                    <a:pt x="126594" y="734271"/>
                    <a:pt x="141396" y="717077"/>
                  </a:cubicBezTo>
                  <a:cubicBezTo>
                    <a:pt x="147828" y="709588"/>
                    <a:pt x="165439" y="699382"/>
                    <a:pt x="155434" y="673599"/>
                  </a:cubicBezTo>
                  <a:cubicBezTo>
                    <a:pt x="157431" y="667954"/>
                    <a:pt x="142008" y="657662"/>
                    <a:pt x="135891" y="655627"/>
                  </a:cubicBezTo>
                  <a:cubicBezTo>
                    <a:pt x="130548" y="653854"/>
                    <a:pt x="100057" y="621366"/>
                    <a:pt x="95922" y="616851"/>
                  </a:cubicBezTo>
                  <a:cubicBezTo>
                    <a:pt x="94041" y="614791"/>
                    <a:pt x="93459" y="611521"/>
                    <a:pt x="91532" y="609527"/>
                  </a:cubicBezTo>
                  <a:cubicBezTo>
                    <a:pt x="36671" y="552914"/>
                    <a:pt x="51984" y="569580"/>
                    <a:pt x="58256" y="556481"/>
                  </a:cubicBezTo>
                  <a:cubicBezTo>
                    <a:pt x="63615" y="545290"/>
                    <a:pt x="104512" y="499853"/>
                    <a:pt x="117899" y="490053"/>
                  </a:cubicBezTo>
                  <a:cubicBezTo>
                    <a:pt x="132996" y="478998"/>
                    <a:pt x="134401" y="464567"/>
                    <a:pt x="153764" y="450066"/>
                  </a:cubicBezTo>
                  <a:cubicBezTo>
                    <a:pt x="157883" y="415091"/>
                    <a:pt x="129128" y="414403"/>
                    <a:pt x="124025" y="399957"/>
                  </a:cubicBezTo>
                  <a:cubicBezTo>
                    <a:pt x="123333" y="397998"/>
                    <a:pt x="120859" y="396165"/>
                    <a:pt x="118782" y="395316"/>
                  </a:cubicBezTo>
                  <a:cubicBezTo>
                    <a:pt x="113368" y="393111"/>
                    <a:pt x="94116" y="365882"/>
                    <a:pt x="77297" y="355666"/>
                  </a:cubicBezTo>
                  <a:cubicBezTo>
                    <a:pt x="75140" y="354355"/>
                    <a:pt x="77022" y="353501"/>
                    <a:pt x="56771" y="335172"/>
                  </a:cubicBezTo>
                  <a:cubicBezTo>
                    <a:pt x="73068" y="302488"/>
                    <a:pt x="159960" y="233735"/>
                    <a:pt x="140899" y="217848"/>
                  </a:cubicBezTo>
                  <a:cubicBezTo>
                    <a:pt x="142113" y="208500"/>
                    <a:pt x="137552" y="211705"/>
                    <a:pt x="114507" y="180618"/>
                  </a:cubicBezTo>
                  <a:cubicBezTo>
                    <a:pt x="109635" y="174048"/>
                    <a:pt x="90172" y="167619"/>
                    <a:pt x="84934" y="161345"/>
                  </a:cubicBezTo>
                  <a:cubicBezTo>
                    <a:pt x="59084" y="130369"/>
                    <a:pt x="76314" y="139471"/>
                    <a:pt x="78125" y="125421"/>
                  </a:cubicBezTo>
                  <a:cubicBezTo>
                    <a:pt x="155244" y="54011"/>
                    <a:pt x="135018" y="72867"/>
                    <a:pt x="101442" y="41876"/>
                  </a:cubicBezTo>
                  <a:cubicBezTo>
                    <a:pt x="46556" y="-8720"/>
                    <a:pt x="76811" y="19619"/>
                    <a:pt x="57634" y="0"/>
                  </a:cubicBezTo>
                  <a:cubicBezTo>
                    <a:pt x="38859" y="492"/>
                    <a:pt x="20349" y="974"/>
                    <a:pt x="2111" y="1452"/>
                  </a:cubicBezTo>
                  <a:cubicBezTo>
                    <a:pt x="25497" y="34874"/>
                    <a:pt x="77724" y="63369"/>
                    <a:pt x="72370" y="70180"/>
                  </a:cubicBezTo>
                  <a:cubicBezTo>
                    <a:pt x="52737" y="95189"/>
                    <a:pt x="53841" y="87438"/>
                    <a:pt x="51197" y="91808"/>
                  </a:cubicBezTo>
                  <a:cubicBezTo>
                    <a:pt x="35688" y="117445"/>
                    <a:pt x="38116" y="114683"/>
                    <a:pt x="37534" y="114803"/>
                  </a:cubicBezTo>
                  <a:cubicBezTo>
                    <a:pt x="30570" y="116270"/>
                    <a:pt x="33099" y="123106"/>
                    <a:pt x="27514" y="130605"/>
                  </a:cubicBezTo>
                  <a:cubicBezTo>
                    <a:pt x="-4126" y="173094"/>
                    <a:pt x="63444" y="192462"/>
                    <a:pt x="71272" y="201207"/>
                  </a:cubicBezTo>
                  <a:cubicBezTo>
                    <a:pt x="79851" y="210796"/>
                    <a:pt x="79209" y="210600"/>
                    <a:pt x="91271" y="221534"/>
                  </a:cubicBezTo>
                  <a:cubicBezTo>
                    <a:pt x="90759" y="224031"/>
                    <a:pt x="90699" y="227336"/>
                    <a:pt x="86409" y="227190"/>
                  </a:cubicBezTo>
                  <a:cubicBezTo>
                    <a:pt x="83660" y="227095"/>
                    <a:pt x="86098" y="233856"/>
                    <a:pt x="79801" y="236467"/>
                  </a:cubicBezTo>
                  <a:cubicBezTo>
                    <a:pt x="67508" y="241576"/>
                    <a:pt x="26255" y="294884"/>
                    <a:pt x="18473" y="305482"/>
                  </a:cubicBezTo>
                  <a:cubicBezTo>
                    <a:pt x="9381" y="317858"/>
                    <a:pt x="-2626" y="323881"/>
                    <a:pt x="9843" y="345138"/>
                  </a:cubicBezTo>
                  <a:cubicBezTo>
                    <a:pt x="11975" y="359995"/>
                    <a:pt x="73986" y="414127"/>
                    <a:pt x="98832" y="439091"/>
                  </a:cubicBezTo>
                  <a:cubicBezTo>
                    <a:pt x="88597" y="446796"/>
                    <a:pt x="90368" y="450779"/>
                    <a:pt x="85802" y="453707"/>
                  </a:cubicBezTo>
                  <a:cubicBezTo>
                    <a:pt x="72742" y="462086"/>
                    <a:pt x="70624" y="472247"/>
                    <a:pt x="59571" y="484262"/>
                  </a:cubicBezTo>
                  <a:cubicBezTo>
                    <a:pt x="42501" y="502816"/>
                    <a:pt x="61297" y="476476"/>
                    <a:pt x="10701" y="545465"/>
                  </a:cubicBezTo>
                  <a:cubicBezTo>
                    <a:pt x="5412" y="545837"/>
                    <a:pt x="7399" y="551478"/>
                    <a:pt x="3290" y="553884"/>
                  </a:cubicBezTo>
                  <a:cubicBezTo>
                    <a:pt x="-7437" y="560157"/>
                    <a:pt x="11408" y="590511"/>
                    <a:pt x="12502" y="592826"/>
                  </a:cubicBezTo>
                  <a:cubicBezTo>
                    <a:pt x="19843" y="596408"/>
                    <a:pt x="23029" y="603726"/>
                    <a:pt x="27544" y="609799"/>
                  </a:cubicBezTo>
                  <a:cubicBezTo>
                    <a:pt x="33064" y="617222"/>
                    <a:pt x="56079" y="634853"/>
                    <a:pt x="60273" y="649665"/>
                  </a:cubicBezTo>
                  <a:cubicBezTo>
                    <a:pt x="61477" y="653920"/>
                    <a:pt x="82149" y="663388"/>
                    <a:pt x="85973" y="676342"/>
                  </a:cubicBezTo>
                  <a:cubicBezTo>
                    <a:pt x="86775" y="679079"/>
                    <a:pt x="87016" y="672103"/>
                    <a:pt x="98757" y="687176"/>
                  </a:cubicBezTo>
                  <a:cubicBezTo>
                    <a:pt x="92711" y="694319"/>
                    <a:pt x="84758" y="699598"/>
                    <a:pt x="79039" y="707092"/>
                  </a:cubicBezTo>
                  <a:cubicBezTo>
                    <a:pt x="78316" y="708036"/>
                    <a:pt x="73419" y="707740"/>
                    <a:pt x="72250" y="709774"/>
                  </a:cubicBezTo>
                  <a:cubicBezTo>
                    <a:pt x="70850" y="712210"/>
                    <a:pt x="47930" y="733563"/>
                    <a:pt x="33575" y="747496"/>
                  </a:cubicBezTo>
                  <a:cubicBezTo>
                    <a:pt x="57358" y="747456"/>
                    <a:pt x="81377" y="747456"/>
                    <a:pt x="105586" y="747486"/>
                  </a:cubicBezTo>
                  <a:cubicBezTo>
                    <a:pt x="110563" y="746029"/>
                    <a:pt x="111963" y="743407"/>
                    <a:pt x="113243" y="7388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6" name="Google Shape;4036;p33"/>
            <p:cNvSpPr/>
            <p:nvPr/>
          </p:nvSpPr>
          <p:spPr>
            <a:xfrm>
              <a:off x="8576198" y="3027336"/>
              <a:ext cx="164554" cy="772345"/>
            </a:xfrm>
            <a:custGeom>
              <a:rect b="b" l="l" r="r" t="t"/>
              <a:pathLst>
                <a:path extrusionOk="0" h="772345" w="164554">
                  <a:moveTo>
                    <a:pt x="155214" y="696369"/>
                  </a:moveTo>
                  <a:cubicBezTo>
                    <a:pt x="170372" y="685801"/>
                    <a:pt x="163955" y="665930"/>
                    <a:pt x="147778" y="662143"/>
                  </a:cubicBezTo>
                  <a:cubicBezTo>
                    <a:pt x="140719" y="643498"/>
                    <a:pt x="125220" y="644096"/>
                    <a:pt x="120955" y="632041"/>
                  </a:cubicBezTo>
                  <a:cubicBezTo>
                    <a:pt x="120263" y="630082"/>
                    <a:pt x="117789" y="628248"/>
                    <a:pt x="115712" y="627400"/>
                  </a:cubicBezTo>
                  <a:cubicBezTo>
                    <a:pt x="110298" y="625195"/>
                    <a:pt x="91046" y="597966"/>
                    <a:pt x="74227" y="587749"/>
                  </a:cubicBezTo>
                  <a:cubicBezTo>
                    <a:pt x="72863" y="586915"/>
                    <a:pt x="71934" y="585348"/>
                    <a:pt x="70841" y="584082"/>
                  </a:cubicBezTo>
                  <a:cubicBezTo>
                    <a:pt x="45442" y="554764"/>
                    <a:pt x="51905" y="575654"/>
                    <a:pt x="61744" y="557828"/>
                  </a:cubicBezTo>
                  <a:cubicBezTo>
                    <a:pt x="68578" y="545451"/>
                    <a:pt x="111798" y="503199"/>
                    <a:pt x="112767" y="497302"/>
                  </a:cubicBezTo>
                  <a:cubicBezTo>
                    <a:pt x="113233" y="494464"/>
                    <a:pt x="125556" y="491345"/>
                    <a:pt x="138426" y="472660"/>
                  </a:cubicBezTo>
                  <a:cubicBezTo>
                    <a:pt x="146002" y="461659"/>
                    <a:pt x="147994" y="463136"/>
                    <a:pt x="150513" y="455200"/>
                  </a:cubicBezTo>
                  <a:cubicBezTo>
                    <a:pt x="161551" y="451774"/>
                    <a:pt x="167256" y="441051"/>
                    <a:pt x="154657" y="426841"/>
                  </a:cubicBezTo>
                  <a:cubicBezTo>
                    <a:pt x="145561" y="416584"/>
                    <a:pt x="80580" y="348594"/>
                    <a:pt x="77082" y="340728"/>
                  </a:cubicBezTo>
                  <a:cubicBezTo>
                    <a:pt x="76300" y="338975"/>
                    <a:pt x="74523" y="339975"/>
                    <a:pt x="68899" y="335349"/>
                  </a:cubicBezTo>
                  <a:cubicBezTo>
                    <a:pt x="99179" y="293599"/>
                    <a:pt x="113765" y="293021"/>
                    <a:pt x="111397" y="281308"/>
                  </a:cubicBezTo>
                  <a:cubicBezTo>
                    <a:pt x="138953" y="258182"/>
                    <a:pt x="125882" y="259644"/>
                    <a:pt x="133719" y="256429"/>
                  </a:cubicBezTo>
                  <a:cubicBezTo>
                    <a:pt x="134402" y="256153"/>
                    <a:pt x="133734" y="252110"/>
                    <a:pt x="133358" y="249869"/>
                  </a:cubicBezTo>
                  <a:cubicBezTo>
                    <a:pt x="129500" y="227010"/>
                    <a:pt x="115857" y="209716"/>
                    <a:pt x="96058" y="182362"/>
                  </a:cubicBezTo>
                  <a:cubicBezTo>
                    <a:pt x="89992" y="173989"/>
                    <a:pt x="93745" y="159236"/>
                    <a:pt x="90479" y="156393"/>
                  </a:cubicBezTo>
                  <a:cubicBezTo>
                    <a:pt x="90675" y="156122"/>
                    <a:pt x="90986" y="155871"/>
                    <a:pt x="91091" y="155585"/>
                  </a:cubicBezTo>
                  <a:cubicBezTo>
                    <a:pt x="96711" y="140411"/>
                    <a:pt x="110082" y="130932"/>
                    <a:pt x="118542" y="117868"/>
                  </a:cubicBezTo>
                  <a:cubicBezTo>
                    <a:pt x="120559" y="114749"/>
                    <a:pt x="166789" y="90800"/>
                    <a:pt x="164145" y="69417"/>
                  </a:cubicBezTo>
                  <a:cubicBezTo>
                    <a:pt x="169318" y="47814"/>
                    <a:pt x="124086" y="22092"/>
                    <a:pt x="103284" y="599"/>
                  </a:cubicBezTo>
                  <a:cubicBezTo>
                    <a:pt x="79089" y="-436"/>
                    <a:pt x="55141" y="-351"/>
                    <a:pt x="34108" y="2643"/>
                  </a:cubicBezTo>
                  <a:cubicBezTo>
                    <a:pt x="45136" y="9484"/>
                    <a:pt x="69401" y="39506"/>
                    <a:pt x="78261" y="45418"/>
                  </a:cubicBezTo>
                  <a:cubicBezTo>
                    <a:pt x="110524" y="66951"/>
                    <a:pt x="101929" y="67016"/>
                    <a:pt x="108371" y="69407"/>
                  </a:cubicBezTo>
                  <a:cubicBezTo>
                    <a:pt x="115290" y="71974"/>
                    <a:pt x="112004" y="70186"/>
                    <a:pt x="86886" y="95169"/>
                  </a:cubicBezTo>
                  <a:cubicBezTo>
                    <a:pt x="81994" y="100037"/>
                    <a:pt x="56932" y="127286"/>
                    <a:pt x="47359" y="127502"/>
                  </a:cubicBezTo>
                  <a:cubicBezTo>
                    <a:pt x="41895" y="144389"/>
                    <a:pt x="40174" y="147799"/>
                    <a:pt x="41614" y="151587"/>
                  </a:cubicBezTo>
                  <a:cubicBezTo>
                    <a:pt x="46837" y="165309"/>
                    <a:pt x="44650" y="174265"/>
                    <a:pt x="55557" y="184773"/>
                  </a:cubicBezTo>
                  <a:cubicBezTo>
                    <a:pt x="63350" y="192272"/>
                    <a:pt x="91061" y="240517"/>
                    <a:pt x="92832" y="242717"/>
                  </a:cubicBezTo>
                  <a:cubicBezTo>
                    <a:pt x="83535" y="247257"/>
                    <a:pt x="72085" y="255013"/>
                    <a:pt x="70785" y="265325"/>
                  </a:cubicBezTo>
                  <a:cubicBezTo>
                    <a:pt x="70249" y="269569"/>
                    <a:pt x="59421" y="271845"/>
                    <a:pt x="41012" y="300385"/>
                  </a:cubicBezTo>
                  <a:cubicBezTo>
                    <a:pt x="37555" y="305744"/>
                    <a:pt x="31709" y="309386"/>
                    <a:pt x="29768" y="315865"/>
                  </a:cubicBezTo>
                  <a:cubicBezTo>
                    <a:pt x="22186" y="317930"/>
                    <a:pt x="24339" y="325951"/>
                    <a:pt x="20942" y="330678"/>
                  </a:cubicBezTo>
                  <a:cubicBezTo>
                    <a:pt x="14234" y="340000"/>
                    <a:pt x="22568" y="357203"/>
                    <a:pt x="28955" y="366702"/>
                  </a:cubicBezTo>
                  <a:cubicBezTo>
                    <a:pt x="32452" y="371905"/>
                    <a:pt x="51599" y="374859"/>
                    <a:pt x="64835" y="396216"/>
                  </a:cubicBezTo>
                  <a:cubicBezTo>
                    <a:pt x="69069" y="403052"/>
                    <a:pt x="99074" y="429739"/>
                    <a:pt x="104929" y="434933"/>
                  </a:cubicBezTo>
                  <a:cubicBezTo>
                    <a:pt x="92526" y="446852"/>
                    <a:pt x="76952" y="466838"/>
                    <a:pt x="75376" y="469440"/>
                  </a:cubicBezTo>
                  <a:cubicBezTo>
                    <a:pt x="74764" y="470444"/>
                    <a:pt x="69847" y="470716"/>
                    <a:pt x="68914" y="472830"/>
                  </a:cubicBezTo>
                  <a:cubicBezTo>
                    <a:pt x="66009" y="479445"/>
                    <a:pt x="28784" y="517393"/>
                    <a:pt x="13988" y="542724"/>
                  </a:cubicBezTo>
                  <a:cubicBezTo>
                    <a:pt x="3582" y="547194"/>
                    <a:pt x="-207" y="558250"/>
                    <a:pt x="1981" y="567220"/>
                  </a:cubicBezTo>
                  <a:cubicBezTo>
                    <a:pt x="-342" y="572118"/>
                    <a:pt x="-1662" y="574905"/>
                    <a:pt x="4088" y="578828"/>
                  </a:cubicBezTo>
                  <a:cubicBezTo>
                    <a:pt x="15142" y="586378"/>
                    <a:pt x="24259" y="603320"/>
                    <a:pt x="27610" y="606228"/>
                  </a:cubicBezTo>
                  <a:cubicBezTo>
                    <a:pt x="44208" y="620624"/>
                    <a:pt x="106128" y="681476"/>
                    <a:pt x="107062" y="683304"/>
                  </a:cubicBezTo>
                  <a:cubicBezTo>
                    <a:pt x="94307" y="693571"/>
                    <a:pt x="37098" y="761666"/>
                    <a:pt x="32181" y="763736"/>
                  </a:cubicBezTo>
                  <a:cubicBezTo>
                    <a:pt x="27379" y="765755"/>
                    <a:pt x="22206" y="765760"/>
                    <a:pt x="18684" y="772345"/>
                  </a:cubicBezTo>
                  <a:cubicBezTo>
                    <a:pt x="41238" y="768422"/>
                    <a:pt x="67369" y="764906"/>
                    <a:pt x="96711" y="761767"/>
                  </a:cubicBezTo>
                  <a:cubicBezTo>
                    <a:pt x="112144" y="745222"/>
                    <a:pt x="153945" y="697253"/>
                    <a:pt x="155214" y="6963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7" name="Google Shape;4037;p33"/>
            <p:cNvSpPr/>
            <p:nvPr/>
          </p:nvSpPr>
          <p:spPr>
            <a:xfrm>
              <a:off x="10417602" y="2987199"/>
              <a:ext cx="165471" cy="792767"/>
            </a:xfrm>
            <a:custGeom>
              <a:rect b="b" l="l" r="r" t="t"/>
              <a:pathLst>
                <a:path extrusionOk="0" h="792767" w="165471">
                  <a:moveTo>
                    <a:pt x="110893" y="780029"/>
                  </a:moveTo>
                  <a:cubicBezTo>
                    <a:pt x="114732" y="777925"/>
                    <a:pt x="118866" y="774901"/>
                    <a:pt x="120271" y="769853"/>
                  </a:cubicBezTo>
                  <a:cubicBezTo>
                    <a:pt x="121039" y="767090"/>
                    <a:pt x="133552" y="765383"/>
                    <a:pt x="148424" y="748114"/>
                  </a:cubicBezTo>
                  <a:cubicBezTo>
                    <a:pt x="154851" y="740630"/>
                    <a:pt x="172468" y="730418"/>
                    <a:pt x="162463" y="704631"/>
                  </a:cubicBezTo>
                  <a:cubicBezTo>
                    <a:pt x="164455" y="698985"/>
                    <a:pt x="149036" y="688693"/>
                    <a:pt x="142920" y="686659"/>
                  </a:cubicBezTo>
                  <a:cubicBezTo>
                    <a:pt x="137576" y="684886"/>
                    <a:pt x="107085" y="652398"/>
                    <a:pt x="102951" y="647882"/>
                  </a:cubicBezTo>
                  <a:cubicBezTo>
                    <a:pt x="101069" y="645823"/>
                    <a:pt x="100487" y="642553"/>
                    <a:pt x="98560" y="640559"/>
                  </a:cubicBezTo>
                  <a:cubicBezTo>
                    <a:pt x="43725" y="583966"/>
                    <a:pt x="59008" y="600622"/>
                    <a:pt x="65285" y="587512"/>
                  </a:cubicBezTo>
                  <a:cubicBezTo>
                    <a:pt x="70643" y="576321"/>
                    <a:pt x="111541" y="530884"/>
                    <a:pt x="124927" y="521084"/>
                  </a:cubicBezTo>
                  <a:cubicBezTo>
                    <a:pt x="140025" y="510029"/>
                    <a:pt x="141430" y="495598"/>
                    <a:pt x="160792" y="481097"/>
                  </a:cubicBezTo>
                  <a:cubicBezTo>
                    <a:pt x="164911" y="446123"/>
                    <a:pt x="136156" y="445435"/>
                    <a:pt x="131053" y="430989"/>
                  </a:cubicBezTo>
                  <a:cubicBezTo>
                    <a:pt x="130361" y="429030"/>
                    <a:pt x="127888" y="427197"/>
                    <a:pt x="125810" y="426348"/>
                  </a:cubicBezTo>
                  <a:cubicBezTo>
                    <a:pt x="120396" y="424143"/>
                    <a:pt x="101144" y="396914"/>
                    <a:pt x="84326" y="386697"/>
                  </a:cubicBezTo>
                  <a:cubicBezTo>
                    <a:pt x="82168" y="385386"/>
                    <a:pt x="84055" y="384532"/>
                    <a:pt x="63799" y="366204"/>
                  </a:cubicBezTo>
                  <a:cubicBezTo>
                    <a:pt x="80091" y="333525"/>
                    <a:pt x="166978" y="264776"/>
                    <a:pt x="147927" y="248879"/>
                  </a:cubicBezTo>
                  <a:cubicBezTo>
                    <a:pt x="149136" y="239531"/>
                    <a:pt x="144581" y="242736"/>
                    <a:pt x="121535" y="211649"/>
                  </a:cubicBezTo>
                  <a:cubicBezTo>
                    <a:pt x="116663" y="205079"/>
                    <a:pt x="97201" y="198650"/>
                    <a:pt x="91962" y="192377"/>
                  </a:cubicBezTo>
                  <a:cubicBezTo>
                    <a:pt x="66113" y="161405"/>
                    <a:pt x="83342" y="170507"/>
                    <a:pt x="85154" y="156453"/>
                  </a:cubicBezTo>
                  <a:cubicBezTo>
                    <a:pt x="162117" y="85188"/>
                    <a:pt x="142303" y="104129"/>
                    <a:pt x="108470" y="72907"/>
                  </a:cubicBezTo>
                  <a:cubicBezTo>
                    <a:pt x="42049" y="11668"/>
                    <a:pt x="50112" y="18344"/>
                    <a:pt x="56043" y="13155"/>
                  </a:cubicBezTo>
                  <a:cubicBezTo>
                    <a:pt x="71275" y="-166"/>
                    <a:pt x="60087" y="9167"/>
                    <a:pt x="68807" y="0"/>
                  </a:cubicBezTo>
                  <a:cubicBezTo>
                    <a:pt x="46625" y="703"/>
                    <a:pt x="24001" y="1416"/>
                    <a:pt x="1016" y="2130"/>
                  </a:cubicBezTo>
                  <a:cubicBezTo>
                    <a:pt x="-10936" y="42248"/>
                    <a:pt x="86644" y="91994"/>
                    <a:pt x="79394" y="101216"/>
                  </a:cubicBezTo>
                  <a:cubicBezTo>
                    <a:pt x="59801" y="126175"/>
                    <a:pt x="60844" y="118510"/>
                    <a:pt x="58220" y="122845"/>
                  </a:cubicBezTo>
                  <a:cubicBezTo>
                    <a:pt x="42711" y="148482"/>
                    <a:pt x="45140" y="145719"/>
                    <a:pt x="44558" y="145840"/>
                  </a:cubicBezTo>
                  <a:cubicBezTo>
                    <a:pt x="37593" y="147306"/>
                    <a:pt x="40122" y="154142"/>
                    <a:pt x="34538" y="161642"/>
                  </a:cubicBezTo>
                  <a:cubicBezTo>
                    <a:pt x="24377" y="175284"/>
                    <a:pt x="24071" y="190307"/>
                    <a:pt x="33143" y="202342"/>
                  </a:cubicBezTo>
                  <a:cubicBezTo>
                    <a:pt x="38878" y="209947"/>
                    <a:pt x="77397" y="231234"/>
                    <a:pt x="78300" y="232243"/>
                  </a:cubicBezTo>
                  <a:cubicBezTo>
                    <a:pt x="86875" y="241827"/>
                    <a:pt x="86202" y="241606"/>
                    <a:pt x="98300" y="252571"/>
                  </a:cubicBezTo>
                  <a:cubicBezTo>
                    <a:pt x="97788" y="255067"/>
                    <a:pt x="97727" y="258372"/>
                    <a:pt x="93438" y="258227"/>
                  </a:cubicBezTo>
                  <a:cubicBezTo>
                    <a:pt x="90688" y="258131"/>
                    <a:pt x="93127" y="264892"/>
                    <a:pt x="86830" y="267504"/>
                  </a:cubicBezTo>
                  <a:cubicBezTo>
                    <a:pt x="78676" y="270889"/>
                    <a:pt x="77608" y="282231"/>
                    <a:pt x="68170" y="284180"/>
                  </a:cubicBezTo>
                  <a:cubicBezTo>
                    <a:pt x="66077" y="284612"/>
                    <a:pt x="19716" y="344113"/>
                    <a:pt x="19395" y="344364"/>
                  </a:cubicBezTo>
                  <a:cubicBezTo>
                    <a:pt x="-13224" y="369584"/>
                    <a:pt x="65556" y="429608"/>
                    <a:pt x="105871" y="470122"/>
                  </a:cubicBezTo>
                  <a:cubicBezTo>
                    <a:pt x="95555" y="477888"/>
                    <a:pt x="97522" y="481730"/>
                    <a:pt x="92840" y="484739"/>
                  </a:cubicBezTo>
                  <a:cubicBezTo>
                    <a:pt x="79780" y="493117"/>
                    <a:pt x="77663" y="503278"/>
                    <a:pt x="66609" y="515293"/>
                  </a:cubicBezTo>
                  <a:cubicBezTo>
                    <a:pt x="61321" y="521044"/>
                    <a:pt x="54909" y="525916"/>
                    <a:pt x="50433" y="532205"/>
                  </a:cubicBezTo>
                  <a:cubicBezTo>
                    <a:pt x="-28" y="603018"/>
                    <a:pt x="-820" y="580575"/>
                    <a:pt x="19535" y="623863"/>
                  </a:cubicBezTo>
                  <a:cubicBezTo>
                    <a:pt x="26876" y="627444"/>
                    <a:pt x="30062" y="634762"/>
                    <a:pt x="34578" y="640835"/>
                  </a:cubicBezTo>
                  <a:cubicBezTo>
                    <a:pt x="40097" y="648259"/>
                    <a:pt x="63112" y="665889"/>
                    <a:pt x="67307" y="680702"/>
                  </a:cubicBezTo>
                  <a:cubicBezTo>
                    <a:pt x="68511" y="684956"/>
                    <a:pt x="89183" y="694424"/>
                    <a:pt x="93006" y="707378"/>
                  </a:cubicBezTo>
                  <a:cubicBezTo>
                    <a:pt x="93809" y="710116"/>
                    <a:pt x="94050" y="703139"/>
                    <a:pt x="105791" y="718213"/>
                  </a:cubicBezTo>
                  <a:cubicBezTo>
                    <a:pt x="99745" y="725355"/>
                    <a:pt x="91792" y="730634"/>
                    <a:pt x="86072" y="738128"/>
                  </a:cubicBezTo>
                  <a:cubicBezTo>
                    <a:pt x="85350" y="739073"/>
                    <a:pt x="80447" y="738776"/>
                    <a:pt x="79283" y="740811"/>
                  </a:cubicBezTo>
                  <a:cubicBezTo>
                    <a:pt x="79233" y="740896"/>
                    <a:pt x="37362" y="781657"/>
                    <a:pt x="27895" y="791552"/>
                  </a:cubicBezTo>
                  <a:cubicBezTo>
                    <a:pt x="51160" y="791964"/>
                    <a:pt x="74130" y="792370"/>
                    <a:pt x="96784" y="792767"/>
                  </a:cubicBezTo>
                  <a:cubicBezTo>
                    <a:pt x="102735" y="791557"/>
                    <a:pt x="95916" y="788247"/>
                    <a:pt x="110893" y="7800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8" name="Google Shape;4038;p33"/>
            <p:cNvSpPr/>
            <p:nvPr/>
          </p:nvSpPr>
          <p:spPr>
            <a:xfrm>
              <a:off x="10036820" y="2998139"/>
              <a:ext cx="159354" cy="775061"/>
            </a:xfrm>
            <a:custGeom>
              <a:rect b="b" l="l" r="r" t="t"/>
              <a:pathLst>
                <a:path extrusionOk="0" h="775061" w="159354">
                  <a:moveTo>
                    <a:pt x="155179" y="709217"/>
                  </a:moveTo>
                  <a:cubicBezTo>
                    <a:pt x="166724" y="693756"/>
                    <a:pt x="144241" y="692696"/>
                    <a:pt x="142475" y="687905"/>
                  </a:cubicBezTo>
                  <a:cubicBezTo>
                    <a:pt x="138074" y="675905"/>
                    <a:pt x="123479" y="673865"/>
                    <a:pt x="119831" y="665769"/>
                  </a:cubicBezTo>
                  <a:cubicBezTo>
                    <a:pt x="111326" y="646898"/>
                    <a:pt x="94443" y="641222"/>
                    <a:pt x="68884" y="607699"/>
                  </a:cubicBezTo>
                  <a:cubicBezTo>
                    <a:pt x="74283" y="598713"/>
                    <a:pt x="78256" y="603656"/>
                    <a:pt x="93655" y="582354"/>
                  </a:cubicBezTo>
                  <a:cubicBezTo>
                    <a:pt x="116113" y="551287"/>
                    <a:pt x="150041" y="523234"/>
                    <a:pt x="146925" y="508818"/>
                  </a:cubicBezTo>
                  <a:cubicBezTo>
                    <a:pt x="143539" y="493122"/>
                    <a:pt x="69446" y="426413"/>
                    <a:pt x="62391" y="410536"/>
                  </a:cubicBezTo>
                  <a:cubicBezTo>
                    <a:pt x="61628" y="408823"/>
                    <a:pt x="59938" y="409762"/>
                    <a:pt x="54484" y="405372"/>
                  </a:cubicBezTo>
                  <a:cubicBezTo>
                    <a:pt x="62336" y="395005"/>
                    <a:pt x="103419" y="349161"/>
                    <a:pt x="110338" y="345057"/>
                  </a:cubicBezTo>
                  <a:cubicBezTo>
                    <a:pt x="122666" y="337744"/>
                    <a:pt x="117172" y="337588"/>
                    <a:pt x="124718" y="334801"/>
                  </a:cubicBezTo>
                  <a:cubicBezTo>
                    <a:pt x="130538" y="332651"/>
                    <a:pt x="129625" y="323896"/>
                    <a:pt x="136544" y="322705"/>
                  </a:cubicBezTo>
                  <a:cubicBezTo>
                    <a:pt x="136865" y="322650"/>
                    <a:pt x="135601" y="325724"/>
                    <a:pt x="141627" y="295396"/>
                  </a:cubicBezTo>
                  <a:cubicBezTo>
                    <a:pt x="139254" y="293025"/>
                    <a:pt x="137964" y="288947"/>
                    <a:pt x="137262" y="287244"/>
                  </a:cubicBezTo>
                  <a:cubicBezTo>
                    <a:pt x="102471" y="277515"/>
                    <a:pt x="74027" y="210464"/>
                    <a:pt x="63801" y="205029"/>
                  </a:cubicBezTo>
                  <a:cubicBezTo>
                    <a:pt x="57103" y="201478"/>
                    <a:pt x="53375" y="195611"/>
                    <a:pt x="50505" y="189318"/>
                  </a:cubicBezTo>
                  <a:cubicBezTo>
                    <a:pt x="52176" y="187876"/>
                    <a:pt x="53666" y="186058"/>
                    <a:pt x="55136" y="184034"/>
                  </a:cubicBezTo>
                  <a:cubicBezTo>
                    <a:pt x="71533" y="161421"/>
                    <a:pt x="94046" y="154348"/>
                    <a:pt x="111447" y="136698"/>
                  </a:cubicBezTo>
                  <a:cubicBezTo>
                    <a:pt x="135696" y="112096"/>
                    <a:pt x="142149" y="104556"/>
                    <a:pt x="157758" y="95128"/>
                  </a:cubicBezTo>
                  <a:cubicBezTo>
                    <a:pt x="154261" y="90276"/>
                    <a:pt x="160879" y="90136"/>
                    <a:pt x="159017" y="81516"/>
                  </a:cubicBezTo>
                  <a:cubicBezTo>
                    <a:pt x="158852" y="80738"/>
                    <a:pt x="159123" y="80934"/>
                    <a:pt x="159298" y="79251"/>
                  </a:cubicBezTo>
                  <a:cubicBezTo>
                    <a:pt x="153222" y="68783"/>
                    <a:pt x="162108" y="77900"/>
                    <a:pt x="86886" y="0"/>
                  </a:cubicBezTo>
                  <a:cubicBezTo>
                    <a:pt x="66521" y="588"/>
                    <a:pt x="46059" y="1175"/>
                    <a:pt x="25518" y="1763"/>
                  </a:cubicBezTo>
                  <a:cubicBezTo>
                    <a:pt x="38242" y="25140"/>
                    <a:pt x="46571" y="13486"/>
                    <a:pt x="62216" y="38726"/>
                  </a:cubicBezTo>
                  <a:cubicBezTo>
                    <a:pt x="66721" y="46005"/>
                    <a:pt x="102145" y="77342"/>
                    <a:pt x="104432" y="79357"/>
                  </a:cubicBezTo>
                  <a:cubicBezTo>
                    <a:pt x="79049" y="108037"/>
                    <a:pt x="76345" y="99755"/>
                    <a:pt x="51548" y="133277"/>
                  </a:cubicBezTo>
                  <a:cubicBezTo>
                    <a:pt x="44705" y="142524"/>
                    <a:pt x="33972" y="139857"/>
                    <a:pt x="14991" y="164711"/>
                  </a:cubicBezTo>
                  <a:cubicBezTo>
                    <a:pt x="7942" y="170366"/>
                    <a:pt x="4751" y="168111"/>
                    <a:pt x="1560" y="180608"/>
                  </a:cubicBezTo>
                  <a:cubicBezTo>
                    <a:pt x="1078" y="182512"/>
                    <a:pt x="1861" y="184837"/>
                    <a:pt x="1133" y="186570"/>
                  </a:cubicBezTo>
                  <a:cubicBezTo>
                    <a:pt x="-1697" y="193261"/>
                    <a:pt x="1193" y="199062"/>
                    <a:pt x="5192" y="203286"/>
                  </a:cubicBezTo>
                  <a:cubicBezTo>
                    <a:pt x="14565" y="213186"/>
                    <a:pt x="16502" y="222624"/>
                    <a:pt x="28272" y="230500"/>
                  </a:cubicBezTo>
                  <a:cubicBezTo>
                    <a:pt x="32974" y="233645"/>
                    <a:pt x="44629" y="259091"/>
                    <a:pt x="48618" y="263646"/>
                  </a:cubicBezTo>
                  <a:cubicBezTo>
                    <a:pt x="52823" y="268448"/>
                    <a:pt x="58784" y="271824"/>
                    <a:pt x="62537" y="276892"/>
                  </a:cubicBezTo>
                  <a:cubicBezTo>
                    <a:pt x="83991" y="305884"/>
                    <a:pt x="63425" y="279268"/>
                    <a:pt x="88788" y="302815"/>
                  </a:cubicBezTo>
                  <a:cubicBezTo>
                    <a:pt x="77770" y="314764"/>
                    <a:pt x="66400" y="332344"/>
                    <a:pt x="51885" y="343505"/>
                  </a:cubicBezTo>
                  <a:cubicBezTo>
                    <a:pt x="48412" y="346182"/>
                    <a:pt x="44012" y="349111"/>
                    <a:pt x="42688" y="352858"/>
                  </a:cubicBezTo>
                  <a:cubicBezTo>
                    <a:pt x="38408" y="364963"/>
                    <a:pt x="27008" y="372347"/>
                    <a:pt x="22919" y="384366"/>
                  </a:cubicBezTo>
                  <a:cubicBezTo>
                    <a:pt x="15940" y="389796"/>
                    <a:pt x="18669" y="395698"/>
                    <a:pt x="13802" y="399651"/>
                  </a:cubicBezTo>
                  <a:cubicBezTo>
                    <a:pt x="1635" y="409541"/>
                    <a:pt x="12829" y="428563"/>
                    <a:pt x="21735" y="441522"/>
                  </a:cubicBezTo>
                  <a:cubicBezTo>
                    <a:pt x="22808" y="443089"/>
                    <a:pt x="38573" y="447368"/>
                    <a:pt x="50138" y="466023"/>
                  </a:cubicBezTo>
                  <a:cubicBezTo>
                    <a:pt x="54649" y="473307"/>
                    <a:pt x="88853" y="503735"/>
                    <a:pt x="95652" y="509456"/>
                  </a:cubicBezTo>
                  <a:cubicBezTo>
                    <a:pt x="75773" y="527765"/>
                    <a:pt x="97744" y="500807"/>
                    <a:pt x="68894" y="541000"/>
                  </a:cubicBezTo>
                  <a:cubicBezTo>
                    <a:pt x="42161" y="578195"/>
                    <a:pt x="29853" y="585372"/>
                    <a:pt x="18453" y="613475"/>
                  </a:cubicBezTo>
                  <a:cubicBezTo>
                    <a:pt x="12427" y="628333"/>
                    <a:pt x="23501" y="631955"/>
                    <a:pt x="58563" y="663754"/>
                  </a:cubicBezTo>
                  <a:cubicBezTo>
                    <a:pt x="90228" y="692470"/>
                    <a:pt x="94428" y="700266"/>
                    <a:pt x="103258" y="708016"/>
                  </a:cubicBezTo>
                  <a:cubicBezTo>
                    <a:pt x="70846" y="734637"/>
                    <a:pt x="84754" y="722824"/>
                    <a:pt x="50013" y="760164"/>
                  </a:cubicBezTo>
                  <a:cubicBezTo>
                    <a:pt x="42903" y="767809"/>
                    <a:pt x="38493" y="771927"/>
                    <a:pt x="38894" y="774173"/>
                  </a:cubicBezTo>
                  <a:cubicBezTo>
                    <a:pt x="56857" y="774464"/>
                    <a:pt x="74769" y="774760"/>
                    <a:pt x="92616" y="775062"/>
                  </a:cubicBezTo>
                  <a:cubicBezTo>
                    <a:pt x="139234" y="731930"/>
                    <a:pt x="150934" y="732975"/>
                    <a:pt x="155179" y="709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9" name="Google Shape;4039;p33"/>
            <p:cNvSpPr/>
            <p:nvPr/>
          </p:nvSpPr>
          <p:spPr>
            <a:xfrm>
              <a:off x="9668968" y="3009310"/>
              <a:ext cx="164215" cy="758862"/>
            </a:xfrm>
            <a:custGeom>
              <a:rect b="b" l="l" r="r" t="t"/>
              <a:pathLst>
                <a:path extrusionOk="0" h="758862" w="164215">
                  <a:moveTo>
                    <a:pt x="147841" y="680154"/>
                  </a:moveTo>
                  <a:cubicBezTo>
                    <a:pt x="140817" y="661585"/>
                    <a:pt x="125273" y="662067"/>
                    <a:pt x="121018" y="650052"/>
                  </a:cubicBezTo>
                  <a:cubicBezTo>
                    <a:pt x="120325" y="648093"/>
                    <a:pt x="117852" y="646260"/>
                    <a:pt x="115775" y="645411"/>
                  </a:cubicBezTo>
                  <a:cubicBezTo>
                    <a:pt x="110361" y="643206"/>
                    <a:pt x="91109" y="615977"/>
                    <a:pt x="74290" y="605760"/>
                  </a:cubicBezTo>
                  <a:cubicBezTo>
                    <a:pt x="69729" y="602988"/>
                    <a:pt x="79448" y="608940"/>
                    <a:pt x="53197" y="584744"/>
                  </a:cubicBezTo>
                  <a:cubicBezTo>
                    <a:pt x="121454" y="504860"/>
                    <a:pt x="146100" y="487321"/>
                    <a:pt x="150576" y="473216"/>
                  </a:cubicBezTo>
                  <a:cubicBezTo>
                    <a:pt x="186125" y="462176"/>
                    <a:pt x="131243" y="425017"/>
                    <a:pt x="111189" y="397205"/>
                  </a:cubicBezTo>
                  <a:cubicBezTo>
                    <a:pt x="101058" y="383156"/>
                    <a:pt x="84426" y="375109"/>
                    <a:pt x="77145" y="358745"/>
                  </a:cubicBezTo>
                  <a:cubicBezTo>
                    <a:pt x="76368" y="356992"/>
                    <a:pt x="74586" y="357991"/>
                    <a:pt x="68962" y="353365"/>
                  </a:cubicBezTo>
                  <a:cubicBezTo>
                    <a:pt x="99428" y="311359"/>
                    <a:pt x="113833" y="311088"/>
                    <a:pt x="111460" y="299324"/>
                  </a:cubicBezTo>
                  <a:cubicBezTo>
                    <a:pt x="139016" y="276199"/>
                    <a:pt x="125945" y="277660"/>
                    <a:pt x="133782" y="274446"/>
                  </a:cubicBezTo>
                  <a:cubicBezTo>
                    <a:pt x="134465" y="274169"/>
                    <a:pt x="133797" y="270126"/>
                    <a:pt x="133421" y="267886"/>
                  </a:cubicBezTo>
                  <a:cubicBezTo>
                    <a:pt x="127189" y="231068"/>
                    <a:pt x="105323" y="224016"/>
                    <a:pt x="98630" y="203547"/>
                  </a:cubicBezTo>
                  <a:cubicBezTo>
                    <a:pt x="98239" y="202347"/>
                    <a:pt x="96914" y="201473"/>
                    <a:pt x="96126" y="200373"/>
                  </a:cubicBezTo>
                  <a:cubicBezTo>
                    <a:pt x="90060" y="192000"/>
                    <a:pt x="93818" y="177258"/>
                    <a:pt x="90547" y="174405"/>
                  </a:cubicBezTo>
                  <a:cubicBezTo>
                    <a:pt x="90743" y="174133"/>
                    <a:pt x="91049" y="173882"/>
                    <a:pt x="91159" y="173596"/>
                  </a:cubicBezTo>
                  <a:cubicBezTo>
                    <a:pt x="96774" y="158437"/>
                    <a:pt x="110150" y="148959"/>
                    <a:pt x="118604" y="135894"/>
                  </a:cubicBezTo>
                  <a:cubicBezTo>
                    <a:pt x="127801" y="121679"/>
                    <a:pt x="208773" y="101327"/>
                    <a:pt x="130255" y="41821"/>
                  </a:cubicBezTo>
                  <a:cubicBezTo>
                    <a:pt x="100216" y="19052"/>
                    <a:pt x="106633" y="20634"/>
                    <a:pt x="85820" y="0"/>
                  </a:cubicBezTo>
                  <a:cubicBezTo>
                    <a:pt x="9455" y="2562"/>
                    <a:pt x="14748" y="332"/>
                    <a:pt x="20348" y="6831"/>
                  </a:cubicBezTo>
                  <a:cubicBezTo>
                    <a:pt x="26915" y="14451"/>
                    <a:pt x="29118" y="18595"/>
                    <a:pt x="31782" y="19454"/>
                  </a:cubicBezTo>
                  <a:cubicBezTo>
                    <a:pt x="36900" y="21116"/>
                    <a:pt x="61315" y="45332"/>
                    <a:pt x="64501" y="50214"/>
                  </a:cubicBezTo>
                  <a:cubicBezTo>
                    <a:pt x="73708" y="64348"/>
                    <a:pt x="90928" y="68156"/>
                    <a:pt x="104490" y="84339"/>
                  </a:cubicBezTo>
                  <a:cubicBezTo>
                    <a:pt x="107205" y="87579"/>
                    <a:pt x="108118" y="86891"/>
                    <a:pt x="112027" y="89196"/>
                  </a:cubicBezTo>
                  <a:cubicBezTo>
                    <a:pt x="111836" y="89518"/>
                    <a:pt x="57672" y="145287"/>
                    <a:pt x="47432" y="145523"/>
                  </a:cubicBezTo>
                  <a:cubicBezTo>
                    <a:pt x="36775" y="178448"/>
                    <a:pt x="34858" y="164213"/>
                    <a:pt x="92238" y="259849"/>
                  </a:cubicBezTo>
                  <a:cubicBezTo>
                    <a:pt x="93352" y="261713"/>
                    <a:pt x="93502" y="259643"/>
                    <a:pt x="89102" y="262868"/>
                  </a:cubicBezTo>
                  <a:cubicBezTo>
                    <a:pt x="62585" y="282301"/>
                    <a:pt x="75956" y="280674"/>
                    <a:pt x="67808" y="287274"/>
                  </a:cubicBezTo>
                  <a:cubicBezTo>
                    <a:pt x="52981" y="299284"/>
                    <a:pt x="30443" y="331832"/>
                    <a:pt x="29826" y="333886"/>
                  </a:cubicBezTo>
                  <a:cubicBezTo>
                    <a:pt x="22244" y="335951"/>
                    <a:pt x="24397" y="343972"/>
                    <a:pt x="21000" y="348699"/>
                  </a:cubicBezTo>
                  <a:cubicBezTo>
                    <a:pt x="15546" y="356283"/>
                    <a:pt x="19189" y="381609"/>
                    <a:pt x="39033" y="391203"/>
                  </a:cubicBezTo>
                  <a:cubicBezTo>
                    <a:pt x="62454" y="402529"/>
                    <a:pt x="45631" y="400329"/>
                    <a:pt x="104982" y="452949"/>
                  </a:cubicBezTo>
                  <a:cubicBezTo>
                    <a:pt x="92579" y="464873"/>
                    <a:pt x="77010" y="484844"/>
                    <a:pt x="75429" y="487456"/>
                  </a:cubicBezTo>
                  <a:cubicBezTo>
                    <a:pt x="74822" y="488461"/>
                    <a:pt x="69900" y="488732"/>
                    <a:pt x="68967" y="490847"/>
                  </a:cubicBezTo>
                  <a:cubicBezTo>
                    <a:pt x="68826" y="491173"/>
                    <a:pt x="11472" y="561790"/>
                    <a:pt x="9359" y="563427"/>
                  </a:cubicBezTo>
                  <a:cubicBezTo>
                    <a:pt x="-1734" y="572006"/>
                    <a:pt x="2902" y="583574"/>
                    <a:pt x="965" y="587512"/>
                  </a:cubicBezTo>
                  <a:cubicBezTo>
                    <a:pt x="-2166" y="593866"/>
                    <a:pt x="2651" y="595649"/>
                    <a:pt x="10644" y="601476"/>
                  </a:cubicBezTo>
                  <a:cubicBezTo>
                    <a:pt x="34492" y="638710"/>
                    <a:pt x="116031" y="698432"/>
                    <a:pt x="101716" y="704726"/>
                  </a:cubicBezTo>
                  <a:cubicBezTo>
                    <a:pt x="101395" y="704867"/>
                    <a:pt x="59775" y="752373"/>
                    <a:pt x="59539" y="752700"/>
                  </a:cubicBezTo>
                  <a:cubicBezTo>
                    <a:pt x="57592" y="755357"/>
                    <a:pt x="55294" y="757060"/>
                    <a:pt x="54547" y="758190"/>
                  </a:cubicBezTo>
                  <a:cubicBezTo>
                    <a:pt x="75038" y="758401"/>
                    <a:pt x="95564" y="758627"/>
                    <a:pt x="116111" y="758863"/>
                  </a:cubicBezTo>
                  <a:cubicBezTo>
                    <a:pt x="128288" y="743779"/>
                    <a:pt x="154971" y="714591"/>
                    <a:pt x="155277" y="714375"/>
                  </a:cubicBezTo>
                  <a:cubicBezTo>
                    <a:pt x="170435" y="703812"/>
                    <a:pt x="164013" y="683941"/>
                    <a:pt x="147841" y="6801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40" name="Google Shape;4040;p33"/>
          <p:cNvSpPr/>
          <p:nvPr/>
        </p:nvSpPr>
        <p:spPr>
          <a:xfrm>
            <a:off x="7178915" y="711079"/>
            <a:ext cx="1254364" cy="421887"/>
          </a:xfrm>
          <a:custGeom>
            <a:rect b="b" l="l" r="r" t="t"/>
            <a:pathLst>
              <a:path extrusionOk="0" h="843774" w="2508728">
                <a:moveTo>
                  <a:pt x="2406826" y="692139"/>
                </a:moveTo>
                <a:cubicBezTo>
                  <a:pt x="2515138" y="629880"/>
                  <a:pt x="2504722" y="638439"/>
                  <a:pt x="2473493" y="592600"/>
                </a:cubicBezTo>
                <a:cubicBezTo>
                  <a:pt x="2447342" y="556440"/>
                  <a:pt x="2416104" y="524831"/>
                  <a:pt x="2384619" y="493423"/>
                </a:cubicBezTo>
                <a:cubicBezTo>
                  <a:pt x="2511390" y="401354"/>
                  <a:pt x="2496774" y="435464"/>
                  <a:pt x="2391488" y="286385"/>
                </a:cubicBezTo>
                <a:cubicBezTo>
                  <a:pt x="2451512" y="251039"/>
                  <a:pt x="2496945" y="235071"/>
                  <a:pt x="2471998" y="207541"/>
                </a:cubicBezTo>
                <a:cubicBezTo>
                  <a:pt x="2404207" y="109951"/>
                  <a:pt x="2428075" y="139270"/>
                  <a:pt x="2439395" y="100764"/>
                </a:cubicBezTo>
                <a:cubicBezTo>
                  <a:pt x="2444934" y="88890"/>
                  <a:pt x="2451321" y="78347"/>
                  <a:pt x="2457909" y="66855"/>
                </a:cubicBezTo>
                <a:cubicBezTo>
                  <a:pt x="2471035" y="47501"/>
                  <a:pt x="2485094" y="723"/>
                  <a:pt x="2449038" y="0"/>
                </a:cubicBezTo>
                <a:cubicBezTo>
                  <a:pt x="2090350" y="19760"/>
                  <a:pt x="291105" y="63786"/>
                  <a:pt x="290768" y="63776"/>
                </a:cubicBezTo>
                <a:cubicBezTo>
                  <a:pt x="228507" y="67267"/>
                  <a:pt x="100602" y="39405"/>
                  <a:pt x="54085" y="80411"/>
                </a:cubicBezTo>
                <a:cubicBezTo>
                  <a:pt x="39173" y="93707"/>
                  <a:pt x="49885" y="109444"/>
                  <a:pt x="67622" y="152023"/>
                </a:cubicBezTo>
                <a:cubicBezTo>
                  <a:pt x="79679" y="188685"/>
                  <a:pt x="63463" y="180161"/>
                  <a:pt x="24964" y="196209"/>
                </a:cubicBezTo>
                <a:cubicBezTo>
                  <a:pt x="-31322" y="215251"/>
                  <a:pt x="51586" y="256378"/>
                  <a:pt x="87752" y="314367"/>
                </a:cubicBezTo>
                <a:cubicBezTo>
                  <a:pt x="-7906" y="436745"/>
                  <a:pt x="-36425" y="385024"/>
                  <a:pt x="107079" y="533235"/>
                </a:cubicBezTo>
                <a:cubicBezTo>
                  <a:pt x="-20018" y="682470"/>
                  <a:pt x="-48316" y="615595"/>
                  <a:pt x="101093" y="718403"/>
                </a:cubicBezTo>
                <a:cubicBezTo>
                  <a:pt x="51401" y="786308"/>
                  <a:pt x="17904" y="827219"/>
                  <a:pt x="32174" y="843775"/>
                </a:cubicBezTo>
                <a:cubicBezTo>
                  <a:pt x="295154" y="757215"/>
                  <a:pt x="1843702" y="814773"/>
                  <a:pt x="2457302" y="816008"/>
                </a:cubicBezTo>
                <a:cubicBezTo>
                  <a:pt x="2558890" y="791301"/>
                  <a:pt x="2492836" y="751901"/>
                  <a:pt x="2406826" y="6921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1" name="Google Shape;4041;p33"/>
          <p:cNvSpPr/>
          <p:nvPr/>
        </p:nvSpPr>
        <p:spPr>
          <a:xfrm>
            <a:off x="5794927" y="1484792"/>
            <a:ext cx="1254364" cy="421887"/>
          </a:xfrm>
          <a:custGeom>
            <a:rect b="b" l="l" r="r" t="t"/>
            <a:pathLst>
              <a:path extrusionOk="0" h="843774" w="2508728">
                <a:moveTo>
                  <a:pt x="2406826" y="692139"/>
                </a:moveTo>
                <a:cubicBezTo>
                  <a:pt x="2515138" y="629880"/>
                  <a:pt x="2504722" y="638439"/>
                  <a:pt x="2473493" y="592600"/>
                </a:cubicBezTo>
                <a:cubicBezTo>
                  <a:pt x="2447342" y="556440"/>
                  <a:pt x="2416104" y="524831"/>
                  <a:pt x="2384619" y="493423"/>
                </a:cubicBezTo>
                <a:cubicBezTo>
                  <a:pt x="2511390" y="401354"/>
                  <a:pt x="2496774" y="435464"/>
                  <a:pt x="2391488" y="286385"/>
                </a:cubicBezTo>
                <a:cubicBezTo>
                  <a:pt x="2451512" y="251039"/>
                  <a:pt x="2496945" y="235071"/>
                  <a:pt x="2471998" y="207541"/>
                </a:cubicBezTo>
                <a:cubicBezTo>
                  <a:pt x="2404207" y="109951"/>
                  <a:pt x="2428075" y="139270"/>
                  <a:pt x="2439395" y="100764"/>
                </a:cubicBezTo>
                <a:cubicBezTo>
                  <a:pt x="2444934" y="88890"/>
                  <a:pt x="2451321" y="78347"/>
                  <a:pt x="2457909" y="66855"/>
                </a:cubicBezTo>
                <a:cubicBezTo>
                  <a:pt x="2471035" y="47501"/>
                  <a:pt x="2485094" y="723"/>
                  <a:pt x="2449038" y="0"/>
                </a:cubicBezTo>
                <a:cubicBezTo>
                  <a:pt x="2090350" y="19760"/>
                  <a:pt x="291105" y="63786"/>
                  <a:pt x="290768" y="63776"/>
                </a:cubicBezTo>
                <a:cubicBezTo>
                  <a:pt x="228507" y="67267"/>
                  <a:pt x="100602" y="39405"/>
                  <a:pt x="54085" y="80411"/>
                </a:cubicBezTo>
                <a:cubicBezTo>
                  <a:pt x="39173" y="93707"/>
                  <a:pt x="49885" y="109444"/>
                  <a:pt x="67622" y="152023"/>
                </a:cubicBezTo>
                <a:cubicBezTo>
                  <a:pt x="79679" y="188685"/>
                  <a:pt x="63463" y="180161"/>
                  <a:pt x="24964" y="196209"/>
                </a:cubicBezTo>
                <a:cubicBezTo>
                  <a:pt x="-31322" y="215251"/>
                  <a:pt x="51586" y="256378"/>
                  <a:pt x="87752" y="314367"/>
                </a:cubicBezTo>
                <a:cubicBezTo>
                  <a:pt x="-7906" y="436745"/>
                  <a:pt x="-36425" y="385024"/>
                  <a:pt x="107079" y="533235"/>
                </a:cubicBezTo>
                <a:cubicBezTo>
                  <a:pt x="-20018" y="682470"/>
                  <a:pt x="-48316" y="615595"/>
                  <a:pt x="101093" y="718403"/>
                </a:cubicBezTo>
                <a:cubicBezTo>
                  <a:pt x="51401" y="786308"/>
                  <a:pt x="17904" y="827219"/>
                  <a:pt x="32174" y="843775"/>
                </a:cubicBezTo>
                <a:cubicBezTo>
                  <a:pt x="295154" y="757215"/>
                  <a:pt x="1843702" y="814773"/>
                  <a:pt x="2457302" y="816008"/>
                </a:cubicBezTo>
                <a:cubicBezTo>
                  <a:pt x="2558890" y="791301"/>
                  <a:pt x="2492836" y="751901"/>
                  <a:pt x="2406826" y="69213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2" name="Google Shape;4042;p33"/>
          <p:cNvGrpSpPr/>
          <p:nvPr/>
        </p:nvGrpSpPr>
        <p:grpSpPr>
          <a:xfrm>
            <a:off x="5794923" y="1484787"/>
            <a:ext cx="1254369" cy="421898"/>
            <a:chOff x="8504170" y="2969573"/>
            <a:chExt cx="2508738" cy="843795"/>
          </a:xfrm>
        </p:grpSpPr>
        <p:sp>
          <p:nvSpPr>
            <p:cNvPr id="4043" name="Google Shape;4043;p33"/>
            <p:cNvSpPr/>
            <p:nvPr/>
          </p:nvSpPr>
          <p:spPr>
            <a:xfrm>
              <a:off x="8804936" y="3028251"/>
              <a:ext cx="242359" cy="747189"/>
            </a:xfrm>
            <a:custGeom>
              <a:rect b="b" l="l" r="r" t="t"/>
              <a:pathLst>
                <a:path extrusionOk="0" h="747189" w="242359">
                  <a:moveTo>
                    <a:pt x="241327" y="677095"/>
                  </a:moveTo>
                  <a:cubicBezTo>
                    <a:pt x="235010" y="671329"/>
                    <a:pt x="224197" y="656697"/>
                    <a:pt x="176897" y="615454"/>
                  </a:cubicBezTo>
                  <a:cubicBezTo>
                    <a:pt x="169843" y="609306"/>
                    <a:pt x="151007" y="599291"/>
                    <a:pt x="157480" y="583348"/>
                  </a:cubicBezTo>
                  <a:cubicBezTo>
                    <a:pt x="170184" y="552050"/>
                    <a:pt x="178593" y="553638"/>
                    <a:pt x="223625" y="488250"/>
                  </a:cubicBezTo>
                  <a:cubicBezTo>
                    <a:pt x="225557" y="485457"/>
                    <a:pt x="224799" y="488436"/>
                    <a:pt x="234678" y="479334"/>
                  </a:cubicBezTo>
                  <a:cubicBezTo>
                    <a:pt x="172582" y="427061"/>
                    <a:pt x="189346" y="425464"/>
                    <a:pt x="163310" y="412876"/>
                  </a:cubicBezTo>
                  <a:cubicBezTo>
                    <a:pt x="159100" y="410842"/>
                    <a:pt x="148770" y="396004"/>
                    <a:pt x="147907" y="385386"/>
                  </a:cubicBezTo>
                  <a:cubicBezTo>
                    <a:pt x="146808" y="371895"/>
                    <a:pt x="151840" y="371679"/>
                    <a:pt x="155448" y="366495"/>
                  </a:cubicBezTo>
                  <a:cubicBezTo>
                    <a:pt x="158634" y="351898"/>
                    <a:pt x="177550" y="334524"/>
                    <a:pt x="181719" y="322736"/>
                  </a:cubicBezTo>
                  <a:cubicBezTo>
                    <a:pt x="184062" y="316105"/>
                    <a:pt x="191037" y="316829"/>
                    <a:pt x="210820" y="293166"/>
                  </a:cubicBezTo>
                  <a:cubicBezTo>
                    <a:pt x="216485" y="286390"/>
                    <a:pt x="221799" y="279222"/>
                    <a:pt x="227825" y="272693"/>
                  </a:cubicBezTo>
                  <a:cubicBezTo>
                    <a:pt x="202451" y="249140"/>
                    <a:pt x="223023" y="275762"/>
                    <a:pt x="201573" y="246769"/>
                  </a:cubicBezTo>
                  <a:cubicBezTo>
                    <a:pt x="197820" y="241701"/>
                    <a:pt x="191859" y="238326"/>
                    <a:pt x="187655" y="233524"/>
                  </a:cubicBezTo>
                  <a:cubicBezTo>
                    <a:pt x="183666" y="228973"/>
                    <a:pt x="172005" y="203522"/>
                    <a:pt x="167309" y="200378"/>
                  </a:cubicBezTo>
                  <a:cubicBezTo>
                    <a:pt x="155538" y="192502"/>
                    <a:pt x="153601" y="183064"/>
                    <a:pt x="144229" y="173164"/>
                  </a:cubicBezTo>
                  <a:cubicBezTo>
                    <a:pt x="140230" y="168945"/>
                    <a:pt x="137340" y="163138"/>
                    <a:pt x="140170" y="156448"/>
                  </a:cubicBezTo>
                  <a:cubicBezTo>
                    <a:pt x="140636" y="155343"/>
                    <a:pt x="139201" y="142133"/>
                    <a:pt x="149286" y="137768"/>
                  </a:cubicBezTo>
                  <a:cubicBezTo>
                    <a:pt x="153652" y="135879"/>
                    <a:pt x="157124" y="131012"/>
                    <a:pt x="162226" y="124040"/>
                  </a:cubicBezTo>
                  <a:cubicBezTo>
                    <a:pt x="167234" y="117209"/>
                    <a:pt x="185558" y="109956"/>
                    <a:pt x="190595" y="103150"/>
                  </a:cubicBezTo>
                  <a:cubicBezTo>
                    <a:pt x="242787" y="32609"/>
                    <a:pt x="266655" y="71486"/>
                    <a:pt x="208462" y="17053"/>
                  </a:cubicBezTo>
                  <a:cubicBezTo>
                    <a:pt x="200956" y="10036"/>
                    <a:pt x="200921" y="6706"/>
                    <a:pt x="194755" y="0"/>
                  </a:cubicBezTo>
                  <a:cubicBezTo>
                    <a:pt x="121655" y="1843"/>
                    <a:pt x="64782" y="3260"/>
                    <a:pt x="29735" y="4124"/>
                  </a:cubicBezTo>
                  <a:cubicBezTo>
                    <a:pt x="51280" y="22809"/>
                    <a:pt x="81812" y="41394"/>
                    <a:pt x="82855" y="50133"/>
                  </a:cubicBezTo>
                  <a:cubicBezTo>
                    <a:pt x="74772" y="69883"/>
                    <a:pt x="43082" y="87629"/>
                    <a:pt x="19033" y="121639"/>
                  </a:cubicBezTo>
                  <a:cubicBezTo>
                    <a:pt x="38446" y="161812"/>
                    <a:pt x="54075" y="150661"/>
                    <a:pt x="64787" y="165107"/>
                  </a:cubicBezTo>
                  <a:cubicBezTo>
                    <a:pt x="93703" y="204110"/>
                    <a:pt x="110828" y="202191"/>
                    <a:pt x="70377" y="248010"/>
                  </a:cubicBezTo>
                  <a:cubicBezTo>
                    <a:pt x="-8407" y="337247"/>
                    <a:pt x="-2075" y="312720"/>
                    <a:pt x="22977" y="341632"/>
                  </a:cubicBezTo>
                  <a:cubicBezTo>
                    <a:pt x="24106" y="342933"/>
                    <a:pt x="25059" y="344550"/>
                    <a:pt x="26469" y="345404"/>
                  </a:cubicBezTo>
                  <a:cubicBezTo>
                    <a:pt x="43789" y="355927"/>
                    <a:pt x="63618" y="383970"/>
                    <a:pt x="69198" y="386245"/>
                  </a:cubicBezTo>
                  <a:cubicBezTo>
                    <a:pt x="71335" y="387119"/>
                    <a:pt x="73889" y="389008"/>
                    <a:pt x="74596" y="391022"/>
                  </a:cubicBezTo>
                  <a:cubicBezTo>
                    <a:pt x="77918" y="400440"/>
                    <a:pt x="95850" y="408084"/>
                    <a:pt x="99097" y="414775"/>
                  </a:cubicBezTo>
                  <a:cubicBezTo>
                    <a:pt x="112549" y="442516"/>
                    <a:pt x="102629" y="444279"/>
                    <a:pt x="95349" y="450056"/>
                  </a:cubicBezTo>
                  <a:cubicBezTo>
                    <a:pt x="95138" y="450754"/>
                    <a:pt x="78625" y="476245"/>
                    <a:pt x="68284" y="483815"/>
                  </a:cubicBezTo>
                  <a:cubicBezTo>
                    <a:pt x="46102" y="500054"/>
                    <a:pt x="2832" y="556415"/>
                    <a:pt x="2551" y="556747"/>
                  </a:cubicBezTo>
                  <a:cubicBezTo>
                    <a:pt x="-3385" y="563834"/>
                    <a:pt x="-2060" y="562307"/>
                    <a:pt x="41125" y="606870"/>
                  </a:cubicBezTo>
                  <a:cubicBezTo>
                    <a:pt x="43333" y="609141"/>
                    <a:pt x="42249" y="615675"/>
                    <a:pt x="82604" y="651353"/>
                  </a:cubicBezTo>
                  <a:cubicBezTo>
                    <a:pt x="83894" y="652493"/>
                    <a:pt x="85249" y="653829"/>
                    <a:pt x="86809" y="654347"/>
                  </a:cubicBezTo>
                  <a:cubicBezTo>
                    <a:pt x="126352" y="667471"/>
                    <a:pt x="109217" y="717575"/>
                    <a:pt x="66388" y="737706"/>
                  </a:cubicBezTo>
                  <a:cubicBezTo>
                    <a:pt x="62038" y="739751"/>
                    <a:pt x="63719" y="742875"/>
                    <a:pt x="58731" y="747190"/>
                  </a:cubicBezTo>
                  <a:cubicBezTo>
                    <a:pt x="96573" y="745401"/>
                    <a:pt x="136672" y="743900"/>
                    <a:pt x="178709" y="742649"/>
                  </a:cubicBezTo>
                  <a:cubicBezTo>
                    <a:pt x="188563" y="726355"/>
                    <a:pt x="241633" y="677376"/>
                    <a:pt x="241327" y="67709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4" name="Google Shape;4044;p33"/>
            <p:cNvSpPr/>
            <p:nvPr/>
          </p:nvSpPr>
          <p:spPr>
            <a:xfrm>
              <a:off x="9930324" y="2999892"/>
              <a:ext cx="210918" cy="772404"/>
            </a:xfrm>
            <a:custGeom>
              <a:rect b="b" l="l" r="r" t="t"/>
              <a:pathLst>
                <a:path extrusionOk="0" h="772404" w="210918">
                  <a:moveTo>
                    <a:pt x="156499" y="758401"/>
                  </a:moveTo>
                  <a:cubicBezTo>
                    <a:pt x="191235" y="721061"/>
                    <a:pt x="177331" y="732879"/>
                    <a:pt x="209744" y="706253"/>
                  </a:cubicBezTo>
                  <a:cubicBezTo>
                    <a:pt x="200908" y="698503"/>
                    <a:pt x="196714" y="690712"/>
                    <a:pt x="165049" y="661991"/>
                  </a:cubicBezTo>
                  <a:cubicBezTo>
                    <a:pt x="129987" y="630197"/>
                    <a:pt x="118913" y="626570"/>
                    <a:pt x="124939" y="611712"/>
                  </a:cubicBezTo>
                  <a:cubicBezTo>
                    <a:pt x="136339" y="583609"/>
                    <a:pt x="148641" y="576432"/>
                    <a:pt x="175380" y="539237"/>
                  </a:cubicBezTo>
                  <a:cubicBezTo>
                    <a:pt x="204235" y="499044"/>
                    <a:pt x="182263" y="526002"/>
                    <a:pt x="202138" y="507693"/>
                  </a:cubicBezTo>
                  <a:cubicBezTo>
                    <a:pt x="195339" y="501972"/>
                    <a:pt x="161135" y="471544"/>
                    <a:pt x="156624" y="464260"/>
                  </a:cubicBezTo>
                  <a:cubicBezTo>
                    <a:pt x="145059" y="445605"/>
                    <a:pt x="129294" y="441321"/>
                    <a:pt x="128220" y="439759"/>
                  </a:cubicBezTo>
                  <a:cubicBezTo>
                    <a:pt x="119314" y="426795"/>
                    <a:pt x="108121" y="407773"/>
                    <a:pt x="120288" y="397888"/>
                  </a:cubicBezTo>
                  <a:cubicBezTo>
                    <a:pt x="125155" y="393935"/>
                    <a:pt x="122425" y="388033"/>
                    <a:pt x="129405" y="382603"/>
                  </a:cubicBezTo>
                  <a:cubicBezTo>
                    <a:pt x="133494" y="370584"/>
                    <a:pt x="144889" y="363200"/>
                    <a:pt x="149173" y="351095"/>
                  </a:cubicBezTo>
                  <a:cubicBezTo>
                    <a:pt x="150498" y="347343"/>
                    <a:pt x="154898" y="344414"/>
                    <a:pt x="158370" y="341742"/>
                  </a:cubicBezTo>
                  <a:cubicBezTo>
                    <a:pt x="172881" y="330581"/>
                    <a:pt x="184255" y="313001"/>
                    <a:pt x="195274" y="301052"/>
                  </a:cubicBezTo>
                  <a:cubicBezTo>
                    <a:pt x="169911" y="277509"/>
                    <a:pt x="190477" y="304121"/>
                    <a:pt x="169022" y="275129"/>
                  </a:cubicBezTo>
                  <a:cubicBezTo>
                    <a:pt x="165269" y="270061"/>
                    <a:pt x="159309" y="266685"/>
                    <a:pt x="155104" y="261883"/>
                  </a:cubicBezTo>
                  <a:cubicBezTo>
                    <a:pt x="151115" y="257333"/>
                    <a:pt x="139460" y="231882"/>
                    <a:pt x="134758" y="228737"/>
                  </a:cubicBezTo>
                  <a:cubicBezTo>
                    <a:pt x="122987" y="220861"/>
                    <a:pt x="121051" y="211423"/>
                    <a:pt x="111678" y="201523"/>
                  </a:cubicBezTo>
                  <a:cubicBezTo>
                    <a:pt x="107679" y="197304"/>
                    <a:pt x="104789" y="191498"/>
                    <a:pt x="107619" y="184807"/>
                  </a:cubicBezTo>
                  <a:cubicBezTo>
                    <a:pt x="108351" y="183074"/>
                    <a:pt x="107564" y="180749"/>
                    <a:pt x="108045" y="178845"/>
                  </a:cubicBezTo>
                  <a:cubicBezTo>
                    <a:pt x="111236" y="166353"/>
                    <a:pt x="114427" y="168603"/>
                    <a:pt x="121477" y="162947"/>
                  </a:cubicBezTo>
                  <a:cubicBezTo>
                    <a:pt x="140458" y="138089"/>
                    <a:pt x="151190" y="140761"/>
                    <a:pt x="158034" y="131514"/>
                  </a:cubicBezTo>
                  <a:cubicBezTo>
                    <a:pt x="182835" y="97992"/>
                    <a:pt x="185535" y="106274"/>
                    <a:pt x="210918" y="77594"/>
                  </a:cubicBezTo>
                  <a:cubicBezTo>
                    <a:pt x="208630" y="75579"/>
                    <a:pt x="173212" y="44242"/>
                    <a:pt x="168701" y="36963"/>
                  </a:cubicBezTo>
                  <a:cubicBezTo>
                    <a:pt x="153057" y="11723"/>
                    <a:pt x="144728" y="23377"/>
                    <a:pt x="132004" y="0"/>
                  </a:cubicBezTo>
                  <a:cubicBezTo>
                    <a:pt x="88944" y="1231"/>
                    <a:pt x="45568" y="2456"/>
                    <a:pt x="2132" y="3672"/>
                  </a:cubicBezTo>
                  <a:cubicBezTo>
                    <a:pt x="10019" y="11774"/>
                    <a:pt x="24675" y="25863"/>
                    <a:pt x="51493" y="50580"/>
                  </a:cubicBezTo>
                  <a:cubicBezTo>
                    <a:pt x="86079" y="82496"/>
                    <a:pt x="106911" y="63077"/>
                    <a:pt x="27480" y="136628"/>
                  </a:cubicBezTo>
                  <a:cubicBezTo>
                    <a:pt x="25613" y="151104"/>
                    <a:pt x="7867" y="141726"/>
                    <a:pt x="34489" y="173626"/>
                  </a:cubicBezTo>
                  <a:cubicBezTo>
                    <a:pt x="39888" y="180091"/>
                    <a:pt x="59933" y="186706"/>
                    <a:pt x="64950" y="193477"/>
                  </a:cubicBezTo>
                  <a:cubicBezTo>
                    <a:pt x="99992" y="240737"/>
                    <a:pt x="114814" y="228968"/>
                    <a:pt x="47414" y="301825"/>
                  </a:cubicBezTo>
                  <a:cubicBezTo>
                    <a:pt x="10993" y="341205"/>
                    <a:pt x="12011" y="339567"/>
                    <a:pt x="5483" y="352662"/>
                  </a:cubicBezTo>
                  <a:cubicBezTo>
                    <a:pt x="26341" y="371538"/>
                    <a:pt x="24404" y="372417"/>
                    <a:pt x="26627" y="373773"/>
                  </a:cubicBezTo>
                  <a:cubicBezTo>
                    <a:pt x="43947" y="384296"/>
                    <a:pt x="63776" y="412339"/>
                    <a:pt x="69356" y="414614"/>
                  </a:cubicBezTo>
                  <a:cubicBezTo>
                    <a:pt x="71498" y="415488"/>
                    <a:pt x="74047" y="417377"/>
                    <a:pt x="74759" y="419391"/>
                  </a:cubicBezTo>
                  <a:cubicBezTo>
                    <a:pt x="80018" y="434264"/>
                    <a:pt x="109636" y="434977"/>
                    <a:pt x="105391" y="470996"/>
                  </a:cubicBezTo>
                  <a:cubicBezTo>
                    <a:pt x="85412" y="485959"/>
                    <a:pt x="84022" y="500777"/>
                    <a:pt x="68447" y="512179"/>
                  </a:cubicBezTo>
                  <a:cubicBezTo>
                    <a:pt x="54660" y="522270"/>
                    <a:pt x="12538" y="569068"/>
                    <a:pt x="7019" y="580596"/>
                  </a:cubicBezTo>
                  <a:cubicBezTo>
                    <a:pt x="551" y="594097"/>
                    <a:pt x="-15189" y="576944"/>
                    <a:pt x="41293" y="635234"/>
                  </a:cubicBezTo>
                  <a:cubicBezTo>
                    <a:pt x="43275" y="637289"/>
                    <a:pt x="43882" y="640659"/>
                    <a:pt x="45819" y="642779"/>
                  </a:cubicBezTo>
                  <a:cubicBezTo>
                    <a:pt x="50074" y="647430"/>
                    <a:pt x="81478" y="680893"/>
                    <a:pt x="86982" y="682721"/>
                  </a:cubicBezTo>
                  <a:cubicBezTo>
                    <a:pt x="93284" y="684815"/>
                    <a:pt x="109164" y="695419"/>
                    <a:pt x="107112" y="701230"/>
                  </a:cubicBezTo>
                  <a:cubicBezTo>
                    <a:pt x="117393" y="727736"/>
                    <a:pt x="99119" y="738485"/>
                    <a:pt x="92652" y="745994"/>
                  </a:cubicBezTo>
                  <a:cubicBezTo>
                    <a:pt x="77343" y="763780"/>
                    <a:pt x="64444" y="765543"/>
                    <a:pt x="63656" y="768386"/>
                  </a:cubicBezTo>
                  <a:cubicBezTo>
                    <a:pt x="63370" y="769411"/>
                    <a:pt x="63009" y="770295"/>
                    <a:pt x="62597" y="771099"/>
                  </a:cubicBezTo>
                  <a:cubicBezTo>
                    <a:pt x="90288" y="771520"/>
                    <a:pt x="117890" y="771957"/>
                    <a:pt x="145380" y="772405"/>
                  </a:cubicBezTo>
                  <a:cubicBezTo>
                    <a:pt x="144979" y="770164"/>
                    <a:pt x="149389" y="766046"/>
                    <a:pt x="156499" y="75840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5" name="Google Shape;4045;p33"/>
            <p:cNvSpPr/>
            <p:nvPr/>
          </p:nvSpPr>
          <p:spPr>
            <a:xfrm>
              <a:off x="10279342" y="2989328"/>
              <a:ext cx="244135" cy="789427"/>
            </a:xfrm>
            <a:custGeom>
              <a:rect b="b" l="l" r="r" t="t"/>
              <a:pathLst>
                <a:path extrusionOk="0" h="789427" w="244135">
                  <a:moveTo>
                    <a:pt x="217549" y="738681"/>
                  </a:moveTo>
                  <a:cubicBezTo>
                    <a:pt x="218713" y="736647"/>
                    <a:pt x="223615" y="736943"/>
                    <a:pt x="224337" y="735999"/>
                  </a:cubicBezTo>
                  <a:cubicBezTo>
                    <a:pt x="230057" y="728509"/>
                    <a:pt x="238010" y="723225"/>
                    <a:pt x="244056" y="716083"/>
                  </a:cubicBezTo>
                  <a:cubicBezTo>
                    <a:pt x="232315" y="701009"/>
                    <a:pt x="232074" y="707986"/>
                    <a:pt x="231271" y="705249"/>
                  </a:cubicBezTo>
                  <a:cubicBezTo>
                    <a:pt x="227443" y="692289"/>
                    <a:pt x="206776" y="682826"/>
                    <a:pt x="205572" y="678572"/>
                  </a:cubicBezTo>
                  <a:cubicBezTo>
                    <a:pt x="201377" y="663754"/>
                    <a:pt x="178362" y="646129"/>
                    <a:pt x="172843" y="638705"/>
                  </a:cubicBezTo>
                  <a:cubicBezTo>
                    <a:pt x="168332" y="632633"/>
                    <a:pt x="165141" y="625314"/>
                    <a:pt x="157801" y="621733"/>
                  </a:cubicBezTo>
                  <a:cubicBezTo>
                    <a:pt x="137445" y="578446"/>
                    <a:pt x="138238" y="600888"/>
                    <a:pt x="188698" y="530075"/>
                  </a:cubicBezTo>
                  <a:cubicBezTo>
                    <a:pt x="193174" y="523792"/>
                    <a:pt x="199586" y="518914"/>
                    <a:pt x="204874" y="513163"/>
                  </a:cubicBezTo>
                  <a:cubicBezTo>
                    <a:pt x="215928" y="501149"/>
                    <a:pt x="218045" y="490987"/>
                    <a:pt x="231106" y="482609"/>
                  </a:cubicBezTo>
                  <a:cubicBezTo>
                    <a:pt x="235787" y="479600"/>
                    <a:pt x="233820" y="475753"/>
                    <a:pt x="244136" y="467992"/>
                  </a:cubicBezTo>
                  <a:cubicBezTo>
                    <a:pt x="203821" y="427478"/>
                    <a:pt x="125042" y="367454"/>
                    <a:pt x="157660" y="342234"/>
                  </a:cubicBezTo>
                  <a:cubicBezTo>
                    <a:pt x="157981" y="341983"/>
                    <a:pt x="204343" y="282482"/>
                    <a:pt x="206435" y="282050"/>
                  </a:cubicBezTo>
                  <a:cubicBezTo>
                    <a:pt x="215873" y="280096"/>
                    <a:pt x="216941" y="268760"/>
                    <a:pt x="225095" y="265374"/>
                  </a:cubicBezTo>
                  <a:cubicBezTo>
                    <a:pt x="231387" y="262757"/>
                    <a:pt x="228953" y="256001"/>
                    <a:pt x="231703" y="256097"/>
                  </a:cubicBezTo>
                  <a:cubicBezTo>
                    <a:pt x="235993" y="256243"/>
                    <a:pt x="236053" y="252943"/>
                    <a:pt x="236565" y="250441"/>
                  </a:cubicBezTo>
                  <a:cubicBezTo>
                    <a:pt x="224468" y="239476"/>
                    <a:pt x="225145" y="239697"/>
                    <a:pt x="216565" y="230114"/>
                  </a:cubicBezTo>
                  <a:cubicBezTo>
                    <a:pt x="215662" y="229104"/>
                    <a:pt x="177143" y="207817"/>
                    <a:pt x="171408" y="200212"/>
                  </a:cubicBezTo>
                  <a:cubicBezTo>
                    <a:pt x="162336" y="188177"/>
                    <a:pt x="162643" y="173154"/>
                    <a:pt x="172803" y="159512"/>
                  </a:cubicBezTo>
                  <a:cubicBezTo>
                    <a:pt x="178382" y="152018"/>
                    <a:pt x="175858" y="145182"/>
                    <a:pt x="182823" y="143710"/>
                  </a:cubicBezTo>
                  <a:cubicBezTo>
                    <a:pt x="183405" y="143589"/>
                    <a:pt x="180971" y="146357"/>
                    <a:pt x="196485" y="120715"/>
                  </a:cubicBezTo>
                  <a:cubicBezTo>
                    <a:pt x="199109" y="116380"/>
                    <a:pt x="198066" y="124040"/>
                    <a:pt x="217659" y="99086"/>
                  </a:cubicBezTo>
                  <a:cubicBezTo>
                    <a:pt x="224904" y="89859"/>
                    <a:pt x="127330" y="40113"/>
                    <a:pt x="139281" y="0"/>
                  </a:cubicBezTo>
                  <a:cubicBezTo>
                    <a:pt x="103095" y="1125"/>
                    <a:pt x="65966" y="2255"/>
                    <a:pt x="28125" y="3395"/>
                  </a:cubicBezTo>
                  <a:cubicBezTo>
                    <a:pt x="47552" y="19795"/>
                    <a:pt x="40904" y="22708"/>
                    <a:pt x="79428" y="51901"/>
                  </a:cubicBezTo>
                  <a:cubicBezTo>
                    <a:pt x="160304" y="113191"/>
                    <a:pt x="76904" y="134151"/>
                    <a:pt x="67431" y="148793"/>
                  </a:cubicBezTo>
                  <a:cubicBezTo>
                    <a:pt x="58721" y="162249"/>
                    <a:pt x="44943" y="172009"/>
                    <a:pt x="39173" y="187635"/>
                  </a:cubicBezTo>
                  <a:cubicBezTo>
                    <a:pt x="39063" y="187931"/>
                    <a:pt x="38746" y="188187"/>
                    <a:pt x="38546" y="188469"/>
                  </a:cubicBezTo>
                  <a:cubicBezTo>
                    <a:pt x="41907" y="191397"/>
                    <a:pt x="38044" y="206586"/>
                    <a:pt x="44291" y="215216"/>
                  </a:cubicBezTo>
                  <a:cubicBezTo>
                    <a:pt x="45109" y="216351"/>
                    <a:pt x="46468" y="217250"/>
                    <a:pt x="46870" y="218486"/>
                  </a:cubicBezTo>
                  <a:cubicBezTo>
                    <a:pt x="53729" y="239456"/>
                    <a:pt x="76312" y="246870"/>
                    <a:pt x="82704" y="284747"/>
                  </a:cubicBezTo>
                  <a:cubicBezTo>
                    <a:pt x="83096" y="287058"/>
                    <a:pt x="83778" y="291222"/>
                    <a:pt x="83081" y="291508"/>
                  </a:cubicBezTo>
                  <a:cubicBezTo>
                    <a:pt x="75008" y="294813"/>
                    <a:pt x="88469" y="293311"/>
                    <a:pt x="60091" y="317130"/>
                  </a:cubicBezTo>
                  <a:cubicBezTo>
                    <a:pt x="62534" y="329195"/>
                    <a:pt x="47507" y="329788"/>
                    <a:pt x="16318" y="372794"/>
                  </a:cubicBezTo>
                  <a:cubicBezTo>
                    <a:pt x="22113" y="377560"/>
                    <a:pt x="23945" y="376531"/>
                    <a:pt x="24748" y="378334"/>
                  </a:cubicBezTo>
                  <a:cubicBezTo>
                    <a:pt x="28345" y="386436"/>
                    <a:pt x="95278" y="456460"/>
                    <a:pt x="104646" y="467028"/>
                  </a:cubicBezTo>
                  <a:cubicBezTo>
                    <a:pt x="117621" y="481665"/>
                    <a:pt x="111745" y="492705"/>
                    <a:pt x="100376" y="496236"/>
                  </a:cubicBezTo>
                  <a:cubicBezTo>
                    <a:pt x="97782" y="504408"/>
                    <a:pt x="95735" y="502891"/>
                    <a:pt x="87927" y="514218"/>
                  </a:cubicBezTo>
                  <a:cubicBezTo>
                    <a:pt x="74666" y="533466"/>
                    <a:pt x="61982" y="536680"/>
                    <a:pt x="61495" y="539599"/>
                  </a:cubicBezTo>
                  <a:cubicBezTo>
                    <a:pt x="60487" y="545681"/>
                    <a:pt x="15987" y="589165"/>
                    <a:pt x="8943" y="601938"/>
                  </a:cubicBezTo>
                  <a:cubicBezTo>
                    <a:pt x="-1188" y="620296"/>
                    <a:pt x="-7846" y="598783"/>
                    <a:pt x="18310" y="628981"/>
                  </a:cubicBezTo>
                  <a:cubicBezTo>
                    <a:pt x="19439" y="630282"/>
                    <a:pt x="20393" y="631899"/>
                    <a:pt x="21802" y="632758"/>
                  </a:cubicBezTo>
                  <a:cubicBezTo>
                    <a:pt x="39123" y="643281"/>
                    <a:pt x="58952" y="671324"/>
                    <a:pt x="64531" y="673599"/>
                  </a:cubicBezTo>
                  <a:cubicBezTo>
                    <a:pt x="66669" y="674473"/>
                    <a:pt x="69222" y="676362"/>
                    <a:pt x="69935" y="678376"/>
                  </a:cubicBezTo>
                  <a:cubicBezTo>
                    <a:pt x="74325" y="690793"/>
                    <a:pt x="90291" y="690175"/>
                    <a:pt x="97561" y="709377"/>
                  </a:cubicBezTo>
                  <a:cubicBezTo>
                    <a:pt x="114224" y="713275"/>
                    <a:pt x="120832" y="733738"/>
                    <a:pt x="105223" y="744628"/>
                  </a:cubicBezTo>
                  <a:cubicBezTo>
                    <a:pt x="103000" y="746175"/>
                    <a:pt x="82504" y="771249"/>
                    <a:pt x="71887" y="781220"/>
                  </a:cubicBezTo>
                  <a:cubicBezTo>
                    <a:pt x="69328" y="783621"/>
                    <a:pt x="67421" y="785740"/>
                    <a:pt x="65936" y="787634"/>
                  </a:cubicBezTo>
                  <a:cubicBezTo>
                    <a:pt x="99854" y="788242"/>
                    <a:pt x="133305" y="788839"/>
                    <a:pt x="166180" y="789427"/>
                  </a:cubicBezTo>
                  <a:cubicBezTo>
                    <a:pt x="175628" y="779527"/>
                    <a:pt x="217498" y="738766"/>
                    <a:pt x="217549" y="7386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6" name="Google Shape;4046;p33"/>
            <p:cNvSpPr/>
            <p:nvPr/>
          </p:nvSpPr>
          <p:spPr>
            <a:xfrm>
              <a:off x="10830782" y="2969573"/>
              <a:ext cx="152381" cy="477957"/>
            </a:xfrm>
            <a:custGeom>
              <a:rect b="b" l="l" r="r" t="t"/>
              <a:pathLst>
                <a:path extrusionOk="0" h="477957" w="152381">
                  <a:moveTo>
                    <a:pt x="18153" y="12432"/>
                  </a:moveTo>
                  <a:cubicBezTo>
                    <a:pt x="16227" y="14586"/>
                    <a:pt x="13567" y="15872"/>
                    <a:pt x="12428" y="19012"/>
                  </a:cubicBezTo>
                  <a:cubicBezTo>
                    <a:pt x="9157" y="28048"/>
                    <a:pt x="-1335" y="24296"/>
                    <a:pt x="6397" y="30343"/>
                  </a:cubicBezTo>
                  <a:cubicBezTo>
                    <a:pt x="31670" y="50103"/>
                    <a:pt x="20858" y="50922"/>
                    <a:pt x="61273" y="81552"/>
                  </a:cubicBezTo>
                  <a:cubicBezTo>
                    <a:pt x="140233" y="141389"/>
                    <a:pt x="57987" y="162706"/>
                    <a:pt x="49623" y="175625"/>
                  </a:cubicBezTo>
                  <a:cubicBezTo>
                    <a:pt x="41168" y="188690"/>
                    <a:pt x="27787" y="198163"/>
                    <a:pt x="22187" y="213337"/>
                  </a:cubicBezTo>
                  <a:cubicBezTo>
                    <a:pt x="22082" y="213623"/>
                    <a:pt x="21776" y="213875"/>
                    <a:pt x="21575" y="214146"/>
                  </a:cubicBezTo>
                  <a:cubicBezTo>
                    <a:pt x="24836" y="216989"/>
                    <a:pt x="21088" y="231736"/>
                    <a:pt x="27155" y="240114"/>
                  </a:cubicBezTo>
                  <a:cubicBezTo>
                    <a:pt x="27947" y="241214"/>
                    <a:pt x="29267" y="242088"/>
                    <a:pt x="29663" y="243289"/>
                  </a:cubicBezTo>
                  <a:cubicBezTo>
                    <a:pt x="32900" y="253189"/>
                    <a:pt x="40737" y="260115"/>
                    <a:pt x="45950" y="268724"/>
                  </a:cubicBezTo>
                  <a:cubicBezTo>
                    <a:pt x="53301" y="280875"/>
                    <a:pt x="59698" y="278569"/>
                    <a:pt x="59929" y="295321"/>
                  </a:cubicBezTo>
                  <a:cubicBezTo>
                    <a:pt x="62216" y="296496"/>
                    <a:pt x="62437" y="298385"/>
                    <a:pt x="62814" y="304156"/>
                  </a:cubicBezTo>
                  <a:cubicBezTo>
                    <a:pt x="62894" y="305341"/>
                    <a:pt x="64249" y="306406"/>
                    <a:pt x="64459" y="307622"/>
                  </a:cubicBezTo>
                  <a:cubicBezTo>
                    <a:pt x="64836" y="309862"/>
                    <a:pt x="65503" y="313905"/>
                    <a:pt x="64821" y="314182"/>
                  </a:cubicBezTo>
                  <a:cubicBezTo>
                    <a:pt x="57018" y="317376"/>
                    <a:pt x="70059" y="315935"/>
                    <a:pt x="42498" y="339060"/>
                  </a:cubicBezTo>
                  <a:cubicBezTo>
                    <a:pt x="44876" y="350834"/>
                    <a:pt x="30471" y="351085"/>
                    <a:pt x="0" y="393101"/>
                  </a:cubicBezTo>
                  <a:cubicBezTo>
                    <a:pt x="5630" y="397732"/>
                    <a:pt x="7406" y="396733"/>
                    <a:pt x="8184" y="398481"/>
                  </a:cubicBezTo>
                  <a:cubicBezTo>
                    <a:pt x="11094" y="405021"/>
                    <a:pt x="66642" y="464185"/>
                    <a:pt x="79592" y="477958"/>
                  </a:cubicBezTo>
                  <a:cubicBezTo>
                    <a:pt x="182656" y="404845"/>
                    <a:pt x="163765" y="426388"/>
                    <a:pt x="64891" y="286385"/>
                  </a:cubicBezTo>
                  <a:cubicBezTo>
                    <a:pt x="124915" y="251039"/>
                    <a:pt x="170348" y="235071"/>
                    <a:pt x="145401" y="207541"/>
                  </a:cubicBezTo>
                  <a:cubicBezTo>
                    <a:pt x="77610" y="109951"/>
                    <a:pt x="101478" y="139270"/>
                    <a:pt x="112798" y="100764"/>
                  </a:cubicBezTo>
                  <a:cubicBezTo>
                    <a:pt x="118337" y="88890"/>
                    <a:pt x="124724" y="78347"/>
                    <a:pt x="131312" y="66855"/>
                  </a:cubicBezTo>
                  <a:cubicBezTo>
                    <a:pt x="144438" y="47501"/>
                    <a:pt x="158496" y="723"/>
                    <a:pt x="122441" y="0"/>
                  </a:cubicBezTo>
                  <a:cubicBezTo>
                    <a:pt x="97103" y="1396"/>
                    <a:pt x="64570" y="2913"/>
                    <a:pt x="26001" y="4526"/>
                  </a:cubicBezTo>
                  <a:cubicBezTo>
                    <a:pt x="24375" y="6063"/>
                    <a:pt x="21640" y="8519"/>
                    <a:pt x="18153" y="1243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7" name="Google Shape;4047;p33"/>
            <p:cNvSpPr/>
            <p:nvPr/>
          </p:nvSpPr>
          <p:spPr>
            <a:xfrm>
              <a:off x="10469781" y="2982598"/>
              <a:ext cx="240054" cy="799578"/>
            </a:xfrm>
            <a:custGeom>
              <a:rect b="b" l="l" r="r" t="t"/>
              <a:pathLst>
                <a:path extrusionOk="0" h="799578" w="240054">
                  <a:moveTo>
                    <a:pt x="225545" y="745306"/>
                  </a:moveTo>
                  <a:cubicBezTo>
                    <a:pt x="241871" y="731257"/>
                    <a:pt x="240632" y="733894"/>
                    <a:pt x="239052" y="732452"/>
                  </a:cubicBezTo>
                  <a:cubicBezTo>
                    <a:pt x="232544" y="726515"/>
                    <a:pt x="221410" y="711442"/>
                    <a:pt x="172696" y="668963"/>
                  </a:cubicBezTo>
                  <a:cubicBezTo>
                    <a:pt x="165430" y="662634"/>
                    <a:pt x="146038" y="652312"/>
                    <a:pt x="152696" y="635897"/>
                  </a:cubicBezTo>
                  <a:cubicBezTo>
                    <a:pt x="165772" y="603666"/>
                    <a:pt x="174447" y="605288"/>
                    <a:pt x="220823" y="537951"/>
                  </a:cubicBezTo>
                  <a:cubicBezTo>
                    <a:pt x="222810" y="535078"/>
                    <a:pt x="222032" y="538142"/>
                    <a:pt x="232208" y="528769"/>
                  </a:cubicBezTo>
                  <a:cubicBezTo>
                    <a:pt x="168250" y="474929"/>
                    <a:pt x="185510" y="473282"/>
                    <a:pt x="158697" y="460317"/>
                  </a:cubicBezTo>
                  <a:cubicBezTo>
                    <a:pt x="154362" y="458223"/>
                    <a:pt x="143720" y="442943"/>
                    <a:pt x="142832" y="432003"/>
                  </a:cubicBezTo>
                  <a:cubicBezTo>
                    <a:pt x="141698" y="418105"/>
                    <a:pt x="146876" y="417889"/>
                    <a:pt x="150594" y="412550"/>
                  </a:cubicBezTo>
                  <a:cubicBezTo>
                    <a:pt x="153875" y="397511"/>
                    <a:pt x="173358" y="379625"/>
                    <a:pt x="177653" y="367479"/>
                  </a:cubicBezTo>
                  <a:cubicBezTo>
                    <a:pt x="180066" y="360653"/>
                    <a:pt x="187251" y="361397"/>
                    <a:pt x="207627" y="337021"/>
                  </a:cubicBezTo>
                  <a:cubicBezTo>
                    <a:pt x="213457" y="330044"/>
                    <a:pt x="218932" y="322660"/>
                    <a:pt x="225138" y="315935"/>
                  </a:cubicBezTo>
                  <a:cubicBezTo>
                    <a:pt x="199007" y="291684"/>
                    <a:pt x="220196" y="319094"/>
                    <a:pt x="198094" y="289238"/>
                  </a:cubicBezTo>
                  <a:cubicBezTo>
                    <a:pt x="194231" y="284019"/>
                    <a:pt x="188089" y="280538"/>
                    <a:pt x="183759" y="275596"/>
                  </a:cubicBezTo>
                  <a:cubicBezTo>
                    <a:pt x="179650" y="270904"/>
                    <a:pt x="167643" y="244695"/>
                    <a:pt x="162801" y="241455"/>
                  </a:cubicBezTo>
                  <a:cubicBezTo>
                    <a:pt x="150679" y="233343"/>
                    <a:pt x="148687" y="223624"/>
                    <a:pt x="139029" y="213427"/>
                  </a:cubicBezTo>
                  <a:cubicBezTo>
                    <a:pt x="134909" y="209083"/>
                    <a:pt x="131934" y="203100"/>
                    <a:pt x="134849" y="196214"/>
                  </a:cubicBezTo>
                  <a:cubicBezTo>
                    <a:pt x="135331" y="195074"/>
                    <a:pt x="133856" y="181467"/>
                    <a:pt x="144237" y="176976"/>
                  </a:cubicBezTo>
                  <a:cubicBezTo>
                    <a:pt x="148792" y="175012"/>
                    <a:pt x="152490" y="169764"/>
                    <a:pt x="157563" y="162842"/>
                  </a:cubicBezTo>
                  <a:cubicBezTo>
                    <a:pt x="162721" y="155805"/>
                    <a:pt x="181592" y="148336"/>
                    <a:pt x="186780" y="141329"/>
                  </a:cubicBezTo>
                  <a:cubicBezTo>
                    <a:pt x="240316" y="68969"/>
                    <a:pt x="265178" y="108771"/>
                    <a:pt x="205179" y="52650"/>
                  </a:cubicBezTo>
                  <a:cubicBezTo>
                    <a:pt x="194517" y="42679"/>
                    <a:pt x="193067" y="30830"/>
                    <a:pt x="171135" y="20222"/>
                  </a:cubicBezTo>
                  <a:cubicBezTo>
                    <a:pt x="168014" y="18710"/>
                    <a:pt x="161085" y="10061"/>
                    <a:pt x="157458" y="0"/>
                  </a:cubicBezTo>
                  <a:cubicBezTo>
                    <a:pt x="113028" y="1502"/>
                    <a:pt x="65899" y="3044"/>
                    <a:pt x="16613" y="4606"/>
                  </a:cubicBezTo>
                  <a:cubicBezTo>
                    <a:pt x="7887" y="13773"/>
                    <a:pt x="19081" y="4440"/>
                    <a:pt x="3848" y="17761"/>
                  </a:cubicBezTo>
                  <a:cubicBezTo>
                    <a:pt x="-2082" y="22950"/>
                    <a:pt x="-10146" y="16274"/>
                    <a:pt x="56276" y="77518"/>
                  </a:cubicBezTo>
                  <a:cubicBezTo>
                    <a:pt x="90103" y="108740"/>
                    <a:pt x="109922" y="89794"/>
                    <a:pt x="32959" y="161064"/>
                  </a:cubicBezTo>
                  <a:cubicBezTo>
                    <a:pt x="31148" y="175118"/>
                    <a:pt x="13918" y="166016"/>
                    <a:pt x="39768" y="196988"/>
                  </a:cubicBezTo>
                  <a:cubicBezTo>
                    <a:pt x="45006" y="203261"/>
                    <a:pt x="64469" y="209690"/>
                    <a:pt x="69341" y="216260"/>
                  </a:cubicBezTo>
                  <a:cubicBezTo>
                    <a:pt x="92386" y="247347"/>
                    <a:pt x="96942" y="244142"/>
                    <a:pt x="95733" y="253490"/>
                  </a:cubicBezTo>
                  <a:cubicBezTo>
                    <a:pt x="114784" y="269387"/>
                    <a:pt x="27897" y="338136"/>
                    <a:pt x="11605" y="370815"/>
                  </a:cubicBezTo>
                  <a:cubicBezTo>
                    <a:pt x="31861" y="389143"/>
                    <a:pt x="29974" y="389997"/>
                    <a:pt x="32132" y="391308"/>
                  </a:cubicBezTo>
                  <a:cubicBezTo>
                    <a:pt x="48950" y="401525"/>
                    <a:pt x="68202" y="428754"/>
                    <a:pt x="73616" y="430959"/>
                  </a:cubicBezTo>
                  <a:cubicBezTo>
                    <a:pt x="75693" y="431808"/>
                    <a:pt x="78172" y="433641"/>
                    <a:pt x="78859" y="435600"/>
                  </a:cubicBezTo>
                  <a:cubicBezTo>
                    <a:pt x="83962" y="450041"/>
                    <a:pt x="112722" y="450734"/>
                    <a:pt x="108598" y="485708"/>
                  </a:cubicBezTo>
                  <a:cubicBezTo>
                    <a:pt x="89235" y="500204"/>
                    <a:pt x="87825" y="514640"/>
                    <a:pt x="72733" y="525695"/>
                  </a:cubicBezTo>
                  <a:cubicBezTo>
                    <a:pt x="59346" y="535495"/>
                    <a:pt x="18449" y="580932"/>
                    <a:pt x="13090" y="592123"/>
                  </a:cubicBezTo>
                  <a:cubicBezTo>
                    <a:pt x="6813" y="605233"/>
                    <a:pt x="-8470" y="588577"/>
                    <a:pt x="46366" y="645170"/>
                  </a:cubicBezTo>
                  <a:cubicBezTo>
                    <a:pt x="48293" y="647164"/>
                    <a:pt x="48875" y="650434"/>
                    <a:pt x="50756" y="652493"/>
                  </a:cubicBezTo>
                  <a:cubicBezTo>
                    <a:pt x="54886" y="657009"/>
                    <a:pt x="85377" y="689502"/>
                    <a:pt x="90725" y="691270"/>
                  </a:cubicBezTo>
                  <a:cubicBezTo>
                    <a:pt x="96842" y="693304"/>
                    <a:pt x="112260" y="703596"/>
                    <a:pt x="110269" y="709242"/>
                  </a:cubicBezTo>
                  <a:cubicBezTo>
                    <a:pt x="120273" y="735024"/>
                    <a:pt x="102652" y="745241"/>
                    <a:pt x="96230" y="752725"/>
                  </a:cubicBezTo>
                  <a:cubicBezTo>
                    <a:pt x="81358" y="769994"/>
                    <a:pt x="68844" y="771706"/>
                    <a:pt x="68077" y="774464"/>
                  </a:cubicBezTo>
                  <a:cubicBezTo>
                    <a:pt x="66672" y="779512"/>
                    <a:pt x="62537" y="782536"/>
                    <a:pt x="58699" y="784640"/>
                  </a:cubicBezTo>
                  <a:cubicBezTo>
                    <a:pt x="43717" y="792858"/>
                    <a:pt x="50536" y="796168"/>
                    <a:pt x="44595" y="797378"/>
                  </a:cubicBezTo>
                  <a:cubicBezTo>
                    <a:pt x="89817" y="798167"/>
                    <a:pt x="133725" y="798910"/>
                    <a:pt x="176078" y="799578"/>
                  </a:cubicBezTo>
                  <a:cubicBezTo>
                    <a:pt x="182781" y="789186"/>
                    <a:pt x="197336" y="769567"/>
                    <a:pt x="225545" y="74530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8" name="Google Shape;4048;p33"/>
            <p:cNvSpPr/>
            <p:nvPr/>
          </p:nvSpPr>
          <p:spPr>
            <a:xfrm>
              <a:off x="8504170" y="3029989"/>
              <a:ext cx="183550" cy="783379"/>
            </a:xfrm>
            <a:custGeom>
              <a:rect b="b" l="l" r="r" t="t"/>
              <a:pathLst>
                <a:path extrusionOk="0" h="783379" w="183550">
                  <a:moveTo>
                    <a:pt x="104199" y="761093"/>
                  </a:moveTo>
                  <a:cubicBezTo>
                    <a:pt x="109116" y="759029"/>
                    <a:pt x="166330" y="690933"/>
                    <a:pt x="179080" y="680661"/>
                  </a:cubicBezTo>
                  <a:cubicBezTo>
                    <a:pt x="178147" y="678833"/>
                    <a:pt x="116231" y="617981"/>
                    <a:pt x="99628" y="603585"/>
                  </a:cubicBezTo>
                  <a:cubicBezTo>
                    <a:pt x="96277" y="600677"/>
                    <a:pt x="87160" y="583735"/>
                    <a:pt x="76107" y="576185"/>
                  </a:cubicBezTo>
                  <a:cubicBezTo>
                    <a:pt x="70357" y="572258"/>
                    <a:pt x="71676" y="569470"/>
                    <a:pt x="73999" y="564578"/>
                  </a:cubicBezTo>
                  <a:cubicBezTo>
                    <a:pt x="71812" y="555607"/>
                    <a:pt x="75600" y="544551"/>
                    <a:pt x="86006" y="540081"/>
                  </a:cubicBezTo>
                  <a:cubicBezTo>
                    <a:pt x="100807" y="514751"/>
                    <a:pt x="138027" y="476798"/>
                    <a:pt x="140932" y="470187"/>
                  </a:cubicBezTo>
                  <a:cubicBezTo>
                    <a:pt x="141865" y="468073"/>
                    <a:pt x="146787" y="467802"/>
                    <a:pt x="147395" y="466797"/>
                  </a:cubicBezTo>
                  <a:cubicBezTo>
                    <a:pt x="148975" y="464190"/>
                    <a:pt x="164544" y="444209"/>
                    <a:pt x="176947" y="432290"/>
                  </a:cubicBezTo>
                  <a:cubicBezTo>
                    <a:pt x="171092" y="427096"/>
                    <a:pt x="141093" y="400409"/>
                    <a:pt x="136853" y="393573"/>
                  </a:cubicBezTo>
                  <a:cubicBezTo>
                    <a:pt x="123622" y="372216"/>
                    <a:pt x="104475" y="369263"/>
                    <a:pt x="100973" y="364059"/>
                  </a:cubicBezTo>
                  <a:cubicBezTo>
                    <a:pt x="94586" y="354566"/>
                    <a:pt x="86252" y="337362"/>
                    <a:pt x="92960" y="328035"/>
                  </a:cubicBezTo>
                  <a:cubicBezTo>
                    <a:pt x="96352" y="323308"/>
                    <a:pt x="94199" y="315287"/>
                    <a:pt x="101786" y="313222"/>
                  </a:cubicBezTo>
                  <a:cubicBezTo>
                    <a:pt x="103728" y="306743"/>
                    <a:pt x="109573" y="303101"/>
                    <a:pt x="113030" y="297742"/>
                  </a:cubicBezTo>
                  <a:cubicBezTo>
                    <a:pt x="131439" y="269207"/>
                    <a:pt x="142272" y="266931"/>
                    <a:pt x="142804" y="262682"/>
                  </a:cubicBezTo>
                  <a:cubicBezTo>
                    <a:pt x="144103" y="252370"/>
                    <a:pt x="155553" y="244615"/>
                    <a:pt x="164850" y="240074"/>
                  </a:cubicBezTo>
                  <a:cubicBezTo>
                    <a:pt x="163079" y="237874"/>
                    <a:pt x="135368" y="189629"/>
                    <a:pt x="127576" y="182130"/>
                  </a:cubicBezTo>
                  <a:cubicBezTo>
                    <a:pt x="116668" y="171627"/>
                    <a:pt x="118855" y="162666"/>
                    <a:pt x="113632" y="148944"/>
                  </a:cubicBezTo>
                  <a:cubicBezTo>
                    <a:pt x="112192" y="145156"/>
                    <a:pt x="113908" y="141746"/>
                    <a:pt x="119377" y="124859"/>
                  </a:cubicBezTo>
                  <a:cubicBezTo>
                    <a:pt x="128955" y="124643"/>
                    <a:pt x="154013" y="97394"/>
                    <a:pt x="158905" y="92527"/>
                  </a:cubicBezTo>
                  <a:cubicBezTo>
                    <a:pt x="184022" y="67538"/>
                    <a:pt x="187308" y="69326"/>
                    <a:pt x="180389" y="66764"/>
                  </a:cubicBezTo>
                  <a:cubicBezTo>
                    <a:pt x="173952" y="64378"/>
                    <a:pt x="182542" y="64313"/>
                    <a:pt x="150280" y="42775"/>
                  </a:cubicBezTo>
                  <a:cubicBezTo>
                    <a:pt x="141414" y="36863"/>
                    <a:pt x="117149" y="6836"/>
                    <a:pt x="106126" y="0"/>
                  </a:cubicBezTo>
                  <a:cubicBezTo>
                    <a:pt x="84837" y="3029"/>
                    <a:pt x="66533" y="9041"/>
                    <a:pt x="54085" y="20016"/>
                  </a:cubicBezTo>
                  <a:cubicBezTo>
                    <a:pt x="39173" y="33312"/>
                    <a:pt x="49885" y="49048"/>
                    <a:pt x="67622" y="91628"/>
                  </a:cubicBezTo>
                  <a:cubicBezTo>
                    <a:pt x="79679" y="128290"/>
                    <a:pt x="63463" y="119766"/>
                    <a:pt x="24964" y="135814"/>
                  </a:cubicBezTo>
                  <a:cubicBezTo>
                    <a:pt x="-31322" y="154856"/>
                    <a:pt x="51586" y="195983"/>
                    <a:pt x="87752" y="253972"/>
                  </a:cubicBezTo>
                  <a:cubicBezTo>
                    <a:pt x="-7906" y="376350"/>
                    <a:pt x="-36425" y="324629"/>
                    <a:pt x="107079" y="472840"/>
                  </a:cubicBezTo>
                  <a:cubicBezTo>
                    <a:pt x="-20018" y="622074"/>
                    <a:pt x="-48316" y="555200"/>
                    <a:pt x="101093" y="658008"/>
                  </a:cubicBezTo>
                  <a:cubicBezTo>
                    <a:pt x="51401" y="725913"/>
                    <a:pt x="17904" y="766824"/>
                    <a:pt x="32174" y="783380"/>
                  </a:cubicBezTo>
                  <a:cubicBezTo>
                    <a:pt x="47462" y="778347"/>
                    <a:pt x="67150" y="773806"/>
                    <a:pt x="90692" y="769712"/>
                  </a:cubicBezTo>
                  <a:cubicBezTo>
                    <a:pt x="94225" y="763112"/>
                    <a:pt x="99398" y="763107"/>
                    <a:pt x="104199" y="76109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9" name="Google Shape;4049;p33"/>
            <p:cNvSpPr/>
            <p:nvPr/>
          </p:nvSpPr>
          <p:spPr>
            <a:xfrm>
              <a:off x="10655507" y="2976917"/>
              <a:ext cx="217908" cy="807479"/>
            </a:xfrm>
            <a:custGeom>
              <a:rect b="b" l="l" r="r" t="t"/>
              <a:pathLst>
                <a:path extrusionOk="0" h="807479" w="217908">
                  <a:moveTo>
                    <a:pt x="205420" y="739911"/>
                  </a:moveTo>
                  <a:cubicBezTo>
                    <a:pt x="209223" y="735160"/>
                    <a:pt x="207778" y="738259"/>
                    <a:pt x="213413" y="733728"/>
                  </a:cubicBezTo>
                  <a:cubicBezTo>
                    <a:pt x="213252" y="733402"/>
                    <a:pt x="159440" y="678748"/>
                    <a:pt x="133961" y="656652"/>
                  </a:cubicBezTo>
                  <a:cubicBezTo>
                    <a:pt x="130609" y="653744"/>
                    <a:pt x="121488" y="636807"/>
                    <a:pt x="110439" y="629252"/>
                  </a:cubicBezTo>
                  <a:cubicBezTo>
                    <a:pt x="104664" y="625309"/>
                    <a:pt x="106009" y="622527"/>
                    <a:pt x="108332" y="617644"/>
                  </a:cubicBezTo>
                  <a:cubicBezTo>
                    <a:pt x="106144" y="608673"/>
                    <a:pt x="109932" y="597613"/>
                    <a:pt x="120339" y="593148"/>
                  </a:cubicBezTo>
                  <a:cubicBezTo>
                    <a:pt x="133670" y="570329"/>
                    <a:pt x="193177" y="502756"/>
                    <a:pt x="211285" y="485352"/>
                  </a:cubicBezTo>
                  <a:cubicBezTo>
                    <a:pt x="205239" y="479992"/>
                    <a:pt x="175420" y="453451"/>
                    <a:pt x="171191" y="446635"/>
                  </a:cubicBezTo>
                  <a:cubicBezTo>
                    <a:pt x="157960" y="425278"/>
                    <a:pt x="138813" y="422324"/>
                    <a:pt x="135311" y="417121"/>
                  </a:cubicBezTo>
                  <a:cubicBezTo>
                    <a:pt x="128923" y="407627"/>
                    <a:pt x="120590" y="390424"/>
                    <a:pt x="127298" y="381096"/>
                  </a:cubicBezTo>
                  <a:cubicBezTo>
                    <a:pt x="130690" y="376370"/>
                    <a:pt x="128537" y="368348"/>
                    <a:pt x="136124" y="366284"/>
                  </a:cubicBezTo>
                  <a:cubicBezTo>
                    <a:pt x="138065" y="359804"/>
                    <a:pt x="143911" y="356163"/>
                    <a:pt x="147368" y="350803"/>
                  </a:cubicBezTo>
                  <a:cubicBezTo>
                    <a:pt x="165777" y="322263"/>
                    <a:pt x="176609" y="319998"/>
                    <a:pt x="177146" y="315744"/>
                  </a:cubicBezTo>
                  <a:cubicBezTo>
                    <a:pt x="178441" y="305432"/>
                    <a:pt x="189901" y="297676"/>
                    <a:pt x="199193" y="293136"/>
                  </a:cubicBezTo>
                  <a:cubicBezTo>
                    <a:pt x="197402" y="290926"/>
                    <a:pt x="169720" y="242706"/>
                    <a:pt x="161913" y="235192"/>
                  </a:cubicBezTo>
                  <a:cubicBezTo>
                    <a:pt x="151005" y="224689"/>
                    <a:pt x="153193" y="215728"/>
                    <a:pt x="147970" y="202005"/>
                  </a:cubicBezTo>
                  <a:cubicBezTo>
                    <a:pt x="146530" y="198218"/>
                    <a:pt x="148246" y="194808"/>
                    <a:pt x="153715" y="177921"/>
                  </a:cubicBezTo>
                  <a:cubicBezTo>
                    <a:pt x="165977" y="177644"/>
                    <a:pt x="204401" y="132122"/>
                    <a:pt x="213026" y="126868"/>
                  </a:cubicBezTo>
                  <a:cubicBezTo>
                    <a:pt x="221124" y="121931"/>
                    <a:pt x="217276" y="120770"/>
                    <a:pt x="214727" y="119826"/>
                  </a:cubicBezTo>
                  <a:cubicBezTo>
                    <a:pt x="208295" y="117440"/>
                    <a:pt x="216880" y="117375"/>
                    <a:pt x="184617" y="95837"/>
                  </a:cubicBezTo>
                  <a:cubicBezTo>
                    <a:pt x="175189" y="89543"/>
                    <a:pt x="147368" y="54855"/>
                    <a:pt x="138070" y="51846"/>
                  </a:cubicBezTo>
                  <a:cubicBezTo>
                    <a:pt x="135306" y="50952"/>
                    <a:pt x="121934" y="35220"/>
                    <a:pt x="122235" y="27942"/>
                  </a:cubicBezTo>
                  <a:cubicBezTo>
                    <a:pt x="119967" y="22131"/>
                    <a:pt x="120810" y="5867"/>
                    <a:pt x="130885" y="0"/>
                  </a:cubicBezTo>
                  <a:cubicBezTo>
                    <a:pt x="100485" y="1160"/>
                    <a:pt x="67605" y="2356"/>
                    <a:pt x="32618" y="3586"/>
                  </a:cubicBezTo>
                  <a:cubicBezTo>
                    <a:pt x="54048" y="29002"/>
                    <a:pt x="108733" y="79417"/>
                    <a:pt x="111759" y="93687"/>
                  </a:cubicBezTo>
                  <a:cubicBezTo>
                    <a:pt x="113675" y="102567"/>
                    <a:pt x="106857" y="102713"/>
                    <a:pt x="110459" y="107711"/>
                  </a:cubicBezTo>
                  <a:cubicBezTo>
                    <a:pt x="94383" y="117425"/>
                    <a:pt x="87735" y="125185"/>
                    <a:pt x="62763" y="150526"/>
                  </a:cubicBezTo>
                  <a:cubicBezTo>
                    <a:pt x="44846" y="168704"/>
                    <a:pt x="21655" y="175987"/>
                    <a:pt x="4766" y="199278"/>
                  </a:cubicBezTo>
                  <a:cubicBezTo>
                    <a:pt x="3256" y="201363"/>
                    <a:pt x="1716" y="203236"/>
                    <a:pt x="0" y="204723"/>
                  </a:cubicBezTo>
                  <a:cubicBezTo>
                    <a:pt x="2955" y="211202"/>
                    <a:pt x="6799" y="217245"/>
                    <a:pt x="13698" y="220902"/>
                  </a:cubicBezTo>
                  <a:cubicBezTo>
                    <a:pt x="19678" y="224076"/>
                    <a:pt x="57119" y="296566"/>
                    <a:pt x="89356" y="305582"/>
                  </a:cubicBezTo>
                  <a:cubicBezTo>
                    <a:pt x="92863" y="314031"/>
                    <a:pt x="95302" y="315397"/>
                    <a:pt x="92953" y="318476"/>
                  </a:cubicBezTo>
                  <a:cubicBezTo>
                    <a:pt x="87795" y="344389"/>
                    <a:pt x="88944" y="342049"/>
                    <a:pt x="88613" y="342109"/>
                  </a:cubicBezTo>
                  <a:cubicBezTo>
                    <a:pt x="81489" y="343334"/>
                    <a:pt x="82427" y="352351"/>
                    <a:pt x="76436" y="354566"/>
                  </a:cubicBezTo>
                  <a:cubicBezTo>
                    <a:pt x="60490" y="360462"/>
                    <a:pt x="10426" y="418889"/>
                    <a:pt x="4094" y="427257"/>
                  </a:cubicBezTo>
                  <a:cubicBezTo>
                    <a:pt x="9709" y="431782"/>
                    <a:pt x="11455" y="430813"/>
                    <a:pt x="12238" y="432576"/>
                  </a:cubicBezTo>
                  <a:cubicBezTo>
                    <a:pt x="19734" y="449433"/>
                    <a:pt x="36863" y="457721"/>
                    <a:pt x="47300" y="472187"/>
                  </a:cubicBezTo>
                  <a:cubicBezTo>
                    <a:pt x="54695" y="482438"/>
                    <a:pt x="64228" y="491394"/>
                    <a:pt x="73059" y="500591"/>
                  </a:cubicBezTo>
                  <a:cubicBezTo>
                    <a:pt x="109641" y="538695"/>
                    <a:pt x="100510" y="535003"/>
                    <a:pt x="92838" y="550212"/>
                  </a:cubicBezTo>
                  <a:cubicBezTo>
                    <a:pt x="80911" y="573815"/>
                    <a:pt x="76225" y="565577"/>
                    <a:pt x="44445" y="609532"/>
                  </a:cubicBezTo>
                  <a:cubicBezTo>
                    <a:pt x="28589" y="631472"/>
                    <a:pt x="24495" y="626384"/>
                    <a:pt x="18936" y="635636"/>
                  </a:cubicBezTo>
                  <a:cubicBezTo>
                    <a:pt x="45232" y="670118"/>
                    <a:pt x="62663" y="676040"/>
                    <a:pt x="71413" y="695449"/>
                  </a:cubicBezTo>
                  <a:cubicBezTo>
                    <a:pt x="75172" y="703787"/>
                    <a:pt x="90199" y="705886"/>
                    <a:pt x="94740" y="718248"/>
                  </a:cubicBezTo>
                  <a:cubicBezTo>
                    <a:pt x="96551" y="723180"/>
                    <a:pt x="119711" y="724275"/>
                    <a:pt x="107815" y="740198"/>
                  </a:cubicBezTo>
                  <a:cubicBezTo>
                    <a:pt x="106189" y="749289"/>
                    <a:pt x="103229" y="755578"/>
                    <a:pt x="96200" y="763112"/>
                  </a:cubicBezTo>
                  <a:cubicBezTo>
                    <a:pt x="69467" y="784535"/>
                    <a:pt x="55463" y="797881"/>
                    <a:pt x="46306" y="806118"/>
                  </a:cubicBezTo>
                  <a:cubicBezTo>
                    <a:pt x="81423" y="806635"/>
                    <a:pt x="115301" y="807098"/>
                    <a:pt x="147714" y="807479"/>
                  </a:cubicBezTo>
                  <a:cubicBezTo>
                    <a:pt x="145908" y="802115"/>
                    <a:pt x="168511" y="786047"/>
                    <a:pt x="205420" y="7399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0" name="Google Shape;4050;p33"/>
            <p:cNvSpPr/>
            <p:nvPr/>
          </p:nvSpPr>
          <p:spPr>
            <a:xfrm>
              <a:off x="8994483" y="3024700"/>
              <a:ext cx="219925" cy="744743"/>
            </a:xfrm>
            <a:custGeom>
              <a:rect b="b" l="l" r="r" t="t"/>
              <a:pathLst>
                <a:path extrusionOk="0" h="744743" w="219925">
                  <a:moveTo>
                    <a:pt x="115512" y="592957"/>
                  </a:moveTo>
                  <a:cubicBezTo>
                    <a:pt x="107278" y="586955"/>
                    <a:pt x="102321" y="585121"/>
                    <a:pt x="105547" y="578576"/>
                  </a:cubicBezTo>
                  <a:cubicBezTo>
                    <a:pt x="107544" y="574523"/>
                    <a:pt x="102763" y="562609"/>
                    <a:pt x="114192" y="553773"/>
                  </a:cubicBezTo>
                  <a:cubicBezTo>
                    <a:pt x="116315" y="552126"/>
                    <a:pt x="175440" y="479359"/>
                    <a:pt x="175586" y="479018"/>
                  </a:cubicBezTo>
                  <a:cubicBezTo>
                    <a:pt x="176544" y="476838"/>
                    <a:pt x="181622" y="476556"/>
                    <a:pt x="182244" y="475522"/>
                  </a:cubicBezTo>
                  <a:cubicBezTo>
                    <a:pt x="187778" y="466385"/>
                    <a:pt x="196509" y="459795"/>
                    <a:pt x="201903" y="450578"/>
                  </a:cubicBezTo>
                  <a:cubicBezTo>
                    <a:pt x="211611" y="433982"/>
                    <a:pt x="226689" y="453612"/>
                    <a:pt x="178802" y="408813"/>
                  </a:cubicBezTo>
                  <a:cubicBezTo>
                    <a:pt x="168150" y="398852"/>
                    <a:pt x="166670" y="386983"/>
                    <a:pt x="144759" y="376385"/>
                  </a:cubicBezTo>
                  <a:cubicBezTo>
                    <a:pt x="125115" y="366887"/>
                    <a:pt x="120409" y="340637"/>
                    <a:pt x="126184" y="332606"/>
                  </a:cubicBezTo>
                  <a:cubicBezTo>
                    <a:pt x="129681" y="327738"/>
                    <a:pt x="127464" y="319476"/>
                    <a:pt x="135271" y="317351"/>
                  </a:cubicBezTo>
                  <a:cubicBezTo>
                    <a:pt x="135908" y="315236"/>
                    <a:pt x="159119" y="281709"/>
                    <a:pt x="174387" y="269342"/>
                  </a:cubicBezTo>
                  <a:cubicBezTo>
                    <a:pt x="182781" y="262541"/>
                    <a:pt x="169003" y="264219"/>
                    <a:pt x="196318" y="244203"/>
                  </a:cubicBezTo>
                  <a:cubicBezTo>
                    <a:pt x="200859" y="240878"/>
                    <a:pt x="200698" y="243017"/>
                    <a:pt x="199549" y="241094"/>
                  </a:cubicBezTo>
                  <a:cubicBezTo>
                    <a:pt x="133148" y="130444"/>
                    <a:pt x="173077" y="215351"/>
                    <a:pt x="147478" y="148150"/>
                  </a:cubicBezTo>
                  <a:cubicBezTo>
                    <a:pt x="145993" y="144252"/>
                    <a:pt x="147764" y="140736"/>
                    <a:pt x="153394" y="123347"/>
                  </a:cubicBezTo>
                  <a:cubicBezTo>
                    <a:pt x="163835" y="123106"/>
                    <a:pt x="219724" y="65669"/>
                    <a:pt x="219925" y="65333"/>
                  </a:cubicBezTo>
                  <a:cubicBezTo>
                    <a:pt x="215896" y="62957"/>
                    <a:pt x="214953" y="63670"/>
                    <a:pt x="212163" y="60330"/>
                  </a:cubicBezTo>
                  <a:cubicBezTo>
                    <a:pt x="198200" y="43659"/>
                    <a:pt x="180478" y="39756"/>
                    <a:pt x="170980" y="25185"/>
                  </a:cubicBezTo>
                  <a:cubicBezTo>
                    <a:pt x="165681" y="17058"/>
                    <a:pt x="155044" y="8283"/>
                    <a:pt x="145265" y="0"/>
                  </a:cubicBezTo>
                  <a:cubicBezTo>
                    <a:pt x="116676" y="733"/>
                    <a:pt x="89411" y="1427"/>
                    <a:pt x="63641" y="2079"/>
                  </a:cubicBezTo>
                  <a:cubicBezTo>
                    <a:pt x="78182" y="18992"/>
                    <a:pt x="106024" y="43232"/>
                    <a:pt x="108513" y="54940"/>
                  </a:cubicBezTo>
                  <a:cubicBezTo>
                    <a:pt x="110374" y="63565"/>
                    <a:pt x="103751" y="63705"/>
                    <a:pt x="107253" y="68557"/>
                  </a:cubicBezTo>
                  <a:cubicBezTo>
                    <a:pt x="91649" y="77985"/>
                    <a:pt x="85191" y="85525"/>
                    <a:pt x="60942" y="110127"/>
                  </a:cubicBezTo>
                  <a:cubicBezTo>
                    <a:pt x="43547" y="127772"/>
                    <a:pt x="21028" y="134844"/>
                    <a:pt x="4631" y="157462"/>
                  </a:cubicBezTo>
                  <a:cubicBezTo>
                    <a:pt x="3166" y="159487"/>
                    <a:pt x="1671" y="161305"/>
                    <a:pt x="0" y="162747"/>
                  </a:cubicBezTo>
                  <a:cubicBezTo>
                    <a:pt x="2870" y="169035"/>
                    <a:pt x="6603" y="174902"/>
                    <a:pt x="13296" y="178458"/>
                  </a:cubicBezTo>
                  <a:cubicBezTo>
                    <a:pt x="19056" y="181522"/>
                    <a:pt x="55523" y="251943"/>
                    <a:pt x="86757" y="260673"/>
                  </a:cubicBezTo>
                  <a:cubicBezTo>
                    <a:pt x="90159" y="268875"/>
                    <a:pt x="92532" y="270201"/>
                    <a:pt x="90249" y="273190"/>
                  </a:cubicBezTo>
                  <a:cubicBezTo>
                    <a:pt x="85242" y="298349"/>
                    <a:pt x="86355" y="296079"/>
                    <a:pt x="86034" y="296134"/>
                  </a:cubicBezTo>
                  <a:cubicBezTo>
                    <a:pt x="79115" y="297325"/>
                    <a:pt x="80028" y="306080"/>
                    <a:pt x="74208" y="308229"/>
                  </a:cubicBezTo>
                  <a:cubicBezTo>
                    <a:pt x="58724" y="313961"/>
                    <a:pt x="10145" y="370654"/>
                    <a:pt x="3969" y="378806"/>
                  </a:cubicBezTo>
                  <a:cubicBezTo>
                    <a:pt x="9418" y="383196"/>
                    <a:pt x="11114" y="382257"/>
                    <a:pt x="11876" y="383970"/>
                  </a:cubicBezTo>
                  <a:cubicBezTo>
                    <a:pt x="19152" y="400334"/>
                    <a:pt x="35790" y="408381"/>
                    <a:pt x="45920" y="422430"/>
                  </a:cubicBezTo>
                  <a:cubicBezTo>
                    <a:pt x="53095" y="432385"/>
                    <a:pt x="62352" y="441075"/>
                    <a:pt x="70927" y="450005"/>
                  </a:cubicBezTo>
                  <a:cubicBezTo>
                    <a:pt x="106445" y="487004"/>
                    <a:pt x="97575" y="483418"/>
                    <a:pt x="90129" y="498185"/>
                  </a:cubicBezTo>
                  <a:cubicBezTo>
                    <a:pt x="78553" y="521104"/>
                    <a:pt x="73997" y="513103"/>
                    <a:pt x="43140" y="555782"/>
                  </a:cubicBezTo>
                  <a:cubicBezTo>
                    <a:pt x="27747" y="577085"/>
                    <a:pt x="23773" y="572142"/>
                    <a:pt x="18369" y="581128"/>
                  </a:cubicBezTo>
                  <a:cubicBezTo>
                    <a:pt x="43898" y="614605"/>
                    <a:pt x="60822" y="620357"/>
                    <a:pt x="69316" y="639198"/>
                  </a:cubicBezTo>
                  <a:cubicBezTo>
                    <a:pt x="72969" y="647294"/>
                    <a:pt x="87555" y="649334"/>
                    <a:pt x="91960" y="661333"/>
                  </a:cubicBezTo>
                  <a:cubicBezTo>
                    <a:pt x="93726" y="666125"/>
                    <a:pt x="116209" y="667185"/>
                    <a:pt x="104664" y="682646"/>
                  </a:cubicBezTo>
                  <a:cubicBezTo>
                    <a:pt x="103069" y="691546"/>
                    <a:pt x="100169" y="697629"/>
                    <a:pt x="93385" y="704892"/>
                  </a:cubicBezTo>
                  <a:cubicBezTo>
                    <a:pt x="60285" y="731423"/>
                    <a:pt x="53898" y="740996"/>
                    <a:pt x="44314" y="744743"/>
                  </a:cubicBezTo>
                  <a:cubicBezTo>
                    <a:pt x="85176" y="743774"/>
                    <a:pt x="127604" y="743011"/>
                    <a:pt x="171336" y="742438"/>
                  </a:cubicBezTo>
                  <a:cubicBezTo>
                    <a:pt x="182952" y="729157"/>
                    <a:pt x="209042" y="699417"/>
                    <a:pt x="209303" y="699301"/>
                  </a:cubicBezTo>
                  <a:cubicBezTo>
                    <a:pt x="224531" y="692611"/>
                    <a:pt x="141181" y="633039"/>
                    <a:pt x="115512" y="5929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1" name="Google Shape;4051;p33"/>
            <p:cNvSpPr/>
            <p:nvPr/>
          </p:nvSpPr>
          <p:spPr>
            <a:xfrm>
              <a:off x="9383225" y="3014478"/>
              <a:ext cx="201211" cy="751569"/>
            </a:xfrm>
            <a:custGeom>
              <a:rect b="b" l="l" r="r" t="t"/>
              <a:pathLst>
                <a:path extrusionOk="0" h="751569" w="201211">
                  <a:moveTo>
                    <a:pt x="200031" y="700577"/>
                  </a:moveTo>
                  <a:cubicBezTo>
                    <a:pt x="193533" y="694650"/>
                    <a:pt x="182390" y="679572"/>
                    <a:pt x="133675" y="637088"/>
                  </a:cubicBezTo>
                  <a:cubicBezTo>
                    <a:pt x="91298" y="600265"/>
                    <a:pt x="113600" y="605087"/>
                    <a:pt x="181803" y="506076"/>
                  </a:cubicBezTo>
                  <a:cubicBezTo>
                    <a:pt x="192319" y="490821"/>
                    <a:pt x="209624" y="513153"/>
                    <a:pt x="153720" y="460865"/>
                  </a:cubicBezTo>
                  <a:cubicBezTo>
                    <a:pt x="143093" y="450920"/>
                    <a:pt x="141537" y="439005"/>
                    <a:pt x="119676" y="428437"/>
                  </a:cubicBezTo>
                  <a:cubicBezTo>
                    <a:pt x="115341" y="426343"/>
                    <a:pt x="104699" y="411063"/>
                    <a:pt x="103811" y="400123"/>
                  </a:cubicBezTo>
                  <a:cubicBezTo>
                    <a:pt x="102677" y="386225"/>
                    <a:pt x="107865" y="385999"/>
                    <a:pt x="111573" y="380670"/>
                  </a:cubicBezTo>
                  <a:cubicBezTo>
                    <a:pt x="114855" y="365621"/>
                    <a:pt x="134332" y="347760"/>
                    <a:pt x="138632" y="335599"/>
                  </a:cubicBezTo>
                  <a:cubicBezTo>
                    <a:pt x="141046" y="328778"/>
                    <a:pt x="148241" y="329506"/>
                    <a:pt x="168607" y="305140"/>
                  </a:cubicBezTo>
                  <a:cubicBezTo>
                    <a:pt x="174437" y="298164"/>
                    <a:pt x="179911" y="290780"/>
                    <a:pt x="186118" y="284054"/>
                  </a:cubicBezTo>
                  <a:cubicBezTo>
                    <a:pt x="163072" y="262662"/>
                    <a:pt x="180202" y="285898"/>
                    <a:pt x="159078" y="257358"/>
                  </a:cubicBezTo>
                  <a:cubicBezTo>
                    <a:pt x="155215" y="252139"/>
                    <a:pt x="149074" y="248658"/>
                    <a:pt x="144744" y="243716"/>
                  </a:cubicBezTo>
                  <a:cubicBezTo>
                    <a:pt x="140634" y="239024"/>
                    <a:pt x="128627" y="212815"/>
                    <a:pt x="123786" y="209575"/>
                  </a:cubicBezTo>
                  <a:cubicBezTo>
                    <a:pt x="111663" y="201463"/>
                    <a:pt x="109672" y="191744"/>
                    <a:pt x="100013" y="181547"/>
                  </a:cubicBezTo>
                  <a:cubicBezTo>
                    <a:pt x="95894" y="177202"/>
                    <a:pt x="92918" y="171220"/>
                    <a:pt x="95833" y="164334"/>
                  </a:cubicBezTo>
                  <a:cubicBezTo>
                    <a:pt x="96315" y="163194"/>
                    <a:pt x="94835" y="149587"/>
                    <a:pt x="105221" y="145096"/>
                  </a:cubicBezTo>
                  <a:cubicBezTo>
                    <a:pt x="109777" y="143127"/>
                    <a:pt x="113475" y="137883"/>
                    <a:pt x="118547" y="130962"/>
                  </a:cubicBezTo>
                  <a:cubicBezTo>
                    <a:pt x="123705" y="123925"/>
                    <a:pt x="142576" y="116456"/>
                    <a:pt x="147764" y="109449"/>
                  </a:cubicBezTo>
                  <a:cubicBezTo>
                    <a:pt x="201381" y="36973"/>
                    <a:pt x="226508" y="77217"/>
                    <a:pt x="166163" y="20770"/>
                  </a:cubicBezTo>
                  <a:cubicBezTo>
                    <a:pt x="158983" y="14059"/>
                    <a:pt x="156424" y="7198"/>
                    <a:pt x="148988" y="0"/>
                  </a:cubicBezTo>
                  <a:cubicBezTo>
                    <a:pt x="100148" y="1301"/>
                    <a:pt x="52412" y="2557"/>
                    <a:pt x="6196" y="3767"/>
                  </a:cubicBezTo>
                  <a:cubicBezTo>
                    <a:pt x="25378" y="23387"/>
                    <a:pt x="-4877" y="-4953"/>
                    <a:pt x="50004" y="45643"/>
                  </a:cubicBezTo>
                  <a:cubicBezTo>
                    <a:pt x="83581" y="76634"/>
                    <a:pt x="103806" y="57778"/>
                    <a:pt x="26688" y="129189"/>
                  </a:cubicBezTo>
                  <a:cubicBezTo>
                    <a:pt x="24876" y="143238"/>
                    <a:pt x="7647" y="134136"/>
                    <a:pt x="33496" y="165112"/>
                  </a:cubicBezTo>
                  <a:cubicBezTo>
                    <a:pt x="38735" y="171386"/>
                    <a:pt x="58197" y="177815"/>
                    <a:pt x="63069" y="184385"/>
                  </a:cubicBezTo>
                  <a:cubicBezTo>
                    <a:pt x="86115" y="215472"/>
                    <a:pt x="90675" y="212267"/>
                    <a:pt x="89461" y="221615"/>
                  </a:cubicBezTo>
                  <a:cubicBezTo>
                    <a:pt x="108522" y="237502"/>
                    <a:pt x="21630" y="306255"/>
                    <a:pt x="5333" y="338939"/>
                  </a:cubicBezTo>
                  <a:cubicBezTo>
                    <a:pt x="25584" y="357268"/>
                    <a:pt x="23702" y="358122"/>
                    <a:pt x="25860" y="359433"/>
                  </a:cubicBezTo>
                  <a:cubicBezTo>
                    <a:pt x="42678" y="369649"/>
                    <a:pt x="61930" y="396878"/>
                    <a:pt x="67344" y="399083"/>
                  </a:cubicBezTo>
                  <a:cubicBezTo>
                    <a:pt x="69421" y="399932"/>
                    <a:pt x="71895" y="401766"/>
                    <a:pt x="72587" y="403725"/>
                  </a:cubicBezTo>
                  <a:cubicBezTo>
                    <a:pt x="77690" y="418165"/>
                    <a:pt x="106445" y="418859"/>
                    <a:pt x="102326" y="453833"/>
                  </a:cubicBezTo>
                  <a:cubicBezTo>
                    <a:pt x="82964" y="468329"/>
                    <a:pt x="81554" y="482765"/>
                    <a:pt x="66461" y="493820"/>
                  </a:cubicBezTo>
                  <a:cubicBezTo>
                    <a:pt x="53075" y="503620"/>
                    <a:pt x="12177" y="549057"/>
                    <a:pt x="6819" y="560248"/>
                  </a:cubicBezTo>
                  <a:cubicBezTo>
                    <a:pt x="547" y="573353"/>
                    <a:pt x="-14766" y="556682"/>
                    <a:pt x="40094" y="613294"/>
                  </a:cubicBezTo>
                  <a:cubicBezTo>
                    <a:pt x="42021" y="615289"/>
                    <a:pt x="42603" y="618559"/>
                    <a:pt x="44485" y="620618"/>
                  </a:cubicBezTo>
                  <a:cubicBezTo>
                    <a:pt x="48614" y="625133"/>
                    <a:pt x="79105" y="657627"/>
                    <a:pt x="84454" y="659395"/>
                  </a:cubicBezTo>
                  <a:cubicBezTo>
                    <a:pt x="90570" y="661429"/>
                    <a:pt x="105994" y="671721"/>
                    <a:pt x="103997" y="677367"/>
                  </a:cubicBezTo>
                  <a:cubicBezTo>
                    <a:pt x="114002" y="703144"/>
                    <a:pt x="96390" y="713355"/>
                    <a:pt x="89958" y="720845"/>
                  </a:cubicBezTo>
                  <a:cubicBezTo>
                    <a:pt x="75156" y="738038"/>
                    <a:pt x="62573" y="739816"/>
                    <a:pt x="61805" y="742589"/>
                  </a:cubicBezTo>
                  <a:cubicBezTo>
                    <a:pt x="60526" y="747175"/>
                    <a:pt x="59126" y="749791"/>
                    <a:pt x="54153" y="751268"/>
                  </a:cubicBezTo>
                  <a:cubicBezTo>
                    <a:pt x="85482" y="751308"/>
                    <a:pt x="117138" y="751414"/>
                    <a:pt x="149049" y="751570"/>
                  </a:cubicBezTo>
                  <a:cubicBezTo>
                    <a:pt x="199569" y="696398"/>
                    <a:pt x="203317" y="703571"/>
                    <a:pt x="200031" y="70057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2" name="Google Shape;4052;p33"/>
            <p:cNvSpPr/>
            <p:nvPr/>
          </p:nvSpPr>
          <p:spPr>
            <a:xfrm>
              <a:off x="9529916" y="3005130"/>
              <a:ext cx="449152" cy="764794"/>
            </a:xfrm>
            <a:custGeom>
              <a:rect b="b" l="l" r="r" t="t"/>
              <a:pathLst>
                <a:path extrusionOk="0" h="764794" w="449152">
                  <a:moveTo>
                    <a:pt x="421853" y="733246"/>
                  </a:moveTo>
                  <a:cubicBezTo>
                    <a:pt x="423052" y="731152"/>
                    <a:pt x="428100" y="731458"/>
                    <a:pt x="428842" y="730483"/>
                  </a:cubicBezTo>
                  <a:cubicBezTo>
                    <a:pt x="434733" y="722768"/>
                    <a:pt x="442921" y="717329"/>
                    <a:pt x="449153" y="709985"/>
                  </a:cubicBezTo>
                  <a:cubicBezTo>
                    <a:pt x="437061" y="694459"/>
                    <a:pt x="436820" y="701647"/>
                    <a:pt x="435987" y="698829"/>
                  </a:cubicBezTo>
                  <a:cubicBezTo>
                    <a:pt x="432083" y="685614"/>
                    <a:pt x="410749" y="675709"/>
                    <a:pt x="409515" y="671354"/>
                  </a:cubicBezTo>
                  <a:cubicBezTo>
                    <a:pt x="405195" y="656095"/>
                    <a:pt x="381492" y="637937"/>
                    <a:pt x="375803" y="630292"/>
                  </a:cubicBezTo>
                  <a:cubicBezTo>
                    <a:pt x="371156" y="624038"/>
                    <a:pt x="367870" y="616499"/>
                    <a:pt x="360309" y="612812"/>
                  </a:cubicBezTo>
                  <a:cubicBezTo>
                    <a:pt x="343089" y="576185"/>
                    <a:pt x="344574" y="584157"/>
                    <a:pt x="355969" y="564201"/>
                  </a:cubicBezTo>
                  <a:cubicBezTo>
                    <a:pt x="361693" y="563920"/>
                    <a:pt x="377217" y="536826"/>
                    <a:pt x="377549" y="536570"/>
                  </a:cubicBezTo>
                  <a:cubicBezTo>
                    <a:pt x="383921" y="531678"/>
                    <a:pt x="387594" y="524781"/>
                    <a:pt x="392134" y="518407"/>
                  </a:cubicBezTo>
                  <a:cubicBezTo>
                    <a:pt x="398777" y="509085"/>
                    <a:pt x="409139" y="503253"/>
                    <a:pt x="417723" y="489470"/>
                  </a:cubicBezTo>
                  <a:cubicBezTo>
                    <a:pt x="429871" y="469971"/>
                    <a:pt x="436694" y="470745"/>
                    <a:pt x="438717" y="466601"/>
                  </a:cubicBezTo>
                  <a:cubicBezTo>
                    <a:pt x="450217" y="443034"/>
                    <a:pt x="461917" y="471689"/>
                    <a:pt x="413644" y="419873"/>
                  </a:cubicBezTo>
                  <a:cubicBezTo>
                    <a:pt x="413333" y="419542"/>
                    <a:pt x="388813" y="396085"/>
                    <a:pt x="379024" y="387596"/>
                  </a:cubicBezTo>
                  <a:cubicBezTo>
                    <a:pt x="373439" y="382754"/>
                    <a:pt x="374237" y="375501"/>
                    <a:pt x="359847" y="367429"/>
                  </a:cubicBezTo>
                  <a:cubicBezTo>
                    <a:pt x="355918" y="356555"/>
                    <a:pt x="360434" y="362683"/>
                    <a:pt x="354579" y="352566"/>
                  </a:cubicBezTo>
                  <a:cubicBezTo>
                    <a:pt x="349441" y="343691"/>
                    <a:pt x="351714" y="330340"/>
                    <a:pt x="361924" y="323831"/>
                  </a:cubicBezTo>
                  <a:cubicBezTo>
                    <a:pt x="364197" y="319878"/>
                    <a:pt x="379370" y="297094"/>
                    <a:pt x="387744" y="289740"/>
                  </a:cubicBezTo>
                  <a:cubicBezTo>
                    <a:pt x="396826" y="281764"/>
                    <a:pt x="410067" y="263029"/>
                    <a:pt x="410398" y="262958"/>
                  </a:cubicBezTo>
                  <a:cubicBezTo>
                    <a:pt x="420122" y="260944"/>
                    <a:pt x="421221" y="249271"/>
                    <a:pt x="429620" y="245780"/>
                  </a:cubicBezTo>
                  <a:cubicBezTo>
                    <a:pt x="432389" y="244625"/>
                    <a:pt x="434120" y="242756"/>
                    <a:pt x="434336" y="239481"/>
                  </a:cubicBezTo>
                  <a:cubicBezTo>
                    <a:pt x="434753" y="233198"/>
                    <a:pt x="439424" y="240184"/>
                    <a:pt x="441426" y="230400"/>
                  </a:cubicBezTo>
                  <a:cubicBezTo>
                    <a:pt x="428998" y="219133"/>
                    <a:pt x="429680" y="219349"/>
                    <a:pt x="420829" y="209464"/>
                  </a:cubicBezTo>
                  <a:cubicBezTo>
                    <a:pt x="412591" y="200268"/>
                    <a:pt x="342968" y="180789"/>
                    <a:pt x="375762" y="136748"/>
                  </a:cubicBezTo>
                  <a:cubicBezTo>
                    <a:pt x="381512" y="129028"/>
                    <a:pt x="378908" y="121986"/>
                    <a:pt x="386083" y="120474"/>
                  </a:cubicBezTo>
                  <a:cubicBezTo>
                    <a:pt x="386420" y="120409"/>
                    <a:pt x="399711" y="96153"/>
                    <a:pt x="401537" y="95234"/>
                  </a:cubicBezTo>
                  <a:cubicBezTo>
                    <a:pt x="413353" y="89307"/>
                    <a:pt x="418993" y="76549"/>
                    <a:pt x="424191" y="72315"/>
                  </a:cubicBezTo>
                  <a:cubicBezTo>
                    <a:pt x="379104" y="35632"/>
                    <a:pt x="358502" y="19273"/>
                    <a:pt x="346817" y="0"/>
                  </a:cubicBezTo>
                  <a:cubicBezTo>
                    <a:pt x="250888" y="2662"/>
                    <a:pt x="155255" y="5259"/>
                    <a:pt x="62758" y="7735"/>
                  </a:cubicBezTo>
                  <a:cubicBezTo>
                    <a:pt x="65759" y="11317"/>
                    <a:pt x="71679" y="17861"/>
                    <a:pt x="85513" y="32272"/>
                  </a:cubicBezTo>
                  <a:cubicBezTo>
                    <a:pt x="92306" y="39349"/>
                    <a:pt x="113635" y="57939"/>
                    <a:pt x="111659" y="65157"/>
                  </a:cubicBezTo>
                  <a:cubicBezTo>
                    <a:pt x="113826" y="74454"/>
                    <a:pt x="106857" y="74504"/>
                    <a:pt x="110464" y="79507"/>
                  </a:cubicBezTo>
                  <a:cubicBezTo>
                    <a:pt x="99050" y="86409"/>
                    <a:pt x="89321" y="94732"/>
                    <a:pt x="80641" y="104456"/>
                  </a:cubicBezTo>
                  <a:cubicBezTo>
                    <a:pt x="50415" y="138340"/>
                    <a:pt x="28133" y="145056"/>
                    <a:pt x="11064" y="162731"/>
                  </a:cubicBezTo>
                  <a:cubicBezTo>
                    <a:pt x="7034" y="166906"/>
                    <a:pt x="4611" y="172531"/>
                    <a:pt x="0" y="176519"/>
                  </a:cubicBezTo>
                  <a:cubicBezTo>
                    <a:pt x="6372" y="190478"/>
                    <a:pt x="12418" y="191131"/>
                    <a:pt x="14385" y="193492"/>
                  </a:cubicBezTo>
                  <a:cubicBezTo>
                    <a:pt x="31941" y="214517"/>
                    <a:pt x="59331" y="268986"/>
                    <a:pt x="89361" y="277379"/>
                  </a:cubicBezTo>
                  <a:cubicBezTo>
                    <a:pt x="95367" y="291835"/>
                    <a:pt x="94890" y="279905"/>
                    <a:pt x="89085" y="309897"/>
                  </a:cubicBezTo>
                  <a:cubicBezTo>
                    <a:pt x="88819" y="311268"/>
                    <a:pt x="88990" y="313845"/>
                    <a:pt x="88623" y="313905"/>
                  </a:cubicBezTo>
                  <a:cubicBezTo>
                    <a:pt x="81499" y="315131"/>
                    <a:pt x="82437" y="324147"/>
                    <a:pt x="76446" y="326362"/>
                  </a:cubicBezTo>
                  <a:cubicBezTo>
                    <a:pt x="65182" y="330526"/>
                    <a:pt x="29337" y="368394"/>
                    <a:pt x="29232" y="368740"/>
                  </a:cubicBezTo>
                  <a:cubicBezTo>
                    <a:pt x="24922" y="383613"/>
                    <a:pt x="-6934" y="396446"/>
                    <a:pt x="10697" y="403016"/>
                  </a:cubicBezTo>
                  <a:cubicBezTo>
                    <a:pt x="11304" y="403247"/>
                    <a:pt x="11997" y="403790"/>
                    <a:pt x="12248" y="404363"/>
                  </a:cubicBezTo>
                  <a:cubicBezTo>
                    <a:pt x="19744" y="421219"/>
                    <a:pt x="36873" y="429507"/>
                    <a:pt x="47310" y="443973"/>
                  </a:cubicBezTo>
                  <a:cubicBezTo>
                    <a:pt x="70570" y="476230"/>
                    <a:pt x="115467" y="502043"/>
                    <a:pt x="93912" y="519120"/>
                  </a:cubicBezTo>
                  <a:cubicBezTo>
                    <a:pt x="92376" y="524681"/>
                    <a:pt x="85397" y="533672"/>
                    <a:pt x="82793" y="537665"/>
                  </a:cubicBezTo>
                  <a:cubicBezTo>
                    <a:pt x="47064" y="569862"/>
                    <a:pt x="43828" y="589928"/>
                    <a:pt x="23978" y="601757"/>
                  </a:cubicBezTo>
                  <a:cubicBezTo>
                    <a:pt x="21916" y="602983"/>
                    <a:pt x="20281" y="605203"/>
                    <a:pt x="18941" y="607428"/>
                  </a:cubicBezTo>
                  <a:cubicBezTo>
                    <a:pt x="30029" y="621969"/>
                    <a:pt x="41434" y="633612"/>
                    <a:pt x="53441" y="644572"/>
                  </a:cubicBezTo>
                  <a:cubicBezTo>
                    <a:pt x="74695" y="663970"/>
                    <a:pt x="66953" y="666120"/>
                    <a:pt x="77660" y="673780"/>
                  </a:cubicBezTo>
                  <a:cubicBezTo>
                    <a:pt x="105301" y="693565"/>
                    <a:pt x="86461" y="687975"/>
                    <a:pt x="102461" y="694721"/>
                  </a:cubicBezTo>
                  <a:cubicBezTo>
                    <a:pt x="116340" y="700577"/>
                    <a:pt x="109812" y="706434"/>
                    <a:pt x="106390" y="718062"/>
                  </a:cubicBezTo>
                  <a:cubicBezTo>
                    <a:pt x="102065" y="732769"/>
                    <a:pt x="92356" y="737365"/>
                    <a:pt x="80721" y="747355"/>
                  </a:cubicBezTo>
                  <a:cubicBezTo>
                    <a:pt x="73852" y="753247"/>
                    <a:pt x="68985" y="757783"/>
                    <a:pt x="65142" y="761264"/>
                  </a:cubicBezTo>
                  <a:cubicBezTo>
                    <a:pt x="107670" y="761555"/>
                    <a:pt x="150549" y="761932"/>
                    <a:pt x="193609" y="762374"/>
                  </a:cubicBezTo>
                  <a:cubicBezTo>
                    <a:pt x="194356" y="761244"/>
                    <a:pt x="196659" y="759536"/>
                    <a:pt x="198601" y="756884"/>
                  </a:cubicBezTo>
                  <a:cubicBezTo>
                    <a:pt x="198837" y="756557"/>
                    <a:pt x="240452" y="709051"/>
                    <a:pt x="240778" y="708910"/>
                  </a:cubicBezTo>
                  <a:cubicBezTo>
                    <a:pt x="255093" y="702617"/>
                    <a:pt x="173549" y="642894"/>
                    <a:pt x="149706" y="605660"/>
                  </a:cubicBezTo>
                  <a:cubicBezTo>
                    <a:pt x="141713" y="599833"/>
                    <a:pt x="136896" y="598050"/>
                    <a:pt x="140027" y="591696"/>
                  </a:cubicBezTo>
                  <a:cubicBezTo>
                    <a:pt x="141964" y="587758"/>
                    <a:pt x="137328" y="576195"/>
                    <a:pt x="148421" y="567611"/>
                  </a:cubicBezTo>
                  <a:cubicBezTo>
                    <a:pt x="150534" y="565974"/>
                    <a:pt x="207888" y="495362"/>
                    <a:pt x="208029" y="495031"/>
                  </a:cubicBezTo>
                  <a:cubicBezTo>
                    <a:pt x="208962" y="492916"/>
                    <a:pt x="213889" y="492645"/>
                    <a:pt x="214491" y="491640"/>
                  </a:cubicBezTo>
                  <a:cubicBezTo>
                    <a:pt x="216077" y="489023"/>
                    <a:pt x="231641" y="469057"/>
                    <a:pt x="244044" y="457133"/>
                  </a:cubicBezTo>
                  <a:cubicBezTo>
                    <a:pt x="184688" y="404513"/>
                    <a:pt x="201516" y="406713"/>
                    <a:pt x="178095" y="395387"/>
                  </a:cubicBezTo>
                  <a:cubicBezTo>
                    <a:pt x="158251" y="385788"/>
                    <a:pt x="154608" y="360468"/>
                    <a:pt x="160062" y="352883"/>
                  </a:cubicBezTo>
                  <a:cubicBezTo>
                    <a:pt x="163454" y="348156"/>
                    <a:pt x="161301" y="340135"/>
                    <a:pt x="168888" y="338070"/>
                  </a:cubicBezTo>
                  <a:cubicBezTo>
                    <a:pt x="169505" y="336016"/>
                    <a:pt x="192043" y="303468"/>
                    <a:pt x="206870" y="291458"/>
                  </a:cubicBezTo>
                  <a:cubicBezTo>
                    <a:pt x="215018" y="284853"/>
                    <a:pt x="201647" y="286485"/>
                    <a:pt x="228164" y="267052"/>
                  </a:cubicBezTo>
                  <a:cubicBezTo>
                    <a:pt x="232564" y="263827"/>
                    <a:pt x="232414" y="265897"/>
                    <a:pt x="231300" y="264033"/>
                  </a:cubicBezTo>
                  <a:cubicBezTo>
                    <a:pt x="173915" y="168397"/>
                    <a:pt x="175837" y="182632"/>
                    <a:pt x="186494" y="149707"/>
                  </a:cubicBezTo>
                  <a:cubicBezTo>
                    <a:pt x="196734" y="149476"/>
                    <a:pt x="250898" y="93707"/>
                    <a:pt x="251089" y="93380"/>
                  </a:cubicBezTo>
                  <a:cubicBezTo>
                    <a:pt x="247175" y="91075"/>
                    <a:pt x="246262" y="91763"/>
                    <a:pt x="243552" y="88523"/>
                  </a:cubicBezTo>
                  <a:cubicBezTo>
                    <a:pt x="229995" y="72340"/>
                    <a:pt x="212775" y="68532"/>
                    <a:pt x="203563" y="54398"/>
                  </a:cubicBezTo>
                  <a:cubicBezTo>
                    <a:pt x="200377" y="49511"/>
                    <a:pt x="175962" y="25295"/>
                    <a:pt x="170844" y="23638"/>
                  </a:cubicBezTo>
                  <a:cubicBezTo>
                    <a:pt x="168175" y="22774"/>
                    <a:pt x="165972" y="18630"/>
                    <a:pt x="159410" y="11015"/>
                  </a:cubicBezTo>
                  <a:cubicBezTo>
                    <a:pt x="153805" y="4521"/>
                    <a:pt x="148517" y="6746"/>
                    <a:pt x="224882" y="4184"/>
                  </a:cubicBezTo>
                  <a:cubicBezTo>
                    <a:pt x="245695" y="24818"/>
                    <a:pt x="239278" y="23241"/>
                    <a:pt x="269317" y="46005"/>
                  </a:cubicBezTo>
                  <a:cubicBezTo>
                    <a:pt x="347840" y="105511"/>
                    <a:pt x="266869" y="125863"/>
                    <a:pt x="257666" y="140078"/>
                  </a:cubicBezTo>
                  <a:cubicBezTo>
                    <a:pt x="249212" y="153143"/>
                    <a:pt x="235831" y="162621"/>
                    <a:pt x="230221" y="177780"/>
                  </a:cubicBezTo>
                  <a:cubicBezTo>
                    <a:pt x="230116" y="178066"/>
                    <a:pt x="229810" y="178318"/>
                    <a:pt x="229609" y="178589"/>
                  </a:cubicBezTo>
                  <a:cubicBezTo>
                    <a:pt x="232875" y="181442"/>
                    <a:pt x="229122" y="196179"/>
                    <a:pt x="235188" y="204557"/>
                  </a:cubicBezTo>
                  <a:cubicBezTo>
                    <a:pt x="235981" y="205657"/>
                    <a:pt x="237301" y="206531"/>
                    <a:pt x="237692" y="207732"/>
                  </a:cubicBezTo>
                  <a:cubicBezTo>
                    <a:pt x="244390" y="228195"/>
                    <a:pt x="266251" y="235247"/>
                    <a:pt x="272483" y="272070"/>
                  </a:cubicBezTo>
                  <a:cubicBezTo>
                    <a:pt x="272859" y="274310"/>
                    <a:pt x="273527" y="278353"/>
                    <a:pt x="272844" y="278630"/>
                  </a:cubicBezTo>
                  <a:cubicBezTo>
                    <a:pt x="265007" y="281839"/>
                    <a:pt x="278077" y="280383"/>
                    <a:pt x="250522" y="303508"/>
                  </a:cubicBezTo>
                  <a:cubicBezTo>
                    <a:pt x="252895" y="315277"/>
                    <a:pt x="238490" y="315548"/>
                    <a:pt x="208024" y="357549"/>
                  </a:cubicBezTo>
                  <a:cubicBezTo>
                    <a:pt x="213653" y="362180"/>
                    <a:pt x="215430" y="361181"/>
                    <a:pt x="216207" y="362929"/>
                  </a:cubicBezTo>
                  <a:cubicBezTo>
                    <a:pt x="223483" y="379293"/>
                    <a:pt x="240120" y="387340"/>
                    <a:pt x="250251" y="401389"/>
                  </a:cubicBezTo>
                  <a:cubicBezTo>
                    <a:pt x="270306" y="429201"/>
                    <a:pt x="325186" y="466360"/>
                    <a:pt x="289638" y="477400"/>
                  </a:cubicBezTo>
                  <a:cubicBezTo>
                    <a:pt x="285162" y="491505"/>
                    <a:pt x="260511" y="509044"/>
                    <a:pt x="192259" y="588928"/>
                  </a:cubicBezTo>
                  <a:cubicBezTo>
                    <a:pt x="218510" y="613124"/>
                    <a:pt x="208786" y="607172"/>
                    <a:pt x="213352" y="609944"/>
                  </a:cubicBezTo>
                  <a:cubicBezTo>
                    <a:pt x="230171" y="620161"/>
                    <a:pt x="249423" y="647390"/>
                    <a:pt x="254837" y="649595"/>
                  </a:cubicBezTo>
                  <a:cubicBezTo>
                    <a:pt x="256914" y="650444"/>
                    <a:pt x="259392" y="652277"/>
                    <a:pt x="260080" y="654236"/>
                  </a:cubicBezTo>
                  <a:cubicBezTo>
                    <a:pt x="264330" y="666251"/>
                    <a:pt x="279879" y="665764"/>
                    <a:pt x="286903" y="684338"/>
                  </a:cubicBezTo>
                  <a:cubicBezTo>
                    <a:pt x="303075" y="688125"/>
                    <a:pt x="309497" y="707991"/>
                    <a:pt x="294339" y="718564"/>
                  </a:cubicBezTo>
                  <a:cubicBezTo>
                    <a:pt x="294038" y="718775"/>
                    <a:pt x="267350" y="747968"/>
                    <a:pt x="255173" y="763052"/>
                  </a:cubicBezTo>
                  <a:cubicBezTo>
                    <a:pt x="299949" y="763574"/>
                    <a:pt x="344820" y="764162"/>
                    <a:pt x="389606" y="764795"/>
                  </a:cubicBezTo>
                  <a:cubicBezTo>
                    <a:pt x="403920" y="751057"/>
                    <a:pt x="420598" y="735436"/>
                    <a:pt x="421853" y="73324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3" name="Google Shape;4053;p33"/>
            <p:cNvSpPr/>
            <p:nvPr/>
          </p:nvSpPr>
          <p:spPr>
            <a:xfrm>
              <a:off x="9153847" y="3019687"/>
              <a:ext cx="276798" cy="746752"/>
            </a:xfrm>
            <a:custGeom>
              <a:rect b="b" l="l" r="r" t="t"/>
              <a:pathLst>
                <a:path extrusionOk="0" h="746752" w="276798">
                  <a:moveTo>
                    <a:pt x="250216" y="708323"/>
                  </a:moveTo>
                  <a:cubicBezTo>
                    <a:pt x="251385" y="706288"/>
                    <a:pt x="256282" y="706585"/>
                    <a:pt x="257004" y="705640"/>
                  </a:cubicBezTo>
                  <a:cubicBezTo>
                    <a:pt x="262724" y="698151"/>
                    <a:pt x="270672" y="692867"/>
                    <a:pt x="276723" y="685725"/>
                  </a:cubicBezTo>
                  <a:cubicBezTo>
                    <a:pt x="264982" y="670651"/>
                    <a:pt x="264741" y="677628"/>
                    <a:pt x="263938" y="674890"/>
                  </a:cubicBezTo>
                  <a:cubicBezTo>
                    <a:pt x="260110" y="661931"/>
                    <a:pt x="239443" y="652468"/>
                    <a:pt x="238239" y="648214"/>
                  </a:cubicBezTo>
                  <a:cubicBezTo>
                    <a:pt x="234044" y="633396"/>
                    <a:pt x="211029" y="615771"/>
                    <a:pt x="205510" y="608347"/>
                  </a:cubicBezTo>
                  <a:cubicBezTo>
                    <a:pt x="200999" y="602274"/>
                    <a:pt x="197808" y="594956"/>
                    <a:pt x="190468" y="591375"/>
                  </a:cubicBezTo>
                  <a:cubicBezTo>
                    <a:pt x="189374" y="589059"/>
                    <a:pt x="170528" y="558706"/>
                    <a:pt x="181256" y="552432"/>
                  </a:cubicBezTo>
                  <a:cubicBezTo>
                    <a:pt x="185365" y="550026"/>
                    <a:pt x="183378" y="544386"/>
                    <a:pt x="188666" y="544014"/>
                  </a:cubicBezTo>
                  <a:cubicBezTo>
                    <a:pt x="239263" y="475029"/>
                    <a:pt x="220472" y="501370"/>
                    <a:pt x="237537" y="482810"/>
                  </a:cubicBezTo>
                  <a:cubicBezTo>
                    <a:pt x="248590" y="470795"/>
                    <a:pt x="250707" y="460634"/>
                    <a:pt x="263768" y="452256"/>
                  </a:cubicBezTo>
                  <a:cubicBezTo>
                    <a:pt x="268334" y="449322"/>
                    <a:pt x="266563" y="445339"/>
                    <a:pt x="276798" y="437639"/>
                  </a:cubicBezTo>
                  <a:cubicBezTo>
                    <a:pt x="251952" y="412675"/>
                    <a:pt x="189941" y="358544"/>
                    <a:pt x="187808" y="343686"/>
                  </a:cubicBezTo>
                  <a:cubicBezTo>
                    <a:pt x="175340" y="322429"/>
                    <a:pt x="187347" y="316407"/>
                    <a:pt x="196439" y="304030"/>
                  </a:cubicBezTo>
                  <a:cubicBezTo>
                    <a:pt x="204221" y="293432"/>
                    <a:pt x="245474" y="240124"/>
                    <a:pt x="257767" y="235016"/>
                  </a:cubicBezTo>
                  <a:cubicBezTo>
                    <a:pt x="264059" y="232399"/>
                    <a:pt x="261625" y="225643"/>
                    <a:pt x="264375" y="225739"/>
                  </a:cubicBezTo>
                  <a:cubicBezTo>
                    <a:pt x="268665" y="225884"/>
                    <a:pt x="268725" y="222584"/>
                    <a:pt x="269237" y="220083"/>
                  </a:cubicBezTo>
                  <a:cubicBezTo>
                    <a:pt x="257175" y="209148"/>
                    <a:pt x="257822" y="209344"/>
                    <a:pt x="249237" y="199755"/>
                  </a:cubicBezTo>
                  <a:cubicBezTo>
                    <a:pt x="241405" y="191010"/>
                    <a:pt x="173835" y="171642"/>
                    <a:pt x="205480" y="129153"/>
                  </a:cubicBezTo>
                  <a:cubicBezTo>
                    <a:pt x="211059" y="121659"/>
                    <a:pt x="208536" y="114823"/>
                    <a:pt x="215500" y="113351"/>
                  </a:cubicBezTo>
                  <a:cubicBezTo>
                    <a:pt x="216082" y="113231"/>
                    <a:pt x="213648" y="115999"/>
                    <a:pt x="229162" y="90357"/>
                  </a:cubicBezTo>
                  <a:cubicBezTo>
                    <a:pt x="231807" y="85987"/>
                    <a:pt x="230703" y="93732"/>
                    <a:pt x="250336" y="68728"/>
                  </a:cubicBezTo>
                  <a:cubicBezTo>
                    <a:pt x="255690" y="61917"/>
                    <a:pt x="203468" y="33422"/>
                    <a:pt x="180077" y="0"/>
                  </a:cubicBezTo>
                  <a:cubicBezTo>
                    <a:pt x="137519" y="1110"/>
                    <a:pt x="96506" y="2170"/>
                    <a:pt x="57400" y="3179"/>
                  </a:cubicBezTo>
                  <a:cubicBezTo>
                    <a:pt x="62573" y="8072"/>
                    <a:pt x="69552" y="14114"/>
                    <a:pt x="79361" y="21548"/>
                  </a:cubicBezTo>
                  <a:cubicBezTo>
                    <a:pt x="160689" y="83179"/>
                    <a:pt x="75979" y="105124"/>
                    <a:pt x="67364" y="118440"/>
                  </a:cubicBezTo>
                  <a:cubicBezTo>
                    <a:pt x="58654" y="131896"/>
                    <a:pt x="44876" y="141655"/>
                    <a:pt x="39106" y="157282"/>
                  </a:cubicBezTo>
                  <a:cubicBezTo>
                    <a:pt x="38996" y="157578"/>
                    <a:pt x="38680" y="157834"/>
                    <a:pt x="38479" y="158115"/>
                  </a:cubicBezTo>
                  <a:cubicBezTo>
                    <a:pt x="41856" y="161064"/>
                    <a:pt x="37952" y="176203"/>
                    <a:pt x="44224" y="184862"/>
                  </a:cubicBezTo>
                  <a:cubicBezTo>
                    <a:pt x="45037" y="185998"/>
                    <a:pt x="46401" y="186897"/>
                    <a:pt x="46803" y="188132"/>
                  </a:cubicBezTo>
                  <a:cubicBezTo>
                    <a:pt x="50140" y="198329"/>
                    <a:pt x="58208" y="205461"/>
                    <a:pt x="63576" y="214332"/>
                  </a:cubicBezTo>
                  <a:cubicBezTo>
                    <a:pt x="71148" y="226849"/>
                    <a:pt x="77730" y="224468"/>
                    <a:pt x="77971" y="241726"/>
                  </a:cubicBezTo>
                  <a:cubicBezTo>
                    <a:pt x="80330" y="242937"/>
                    <a:pt x="80560" y="244881"/>
                    <a:pt x="80942" y="250823"/>
                  </a:cubicBezTo>
                  <a:cubicBezTo>
                    <a:pt x="81027" y="252043"/>
                    <a:pt x="82422" y="253143"/>
                    <a:pt x="82633" y="254394"/>
                  </a:cubicBezTo>
                  <a:cubicBezTo>
                    <a:pt x="83024" y="256705"/>
                    <a:pt x="83706" y="260869"/>
                    <a:pt x="83009" y="261155"/>
                  </a:cubicBezTo>
                  <a:cubicBezTo>
                    <a:pt x="74971" y="264445"/>
                    <a:pt x="88398" y="262958"/>
                    <a:pt x="60014" y="286777"/>
                  </a:cubicBezTo>
                  <a:cubicBezTo>
                    <a:pt x="62467" y="298907"/>
                    <a:pt x="47641" y="299148"/>
                    <a:pt x="16242" y="342440"/>
                  </a:cubicBezTo>
                  <a:cubicBezTo>
                    <a:pt x="22037" y="347207"/>
                    <a:pt x="23873" y="346177"/>
                    <a:pt x="24671" y="347981"/>
                  </a:cubicBezTo>
                  <a:cubicBezTo>
                    <a:pt x="32167" y="364837"/>
                    <a:pt x="49297" y="373125"/>
                    <a:pt x="59733" y="387591"/>
                  </a:cubicBezTo>
                  <a:cubicBezTo>
                    <a:pt x="80390" y="416237"/>
                    <a:pt x="136911" y="454511"/>
                    <a:pt x="100299" y="465883"/>
                  </a:cubicBezTo>
                  <a:cubicBezTo>
                    <a:pt x="95683" y="480429"/>
                    <a:pt x="70591" y="498135"/>
                    <a:pt x="0" y="580756"/>
                  </a:cubicBezTo>
                  <a:cubicBezTo>
                    <a:pt x="22865" y="601832"/>
                    <a:pt x="19302" y="600933"/>
                    <a:pt x="21726" y="602400"/>
                  </a:cubicBezTo>
                  <a:cubicBezTo>
                    <a:pt x="39046" y="612923"/>
                    <a:pt x="58875" y="640966"/>
                    <a:pt x="64454" y="643241"/>
                  </a:cubicBezTo>
                  <a:cubicBezTo>
                    <a:pt x="66592" y="644115"/>
                    <a:pt x="69146" y="646004"/>
                    <a:pt x="69858" y="648018"/>
                  </a:cubicBezTo>
                  <a:cubicBezTo>
                    <a:pt x="74248" y="660434"/>
                    <a:pt x="90214" y="659817"/>
                    <a:pt x="97484" y="679019"/>
                  </a:cubicBezTo>
                  <a:cubicBezTo>
                    <a:pt x="114147" y="682917"/>
                    <a:pt x="120755" y="703385"/>
                    <a:pt x="105146" y="714270"/>
                  </a:cubicBezTo>
                  <a:cubicBezTo>
                    <a:pt x="105015" y="714360"/>
                    <a:pt x="87454" y="733723"/>
                    <a:pt x="75834" y="746753"/>
                  </a:cubicBezTo>
                  <a:cubicBezTo>
                    <a:pt x="120033" y="746356"/>
                    <a:pt x="165350" y="746130"/>
                    <a:pt x="211556" y="746049"/>
                  </a:cubicBezTo>
                  <a:cubicBezTo>
                    <a:pt x="225896" y="732111"/>
                    <a:pt x="248816" y="710764"/>
                    <a:pt x="250216" y="70832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4" name="Google Shape;4054;p33"/>
            <p:cNvSpPr/>
            <p:nvPr/>
          </p:nvSpPr>
          <p:spPr>
            <a:xfrm>
              <a:off x="10087315" y="2994713"/>
              <a:ext cx="252230" cy="781149"/>
            </a:xfrm>
            <a:custGeom>
              <a:rect b="b" l="l" r="r" t="t"/>
              <a:pathLst>
                <a:path extrusionOk="0" h="781149" w="252230">
                  <a:moveTo>
                    <a:pt x="247622" y="725792"/>
                  </a:moveTo>
                  <a:cubicBezTo>
                    <a:pt x="246663" y="723909"/>
                    <a:pt x="182891" y="661233"/>
                    <a:pt x="165792" y="646405"/>
                  </a:cubicBezTo>
                  <a:cubicBezTo>
                    <a:pt x="162340" y="643412"/>
                    <a:pt x="152947" y="625962"/>
                    <a:pt x="141563" y="618182"/>
                  </a:cubicBezTo>
                  <a:cubicBezTo>
                    <a:pt x="135642" y="614138"/>
                    <a:pt x="136997" y="611265"/>
                    <a:pt x="139390" y="606222"/>
                  </a:cubicBezTo>
                  <a:cubicBezTo>
                    <a:pt x="137137" y="596985"/>
                    <a:pt x="141036" y="585598"/>
                    <a:pt x="151758" y="580992"/>
                  </a:cubicBezTo>
                  <a:cubicBezTo>
                    <a:pt x="167001" y="554903"/>
                    <a:pt x="205339" y="515815"/>
                    <a:pt x="208330" y="509004"/>
                  </a:cubicBezTo>
                  <a:cubicBezTo>
                    <a:pt x="209288" y="506824"/>
                    <a:pt x="214361" y="506543"/>
                    <a:pt x="214988" y="505508"/>
                  </a:cubicBezTo>
                  <a:cubicBezTo>
                    <a:pt x="216614" y="502826"/>
                    <a:pt x="232650" y="482242"/>
                    <a:pt x="245429" y="469966"/>
                  </a:cubicBezTo>
                  <a:cubicBezTo>
                    <a:pt x="239398" y="464617"/>
                    <a:pt x="208495" y="437127"/>
                    <a:pt x="204135" y="430090"/>
                  </a:cubicBezTo>
                  <a:cubicBezTo>
                    <a:pt x="190508" y="408089"/>
                    <a:pt x="170789" y="405051"/>
                    <a:pt x="167182" y="399691"/>
                  </a:cubicBezTo>
                  <a:cubicBezTo>
                    <a:pt x="160604" y="389912"/>
                    <a:pt x="152024" y="372191"/>
                    <a:pt x="158928" y="362592"/>
                  </a:cubicBezTo>
                  <a:cubicBezTo>
                    <a:pt x="162425" y="357725"/>
                    <a:pt x="160207" y="349462"/>
                    <a:pt x="168015" y="347338"/>
                  </a:cubicBezTo>
                  <a:cubicBezTo>
                    <a:pt x="170012" y="340662"/>
                    <a:pt x="176032" y="336915"/>
                    <a:pt x="179595" y="331390"/>
                  </a:cubicBezTo>
                  <a:cubicBezTo>
                    <a:pt x="198556" y="302001"/>
                    <a:pt x="209715" y="299655"/>
                    <a:pt x="210262" y="295280"/>
                  </a:cubicBezTo>
                  <a:cubicBezTo>
                    <a:pt x="211601" y="284657"/>
                    <a:pt x="223392" y="276671"/>
                    <a:pt x="232966" y="271994"/>
                  </a:cubicBezTo>
                  <a:cubicBezTo>
                    <a:pt x="231144" y="269729"/>
                    <a:pt x="202600" y="220038"/>
                    <a:pt x="194577" y="212312"/>
                  </a:cubicBezTo>
                  <a:cubicBezTo>
                    <a:pt x="183343" y="201493"/>
                    <a:pt x="185596" y="192266"/>
                    <a:pt x="180217" y="178132"/>
                  </a:cubicBezTo>
                  <a:cubicBezTo>
                    <a:pt x="178732" y="174234"/>
                    <a:pt x="180503" y="170718"/>
                    <a:pt x="186133" y="153329"/>
                  </a:cubicBezTo>
                  <a:cubicBezTo>
                    <a:pt x="195997" y="153103"/>
                    <a:pt x="221807" y="125040"/>
                    <a:pt x="226844" y="120027"/>
                  </a:cubicBezTo>
                  <a:cubicBezTo>
                    <a:pt x="252714" y="94290"/>
                    <a:pt x="256101" y="96133"/>
                    <a:pt x="248976" y="93491"/>
                  </a:cubicBezTo>
                  <a:cubicBezTo>
                    <a:pt x="242343" y="91030"/>
                    <a:pt x="251194" y="90964"/>
                    <a:pt x="217963" y="68783"/>
                  </a:cubicBezTo>
                  <a:cubicBezTo>
                    <a:pt x="209956" y="63444"/>
                    <a:pt x="173338" y="20991"/>
                    <a:pt x="166243" y="20323"/>
                  </a:cubicBezTo>
                  <a:cubicBezTo>
                    <a:pt x="161251" y="14160"/>
                    <a:pt x="155366" y="8378"/>
                    <a:pt x="153273" y="0"/>
                  </a:cubicBezTo>
                  <a:cubicBezTo>
                    <a:pt x="114829" y="1140"/>
                    <a:pt x="75799" y="2280"/>
                    <a:pt x="36382" y="3416"/>
                  </a:cubicBezTo>
                  <a:cubicBezTo>
                    <a:pt x="111608" y="81316"/>
                    <a:pt x="102717" y="72204"/>
                    <a:pt x="108794" y="82667"/>
                  </a:cubicBezTo>
                  <a:cubicBezTo>
                    <a:pt x="108618" y="84354"/>
                    <a:pt x="108347" y="84153"/>
                    <a:pt x="108513" y="84932"/>
                  </a:cubicBezTo>
                  <a:cubicBezTo>
                    <a:pt x="110374" y="93556"/>
                    <a:pt x="103751" y="93697"/>
                    <a:pt x="107253" y="98544"/>
                  </a:cubicBezTo>
                  <a:cubicBezTo>
                    <a:pt x="91649" y="107972"/>
                    <a:pt x="85191" y="115511"/>
                    <a:pt x="60942" y="140113"/>
                  </a:cubicBezTo>
                  <a:cubicBezTo>
                    <a:pt x="43546" y="157759"/>
                    <a:pt x="21028" y="164831"/>
                    <a:pt x="4631" y="187449"/>
                  </a:cubicBezTo>
                  <a:cubicBezTo>
                    <a:pt x="3166" y="189473"/>
                    <a:pt x="1671" y="191292"/>
                    <a:pt x="0" y="192733"/>
                  </a:cubicBezTo>
                  <a:cubicBezTo>
                    <a:pt x="2870" y="199022"/>
                    <a:pt x="6598" y="204889"/>
                    <a:pt x="13296" y="208445"/>
                  </a:cubicBezTo>
                  <a:cubicBezTo>
                    <a:pt x="23522" y="213880"/>
                    <a:pt x="51961" y="280935"/>
                    <a:pt x="86757" y="290659"/>
                  </a:cubicBezTo>
                  <a:cubicBezTo>
                    <a:pt x="87464" y="292362"/>
                    <a:pt x="88749" y="296441"/>
                    <a:pt x="91122" y="298812"/>
                  </a:cubicBezTo>
                  <a:cubicBezTo>
                    <a:pt x="85096" y="329140"/>
                    <a:pt x="86361" y="326066"/>
                    <a:pt x="86039" y="326121"/>
                  </a:cubicBezTo>
                  <a:cubicBezTo>
                    <a:pt x="79120" y="327311"/>
                    <a:pt x="80033" y="336066"/>
                    <a:pt x="74213" y="338216"/>
                  </a:cubicBezTo>
                  <a:cubicBezTo>
                    <a:pt x="66667" y="341004"/>
                    <a:pt x="72161" y="341160"/>
                    <a:pt x="59833" y="348473"/>
                  </a:cubicBezTo>
                  <a:cubicBezTo>
                    <a:pt x="52914" y="352577"/>
                    <a:pt x="11826" y="398415"/>
                    <a:pt x="3979" y="408788"/>
                  </a:cubicBezTo>
                  <a:cubicBezTo>
                    <a:pt x="9428" y="413178"/>
                    <a:pt x="11124" y="412238"/>
                    <a:pt x="11886" y="413951"/>
                  </a:cubicBezTo>
                  <a:cubicBezTo>
                    <a:pt x="18941" y="429829"/>
                    <a:pt x="93029" y="496543"/>
                    <a:pt x="96421" y="512234"/>
                  </a:cubicBezTo>
                  <a:cubicBezTo>
                    <a:pt x="99536" y="526645"/>
                    <a:pt x="65608" y="554703"/>
                    <a:pt x="43150" y="585769"/>
                  </a:cubicBezTo>
                  <a:cubicBezTo>
                    <a:pt x="27757" y="607071"/>
                    <a:pt x="23783" y="602129"/>
                    <a:pt x="18379" y="611115"/>
                  </a:cubicBezTo>
                  <a:cubicBezTo>
                    <a:pt x="43938" y="644637"/>
                    <a:pt x="60822" y="650318"/>
                    <a:pt x="69326" y="669184"/>
                  </a:cubicBezTo>
                  <a:cubicBezTo>
                    <a:pt x="72979" y="677281"/>
                    <a:pt x="87570" y="679320"/>
                    <a:pt x="91970" y="691320"/>
                  </a:cubicBezTo>
                  <a:cubicBezTo>
                    <a:pt x="93736" y="696112"/>
                    <a:pt x="116219" y="697172"/>
                    <a:pt x="104674" y="712632"/>
                  </a:cubicBezTo>
                  <a:cubicBezTo>
                    <a:pt x="100429" y="736390"/>
                    <a:pt x="88729" y="735346"/>
                    <a:pt x="42096" y="778467"/>
                  </a:cubicBezTo>
                  <a:cubicBezTo>
                    <a:pt x="94373" y="779346"/>
                    <a:pt x="146078" y="780250"/>
                    <a:pt x="196895" y="781149"/>
                  </a:cubicBezTo>
                  <a:cubicBezTo>
                    <a:pt x="223106" y="752293"/>
                    <a:pt x="233131" y="737460"/>
                    <a:pt x="247622" y="72579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5" name="Google Shape;4055;p33"/>
            <p:cNvSpPr/>
            <p:nvPr/>
          </p:nvSpPr>
          <p:spPr>
            <a:xfrm>
              <a:off x="8629247" y="3027939"/>
              <a:ext cx="224371" cy="761178"/>
            </a:xfrm>
            <a:custGeom>
              <a:rect b="b" l="l" r="r" t="t"/>
              <a:pathLst>
                <a:path extrusionOk="0" h="761178" w="224371">
                  <a:moveTo>
                    <a:pt x="196949" y="710437"/>
                  </a:moveTo>
                  <a:cubicBezTo>
                    <a:pt x="198149" y="708343"/>
                    <a:pt x="203196" y="708649"/>
                    <a:pt x="203939" y="707675"/>
                  </a:cubicBezTo>
                  <a:cubicBezTo>
                    <a:pt x="209829" y="699959"/>
                    <a:pt x="218018" y="694520"/>
                    <a:pt x="224244" y="687166"/>
                  </a:cubicBezTo>
                  <a:cubicBezTo>
                    <a:pt x="212152" y="671640"/>
                    <a:pt x="211907" y="678828"/>
                    <a:pt x="211079" y="676010"/>
                  </a:cubicBezTo>
                  <a:cubicBezTo>
                    <a:pt x="207135" y="662664"/>
                    <a:pt x="185846" y="652915"/>
                    <a:pt x="184607" y="648530"/>
                  </a:cubicBezTo>
                  <a:cubicBezTo>
                    <a:pt x="180287" y="633271"/>
                    <a:pt x="156584" y="615113"/>
                    <a:pt x="150894" y="607468"/>
                  </a:cubicBezTo>
                  <a:cubicBezTo>
                    <a:pt x="146243" y="601214"/>
                    <a:pt x="142962" y="593675"/>
                    <a:pt x="135420" y="589998"/>
                  </a:cubicBezTo>
                  <a:cubicBezTo>
                    <a:pt x="116765" y="550328"/>
                    <a:pt x="118667" y="561067"/>
                    <a:pt x="138672" y="534390"/>
                  </a:cubicBezTo>
                  <a:cubicBezTo>
                    <a:pt x="157377" y="509451"/>
                    <a:pt x="149921" y="515861"/>
                    <a:pt x="152660" y="513761"/>
                  </a:cubicBezTo>
                  <a:cubicBezTo>
                    <a:pt x="159033" y="508869"/>
                    <a:pt x="162705" y="501972"/>
                    <a:pt x="167246" y="495598"/>
                  </a:cubicBezTo>
                  <a:cubicBezTo>
                    <a:pt x="173874" y="486301"/>
                    <a:pt x="184245" y="480439"/>
                    <a:pt x="192835" y="466661"/>
                  </a:cubicBezTo>
                  <a:cubicBezTo>
                    <a:pt x="204982" y="447163"/>
                    <a:pt x="211806" y="447936"/>
                    <a:pt x="213828" y="443792"/>
                  </a:cubicBezTo>
                  <a:cubicBezTo>
                    <a:pt x="222925" y="425142"/>
                    <a:pt x="229864" y="437524"/>
                    <a:pt x="218324" y="426207"/>
                  </a:cubicBezTo>
                  <a:cubicBezTo>
                    <a:pt x="202228" y="410425"/>
                    <a:pt x="171370" y="379740"/>
                    <a:pt x="154131" y="364782"/>
                  </a:cubicBezTo>
                  <a:cubicBezTo>
                    <a:pt x="148556" y="359945"/>
                    <a:pt x="149334" y="352677"/>
                    <a:pt x="134954" y="344615"/>
                  </a:cubicBezTo>
                  <a:cubicBezTo>
                    <a:pt x="130995" y="333645"/>
                    <a:pt x="135581" y="339929"/>
                    <a:pt x="129685" y="329753"/>
                  </a:cubicBezTo>
                  <a:cubicBezTo>
                    <a:pt x="124543" y="320877"/>
                    <a:pt x="126820" y="307516"/>
                    <a:pt x="137031" y="301017"/>
                  </a:cubicBezTo>
                  <a:cubicBezTo>
                    <a:pt x="139304" y="297064"/>
                    <a:pt x="154477" y="274285"/>
                    <a:pt x="162851" y="266926"/>
                  </a:cubicBezTo>
                  <a:cubicBezTo>
                    <a:pt x="171932" y="258950"/>
                    <a:pt x="185169" y="240215"/>
                    <a:pt x="185505" y="240144"/>
                  </a:cubicBezTo>
                  <a:cubicBezTo>
                    <a:pt x="195229" y="238130"/>
                    <a:pt x="196327" y="226457"/>
                    <a:pt x="204727" y="222966"/>
                  </a:cubicBezTo>
                  <a:cubicBezTo>
                    <a:pt x="207496" y="221811"/>
                    <a:pt x="209227" y="219942"/>
                    <a:pt x="209443" y="216667"/>
                  </a:cubicBezTo>
                  <a:cubicBezTo>
                    <a:pt x="209859" y="210384"/>
                    <a:pt x="214531" y="217370"/>
                    <a:pt x="216533" y="207586"/>
                  </a:cubicBezTo>
                  <a:cubicBezTo>
                    <a:pt x="204074" y="196294"/>
                    <a:pt x="204772" y="196520"/>
                    <a:pt x="195936" y="186650"/>
                  </a:cubicBezTo>
                  <a:cubicBezTo>
                    <a:pt x="188355" y="178177"/>
                    <a:pt x="118441" y="157478"/>
                    <a:pt x="150869" y="113934"/>
                  </a:cubicBezTo>
                  <a:cubicBezTo>
                    <a:pt x="156619" y="106214"/>
                    <a:pt x="154015" y="99172"/>
                    <a:pt x="161190" y="97660"/>
                  </a:cubicBezTo>
                  <a:cubicBezTo>
                    <a:pt x="161526" y="97595"/>
                    <a:pt x="174817" y="73339"/>
                    <a:pt x="176644" y="72420"/>
                  </a:cubicBezTo>
                  <a:cubicBezTo>
                    <a:pt x="188420" y="66513"/>
                    <a:pt x="194115" y="53720"/>
                    <a:pt x="199298" y="49501"/>
                  </a:cubicBezTo>
                  <a:cubicBezTo>
                    <a:pt x="198982" y="49239"/>
                    <a:pt x="159564" y="16058"/>
                    <a:pt x="147226" y="5671"/>
                  </a:cubicBezTo>
                  <a:cubicBezTo>
                    <a:pt x="119701" y="5153"/>
                    <a:pt x="84744" y="1477"/>
                    <a:pt x="50224" y="0"/>
                  </a:cubicBezTo>
                  <a:cubicBezTo>
                    <a:pt x="71026" y="21498"/>
                    <a:pt x="116264" y="47215"/>
                    <a:pt x="111086" y="68819"/>
                  </a:cubicBezTo>
                  <a:cubicBezTo>
                    <a:pt x="113730" y="90201"/>
                    <a:pt x="67499" y="114150"/>
                    <a:pt x="65482" y="117269"/>
                  </a:cubicBezTo>
                  <a:cubicBezTo>
                    <a:pt x="57023" y="130334"/>
                    <a:pt x="43646" y="139812"/>
                    <a:pt x="38032" y="154986"/>
                  </a:cubicBezTo>
                  <a:cubicBezTo>
                    <a:pt x="37926" y="155273"/>
                    <a:pt x="37620" y="155524"/>
                    <a:pt x="37419" y="155795"/>
                  </a:cubicBezTo>
                  <a:cubicBezTo>
                    <a:pt x="40681" y="158638"/>
                    <a:pt x="36933" y="173385"/>
                    <a:pt x="42999" y="181763"/>
                  </a:cubicBezTo>
                  <a:cubicBezTo>
                    <a:pt x="62798" y="209118"/>
                    <a:pt x="76440" y="226412"/>
                    <a:pt x="80299" y="249271"/>
                  </a:cubicBezTo>
                  <a:cubicBezTo>
                    <a:pt x="80675" y="251511"/>
                    <a:pt x="81342" y="255554"/>
                    <a:pt x="80660" y="255831"/>
                  </a:cubicBezTo>
                  <a:cubicBezTo>
                    <a:pt x="72823" y="259040"/>
                    <a:pt x="85893" y="257584"/>
                    <a:pt x="58337" y="280709"/>
                  </a:cubicBezTo>
                  <a:cubicBezTo>
                    <a:pt x="60705" y="292427"/>
                    <a:pt x="46120" y="293000"/>
                    <a:pt x="15839" y="334750"/>
                  </a:cubicBezTo>
                  <a:cubicBezTo>
                    <a:pt x="21469" y="339381"/>
                    <a:pt x="23240" y="338382"/>
                    <a:pt x="24023" y="340130"/>
                  </a:cubicBezTo>
                  <a:cubicBezTo>
                    <a:pt x="27515" y="347996"/>
                    <a:pt x="92501" y="415985"/>
                    <a:pt x="101598" y="426242"/>
                  </a:cubicBezTo>
                  <a:cubicBezTo>
                    <a:pt x="114192" y="440452"/>
                    <a:pt x="108492" y="451176"/>
                    <a:pt x="97453" y="454601"/>
                  </a:cubicBezTo>
                  <a:cubicBezTo>
                    <a:pt x="94940" y="462538"/>
                    <a:pt x="92948" y="461061"/>
                    <a:pt x="85366" y="472061"/>
                  </a:cubicBezTo>
                  <a:cubicBezTo>
                    <a:pt x="72491" y="490751"/>
                    <a:pt x="60174" y="493870"/>
                    <a:pt x="59707" y="496703"/>
                  </a:cubicBezTo>
                  <a:cubicBezTo>
                    <a:pt x="58734" y="502600"/>
                    <a:pt x="15513" y="544853"/>
                    <a:pt x="8684" y="557229"/>
                  </a:cubicBezTo>
                  <a:cubicBezTo>
                    <a:pt x="-1155" y="575055"/>
                    <a:pt x="-7617" y="554165"/>
                    <a:pt x="17781" y="583484"/>
                  </a:cubicBezTo>
                  <a:cubicBezTo>
                    <a:pt x="18875" y="584744"/>
                    <a:pt x="19803" y="586317"/>
                    <a:pt x="21168" y="587150"/>
                  </a:cubicBezTo>
                  <a:cubicBezTo>
                    <a:pt x="37986" y="597367"/>
                    <a:pt x="57238" y="624596"/>
                    <a:pt x="62652" y="626801"/>
                  </a:cubicBezTo>
                  <a:cubicBezTo>
                    <a:pt x="64729" y="627650"/>
                    <a:pt x="67203" y="629483"/>
                    <a:pt x="67895" y="631442"/>
                  </a:cubicBezTo>
                  <a:cubicBezTo>
                    <a:pt x="72155" y="643497"/>
                    <a:pt x="87659" y="642894"/>
                    <a:pt x="94719" y="661544"/>
                  </a:cubicBezTo>
                  <a:cubicBezTo>
                    <a:pt x="110895" y="665332"/>
                    <a:pt x="117312" y="685197"/>
                    <a:pt x="102155" y="695770"/>
                  </a:cubicBezTo>
                  <a:cubicBezTo>
                    <a:pt x="100885" y="696654"/>
                    <a:pt x="59085" y="744618"/>
                    <a:pt x="43646" y="761178"/>
                  </a:cubicBezTo>
                  <a:cubicBezTo>
                    <a:pt x="76691" y="757642"/>
                    <a:pt x="113785" y="754588"/>
                    <a:pt x="154406" y="751956"/>
                  </a:cubicBezTo>
                  <a:cubicBezTo>
                    <a:pt x="172595" y="733784"/>
                    <a:pt x="194651" y="714435"/>
                    <a:pt x="196949" y="71043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6" name="Google Shape;4056;p33"/>
            <p:cNvSpPr/>
            <p:nvPr/>
          </p:nvSpPr>
          <p:spPr>
            <a:xfrm>
              <a:off x="10815181" y="3485258"/>
              <a:ext cx="197727" cy="300333"/>
            </a:xfrm>
            <a:custGeom>
              <a:rect b="b" l="l" r="r" t="t"/>
              <a:pathLst>
                <a:path extrusionOk="0" h="300333" w="197727">
                  <a:moveTo>
                    <a:pt x="95825" y="176464"/>
                  </a:moveTo>
                  <a:cubicBezTo>
                    <a:pt x="204137" y="114205"/>
                    <a:pt x="193721" y="122764"/>
                    <a:pt x="162492" y="76926"/>
                  </a:cubicBezTo>
                  <a:cubicBezTo>
                    <a:pt x="142493" y="49269"/>
                    <a:pt x="119508" y="24281"/>
                    <a:pt x="95720" y="0"/>
                  </a:cubicBezTo>
                  <a:cubicBezTo>
                    <a:pt x="90828" y="7419"/>
                    <a:pt x="78801" y="26621"/>
                    <a:pt x="62027" y="36843"/>
                  </a:cubicBezTo>
                  <a:cubicBezTo>
                    <a:pt x="57080" y="39857"/>
                    <a:pt x="61275" y="43498"/>
                    <a:pt x="51225" y="50505"/>
                  </a:cubicBezTo>
                  <a:cubicBezTo>
                    <a:pt x="49128" y="51972"/>
                    <a:pt x="2390" y="106114"/>
                    <a:pt x="2084" y="106440"/>
                  </a:cubicBezTo>
                  <a:cubicBezTo>
                    <a:pt x="-1524" y="110353"/>
                    <a:pt x="-1559" y="106706"/>
                    <a:pt x="11100" y="118741"/>
                  </a:cubicBezTo>
                  <a:cubicBezTo>
                    <a:pt x="14713" y="122172"/>
                    <a:pt x="19058" y="128696"/>
                    <a:pt x="20914" y="129822"/>
                  </a:cubicBezTo>
                  <a:cubicBezTo>
                    <a:pt x="37733" y="140038"/>
                    <a:pt x="56985" y="167267"/>
                    <a:pt x="62399" y="169472"/>
                  </a:cubicBezTo>
                  <a:cubicBezTo>
                    <a:pt x="64476" y="170321"/>
                    <a:pt x="66955" y="172154"/>
                    <a:pt x="67642" y="174113"/>
                  </a:cubicBezTo>
                  <a:cubicBezTo>
                    <a:pt x="71842" y="185987"/>
                    <a:pt x="87386" y="185515"/>
                    <a:pt x="94465" y="204216"/>
                  </a:cubicBezTo>
                  <a:cubicBezTo>
                    <a:pt x="110642" y="208003"/>
                    <a:pt x="117059" y="227868"/>
                    <a:pt x="101901" y="238436"/>
                  </a:cubicBezTo>
                  <a:cubicBezTo>
                    <a:pt x="100717" y="239260"/>
                    <a:pt x="56077" y="290202"/>
                    <a:pt x="47592" y="299751"/>
                  </a:cubicBezTo>
                  <a:cubicBezTo>
                    <a:pt x="82634" y="300067"/>
                    <a:pt x="115649" y="300273"/>
                    <a:pt x="146301" y="300333"/>
                  </a:cubicBezTo>
                  <a:cubicBezTo>
                    <a:pt x="247889" y="275626"/>
                    <a:pt x="181834" y="236226"/>
                    <a:pt x="95825" y="17646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7" name="Google Shape;4057;p33"/>
            <p:cNvSpPr/>
            <p:nvPr/>
          </p:nvSpPr>
          <p:spPr>
            <a:xfrm>
              <a:off x="9477891" y="3012866"/>
              <a:ext cx="164105" cy="753528"/>
            </a:xfrm>
            <a:custGeom>
              <a:rect b="b" l="l" r="r" t="t"/>
              <a:pathLst>
                <a:path extrusionOk="0" h="753528" w="164105">
                  <a:moveTo>
                    <a:pt x="158410" y="710327"/>
                  </a:moveTo>
                  <a:cubicBezTo>
                    <a:pt x="161832" y="698699"/>
                    <a:pt x="168359" y="692842"/>
                    <a:pt x="154481" y="686985"/>
                  </a:cubicBezTo>
                  <a:cubicBezTo>
                    <a:pt x="138485" y="680235"/>
                    <a:pt x="157321" y="685825"/>
                    <a:pt x="129680" y="666045"/>
                  </a:cubicBezTo>
                  <a:cubicBezTo>
                    <a:pt x="118977" y="658385"/>
                    <a:pt x="126714" y="656235"/>
                    <a:pt x="105460" y="636837"/>
                  </a:cubicBezTo>
                  <a:cubicBezTo>
                    <a:pt x="93454" y="625877"/>
                    <a:pt x="82049" y="614234"/>
                    <a:pt x="70960" y="599693"/>
                  </a:cubicBezTo>
                  <a:cubicBezTo>
                    <a:pt x="72300" y="597467"/>
                    <a:pt x="73936" y="595247"/>
                    <a:pt x="75998" y="594022"/>
                  </a:cubicBezTo>
                  <a:cubicBezTo>
                    <a:pt x="95847" y="582193"/>
                    <a:pt x="99083" y="562131"/>
                    <a:pt x="134813" y="529930"/>
                  </a:cubicBezTo>
                  <a:cubicBezTo>
                    <a:pt x="137422" y="525936"/>
                    <a:pt x="144396" y="516940"/>
                    <a:pt x="145931" y="511385"/>
                  </a:cubicBezTo>
                  <a:cubicBezTo>
                    <a:pt x="167486" y="494307"/>
                    <a:pt x="122590" y="468490"/>
                    <a:pt x="99329" y="436238"/>
                  </a:cubicBezTo>
                  <a:cubicBezTo>
                    <a:pt x="88893" y="421767"/>
                    <a:pt x="71763" y="413479"/>
                    <a:pt x="64267" y="396627"/>
                  </a:cubicBezTo>
                  <a:cubicBezTo>
                    <a:pt x="64011" y="396055"/>
                    <a:pt x="63324" y="395507"/>
                    <a:pt x="62717" y="395281"/>
                  </a:cubicBezTo>
                  <a:cubicBezTo>
                    <a:pt x="45085" y="388711"/>
                    <a:pt x="76941" y="375878"/>
                    <a:pt x="81251" y="361005"/>
                  </a:cubicBezTo>
                  <a:cubicBezTo>
                    <a:pt x="81357" y="360658"/>
                    <a:pt x="117201" y="322791"/>
                    <a:pt x="128465" y="318627"/>
                  </a:cubicBezTo>
                  <a:cubicBezTo>
                    <a:pt x="134461" y="316412"/>
                    <a:pt x="133518" y="307396"/>
                    <a:pt x="140643" y="306170"/>
                  </a:cubicBezTo>
                  <a:cubicBezTo>
                    <a:pt x="141009" y="306110"/>
                    <a:pt x="140838" y="303533"/>
                    <a:pt x="141104" y="302162"/>
                  </a:cubicBezTo>
                  <a:cubicBezTo>
                    <a:pt x="146910" y="272175"/>
                    <a:pt x="147381" y="284100"/>
                    <a:pt x="141380" y="269644"/>
                  </a:cubicBezTo>
                  <a:cubicBezTo>
                    <a:pt x="111351" y="261245"/>
                    <a:pt x="83961" y="206782"/>
                    <a:pt x="66405" y="185756"/>
                  </a:cubicBezTo>
                  <a:cubicBezTo>
                    <a:pt x="64438" y="183396"/>
                    <a:pt x="58392" y="182748"/>
                    <a:pt x="52019" y="168784"/>
                  </a:cubicBezTo>
                  <a:cubicBezTo>
                    <a:pt x="56631" y="164796"/>
                    <a:pt x="59049" y="159170"/>
                    <a:pt x="63083" y="154996"/>
                  </a:cubicBezTo>
                  <a:cubicBezTo>
                    <a:pt x="80152" y="137321"/>
                    <a:pt x="102435" y="130600"/>
                    <a:pt x="132660" y="96721"/>
                  </a:cubicBezTo>
                  <a:cubicBezTo>
                    <a:pt x="141340" y="86991"/>
                    <a:pt x="151064" y="78668"/>
                    <a:pt x="162484" y="71772"/>
                  </a:cubicBezTo>
                  <a:cubicBezTo>
                    <a:pt x="158876" y="66769"/>
                    <a:pt x="165846" y="66719"/>
                    <a:pt x="163678" y="57422"/>
                  </a:cubicBezTo>
                  <a:cubicBezTo>
                    <a:pt x="165655" y="50204"/>
                    <a:pt x="144326" y="31614"/>
                    <a:pt x="137532" y="24537"/>
                  </a:cubicBezTo>
                  <a:cubicBezTo>
                    <a:pt x="123699" y="10126"/>
                    <a:pt x="117778" y="3581"/>
                    <a:pt x="114778" y="0"/>
                  </a:cubicBezTo>
                  <a:cubicBezTo>
                    <a:pt x="94467" y="542"/>
                    <a:pt x="74302" y="1080"/>
                    <a:pt x="54322" y="1612"/>
                  </a:cubicBezTo>
                  <a:cubicBezTo>
                    <a:pt x="61758" y="8815"/>
                    <a:pt x="64317" y="15671"/>
                    <a:pt x="71497" y="22382"/>
                  </a:cubicBezTo>
                  <a:cubicBezTo>
                    <a:pt x="131842" y="78829"/>
                    <a:pt x="106715" y="38581"/>
                    <a:pt x="53098" y="111061"/>
                  </a:cubicBezTo>
                  <a:cubicBezTo>
                    <a:pt x="47910" y="118068"/>
                    <a:pt x="29034" y="125542"/>
                    <a:pt x="23882" y="132574"/>
                  </a:cubicBezTo>
                  <a:cubicBezTo>
                    <a:pt x="18809" y="139501"/>
                    <a:pt x="15111" y="144740"/>
                    <a:pt x="10555" y="146708"/>
                  </a:cubicBezTo>
                  <a:cubicBezTo>
                    <a:pt x="169" y="151199"/>
                    <a:pt x="1649" y="164806"/>
                    <a:pt x="1168" y="165946"/>
                  </a:cubicBezTo>
                  <a:cubicBezTo>
                    <a:pt x="-1748" y="172838"/>
                    <a:pt x="1228" y="178815"/>
                    <a:pt x="5347" y="183160"/>
                  </a:cubicBezTo>
                  <a:cubicBezTo>
                    <a:pt x="15001" y="193356"/>
                    <a:pt x="16998" y="203075"/>
                    <a:pt x="29120" y="211187"/>
                  </a:cubicBezTo>
                  <a:cubicBezTo>
                    <a:pt x="33962" y="214427"/>
                    <a:pt x="45968" y="240636"/>
                    <a:pt x="50078" y="245328"/>
                  </a:cubicBezTo>
                  <a:cubicBezTo>
                    <a:pt x="54408" y="250270"/>
                    <a:pt x="60549" y="253751"/>
                    <a:pt x="64413" y="258970"/>
                  </a:cubicBezTo>
                  <a:cubicBezTo>
                    <a:pt x="85536" y="287515"/>
                    <a:pt x="68406" y="264274"/>
                    <a:pt x="91452" y="285667"/>
                  </a:cubicBezTo>
                  <a:cubicBezTo>
                    <a:pt x="85245" y="292392"/>
                    <a:pt x="79771" y="299776"/>
                    <a:pt x="73941" y="306753"/>
                  </a:cubicBezTo>
                  <a:cubicBezTo>
                    <a:pt x="53575" y="331114"/>
                    <a:pt x="46385" y="330390"/>
                    <a:pt x="43966" y="337212"/>
                  </a:cubicBezTo>
                  <a:cubicBezTo>
                    <a:pt x="39666" y="349372"/>
                    <a:pt x="20189" y="367238"/>
                    <a:pt x="16907" y="382282"/>
                  </a:cubicBezTo>
                  <a:cubicBezTo>
                    <a:pt x="13199" y="387611"/>
                    <a:pt x="8011" y="387842"/>
                    <a:pt x="9145" y="401736"/>
                  </a:cubicBezTo>
                  <a:cubicBezTo>
                    <a:pt x="10033" y="412675"/>
                    <a:pt x="20675" y="427955"/>
                    <a:pt x="25010" y="430050"/>
                  </a:cubicBezTo>
                  <a:cubicBezTo>
                    <a:pt x="46872" y="440618"/>
                    <a:pt x="48427" y="452532"/>
                    <a:pt x="59054" y="462477"/>
                  </a:cubicBezTo>
                  <a:cubicBezTo>
                    <a:pt x="114958" y="514766"/>
                    <a:pt x="97653" y="492434"/>
                    <a:pt x="87137" y="507688"/>
                  </a:cubicBezTo>
                  <a:cubicBezTo>
                    <a:pt x="18934" y="606700"/>
                    <a:pt x="-3373" y="601883"/>
                    <a:pt x="39009" y="638700"/>
                  </a:cubicBezTo>
                  <a:cubicBezTo>
                    <a:pt x="87724" y="681184"/>
                    <a:pt x="98872" y="696263"/>
                    <a:pt x="105365" y="702190"/>
                  </a:cubicBezTo>
                  <a:cubicBezTo>
                    <a:pt x="108651" y="705183"/>
                    <a:pt x="104903" y="698010"/>
                    <a:pt x="54403" y="753162"/>
                  </a:cubicBezTo>
                  <a:cubicBezTo>
                    <a:pt x="75225" y="753262"/>
                    <a:pt x="96148" y="753383"/>
                    <a:pt x="117161" y="753529"/>
                  </a:cubicBezTo>
                  <a:cubicBezTo>
                    <a:pt x="121005" y="750048"/>
                    <a:pt x="125871" y="745512"/>
                    <a:pt x="132740" y="739620"/>
                  </a:cubicBezTo>
                  <a:cubicBezTo>
                    <a:pt x="144376" y="729630"/>
                    <a:pt x="154085" y="725034"/>
                    <a:pt x="158410" y="7103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8" name="Google Shape;4058;p33"/>
            <p:cNvSpPr/>
            <p:nvPr/>
          </p:nvSpPr>
          <p:spPr>
            <a:xfrm>
              <a:off x="8751737" y="3032390"/>
              <a:ext cx="162238" cy="747500"/>
            </a:xfrm>
            <a:custGeom>
              <a:rect b="b" l="l" r="r" t="t"/>
              <a:pathLst>
                <a:path extrusionOk="0" h="747500" w="162238">
                  <a:moveTo>
                    <a:pt x="119577" y="733583"/>
                  </a:moveTo>
                  <a:cubicBezTo>
                    <a:pt x="162406" y="713451"/>
                    <a:pt x="179541" y="663348"/>
                    <a:pt x="139998" y="650223"/>
                  </a:cubicBezTo>
                  <a:cubicBezTo>
                    <a:pt x="138433" y="649700"/>
                    <a:pt x="137078" y="648364"/>
                    <a:pt x="135793" y="647229"/>
                  </a:cubicBezTo>
                  <a:cubicBezTo>
                    <a:pt x="95433" y="611552"/>
                    <a:pt x="96522" y="605017"/>
                    <a:pt x="94314" y="602746"/>
                  </a:cubicBezTo>
                  <a:cubicBezTo>
                    <a:pt x="51129" y="558178"/>
                    <a:pt x="49804" y="559705"/>
                    <a:pt x="55740" y="552623"/>
                  </a:cubicBezTo>
                  <a:cubicBezTo>
                    <a:pt x="56021" y="552292"/>
                    <a:pt x="99291" y="495925"/>
                    <a:pt x="121474" y="479691"/>
                  </a:cubicBezTo>
                  <a:cubicBezTo>
                    <a:pt x="131815" y="472121"/>
                    <a:pt x="148322" y="446630"/>
                    <a:pt x="148538" y="445932"/>
                  </a:cubicBezTo>
                  <a:cubicBezTo>
                    <a:pt x="155818" y="440156"/>
                    <a:pt x="165738" y="438393"/>
                    <a:pt x="152286" y="410651"/>
                  </a:cubicBezTo>
                  <a:cubicBezTo>
                    <a:pt x="149040" y="403961"/>
                    <a:pt x="131112" y="396311"/>
                    <a:pt x="127786" y="386898"/>
                  </a:cubicBezTo>
                  <a:cubicBezTo>
                    <a:pt x="127073" y="384879"/>
                    <a:pt x="124524" y="382995"/>
                    <a:pt x="122387" y="382121"/>
                  </a:cubicBezTo>
                  <a:cubicBezTo>
                    <a:pt x="116807" y="379851"/>
                    <a:pt x="96978" y="351803"/>
                    <a:pt x="79658" y="341280"/>
                  </a:cubicBezTo>
                  <a:cubicBezTo>
                    <a:pt x="78248" y="340421"/>
                    <a:pt x="77295" y="338804"/>
                    <a:pt x="76166" y="337508"/>
                  </a:cubicBezTo>
                  <a:cubicBezTo>
                    <a:pt x="51119" y="308596"/>
                    <a:pt x="44782" y="333123"/>
                    <a:pt x="123566" y="243886"/>
                  </a:cubicBezTo>
                  <a:cubicBezTo>
                    <a:pt x="164017" y="198073"/>
                    <a:pt x="146897" y="199991"/>
                    <a:pt x="117976" y="160984"/>
                  </a:cubicBezTo>
                  <a:cubicBezTo>
                    <a:pt x="107264" y="146533"/>
                    <a:pt x="91635" y="157689"/>
                    <a:pt x="72222" y="117515"/>
                  </a:cubicBezTo>
                  <a:cubicBezTo>
                    <a:pt x="96276" y="83505"/>
                    <a:pt x="127966" y="65765"/>
                    <a:pt x="136044" y="46010"/>
                  </a:cubicBezTo>
                  <a:cubicBezTo>
                    <a:pt x="135001" y="37275"/>
                    <a:pt x="104469" y="18690"/>
                    <a:pt x="82924" y="0"/>
                  </a:cubicBezTo>
                  <a:cubicBezTo>
                    <a:pt x="57245" y="633"/>
                    <a:pt x="43236" y="974"/>
                    <a:pt x="43206" y="974"/>
                  </a:cubicBezTo>
                  <a:cubicBezTo>
                    <a:pt x="37562" y="1291"/>
                    <a:pt x="31360" y="1346"/>
                    <a:pt x="24742" y="1221"/>
                  </a:cubicBezTo>
                  <a:cubicBezTo>
                    <a:pt x="37075" y="11608"/>
                    <a:pt x="76497" y="44789"/>
                    <a:pt x="76813" y="45050"/>
                  </a:cubicBezTo>
                  <a:cubicBezTo>
                    <a:pt x="71630" y="49264"/>
                    <a:pt x="65930" y="62063"/>
                    <a:pt x="54159" y="67970"/>
                  </a:cubicBezTo>
                  <a:cubicBezTo>
                    <a:pt x="52333" y="68889"/>
                    <a:pt x="39042" y="93144"/>
                    <a:pt x="38706" y="93210"/>
                  </a:cubicBezTo>
                  <a:cubicBezTo>
                    <a:pt x="31536" y="94722"/>
                    <a:pt x="34135" y="101764"/>
                    <a:pt x="28385" y="109484"/>
                  </a:cubicBezTo>
                  <a:cubicBezTo>
                    <a:pt x="-4043" y="153027"/>
                    <a:pt x="65865" y="173727"/>
                    <a:pt x="73452" y="182200"/>
                  </a:cubicBezTo>
                  <a:cubicBezTo>
                    <a:pt x="82287" y="192075"/>
                    <a:pt x="81590" y="191844"/>
                    <a:pt x="94048" y="203136"/>
                  </a:cubicBezTo>
                  <a:cubicBezTo>
                    <a:pt x="92051" y="212920"/>
                    <a:pt x="87375" y="205933"/>
                    <a:pt x="86959" y="212217"/>
                  </a:cubicBezTo>
                  <a:cubicBezTo>
                    <a:pt x="86748" y="215487"/>
                    <a:pt x="85012" y="217360"/>
                    <a:pt x="82242" y="218516"/>
                  </a:cubicBezTo>
                  <a:cubicBezTo>
                    <a:pt x="73843" y="222007"/>
                    <a:pt x="72744" y="233680"/>
                    <a:pt x="63020" y="235694"/>
                  </a:cubicBezTo>
                  <a:cubicBezTo>
                    <a:pt x="62684" y="235759"/>
                    <a:pt x="49448" y="254500"/>
                    <a:pt x="40366" y="262476"/>
                  </a:cubicBezTo>
                  <a:cubicBezTo>
                    <a:pt x="31987" y="269835"/>
                    <a:pt x="16819" y="292613"/>
                    <a:pt x="14547" y="296566"/>
                  </a:cubicBezTo>
                  <a:cubicBezTo>
                    <a:pt x="4336" y="303066"/>
                    <a:pt x="2063" y="316427"/>
                    <a:pt x="7201" y="325302"/>
                  </a:cubicBezTo>
                  <a:cubicBezTo>
                    <a:pt x="13097" y="335484"/>
                    <a:pt x="8511" y="329195"/>
                    <a:pt x="12469" y="340165"/>
                  </a:cubicBezTo>
                  <a:cubicBezTo>
                    <a:pt x="26844" y="348227"/>
                    <a:pt x="26072" y="355500"/>
                    <a:pt x="31646" y="360332"/>
                  </a:cubicBezTo>
                  <a:cubicBezTo>
                    <a:pt x="48881" y="375290"/>
                    <a:pt x="79743" y="405975"/>
                    <a:pt x="95839" y="421757"/>
                  </a:cubicBezTo>
                  <a:cubicBezTo>
                    <a:pt x="107380" y="433068"/>
                    <a:pt x="100440" y="420692"/>
                    <a:pt x="91344" y="439342"/>
                  </a:cubicBezTo>
                  <a:cubicBezTo>
                    <a:pt x="89322" y="443486"/>
                    <a:pt x="82498" y="442717"/>
                    <a:pt x="70351" y="462211"/>
                  </a:cubicBezTo>
                  <a:cubicBezTo>
                    <a:pt x="61761" y="475989"/>
                    <a:pt x="51390" y="481856"/>
                    <a:pt x="44762" y="491148"/>
                  </a:cubicBezTo>
                  <a:cubicBezTo>
                    <a:pt x="40221" y="497522"/>
                    <a:pt x="36548" y="504418"/>
                    <a:pt x="30176" y="509311"/>
                  </a:cubicBezTo>
                  <a:cubicBezTo>
                    <a:pt x="27436" y="511410"/>
                    <a:pt x="34897" y="505001"/>
                    <a:pt x="16187" y="529940"/>
                  </a:cubicBezTo>
                  <a:cubicBezTo>
                    <a:pt x="-3817" y="556616"/>
                    <a:pt x="-5719" y="545882"/>
                    <a:pt x="12936" y="585548"/>
                  </a:cubicBezTo>
                  <a:cubicBezTo>
                    <a:pt x="20477" y="589225"/>
                    <a:pt x="23754" y="596764"/>
                    <a:pt x="28410" y="603018"/>
                  </a:cubicBezTo>
                  <a:cubicBezTo>
                    <a:pt x="34095" y="610668"/>
                    <a:pt x="57802" y="628820"/>
                    <a:pt x="62122" y="644080"/>
                  </a:cubicBezTo>
                  <a:cubicBezTo>
                    <a:pt x="63361" y="648465"/>
                    <a:pt x="84650" y="658209"/>
                    <a:pt x="88594" y="671560"/>
                  </a:cubicBezTo>
                  <a:cubicBezTo>
                    <a:pt x="89422" y="674378"/>
                    <a:pt x="89668" y="667195"/>
                    <a:pt x="101760" y="682716"/>
                  </a:cubicBezTo>
                  <a:cubicBezTo>
                    <a:pt x="95533" y="690074"/>
                    <a:pt x="87345" y="695509"/>
                    <a:pt x="81454" y="703224"/>
                  </a:cubicBezTo>
                  <a:cubicBezTo>
                    <a:pt x="80712" y="704199"/>
                    <a:pt x="75664" y="703892"/>
                    <a:pt x="74465" y="705987"/>
                  </a:cubicBezTo>
                  <a:cubicBezTo>
                    <a:pt x="72167" y="709985"/>
                    <a:pt x="50105" y="729333"/>
                    <a:pt x="31927" y="747501"/>
                  </a:cubicBezTo>
                  <a:cubicBezTo>
                    <a:pt x="57270" y="745859"/>
                    <a:pt x="83978" y="744387"/>
                    <a:pt x="111920" y="743066"/>
                  </a:cubicBezTo>
                  <a:cubicBezTo>
                    <a:pt x="116908" y="738751"/>
                    <a:pt x="115227" y="735632"/>
                    <a:pt x="119577" y="7335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9" name="Google Shape;4059;p33"/>
            <p:cNvSpPr/>
            <p:nvPr/>
          </p:nvSpPr>
          <p:spPr>
            <a:xfrm>
              <a:off x="10603477" y="2980498"/>
              <a:ext cx="164125" cy="802521"/>
            </a:xfrm>
            <a:custGeom>
              <a:rect b="b" l="l" r="r" t="t"/>
              <a:pathLst>
                <a:path extrusionOk="0" h="802521" w="164125">
                  <a:moveTo>
                    <a:pt x="159835" y="736606"/>
                  </a:moveTo>
                  <a:cubicBezTo>
                    <a:pt x="171726" y="720679"/>
                    <a:pt x="148570" y="719589"/>
                    <a:pt x="146759" y="714656"/>
                  </a:cubicBezTo>
                  <a:cubicBezTo>
                    <a:pt x="142218" y="702300"/>
                    <a:pt x="127196" y="700196"/>
                    <a:pt x="123433" y="691858"/>
                  </a:cubicBezTo>
                  <a:cubicBezTo>
                    <a:pt x="114683" y="672449"/>
                    <a:pt x="97252" y="666527"/>
                    <a:pt x="70955" y="632045"/>
                  </a:cubicBezTo>
                  <a:cubicBezTo>
                    <a:pt x="76520" y="622793"/>
                    <a:pt x="80609" y="627881"/>
                    <a:pt x="96464" y="605941"/>
                  </a:cubicBezTo>
                  <a:cubicBezTo>
                    <a:pt x="128245" y="561981"/>
                    <a:pt x="132931" y="570223"/>
                    <a:pt x="144857" y="546621"/>
                  </a:cubicBezTo>
                  <a:cubicBezTo>
                    <a:pt x="152529" y="531411"/>
                    <a:pt x="161666" y="535103"/>
                    <a:pt x="125079" y="497000"/>
                  </a:cubicBezTo>
                  <a:cubicBezTo>
                    <a:pt x="116248" y="487803"/>
                    <a:pt x="106715" y="478847"/>
                    <a:pt x="99319" y="468595"/>
                  </a:cubicBezTo>
                  <a:cubicBezTo>
                    <a:pt x="88888" y="454124"/>
                    <a:pt x="71753" y="445836"/>
                    <a:pt x="64257" y="428985"/>
                  </a:cubicBezTo>
                  <a:cubicBezTo>
                    <a:pt x="63474" y="427222"/>
                    <a:pt x="61728" y="428191"/>
                    <a:pt x="56114" y="423665"/>
                  </a:cubicBezTo>
                  <a:cubicBezTo>
                    <a:pt x="62446" y="415302"/>
                    <a:pt x="112510" y="356871"/>
                    <a:pt x="128455" y="350974"/>
                  </a:cubicBezTo>
                  <a:cubicBezTo>
                    <a:pt x="134446" y="348759"/>
                    <a:pt x="133508" y="339743"/>
                    <a:pt x="140633" y="338517"/>
                  </a:cubicBezTo>
                  <a:cubicBezTo>
                    <a:pt x="140964" y="338462"/>
                    <a:pt x="139815" y="340798"/>
                    <a:pt x="144973" y="314885"/>
                  </a:cubicBezTo>
                  <a:cubicBezTo>
                    <a:pt x="147321" y="311806"/>
                    <a:pt x="144877" y="310440"/>
                    <a:pt x="141375" y="301991"/>
                  </a:cubicBezTo>
                  <a:cubicBezTo>
                    <a:pt x="109138" y="292975"/>
                    <a:pt x="71698" y="220490"/>
                    <a:pt x="65717" y="217310"/>
                  </a:cubicBezTo>
                  <a:cubicBezTo>
                    <a:pt x="58818" y="213649"/>
                    <a:pt x="54975" y="207606"/>
                    <a:pt x="52019" y="201131"/>
                  </a:cubicBezTo>
                  <a:cubicBezTo>
                    <a:pt x="53740" y="199645"/>
                    <a:pt x="55276" y="197771"/>
                    <a:pt x="56786" y="195687"/>
                  </a:cubicBezTo>
                  <a:cubicBezTo>
                    <a:pt x="73675" y="172396"/>
                    <a:pt x="96865" y="165112"/>
                    <a:pt x="114783" y="146935"/>
                  </a:cubicBezTo>
                  <a:cubicBezTo>
                    <a:pt x="139760" y="121594"/>
                    <a:pt x="146408" y="113829"/>
                    <a:pt x="162479" y="104119"/>
                  </a:cubicBezTo>
                  <a:cubicBezTo>
                    <a:pt x="158876" y="99122"/>
                    <a:pt x="165695" y="98976"/>
                    <a:pt x="163778" y="90096"/>
                  </a:cubicBezTo>
                  <a:cubicBezTo>
                    <a:pt x="160763" y="75831"/>
                    <a:pt x="106077" y="25411"/>
                    <a:pt x="84648" y="0"/>
                  </a:cubicBezTo>
                  <a:cubicBezTo>
                    <a:pt x="65005" y="688"/>
                    <a:pt x="44689" y="1386"/>
                    <a:pt x="23776" y="2095"/>
                  </a:cubicBezTo>
                  <a:cubicBezTo>
                    <a:pt x="27404" y="12160"/>
                    <a:pt x="34333" y="20810"/>
                    <a:pt x="37454" y="22317"/>
                  </a:cubicBezTo>
                  <a:cubicBezTo>
                    <a:pt x="59385" y="32925"/>
                    <a:pt x="60835" y="44774"/>
                    <a:pt x="71497" y="54744"/>
                  </a:cubicBezTo>
                  <a:cubicBezTo>
                    <a:pt x="131496" y="110865"/>
                    <a:pt x="106635" y="71059"/>
                    <a:pt x="53098" y="143424"/>
                  </a:cubicBezTo>
                  <a:cubicBezTo>
                    <a:pt x="47910" y="150430"/>
                    <a:pt x="29035" y="157905"/>
                    <a:pt x="23882" y="164937"/>
                  </a:cubicBezTo>
                  <a:cubicBezTo>
                    <a:pt x="18809" y="171863"/>
                    <a:pt x="15111" y="177107"/>
                    <a:pt x="10555" y="179071"/>
                  </a:cubicBezTo>
                  <a:cubicBezTo>
                    <a:pt x="174" y="183561"/>
                    <a:pt x="1649" y="197168"/>
                    <a:pt x="1167" y="198309"/>
                  </a:cubicBezTo>
                  <a:cubicBezTo>
                    <a:pt x="-1748" y="205200"/>
                    <a:pt x="1228" y="211177"/>
                    <a:pt x="5347" y="215522"/>
                  </a:cubicBezTo>
                  <a:cubicBezTo>
                    <a:pt x="15001" y="225718"/>
                    <a:pt x="16998" y="235438"/>
                    <a:pt x="29120" y="243550"/>
                  </a:cubicBezTo>
                  <a:cubicBezTo>
                    <a:pt x="33962" y="246790"/>
                    <a:pt x="45968" y="272999"/>
                    <a:pt x="50078" y="277690"/>
                  </a:cubicBezTo>
                  <a:cubicBezTo>
                    <a:pt x="54408" y="282633"/>
                    <a:pt x="60549" y="286114"/>
                    <a:pt x="64413" y="291332"/>
                  </a:cubicBezTo>
                  <a:cubicBezTo>
                    <a:pt x="86509" y="321194"/>
                    <a:pt x="65326" y="293784"/>
                    <a:pt x="91457" y="318029"/>
                  </a:cubicBezTo>
                  <a:cubicBezTo>
                    <a:pt x="85250" y="324755"/>
                    <a:pt x="79776" y="332138"/>
                    <a:pt x="73946" y="339115"/>
                  </a:cubicBezTo>
                  <a:cubicBezTo>
                    <a:pt x="53570" y="363491"/>
                    <a:pt x="46390" y="362748"/>
                    <a:pt x="43971" y="369574"/>
                  </a:cubicBezTo>
                  <a:cubicBezTo>
                    <a:pt x="39677" y="381719"/>
                    <a:pt x="20194" y="399611"/>
                    <a:pt x="16912" y="414644"/>
                  </a:cubicBezTo>
                  <a:cubicBezTo>
                    <a:pt x="13194" y="419984"/>
                    <a:pt x="8016" y="420205"/>
                    <a:pt x="9150" y="434098"/>
                  </a:cubicBezTo>
                  <a:cubicBezTo>
                    <a:pt x="10038" y="445038"/>
                    <a:pt x="20680" y="460317"/>
                    <a:pt x="25016" y="462412"/>
                  </a:cubicBezTo>
                  <a:cubicBezTo>
                    <a:pt x="51829" y="475381"/>
                    <a:pt x="34569" y="477024"/>
                    <a:pt x="98526" y="530864"/>
                  </a:cubicBezTo>
                  <a:cubicBezTo>
                    <a:pt x="88351" y="540237"/>
                    <a:pt x="89134" y="537173"/>
                    <a:pt x="87142" y="540046"/>
                  </a:cubicBezTo>
                  <a:cubicBezTo>
                    <a:pt x="40765" y="607388"/>
                    <a:pt x="32090" y="605765"/>
                    <a:pt x="19015" y="637992"/>
                  </a:cubicBezTo>
                  <a:cubicBezTo>
                    <a:pt x="12356" y="654407"/>
                    <a:pt x="31749" y="664729"/>
                    <a:pt x="39014" y="671058"/>
                  </a:cubicBezTo>
                  <a:cubicBezTo>
                    <a:pt x="87729" y="713536"/>
                    <a:pt x="98862" y="728610"/>
                    <a:pt x="105370" y="734547"/>
                  </a:cubicBezTo>
                  <a:cubicBezTo>
                    <a:pt x="106951" y="735989"/>
                    <a:pt x="108190" y="733352"/>
                    <a:pt x="91863" y="747401"/>
                  </a:cubicBezTo>
                  <a:cubicBezTo>
                    <a:pt x="63655" y="771656"/>
                    <a:pt x="49099" y="791280"/>
                    <a:pt x="42411" y="801663"/>
                  </a:cubicBezTo>
                  <a:cubicBezTo>
                    <a:pt x="61382" y="801964"/>
                    <a:pt x="80027" y="802250"/>
                    <a:pt x="98336" y="802522"/>
                  </a:cubicBezTo>
                  <a:cubicBezTo>
                    <a:pt x="107492" y="794284"/>
                    <a:pt x="121496" y="780938"/>
                    <a:pt x="148229" y="759516"/>
                  </a:cubicBezTo>
                  <a:cubicBezTo>
                    <a:pt x="155249" y="751986"/>
                    <a:pt x="158209" y="745703"/>
                    <a:pt x="159835" y="7366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0" name="Google Shape;4060;p33"/>
            <p:cNvSpPr/>
            <p:nvPr/>
          </p:nvSpPr>
          <p:spPr>
            <a:xfrm>
              <a:off x="9099030" y="3022861"/>
              <a:ext cx="169160" cy="744271"/>
            </a:xfrm>
            <a:custGeom>
              <a:rect b="b" l="l" r="r" t="t"/>
              <a:pathLst>
                <a:path extrusionOk="0" h="744271" w="169160">
                  <a:moveTo>
                    <a:pt x="152281" y="675839"/>
                  </a:moveTo>
                  <a:cubicBezTo>
                    <a:pt x="145011" y="656632"/>
                    <a:pt x="129045" y="657255"/>
                    <a:pt x="124655" y="644838"/>
                  </a:cubicBezTo>
                  <a:cubicBezTo>
                    <a:pt x="123943" y="642819"/>
                    <a:pt x="121394" y="640936"/>
                    <a:pt x="119251" y="640061"/>
                  </a:cubicBezTo>
                  <a:cubicBezTo>
                    <a:pt x="113672" y="637791"/>
                    <a:pt x="93843" y="609743"/>
                    <a:pt x="76523" y="599220"/>
                  </a:cubicBezTo>
                  <a:cubicBezTo>
                    <a:pt x="74104" y="597754"/>
                    <a:pt x="77662" y="598653"/>
                    <a:pt x="54797" y="577577"/>
                  </a:cubicBezTo>
                  <a:cubicBezTo>
                    <a:pt x="125388" y="494955"/>
                    <a:pt x="150480" y="477255"/>
                    <a:pt x="155096" y="462703"/>
                  </a:cubicBezTo>
                  <a:cubicBezTo>
                    <a:pt x="191703" y="451332"/>
                    <a:pt x="135182" y="413062"/>
                    <a:pt x="114530" y="384412"/>
                  </a:cubicBezTo>
                  <a:cubicBezTo>
                    <a:pt x="104093" y="369941"/>
                    <a:pt x="86964" y="361653"/>
                    <a:pt x="79468" y="344801"/>
                  </a:cubicBezTo>
                  <a:cubicBezTo>
                    <a:pt x="78670" y="342998"/>
                    <a:pt x="76834" y="344028"/>
                    <a:pt x="71038" y="339261"/>
                  </a:cubicBezTo>
                  <a:cubicBezTo>
                    <a:pt x="102438" y="295969"/>
                    <a:pt x="117259" y="295728"/>
                    <a:pt x="114811" y="283597"/>
                  </a:cubicBezTo>
                  <a:cubicBezTo>
                    <a:pt x="143200" y="259779"/>
                    <a:pt x="129768" y="261265"/>
                    <a:pt x="137806" y="257975"/>
                  </a:cubicBezTo>
                  <a:cubicBezTo>
                    <a:pt x="138508" y="257689"/>
                    <a:pt x="137821" y="253525"/>
                    <a:pt x="137430" y="251215"/>
                  </a:cubicBezTo>
                  <a:cubicBezTo>
                    <a:pt x="137219" y="249964"/>
                    <a:pt x="135819" y="248864"/>
                    <a:pt x="135739" y="247643"/>
                  </a:cubicBezTo>
                  <a:cubicBezTo>
                    <a:pt x="135352" y="241701"/>
                    <a:pt x="135127" y="239757"/>
                    <a:pt x="132768" y="238547"/>
                  </a:cubicBezTo>
                  <a:cubicBezTo>
                    <a:pt x="132522" y="221293"/>
                    <a:pt x="125945" y="223669"/>
                    <a:pt x="118373" y="211152"/>
                  </a:cubicBezTo>
                  <a:cubicBezTo>
                    <a:pt x="113004" y="202282"/>
                    <a:pt x="104931" y="195149"/>
                    <a:pt x="101600" y="184953"/>
                  </a:cubicBezTo>
                  <a:cubicBezTo>
                    <a:pt x="101193" y="183717"/>
                    <a:pt x="99834" y="182818"/>
                    <a:pt x="99021" y="181683"/>
                  </a:cubicBezTo>
                  <a:cubicBezTo>
                    <a:pt x="92754" y="173028"/>
                    <a:pt x="96653" y="157884"/>
                    <a:pt x="93276" y="154936"/>
                  </a:cubicBezTo>
                  <a:cubicBezTo>
                    <a:pt x="93477" y="154655"/>
                    <a:pt x="93798" y="154399"/>
                    <a:pt x="93903" y="154102"/>
                  </a:cubicBezTo>
                  <a:cubicBezTo>
                    <a:pt x="99673" y="138471"/>
                    <a:pt x="113451" y="128717"/>
                    <a:pt x="122161" y="115260"/>
                  </a:cubicBezTo>
                  <a:cubicBezTo>
                    <a:pt x="130776" y="101945"/>
                    <a:pt x="215486" y="80000"/>
                    <a:pt x="134158" y="18369"/>
                  </a:cubicBezTo>
                  <a:cubicBezTo>
                    <a:pt x="124349" y="10935"/>
                    <a:pt x="117375" y="4892"/>
                    <a:pt x="112197" y="0"/>
                  </a:cubicBezTo>
                  <a:cubicBezTo>
                    <a:pt x="87576" y="633"/>
                    <a:pt x="63718" y="1246"/>
                    <a:pt x="40713" y="1833"/>
                  </a:cubicBezTo>
                  <a:cubicBezTo>
                    <a:pt x="50492" y="10116"/>
                    <a:pt x="61129" y="18886"/>
                    <a:pt x="66427" y="27018"/>
                  </a:cubicBezTo>
                  <a:cubicBezTo>
                    <a:pt x="75925" y="41589"/>
                    <a:pt x="93647" y="45497"/>
                    <a:pt x="107611" y="62163"/>
                  </a:cubicBezTo>
                  <a:cubicBezTo>
                    <a:pt x="110405" y="65503"/>
                    <a:pt x="111344" y="64790"/>
                    <a:pt x="115373" y="67166"/>
                  </a:cubicBezTo>
                  <a:cubicBezTo>
                    <a:pt x="115177" y="67498"/>
                    <a:pt x="59283" y="124939"/>
                    <a:pt x="48841" y="125180"/>
                  </a:cubicBezTo>
                  <a:cubicBezTo>
                    <a:pt x="43212" y="142570"/>
                    <a:pt x="41441" y="146086"/>
                    <a:pt x="42926" y="149983"/>
                  </a:cubicBezTo>
                  <a:cubicBezTo>
                    <a:pt x="68525" y="217190"/>
                    <a:pt x="28596" y="132278"/>
                    <a:pt x="94997" y="242927"/>
                  </a:cubicBezTo>
                  <a:cubicBezTo>
                    <a:pt x="96146" y="244851"/>
                    <a:pt x="96306" y="242711"/>
                    <a:pt x="91766" y="246036"/>
                  </a:cubicBezTo>
                  <a:cubicBezTo>
                    <a:pt x="64446" y="266052"/>
                    <a:pt x="78224" y="264375"/>
                    <a:pt x="69834" y="271176"/>
                  </a:cubicBezTo>
                  <a:cubicBezTo>
                    <a:pt x="54566" y="283547"/>
                    <a:pt x="31355" y="317070"/>
                    <a:pt x="30718" y="319184"/>
                  </a:cubicBezTo>
                  <a:cubicBezTo>
                    <a:pt x="22906" y="321309"/>
                    <a:pt x="25124" y="329572"/>
                    <a:pt x="21632" y="334439"/>
                  </a:cubicBezTo>
                  <a:cubicBezTo>
                    <a:pt x="15857" y="342465"/>
                    <a:pt x="20563" y="368715"/>
                    <a:pt x="40206" y="378218"/>
                  </a:cubicBezTo>
                  <a:cubicBezTo>
                    <a:pt x="62117" y="388817"/>
                    <a:pt x="63598" y="400686"/>
                    <a:pt x="74250" y="410646"/>
                  </a:cubicBezTo>
                  <a:cubicBezTo>
                    <a:pt x="122141" y="455440"/>
                    <a:pt x="107059" y="435816"/>
                    <a:pt x="97350" y="452411"/>
                  </a:cubicBezTo>
                  <a:cubicBezTo>
                    <a:pt x="91961" y="461628"/>
                    <a:pt x="83231" y="468223"/>
                    <a:pt x="77692" y="477355"/>
                  </a:cubicBezTo>
                  <a:cubicBezTo>
                    <a:pt x="77070" y="478390"/>
                    <a:pt x="71997" y="478671"/>
                    <a:pt x="71034" y="480851"/>
                  </a:cubicBezTo>
                  <a:cubicBezTo>
                    <a:pt x="70888" y="481188"/>
                    <a:pt x="11762" y="553959"/>
                    <a:pt x="9640" y="555607"/>
                  </a:cubicBezTo>
                  <a:cubicBezTo>
                    <a:pt x="-1790" y="564447"/>
                    <a:pt x="2992" y="576356"/>
                    <a:pt x="995" y="580410"/>
                  </a:cubicBezTo>
                  <a:cubicBezTo>
                    <a:pt x="-2231" y="586954"/>
                    <a:pt x="2731" y="588793"/>
                    <a:pt x="10959" y="594790"/>
                  </a:cubicBezTo>
                  <a:cubicBezTo>
                    <a:pt x="36624" y="634873"/>
                    <a:pt x="119979" y="694444"/>
                    <a:pt x="104761" y="701135"/>
                  </a:cubicBezTo>
                  <a:cubicBezTo>
                    <a:pt x="104500" y="701250"/>
                    <a:pt x="78409" y="730991"/>
                    <a:pt x="66794" y="744271"/>
                  </a:cubicBezTo>
                  <a:cubicBezTo>
                    <a:pt x="87782" y="743995"/>
                    <a:pt x="109066" y="743764"/>
                    <a:pt x="130626" y="743568"/>
                  </a:cubicBezTo>
                  <a:cubicBezTo>
                    <a:pt x="142241" y="730534"/>
                    <a:pt x="159802" y="711176"/>
                    <a:pt x="159938" y="711085"/>
                  </a:cubicBezTo>
                  <a:cubicBezTo>
                    <a:pt x="175557" y="700206"/>
                    <a:pt x="168944" y="679742"/>
                    <a:pt x="152281" y="6758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1" name="Google Shape;4061;p33"/>
            <p:cNvSpPr/>
            <p:nvPr/>
          </p:nvSpPr>
          <p:spPr>
            <a:xfrm>
              <a:off x="9876732" y="3003568"/>
              <a:ext cx="163777" cy="767416"/>
            </a:xfrm>
            <a:custGeom>
              <a:rect b="b" l="l" r="r" t="t"/>
              <a:pathLst>
                <a:path extrusionOk="0" h="767416" w="163777">
                  <a:moveTo>
                    <a:pt x="146244" y="742322"/>
                  </a:moveTo>
                  <a:cubicBezTo>
                    <a:pt x="152711" y="734813"/>
                    <a:pt x="170985" y="724064"/>
                    <a:pt x="160704" y="697558"/>
                  </a:cubicBezTo>
                  <a:cubicBezTo>
                    <a:pt x="162756" y="691747"/>
                    <a:pt x="146876" y="681144"/>
                    <a:pt x="140574" y="679049"/>
                  </a:cubicBezTo>
                  <a:cubicBezTo>
                    <a:pt x="135070" y="677226"/>
                    <a:pt x="103666" y="643763"/>
                    <a:pt x="99411" y="639107"/>
                  </a:cubicBezTo>
                  <a:cubicBezTo>
                    <a:pt x="97474" y="636987"/>
                    <a:pt x="96872" y="633617"/>
                    <a:pt x="94885" y="631563"/>
                  </a:cubicBezTo>
                  <a:cubicBezTo>
                    <a:pt x="38404" y="573277"/>
                    <a:pt x="54148" y="590425"/>
                    <a:pt x="60611" y="576924"/>
                  </a:cubicBezTo>
                  <a:cubicBezTo>
                    <a:pt x="66130" y="565396"/>
                    <a:pt x="108252" y="518598"/>
                    <a:pt x="122040" y="508507"/>
                  </a:cubicBezTo>
                  <a:cubicBezTo>
                    <a:pt x="137609" y="497105"/>
                    <a:pt x="139004" y="482288"/>
                    <a:pt x="158983" y="467324"/>
                  </a:cubicBezTo>
                  <a:cubicBezTo>
                    <a:pt x="163228" y="431305"/>
                    <a:pt x="133610" y="430592"/>
                    <a:pt x="128352" y="415719"/>
                  </a:cubicBezTo>
                  <a:cubicBezTo>
                    <a:pt x="127639" y="413700"/>
                    <a:pt x="125090" y="411816"/>
                    <a:pt x="122948" y="410942"/>
                  </a:cubicBezTo>
                  <a:cubicBezTo>
                    <a:pt x="117368" y="408672"/>
                    <a:pt x="97539" y="380624"/>
                    <a:pt x="80219" y="370101"/>
                  </a:cubicBezTo>
                  <a:cubicBezTo>
                    <a:pt x="77996" y="368750"/>
                    <a:pt x="79933" y="367871"/>
                    <a:pt x="59075" y="348990"/>
                  </a:cubicBezTo>
                  <a:cubicBezTo>
                    <a:pt x="65603" y="335896"/>
                    <a:pt x="64585" y="337533"/>
                    <a:pt x="101007" y="298154"/>
                  </a:cubicBezTo>
                  <a:cubicBezTo>
                    <a:pt x="168401" y="225292"/>
                    <a:pt x="153579" y="237065"/>
                    <a:pt x="118543" y="189805"/>
                  </a:cubicBezTo>
                  <a:cubicBezTo>
                    <a:pt x="113525" y="183034"/>
                    <a:pt x="93480" y="176419"/>
                    <a:pt x="88081" y="169954"/>
                  </a:cubicBezTo>
                  <a:cubicBezTo>
                    <a:pt x="61459" y="138059"/>
                    <a:pt x="79206" y="147432"/>
                    <a:pt x="81072" y="132956"/>
                  </a:cubicBezTo>
                  <a:cubicBezTo>
                    <a:pt x="160504" y="59406"/>
                    <a:pt x="139671" y="78829"/>
                    <a:pt x="105086" y="46909"/>
                  </a:cubicBezTo>
                  <a:cubicBezTo>
                    <a:pt x="78267" y="22186"/>
                    <a:pt x="63611" y="8097"/>
                    <a:pt x="55724" y="0"/>
                  </a:cubicBezTo>
                  <a:cubicBezTo>
                    <a:pt x="37154" y="517"/>
                    <a:pt x="18570" y="1035"/>
                    <a:pt x="0" y="1552"/>
                  </a:cubicBezTo>
                  <a:cubicBezTo>
                    <a:pt x="11681" y="20825"/>
                    <a:pt x="32282" y="37184"/>
                    <a:pt x="77374" y="73867"/>
                  </a:cubicBezTo>
                  <a:cubicBezTo>
                    <a:pt x="72176" y="78101"/>
                    <a:pt x="66536" y="90859"/>
                    <a:pt x="54720" y="96786"/>
                  </a:cubicBezTo>
                  <a:cubicBezTo>
                    <a:pt x="52894" y="97705"/>
                    <a:pt x="39603" y="121961"/>
                    <a:pt x="39267" y="122026"/>
                  </a:cubicBezTo>
                  <a:cubicBezTo>
                    <a:pt x="32092" y="123538"/>
                    <a:pt x="34696" y="130580"/>
                    <a:pt x="28946" y="138300"/>
                  </a:cubicBezTo>
                  <a:cubicBezTo>
                    <a:pt x="-3853" y="182341"/>
                    <a:pt x="65774" y="201820"/>
                    <a:pt x="74013" y="211017"/>
                  </a:cubicBezTo>
                  <a:cubicBezTo>
                    <a:pt x="82863" y="220907"/>
                    <a:pt x="82181" y="220686"/>
                    <a:pt x="94609" y="231952"/>
                  </a:cubicBezTo>
                  <a:cubicBezTo>
                    <a:pt x="92607" y="241736"/>
                    <a:pt x="87936" y="234750"/>
                    <a:pt x="87519" y="241033"/>
                  </a:cubicBezTo>
                  <a:cubicBezTo>
                    <a:pt x="87309" y="244303"/>
                    <a:pt x="85573" y="246177"/>
                    <a:pt x="82803" y="247332"/>
                  </a:cubicBezTo>
                  <a:cubicBezTo>
                    <a:pt x="74404" y="250823"/>
                    <a:pt x="73305" y="262496"/>
                    <a:pt x="63581" y="264510"/>
                  </a:cubicBezTo>
                  <a:cubicBezTo>
                    <a:pt x="63250" y="264576"/>
                    <a:pt x="50009" y="283316"/>
                    <a:pt x="40927" y="291292"/>
                  </a:cubicBezTo>
                  <a:cubicBezTo>
                    <a:pt x="32548" y="298651"/>
                    <a:pt x="17380" y="321430"/>
                    <a:pt x="15107" y="325383"/>
                  </a:cubicBezTo>
                  <a:cubicBezTo>
                    <a:pt x="4897" y="331892"/>
                    <a:pt x="2629" y="345243"/>
                    <a:pt x="7762" y="354119"/>
                  </a:cubicBezTo>
                  <a:cubicBezTo>
                    <a:pt x="13617" y="364235"/>
                    <a:pt x="9102" y="358107"/>
                    <a:pt x="13030" y="368981"/>
                  </a:cubicBezTo>
                  <a:cubicBezTo>
                    <a:pt x="27415" y="377053"/>
                    <a:pt x="26623" y="384306"/>
                    <a:pt x="32207" y="389148"/>
                  </a:cubicBezTo>
                  <a:cubicBezTo>
                    <a:pt x="41996" y="397637"/>
                    <a:pt x="66516" y="421094"/>
                    <a:pt x="66828" y="421425"/>
                  </a:cubicBezTo>
                  <a:cubicBezTo>
                    <a:pt x="115101" y="473246"/>
                    <a:pt x="103400" y="444586"/>
                    <a:pt x="91900" y="468153"/>
                  </a:cubicBezTo>
                  <a:cubicBezTo>
                    <a:pt x="89878" y="472297"/>
                    <a:pt x="83054" y="471529"/>
                    <a:pt x="70907" y="491022"/>
                  </a:cubicBezTo>
                  <a:cubicBezTo>
                    <a:pt x="62322" y="504805"/>
                    <a:pt x="51961" y="510637"/>
                    <a:pt x="45318" y="519959"/>
                  </a:cubicBezTo>
                  <a:cubicBezTo>
                    <a:pt x="40777" y="526333"/>
                    <a:pt x="37104" y="533230"/>
                    <a:pt x="30732" y="538122"/>
                  </a:cubicBezTo>
                  <a:cubicBezTo>
                    <a:pt x="30401" y="538378"/>
                    <a:pt x="14877" y="565472"/>
                    <a:pt x="9152" y="565753"/>
                  </a:cubicBezTo>
                  <a:cubicBezTo>
                    <a:pt x="-2243" y="585709"/>
                    <a:pt x="-3728" y="577738"/>
                    <a:pt x="13492" y="614364"/>
                  </a:cubicBezTo>
                  <a:cubicBezTo>
                    <a:pt x="21053" y="618051"/>
                    <a:pt x="24335" y="625591"/>
                    <a:pt x="28986" y="631844"/>
                  </a:cubicBezTo>
                  <a:cubicBezTo>
                    <a:pt x="34671" y="639494"/>
                    <a:pt x="58378" y="657647"/>
                    <a:pt x="62698" y="672906"/>
                  </a:cubicBezTo>
                  <a:cubicBezTo>
                    <a:pt x="63932" y="677261"/>
                    <a:pt x="85267" y="687166"/>
                    <a:pt x="89170" y="700381"/>
                  </a:cubicBezTo>
                  <a:cubicBezTo>
                    <a:pt x="90003" y="703199"/>
                    <a:pt x="90244" y="696016"/>
                    <a:pt x="102336" y="711537"/>
                  </a:cubicBezTo>
                  <a:cubicBezTo>
                    <a:pt x="96104" y="718886"/>
                    <a:pt x="87916" y="724320"/>
                    <a:pt x="82025" y="732036"/>
                  </a:cubicBezTo>
                  <a:cubicBezTo>
                    <a:pt x="81283" y="733010"/>
                    <a:pt x="76235" y="732704"/>
                    <a:pt x="75036" y="734798"/>
                  </a:cubicBezTo>
                  <a:cubicBezTo>
                    <a:pt x="73782" y="736983"/>
                    <a:pt x="57104" y="752609"/>
                    <a:pt x="42779" y="766337"/>
                  </a:cubicBezTo>
                  <a:cubicBezTo>
                    <a:pt x="67289" y="766683"/>
                    <a:pt x="91769" y="767045"/>
                    <a:pt x="116184" y="767417"/>
                  </a:cubicBezTo>
                  <a:cubicBezTo>
                    <a:pt x="116596" y="766613"/>
                    <a:pt x="116962" y="765729"/>
                    <a:pt x="117243" y="764704"/>
                  </a:cubicBezTo>
                  <a:cubicBezTo>
                    <a:pt x="118041" y="761872"/>
                    <a:pt x="130936" y="760108"/>
                    <a:pt x="146244" y="7423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2" name="Google Shape;4062;p33"/>
            <p:cNvSpPr/>
            <p:nvPr/>
          </p:nvSpPr>
          <p:spPr>
            <a:xfrm>
              <a:off x="10224666" y="2992719"/>
              <a:ext cx="169069" cy="784243"/>
            </a:xfrm>
            <a:custGeom>
              <a:rect b="b" l="l" r="r" t="t"/>
              <a:pathLst>
                <a:path extrusionOk="0" h="784243" w="169069">
                  <a:moveTo>
                    <a:pt x="126547" y="777824"/>
                  </a:moveTo>
                  <a:cubicBezTo>
                    <a:pt x="137169" y="767854"/>
                    <a:pt x="157661" y="742780"/>
                    <a:pt x="159883" y="741232"/>
                  </a:cubicBezTo>
                  <a:cubicBezTo>
                    <a:pt x="175498" y="730348"/>
                    <a:pt x="168885" y="709880"/>
                    <a:pt x="152222" y="705982"/>
                  </a:cubicBezTo>
                  <a:cubicBezTo>
                    <a:pt x="144951" y="686774"/>
                    <a:pt x="128986" y="687392"/>
                    <a:pt x="124596" y="674981"/>
                  </a:cubicBezTo>
                  <a:cubicBezTo>
                    <a:pt x="123883" y="672961"/>
                    <a:pt x="121334" y="671078"/>
                    <a:pt x="119192" y="670204"/>
                  </a:cubicBezTo>
                  <a:cubicBezTo>
                    <a:pt x="113612" y="667933"/>
                    <a:pt x="93783" y="639886"/>
                    <a:pt x="76463" y="629363"/>
                  </a:cubicBezTo>
                  <a:cubicBezTo>
                    <a:pt x="75053" y="628504"/>
                    <a:pt x="74100" y="626886"/>
                    <a:pt x="72971" y="625586"/>
                  </a:cubicBezTo>
                  <a:cubicBezTo>
                    <a:pt x="46810" y="595388"/>
                    <a:pt x="53468" y="616901"/>
                    <a:pt x="63603" y="598542"/>
                  </a:cubicBezTo>
                  <a:cubicBezTo>
                    <a:pt x="70653" y="585769"/>
                    <a:pt x="115148" y="542286"/>
                    <a:pt x="116156" y="536203"/>
                  </a:cubicBezTo>
                  <a:cubicBezTo>
                    <a:pt x="116638" y="533280"/>
                    <a:pt x="129327" y="530070"/>
                    <a:pt x="142588" y="510823"/>
                  </a:cubicBezTo>
                  <a:cubicBezTo>
                    <a:pt x="150395" y="499496"/>
                    <a:pt x="152447" y="501013"/>
                    <a:pt x="155036" y="492841"/>
                  </a:cubicBezTo>
                  <a:cubicBezTo>
                    <a:pt x="166406" y="489310"/>
                    <a:pt x="172281" y="478269"/>
                    <a:pt x="159306" y="463633"/>
                  </a:cubicBezTo>
                  <a:cubicBezTo>
                    <a:pt x="149939" y="453069"/>
                    <a:pt x="83006" y="383040"/>
                    <a:pt x="79408" y="374938"/>
                  </a:cubicBezTo>
                  <a:cubicBezTo>
                    <a:pt x="78605" y="373135"/>
                    <a:pt x="76774" y="374165"/>
                    <a:pt x="70979" y="369398"/>
                  </a:cubicBezTo>
                  <a:cubicBezTo>
                    <a:pt x="102168" y="326397"/>
                    <a:pt x="117190" y="325805"/>
                    <a:pt x="114751" y="313735"/>
                  </a:cubicBezTo>
                  <a:cubicBezTo>
                    <a:pt x="143135" y="289916"/>
                    <a:pt x="129673" y="291418"/>
                    <a:pt x="137741" y="288113"/>
                  </a:cubicBezTo>
                  <a:cubicBezTo>
                    <a:pt x="138444" y="287827"/>
                    <a:pt x="137756" y="283663"/>
                    <a:pt x="137365" y="281352"/>
                  </a:cubicBezTo>
                  <a:cubicBezTo>
                    <a:pt x="130973" y="243469"/>
                    <a:pt x="108389" y="236056"/>
                    <a:pt x="101530" y="215090"/>
                  </a:cubicBezTo>
                  <a:cubicBezTo>
                    <a:pt x="101124" y="213854"/>
                    <a:pt x="99764" y="212955"/>
                    <a:pt x="98951" y="211820"/>
                  </a:cubicBezTo>
                  <a:cubicBezTo>
                    <a:pt x="92705" y="203196"/>
                    <a:pt x="96568" y="188002"/>
                    <a:pt x="93206" y="185073"/>
                  </a:cubicBezTo>
                  <a:cubicBezTo>
                    <a:pt x="93407" y="184792"/>
                    <a:pt x="93728" y="184536"/>
                    <a:pt x="93833" y="184239"/>
                  </a:cubicBezTo>
                  <a:cubicBezTo>
                    <a:pt x="99604" y="168608"/>
                    <a:pt x="113381" y="158854"/>
                    <a:pt x="122092" y="145398"/>
                  </a:cubicBezTo>
                  <a:cubicBezTo>
                    <a:pt x="131565" y="130756"/>
                    <a:pt x="214965" y="109795"/>
                    <a:pt x="134089" y="48506"/>
                  </a:cubicBezTo>
                  <a:cubicBezTo>
                    <a:pt x="95564" y="19313"/>
                    <a:pt x="102208" y="16400"/>
                    <a:pt x="82785" y="0"/>
                  </a:cubicBezTo>
                  <a:cubicBezTo>
                    <a:pt x="60728" y="663"/>
                    <a:pt x="38426" y="1331"/>
                    <a:pt x="15922" y="1994"/>
                  </a:cubicBezTo>
                  <a:cubicBezTo>
                    <a:pt x="18015" y="10372"/>
                    <a:pt x="23900" y="16154"/>
                    <a:pt x="28893" y="22317"/>
                  </a:cubicBezTo>
                  <a:cubicBezTo>
                    <a:pt x="35987" y="22990"/>
                    <a:pt x="72600" y="65438"/>
                    <a:pt x="80613" y="70778"/>
                  </a:cubicBezTo>
                  <a:cubicBezTo>
                    <a:pt x="113843" y="92959"/>
                    <a:pt x="104992" y="93024"/>
                    <a:pt x="111625" y="95485"/>
                  </a:cubicBezTo>
                  <a:cubicBezTo>
                    <a:pt x="118750" y="98127"/>
                    <a:pt x="115363" y="96284"/>
                    <a:pt x="89493" y="122021"/>
                  </a:cubicBezTo>
                  <a:cubicBezTo>
                    <a:pt x="84456" y="127034"/>
                    <a:pt x="58646" y="155097"/>
                    <a:pt x="48782" y="155323"/>
                  </a:cubicBezTo>
                  <a:cubicBezTo>
                    <a:pt x="43152" y="172712"/>
                    <a:pt x="41381" y="176228"/>
                    <a:pt x="42866" y="180126"/>
                  </a:cubicBezTo>
                  <a:cubicBezTo>
                    <a:pt x="48245" y="194255"/>
                    <a:pt x="45992" y="203487"/>
                    <a:pt x="57226" y="214306"/>
                  </a:cubicBezTo>
                  <a:cubicBezTo>
                    <a:pt x="65249" y="222032"/>
                    <a:pt x="93793" y="271723"/>
                    <a:pt x="95615" y="273988"/>
                  </a:cubicBezTo>
                  <a:cubicBezTo>
                    <a:pt x="86036" y="278670"/>
                    <a:pt x="74250" y="286651"/>
                    <a:pt x="72911" y="297275"/>
                  </a:cubicBezTo>
                  <a:cubicBezTo>
                    <a:pt x="72359" y="301650"/>
                    <a:pt x="61205" y="303990"/>
                    <a:pt x="42244" y="333384"/>
                  </a:cubicBezTo>
                  <a:cubicBezTo>
                    <a:pt x="38682" y="338904"/>
                    <a:pt x="32661" y="342656"/>
                    <a:pt x="30664" y="349332"/>
                  </a:cubicBezTo>
                  <a:cubicBezTo>
                    <a:pt x="22851" y="351456"/>
                    <a:pt x="25069" y="359719"/>
                    <a:pt x="21577" y="364586"/>
                  </a:cubicBezTo>
                  <a:cubicBezTo>
                    <a:pt x="14668" y="374190"/>
                    <a:pt x="23248" y="391906"/>
                    <a:pt x="29831" y="401685"/>
                  </a:cubicBezTo>
                  <a:cubicBezTo>
                    <a:pt x="33433" y="407045"/>
                    <a:pt x="53157" y="410089"/>
                    <a:pt x="66784" y="432084"/>
                  </a:cubicBezTo>
                  <a:cubicBezTo>
                    <a:pt x="71144" y="439126"/>
                    <a:pt x="102047" y="466611"/>
                    <a:pt x="108078" y="471961"/>
                  </a:cubicBezTo>
                  <a:cubicBezTo>
                    <a:pt x="95304" y="484236"/>
                    <a:pt x="79263" y="504820"/>
                    <a:pt x="77637" y="507502"/>
                  </a:cubicBezTo>
                  <a:cubicBezTo>
                    <a:pt x="77010" y="508537"/>
                    <a:pt x="71942" y="508818"/>
                    <a:pt x="70979" y="510998"/>
                  </a:cubicBezTo>
                  <a:cubicBezTo>
                    <a:pt x="67989" y="517809"/>
                    <a:pt x="29650" y="556898"/>
                    <a:pt x="14407" y="582986"/>
                  </a:cubicBezTo>
                  <a:cubicBezTo>
                    <a:pt x="3690" y="587592"/>
                    <a:pt x="-214" y="598979"/>
                    <a:pt x="2039" y="608216"/>
                  </a:cubicBezTo>
                  <a:cubicBezTo>
                    <a:pt x="-354" y="613259"/>
                    <a:pt x="-1709" y="616127"/>
                    <a:pt x="4212" y="620176"/>
                  </a:cubicBezTo>
                  <a:cubicBezTo>
                    <a:pt x="15596" y="627956"/>
                    <a:pt x="24984" y="645401"/>
                    <a:pt x="28441" y="648400"/>
                  </a:cubicBezTo>
                  <a:cubicBezTo>
                    <a:pt x="45540" y="663227"/>
                    <a:pt x="109312" y="725903"/>
                    <a:pt x="110271" y="727786"/>
                  </a:cubicBezTo>
                  <a:cubicBezTo>
                    <a:pt x="95780" y="739454"/>
                    <a:pt x="85760" y="754287"/>
                    <a:pt x="59559" y="783153"/>
                  </a:cubicBezTo>
                  <a:cubicBezTo>
                    <a:pt x="80061" y="783515"/>
                    <a:pt x="100411" y="783882"/>
                    <a:pt x="120597" y="784243"/>
                  </a:cubicBezTo>
                  <a:cubicBezTo>
                    <a:pt x="122082" y="782350"/>
                    <a:pt x="123983" y="780225"/>
                    <a:pt x="126547" y="7778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3" name="Google Shape;4063;p33"/>
            <p:cNvSpPr/>
            <p:nvPr/>
          </p:nvSpPr>
          <p:spPr>
            <a:xfrm>
              <a:off x="10761849" y="2974119"/>
              <a:ext cx="164182" cy="810889"/>
            </a:xfrm>
            <a:custGeom>
              <a:rect b="b" l="l" r="r" t="t"/>
              <a:pathLst>
                <a:path extrusionOk="0" h="810889" w="164182">
                  <a:moveTo>
                    <a:pt x="155233" y="749575"/>
                  </a:moveTo>
                  <a:cubicBezTo>
                    <a:pt x="170391" y="739012"/>
                    <a:pt x="163974" y="719142"/>
                    <a:pt x="147797" y="715355"/>
                  </a:cubicBezTo>
                  <a:cubicBezTo>
                    <a:pt x="140723" y="696659"/>
                    <a:pt x="125179" y="697126"/>
                    <a:pt x="120974" y="685252"/>
                  </a:cubicBezTo>
                  <a:cubicBezTo>
                    <a:pt x="120282" y="683293"/>
                    <a:pt x="117808" y="681460"/>
                    <a:pt x="115731" y="680611"/>
                  </a:cubicBezTo>
                  <a:cubicBezTo>
                    <a:pt x="110317" y="678406"/>
                    <a:pt x="91065" y="651177"/>
                    <a:pt x="74246" y="640961"/>
                  </a:cubicBezTo>
                  <a:cubicBezTo>
                    <a:pt x="72390" y="639835"/>
                    <a:pt x="68045" y="633311"/>
                    <a:pt x="64432" y="629880"/>
                  </a:cubicBezTo>
                  <a:cubicBezTo>
                    <a:pt x="51773" y="617845"/>
                    <a:pt x="51808" y="621492"/>
                    <a:pt x="55416" y="617579"/>
                  </a:cubicBezTo>
                  <a:cubicBezTo>
                    <a:pt x="55717" y="617253"/>
                    <a:pt x="102460" y="563106"/>
                    <a:pt x="104557" y="561644"/>
                  </a:cubicBezTo>
                  <a:cubicBezTo>
                    <a:pt x="114607" y="554632"/>
                    <a:pt x="110412" y="550996"/>
                    <a:pt x="115359" y="547982"/>
                  </a:cubicBezTo>
                  <a:cubicBezTo>
                    <a:pt x="132138" y="537765"/>
                    <a:pt x="144160" y="518558"/>
                    <a:pt x="149052" y="511139"/>
                  </a:cubicBezTo>
                  <a:cubicBezTo>
                    <a:pt x="141736" y="503675"/>
                    <a:pt x="134356" y="496271"/>
                    <a:pt x="126950" y="488888"/>
                  </a:cubicBezTo>
                  <a:cubicBezTo>
                    <a:pt x="134667" y="483282"/>
                    <a:pt x="141842" y="478164"/>
                    <a:pt x="148520" y="473422"/>
                  </a:cubicBezTo>
                  <a:cubicBezTo>
                    <a:pt x="135570" y="459649"/>
                    <a:pt x="80021" y="400480"/>
                    <a:pt x="77111" y="393945"/>
                  </a:cubicBezTo>
                  <a:cubicBezTo>
                    <a:pt x="76334" y="392192"/>
                    <a:pt x="74552" y="393192"/>
                    <a:pt x="68928" y="388566"/>
                  </a:cubicBezTo>
                  <a:cubicBezTo>
                    <a:pt x="99399" y="346544"/>
                    <a:pt x="113804" y="346293"/>
                    <a:pt x="111426" y="334524"/>
                  </a:cubicBezTo>
                  <a:cubicBezTo>
                    <a:pt x="138987" y="311399"/>
                    <a:pt x="125946" y="312846"/>
                    <a:pt x="133748" y="309646"/>
                  </a:cubicBezTo>
                  <a:cubicBezTo>
                    <a:pt x="134431" y="309370"/>
                    <a:pt x="133763" y="305326"/>
                    <a:pt x="133387" y="303086"/>
                  </a:cubicBezTo>
                  <a:cubicBezTo>
                    <a:pt x="133181" y="301870"/>
                    <a:pt x="131822" y="300806"/>
                    <a:pt x="131741" y="299620"/>
                  </a:cubicBezTo>
                  <a:cubicBezTo>
                    <a:pt x="131370" y="293849"/>
                    <a:pt x="131144" y="291960"/>
                    <a:pt x="128856" y="290785"/>
                  </a:cubicBezTo>
                  <a:cubicBezTo>
                    <a:pt x="128626" y="274029"/>
                    <a:pt x="122233" y="276339"/>
                    <a:pt x="114878" y="264189"/>
                  </a:cubicBezTo>
                  <a:cubicBezTo>
                    <a:pt x="109665" y="255575"/>
                    <a:pt x="101827" y="248653"/>
                    <a:pt x="98591" y="238753"/>
                  </a:cubicBezTo>
                  <a:cubicBezTo>
                    <a:pt x="98200" y="237552"/>
                    <a:pt x="96875" y="236678"/>
                    <a:pt x="96082" y="235578"/>
                  </a:cubicBezTo>
                  <a:cubicBezTo>
                    <a:pt x="90016" y="227205"/>
                    <a:pt x="93769" y="212453"/>
                    <a:pt x="90503" y="209610"/>
                  </a:cubicBezTo>
                  <a:cubicBezTo>
                    <a:pt x="90699" y="209339"/>
                    <a:pt x="91010" y="209088"/>
                    <a:pt x="91115" y="208801"/>
                  </a:cubicBezTo>
                  <a:cubicBezTo>
                    <a:pt x="96720" y="193627"/>
                    <a:pt x="110096" y="184154"/>
                    <a:pt x="118551" y="171090"/>
                  </a:cubicBezTo>
                  <a:cubicBezTo>
                    <a:pt x="126910" y="158171"/>
                    <a:pt x="209161" y="136854"/>
                    <a:pt x="130201" y="77016"/>
                  </a:cubicBezTo>
                  <a:cubicBezTo>
                    <a:pt x="89785" y="46391"/>
                    <a:pt x="100598" y="45568"/>
                    <a:pt x="75325" y="25808"/>
                  </a:cubicBezTo>
                  <a:cubicBezTo>
                    <a:pt x="67593" y="19760"/>
                    <a:pt x="78085" y="23512"/>
                    <a:pt x="81356" y="14476"/>
                  </a:cubicBezTo>
                  <a:cubicBezTo>
                    <a:pt x="82495" y="11337"/>
                    <a:pt x="85154" y="10051"/>
                    <a:pt x="87081" y="7896"/>
                  </a:cubicBezTo>
                  <a:cubicBezTo>
                    <a:pt x="90573" y="3983"/>
                    <a:pt x="93303" y="1527"/>
                    <a:pt x="94928" y="0"/>
                  </a:cubicBezTo>
                  <a:cubicBezTo>
                    <a:pt x="73303" y="904"/>
                    <a:pt x="49766" y="1838"/>
                    <a:pt x="24544" y="2803"/>
                  </a:cubicBezTo>
                  <a:cubicBezTo>
                    <a:pt x="14468" y="8675"/>
                    <a:pt x="13625" y="24934"/>
                    <a:pt x="15893" y="30745"/>
                  </a:cubicBezTo>
                  <a:cubicBezTo>
                    <a:pt x="15592" y="38018"/>
                    <a:pt x="28964" y="53755"/>
                    <a:pt x="31728" y="54649"/>
                  </a:cubicBezTo>
                  <a:cubicBezTo>
                    <a:pt x="41026" y="57663"/>
                    <a:pt x="68848" y="92346"/>
                    <a:pt x="78275" y="98639"/>
                  </a:cubicBezTo>
                  <a:cubicBezTo>
                    <a:pt x="110538" y="120173"/>
                    <a:pt x="101948" y="120238"/>
                    <a:pt x="108385" y="122629"/>
                  </a:cubicBezTo>
                  <a:cubicBezTo>
                    <a:pt x="110939" y="123573"/>
                    <a:pt x="114782" y="124733"/>
                    <a:pt x="106684" y="129671"/>
                  </a:cubicBezTo>
                  <a:cubicBezTo>
                    <a:pt x="98059" y="134925"/>
                    <a:pt x="59636" y="180447"/>
                    <a:pt x="47373" y="180723"/>
                  </a:cubicBezTo>
                  <a:cubicBezTo>
                    <a:pt x="41909" y="197610"/>
                    <a:pt x="40188" y="201021"/>
                    <a:pt x="41628" y="204808"/>
                  </a:cubicBezTo>
                  <a:cubicBezTo>
                    <a:pt x="46851" y="218531"/>
                    <a:pt x="44663" y="227487"/>
                    <a:pt x="55571" y="237994"/>
                  </a:cubicBezTo>
                  <a:cubicBezTo>
                    <a:pt x="63379" y="245509"/>
                    <a:pt x="91060" y="293728"/>
                    <a:pt x="92851" y="295938"/>
                  </a:cubicBezTo>
                  <a:cubicBezTo>
                    <a:pt x="83559" y="300484"/>
                    <a:pt x="72104" y="308234"/>
                    <a:pt x="70804" y="318546"/>
                  </a:cubicBezTo>
                  <a:cubicBezTo>
                    <a:pt x="70267" y="322796"/>
                    <a:pt x="59440" y="325061"/>
                    <a:pt x="41026" y="353606"/>
                  </a:cubicBezTo>
                  <a:cubicBezTo>
                    <a:pt x="37569" y="358966"/>
                    <a:pt x="31723" y="362607"/>
                    <a:pt x="29782" y="369087"/>
                  </a:cubicBezTo>
                  <a:cubicBezTo>
                    <a:pt x="22195" y="371151"/>
                    <a:pt x="24353" y="379173"/>
                    <a:pt x="20956" y="383899"/>
                  </a:cubicBezTo>
                  <a:cubicBezTo>
                    <a:pt x="14248" y="393222"/>
                    <a:pt x="22582" y="410425"/>
                    <a:pt x="28969" y="419923"/>
                  </a:cubicBezTo>
                  <a:cubicBezTo>
                    <a:pt x="32471" y="425127"/>
                    <a:pt x="51613" y="428081"/>
                    <a:pt x="64849" y="449438"/>
                  </a:cubicBezTo>
                  <a:cubicBezTo>
                    <a:pt x="69073" y="456259"/>
                    <a:pt x="98897" y="482795"/>
                    <a:pt x="104943" y="488154"/>
                  </a:cubicBezTo>
                  <a:cubicBezTo>
                    <a:pt x="86835" y="505554"/>
                    <a:pt x="27328" y="573132"/>
                    <a:pt x="13997" y="595951"/>
                  </a:cubicBezTo>
                  <a:cubicBezTo>
                    <a:pt x="3590" y="600416"/>
                    <a:pt x="-198" y="611476"/>
                    <a:pt x="1990" y="620447"/>
                  </a:cubicBezTo>
                  <a:cubicBezTo>
                    <a:pt x="-333" y="625334"/>
                    <a:pt x="-1678" y="628117"/>
                    <a:pt x="4097" y="632055"/>
                  </a:cubicBezTo>
                  <a:cubicBezTo>
                    <a:pt x="15146" y="639609"/>
                    <a:pt x="24267" y="656547"/>
                    <a:pt x="27619" y="659455"/>
                  </a:cubicBezTo>
                  <a:cubicBezTo>
                    <a:pt x="53093" y="681551"/>
                    <a:pt x="106905" y="736205"/>
                    <a:pt x="107071" y="736531"/>
                  </a:cubicBezTo>
                  <a:cubicBezTo>
                    <a:pt x="101436" y="741062"/>
                    <a:pt x="102881" y="737963"/>
                    <a:pt x="99078" y="742714"/>
                  </a:cubicBezTo>
                  <a:cubicBezTo>
                    <a:pt x="62164" y="788849"/>
                    <a:pt x="39566" y="804918"/>
                    <a:pt x="41352" y="810267"/>
                  </a:cubicBezTo>
                  <a:cubicBezTo>
                    <a:pt x="61808" y="810508"/>
                    <a:pt x="81662" y="810714"/>
                    <a:pt x="100919" y="810890"/>
                  </a:cubicBezTo>
                  <a:cubicBezTo>
                    <a:pt x="109409" y="801341"/>
                    <a:pt x="154049" y="750404"/>
                    <a:pt x="155233" y="7495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4" name="Google Shape;4064;p33"/>
            <p:cNvSpPr/>
            <p:nvPr/>
          </p:nvSpPr>
          <p:spPr>
            <a:xfrm>
              <a:off x="8943978" y="3026779"/>
              <a:ext cx="159364" cy="744145"/>
            </a:xfrm>
            <a:custGeom>
              <a:rect b="b" l="l" r="r" t="t"/>
              <a:pathLst>
                <a:path extrusionOk="0" h="744145" w="159364">
                  <a:moveTo>
                    <a:pt x="155179" y="680566"/>
                  </a:moveTo>
                  <a:cubicBezTo>
                    <a:pt x="166724" y="665106"/>
                    <a:pt x="144241" y="664046"/>
                    <a:pt x="142475" y="659254"/>
                  </a:cubicBezTo>
                  <a:cubicBezTo>
                    <a:pt x="138069" y="647254"/>
                    <a:pt x="123479" y="645215"/>
                    <a:pt x="119831" y="637118"/>
                  </a:cubicBezTo>
                  <a:cubicBezTo>
                    <a:pt x="111336" y="618272"/>
                    <a:pt x="94413" y="612526"/>
                    <a:pt x="68884" y="579048"/>
                  </a:cubicBezTo>
                  <a:cubicBezTo>
                    <a:pt x="74283" y="570063"/>
                    <a:pt x="78256" y="575005"/>
                    <a:pt x="93655" y="553703"/>
                  </a:cubicBezTo>
                  <a:cubicBezTo>
                    <a:pt x="124512" y="511024"/>
                    <a:pt x="129063" y="519025"/>
                    <a:pt x="140643" y="496106"/>
                  </a:cubicBezTo>
                  <a:cubicBezTo>
                    <a:pt x="148089" y="481338"/>
                    <a:pt x="156960" y="484925"/>
                    <a:pt x="121442" y="447926"/>
                  </a:cubicBezTo>
                  <a:cubicBezTo>
                    <a:pt x="112872" y="438995"/>
                    <a:pt x="103610" y="430306"/>
                    <a:pt x="96435" y="420350"/>
                  </a:cubicBezTo>
                  <a:cubicBezTo>
                    <a:pt x="86304" y="406301"/>
                    <a:pt x="69666" y="398255"/>
                    <a:pt x="62391" y="381890"/>
                  </a:cubicBezTo>
                  <a:cubicBezTo>
                    <a:pt x="61628" y="380177"/>
                    <a:pt x="59938" y="381117"/>
                    <a:pt x="54484" y="376727"/>
                  </a:cubicBezTo>
                  <a:cubicBezTo>
                    <a:pt x="60655" y="368574"/>
                    <a:pt x="109234" y="311881"/>
                    <a:pt x="124723" y="306150"/>
                  </a:cubicBezTo>
                  <a:cubicBezTo>
                    <a:pt x="130543" y="304000"/>
                    <a:pt x="129630" y="295245"/>
                    <a:pt x="136549" y="294055"/>
                  </a:cubicBezTo>
                  <a:cubicBezTo>
                    <a:pt x="136870" y="294000"/>
                    <a:pt x="135756" y="296270"/>
                    <a:pt x="140764" y="271110"/>
                  </a:cubicBezTo>
                  <a:cubicBezTo>
                    <a:pt x="143042" y="268122"/>
                    <a:pt x="140674" y="266796"/>
                    <a:pt x="137272" y="258593"/>
                  </a:cubicBezTo>
                  <a:cubicBezTo>
                    <a:pt x="106038" y="249858"/>
                    <a:pt x="69571" y="179443"/>
                    <a:pt x="63811" y="176379"/>
                  </a:cubicBezTo>
                  <a:cubicBezTo>
                    <a:pt x="57113" y="172822"/>
                    <a:pt x="53385" y="166961"/>
                    <a:pt x="50515" y="160667"/>
                  </a:cubicBezTo>
                  <a:cubicBezTo>
                    <a:pt x="52186" y="159226"/>
                    <a:pt x="53676" y="157407"/>
                    <a:pt x="55146" y="155383"/>
                  </a:cubicBezTo>
                  <a:cubicBezTo>
                    <a:pt x="71543" y="132770"/>
                    <a:pt x="94061" y="125698"/>
                    <a:pt x="111457" y="108047"/>
                  </a:cubicBezTo>
                  <a:cubicBezTo>
                    <a:pt x="135706" y="83445"/>
                    <a:pt x="142159" y="75906"/>
                    <a:pt x="157768" y="66478"/>
                  </a:cubicBezTo>
                  <a:cubicBezTo>
                    <a:pt x="154271" y="61626"/>
                    <a:pt x="160889" y="61485"/>
                    <a:pt x="159027" y="52861"/>
                  </a:cubicBezTo>
                  <a:cubicBezTo>
                    <a:pt x="156544" y="41153"/>
                    <a:pt x="128702" y="16912"/>
                    <a:pt x="114156" y="0"/>
                  </a:cubicBezTo>
                  <a:cubicBezTo>
                    <a:pt x="93700" y="517"/>
                    <a:pt x="74192" y="1015"/>
                    <a:pt x="55718" y="1477"/>
                  </a:cubicBezTo>
                  <a:cubicBezTo>
                    <a:pt x="61879" y="8177"/>
                    <a:pt x="61920" y="11507"/>
                    <a:pt x="69426" y="18529"/>
                  </a:cubicBezTo>
                  <a:cubicBezTo>
                    <a:pt x="127623" y="72962"/>
                    <a:pt x="103750" y="34085"/>
                    <a:pt x="51558" y="104627"/>
                  </a:cubicBezTo>
                  <a:cubicBezTo>
                    <a:pt x="46521" y="111433"/>
                    <a:pt x="28197" y="118686"/>
                    <a:pt x="23190" y="125517"/>
                  </a:cubicBezTo>
                  <a:cubicBezTo>
                    <a:pt x="18087" y="132489"/>
                    <a:pt x="14620" y="137356"/>
                    <a:pt x="10250" y="139244"/>
                  </a:cubicBezTo>
                  <a:cubicBezTo>
                    <a:pt x="165" y="143604"/>
                    <a:pt x="1600" y="156815"/>
                    <a:pt x="1133" y="157925"/>
                  </a:cubicBezTo>
                  <a:cubicBezTo>
                    <a:pt x="-1697" y="164615"/>
                    <a:pt x="1193" y="170417"/>
                    <a:pt x="5192" y="174641"/>
                  </a:cubicBezTo>
                  <a:cubicBezTo>
                    <a:pt x="14565" y="184541"/>
                    <a:pt x="16501" y="193979"/>
                    <a:pt x="28272" y="201855"/>
                  </a:cubicBezTo>
                  <a:cubicBezTo>
                    <a:pt x="32974" y="204999"/>
                    <a:pt x="44629" y="230445"/>
                    <a:pt x="48618" y="235001"/>
                  </a:cubicBezTo>
                  <a:cubicBezTo>
                    <a:pt x="52823" y="239803"/>
                    <a:pt x="58784" y="243178"/>
                    <a:pt x="62537" y="248246"/>
                  </a:cubicBezTo>
                  <a:cubicBezTo>
                    <a:pt x="83986" y="277238"/>
                    <a:pt x="63415" y="250612"/>
                    <a:pt x="88788" y="274169"/>
                  </a:cubicBezTo>
                  <a:cubicBezTo>
                    <a:pt x="82762" y="280699"/>
                    <a:pt x="77449" y="287872"/>
                    <a:pt x="71784" y="294643"/>
                  </a:cubicBezTo>
                  <a:cubicBezTo>
                    <a:pt x="52000" y="318305"/>
                    <a:pt x="45031" y="317587"/>
                    <a:pt x="42683" y="324212"/>
                  </a:cubicBezTo>
                  <a:cubicBezTo>
                    <a:pt x="38513" y="336006"/>
                    <a:pt x="19597" y="353375"/>
                    <a:pt x="16411" y="367972"/>
                  </a:cubicBezTo>
                  <a:cubicBezTo>
                    <a:pt x="12804" y="373155"/>
                    <a:pt x="7771" y="373366"/>
                    <a:pt x="8870" y="386863"/>
                  </a:cubicBezTo>
                  <a:cubicBezTo>
                    <a:pt x="9733" y="397486"/>
                    <a:pt x="20064" y="412319"/>
                    <a:pt x="24273" y="414353"/>
                  </a:cubicBezTo>
                  <a:cubicBezTo>
                    <a:pt x="50309" y="426940"/>
                    <a:pt x="33546" y="428538"/>
                    <a:pt x="95647" y="480816"/>
                  </a:cubicBezTo>
                  <a:cubicBezTo>
                    <a:pt x="85767" y="489917"/>
                    <a:pt x="86525" y="486939"/>
                    <a:pt x="84593" y="489731"/>
                  </a:cubicBezTo>
                  <a:cubicBezTo>
                    <a:pt x="39557" y="555119"/>
                    <a:pt x="31147" y="553532"/>
                    <a:pt x="18448" y="584830"/>
                  </a:cubicBezTo>
                  <a:cubicBezTo>
                    <a:pt x="11981" y="600772"/>
                    <a:pt x="30811" y="610788"/>
                    <a:pt x="37866" y="616936"/>
                  </a:cubicBezTo>
                  <a:cubicBezTo>
                    <a:pt x="85165" y="658179"/>
                    <a:pt x="95973" y="672811"/>
                    <a:pt x="102295" y="678577"/>
                  </a:cubicBezTo>
                  <a:cubicBezTo>
                    <a:pt x="102601" y="678858"/>
                    <a:pt x="49531" y="727836"/>
                    <a:pt x="39667" y="744146"/>
                  </a:cubicBezTo>
                  <a:cubicBezTo>
                    <a:pt x="57710" y="743608"/>
                    <a:pt x="76109" y="743121"/>
                    <a:pt x="94839" y="742674"/>
                  </a:cubicBezTo>
                  <a:cubicBezTo>
                    <a:pt x="104417" y="738927"/>
                    <a:pt x="110805" y="729348"/>
                    <a:pt x="143910" y="702822"/>
                  </a:cubicBezTo>
                  <a:cubicBezTo>
                    <a:pt x="150678" y="695549"/>
                    <a:pt x="153583" y="689467"/>
                    <a:pt x="155179" y="6805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5" name="Google Shape;4065;p33"/>
            <p:cNvSpPr/>
            <p:nvPr/>
          </p:nvSpPr>
          <p:spPr>
            <a:xfrm>
              <a:off x="9331803" y="3018225"/>
              <a:ext cx="158443" cy="747495"/>
            </a:xfrm>
            <a:custGeom>
              <a:rect b="b" l="l" r="r" t="t"/>
              <a:pathLst>
                <a:path extrusionOk="0" h="747495" w="158443">
                  <a:moveTo>
                    <a:pt x="113243" y="738821"/>
                  </a:moveTo>
                  <a:cubicBezTo>
                    <a:pt x="114010" y="736049"/>
                    <a:pt x="126594" y="734271"/>
                    <a:pt x="141396" y="717077"/>
                  </a:cubicBezTo>
                  <a:cubicBezTo>
                    <a:pt x="147828" y="709588"/>
                    <a:pt x="165439" y="699382"/>
                    <a:pt x="155434" y="673599"/>
                  </a:cubicBezTo>
                  <a:cubicBezTo>
                    <a:pt x="157431" y="667954"/>
                    <a:pt x="142008" y="657662"/>
                    <a:pt x="135891" y="655627"/>
                  </a:cubicBezTo>
                  <a:cubicBezTo>
                    <a:pt x="130548" y="653854"/>
                    <a:pt x="100057" y="621366"/>
                    <a:pt x="95922" y="616851"/>
                  </a:cubicBezTo>
                  <a:cubicBezTo>
                    <a:pt x="94041" y="614791"/>
                    <a:pt x="93459" y="611521"/>
                    <a:pt x="91532" y="609527"/>
                  </a:cubicBezTo>
                  <a:cubicBezTo>
                    <a:pt x="36671" y="552914"/>
                    <a:pt x="51984" y="569580"/>
                    <a:pt x="58256" y="556481"/>
                  </a:cubicBezTo>
                  <a:cubicBezTo>
                    <a:pt x="63615" y="545290"/>
                    <a:pt x="104512" y="499853"/>
                    <a:pt x="117899" y="490053"/>
                  </a:cubicBezTo>
                  <a:cubicBezTo>
                    <a:pt x="132996" y="478998"/>
                    <a:pt x="134401" y="464567"/>
                    <a:pt x="153764" y="450066"/>
                  </a:cubicBezTo>
                  <a:cubicBezTo>
                    <a:pt x="157883" y="415091"/>
                    <a:pt x="129128" y="414403"/>
                    <a:pt x="124025" y="399957"/>
                  </a:cubicBezTo>
                  <a:cubicBezTo>
                    <a:pt x="123333" y="397998"/>
                    <a:pt x="120859" y="396165"/>
                    <a:pt x="118782" y="395316"/>
                  </a:cubicBezTo>
                  <a:cubicBezTo>
                    <a:pt x="113368" y="393111"/>
                    <a:pt x="94116" y="365882"/>
                    <a:pt x="77297" y="355666"/>
                  </a:cubicBezTo>
                  <a:cubicBezTo>
                    <a:pt x="75140" y="354355"/>
                    <a:pt x="77022" y="353501"/>
                    <a:pt x="56771" y="335172"/>
                  </a:cubicBezTo>
                  <a:cubicBezTo>
                    <a:pt x="73068" y="302488"/>
                    <a:pt x="159960" y="233735"/>
                    <a:pt x="140899" y="217848"/>
                  </a:cubicBezTo>
                  <a:cubicBezTo>
                    <a:pt x="142113" y="208500"/>
                    <a:pt x="137552" y="211705"/>
                    <a:pt x="114507" y="180618"/>
                  </a:cubicBezTo>
                  <a:cubicBezTo>
                    <a:pt x="109635" y="174048"/>
                    <a:pt x="90172" y="167619"/>
                    <a:pt x="84934" y="161345"/>
                  </a:cubicBezTo>
                  <a:cubicBezTo>
                    <a:pt x="59084" y="130369"/>
                    <a:pt x="76314" y="139471"/>
                    <a:pt x="78125" y="125421"/>
                  </a:cubicBezTo>
                  <a:cubicBezTo>
                    <a:pt x="155244" y="54011"/>
                    <a:pt x="135018" y="72867"/>
                    <a:pt x="101442" y="41876"/>
                  </a:cubicBezTo>
                  <a:cubicBezTo>
                    <a:pt x="46556" y="-8720"/>
                    <a:pt x="76811" y="19619"/>
                    <a:pt x="57634" y="0"/>
                  </a:cubicBezTo>
                  <a:cubicBezTo>
                    <a:pt x="38859" y="492"/>
                    <a:pt x="20349" y="974"/>
                    <a:pt x="2111" y="1452"/>
                  </a:cubicBezTo>
                  <a:cubicBezTo>
                    <a:pt x="25497" y="34874"/>
                    <a:pt x="77724" y="63369"/>
                    <a:pt x="72370" y="70180"/>
                  </a:cubicBezTo>
                  <a:cubicBezTo>
                    <a:pt x="52737" y="95189"/>
                    <a:pt x="53841" y="87438"/>
                    <a:pt x="51197" y="91808"/>
                  </a:cubicBezTo>
                  <a:cubicBezTo>
                    <a:pt x="35688" y="117445"/>
                    <a:pt x="38116" y="114683"/>
                    <a:pt x="37534" y="114803"/>
                  </a:cubicBezTo>
                  <a:cubicBezTo>
                    <a:pt x="30570" y="116270"/>
                    <a:pt x="33099" y="123106"/>
                    <a:pt x="27514" y="130605"/>
                  </a:cubicBezTo>
                  <a:cubicBezTo>
                    <a:pt x="-4126" y="173094"/>
                    <a:pt x="63444" y="192462"/>
                    <a:pt x="71272" y="201207"/>
                  </a:cubicBezTo>
                  <a:cubicBezTo>
                    <a:pt x="79851" y="210796"/>
                    <a:pt x="79209" y="210600"/>
                    <a:pt x="91271" y="221534"/>
                  </a:cubicBezTo>
                  <a:cubicBezTo>
                    <a:pt x="90759" y="224031"/>
                    <a:pt x="90699" y="227336"/>
                    <a:pt x="86409" y="227190"/>
                  </a:cubicBezTo>
                  <a:cubicBezTo>
                    <a:pt x="83660" y="227095"/>
                    <a:pt x="86098" y="233856"/>
                    <a:pt x="79801" y="236467"/>
                  </a:cubicBezTo>
                  <a:cubicBezTo>
                    <a:pt x="67508" y="241576"/>
                    <a:pt x="26255" y="294884"/>
                    <a:pt x="18473" y="305482"/>
                  </a:cubicBezTo>
                  <a:cubicBezTo>
                    <a:pt x="9381" y="317858"/>
                    <a:pt x="-2626" y="323881"/>
                    <a:pt x="9843" y="345138"/>
                  </a:cubicBezTo>
                  <a:cubicBezTo>
                    <a:pt x="11975" y="359995"/>
                    <a:pt x="73986" y="414127"/>
                    <a:pt x="98832" y="439091"/>
                  </a:cubicBezTo>
                  <a:cubicBezTo>
                    <a:pt x="88597" y="446796"/>
                    <a:pt x="90368" y="450779"/>
                    <a:pt x="85802" y="453707"/>
                  </a:cubicBezTo>
                  <a:cubicBezTo>
                    <a:pt x="72742" y="462086"/>
                    <a:pt x="70624" y="472247"/>
                    <a:pt x="59571" y="484262"/>
                  </a:cubicBezTo>
                  <a:cubicBezTo>
                    <a:pt x="42501" y="502816"/>
                    <a:pt x="61297" y="476476"/>
                    <a:pt x="10701" y="545465"/>
                  </a:cubicBezTo>
                  <a:cubicBezTo>
                    <a:pt x="5412" y="545837"/>
                    <a:pt x="7399" y="551478"/>
                    <a:pt x="3290" y="553884"/>
                  </a:cubicBezTo>
                  <a:cubicBezTo>
                    <a:pt x="-7437" y="560157"/>
                    <a:pt x="11408" y="590511"/>
                    <a:pt x="12502" y="592826"/>
                  </a:cubicBezTo>
                  <a:cubicBezTo>
                    <a:pt x="19843" y="596408"/>
                    <a:pt x="23029" y="603726"/>
                    <a:pt x="27544" y="609799"/>
                  </a:cubicBezTo>
                  <a:cubicBezTo>
                    <a:pt x="33064" y="617222"/>
                    <a:pt x="56079" y="634853"/>
                    <a:pt x="60273" y="649665"/>
                  </a:cubicBezTo>
                  <a:cubicBezTo>
                    <a:pt x="61477" y="653920"/>
                    <a:pt x="82149" y="663388"/>
                    <a:pt x="85973" y="676342"/>
                  </a:cubicBezTo>
                  <a:cubicBezTo>
                    <a:pt x="86775" y="679079"/>
                    <a:pt x="87016" y="672103"/>
                    <a:pt x="98757" y="687176"/>
                  </a:cubicBezTo>
                  <a:cubicBezTo>
                    <a:pt x="92711" y="694319"/>
                    <a:pt x="84758" y="699598"/>
                    <a:pt x="79039" y="707092"/>
                  </a:cubicBezTo>
                  <a:cubicBezTo>
                    <a:pt x="78316" y="708036"/>
                    <a:pt x="73419" y="707740"/>
                    <a:pt x="72250" y="709774"/>
                  </a:cubicBezTo>
                  <a:cubicBezTo>
                    <a:pt x="70850" y="712210"/>
                    <a:pt x="47930" y="733563"/>
                    <a:pt x="33575" y="747496"/>
                  </a:cubicBezTo>
                  <a:cubicBezTo>
                    <a:pt x="57358" y="747456"/>
                    <a:pt x="81377" y="747456"/>
                    <a:pt x="105586" y="747486"/>
                  </a:cubicBezTo>
                  <a:cubicBezTo>
                    <a:pt x="110563" y="746029"/>
                    <a:pt x="111963" y="743407"/>
                    <a:pt x="113243" y="7388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6" name="Google Shape;4066;p33"/>
            <p:cNvSpPr/>
            <p:nvPr/>
          </p:nvSpPr>
          <p:spPr>
            <a:xfrm>
              <a:off x="8576198" y="3027336"/>
              <a:ext cx="164554" cy="772345"/>
            </a:xfrm>
            <a:custGeom>
              <a:rect b="b" l="l" r="r" t="t"/>
              <a:pathLst>
                <a:path extrusionOk="0" h="772345" w="164554">
                  <a:moveTo>
                    <a:pt x="155214" y="696369"/>
                  </a:moveTo>
                  <a:cubicBezTo>
                    <a:pt x="170372" y="685801"/>
                    <a:pt x="163955" y="665930"/>
                    <a:pt x="147778" y="662143"/>
                  </a:cubicBezTo>
                  <a:cubicBezTo>
                    <a:pt x="140719" y="643498"/>
                    <a:pt x="125220" y="644096"/>
                    <a:pt x="120955" y="632041"/>
                  </a:cubicBezTo>
                  <a:cubicBezTo>
                    <a:pt x="120263" y="630082"/>
                    <a:pt x="117789" y="628248"/>
                    <a:pt x="115712" y="627400"/>
                  </a:cubicBezTo>
                  <a:cubicBezTo>
                    <a:pt x="110298" y="625195"/>
                    <a:pt x="91046" y="597966"/>
                    <a:pt x="74227" y="587749"/>
                  </a:cubicBezTo>
                  <a:cubicBezTo>
                    <a:pt x="72863" y="586915"/>
                    <a:pt x="71934" y="585348"/>
                    <a:pt x="70841" y="584082"/>
                  </a:cubicBezTo>
                  <a:cubicBezTo>
                    <a:pt x="45442" y="554764"/>
                    <a:pt x="51905" y="575654"/>
                    <a:pt x="61744" y="557828"/>
                  </a:cubicBezTo>
                  <a:cubicBezTo>
                    <a:pt x="68578" y="545451"/>
                    <a:pt x="111798" y="503199"/>
                    <a:pt x="112767" y="497302"/>
                  </a:cubicBezTo>
                  <a:cubicBezTo>
                    <a:pt x="113233" y="494464"/>
                    <a:pt x="125556" y="491345"/>
                    <a:pt x="138426" y="472660"/>
                  </a:cubicBezTo>
                  <a:cubicBezTo>
                    <a:pt x="146002" y="461659"/>
                    <a:pt x="147994" y="463136"/>
                    <a:pt x="150513" y="455200"/>
                  </a:cubicBezTo>
                  <a:cubicBezTo>
                    <a:pt x="161551" y="451774"/>
                    <a:pt x="167256" y="441051"/>
                    <a:pt x="154657" y="426841"/>
                  </a:cubicBezTo>
                  <a:cubicBezTo>
                    <a:pt x="145561" y="416584"/>
                    <a:pt x="80580" y="348594"/>
                    <a:pt x="77082" y="340728"/>
                  </a:cubicBezTo>
                  <a:cubicBezTo>
                    <a:pt x="76300" y="338975"/>
                    <a:pt x="74523" y="339975"/>
                    <a:pt x="68899" y="335349"/>
                  </a:cubicBezTo>
                  <a:cubicBezTo>
                    <a:pt x="99179" y="293599"/>
                    <a:pt x="113765" y="293021"/>
                    <a:pt x="111397" y="281308"/>
                  </a:cubicBezTo>
                  <a:cubicBezTo>
                    <a:pt x="138953" y="258182"/>
                    <a:pt x="125882" y="259644"/>
                    <a:pt x="133719" y="256429"/>
                  </a:cubicBezTo>
                  <a:cubicBezTo>
                    <a:pt x="134402" y="256153"/>
                    <a:pt x="133734" y="252110"/>
                    <a:pt x="133358" y="249869"/>
                  </a:cubicBezTo>
                  <a:cubicBezTo>
                    <a:pt x="129500" y="227010"/>
                    <a:pt x="115857" y="209716"/>
                    <a:pt x="96058" y="182362"/>
                  </a:cubicBezTo>
                  <a:cubicBezTo>
                    <a:pt x="89992" y="173989"/>
                    <a:pt x="93745" y="159236"/>
                    <a:pt x="90479" y="156393"/>
                  </a:cubicBezTo>
                  <a:cubicBezTo>
                    <a:pt x="90675" y="156122"/>
                    <a:pt x="90986" y="155871"/>
                    <a:pt x="91091" y="155585"/>
                  </a:cubicBezTo>
                  <a:cubicBezTo>
                    <a:pt x="96711" y="140411"/>
                    <a:pt x="110082" y="130932"/>
                    <a:pt x="118542" y="117868"/>
                  </a:cubicBezTo>
                  <a:cubicBezTo>
                    <a:pt x="120559" y="114749"/>
                    <a:pt x="166789" y="90800"/>
                    <a:pt x="164145" y="69417"/>
                  </a:cubicBezTo>
                  <a:cubicBezTo>
                    <a:pt x="169318" y="47814"/>
                    <a:pt x="124086" y="22092"/>
                    <a:pt x="103284" y="599"/>
                  </a:cubicBezTo>
                  <a:cubicBezTo>
                    <a:pt x="79089" y="-436"/>
                    <a:pt x="55141" y="-351"/>
                    <a:pt x="34108" y="2643"/>
                  </a:cubicBezTo>
                  <a:cubicBezTo>
                    <a:pt x="45136" y="9484"/>
                    <a:pt x="69401" y="39506"/>
                    <a:pt x="78261" y="45418"/>
                  </a:cubicBezTo>
                  <a:cubicBezTo>
                    <a:pt x="110524" y="66951"/>
                    <a:pt x="101929" y="67016"/>
                    <a:pt x="108371" y="69407"/>
                  </a:cubicBezTo>
                  <a:cubicBezTo>
                    <a:pt x="115290" y="71974"/>
                    <a:pt x="112004" y="70186"/>
                    <a:pt x="86886" y="95169"/>
                  </a:cubicBezTo>
                  <a:cubicBezTo>
                    <a:pt x="81994" y="100037"/>
                    <a:pt x="56932" y="127286"/>
                    <a:pt x="47359" y="127502"/>
                  </a:cubicBezTo>
                  <a:cubicBezTo>
                    <a:pt x="41895" y="144389"/>
                    <a:pt x="40174" y="147799"/>
                    <a:pt x="41614" y="151587"/>
                  </a:cubicBezTo>
                  <a:cubicBezTo>
                    <a:pt x="46837" y="165309"/>
                    <a:pt x="44650" y="174265"/>
                    <a:pt x="55557" y="184773"/>
                  </a:cubicBezTo>
                  <a:cubicBezTo>
                    <a:pt x="63350" y="192272"/>
                    <a:pt x="91061" y="240517"/>
                    <a:pt x="92832" y="242717"/>
                  </a:cubicBezTo>
                  <a:cubicBezTo>
                    <a:pt x="83535" y="247257"/>
                    <a:pt x="72085" y="255013"/>
                    <a:pt x="70785" y="265325"/>
                  </a:cubicBezTo>
                  <a:cubicBezTo>
                    <a:pt x="70249" y="269569"/>
                    <a:pt x="59421" y="271845"/>
                    <a:pt x="41012" y="300385"/>
                  </a:cubicBezTo>
                  <a:cubicBezTo>
                    <a:pt x="37555" y="305744"/>
                    <a:pt x="31709" y="309386"/>
                    <a:pt x="29768" y="315865"/>
                  </a:cubicBezTo>
                  <a:cubicBezTo>
                    <a:pt x="22186" y="317930"/>
                    <a:pt x="24339" y="325951"/>
                    <a:pt x="20942" y="330678"/>
                  </a:cubicBezTo>
                  <a:cubicBezTo>
                    <a:pt x="14234" y="340000"/>
                    <a:pt x="22568" y="357203"/>
                    <a:pt x="28955" y="366702"/>
                  </a:cubicBezTo>
                  <a:cubicBezTo>
                    <a:pt x="32452" y="371905"/>
                    <a:pt x="51599" y="374859"/>
                    <a:pt x="64835" y="396216"/>
                  </a:cubicBezTo>
                  <a:cubicBezTo>
                    <a:pt x="69069" y="403052"/>
                    <a:pt x="99074" y="429739"/>
                    <a:pt x="104929" y="434933"/>
                  </a:cubicBezTo>
                  <a:cubicBezTo>
                    <a:pt x="92526" y="446852"/>
                    <a:pt x="76952" y="466838"/>
                    <a:pt x="75376" y="469440"/>
                  </a:cubicBezTo>
                  <a:cubicBezTo>
                    <a:pt x="74764" y="470444"/>
                    <a:pt x="69847" y="470716"/>
                    <a:pt x="68914" y="472830"/>
                  </a:cubicBezTo>
                  <a:cubicBezTo>
                    <a:pt x="66009" y="479445"/>
                    <a:pt x="28784" y="517393"/>
                    <a:pt x="13988" y="542724"/>
                  </a:cubicBezTo>
                  <a:cubicBezTo>
                    <a:pt x="3582" y="547194"/>
                    <a:pt x="-207" y="558250"/>
                    <a:pt x="1981" y="567220"/>
                  </a:cubicBezTo>
                  <a:cubicBezTo>
                    <a:pt x="-342" y="572118"/>
                    <a:pt x="-1662" y="574905"/>
                    <a:pt x="4088" y="578828"/>
                  </a:cubicBezTo>
                  <a:cubicBezTo>
                    <a:pt x="15142" y="586378"/>
                    <a:pt x="24259" y="603320"/>
                    <a:pt x="27610" y="606228"/>
                  </a:cubicBezTo>
                  <a:cubicBezTo>
                    <a:pt x="44208" y="620624"/>
                    <a:pt x="106128" y="681476"/>
                    <a:pt x="107062" y="683304"/>
                  </a:cubicBezTo>
                  <a:cubicBezTo>
                    <a:pt x="94307" y="693571"/>
                    <a:pt x="37098" y="761666"/>
                    <a:pt x="32181" y="763736"/>
                  </a:cubicBezTo>
                  <a:cubicBezTo>
                    <a:pt x="27379" y="765755"/>
                    <a:pt x="22206" y="765760"/>
                    <a:pt x="18684" y="772345"/>
                  </a:cubicBezTo>
                  <a:cubicBezTo>
                    <a:pt x="41238" y="768422"/>
                    <a:pt x="67369" y="764906"/>
                    <a:pt x="96711" y="761767"/>
                  </a:cubicBezTo>
                  <a:cubicBezTo>
                    <a:pt x="112144" y="745222"/>
                    <a:pt x="153945" y="697253"/>
                    <a:pt x="155214" y="6963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7" name="Google Shape;4067;p33"/>
            <p:cNvSpPr/>
            <p:nvPr/>
          </p:nvSpPr>
          <p:spPr>
            <a:xfrm>
              <a:off x="10417602" y="2987199"/>
              <a:ext cx="165471" cy="792767"/>
            </a:xfrm>
            <a:custGeom>
              <a:rect b="b" l="l" r="r" t="t"/>
              <a:pathLst>
                <a:path extrusionOk="0" h="792767" w="165471">
                  <a:moveTo>
                    <a:pt x="110893" y="780029"/>
                  </a:moveTo>
                  <a:cubicBezTo>
                    <a:pt x="114732" y="777925"/>
                    <a:pt x="118866" y="774901"/>
                    <a:pt x="120271" y="769853"/>
                  </a:cubicBezTo>
                  <a:cubicBezTo>
                    <a:pt x="121039" y="767090"/>
                    <a:pt x="133552" y="765383"/>
                    <a:pt x="148424" y="748114"/>
                  </a:cubicBezTo>
                  <a:cubicBezTo>
                    <a:pt x="154851" y="740630"/>
                    <a:pt x="172468" y="730418"/>
                    <a:pt x="162463" y="704631"/>
                  </a:cubicBezTo>
                  <a:cubicBezTo>
                    <a:pt x="164455" y="698985"/>
                    <a:pt x="149036" y="688693"/>
                    <a:pt x="142920" y="686659"/>
                  </a:cubicBezTo>
                  <a:cubicBezTo>
                    <a:pt x="137576" y="684886"/>
                    <a:pt x="107085" y="652398"/>
                    <a:pt x="102951" y="647882"/>
                  </a:cubicBezTo>
                  <a:cubicBezTo>
                    <a:pt x="101069" y="645823"/>
                    <a:pt x="100487" y="642553"/>
                    <a:pt x="98560" y="640559"/>
                  </a:cubicBezTo>
                  <a:cubicBezTo>
                    <a:pt x="43725" y="583966"/>
                    <a:pt x="59008" y="600622"/>
                    <a:pt x="65285" y="587512"/>
                  </a:cubicBezTo>
                  <a:cubicBezTo>
                    <a:pt x="70643" y="576321"/>
                    <a:pt x="111541" y="530884"/>
                    <a:pt x="124927" y="521084"/>
                  </a:cubicBezTo>
                  <a:cubicBezTo>
                    <a:pt x="140025" y="510029"/>
                    <a:pt x="141430" y="495598"/>
                    <a:pt x="160792" y="481097"/>
                  </a:cubicBezTo>
                  <a:cubicBezTo>
                    <a:pt x="164911" y="446123"/>
                    <a:pt x="136156" y="445435"/>
                    <a:pt x="131053" y="430989"/>
                  </a:cubicBezTo>
                  <a:cubicBezTo>
                    <a:pt x="130361" y="429030"/>
                    <a:pt x="127888" y="427197"/>
                    <a:pt x="125810" y="426348"/>
                  </a:cubicBezTo>
                  <a:cubicBezTo>
                    <a:pt x="120396" y="424143"/>
                    <a:pt x="101144" y="396914"/>
                    <a:pt x="84326" y="386697"/>
                  </a:cubicBezTo>
                  <a:cubicBezTo>
                    <a:pt x="82168" y="385386"/>
                    <a:pt x="84055" y="384532"/>
                    <a:pt x="63799" y="366204"/>
                  </a:cubicBezTo>
                  <a:cubicBezTo>
                    <a:pt x="80091" y="333525"/>
                    <a:pt x="166978" y="264776"/>
                    <a:pt x="147927" y="248879"/>
                  </a:cubicBezTo>
                  <a:cubicBezTo>
                    <a:pt x="149136" y="239531"/>
                    <a:pt x="144581" y="242736"/>
                    <a:pt x="121535" y="211649"/>
                  </a:cubicBezTo>
                  <a:cubicBezTo>
                    <a:pt x="116663" y="205079"/>
                    <a:pt x="97201" y="198650"/>
                    <a:pt x="91962" y="192377"/>
                  </a:cubicBezTo>
                  <a:cubicBezTo>
                    <a:pt x="66113" y="161405"/>
                    <a:pt x="83342" y="170507"/>
                    <a:pt x="85154" y="156453"/>
                  </a:cubicBezTo>
                  <a:cubicBezTo>
                    <a:pt x="162117" y="85188"/>
                    <a:pt x="142303" y="104129"/>
                    <a:pt x="108470" y="72907"/>
                  </a:cubicBezTo>
                  <a:cubicBezTo>
                    <a:pt x="42049" y="11668"/>
                    <a:pt x="50112" y="18344"/>
                    <a:pt x="56043" y="13155"/>
                  </a:cubicBezTo>
                  <a:cubicBezTo>
                    <a:pt x="71275" y="-166"/>
                    <a:pt x="60087" y="9167"/>
                    <a:pt x="68807" y="0"/>
                  </a:cubicBezTo>
                  <a:cubicBezTo>
                    <a:pt x="46625" y="703"/>
                    <a:pt x="24001" y="1416"/>
                    <a:pt x="1016" y="2130"/>
                  </a:cubicBezTo>
                  <a:cubicBezTo>
                    <a:pt x="-10936" y="42248"/>
                    <a:pt x="86644" y="91994"/>
                    <a:pt x="79394" y="101216"/>
                  </a:cubicBezTo>
                  <a:cubicBezTo>
                    <a:pt x="59801" y="126175"/>
                    <a:pt x="60844" y="118510"/>
                    <a:pt x="58220" y="122845"/>
                  </a:cubicBezTo>
                  <a:cubicBezTo>
                    <a:pt x="42711" y="148482"/>
                    <a:pt x="45140" y="145719"/>
                    <a:pt x="44558" y="145840"/>
                  </a:cubicBezTo>
                  <a:cubicBezTo>
                    <a:pt x="37593" y="147306"/>
                    <a:pt x="40122" y="154142"/>
                    <a:pt x="34538" y="161642"/>
                  </a:cubicBezTo>
                  <a:cubicBezTo>
                    <a:pt x="24377" y="175284"/>
                    <a:pt x="24071" y="190307"/>
                    <a:pt x="33143" y="202342"/>
                  </a:cubicBezTo>
                  <a:cubicBezTo>
                    <a:pt x="38878" y="209947"/>
                    <a:pt x="77397" y="231234"/>
                    <a:pt x="78300" y="232243"/>
                  </a:cubicBezTo>
                  <a:cubicBezTo>
                    <a:pt x="86875" y="241827"/>
                    <a:pt x="86202" y="241606"/>
                    <a:pt x="98300" y="252571"/>
                  </a:cubicBezTo>
                  <a:cubicBezTo>
                    <a:pt x="97788" y="255067"/>
                    <a:pt x="97727" y="258372"/>
                    <a:pt x="93438" y="258227"/>
                  </a:cubicBezTo>
                  <a:cubicBezTo>
                    <a:pt x="90688" y="258131"/>
                    <a:pt x="93127" y="264892"/>
                    <a:pt x="86830" y="267504"/>
                  </a:cubicBezTo>
                  <a:cubicBezTo>
                    <a:pt x="78676" y="270889"/>
                    <a:pt x="77608" y="282231"/>
                    <a:pt x="68170" y="284180"/>
                  </a:cubicBezTo>
                  <a:cubicBezTo>
                    <a:pt x="66077" y="284612"/>
                    <a:pt x="19716" y="344113"/>
                    <a:pt x="19395" y="344364"/>
                  </a:cubicBezTo>
                  <a:cubicBezTo>
                    <a:pt x="-13224" y="369584"/>
                    <a:pt x="65556" y="429608"/>
                    <a:pt x="105871" y="470122"/>
                  </a:cubicBezTo>
                  <a:cubicBezTo>
                    <a:pt x="95555" y="477888"/>
                    <a:pt x="97522" y="481730"/>
                    <a:pt x="92840" y="484739"/>
                  </a:cubicBezTo>
                  <a:cubicBezTo>
                    <a:pt x="79780" y="493117"/>
                    <a:pt x="77663" y="503278"/>
                    <a:pt x="66609" y="515293"/>
                  </a:cubicBezTo>
                  <a:cubicBezTo>
                    <a:pt x="61321" y="521044"/>
                    <a:pt x="54909" y="525916"/>
                    <a:pt x="50433" y="532205"/>
                  </a:cubicBezTo>
                  <a:cubicBezTo>
                    <a:pt x="-28" y="603018"/>
                    <a:pt x="-820" y="580575"/>
                    <a:pt x="19535" y="623863"/>
                  </a:cubicBezTo>
                  <a:cubicBezTo>
                    <a:pt x="26876" y="627444"/>
                    <a:pt x="30062" y="634762"/>
                    <a:pt x="34578" y="640835"/>
                  </a:cubicBezTo>
                  <a:cubicBezTo>
                    <a:pt x="40097" y="648259"/>
                    <a:pt x="63112" y="665889"/>
                    <a:pt x="67307" y="680702"/>
                  </a:cubicBezTo>
                  <a:cubicBezTo>
                    <a:pt x="68511" y="684956"/>
                    <a:pt x="89183" y="694424"/>
                    <a:pt x="93006" y="707378"/>
                  </a:cubicBezTo>
                  <a:cubicBezTo>
                    <a:pt x="93809" y="710116"/>
                    <a:pt x="94050" y="703139"/>
                    <a:pt x="105791" y="718213"/>
                  </a:cubicBezTo>
                  <a:cubicBezTo>
                    <a:pt x="99745" y="725355"/>
                    <a:pt x="91792" y="730634"/>
                    <a:pt x="86072" y="738128"/>
                  </a:cubicBezTo>
                  <a:cubicBezTo>
                    <a:pt x="85350" y="739073"/>
                    <a:pt x="80447" y="738776"/>
                    <a:pt x="79283" y="740811"/>
                  </a:cubicBezTo>
                  <a:cubicBezTo>
                    <a:pt x="79233" y="740896"/>
                    <a:pt x="37362" y="781657"/>
                    <a:pt x="27895" y="791552"/>
                  </a:cubicBezTo>
                  <a:cubicBezTo>
                    <a:pt x="51160" y="791964"/>
                    <a:pt x="74130" y="792370"/>
                    <a:pt x="96784" y="792767"/>
                  </a:cubicBezTo>
                  <a:cubicBezTo>
                    <a:pt x="102735" y="791557"/>
                    <a:pt x="95916" y="788247"/>
                    <a:pt x="110893" y="7800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8" name="Google Shape;4068;p33"/>
            <p:cNvSpPr/>
            <p:nvPr/>
          </p:nvSpPr>
          <p:spPr>
            <a:xfrm>
              <a:off x="10036820" y="2998139"/>
              <a:ext cx="159354" cy="775061"/>
            </a:xfrm>
            <a:custGeom>
              <a:rect b="b" l="l" r="r" t="t"/>
              <a:pathLst>
                <a:path extrusionOk="0" h="775061" w="159354">
                  <a:moveTo>
                    <a:pt x="155179" y="709217"/>
                  </a:moveTo>
                  <a:cubicBezTo>
                    <a:pt x="166724" y="693756"/>
                    <a:pt x="144241" y="692696"/>
                    <a:pt x="142475" y="687905"/>
                  </a:cubicBezTo>
                  <a:cubicBezTo>
                    <a:pt x="138074" y="675905"/>
                    <a:pt x="123479" y="673865"/>
                    <a:pt x="119831" y="665769"/>
                  </a:cubicBezTo>
                  <a:cubicBezTo>
                    <a:pt x="111326" y="646898"/>
                    <a:pt x="94443" y="641222"/>
                    <a:pt x="68884" y="607699"/>
                  </a:cubicBezTo>
                  <a:cubicBezTo>
                    <a:pt x="74283" y="598713"/>
                    <a:pt x="78256" y="603656"/>
                    <a:pt x="93655" y="582354"/>
                  </a:cubicBezTo>
                  <a:cubicBezTo>
                    <a:pt x="116113" y="551287"/>
                    <a:pt x="150041" y="523234"/>
                    <a:pt x="146925" y="508818"/>
                  </a:cubicBezTo>
                  <a:cubicBezTo>
                    <a:pt x="143539" y="493122"/>
                    <a:pt x="69446" y="426413"/>
                    <a:pt x="62391" y="410536"/>
                  </a:cubicBezTo>
                  <a:cubicBezTo>
                    <a:pt x="61628" y="408823"/>
                    <a:pt x="59938" y="409762"/>
                    <a:pt x="54484" y="405372"/>
                  </a:cubicBezTo>
                  <a:cubicBezTo>
                    <a:pt x="62336" y="395005"/>
                    <a:pt x="103419" y="349161"/>
                    <a:pt x="110338" y="345057"/>
                  </a:cubicBezTo>
                  <a:cubicBezTo>
                    <a:pt x="122666" y="337744"/>
                    <a:pt x="117172" y="337588"/>
                    <a:pt x="124718" y="334801"/>
                  </a:cubicBezTo>
                  <a:cubicBezTo>
                    <a:pt x="130538" y="332651"/>
                    <a:pt x="129625" y="323896"/>
                    <a:pt x="136544" y="322705"/>
                  </a:cubicBezTo>
                  <a:cubicBezTo>
                    <a:pt x="136865" y="322650"/>
                    <a:pt x="135601" y="325724"/>
                    <a:pt x="141627" y="295396"/>
                  </a:cubicBezTo>
                  <a:cubicBezTo>
                    <a:pt x="139254" y="293025"/>
                    <a:pt x="137964" y="288947"/>
                    <a:pt x="137262" y="287244"/>
                  </a:cubicBezTo>
                  <a:cubicBezTo>
                    <a:pt x="102471" y="277515"/>
                    <a:pt x="74027" y="210464"/>
                    <a:pt x="63801" y="205029"/>
                  </a:cubicBezTo>
                  <a:cubicBezTo>
                    <a:pt x="57103" y="201478"/>
                    <a:pt x="53375" y="195611"/>
                    <a:pt x="50505" y="189318"/>
                  </a:cubicBezTo>
                  <a:cubicBezTo>
                    <a:pt x="52176" y="187876"/>
                    <a:pt x="53666" y="186058"/>
                    <a:pt x="55136" y="184034"/>
                  </a:cubicBezTo>
                  <a:cubicBezTo>
                    <a:pt x="71533" y="161421"/>
                    <a:pt x="94046" y="154348"/>
                    <a:pt x="111447" y="136698"/>
                  </a:cubicBezTo>
                  <a:cubicBezTo>
                    <a:pt x="135696" y="112096"/>
                    <a:pt x="142149" y="104556"/>
                    <a:pt x="157758" y="95128"/>
                  </a:cubicBezTo>
                  <a:cubicBezTo>
                    <a:pt x="154261" y="90276"/>
                    <a:pt x="160879" y="90136"/>
                    <a:pt x="159017" y="81516"/>
                  </a:cubicBezTo>
                  <a:cubicBezTo>
                    <a:pt x="158852" y="80738"/>
                    <a:pt x="159123" y="80934"/>
                    <a:pt x="159298" y="79251"/>
                  </a:cubicBezTo>
                  <a:cubicBezTo>
                    <a:pt x="153222" y="68783"/>
                    <a:pt x="162108" y="77900"/>
                    <a:pt x="86886" y="0"/>
                  </a:cubicBezTo>
                  <a:cubicBezTo>
                    <a:pt x="66521" y="588"/>
                    <a:pt x="46059" y="1175"/>
                    <a:pt x="25518" y="1763"/>
                  </a:cubicBezTo>
                  <a:cubicBezTo>
                    <a:pt x="38242" y="25140"/>
                    <a:pt x="46571" y="13486"/>
                    <a:pt x="62216" y="38726"/>
                  </a:cubicBezTo>
                  <a:cubicBezTo>
                    <a:pt x="66721" y="46005"/>
                    <a:pt x="102145" y="77342"/>
                    <a:pt x="104432" y="79357"/>
                  </a:cubicBezTo>
                  <a:cubicBezTo>
                    <a:pt x="79049" y="108037"/>
                    <a:pt x="76345" y="99755"/>
                    <a:pt x="51548" y="133277"/>
                  </a:cubicBezTo>
                  <a:cubicBezTo>
                    <a:pt x="44705" y="142524"/>
                    <a:pt x="33972" y="139857"/>
                    <a:pt x="14991" y="164711"/>
                  </a:cubicBezTo>
                  <a:cubicBezTo>
                    <a:pt x="7942" y="170366"/>
                    <a:pt x="4751" y="168111"/>
                    <a:pt x="1560" y="180608"/>
                  </a:cubicBezTo>
                  <a:cubicBezTo>
                    <a:pt x="1078" y="182512"/>
                    <a:pt x="1861" y="184837"/>
                    <a:pt x="1133" y="186570"/>
                  </a:cubicBezTo>
                  <a:cubicBezTo>
                    <a:pt x="-1697" y="193261"/>
                    <a:pt x="1193" y="199062"/>
                    <a:pt x="5192" y="203286"/>
                  </a:cubicBezTo>
                  <a:cubicBezTo>
                    <a:pt x="14565" y="213186"/>
                    <a:pt x="16502" y="222624"/>
                    <a:pt x="28272" y="230500"/>
                  </a:cubicBezTo>
                  <a:cubicBezTo>
                    <a:pt x="32974" y="233645"/>
                    <a:pt x="44629" y="259091"/>
                    <a:pt x="48618" y="263646"/>
                  </a:cubicBezTo>
                  <a:cubicBezTo>
                    <a:pt x="52823" y="268448"/>
                    <a:pt x="58784" y="271824"/>
                    <a:pt x="62537" y="276892"/>
                  </a:cubicBezTo>
                  <a:cubicBezTo>
                    <a:pt x="83991" y="305884"/>
                    <a:pt x="63425" y="279268"/>
                    <a:pt x="88788" y="302815"/>
                  </a:cubicBezTo>
                  <a:cubicBezTo>
                    <a:pt x="77770" y="314764"/>
                    <a:pt x="66400" y="332344"/>
                    <a:pt x="51885" y="343505"/>
                  </a:cubicBezTo>
                  <a:cubicBezTo>
                    <a:pt x="48412" y="346182"/>
                    <a:pt x="44012" y="349111"/>
                    <a:pt x="42688" y="352858"/>
                  </a:cubicBezTo>
                  <a:cubicBezTo>
                    <a:pt x="38408" y="364963"/>
                    <a:pt x="27008" y="372347"/>
                    <a:pt x="22919" y="384366"/>
                  </a:cubicBezTo>
                  <a:cubicBezTo>
                    <a:pt x="15940" y="389796"/>
                    <a:pt x="18669" y="395698"/>
                    <a:pt x="13802" y="399651"/>
                  </a:cubicBezTo>
                  <a:cubicBezTo>
                    <a:pt x="1635" y="409541"/>
                    <a:pt x="12829" y="428563"/>
                    <a:pt x="21735" y="441522"/>
                  </a:cubicBezTo>
                  <a:cubicBezTo>
                    <a:pt x="22808" y="443089"/>
                    <a:pt x="38573" y="447368"/>
                    <a:pt x="50138" y="466023"/>
                  </a:cubicBezTo>
                  <a:cubicBezTo>
                    <a:pt x="54649" y="473307"/>
                    <a:pt x="88853" y="503735"/>
                    <a:pt x="95652" y="509456"/>
                  </a:cubicBezTo>
                  <a:cubicBezTo>
                    <a:pt x="75773" y="527765"/>
                    <a:pt x="97744" y="500807"/>
                    <a:pt x="68894" y="541000"/>
                  </a:cubicBezTo>
                  <a:cubicBezTo>
                    <a:pt x="42161" y="578195"/>
                    <a:pt x="29853" y="585372"/>
                    <a:pt x="18453" y="613475"/>
                  </a:cubicBezTo>
                  <a:cubicBezTo>
                    <a:pt x="12427" y="628333"/>
                    <a:pt x="23501" y="631955"/>
                    <a:pt x="58563" y="663754"/>
                  </a:cubicBezTo>
                  <a:cubicBezTo>
                    <a:pt x="90228" y="692470"/>
                    <a:pt x="94428" y="700266"/>
                    <a:pt x="103258" y="708016"/>
                  </a:cubicBezTo>
                  <a:cubicBezTo>
                    <a:pt x="70846" y="734637"/>
                    <a:pt x="84754" y="722824"/>
                    <a:pt x="50013" y="760164"/>
                  </a:cubicBezTo>
                  <a:cubicBezTo>
                    <a:pt x="42903" y="767809"/>
                    <a:pt x="38493" y="771927"/>
                    <a:pt x="38894" y="774173"/>
                  </a:cubicBezTo>
                  <a:cubicBezTo>
                    <a:pt x="56857" y="774464"/>
                    <a:pt x="74769" y="774760"/>
                    <a:pt x="92616" y="775062"/>
                  </a:cubicBezTo>
                  <a:cubicBezTo>
                    <a:pt x="139234" y="731930"/>
                    <a:pt x="150934" y="732975"/>
                    <a:pt x="155179" y="709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9" name="Google Shape;4069;p33"/>
            <p:cNvSpPr/>
            <p:nvPr/>
          </p:nvSpPr>
          <p:spPr>
            <a:xfrm>
              <a:off x="9668968" y="3009310"/>
              <a:ext cx="164215" cy="758862"/>
            </a:xfrm>
            <a:custGeom>
              <a:rect b="b" l="l" r="r" t="t"/>
              <a:pathLst>
                <a:path extrusionOk="0" h="758862" w="164215">
                  <a:moveTo>
                    <a:pt x="147841" y="680154"/>
                  </a:moveTo>
                  <a:cubicBezTo>
                    <a:pt x="140817" y="661585"/>
                    <a:pt x="125273" y="662067"/>
                    <a:pt x="121018" y="650052"/>
                  </a:cubicBezTo>
                  <a:cubicBezTo>
                    <a:pt x="120325" y="648093"/>
                    <a:pt x="117852" y="646260"/>
                    <a:pt x="115775" y="645411"/>
                  </a:cubicBezTo>
                  <a:cubicBezTo>
                    <a:pt x="110361" y="643206"/>
                    <a:pt x="91109" y="615977"/>
                    <a:pt x="74290" y="605760"/>
                  </a:cubicBezTo>
                  <a:cubicBezTo>
                    <a:pt x="69729" y="602988"/>
                    <a:pt x="79448" y="608940"/>
                    <a:pt x="53197" y="584744"/>
                  </a:cubicBezTo>
                  <a:cubicBezTo>
                    <a:pt x="121454" y="504860"/>
                    <a:pt x="146100" y="487321"/>
                    <a:pt x="150576" y="473216"/>
                  </a:cubicBezTo>
                  <a:cubicBezTo>
                    <a:pt x="186125" y="462176"/>
                    <a:pt x="131243" y="425017"/>
                    <a:pt x="111189" y="397205"/>
                  </a:cubicBezTo>
                  <a:cubicBezTo>
                    <a:pt x="101058" y="383156"/>
                    <a:pt x="84426" y="375109"/>
                    <a:pt x="77145" y="358745"/>
                  </a:cubicBezTo>
                  <a:cubicBezTo>
                    <a:pt x="76368" y="356992"/>
                    <a:pt x="74586" y="357991"/>
                    <a:pt x="68962" y="353365"/>
                  </a:cubicBezTo>
                  <a:cubicBezTo>
                    <a:pt x="99428" y="311359"/>
                    <a:pt x="113833" y="311088"/>
                    <a:pt x="111460" y="299324"/>
                  </a:cubicBezTo>
                  <a:cubicBezTo>
                    <a:pt x="139016" y="276199"/>
                    <a:pt x="125945" y="277660"/>
                    <a:pt x="133782" y="274446"/>
                  </a:cubicBezTo>
                  <a:cubicBezTo>
                    <a:pt x="134465" y="274169"/>
                    <a:pt x="133797" y="270126"/>
                    <a:pt x="133421" y="267886"/>
                  </a:cubicBezTo>
                  <a:cubicBezTo>
                    <a:pt x="127189" y="231068"/>
                    <a:pt x="105323" y="224016"/>
                    <a:pt x="98630" y="203547"/>
                  </a:cubicBezTo>
                  <a:cubicBezTo>
                    <a:pt x="98239" y="202347"/>
                    <a:pt x="96914" y="201473"/>
                    <a:pt x="96126" y="200373"/>
                  </a:cubicBezTo>
                  <a:cubicBezTo>
                    <a:pt x="90060" y="192000"/>
                    <a:pt x="93818" y="177258"/>
                    <a:pt x="90547" y="174405"/>
                  </a:cubicBezTo>
                  <a:cubicBezTo>
                    <a:pt x="90743" y="174133"/>
                    <a:pt x="91049" y="173882"/>
                    <a:pt x="91159" y="173596"/>
                  </a:cubicBezTo>
                  <a:cubicBezTo>
                    <a:pt x="96774" y="158437"/>
                    <a:pt x="110150" y="148959"/>
                    <a:pt x="118604" y="135894"/>
                  </a:cubicBezTo>
                  <a:cubicBezTo>
                    <a:pt x="127801" y="121679"/>
                    <a:pt x="208773" y="101327"/>
                    <a:pt x="130255" y="41821"/>
                  </a:cubicBezTo>
                  <a:cubicBezTo>
                    <a:pt x="100216" y="19052"/>
                    <a:pt x="106633" y="20634"/>
                    <a:pt x="85820" y="0"/>
                  </a:cubicBezTo>
                  <a:cubicBezTo>
                    <a:pt x="9455" y="2562"/>
                    <a:pt x="14748" y="332"/>
                    <a:pt x="20348" y="6831"/>
                  </a:cubicBezTo>
                  <a:cubicBezTo>
                    <a:pt x="26915" y="14451"/>
                    <a:pt x="29118" y="18595"/>
                    <a:pt x="31782" y="19454"/>
                  </a:cubicBezTo>
                  <a:cubicBezTo>
                    <a:pt x="36900" y="21116"/>
                    <a:pt x="61315" y="45332"/>
                    <a:pt x="64501" y="50214"/>
                  </a:cubicBezTo>
                  <a:cubicBezTo>
                    <a:pt x="73708" y="64348"/>
                    <a:pt x="90928" y="68156"/>
                    <a:pt x="104490" y="84339"/>
                  </a:cubicBezTo>
                  <a:cubicBezTo>
                    <a:pt x="107205" y="87579"/>
                    <a:pt x="108118" y="86891"/>
                    <a:pt x="112027" y="89196"/>
                  </a:cubicBezTo>
                  <a:cubicBezTo>
                    <a:pt x="111836" y="89518"/>
                    <a:pt x="57672" y="145287"/>
                    <a:pt x="47432" y="145523"/>
                  </a:cubicBezTo>
                  <a:cubicBezTo>
                    <a:pt x="36775" y="178448"/>
                    <a:pt x="34858" y="164213"/>
                    <a:pt x="92238" y="259849"/>
                  </a:cubicBezTo>
                  <a:cubicBezTo>
                    <a:pt x="93352" y="261713"/>
                    <a:pt x="93502" y="259643"/>
                    <a:pt x="89102" y="262868"/>
                  </a:cubicBezTo>
                  <a:cubicBezTo>
                    <a:pt x="62585" y="282301"/>
                    <a:pt x="75956" y="280674"/>
                    <a:pt x="67808" y="287274"/>
                  </a:cubicBezTo>
                  <a:cubicBezTo>
                    <a:pt x="52981" y="299284"/>
                    <a:pt x="30443" y="331832"/>
                    <a:pt x="29826" y="333886"/>
                  </a:cubicBezTo>
                  <a:cubicBezTo>
                    <a:pt x="22244" y="335951"/>
                    <a:pt x="24397" y="343972"/>
                    <a:pt x="21000" y="348699"/>
                  </a:cubicBezTo>
                  <a:cubicBezTo>
                    <a:pt x="15546" y="356283"/>
                    <a:pt x="19189" y="381609"/>
                    <a:pt x="39033" y="391203"/>
                  </a:cubicBezTo>
                  <a:cubicBezTo>
                    <a:pt x="62454" y="402529"/>
                    <a:pt x="45631" y="400329"/>
                    <a:pt x="104982" y="452949"/>
                  </a:cubicBezTo>
                  <a:cubicBezTo>
                    <a:pt x="92579" y="464873"/>
                    <a:pt x="77010" y="484844"/>
                    <a:pt x="75429" y="487456"/>
                  </a:cubicBezTo>
                  <a:cubicBezTo>
                    <a:pt x="74822" y="488461"/>
                    <a:pt x="69900" y="488732"/>
                    <a:pt x="68967" y="490847"/>
                  </a:cubicBezTo>
                  <a:cubicBezTo>
                    <a:pt x="68826" y="491173"/>
                    <a:pt x="11472" y="561790"/>
                    <a:pt x="9359" y="563427"/>
                  </a:cubicBezTo>
                  <a:cubicBezTo>
                    <a:pt x="-1734" y="572006"/>
                    <a:pt x="2902" y="583574"/>
                    <a:pt x="965" y="587512"/>
                  </a:cubicBezTo>
                  <a:cubicBezTo>
                    <a:pt x="-2166" y="593866"/>
                    <a:pt x="2651" y="595649"/>
                    <a:pt x="10644" y="601476"/>
                  </a:cubicBezTo>
                  <a:cubicBezTo>
                    <a:pt x="34492" y="638710"/>
                    <a:pt x="116031" y="698432"/>
                    <a:pt x="101716" y="704726"/>
                  </a:cubicBezTo>
                  <a:cubicBezTo>
                    <a:pt x="101395" y="704867"/>
                    <a:pt x="59775" y="752373"/>
                    <a:pt x="59539" y="752700"/>
                  </a:cubicBezTo>
                  <a:cubicBezTo>
                    <a:pt x="57592" y="755357"/>
                    <a:pt x="55294" y="757060"/>
                    <a:pt x="54547" y="758190"/>
                  </a:cubicBezTo>
                  <a:cubicBezTo>
                    <a:pt x="75038" y="758401"/>
                    <a:pt x="95564" y="758627"/>
                    <a:pt x="116111" y="758863"/>
                  </a:cubicBezTo>
                  <a:cubicBezTo>
                    <a:pt x="128288" y="743779"/>
                    <a:pt x="154971" y="714591"/>
                    <a:pt x="155277" y="714375"/>
                  </a:cubicBezTo>
                  <a:cubicBezTo>
                    <a:pt x="170435" y="703812"/>
                    <a:pt x="164013" y="683941"/>
                    <a:pt x="147841" y="6801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0" name="Google Shape;4070;p33"/>
          <p:cNvGrpSpPr/>
          <p:nvPr/>
        </p:nvGrpSpPr>
        <p:grpSpPr>
          <a:xfrm>
            <a:off x="5966917" y="2132029"/>
            <a:ext cx="1431015" cy="982803"/>
            <a:chOff x="12007517" y="4271712"/>
            <a:chExt cx="2928207" cy="2011056"/>
          </a:xfrm>
        </p:grpSpPr>
        <p:sp>
          <p:nvSpPr>
            <p:cNvPr id="4071" name="Google Shape;4071;p33"/>
            <p:cNvSpPr/>
            <p:nvPr/>
          </p:nvSpPr>
          <p:spPr>
            <a:xfrm>
              <a:off x="12137025" y="4388904"/>
              <a:ext cx="2664971" cy="1783106"/>
            </a:xfrm>
            <a:custGeom>
              <a:rect b="b" l="l" r="r" t="t"/>
              <a:pathLst>
                <a:path extrusionOk="0" h="1783106" w="2664971">
                  <a:moveTo>
                    <a:pt x="2647251" y="1109500"/>
                  </a:moveTo>
                  <a:cubicBezTo>
                    <a:pt x="2657085" y="1316136"/>
                    <a:pt x="2658923" y="1538353"/>
                    <a:pt x="2664972" y="1743485"/>
                  </a:cubicBezTo>
                  <a:cubicBezTo>
                    <a:pt x="2512703" y="1758210"/>
                    <a:pt x="2224020" y="1750178"/>
                    <a:pt x="1783767" y="1750178"/>
                  </a:cubicBezTo>
                  <a:cubicBezTo>
                    <a:pt x="863339" y="1750178"/>
                    <a:pt x="187451" y="1783107"/>
                    <a:pt x="57368" y="1783107"/>
                  </a:cubicBezTo>
                  <a:cubicBezTo>
                    <a:pt x="57368" y="1571150"/>
                    <a:pt x="-21268" y="238222"/>
                    <a:pt x="5591" y="62701"/>
                  </a:cubicBezTo>
                  <a:cubicBezTo>
                    <a:pt x="455187" y="15650"/>
                    <a:pt x="1786820" y="78616"/>
                    <a:pt x="2585222" y="0"/>
                  </a:cubicBezTo>
                  <a:cubicBezTo>
                    <a:pt x="2620500" y="422475"/>
                    <a:pt x="2612640" y="736863"/>
                    <a:pt x="2647251" y="110950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2" name="Google Shape;4072;p33"/>
            <p:cNvSpPr/>
            <p:nvPr/>
          </p:nvSpPr>
          <p:spPr>
            <a:xfrm>
              <a:off x="12007517" y="4271712"/>
              <a:ext cx="2928207" cy="2011056"/>
            </a:xfrm>
            <a:custGeom>
              <a:rect b="b" l="l" r="r" t="t"/>
              <a:pathLst>
                <a:path extrusionOk="0" h="2011056" w="2928207">
                  <a:moveTo>
                    <a:pt x="57686" y="2011056"/>
                  </a:moveTo>
                  <a:cubicBezTo>
                    <a:pt x="57686" y="1600825"/>
                    <a:pt x="-31814" y="365200"/>
                    <a:pt x="12147" y="77977"/>
                  </a:cubicBezTo>
                  <a:cubicBezTo>
                    <a:pt x="620263" y="14327"/>
                    <a:pt x="1846436" y="97524"/>
                    <a:pt x="2836805" y="0"/>
                  </a:cubicBezTo>
                  <a:cubicBezTo>
                    <a:pt x="2870373" y="401841"/>
                    <a:pt x="2912758" y="1439526"/>
                    <a:pt x="2928207" y="1963096"/>
                  </a:cubicBezTo>
                  <a:cubicBezTo>
                    <a:pt x="2830599" y="1972536"/>
                    <a:pt x="2787651" y="1978835"/>
                    <a:pt x="2529612" y="1978835"/>
                  </a:cubicBezTo>
                  <a:cubicBezTo>
                    <a:pt x="536812" y="1978839"/>
                    <a:pt x="428834" y="2011056"/>
                    <a:pt x="57686" y="2011056"/>
                  </a:cubicBezTo>
                  <a:close/>
                  <a:moveTo>
                    <a:pt x="135699" y="202300"/>
                  </a:moveTo>
                  <a:cubicBezTo>
                    <a:pt x="125696" y="609869"/>
                    <a:pt x="183204" y="1516827"/>
                    <a:pt x="192547" y="1873862"/>
                  </a:cubicBezTo>
                  <a:cubicBezTo>
                    <a:pt x="2487243" y="1812927"/>
                    <a:pt x="2432337" y="1856695"/>
                    <a:pt x="2788640" y="1838403"/>
                  </a:cubicBezTo>
                  <a:cubicBezTo>
                    <a:pt x="2760546" y="740105"/>
                    <a:pt x="2770999" y="1502524"/>
                    <a:pt x="2739309" y="669328"/>
                  </a:cubicBezTo>
                  <a:cubicBezTo>
                    <a:pt x="2733079" y="505579"/>
                    <a:pt x="2726663" y="336860"/>
                    <a:pt x="2712477" y="148424"/>
                  </a:cubicBezTo>
                  <a:cubicBezTo>
                    <a:pt x="1901985" y="218047"/>
                    <a:pt x="630089" y="165438"/>
                    <a:pt x="135699" y="2023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3" name="Google Shape;4073;p33"/>
            <p:cNvSpPr/>
            <p:nvPr/>
          </p:nvSpPr>
          <p:spPr>
            <a:xfrm>
              <a:off x="12064080" y="4331885"/>
              <a:ext cx="2812426" cy="1888016"/>
            </a:xfrm>
            <a:custGeom>
              <a:rect b="b" l="l" r="r" t="t"/>
              <a:pathLst>
                <a:path extrusionOk="0" h="1888016" w="2812426">
                  <a:moveTo>
                    <a:pt x="64672" y="1888017"/>
                  </a:moveTo>
                  <a:lnTo>
                    <a:pt x="60247" y="1888017"/>
                  </a:lnTo>
                  <a:lnTo>
                    <a:pt x="60247" y="1883592"/>
                  </a:lnTo>
                  <a:cubicBezTo>
                    <a:pt x="60247" y="1419642"/>
                    <a:pt x="37844" y="1037517"/>
                    <a:pt x="19845" y="730469"/>
                  </a:cubicBezTo>
                  <a:cubicBezTo>
                    <a:pt x="8756" y="541317"/>
                    <a:pt x="0" y="391912"/>
                    <a:pt x="0" y="279184"/>
                  </a:cubicBezTo>
                  <a:cubicBezTo>
                    <a:pt x="0" y="262162"/>
                    <a:pt x="3507" y="244292"/>
                    <a:pt x="6898" y="227009"/>
                  </a:cubicBezTo>
                  <a:cubicBezTo>
                    <a:pt x="10120" y="210603"/>
                    <a:pt x="13446" y="193642"/>
                    <a:pt x="13619" y="177891"/>
                  </a:cubicBezTo>
                  <a:cubicBezTo>
                    <a:pt x="13868" y="155074"/>
                    <a:pt x="11214" y="131930"/>
                    <a:pt x="9082" y="113336"/>
                  </a:cubicBezTo>
                  <a:cubicBezTo>
                    <a:pt x="6978" y="94999"/>
                    <a:pt x="5317" y="80516"/>
                    <a:pt x="6721" y="71357"/>
                  </a:cubicBezTo>
                  <a:lnTo>
                    <a:pt x="7236" y="67983"/>
                  </a:lnTo>
                  <a:lnTo>
                    <a:pt x="10630" y="67625"/>
                  </a:lnTo>
                  <a:cubicBezTo>
                    <a:pt x="19946" y="66651"/>
                    <a:pt x="44296" y="66334"/>
                    <a:pt x="116585" y="65405"/>
                  </a:cubicBezTo>
                  <a:cubicBezTo>
                    <a:pt x="179245" y="64596"/>
                    <a:pt x="273934" y="63373"/>
                    <a:pt x="423110" y="60908"/>
                  </a:cubicBezTo>
                  <a:cubicBezTo>
                    <a:pt x="465648" y="60204"/>
                    <a:pt x="513700" y="57397"/>
                    <a:pt x="564568" y="54424"/>
                  </a:cubicBezTo>
                  <a:cubicBezTo>
                    <a:pt x="642191" y="49887"/>
                    <a:pt x="730166" y="44747"/>
                    <a:pt x="830912" y="44747"/>
                  </a:cubicBezTo>
                  <a:cubicBezTo>
                    <a:pt x="959789" y="44747"/>
                    <a:pt x="1081538" y="47478"/>
                    <a:pt x="1210435" y="50366"/>
                  </a:cubicBezTo>
                  <a:cubicBezTo>
                    <a:pt x="1609420" y="59303"/>
                    <a:pt x="2021992" y="68554"/>
                    <a:pt x="2718051" y="21"/>
                  </a:cubicBezTo>
                  <a:cubicBezTo>
                    <a:pt x="2719346" y="-100"/>
                    <a:pt x="2720609" y="299"/>
                    <a:pt x="2721607" y="1171"/>
                  </a:cubicBezTo>
                  <a:cubicBezTo>
                    <a:pt x="2723940" y="3199"/>
                    <a:pt x="2725951" y="4948"/>
                    <a:pt x="2730419" y="90937"/>
                  </a:cubicBezTo>
                  <a:cubicBezTo>
                    <a:pt x="2733154" y="143530"/>
                    <a:pt x="2736199" y="215976"/>
                    <a:pt x="2739727" y="299862"/>
                  </a:cubicBezTo>
                  <a:cubicBezTo>
                    <a:pt x="2743491" y="389402"/>
                    <a:pt x="2747759" y="490888"/>
                    <a:pt x="2752662" y="592104"/>
                  </a:cubicBezTo>
                  <a:cubicBezTo>
                    <a:pt x="2761486" y="774310"/>
                    <a:pt x="2776923" y="955116"/>
                    <a:pt x="2787139" y="1074758"/>
                  </a:cubicBezTo>
                  <a:cubicBezTo>
                    <a:pt x="2790791" y="1117537"/>
                    <a:pt x="2793675" y="1151323"/>
                    <a:pt x="2795196" y="1172978"/>
                  </a:cubicBezTo>
                  <a:cubicBezTo>
                    <a:pt x="2799700" y="1237158"/>
                    <a:pt x="2797910" y="1304292"/>
                    <a:pt x="2796181" y="1369216"/>
                  </a:cubicBezTo>
                  <a:cubicBezTo>
                    <a:pt x="2794986" y="1414023"/>
                    <a:pt x="2793752" y="1460353"/>
                    <a:pt x="2794544" y="1505884"/>
                  </a:cubicBezTo>
                  <a:cubicBezTo>
                    <a:pt x="2795602" y="1566441"/>
                    <a:pt x="2799805" y="1628808"/>
                    <a:pt x="2803867" y="1689115"/>
                  </a:cubicBezTo>
                  <a:cubicBezTo>
                    <a:pt x="2807294" y="1739979"/>
                    <a:pt x="2810841" y="1792568"/>
                    <a:pt x="2812305" y="1842209"/>
                  </a:cubicBezTo>
                  <a:lnTo>
                    <a:pt x="2812426" y="1846344"/>
                  </a:lnTo>
                  <a:lnTo>
                    <a:pt x="2808308" y="1846742"/>
                  </a:lnTo>
                  <a:cubicBezTo>
                    <a:pt x="2745394" y="1852831"/>
                    <a:pt x="2658797" y="1850824"/>
                    <a:pt x="2549163" y="1848286"/>
                  </a:cubicBezTo>
                  <a:cubicBezTo>
                    <a:pt x="2487459" y="1846858"/>
                    <a:pt x="2417523" y="1845237"/>
                    <a:pt x="2341123" y="1844855"/>
                  </a:cubicBezTo>
                  <a:cubicBezTo>
                    <a:pt x="2278511" y="1844522"/>
                    <a:pt x="2210131" y="1847148"/>
                    <a:pt x="2137717" y="1849907"/>
                  </a:cubicBezTo>
                  <a:cubicBezTo>
                    <a:pt x="2056128" y="1853016"/>
                    <a:pt x="1971760" y="1856230"/>
                    <a:pt x="1879248" y="1856230"/>
                  </a:cubicBezTo>
                  <a:cubicBezTo>
                    <a:pt x="1743924" y="1856230"/>
                    <a:pt x="1614460" y="1854786"/>
                    <a:pt x="1489256" y="1853386"/>
                  </a:cubicBezTo>
                  <a:cubicBezTo>
                    <a:pt x="1304938" y="1851331"/>
                    <a:pt x="1130849" y="1849388"/>
                    <a:pt x="974433" y="1852678"/>
                  </a:cubicBezTo>
                  <a:cubicBezTo>
                    <a:pt x="662937" y="1859226"/>
                    <a:pt x="414861" y="1871836"/>
                    <a:pt x="250706" y="1880182"/>
                  </a:cubicBezTo>
                  <a:cubicBezTo>
                    <a:pt x="161202" y="1884731"/>
                    <a:pt x="96531" y="1888017"/>
                    <a:pt x="64672" y="1888017"/>
                  </a:cubicBezTo>
                  <a:close/>
                  <a:moveTo>
                    <a:pt x="15127" y="76144"/>
                  </a:moveTo>
                  <a:cubicBezTo>
                    <a:pt x="14681" y="84542"/>
                    <a:pt x="16177" y="97561"/>
                    <a:pt x="17870" y="112335"/>
                  </a:cubicBezTo>
                  <a:cubicBezTo>
                    <a:pt x="20030" y="131174"/>
                    <a:pt x="22721" y="154619"/>
                    <a:pt x="22468" y="177992"/>
                  </a:cubicBezTo>
                  <a:cubicBezTo>
                    <a:pt x="22287" y="194555"/>
                    <a:pt x="18880" y="211922"/>
                    <a:pt x="15582" y="228718"/>
                  </a:cubicBezTo>
                  <a:cubicBezTo>
                    <a:pt x="12271" y="245587"/>
                    <a:pt x="8849" y="263027"/>
                    <a:pt x="8849" y="279188"/>
                  </a:cubicBezTo>
                  <a:cubicBezTo>
                    <a:pt x="8849" y="391658"/>
                    <a:pt x="17601" y="540947"/>
                    <a:pt x="28682" y="729954"/>
                  </a:cubicBezTo>
                  <a:cubicBezTo>
                    <a:pt x="46632" y="1036141"/>
                    <a:pt x="68955" y="1416935"/>
                    <a:pt x="69096" y="1879152"/>
                  </a:cubicBezTo>
                  <a:cubicBezTo>
                    <a:pt x="102109" y="1878874"/>
                    <a:pt x="164866" y="1875685"/>
                    <a:pt x="250268" y="1871345"/>
                  </a:cubicBezTo>
                  <a:cubicBezTo>
                    <a:pt x="414475" y="1862999"/>
                    <a:pt x="662631" y="1850386"/>
                    <a:pt x="974260" y="1843830"/>
                  </a:cubicBezTo>
                  <a:cubicBezTo>
                    <a:pt x="1130813" y="1840540"/>
                    <a:pt x="1304979" y="1842482"/>
                    <a:pt x="1489364" y="1844542"/>
                  </a:cubicBezTo>
                  <a:cubicBezTo>
                    <a:pt x="1614544" y="1845937"/>
                    <a:pt x="1743988" y="1847381"/>
                    <a:pt x="1879260" y="1847381"/>
                  </a:cubicBezTo>
                  <a:cubicBezTo>
                    <a:pt x="1971599" y="1847381"/>
                    <a:pt x="2055883" y="1844172"/>
                    <a:pt x="2137391" y="1841066"/>
                  </a:cubicBezTo>
                  <a:cubicBezTo>
                    <a:pt x="2209902" y="1838303"/>
                    <a:pt x="2278398" y="1835689"/>
                    <a:pt x="2341179" y="1836011"/>
                  </a:cubicBezTo>
                  <a:cubicBezTo>
                    <a:pt x="2417664" y="1836393"/>
                    <a:pt x="2487641" y="1838014"/>
                    <a:pt x="2549380" y="1839442"/>
                  </a:cubicBezTo>
                  <a:cubicBezTo>
                    <a:pt x="2656328" y="1841915"/>
                    <a:pt x="2741299" y="1843882"/>
                    <a:pt x="2803348" y="1838319"/>
                  </a:cubicBezTo>
                  <a:cubicBezTo>
                    <a:pt x="2801828" y="1790195"/>
                    <a:pt x="2798534" y="1741342"/>
                    <a:pt x="2795055" y="1689710"/>
                  </a:cubicBezTo>
                  <a:cubicBezTo>
                    <a:pt x="2790980" y="1629290"/>
                    <a:pt x="2786769" y="1566815"/>
                    <a:pt x="2785711" y="1506037"/>
                  </a:cubicBezTo>
                  <a:cubicBezTo>
                    <a:pt x="2784915" y="1460317"/>
                    <a:pt x="2786150" y="1413882"/>
                    <a:pt x="2787348" y="1368979"/>
                  </a:cubicBezTo>
                  <a:cubicBezTo>
                    <a:pt x="2789074" y="1304267"/>
                    <a:pt x="2790856" y="1237352"/>
                    <a:pt x="2786383" y="1173593"/>
                  </a:cubicBezTo>
                  <a:cubicBezTo>
                    <a:pt x="2784867" y="1152006"/>
                    <a:pt x="2781987" y="1118249"/>
                    <a:pt x="2778335" y="1075506"/>
                  </a:cubicBezTo>
                  <a:cubicBezTo>
                    <a:pt x="2768115" y="955800"/>
                    <a:pt x="2752666" y="774897"/>
                    <a:pt x="2743837" y="592531"/>
                  </a:cubicBezTo>
                  <a:cubicBezTo>
                    <a:pt x="2738934" y="491286"/>
                    <a:pt x="2734667" y="389784"/>
                    <a:pt x="2730898" y="300232"/>
                  </a:cubicBezTo>
                  <a:cubicBezTo>
                    <a:pt x="2724812" y="155536"/>
                    <a:pt x="2719519" y="29588"/>
                    <a:pt x="2715606" y="9147"/>
                  </a:cubicBezTo>
                  <a:cubicBezTo>
                    <a:pt x="2021015" y="77386"/>
                    <a:pt x="1608853" y="68148"/>
                    <a:pt x="1210238" y="59215"/>
                  </a:cubicBezTo>
                  <a:cubicBezTo>
                    <a:pt x="1081393" y="56327"/>
                    <a:pt x="959692" y="53600"/>
                    <a:pt x="830916" y="53600"/>
                  </a:cubicBezTo>
                  <a:cubicBezTo>
                    <a:pt x="730428" y="53600"/>
                    <a:pt x="642589" y="58732"/>
                    <a:pt x="565087" y="63265"/>
                  </a:cubicBezTo>
                  <a:cubicBezTo>
                    <a:pt x="514119" y="66241"/>
                    <a:pt x="465982" y="69057"/>
                    <a:pt x="423259" y="69765"/>
                  </a:cubicBezTo>
                  <a:cubicBezTo>
                    <a:pt x="274063" y="72230"/>
                    <a:pt x="179362" y="73449"/>
                    <a:pt x="116698" y="74261"/>
                  </a:cubicBezTo>
                  <a:cubicBezTo>
                    <a:pt x="54323" y="75062"/>
                    <a:pt x="26715" y="75420"/>
                    <a:pt x="15127" y="761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4" name="Google Shape;4074;p33"/>
          <p:cNvGrpSpPr/>
          <p:nvPr/>
        </p:nvGrpSpPr>
        <p:grpSpPr>
          <a:xfrm>
            <a:off x="4298630" y="3406421"/>
            <a:ext cx="538285" cy="800450"/>
            <a:chOff x="8507475" y="6812614"/>
            <a:chExt cx="1076784" cy="1601221"/>
          </a:xfrm>
        </p:grpSpPr>
        <p:grpSp>
          <p:nvGrpSpPr>
            <p:cNvPr id="4075" name="Google Shape;4075;p33"/>
            <p:cNvGrpSpPr/>
            <p:nvPr/>
          </p:nvGrpSpPr>
          <p:grpSpPr>
            <a:xfrm>
              <a:off x="8592677" y="6812614"/>
              <a:ext cx="991582" cy="1468761"/>
              <a:chOff x="8592677" y="6812614"/>
              <a:chExt cx="991582" cy="1468761"/>
            </a:xfrm>
          </p:grpSpPr>
          <p:grpSp>
            <p:nvGrpSpPr>
              <p:cNvPr id="4076" name="Google Shape;4076;p33"/>
              <p:cNvGrpSpPr/>
              <p:nvPr/>
            </p:nvGrpSpPr>
            <p:grpSpPr>
              <a:xfrm>
                <a:off x="8592689" y="6812614"/>
                <a:ext cx="991570" cy="19964"/>
                <a:chOff x="8592689" y="6812614"/>
                <a:chExt cx="991570" cy="19964"/>
              </a:xfrm>
            </p:grpSpPr>
            <p:grpSp>
              <p:nvGrpSpPr>
                <p:cNvPr id="4077" name="Google Shape;4077;p33"/>
                <p:cNvGrpSpPr/>
                <p:nvPr/>
              </p:nvGrpSpPr>
              <p:grpSpPr>
                <a:xfrm>
                  <a:off x="8592689" y="6812614"/>
                  <a:ext cx="17763" cy="19955"/>
                  <a:chOff x="8592689" y="6812614"/>
                  <a:chExt cx="17763" cy="19955"/>
                </a:xfrm>
              </p:grpSpPr>
              <p:sp>
                <p:nvSpPr>
                  <p:cNvPr id="4078" name="Google Shape;4078;p33"/>
                  <p:cNvSpPr/>
                  <p:nvPr/>
                </p:nvSpPr>
                <p:spPr>
                  <a:xfrm>
                    <a:off x="8604167" y="6813089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79" name="Google Shape;4079;p33"/>
                  <p:cNvSpPr/>
                  <p:nvPr/>
                </p:nvSpPr>
                <p:spPr>
                  <a:xfrm>
                    <a:off x="8592689" y="6812614"/>
                    <a:ext cx="17763" cy="19955"/>
                  </a:xfrm>
                  <a:custGeom>
                    <a:rect b="b" l="l" r="r" t="t"/>
                    <a:pathLst>
                      <a:path extrusionOk="0" h="19955" w="17763">
                        <a:moveTo>
                          <a:pt x="17730" y="9833"/>
                        </a:moveTo>
                        <a:cubicBezTo>
                          <a:pt x="16958" y="660"/>
                          <a:pt x="8554" y="-852"/>
                          <a:pt x="12267" y="928"/>
                        </a:cubicBezTo>
                        <a:cubicBezTo>
                          <a:pt x="9490" y="-473"/>
                          <a:pt x="6787" y="-251"/>
                          <a:pt x="4354" y="1348"/>
                        </a:cubicBezTo>
                        <a:cubicBezTo>
                          <a:pt x="-5111" y="7692"/>
                          <a:pt x="2531" y="23310"/>
                          <a:pt x="11359" y="19309"/>
                        </a:cubicBezTo>
                        <a:cubicBezTo>
                          <a:pt x="18959" y="15816"/>
                          <a:pt x="17633" y="8596"/>
                          <a:pt x="17730" y="98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80" name="Google Shape;4080;p33"/>
                <p:cNvGrpSpPr/>
                <p:nvPr/>
              </p:nvGrpSpPr>
              <p:grpSpPr>
                <a:xfrm>
                  <a:off x="8714423" y="6812620"/>
                  <a:ext cx="17757" cy="19958"/>
                  <a:chOff x="8714423" y="6812620"/>
                  <a:chExt cx="17757" cy="19958"/>
                </a:xfrm>
              </p:grpSpPr>
              <p:sp>
                <p:nvSpPr>
                  <p:cNvPr id="4081" name="Google Shape;4081;p33"/>
                  <p:cNvSpPr/>
                  <p:nvPr/>
                </p:nvSpPr>
                <p:spPr>
                  <a:xfrm>
                    <a:off x="8725892" y="6813089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82" name="Google Shape;4082;p33"/>
                  <p:cNvSpPr/>
                  <p:nvPr/>
                </p:nvSpPr>
                <p:spPr>
                  <a:xfrm>
                    <a:off x="8714423" y="6812620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83" name="Google Shape;4083;p33"/>
                <p:cNvGrpSpPr/>
                <p:nvPr/>
              </p:nvGrpSpPr>
              <p:grpSpPr>
                <a:xfrm>
                  <a:off x="8836151" y="6812620"/>
                  <a:ext cx="17757" cy="19958"/>
                  <a:chOff x="8836151" y="6812620"/>
                  <a:chExt cx="17757" cy="19958"/>
                </a:xfrm>
              </p:grpSpPr>
              <p:sp>
                <p:nvSpPr>
                  <p:cNvPr id="4084" name="Google Shape;4084;p33"/>
                  <p:cNvSpPr/>
                  <p:nvPr/>
                </p:nvSpPr>
                <p:spPr>
                  <a:xfrm>
                    <a:off x="8847618" y="6813089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85" name="Google Shape;4085;p33"/>
                  <p:cNvSpPr/>
                  <p:nvPr/>
                </p:nvSpPr>
                <p:spPr>
                  <a:xfrm>
                    <a:off x="8836151" y="6812620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86" name="Google Shape;4086;p33"/>
                <p:cNvGrpSpPr/>
                <p:nvPr/>
              </p:nvGrpSpPr>
              <p:grpSpPr>
                <a:xfrm>
                  <a:off x="8957875" y="6812620"/>
                  <a:ext cx="17757" cy="19958"/>
                  <a:chOff x="8957875" y="6812620"/>
                  <a:chExt cx="17757" cy="19958"/>
                </a:xfrm>
              </p:grpSpPr>
              <p:sp>
                <p:nvSpPr>
                  <p:cNvPr id="4087" name="Google Shape;4087;p33"/>
                  <p:cNvSpPr/>
                  <p:nvPr/>
                </p:nvSpPr>
                <p:spPr>
                  <a:xfrm>
                    <a:off x="8969344" y="6813089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88" name="Google Shape;4088;p33"/>
                  <p:cNvSpPr/>
                  <p:nvPr/>
                </p:nvSpPr>
                <p:spPr>
                  <a:xfrm>
                    <a:off x="8957875" y="6812620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89" name="Google Shape;4089;p33"/>
                <p:cNvGrpSpPr/>
                <p:nvPr/>
              </p:nvGrpSpPr>
              <p:grpSpPr>
                <a:xfrm>
                  <a:off x="9079603" y="6812620"/>
                  <a:ext cx="17757" cy="19958"/>
                  <a:chOff x="9079603" y="6812620"/>
                  <a:chExt cx="17757" cy="19958"/>
                </a:xfrm>
              </p:grpSpPr>
              <p:sp>
                <p:nvSpPr>
                  <p:cNvPr id="4090" name="Google Shape;4090;p33"/>
                  <p:cNvSpPr/>
                  <p:nvPr/>
                </p:nvSpPr>
                <p:spPr>
                  <a:xfrm>
                    <a:off x="9091069" y="6813089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91" name="Google Shape;4091;p33"/>
                  <p:cNvSpPr/>
                  <p:nvPr/>
                </p:nvSpPr>
                <p:spPr>
                  <a:xfrm>
                    <a:off x="9079603" y="6812620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92" name="Google Shape;4092;p33"/>
                <p:cNvGrpSpPr/>
                <p:nvPr/>
              </p:nvGrpSpPr>
              <p:grpSpPr>
                <a:xfrm>
                  <a:off x="9201327" y="6812620"/>
                  <a:ext cx="17757" cy="19958"/>
                  <a:chOff x="9201327" y="6812620"/>
                  <a:chExt cx="17757" cy="19958"/>
                </a:xfrm>
              </p:grpSpPr>
              <p:sp>
                <p:nvSpPr>
                  <p:cNvPr id="4093" name="Google Shape;4093;p33"/>
                  <p:cNvSpPr/>
                  <p:nvPr/>
                </p:nvSpPr>
                <p:spPr>
                  <a:xfrm>
                    <a:off x="9212795" y="6813089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94" name="Google Shape;4094;p33"/>
                  <p:cNvSpPr/>
                  <p:nvPr/>
                </p:nvSpPr>
                <p:spPr>
                  <a:xfrm>
                    <a:off x="9201327" y="6812620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95" name="Google Shape;4095;p33"/>
                <p:cNvGrpSpPr/>
                <p:nvPr/>
              </p:nvGrpSpPr>
              <p:grpSpPr>
                <a:xfrm>
                  <a:off x="9323054" y="6812620"/>
                  <a:ext cx="17757" cy="19958"/>
                  <a:chOff x="9323054" y="6812620"/>
                  <a:chExt cx="17757" cy="19958"/>
                </a:xfrm>
              </p:grpSpPr>
              <p:sp>
                <p:nvSpPr>
                  <p:cNvPr id="4096" name="Google Shape;4096;p33"/>
                  <p:cNvSpPr/>
                  <p:nvPr/>
                </p:nvSpPr>
                <p:spPr>
                  <a:xfrm>
                    <a:off x="9334520" y="6813089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97" name="Google Shape;4097;p33"/>
                  <p:cNvSpPr/>
                  <p:nvPr/>
                </p:nvSpPr>
                <p:spPr>
                  <a:xfrm>
                    <a:off x="9323054" y="6812620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98" name="Google Shape;4098;p33"/>
                <p:cNvGrpSpPr/>
                <p:nvPr/>
              </p:nvGrpSpPr>
              <p:grpSpPr>
                <a:xfrm>
                  <a:off x="9444778" y="6812620"/>
                  <a:ext cx="17757" cy="19958"/>
                  <a:chOff x="9444778" y="6812620"/>
                  <a:chExt cx="17757" cy="19958"/>
                </a:xfrm>
              </p:grpSpPr>
              <p:sp>
                <p:nvSpPr>
                  <p:cNvPr id="4099" name="Google Shape;4099;p33"/>
                  <p:cNvSpPr/>
                  <p:nvPr/>
                </p:nvSpPr>
                <p:spPr>
                  <a:xfrm>
                    <a:off x="9456247" y="6813089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00" name="Google Shape;4100;p33"/>
                  <p:cNvSpPr/>
                  <p:nvPr/>
                </p:nvSpPr>
                <p:spPr>
                  <a:xfrm>
                    <a:off x="9444778" y="6812620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01" name="Google Shape;4101;p33"/>
                <p:cNvGrpSpPr/>
                <p:nvPr/>
              </p:nvGrpSpPr>
              <p:grpSpPr>
                <a:xfrm>
                  <a:off x="9566496" y="6812614"/>
                  <a:ext cx="17763" cy="19955"/>
                  <a:chOff x="9566496" y="6812614"/>
                  <a:chExt cx="17763" cy="19955"/>
                </a:xfrm>
              </p:grpSpPr>
              <p:sp>
                <p:nvSpPr>
                  <p:cNvPr id="4102" name="Google Shape;4102;p33"/>
                  <p:cNvSpPr/>
                  <p:nvPr/>
                </p:nvSpPr>
                <p:spPr>
                  <a:xfrm>
                    <a:off x="9577972" y="6813089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03" name="Google Shape;4103;p33"/>
                  <p:cNvSpPr/>
                  <p:nvPr/>
                </p:nvSpPr>
                <p:spPr>
                  <a:xfrm>
                    <a:off x="9566496" y="6812614"/>
                    <a:ext cx="17763" cy="19955"/>
                  </a:xfrm>
                  <a:custGeom>
                    <a:rect b="b" l="l" r="r" t="t"/>
                    <a:pathLst>
                      <a:path extrusionOk="0" h="19955" w="17763">
                        <a:moveTo>
                          <a:pt x="17730" y="9833"/>
                        </a:moveTo>
                        <a:cubicBezTo>
                          <a:pt x="16958" y="660"/>
                          <a:pt x="8554" y="-852"/>
                          <a:pt x="12267" y="928"/>
                        </a:cubicBezTo>
                        <a:cubicBezTo>
                          <a:pt x="9490" y="-473"/>
                          <a:pt x="6787" y="-251"/>
                          <a:pt x="4354" y="1348"/>
                        </a:cubicBezTo>
                        <a:cubicBezTo>
                          <a:pt x="-5111" y="7692"/>
                          <a:pt x="2531" y="23310"/>
                          <a:pt x="11359" y="19309"/>
                        </a:cubicBezTo>
                        <a:cubicBezTo>
                          <a:pt x="18959" y="15816"/>
                          <a:pt x="17633" y="8596"/>
                          <a:pt x="17730" y="98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04" name="Google Shape;4104;p33"/>
              <p:cNvGrpSpPr/>
              <p:nvPr/>
            </p:nvGrpSpPr>
            <p:grpSpPr>
              <a:xfrm>
                <a:off x="8592677" y="6944319"/>
                <a:ext cx="991582" cy="19967"/>
                <a:chOff x="8592677" y="6944319"/>
                <a:chExt cx="991582" cy="19967"/>
              </a:xfrm>
            </p:grpSpPr>
            <p:grpSp>
              <p:nvGrpSpPr>
                <p:cNvPr id="4105" name="Google Shape;4105;p33"/>
                <p:cNvGrpSpPr/>
                <p:nvPr/>
              </p:nvGrpSpPr>
              <p:grpSpPr>
                <a:xfrm>
                  <a:off x="8592677" y="6944319"/>
                  <a:ext cx="17776" cy="19963"/>
                  <a:chOff x="8592677" y="6944319"/>
                  <a:chExt cx="17776" cy="19963"/>
                </a:xfrm>
              </p:grpSpPr>
              <p:sp>
                <p:nvSpPr>
                  <p:cNvPr id="4106" name="Google Shape;4106;p33"/>
                  <p:cNvSpPr/>
                  <p:nvPr/>
                </p:nvSpPr>
                <p:spPr>
                  <a:xfrm>
                    <a:off x="8604167" y="6944800"/>
                    <a:ext cx="10" cy="8"/>
                  </a:xfrm>
                  <a:custGeom>
                    <a:rect b="b" l="l" r="r" t="t"/>
                    <a:pathLst>
                      <a:path extrusionOk="0" h="8" w="10">
                        <a:moveTo>
                          <a:pt x="10" y="8"/>
                        </a:moveTo>
                        <a:cubicBezTo>
                          <a:pt x="7" y="1"/>
                          <a:pt x="-11" y="-6"/>
                          <a:pt x="10" y="8"/>
                        </a:cubicBez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07" name="Google Shape;4107;p33"/>
                  <p:cNvSpPr/>
                  <p:nvPr/>
                </p:nvSpPr>
                <p:spPr>
                  <a:xfrm>
                    <a:off x="8592677" y="6944319"/>
                    <a:ext cx="17776" cy="19963"/>
                  </a:xfrm>
                  <a:custGeom>
                    <a:rect b="b" l="l" r="r" t="t"/>
                    <a:pathLst>
                      <a:path extrusionOk="0" h="19963" w="17776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81" y="15840"/>
                          <a:pt x="17644" y="8603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08" name="Google Shape;4108;p33"/>
                <p:cNvGrpSpPr/>
                <p:nvPr/>
              </p:nvGrpSpPr>
              <p:grpSpPr>
                <a:xfrm>
                  <a:off x="8714423" y="6944328"/>
                  <a:ext cx="17757" cy="19958"/>
                  <a:chOff x="8714423" y="6944328"/>
                  <a:chExt cx="17757" cy="19958"/>
                </a:xfrm>
              </p:grpSpPr>
              <p:sp>
                <p:nvSpPr>
                  <p:cNvPr id="4109" name="Google Shape;4109;p33"/>
                  <p:cNvSpPr/>
                  <p:nvPr/>
                </p:nvSpPr>
                <p:spPr>
                  <a:xfrm>
                    <a:off x="8725892" y="6944800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10" name="Google Shape;4110;p33"/>
                  <p:cNvSpPr/>
                  <p:nvPr/>
                </p:nvSpPr>
                <p:spPr>
                  <a:xfrm>
                    <a:off x="8714423" y="6944328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11" name="Google Shape;4111;p33"/>
                <p:cNvGrpSpPr/>
                <p:nvPr/>
              </p:nvGrpSpPr>
              <p:grpSpPr>
                <a:xfrm>
                  <a:off x="8836151" y="6944328"/>
                  <a:ext cx="17757" cy="19958"/>
                  <a:chOff x="8836151" y="6944328"/>
                  <a:chExt cx="17757" cy="19958"/>
                </a:xfrm>
              </p:grpSpPr>
              <p:sp>
                <p:nvSpPr>
                  <p:cNvPr id="4112" name="Google Shape;4112;p33"/>
                  <p:cNvSpPr/>
                  <p:nvPr/>
                </p:nvSpPr>
                <p:spPr>
                  <a:xfrm>
                    <a:off x="8847618" y="6944800"/>
                    <a:ext cx="10" cy="8"/>
                  </a:xfrm>
                  <a:custGeom>
                    <a:rect b="b" l="l" r="r" t="t"/>
                    <a:pathLst>
                      <a:path extrusionOk="0" h="8" w="10">
                        <a:moveTo>
                          <a:pt x="10" y="8"/>
                        </a:moveTo>
                        <a:cubicBezTo>
                          <a:pt x="7" y="1"/>
                          <a:pt x="-11" y="-6"/>
                          <a:pt x="10" y="8"/>
                        </a:cubicBez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13" name="Google Shape;4113;p33"/>
                  <p:cNvSpPr/>
                  <p:nvPr/>
                </p:nvSpPr>
                <p:spPr>
                  <a:xfrm>
                    <a:off x="8836151" y="6944328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14" name="Google Shape;4114;p33"/>
                <p:cNvGrpSpPr/>
                <p:nvPr/>
              </p:nvGrpSpPr>
              <p:grpSpPr>
                <a:xfrm>
                  <a:off x="8957875" y="6944328"/>
                  <a:ext cx="17757" cy="19958"/>
                  <a:chOff x="8957875" y="6944328"/>
                  <a:chExt cx="17757" cy="19958"/>
                </a:xfrm>
              </p:grpSpPr>
              <p:sp>
                <p:nvSpPr>
                  <p:cNvPr id="4115" name="Google Shape;4115;p33"/>
                  <p:cNvSpPr/>
                  <p:nvPr/>
                </p:nvSpPr>
                <p:spPr>
                  <a:xfrm>
                    <a:off x="8969344" y="6944800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16" name="Google Shape;4116;p33"/>
                  <p:cNvSpPr/>
                  <p:nvPr/>
                </p:nvSpPr>
                <p:spPr>
                  <a:xfrm>
                    <a:off x="8957875" y="6944328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17" name="Google Shape;4117;p33"/>
                <p:cNvGrpSpPr/>
                <p:nvPr/>
              </p:nvGrpSpPr>
              <p:grpSpPr>
                <a:xfrm>
                  <a:off x="9079603" y="6944328"/>
                  <a:ext cx="17757" cy="19958"/>
                  <a:chOff x="9079603" y="6944328"/>
                  <a:chExt cx="17757" cy="19958"/>
                </a:xfrm>
              </p:grpSpPr>
              <p:sp>
                <p:nvSpPr>
                  <p:cNvPr id="4118" name="Google Shape;4118;p33"/>
                  <p:cNvSpPr/>
                  <p:nvPr/>
                </p:nvSpPr>
                <p:spPr>
                  <a:xfrm>
                    <a:off x="9091069" y="6944800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19" name="Google Shape;4119;p33"/>
                  <p:cNvSpPr/>
                  <p:nvPr/>
                </p:nvSpPr>
                <p:spPr>
                  <a:xfrm>
                    <a:off x="9079603" y="6944328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20" name="Google Shape;4120;p33"/>
                <p:cNvGrpSpPr/>
                <p:nvPr/>
              </p:nvGrpSpPr>
              <p:grpSpPr>
                <a:xfrm>
                  <a:off x="9201327" y="6944328"/>
                  <a:ext cx="17757" cy="19958"/>
                  <a:chOff x="9201327" y="6944328"/>
                  <a:chExt cx="17757" cy="19958"/>
                </a:xfrm>
              </p:grpSpPr>
              <p:sp>
                <p:nvSpPr>
                  <p:cNvPr id="4121" name="Google Shape;4121;p33"/>
                  <p:cNvSpPr/>
                  <p:nvPr/>
                </p:nvSpPr>
                <p:spPr>
                  <a:xfrm>
                    <a:off x="9212795" y="6944800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2" name="Google Shape;4122;p33"/>
                  <p:cNvSpPr/>
                  <p:nvPr/>
                </p:nvSpPr>
                <p:spPr>
                  <a:xfrm>
                    <a:off x="9201327" y="6944328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23" name="Google Shape;4123;p33"/>
                <p:cNvGrpSpPr/>
                <p:nvPr/>
              </p:nvGrpSpPr>
              <p:grpSpPr>
                <a:xfrm>
                  <a:off x="9323054" y="6944328"/>
                  <a:ext cx="17757" cy="19958"/>
                  <a:chOff x="9323054" y="6944328"/>
                  <a:chExt cx="17757" cy="19958"/>
                </a:xfrm>
              </p:grpSpPr>
              <p:sp>
                <p:nvSpPr>
                  <p:cNvPr id="4124" name="Google Shape;4124;p33"/>
                  <p:cNvSpPr/>
                  <p:nvPr/>
                </p:nvSpPr>
                <p:spPr>
                  <a:xfrm>
                    <a:off x="9334520" y="6944800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5" name="Google Shape;4125;p33"/>
                  <p:cNvSpPr/>
                  <p:nvPr/>
                </p:nvSpPr>
                <p:spPr>
                  <a:xfrm>
                    <a:off x="9323054" y="6944328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26" name="Google Shape;4126;p33"/>
                <p:cNvGrpSpPr/>
                <p:nvPr/>
              </p:nvGrpSpPr>
              <p:grpSpPr>
                <a:xfrm>
                  <a:off x="9444778" y="6944328"/>
                  <a:ext cx="17757" cy="19958"/>
                  <a:chOff x="9444778" y="6944328"/>
                  <a:chExt cx="17757" cy="19958"/>
                </a:xfrm>
              </p:grpSpPr>
              <p:sp>
                <p:nvSpPr>
                  <p:cNvPr id="4127" name="Google Shape;4127;p33"/>
                  <p:cNvSpPr/>
                  <p:nvPr/>
                </p:nvSpPr>
                <p:spPr>
                  <a:xfrm>
                    <a:off x="9456247" y="6944800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8" name="Google Shape;4128;p33"/>
                  <p:cNvSpPr/>
                  <p:nvPr/>
                </p:nvSpPr>
                <p:spPr>
                  <a:xfrm>
                    <a:off x="9444778" y="6944328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29" name="Google Shape;4129;p33"/>
                <p:cNvGrpSpPr/>
                <p:nvPr/>
              </p:nvGrpSpPr>
              <p:grpSpPr>
                <a:xfrm>
                  <a:off x="9566484" y="6944319"/>
                  <a:ext cx="17775" cy="19963"/>
                  <a:chOff x="9566484" y="6944319"/>
                  <a:chExt cx="17775" cy="19963"/>
                </a:xfrm>
              </p:grpSpPr>
              <p:sp>
                <p:nvSpPr>
                  <p:cNvPr id="4130" name="Google Shape;4130;p33"/>
                  <p:cNvSpPr/>
                  <p:nvPr/>
                </p:nvSpPr>
                <p:spPr>
                  <a:xfrm>
                    <a:off x="9577972" y="6944800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1" name="Google Shape;4131;p33"/>
                  <p:cNvSpPr/>
                  <p:nvPr/>
                </p:nvSpPr>
                <p:spPr>
                  <a:xfrm>
                    <a:off x="9566484" y="6944319"/>
                    <a:ext cx="17775" cy="19963"/>
                  </a:xfrm>
                  <a:custGeom>
                    <a:rect b="b" l="l" r="r" t="t"/>
                    <a:pathLst>
                      <a:path extrusionOk="0" h="19963" w="17775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77" y="15840"/>
                          <a:pt x="17644" y="8603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32" name="Google Shape;4132;p33"/>
              <p:cNvGrpSpPr/>
              <p:nvPr/>
            </p:nvGrpSpPr>
            <p:grpSpPr>
              <a:xfrm>
                <a:off x="8592677" y="7076027"/>
                <a:ext cx="991582" cy="19967"/>
                <a:chOff x="8592677" y="7076027"/>
                <a:chExt cx="991582" cy="19967"/>
              </a:xfrm>
            </p:grpSpPr>
            <p:grpSp>
              <p:nvGrpSpPr>
                <p:cNvPr id="4133" name="Google Shape;4133;p33"/>
                <p:cNvGrpSpPr/>
                <p:nvPr/>
              </p:nvGrpSpPr>
              <p:grpSpPr>
                <a:xfrm>
                  <a:off x="8592677" y="7076027"/>
                  <a:ext cx="17776" cy="19963"/>
                  <a:chOff x="8592677" y="7076027"/>
                  <a:chExt cx="17776" cy="19963"/>
                </a:xfrm>
              </p:grpSpPr>
              <p:sp>
                <p:nvSpPr>
                  <p:cNvPr id="4134" name="Google Shape;4134;p33"/>
                  <p:cNvSpPr/>
                  <p:nvPr/>
                </p:nvSpPr>
                <p:spPr>
                  <a:xfrm>
                    <a:off x="8604167" y="7076508"/>
                    <a:ext cx="10" cy="8"/>
                  </a:xfrm>
                  <a:custGeom>
                    <a:rect b="b" l="l" r="r" t="t"/>
                    <a:pathLst>
                      <a:path extrusionOk="0" h="8" w="10">
                        <a:moveTo>
                          <a:pt x="10" y="8"/>
                        </a:moveTo>
                        <a:cubicBezTo>
                          <a:pt x="7" y="1"/>
                          <a:pt x="-11" y="-6"/>
                          <a:pt x="10" y="8"/>
                        </a:cubicBez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5" name="Google Shape;4135;p33"/>
                  <p:cNvSpPr/>
                  <p:nvPr/>
                </p:nvSpPr>
                <p:spPr>
                  <a:xfrm>
                    <a:off x="8592677" y="7076027"/>
                    <a:ext cx="17776" cy="19963"/>
                  </a:xfrm>
                  <a:custGeom>
                    <a:rect b="b" l="l" r="r" t="t"/>
                    <a:pathLst>
                      <a:path extrusionOk="0" h="19963" w="17776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81" y="15840"/>
                          <a:pt x="17644" y="8603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36" name="Google Shape;4136;p33"/>
                <p:cNvGrpSpPr/>
                <p:nvPr/>
              </p:nvGrpSpPr>
              <p:grpSpPr>
                <a:xfrm>
                  <a:off x="8714423" y="7076036"/>
                  <a:ext cx="17757" cy="19958"/>
                  <a:chOff x="8714423" y="7076036"/>
                  <a:chExt cx="17757" cy="19958"/>
                </a:xfrm>
              </p:grpSpPr>
              <p:sp>
                <p:nvSpPr>
                  <p:cNvPr id="4137" name="Google Shape;4137;p33"/>
                  <p:cNvSpPr/>
                  <p:nvPr/>
                </p:nvSpPr>
                <p:spPr>
                  <a:xfrm>
                    <a:off x="8725892" y="7076508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8" name="Google Shape;4138;p33"/>
                  <p:cNvSpPr/>
                  <p:nvPr/>
                </p:nvSpPr>
                <p:spPr>
                  <a:xfrm>
                    <a:off x="8714423" y="7076036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39" name="Google Shape;4139;p33"/>
                <p:cNvGrpSpPr/>
                <p:nvPr/>
              </p:nvGrpSpPr>
              <p:grpSpPr>
                <a:xfrm>
                  <a:off x="8836151" y="7076036"/>
                  <a:ext cx="17757" cy="19958"/>
                  <a:chOff x="8836151" y="7076036"/>
                  <a:chExt cx="17757" cy="19958"/>
                </a:xfrm>
              </p:grpSpPr>
              <p:sp>
                <p:nvSpPr>
                  <p:cNvPr id="4140" name="Google Shape;4140;p33"/>
                  <p:cNvSpPr/>
                  <p:nvPr/>
                </p:nvSpPr>
                <p:spPr>
                  <a:xfrm>
                    <a:off x="8847618" y="7076508"/>
                    <a:ext cx="10" cy="8"/>
                  </a:xfrm>
                  <a:custGeom>
                    <a:rect b="b" l="l" r="r" t="t"/>
                    <a:pathLst>
                      <a:path extrusionOk="0" h="8" w="10">
                        <a:moveTo>
                          <a:pt x="10" y="8"/>
                        </a:moveTo>
                        <a:cubicBezTo>
                          <a:pt x="7" y="1"/>
                          <a:pt x="-11" y="-6"/>
                          <a:pt x="10" y="8"/>
                        </a:cubicBez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41" name="Google Shape;4141;p33"/>
                  <p:cNvSpPr/>
                  <p:nvPr/>
                </p:nvSpPr>
                <p:spPr>
                  <a:xfrm>
                    <a:off x="8836151" y="7076036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42" name="Google Shape;4142;p33"/>
                <p:cNvGrpSpPr/>
                <p:nvPr/>
              </p:nvGrpSpPr>
              <p:grpSpPr>
                <a:xfrm>
                  <a:off x="8957875" y="7076036"/>
                  <a:ext cx="17757" cy="19958"/>
                  <a:chOff x="8957875" y="7076036"/>
                  <a:chExt cx="17757" cy="19958"/>
                </a:xfrm>
              </p:grpSpPr>
              <p:sp>
                <p:nvSpPr>
                  <p:cNvPr id="4143" name="Google Shape;4143;p33"/>
                  <p:cNvSpPr/>
                  <p:nvPr/>
                </p:nvSpPr>
                <p:spPr>
                  <a:xfrm>
                    <a:off x="8969344" y="7076508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44" name="Google Shape;4144;p33"/>
                  <p:cNvSpPr/>
                  <p:nvPr/>
                </p:nvSpPr>
                <p:spPr>
                  <a:xfrm>
                    <a:off x="8957875" y="7076036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45" name="Google Shape;4145;p33"/>
                <p:cNvGrpSpPr/>
                <p:nvPr/>
              </p:nvGrpSpPr>
              <p:grpSpPr>
                <a:xfrm>
                  <a:off x="9079603" y="7076036"/>
                  <a:ext cx="17757" cy="19958"/>
                  <a:chOff x="9079603" y="7076036"/>
                  <a:chExt cx="17757" cy="19958"/>
                </a:xfrm>
              </p:grpSpPr>
              <p:sp>
                <p:nvSpPr>
                  <p:cNvPr id="4146" name="Google Shape;4146;p33"/>
                  <p:cNvSpPr/>
                  <p:nvPr/>
                </p:nvSpPr>
                <p:spPr>
                  <a:xfrm>
                    <a:off x="9091069" y="7076508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47" name="Google Shape;4147;p33"/>
                  <p:cNvSpPr/>
                  <p:nvPr/>
                </p:nvSpPr>
                <p:spPr>
                  <a:xfrm>
                    <a:off x="9079603" y="7076036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48" name="Google Shape;4148;p33"/>
                <p:cNvGrpSpPr/>
                <p:nvPr/>
              </p:nvGrpSpPr>
              <p:grpSpPr>
                <a:xfrm>
                  <a:off x="9201327" y="7076036"/>
                  <a:ext cx="17757" cy="19958"/>
                  <a:chOff x="9201327" y="7076036"/>
                  <a:chExt cx="17757" cy="19958"/>
                </a:xfrm>
              </p:grpSpPr>
              <p:sp>
                <p:nvSpPr>
                  <p:cNvPr id="4149" name="Google Shape;4149;p33"/>
                  <p:cNvSpPr/>
                  <p:nvPr/>
                </p:nvSpPr>
                <p:spPr>
                  <a:xfrm>
                    <a:off x="9212795" y="7076508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0" name="Google Shape;4150;p33"/>
                  <p:cNvSpPr/>
                  <p:nvPr/>
                </p:nvSpPr>
                <p:spPr>
                  <a:xfrm>
                    <a:off x="9201327" y="7076036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51" name="Google Shape;4151;p33"/>
                <p:cNvGrpSpPr/>
                <p:nvPr/>
              </p:nvGrpSpPr>
              <p:grpSpPr>
                <a:xfrm>
                  <a:off x="9323054" y="7076036"/>
                  <a:ext cx="17757" cy="19958"/>
                  <a:chOff x="9323054" y="7076036"/>
                  <a:chExt cx="17757" cy="19958"/>
                </a:xfrm>
              </p:grpSpPr>
              <p:sp>
                <p:nvSpPr>
                  <p:cNvPr id="4152" name="Google Shape;4152;p33"/>
                  <p:cNvSpPr/>
                  <p:nvPr/>
                </p:nvSpPr>
                <p:spPr>
                  <a:xfrm>
                    <a:off x="9334520" y="7076508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3" name="Google Shape;4153;p33"/>
                  <p:cNvSpPr/>
                  <p:nvPr/>
                </p:nvSpPr>
                <p:spPr>
                  <a:xfrm>
                    <a:off x="9323054" y="7076036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54" name="Google Shape;4154;p33"/>
                <p:cNvGrpSpPr/>
                <p:nvPr/>
              </p:nvGrpSpPr>
              <p:grpSpPr>
                <a:xfrm>
                  <a:off x="9444778" y="7076036"/>
                  <a:ext cx="17757" cy="19958"/>
                  <a:chOff x="9444778" y="7076036"/>
                  <a:chExt cx="17757" cy="19958"/>
                </a:xfrm>
              </p:grpSpPr>
              <p:sp>
                <p:nvSpPr>
                  <p:cNvPr id="4155" name="Google Shape;4155;p33"/>
                  <p:cNvSpPr/>
                  <p:nvPr/>
                </p:nvSpPr>
                <p:spPr>
                  <a:xfrm>
                    <a:off x="9456247" y="7076508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6" name="Google Shape;4156;p33"/>
                  <p:cNvSpPr/>
                  <p:nvPr/>
                </p:nvSpPr>
                <p:spPr>
                  <a:xfrm>
                    <a:off x="9444778" y="7076036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57" name="Google Shape;4157;p33"/>
                <p:cNvGrpSpPr/>
                <p:nvPr/>
              </p:nvGrpSpPr>
              <p:grpSpPr>
                <a:xfrm>
                  <a:off x="9566484" y="7076027"/>
                  <a:ext cx="17775" cy="19963"/>
                  <a:chOff x="9566484" y="7076027"/>
                  <a:chExt cx="17775" cy="19963"/>
                </a:xfrm>
              </p:grpSpPr>
              <p:sp>
                <p:nvSpPr>
                  <p:cNvPr id="4158" name="Google Shape;4158;p33"/>
                  <p:cNvSpPr/>
                  <p:nvPr/>
                </p:nvSpPr>
                <p:spPr>
                  <a:xfrm>
                    <a:off x="9577972" y="7076508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9" name="Google Shape;4159;p33"/>
                  <p:cNvSpPr/>
                  <p:nvPr/>
                </p:nvSpPr>
                <p:spPr>
                  <a:xfrm>
                    <a:off x="9566484" y="7076027"/>
                    <a:ext cx="17775" cy="19963"/>
                  </a:xfrm>
                  <a:custGeom>
                    <a:rect b="b" l="l" r="r" t="t"/>
                    <a:pathLst>
                      <a:path extrusionOk="0" h="19963" w="17775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77" y="15840"/>
                          <a:pt x="17644" y="8603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60" name="Google Shape;4160;p33"/>
              <p:cNvGrpSpPr/>
              <p:nvPr/>
            </p:nvGrpSpPr>
            <p:grpSpPr>
              <a:xfrm>
                <a:off x="8592677" y="7207739"/>
                <a:ext cx="991582" cy="19967"/>
                <a:chOff x="8592677" y="7207739"/>
                <a:chExt cx="991582" cy="19967"/>
              </a:xfrm>
            </p:grpSpPr>
            <p:grpSp>
              <p:nvGrpSpPr>
                <p:cNvPr id="4161" name="Google Shape;4161;p33"/>
                <p:cNvGrpSpPr/>
                <p:nvPr/>
              </p:nvGrpSpPr>
              <p:grpSpPr>
                <a:xfrm>
                  <a:off x="8592677" y="7207739"/>
                  <a:ext cx="17776" cy="19963"/>
                  <a:chOff x="8592677" y="7207739"/>
                  <a:chExt cx="17776" cy="19963"/>
                </a:xfrm>
              </p:grpSpPr>
              <p:sp>
                <p:nvSpPr>
                  <p:cNvPr id="4162" name="Google Shape;4162;p33"/>
                  <p:cNvSpPr/>
                  <p:nvPr/>
                </p:nvSpPr>
                <p:spPr>
                  <a:xfrm>
                    <a:off x="8604167" y="7208218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3" name="Google Shape;4163;p33"/>
                  <p:cNvSpPr/>
                  <p:nvPr/>
                </p:nvSpPr>
                <p:spPr>
                  <a:xfrm>
                    <a:off x="8592677" y="7207739"/>
                    <a:ext cx="17776" cy="19963"/>
                  </a:xfrm>
                  <a:custGeom>
                    <a:rect b="b" l="l" r="r" t="t"/>
                    <a:pathLst>
                      <a:path extrusionOk="0" h="19963" w="17776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81" y="15836"/>
                          <a:pt x="17644" y="8599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64" name="Google Shape;4164;p33"/>
                <p:cNvGrpSpPr/>
                <p:nvPr/>
              </p:nvGrpSpPr>
              <p:grpSpPr>
                <a:xfrm>
                  <a:off x="8714423" y="7207748"/>
                  <a:ext cx="17757" cy="19958"/>
                  <a:chOff x="8714423" y="7207748"/>
                  <a:chExt cx="17757" cy="19958"/>
                </a:xfrm>
              </p:grpSpPr>
              <p:sp>
                <p:nvSpPr>
                  <p:cNvPr id="4165" name="Google Shape;4165;p33"/>
                  <p:cNvSpPr/>
                  <p:nvPr/>
                </p:nvSpPr>
                <p:spPr>
                  <a:xfrm>
                    <a:off x="8725892" y="7208218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6" name="Google Shape;4166;p33"/>
                  <p:cNvSpPr/>
                  <p:nvPr/>
                </p:nvSpPr>
                <p:spPr>
                  <a:xfrm>
                    <a:off x="8714423" y="7207748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67" name="Google Shape;4167;p33"/>
                <p:cNvGrpSpPr/>
                <p:nvPr/>
              </p:nvGrpSpPr>
              <p:grpSpPr>
                <a:xfrm>
                  <a:off x="8836151" y="7207748"/>
                  <a:ext cx="17757" cy="19958"/>
                  <a:chOff x="8836151" y="7207748"/>
                  <a:chExt cx="17757" cy="19958"/>
                </a:xfrm>
              </p:grpSpPr>
              <p:sp>
                <p:nvSpPr>
                  <p:cNvPr id="4168" name="Google Shape;4168;p33"/>
                  <p:cNvSpPr/>
                  <p:nvPr/>
                </p:nvSpPr>
                <p:spPr>
                  <a:xfrm>
                    <a:off x="8847618" y="7208218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9" name="Google Shape;4169;p33"/>
                  <p:cNvSpPr/>
                  <p:nvPr/>
                </p:nvSpPr>
                <p:spPr>
                  <a:xfrm>
                    <a:off x="8836151" y="7207748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70" name="Google Shape;4170;p33"/>
                <p:cNvGrpSpPr/>
                <p:nvPr/>
              </p:nvGrpSpPr>
              <p:grpSpPr>
                <a:xfrm>
                  <a:off x="8957875" y="7207748"/>
                  <a:ext cx="17757" cy="19958"/>
                  <a:chOff x="8957875" y="7207748"/>
                  <a:chExt cx="17757" cy="19958"/>
                </a:xfrm>
              </p:grpSpPr>
              <p:sp>
                <p:nvSpPr>
                  <p:cNvPr id="4171" name="Google Shape;4171;p33"/>
                  <p:cNvSpPr/>
                  <p:nvPr/>
                </p:nvSpPr>
                <p:spPr>
                  <a:xfrm>
                    <a:off x="8969344" y="7208218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2" name="Google Shape;4172;p33"/>
                  <p:cNvSpPr/>
                  <p:nvPr/>
                </p:nvSpPr>
                <p:spPr>
                  <a:xfrm>
                    <a:off x="8957875" y="7207748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73" name="Google Shape;4173;p33"/>
                <p:cNvGrpSpPr/>
                <p:nvPr/>
              </p:nvGrpSpPr>
              <p:grpSpPr>
                <a:xfrm>
                  <a:off x="9079603" y="7207748"/>
                  <a:ext cx="17757" cy="19958"/>
                  <a:chOff x="9079603" y="7207748"/>
                  <a:chExt cx="17757" cy="19958"/>
                </a:xfrm>
              </p:grpSpPr>
              <p:sp>
                <p:nvSpPr>
                  <p:cNvPr id="4174" name="Google Shape;4174;p33"/>
                  <p:cNvSpPr/>
                  <p:nvPr/>
                </p:nvSpPr>
                <p:spPr>
                  <a:xfrm>
                    <a:off x="9091069" y="7208218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5" name="Google Shape;4175;p33"/>
                  <p:cNvSpPr/>
                  <p:nvPr/>
                </p:nvSpPr>
                <p:spPr>
                  <a:xfrm>
                    <a:off x="9079603" y="7207748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76" name="Google Shape;4176;p33"/>
                <p:cNvGrpSpPr/>
                <p:nvPr/>
              </p:nvGrpSpPr>
              <p:grpSpPr>
                <a:xfrm>
                  <a:off x="9201327" y="7207748"/>
                  <a:ext cx="17757" cy="19958"/>
                  <a:chOff x="9201327" y="7207748"/>
                  <a:chExt cx="17757" cy="19958"/>
                </a:xfrm>
              </p:grpSpPr>
              <p:sp>
                <p:nvSpPr>
                  <p:cNvPr id="4177" name="Google Shape;4177;p33"/>
                  <p:cNvSpPr/>
                  <p:nvPr/>
                </p:nvSpPr>
                <p:spPr>
                  <a:xfrm>
                    <a:off x="9212795" y="7208218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8" name="Google Shape;4178;p33"/>
                  <p:cNvSpPr/>
                  <p:nvPr/>
                </p:nvSpPr>
                <p:spPr>
                  <a:xfrm>
                    <a:off x="9201327" y="7207748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79" name="Google Shape;4179;p33"/>
                <p:cNvGrpSpPr/>
                <p:nvPr/>
              </p:nvGrpSpPr>
              <p:grpSpPr>
                <a:xfrm>
                  <a:off x="9323054" y="7207748"/>
                  <a:ext cx="17757" cy="19958"/>
                  <a:chOff x="9323054" y="7207748"/>
                  <a:chExt cx="17757" cy="19958"/>
                </a:xfrm>
              </p:grpSpPr>
              <p:sp>
                <p:nvSpPr>
                  <p:cNvPr id="4180" name="Google Shape;4180;p33"/>
                  <p:cNvSpPr/>
                  <p:nvPr/>
                </p:nvSpPr>
                <p:spPr>
                  <a:xfrm>
                    <a:off x="9334520" y="7208218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1" name="Google Shape;4181;p33"/>
                  <p:cNvSpPr/>
                  <p:nvPr/>
                </p:nvSpPr>
                <p:spPr>
                  <a:xfrm>
                    <a:off x="9323054" y="7207748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82" name="Google Shape;4182;p33"/>
                <p:cNvGrpSpPr/>
                <p:nvPr/>
              </p:nvGrpSpPr>
              <p:grpSpPr>
                <a:xfrm>
                  <a:off x="9444778" y="7207748"/>
                  <a:ext cx="17757" cy="19958"/>
                  <a:chOff x="9444778" y="7207748"/>
                  <a:chExt cx="17757" cy="19958"/>
                </a:xfrm>
              </p:grpSpPr>
              <p:sp>
                <p:nvSpPr>
                  <p:cNvPr id="4183" name="Google Shape;4183;p33"/>
                  <p:cNvSpPr/>
                  <p:nvPr/>
                </p:nvSpPr>
                <p:spPr>
                  <a:xfrm>
                    <a:off x="9456247" y="7208218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4" name="Google Shape;4184;p33"/>
                  <p:cNvSpPr/>
                  <p:nvPr/>
                </p:nvSpPr>
                <p:spPr>
                  <a:xfrm>
                    <a:off x="9444778" y="7207748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85" name="Google Shape;4185;p33"/>
                <p:cNvGrpSpPr/>
                <p:nvPr/>
              </p:nvGrpSpPr>
              <p:grpSpPr>
                <a:xfrm>
                  <a:off x="9566484" y="7207739"/>
                  <a:ext cx="17775" cy="19963"/>
                  <a:chOff x="9566484" y="7207739"/>
                  <a:chExt cx="17775" cy="19963"/>
                </a:xfrm>
              </p:grpSpPr>
              <p:sp>
                <p:nvSpPr>
                  <p:cNvPr id="4186" name="Google Shape;4186;p33"/>
                  <p:cNvSpPr/>
                  <p:nvPr/>
                </p:nvSpPr>
                <p:spPr>
                  <a:xfrm>
                    <a:off x="9577972" y="7208218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7" name="Google Shape;4187;p33"/>
                  <p:cNvSpPr/>
                  <p:nvPr/>
                </p:nvSpPr>
                <p:spPr>
                  <a:xfrm>
                    <a:off x="9566484" y="7207739"/>
                    <a:ext cx="17775" cy="19963"/>
                  </a:xfrm>
                  <a:custGeom>
                    <a:rect b="b" l="l" r="r" t="t"/>
                    <a:pathLst>
                      <a:path extrusionOk="0" h="19963" w="17775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77" y="15836"/>
                          <a:pt x="17644" y="8599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88" name="Google Shape;4188;p33"/>
              <p:cNvGrpSpPr/>
              <p:nvPr/>
            </p:nvGrpSpPr>
            <p:grpSpPr>
              <a:xfrm>
                <a:off x="8592677" y="7339447"/>
                <a:ext cx="991582" cy="19967"/>
                <a:chOff x="8592677" y="7339447"/>
                <a:chExt cx="991582" cy="19967"/>
              </a:xfrm>
            </p:grpSpPr>
            <p:grpSp>
              <p:nvGrpSpPr>
                <p:cNvPr id="4189" name="Google Shape;4189;p33"/>
                <p:cNvGrpSpPr/>
                <p:nvPr/>
              </p:nvGrpSpPr>
              <p:grpSpPr>
                <a:xfrm>
                  <a:off x="8592677" y="7339447"/>
                  <a:ext cx="17776" cy="19963"/>
                  <a:chOff x="8592677" y="7339447"/>
                  <a:chExt cx="17776" cy="19963"/>
                </a:xfrm>
              </p:grpSpPr>
              <p:sp>
                <p:nvSpPr>
                  <p:cNvPr id="4190" name="Google Shape;4190;p33"/>
                  <p:cNvSpPr/>
                  <p:nvPr/>
                </p:nvSpPr>
                <p:spPr>
                  <a:xfrm>
                    <a:off x="8604167" y="7339926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1" name="Google Shape;4191;p33"/>
                  <p:cNvSpPr/>
                  <p:nvPr/>
                </p:nvSpPr>
                <p:spPr>
                  <a:xfrm>
                    <a:off x="8592677" y="7339447"/>
                    <a:ext cx="17776" cy="19963"/>
                  </a:xfrm>
                  <a:custGeom>
                    <a:rect b="b" l="l" r="r" t="t"/>
                    <a:pathLst>
                      <a:path extrusionOk="0" h="19963" w="17776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81" y="15836"/>
                          <a:pt x="17644" y="8599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92" name="Google Shape;4192;p33"/>
                <p:cNvGrpSpPr/>
                <p:nvPr/>
              </p:nvGrpSpPr>
              <p:grpSpPr>
                <a:xfrm>
                  <a:off x="8714423" y="7339456"/>
                  <a:ext cx="17757" cy="19958"/>
                  <a:chOff x="8714423" y="7339456"/>
                  <a:chExt cx="17757" cy="19958"/>
                </a:xfrm>
              </p:grpSpPr>
              <p:sp>
                <p:nvSpPr>
                  <p:cNvPr id="4193" name="Google Shape;4193;p33"/>
                  <p:cNvSpPr/>
                  <p:nvPr/>
                </p:nvSpPr>
                <p:spPr>
                  <a:xfrm>
                    <a:off x="8725892" y="7339926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4" name="Google Shape;4194;p33"/>
                  <p:cNvSpPr/>
                  <p:nvPr/>
                </p:nvSpPr>
                <p:spPr>
                  <a:xfrm>
                    <a:off x="8714423" y="7339456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95" name="Google Shape;4195;p33"/>
                <p:cNvGrpSpPr/>
                <p:nvPr/>
              </p:nvGrpSpPr>
              <p:grpSpPr>
                <a:xfrm>
                  <a:off x="8836151" y="7339456"/>
                  <a:ext cx="17757" cy="19958"/>
                  <a:chOff x="8836151" y="7339456"/>
                  <a:chExt cx="17757" cy="19958"/>
                </a:xfrm>
              </p:grpSpPr>
              <p:sp>
                <p:nvSpPr>
                  <p:cNvPr id="4196" name="Google Shape;4196;p33"/>
                  <p:cNvSpPr/>
                  <p:nvPr/>
                </p:nvSpPr>
                <p:spPr>
                  <a:xfrm>
                    <a:off x="8847618" y="7339926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7" name="Google Shape;4197;p33"/>
                  <p:cNvSpPr/>
                  <p:nvPr/>
                </p:nvSpPr>
                <p:spPr>
                  <a:xfrm>
                    <a:off x="8836151" y="7339456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98" name="Google Shape;4198;p33"/>
                <p:cNvGrpSpPr/>
                <p:nvPr/>
              </p:nvGrpSpPr>
              <p:grpSpPr>
                <a:xfrm>
                  <a:off x="8957875" y="7339456"/>
                  <a:ext cx="17757" cy="19958"/>
                  <a:chOff x="8957875" y="7339456"/>
                  <a:chExt cx="17757" cy="19958"/>
                </a:xfrm>
              </p:grpSpPr>
              <p:sp>
                <p:nvSpPr>
                  <p:cNvPr id="4199" name="Google Shape;4199;p33"/>
                  <p:cNvSpPr/>
                  <p:nvPr/>
                </p:nvSpPr>
                <p:spPr>
                  <a:xfrm>
                    <a:off x="8969344" y="7339926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0" name="Google Shape;4200;p33"/>
                  <p:cNvSpPr/>
                  <p:nvPr/>
                </p:nvSpPr>
                <p:spPr>
                  <a:xfrm>
                    <a:off x="8957875" y="7339456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01" name="Google Shape;4201;p33"/>
                <p:cNvGrpSpPr/>
                <p:nvPr/>
              </p:nvGrpSpPr>
              <p:grpSpPr>
                <a:xfrm>
                  <a:off x="9079603" y="7339456"/>
                  <a:ext cx="17757" cy="19958"/>
                  <a:chOff x="9079603" y="7339456"/>
                  <a:chExt cx="17757" cy="19958"/>
                </a:xfrm>
              </p:grpSpPr>
              <p:sp>
                <p:nvSpPr>
                  <p:cNvPr id="4202" name="Google Shape;4202;p33"/>
                  <p:cNvSpPr/>
                  <p:nvPr/>
                </p:nvSpPr>
                <p:spPr>
                  <a:xfrm>
                    <a:off x="9091069" y="7339926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3" name="Google Shape;4203;p33"/>
                  <p:cNvSpPr/>
                  <p:nvPr/>
                </p:nvSpPr>
                <p:spPr>
                  <a:xfrm>
                    <a:off x="9079603" y="7339456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04" name="Google Shape;4204;p33"/>
                <p:cNvGrpSpPr/>
                <p:nvPr/>
              </p:nvGrpSpPr>
              <p:grpSpPr>
                <a:xfrm>
                  <a:off x="9201327" y="7339456"/>
                  <a:ext cx="17757" cy="19958"/>
                  <a:chOff x="9201327" y="7339456"/>
                  <a:chExt cx="17757" cy="19958"/>
                </a:xfrm>
              </p:grpSpPr>
              <p:sp>
                <p:nvSpPr>
                  <p:cNvPr id="4205" name="Google Shape;4205;p33"/>
                  <p:cNvSpPr/>
                  <p:nvPr/>
                </p:nvSpPr>
                <p:spPr>
                  <a:xfrm>
                    <a:off x="9212795" y="7339926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6" name="Google Shape;4206;p33"/>
                  <p:cNvSpPr/>
                  <p:nvPr/>
                </p:nvSpPr>
                <p:spPr>
                  <a:xfrm>
                    <a:off x="9201327" y="7339456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07" name="Google Shape;4207;p33"/>
                <p:cNvGrpSpPr/>
                <p:nvPr/>
              </p:nvGrpSpPr>
              <p:grpSpPr>
                <a:xfrm>
                  <a:off x="9323054" y="7339456"/>
                  <a:ext cx="17757" cy="19958"/>
                  <a:chOff x="9323054" y="7339456"/>
                  <a:chExt cx="17757" cy="19958"/>
                </a:xfrm>
              </p:grpSpPr>
              <p:sp>
                <p:nvSpPr>
                  <p:cNvPr id="4208" name="Google Shape;4208;p33"/>
                  <p:cNvSpPr/>
                  <p:nvPr/>
                </p:nvSpPr>
                <p:spPr>
                  <a:xfrm>
                    <a:off x="9334520" y="7339926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9" name="Google Shape;4209;p33"/>
                  <p:cNvSpPr/>
                  <p:nvPr/>
                </p:nvSpPr>
                <p:spPr>
                  <a:xfrm>
                    <a:off x="9323054" y="7339456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10" name="Google Shape;4210;p33"/>
                <p:cNvGrpSpPr/>
                <p:nvPr/>
              </p:nvGrpSpPr>
              <p:grpSpPr>
                <a:xfrm>
                  <a:off x="9444778" y="7339456"/>
                  <a:ext cx="17757" cy="19958"/>
                  <a:chOff x="9444778" y="7339456"/>
                  <a:chExt cx="17757" cy="19958"/>
                </a:xfrm>
              </p:grpSpPr>
              <p:sp>
                <p:nvSpPr>
                  <p:cNvPr id="4211" name="Google Shape;4211;p33"/>
                  <p:cNvSpPr/>
                  <p:nvPr/>
                </p:nvSpPr>
                <p:spPr>
                  <a:xfrm>
                    <a:off x="9456247" y="7339926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12" name="Google Shape;4212;p33"/>
                  <p:cNvSpPr/>
                  <p:nvPr/>
                </p:nvSpPr>
                <p:spPr>
                  <a:xfrm>
                    <a:off x="9444778" y="7339456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13" name="Google Shape;4213;p33"/>
                <p:cNvGrpSpPr/>
                <p:nvPr/>
              </p:nvGrpSpPr>
              <p:grpSpPr>
                <a:xfrm>
                  <a:off x="9566484" y="7339447"/>
                  <a:ext cx="17775" cy="19963"/>
                  <a:chOff x="9566484" y="7339447"/>
                  <a:chExt cx="17775" cy="19963"/>
                </a:xfrm>
              </p:grpSpPr>
              <p:sp>
                <p:nvSpPr>
                  <p:cNvPr id="4214" name="Google Shape;4214;p33"/>
                  <p:cNvSpPr/>
                  <p:nvPr/>
                </p:nvSpPr>
                <p:spPr>
                  <a:xfrm>
                    <a:off x="9577972" y="7339926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15" name="Google Shape;4215;p33"/>
                  <p:cNvSpPr/>
                  <p:nvPr/>
                </p:nvSpPr>
                <p:spPr>
                  <a:xfrm>
                    <a:off x="9566484" y="7339447"/>
                    <a:ext cx="17775" cy="19963"/>
                  </a:xfrm>
                  <a:custGeom>
                    <a:rect b="b" l="l" r="r" t="t"/>
                    <a:pathLst>
                      <a:path extrusionOk="0" h="19963" w="17775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77" y="15836"/>
                          <a:pt x="17644" y="8599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216" name="Google Shape;4216;p33"/>
              <p:cNvGrpSpPr/>
              <p:nvPr/>
            </p:nvGrpSpPr>
            <p:grpSpPr>
              <a:xfrm>
                <a:off x="8592677" y="7471155"/>
                <a:ext cx="991582" cy="19967"/>
                <a:chOff x="8592677" y="7471155"/>
                <a:chExt cx="991582" cy="19967"/>
              </a:xfrm>
            </p:grpSpPr>
            <p:grpSp>
              <p:nvGrpSpPr>
                <p:cNvPr id="4217" name="Google Shape;4217;p33"/>
                <p:cNvGrpSpPr/>
                <p:nvPr/>
              </p:nvGrpSpPr>
              <p:grpSpPr>
                <a:xfrm>
                  <a:off x="8592677" y="7471155"/>
                  <a:ext cx="17776" cy="19963"/>
                  <a:chOff x="8592677" y="7471155"/>
                  <a:chExt cx="17776" cy="19963"/>
                </a:xfrm>
              </p:grpSpPr>
              <p:sp>
                <p:nvSpPr>
                  <p:cNvPr id="4218" name="Google Shape;4218;p33"/>
                  <p:cNvSpPr/>
                  <p:nvPr/>
                </p:nvSpPr>
                <p:spPr>
                  <a:xfrm>
                    <a:off x="8604167" y="7471634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19" name="Google Shape;4219;p33"/>
                  <p:cNvSpPr/>
                  <p:nvPr/>
                </p:nvSpPr>
                <p:spPr>
                  <a:xfrm>
                    <a:off x="8592677" y="7471155"/>
                    <a:ext cx="17776" cy="19963"/>
                  </a:xfrm>
                  <a:custGeom>
                    <a:rect b="b" l="l" r="r" t="t"/>
                    <a:pathLst>
                      <a:path extrusionOk="0" h="19963" w="17776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81" y="15840"/>
                          <a:pt x="17644" y="8599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20" name="Google Shape;4220;p33"/>
                <p:cNvGrpSpPr/>
                <p:nvPr/>
              </p:nvGrpSpPr>
              <p:grpSpPr>
                <a:xfrm>
                  <a:off x="8714423" y="7471164"/>
                  <a:ext cx="17757" cy="19958"/>
                  <a:chOff x="8714423" y="7471164"/>
                  <a:chExt cx="17757" cy="19958"/>
                </a:xfrm>
              </p:grpSpPr>
              <p:sp>
                <p:nvSpPr>
                  <p:cNvPr id="4221" name="Google Shape;4221;p33"/>
                  <p:cNvSpPr/>
                  <p:nvPr/>
                </p:nvSpPr>
                <p:spPr>
                  <a:xfrm>
                    <a:off x="8725892" y="7471634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22" name="Google Shape;4222;p33"/>
                  <p:cNvSpPr/>
                  <p:nvPr/>
                </p:nvSpPr>
                <p:spPr>
                  <a:xfrm>
                    <a:off x="8714423" y="7471164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23" name="Google Shape;4223;p33"/>
                <p:cNvGrpSpPr/>
                <p:nvPr/>
              </p:nvGrpSpPr>
              <p:grpSpPr>
                <a:xfrm>
                  <a:off x="8836151" y="7471164"/>
                  <a:ext cx="17757" cy="19958"/>
                  <a:chOff x="8836151" y="7471164"/>
                  <a:chExt cx="17757" cy="19958"/>
                </a:xfrm>
              </p:grpSpPr>
              <p:sp>
                <p:nvSpPr>
                  <p:cNvPr id="4224" name="Google Shape;4224;p33"/>
                  <p:cNvSpPr/>
                  <p:nvPr/>
                </p:nvSpPr>
                <p:spPr>
                  <a:xfrm>
                    <a:off x="8847618" y="7471634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25" name="Google Shape;4225;p33"/>
                  <p:cNvSpPr/>
                  <p:nvPr/>
                </p:nvSpPr>
                <p:spPr>
                  <a:xfrm>
                    <a:off x="8836151" y="7471164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26" name="Google Shape;4226;p33"/>
                <p:cNvGrpSpPr/>
                <p:nvPr/>
              </p:nvGrpSpPr>
              <p:grpSpPr>
                <a:xfrm>
                  <a:off x="8957875" y="7471164"/>
                  <a:ext cx="17757" cy="19958"/>
                  <a:chOff x="8957875" y="7471164"/>
                  <a:chExt cx="17757" cy="19958"/>
                </a:xfrm>
              </p:grpSpPr>
              <p:sp>
                <p:nvSpPr>
                  <p:cNvPr id="4227" name="Google Shape;4227;p33"/>
                  <p:cNvSpPr/>
                  <p:nvPr/>
                </p:nvSpPr>
                <p:spPr>
                  <a:xfrm>
                    <a:off x="8969344" y="7471634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28" name="Google Shape;4228;p33"/>
                  <p:cNvSpPr/>
                  <p:nvPr/>
                </p:nvSpPr>
                <p:spPr>
                  <a:xfrm>
                    <a:off x="8957875" y="7471164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29" name="Google Shape;4229;p33"/>
                <p:cNvGrpSpPr/>
                <p:nvPr/>
              </p:nvGrpSpPr>
              <p:grpSpPr>
                <a:xfrm>
                  <a:off x="9079603" y="7471164"/>
                  <a:ext cx="17757" cy="19958"/>
                  <a:chOff x="9079603" y="7471164"/>
                  <a:chExt cx="17757" cy="19958"/>
                </a:xfrm>
              </p:grpSpPr>
              <p:sp>
                <p:nvSpPr>
                  <p:cNvPr id="4230" name="Google Shape;4230;p33"/>
                  <p:cNvSpPr/>
                  <p:nvPr/>
                </p:nvSpPr>
                <p:spPr>
                  <a:xfrm>
                    <a:off x="9091069" y="7471634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31" name="Google Shape;4231;p33"/>
                  <p:cNvSpPr/>
                  <p:nvPr/>
                </p:nvSpPr>
                <p:spPr>
                  <a:xfrm>
                    <a:off x="9079603" y="7471164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32" name="Google Shape;4232;p33"/>
                <p:cNvGrpSpPr/>
                <p:nvPr/>
              </p:nvGrpSpPr>
              <p:grpSpPr>
                <a:xfrm>
                  <a:off x="9201327" y="7471164"/>
                  <a:ext cx="17757" cy="19958"/>
                  <a:chOff x="9201327" y="7471164"/>
                  <a:chExt cx="17757" cy="19958"/>
                </a:xfrm>
              </p:grpSpPr>
              <p:sp>
                <p:nvSpPr>
                  <p:cNvPr id="4233" name="Google Shape;4233;p33"/>
                  <p:cNvSpPr/>
                  <p:nvPr/>
                </p:nvSpPr>
                <p:spPr>
                  <a:xfrm>
                    <a:off x="9212795" y="7471634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34" name="Google Shape;4234;p33"/>
                  <p:cNvSpPr/>
                  <p:nvPr/>
                </p:nvSpPr>
                <p:spPr>
                  <a:xfrm>
                    <a:off x="9201327" y="7471164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35" name="Google Shape;4235;p33"/>
                <p:cNvGrpSpPr/>
                <p:nvPr/>
              </p:nvGrpSpPr>
              <p:grpSpPr>
                <a:xfrm>
                  <a:off x="9323054" y="7471164"/>
                  <a:ext cx="17757" cy="19958"/>
                  <a:chOff x="9323054" y="7471164"/>
                  <a:chExt cx="17757" cy="19958"/>
                </a:xfrm>
              </p:grpSpPr>
              <p:sp>
                <p:nvSpPr>
                  <p:cNvPr id="4236" name="Google Shape;4236;p33"/>
                  <p:cNvSpPr/>
                  <p:nvPr/>
                </p:nvSpPr>
                <p:spPr>
                  <a:xfrm>
                    <a:off x="9334520" y="7471634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37" name="Google Shape;4237;p33"/>
                  <p:cNvSpPr/>
                  <p:nvPr/>
                </p:nvSpPr>
                <p:spPr>
                  <a:xfrm>
                    <a:off x="9323054" y="7471164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38" name="Google Shape;4238;p33"/>
                <p:cNvGrpSpPr/>
                <p:nvPr/>
              </p:nvGrpSpPr>
              <p:grpSpPr>
                <a:xfrm>
                  <a:off x="9444778" y="7471164"/>
                  <a:ext cx="17757" cy="19958"/>
                  <a:chOff x="9444778" y="7471164"/>
                  <a:chExt cx="17757" cy="19958"/>
                </a:xfrm>
              </p:grpSpPr>
              <p:sp>
                <p:nvSpPr>
                  <p:cNvPr id="4239" name="Google Shape;4239;p33"/>
                  <p:cNvSpPr/>
                  <p:nvPr/>
                </p:nvSpPr>
                <p:spPr>
                  <a:xfrm>
                    <a:off x="9456247" y="7471634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0" name="Google Shape;4240;p33"/>
                  <p:cNvSpPr/>
                  <p:nvPr/>
                </p:nvSpPr>
                <p:spPr>
                  <a:xfrm>
                    <a:off x="9444778" y="7471164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41" name="Google Shape;4241;p33"/>
                <p:cNvGrpSpPr/>
                <p:nvPr/>
              </p:nvGrpSpPr>
              <p:grpSpPr>
                <a:xfrm>
                  <a:off x="9566484" y="7471155"/>
                  <a:ext cx="17775" cy="19963"/>
                  <a:chOff x="9566484" y="7471155"/>
                  <a:chExt cx="17775" cy="19963"/>
                </a:xfrm>
              </p:grpSpPr>
              <p:sp>
                <p:nvSpPr>
                  <p:cNvPr id="4242" name="Google Shape;4242;p33"/>
                  <p:cNvSpPr/>
                  <p:nvPr/>
                </p:nvSpPr>
                <p:spPr>
                  <a:xfrm>
                    <a:off x="9577972" y="7471634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3" name="Google Shape;4243;p33"/>
                  <p:cNvSpPr/>
                  <p:nvPr/>
                </p:nvSpPr>
                <p:spPr>
                  <a:xfrm>
                    <a:off x="9566484" y="7471155"/>
                    <a:ext cx="17775" cy="19963"/>
                  </a:xfrm>
                  <a:custGeom>
                    <a:rect b="b" l="l" r="r" t="t"/>
                    <a:pathLst>
                      <a:path extrusionOk="0" h="19963" w="17775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77" y="15840"/>
                          <a:pt x="17644" y="8599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244" name="Google Shape;4244;p33"/>
              <p:cNvGrpSpPr/>
              <p:nvPr/>
            </p:nvGrpSpPr>
            <p:grpSpPr>
              <a:xfrm>
                <a:off x="8592677" y="7602863"/>
                <a:ext cx="991582" cy="19967"/>
                <a:chOff x="8592677" y="7602863"/>
                <a:chExt cx="991582" cy="19967"/>
              </a:xfrm>
            </p:grpSpPr>
            <p:grpSp>
              <p:nvGrpSpPr>
                <p:cNvPr id="4245" name="Google Shape;4245;p33"/>
                <p:cNvGrpSpPr/>
                <p:nvPr/>
              </p:nvGrpSpPr>
              <p:grpSpPr>
                <a:xfrm>
                  <a:off x="8592677" y="7602863"/>
                  <a:ext cx="17776" cy="19963"/>
                  <a:chOff x="8592677" y="7602863"/>
                  <a:chExt cx="17776" cy="19963"/>
                </a:xfrm>
              </p:grpSpPr>
              <p:sp>
                <p:nvSpPr>
                  <p:cNvPr id="4246" name="Google Shape;4246;p33"/>
                  <p:cNvSpPr/>
                  <p:nvPr/>
                </p:nvSpPr>
                <p:spPr>
                  <a:xfrm>
                    <a:off x="8604167" y="7603345"/>
                    <a:ext cx="10" cy="8"/>
                  </a:xfrm>
                  <a:custGeom>
                    <a:rect b="b" l="l" r="r" t="t"/>
                    <a:pathLst>
                      <a:path extrusionOk="0" h="8" w="10">
                        <a:moveTo>
                          <a:pt x="10" y="8"/>
                        </a:moveTo>
                        <a:cubicBezTo>
                          <a:pt x="7" y="1"/>
                          <a:pt x="-11" y="-6"/>
                          <a:pt x="10" y="8"/>
                        </a:cubicBez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7" name="Google Shape;4247;p33"/>
                  <p:cNvSpPr/>
                  <p:nvPr/>
                </p:nvSpPr>
                <p:spPr>
                  <a:xfrm>
                    <a:off x="8592677" y="7602863"/>
                    <a:ext cx="17776" cy="19963"/>
                  </a:xfrm>
                  <a:custGeom>
                    <a:rect b="b" l="l" r="r" t="t"/>
                    <a:pathLst>
                      <a:path extrusionOk="0" h="19963" w="17776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81" y="15840"/>
                          <a:pt x="17644" y="8603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48" name="Google Shape;4248;p33"/>
                <p:cNvGrpSpPr/>
                <p:nvPr/>
              </p:nvGrpSpPr>
              <p:grpSpPr>
                <a:xfrm>
                  <a:off x="8714423" y="7602873"/>
                  <a:ext cx="17757" cy="19958"/>
                  <a:chOff x="8714423" y="7602873"/>
                  <a:chExt cx="17757" cy="19958"/>
                </a:xfrm>
              </p:grpSpPr>
              <p:sp>
                <p:nvSpPr>
                  <p:cNvPr id="4249" name="Google Shape;4249;p33"/>
                  <p:cNvSpPr/>
                  <p:nvPr/>
                </p:nvSpPr>
                <p:spPr>
                  <a:xfrm>
                    <a:off x="8725892" y="7603345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50" name="Google Shape;4250;p33"/>
                  <p:cNvSpPr/>
                  <p:nvPr/>
                </p:nvSpPr>
                <p:spPr>
                  <a:xfrm>
                    <a:off x="8714423" y="7602873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51" name="Google Shape;4251;p33"/>
                <p:cNvGrpSpPr/>
                <p:nvPr/>
              </p:nvGrpSpPr>
              <p:grpSpPr>
                <a:xfrm>
                  <a:off x="8836151" y="7602873"/>
                  <a:ext cx="17757" cy="19958"/>
                  <a:chOff x="8836151" y="7602873"/>
                  <a:chExt cx="17757" cy="19958"/>
                </a:xfrm>
              </p:grpSpPr>
              <p:sp>
                <p:nvSpPr>
                  <p:cNvPr id="4252" name="Google Shape;4252;p33"/>
                  <p:cNvSpPr/>
                  <p:nvPr/>
                </p:nvSpPr>
                <p:spPr>
                  <a:xfrm>
                    <a:off x="8847618" y="7603345"/>
                    <a:ext cx="10" cy="8"/>
                  </a:xfrm>
                  <a:custGeom>
                    <a:rect b="b" l="l" r="r" t="t"/>
                    <a:pathLst>
                      <a:path extrusionOk="0" h="8" w="10">
                        <a:moveTo>
                          <a:pt x="10" y="8"/>
                        </a:moveTo>
                        <a:cubicBezTo>
                          <a:pt x="7" y="1"/>
                          <a:pt x="-11" y="-6"/>
                          <a:pt x="10" y="8"/>
                        </a:cubicBez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53" name="Google Shape;4253;p33"/>
                  <p:cNvSpPr/>
                  <p:nvPr/>
                </p:nvSpPr>
                <p:spPr>
                  <a:xfrm>
                    <a:off x="8836151" y="7602873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54" name="Google Shape;4254;p33"/>
                <p:cNvGrpSpPr/>
                <p:nvPr/>
              </p:nvGrpSpPr>
              <p:grpSpPr>
                <a:xfrm>
                  <a:off x="8957875" y="7602873"/>
                  <a:ext cx="17757" cy="19958"/>
                  <a:chOff x="8957875" y="7602873"/>
                  <a:chExt cx="17757" cy="19958"/>
                </a:xfrm>
              </p:grpSpPr>
              <p:sp>
                <p:nvSpPr>
                  <p:cNvPr id="4255" name="Google Shape;4255;p33"/>
                  <p:cNvSpPr/>
                  <p:nvPr/>
                </p:nvSpPr>
                <p:spPr>
                  <a:xfrm>
                    <a:off x="8969344" y="7603345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56" name="Google Shape;4256;p33"/>
                  <p:cNvSpPr/>
                  <p:nvPr/>
                </p:nvSpPr>
                <p:spPr>
                  <a:xfrm>
                    <a:off x="8957875" y="7602873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57" name="Google Shape;4257;p33"/>
                <p:cNvGrpSpPr/>
                <p:nvPr/>
              </p:nvGrpSpPr>
              <p:grpSpPr>
                <a:xfrm>
                  <a:off x="9079603" y="7602873"/>
                  <a:ext cx="17757" cy="19958"/>
                  <a:chOff x="9079603" y="7602873"/>
                  <a:chExt cx="17757" cy="19958"/>
                </a:xfrm>
              </p:grpSpPr>
              <p:sp>
                <p:nvSpPr>
                  <p:cNvPr id="4258" name="Google Shape;4258;p33"/>
                  <p:cNvSpPr/>
                  <p:nvPr/>
                </p:nvSpPr>
                <p:spPr>
                  <a:xfrm>
                    <a:off x="9091069" y="7603345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59" name="Google Shape;4259;p33"/>
                  <p:cNvSpPr/>
                  <p:nvPr/>
                </p:nvSpPr>
                <p:spPr>
                  <a:xfrm>
                    <a:off x="9079603" y="7602873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60" name="Google Shape;4260;p33"/>
                <p:cNvGrpSpPr/>
                <p:nvPr/>
              </p:nvGrpSpPr>
              <p:grpSpPr>
                <a:xfrm>
                  <a:off x="9201327" y="7602873"/>
                  <a:ext cx="17757" cy="19958"/>
                  <a:chOff x="9201327" y="7602873"/>
                  <a:chExt cx="17757" cy="19958"/>
                </a:xfrm>
              </p:grpSpPr>
              <p:sp>
                <p:nvSpPr>
                  <p:cNvPr id="4261" name="Google Shape;4261;p33"/>
                  <p:cNvSpPr/>
                  <p:nvPr/>
                </p:nvSpPr>
                <p:spPr>
                  <a:xfrm>
                    <a:off x="9212795" y="7603345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62" name="Google Shape;4262;p33"/>
                  <p:cNvSpPr/>
                  <p:nvPr/>
                </p:nvSpPr>
                <p:spPr>
                  <a:xfrm>
                    <a:off x="9201327" y="7602873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63" name="Google Shape;4263;p33"/>
                <p:cNvGrpSpPr/>
                <p:nvPr/>
              </p:nvGrpSpPr>
              <p:grpSpPr>
                <a:xfrm>
                  <a:off x="9323054" y="7602873"/>
                  <a:ext cx="17757" cy="19958"/>
                  <a:chOff x="9323054" y="7602873"/>
                  <a:chExt cx="17757" cy="19958"/>
                </a:xfrm>
              </p:grpSpPr>
              <p:sp>
                <p:nvSpPr>
                  <p:cNvPr id="4264" name="Google Shape;4264;p33"/>
                  <p:cNvSpPr/>
                  <p:nvPr/>
                </p:nvSpPr>
                <p:spPr>
                  <a:xfrm>
                    <a:off x="9334520" y="7603345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65" name="Google Shape;4265;p33"/>
                  <p:cNvSpPr/>
                  <p:nvPr/>
                </p:nvSpPr>
                <p:spPr>
                  <a:xfrm>
                    <a:off x="9323054" y="7602873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66" name="Google Shape;4266;p33"/>
                <p:cNvGrpSpPr/>
                <p:nvPr/>
              </p:nvGrpSpPr>
              <p:grpSpPr>
                <a:xfrm>
                  <a:off x="9444778" y="7602873"/>
                  <a:ext cx="17757" cy="19958"/>
                  <a:chOff x="9444778" y="7602873"/>
                  <a:chExt cx="17757" cy="19958"/>
                </a:xfrm>
              </p:grpSpPr>
              <p:sp>
                <p:nvSpPr>
                  <p:cNvPr id="4267" name="Google Shape;4267;p33"/>
                  <p:cNvSpPr/>
                  <p:nvPr/>
                </p:nvSpPr>
                <p:spPr>
                  <a:xfrm>
                    <a:off x="9456247" y="7603345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68" name="Google Shape;4268;p33"/>
                  <p:cNvSpPr/>
                  <p:nvPr/>
                </p:nvSpPr>
                <p:spPr>
                  <a:xfrm>
                    <a:off x="9444778" y="7602873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69" name="Google Shape;4269;p33"/>
                <p:cNvGrpSpPr/>
                <p:nvPr/>
              </p:nvGrpSpPr>
              <p:grpSpPr>
                <a:xfrm>
                  <a:off x="9566484" y="7602863"/>
                  <a:ext cx="17775" cy="19963"/>
                  <a:chOff x="9566484" y="7602863"/>
                  <a:chExt cx="17775" cy="19963"/>
                </a:xfrm>
              </p:grpSpPr>
              <p:sp>
                <p:nvSpPr>
                  <p:cNvPr id="4270" name="Google Shape;4270;p33"/>
                  <p:cNvSpPr/>
                  <p:nvPr/>
                </p:nvSpPr>
                <p:spPr>
                  <a:xfrm>
                    <a:off x="9577972" y="7603345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71" name="Google Shape;4271;p33"/>
                  <p:cNvSpPr/>
                  <p:nvPr/>
                </p:nvSpPr>
                <p:spPr>
                  <a:xfrm>
                    <a:off x="9566484" y="7602863"/>
                    <a:ext cx="17775" cy="19963"/>
                  </a:xfrm>
                  <a:custGeom>
                    <a:rect b="b" l="l" r="r" t="t"/>
                    <a:pathLst>
                      <a:path extrusionOk="0" h="19963" w="17775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77" y="15840"/>
                          <a:pt x="17644" y="8603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272" name="Google Shape;4272;p33"/>
              <p:cNvGrpSpPr/>
              <p:nvPr/>
            </p:nvGrpSpPr>
            <p:grpSpPr>
              <a:xfrm>
                <a:off x="8592677" y="7734572"/>
                <a:ext cx="991582" cy="19967"/>
                <a:chOff x="8592677" y="7734572"/>
                <a:chExt cx="991582" cy="19967"/>
              </a:xfrm>
            </p:grpSpPr>
            <p:grpSp>
              <p:nvGrpSpPr>
                <p:cNvPr id="4273" name="Google Shape;4273;p33"/>
                <p:cNvGrpSpPr/>
                <p:nvPr/>
              </p:nvGrpSpPr>
              <p:grpSpPr>
                <a:xfrm>
                  <a:off x="8592677" y="7734572"/>
                  <a:ext cx="17776" cy="19963"/>
                  <a:chOff x="8592677" y="7734572"/>
                  <a:chExt cx="17776" cy="19963"/>
                </a:xfrm>
              </p:grpSpPr>
              <p:sp>
                <p:nvSpPr>
                  <p:cNvPr id="4274" name="Google Shape;4274;p33"/>
                  <p:cNvSpPr/>
                  <p:nvPr/>
                </p:nvSpPr>
                <p:spPr>
                  <a:xfrm>
                    <a:off x="8604167" y="7735053"/>
                    <a:ext cx="10" cy="8"/>
                  </a:xfrm>
                  <a:custGeom>
                    <a:rect b="b" l="l" r="r" t="t"/>
                    <a:pathLst>
                      <a:path extrusionOk="0" h="8" w="10">
                        <a:moveTo>
                          <a:pt x="10" y="8"/>
                        </a:moveTo>
                        <a:cubicBezTo>
                          <a:pt x="7" y="1"/>
                          <a:pt x="-11" y="-6"/>
                          <a:pt x="10" y="8"/>
                        </a:cubicBez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75" name="Google Shape;4275;p33"/>
                  <p:cNvSpPr/>
                  <p:nvPr/>
                </p:nvSpPr>
                <p:spPr>
                  <a:xfrm>
                    <a:off x="8592677" y="7734572"/>
                    <a:ext cx="17776" cy="19963"/>
                  </a:xfrm>
                  <a:custGeom>
                    <a:rect b="b" l="l" r="r" t="t"/>
                    <a:pathLst>
                      <a:path extrusionOk="0" h="19963" w="17776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81" y="15840"/>
                          <a:pt x="17644" y="8603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76" name="Google Shape;4276;p33"/>
                <p:cNvGrpSpPr/>
                <p:nvPr/>
              </p:nvGrpSpPr>
              <p:grpSpPr>
                <a:xfrm>
                  <a:off x="8714423" y="7734581"/>
                  <a:ext cx="17757" cy="19958"/>
                  <a:chOff x="8714423" y="7734581"/>
                  <a:chExt cx="17757" cy="19958"/>
                </a:xfrm>
              </p:grpSpPr>
              <p:sp>
                <p:nvSpPr>
                  <p:cNvPr id="4277" name="Google Shape;4277;p33"/>
                  <p:cNvSpPr/>
                  <p:nvPr/>
                </p:nvSpPr>
                <p:spPr>
                  <a:xfrm>
                    <a:off x="8725892" y="7735053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78" name="Google Shape;4278;p33"/>
                  <p:cNvSpPr/>
                  <p:nvPr/>
                </p:nvSpPr>
                <p:spPr>
                  <a:xfrm>
                    <a:off x="8714423" y="7734581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79" name="Google Shape;4279;p33"/>
                <p:cNvGrpSpPr/>
                <p:nvPr/>
              </p:nvGrpSpPr>
              <p:grpSpPr>
                <a:xfrm>
                  <a:off x="8836151" y="7734581"/>
                  <a:ext cx="17757" cy="19958"/>
                  <a:chOff x="8836151" y="7734581"/>
                  <a:chExt cx="17757" cy="19958"/>
                </a:xfrm>
              </p:grpSpPr>
              <p:sp>
                <p:nvSpPr>
                  <p:cNvPr id="4280" name="Google Shape;4280;p33"/>
                  <p:cNvSpPr/>
                  <p:nvPr/>
                </p:nvSpPr>
                <p:spPr>
                  <a:xfrm>
                    <a:off x="8847618" y="7735053"/>
                    <a:ext cx="10" cy="8"/>
                  </a:xfrm>
                  <a:custGeom>
                    <a:rect b="b" l="l" r="r" t="t"/>
                    <a:pathLst>
                      <a:path extrusionOk="0" h="8" w="10">
                        <a:moveTo>
                          <a:pt x="10" y="8"/>
                        </a:moveTo>
                        <a:cubicBezTo>
                          <a:pt x="7" y="1"/>
                          <a:pt x="-11" y="-6"/>
                          <a:pt x="10" y="8"/>
                        </a:cubicBez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81" name="Google Shape;4281;p33"/>
                  <p:cNvSpPr/>
                  <p:nvPr/>
                </p:nvSpPr>
                <p:spPr>
                  <a:xfrm>
                    <a:off x="8836151" y="7734581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82" name="Google Shape;4282;p33"/>
                <p:cNvGrpSpPr/>
                <p:nvPr/>
              </p:nvGrpSpPr>
              <p:grpSpPr>
                <a:xfrm>
                  <a:off x="8957875" y="7734581"/>
                  <a:ext cx="17757" cy="19958"/>
                  <a:chOff x="8957875" y="7734581"/>
                  <a:chExt cx="17757" cy="19958"/>
                </a:xfrm>
              </p:grpSpPr>
              <p:sp>
                <p:nvSpPr>
                  <p:cNvPr id="4283" name="Google Shape;4283;p33"/>
                  <p:cNvSpPr/>
                  <p:nvPr/>
                </p:nvSpPr>
                <p:spPr>
                  <a:xfrm>
                    <a:off x="8969344" y="7735053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84" name="Google Shape;4284;p33"/>
                  <p:cNvSpPr/>
                  <p:nvPr/>
                </p:nvSpPr>
                <p:spPr>
                  <a:xfrm>
                    <a:off x="8957875" y="7734581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85" name="Google Shape;4285;p33"/>
                <p:cNvGrpSpPr/>
                <p:nvPr/>
              </p:nvGrpSpPr>
              <p:grpSpPr>
                <a:xfrm>
                  <a:off x="9079603" y="7734581"/>
                  <a:ext cx="17757" cy="19958"/>
                  <a:chOff x="9079603" y="7734581"/>
                  <a:chExt cx="17757" cy="19958"/>
                </a:xfrm>
              </p:grpSpPr>
              <p:sp>
                <p:nvSpPr>
                  <p:cNvPr id="4286" name="Google Shape;4286;p33"/>
                  <p:cNvSpPr/>
                  <p:nvPr/>
                </p:nvSpPr>
                <p:spPr>
                  <a:xfrm>
                    <a:off x="9091069" y="7735053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87" name="Google Shape;4287;p33"/>
                  <p:cNvSpPr/>
                  <p:nvPr/>
                </p:nvSpPr>
                <p:spPr>
                  <a:xfrm>
                    <a:off x="9079603" y="7734581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88" name="Google Shape;4288;p33"/>
                <p:cNvGrpSpPr/>
                <p:nvPr/>
              </p:nvGrpSpPr>
              <p:grpSpPr>
                <a:xfrm>
                  <a:off x="9201327" y="7734581"/>
                  <a:ext cx="17757" cy="19958"/>
                  <a:chOff x="9201327" y="7734581"/>
                  <a:chExt cx="17757" cy="19958"/>
                </a:xfrm>
              </p:grpSpPr>
              <p:sp>
                <p:nvSpPr>
                  <p:cNvPr id="4289" name="Google Shape;4289;p33"/>
                  <p:cNvSpPr/>
                  <p:nvPr/>
                </p:nvSpPr>
                <p:spPr>
                  <a:xfrm>
                    <a:off x="9212795" y="7735053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90" name="Google Shape;4290;p33"/>
                  <p:cNvSpPr/>
                  <p:nvPr/>
                </p:nvSpPr>
                <p:spPr>
                  <a:xfrm>
                    <a:off x="9201327" y="7734581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91" name="Google Shape;4291;p33"/>
                <p:cNvGrpSpPr/>
                <p:nvPr/>
              </p:nvGrpSpPr>
              <p:grpSpPr>
                <a:xfrm>
                  <a:off x="9323054" y="7734581"/>
                  <a:ext cx="17757" cy="19958"/>
                  <a:chOff x="9323054" y="7734581"/>
                  <a:chExt cx="17757" cy="19958"/>
                </a:xfrm>
              </p:grpSpPr>
              <p:sp>
                <p:nvSpPr>
                  <p:cNvPr id="4292" name="Google Shape;4292;p33"/>
                  <p:cNvSpPr/>
                  <p:nvPr/>
                </p:nvSpPr>
                <p:spPr>
                  <a:xfrm>
                    <a:off x="9334520" y="7735053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93" name="Google Shape;4293;p33"/>
                  <p:cNvSpPr/>
                  <p:nvPr/>
                </p:nvSpPr>
                <p:spPr>
                  <a:xfrm>
                    <a:off x="9323054" y="7734581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94" name="Google Shape;4294;p33"/>
                <p:cNvGrpSpPr/>
                <p:nvPr/>
              </p:nvGrpSpPr>
              <p:grpSpPr>
                <a:xfrm>
                  <a:off x="9444778" y="7734581"/>
                  <a:ext cx="17757" cy="19958"/>
                  <a:chOff x="9444778" y="7734581"/>
                  <a:chExt cx="17757" cy="19958"/>
                </a:xfrm>
              </p:grpSpPr>
              <p:sp>
                <p:nvSpPr>
                  <p:cNvPr id="4295" name="Google Shape;4295;p33"/>
                  <p:cNvSpPr/>
                  <p:nvPr/>
                </p:nvSpPr>
                <p:spPr>
                  <a:xfrm>
                    <a:off x="9456247" y="7735053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96" name="Google Shape;4296;p33"/>
                  <p:cNvSpPr/>
                  <p:nvPr/>
                </p:nvSpPr>
                <p:spPr>
                  <a:xfrm>
                    <a:off x="9444778" y="7734581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97" name="Google Shape;4297;p33"/>
                <p:cNvGrpSpPr/>
                <p:nvPr/>
              </p:nvGrpSpPr>
              <p:grpSpPr>
                <a:xfrm>
                  <a:off x="9566484" y="7734572"/>
                  <a:ext cx="17775" cy="19963"/>
                  <a:chOff x="9566484" y="7734572"/>
                  <a:chExt cx="17775" cy="19963"/>
                </a:xfrm>
              </p:grpSpPr>
              <p:sp>
                <p:nvSpPr>
                  <p:cNvPr id="4298" name="Google Shape;4298;p33"/>
                  <p:cNvSpPr/>
                  <p:nvPr/>
                </p:nvSpPr>
                <p:spPr>
                  <a:xfrm>
                    <a:off x="9577972" y="7735053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99" name="Google Shape;4299;p33"/>
                  <p:cNvSpPr/>
                  <p:nvPr/>
                </p:nvSpPr>
                <p:spPr>
                  <a:xfrm>
                    <a:off x="9566484" y="7734572"/>
                    <a:ext cx="17775" cy="19963"/>
                  </a:xfrm>
                  <a:custGeom>
                    <a:rect b="b" l="l" r="r" t="t"/>
                    <a:pathLst>
                      <a:path extrusionOk="0" h="19963" w="17775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77" y="15840"/>
                          <a:pt x="17644" y="8603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300" name="Google Shape;4300;p33"/>
              <p:cNvGrpSpPr/>
              <p:nvPr/>
            </p:nvGrpSpPr>
            <p:grpSpPr>
              <a:xfrm>
                <a:off x="8592677" y="7866283"/>
                <a:ext cx="991582" cy="19968"/>
                <a:chOff x="8592677" y="7866283"/>
                <a:chExt cx="991582" cy="19968"/>
              </a:xfrm>
            </p:grpSpPr>
            <p:grpSp>
              <p:nvGrpSpPr>
                <p:cNvPr id="4301" name="Google Shape;4301;p33"/>
                <p:cNvGrpSpPr/>
                <p:nvPr/>
              </p:nvGrpSpPr>
              <p:grpSpPr>
                <a:xfrm>
                  <a:off x="8592677" y="7866283"/>
                  <a:ext cx="17776" cy="19963"/>
                  <a:chOff x="8592677" y="7866283"/>
                  <a:chExt cx="17776" cy="19963"/>
                </a:xfrm>
              </p:grpSpPr>
              <p:sp>
                <p:nvSpPr>
                  <p:cNvPr id="4302" name="Google Shape;4302;p33"/>
                  <p:cNvSpPr/>
                  <p:nvPr/>
                </p:nvSpPr>
                <p:spPr>
                  <a:xfrm>
                    <a:off x="8604167" y="7866762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03" name="Google Shape;4303;p33"/>
                  <p:cNvSpPr/>
                  <p:nvPr/>
                </p:nvSpPr>
                <p:spPr>
                  <a:xfrm>
                    <a:off x="8592677" y="7866283"/>
                    <a:ext cx="17776" cy="19963"/>
                  </a:xfrm>
                  <a:custGeom>
                    <a:rect b="b" l="l" r="r" t="t"/>
                    <a:pathLst>
                      <a:path extrusionOk="0" h="19963" w="17776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81" y="15836"/>
                          <a:pt x="17644" y="8599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04" name="Google Shape;4304;p33"/>
                <p:cNvGrpSpPr/>
                <p:nvPr/>
              </p:nvGrpSpPr>
              <p:grpSpPr>
                <a:xfrm>
                  <a:off x="8714423" y="7866293"/>
                  <a:ext cx="17757" cy="19958"/>
                  <a:chOff x="8714423" y="7866293"/>
                  <a:chExt cx="17757" cy="19958"/>
                </a:xfrm>
              </p:grpSpPr>
              <p:sp>
                <p:nvSpPr>
                  <p:cNvPr id="4305" name="Google Shape;4305;p33"/>
                  <p:cNvSpPr/>
                  <p:nvPr/>
                </p:nvSpPr>
                <p:spPr>
                  <a:xfrm>
                    <a:off x="8725892" y="7866762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06" name="Google Shape;4306;p33"/>
                  <p:cNvSpPr/>
                  <p:nvPr/>
                </p:nvSpPr>
                <p:spPr>
                  <a:xfrm>
                    <a:off x="8714423" y="7866293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07" name="Google Shape;4307;p33"/>
                <p:cNvGrpSpPr/>
                <p:nvPr/>
              </p:nvGrpSpPr>
              <p:grpSpPr>
                <a:xfrm>
                  <a:off x="8836151" y="7866293"/>
                  <a:ext cx="17757" cy="19958"/>
                  <a:chOff x="8836151" y="7866293"/>
                  <a:chExt cx="17757" cy="19958"/>
                </a:xfrm>
              </p:grpSpPr>
              <p:sp>
                <p:nvSpPr>
                  <p:cNvPr id="4308" name="Google Shape;4308;p33"/>
                  <p:cNvSpPr/>
                  <p:nvPr/>
                </p:nvSpPr>
                <p:spPr>
                  <a:xfrm>
                    <a:off x="8847618" y="7866762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09" name="Google Shape;4309;p33"/>
                  <p:cNvSpPr/>
                  <p:nvPr/>
                </p:nvSpPr>
                <p:spPr>
                  <a:xfrm>
                    <a:off x="8836151" y="7866293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10" name="Google Shape;4310;p33"/>
                <p:cNvGrpSpPr/>
                <p:nvPr/>
              </p:nvGrpSpPr>
              <p:grpSpPr>
                <a:xfrm>
                  <a:off x="8957875" y="7866293"/>
                  <a:ext cx="17757" cy="19958"/>
                  <a:chOff x="8957875" y="7866293"/>
                  <a:chExt cx="17757" cy="19958"/>
                </a:xfrm>
              </p:grpSpPr>
              <p:sp>
                <p:nvSpPr>
                  <p:cNvPr id="4311" name="Google Shape;4311;p33"/>
                  <p:cNvSpPr/>
                  <p:nvPr/>
                </p:nvSpPr>
                <p:spPr>
                  <a:xfrm>
                    <a:off x="8969344" y="7866762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12" name="Google Shape;4312;p33"/>
                  <p:cNvSpPr/>
                  <p:nvPr/>
                </p:nvSpPr>
                <p:spPr>
                  <a:xfrm>
                    <a:off x="8957875" y="7866293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13" name="Google Shape;4313;p33"/>
                <p:cNvGrpSpPr/>
                <p:nvPr/>
              </p:nvGrpSpPr>
              <p:grpSpPr>
                <a:xfrm>
                  <a:off x="9079603" y="7866293"/>
                  <a:ext cx="17757" cy="19958"/>
                  <a:chOff x="9079603" y="7866293"/>
                  <a:chExt cx="17757" cy="19958"/>
                </a:xfrm>
              </p:grpSpPr>
              <p:sp>
                <p:nvSpPr>
                  <p:cNvPr id="4314" name="Google Shape;4314;p33"/>
                  <p:cNvSpPr/>
                  <p:nvPr/>
                </p:nvSpPr>
                <p:spPr>
                  <a:xfrm>
                    <a:off x="9091069" y="7866762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15" name="Google Shape;4315;p33"/>
                  <p:cNvSpPr/>
                  <p:nvPr/>
                </p:nvSpPr>
                <p:spPr>
                  <a:xfrm>
                    <a:off x="9079603" y="7866293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16" name="Google Shape;4316;p33"/>
                <p:cNvGrpSpPr/>
                <p:nvPr/>
              </p:nvGrpSpPr>
              <p:grpSpPr>
                <a:xfrm>
                  <a:off x="9201327" y="7866293"/>
                  <a:ext cx="17757" cy="19958"/>
                  <a:chOff x="9201327" y="7866293"/>
                  <a:chExt cx="17757" cy="19958"/>
                </a:xfrm>
              </p:grpSpPr>
              <p:sp>
                <p:nvSpPr>
                  <p:cNvPr id="4317" name="Google Shape;4317;p33"/>
                  <p:cNvSpPr/>
                  <p:nvPr/>
                </p:nvSpPr>
                <p:spPr>
                  <a:xfrm>
                    <a:off x="9212795" y="7866762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18" name="Google Shape;4318;p33"/>
                  <p:cNvSpPr/>
                  <p:nvPr/>
                </p:nvSpPr>
                <p:spPr>
                  <a:xfrm>
                    <a:off x="9201327" y="7866293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19" name="Google Shape;4319;p33"/>
                <p:cNvGrpSpPr/>
                <p:nvPr/>
              </p:nvGrpSpPr>
              <p:grpSpPr>
                <a:xfrm>
                  <a:off x="9323054" y="7866293"/>
                  <a:ext cx="17757" cy="19958"/>
                  <a:chOff x="9323054" y="7866293"/>
                  <a:chExt cx="17757" cy="19958"/>
                </a:xfrm>
              </p:grpSpPr>
              <p:sp>
                <p:nvSpPr>
                  <p:cNvPr id="4320" name="Google Shape;4320;p33"/>
                  <p:cNvSpPr/>
                  <p:nvPr/>
                </p:nvSpPr>
                <p:spPr>
                  <a:xfrm>
                    <a:off x="9334520" y="7866762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21" name="Google Shape;4321;p33"/>
                  <p:cNvSpPr/>
                  <p:nvPr/>
                </p:nvSpPr>
                <p:spPr>
                  <a:xfrm>
                    <a:off x="9323054" y="7866293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22" name="Google Shape;4322;p33"/>
                <p:cNvGrpSpPr/>
                <p:nvPr/>
              </p:nvGrpSpPr>
              <p:grpSpPr>
                <a:xfrm>
                  <a:off x="9444778" y="7866293"/>
                  <a:ext cx="17757" cy="19958"/>
                  <a:chOff x="9444778" y="7866293"/>
                  <a:chExt cx="17757" cy="19958"/>
                </a:xfrm>
              </p:grpSpPr>
              <p:sp>
                <p:nvSpPr>
                  <p:cNvPr id="4323" name="Google Shape;4323;p33"/>
                  <p:cNvSpPr/>
                  <p:nvPr/>
                </p:nvSpPr>
                <p:spPr>
                  <a:xfrm>
                    <a:off x="9456247" y="7866762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24" name="Google Shape;4324;p33"/>
                  <p:cNvSpPr/>
                  <p:nvPr/>
                </p:nvSpPr>
                <p:spPr>
                  <a:xfrm>
                    <a:off x="9444778" y="7866293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25" name="Google Shape;4325;p33"/>
                <p:cNvGrpSpPr/>
                <p:nvPr/>
              </p:nvGrpSpPr>
              <p:grpSpPr>
                <a:xfrm>
                  <a:off x="9566484" y="7866283"/>
                  <a:ext cx="17775" cy="19963"/>
                  <a:chOff x="9566484" y="7866283"/>
                  <a:chExt cx="17775" cy="19963"/>
                </a:xfrm>
              </p:grpSpPr>
              <p:sp>
                <p:nvSpPr>
                  <p:cNvPr id="4326" name="Google Shape;4326;p33"/>
                  <p:cNvSpPr/>
                  <p:nvPr/>
                </p:nvSpPr>
                <p:spPr>
                  <a:xfrm>
                    <a:off x="9577972" y="7866762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27" name="Google Shape;4327;p33"/>
                  <p:cNvSpPr/>
                  <p:nvPr/>
                </p:nvSpPr>
                <p:spPr>
                  <a:xfrm>
                    <a:off x="9566484" y="7866283"/>
                    <a:ext cx="17775" cy="19963"/>
                  </a:xfrm>
                  <a:custGeom>
                    <a:rect b="b" l="l" r="r" t="t"/>
                    <a:pathLst>
                      <a:path extrusionOk="0" h="19963" w="17775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77" y="15836"/>
                          <a:pt x="17644" y="8599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328" name="Google Shape;4328;p33"/>
              <p:cNvGrpSpPr/>
              <p:nvPr/>
            </p:nvGrpSpPr>
            <p:grpSpPr>
              <a:xfrm>
                <a:off x="8592677" y="7997991"/>
                <a:ext cx="991582" cy="19968"/>
                <a:chOff x="8592677" y="7997991"/>
                <a:chExt cx="991582" cy="19968"/>
              </a:xfrm>
            </p:grpSpPr>
            <p:grpSp>
              <p:nvGrpSpPr>
                <p:cNvPr id="4329" name="Google Shape;4329;p33"/>
                <p:cNvGrpSpPr/>
                <p:nvPr/>
              </p:nvGrpSpPr>
              <p:grpSpPr>
                <a:xfrm>
                  <a:off x="8592677" y="7997991"/>
                  <a:ext cx="17776" cy="19963"/>
                  <a:chOff x="8592677" y="7997991"/>
                  <a:chExt cx="17776" cy="19963"/>
                </a:xfrm>
              </p:grpSpPr>
              <p:sp>
                <p:nvSpPr>
                  <p:cNvPr id="4330" name="Google Shape;4330;p33"/>
                  <p:cNvSpPr/>
                  <p:nvPr/>
                </p:nvSpPr>
                <p:spPr>
                  <a:xfrm>
                    <a:off x="8604167" y="7998470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31" name="Google Shape;4331;p33"/>
                  <p:cNvSpPr/>
                  <p:nvPr/>
                </p:nvSpPr>
                <p:spPr>
                  <a:xfrm>
                    <a:off x="8592677" y="7997991"/>
                    <a:ext cx="17776" cy="19963"/>
                  </a:xfrm>
                  <a:custGeom>
                    <a:rect b="b" l="l" r="r" t="t"/>
                    <a:pathLst>
                      <a:path extrusionOk="0" h="19963" w="17776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81" y="15836"/>
                          <a:pt x="17644" y="8599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32" name="Google Shape;4332;p33"/>
                <p:cNvGrpSpPr/>
                <p:nvPr/>
              </p:nvGrpSpPr>
              <p:grpSpPr>
                <a:xfrm>
                  <a:off x="8714423" y="7998001"/>
                  <a:ext cx="17757" cy="19958"/>
                  <a:chOff x="8714423" y="7998001"/>
                  <a:chExt cx="17757" cy="19958"/>
                </a:xfrm>
              </p:grpSpPr>
              <p:sp>
                <p:nvSpPr>
                  <p:cNvPr id="4333" name="Google Shape;4333;p33"/>
                  <p:cNvSpPr/>
                  <p:nvPr/>
                </p:nvSpPr>
                <p:spPr>
                  <a:xfrm>
                    <a:off x="8725892" y="7998470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34" name="Google Shape;4334;p33"/>
                  <p:cNvSpPr/>
                  <p:nvPr/>
                </p:nvSpPr>
                <p:spPr>
                  <a:xfrm>
                    <a:off x="8714423" y="7998001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35" name="Google Shape;4335;p33"/>
                <p:cNvGrpSpPr/>
                <p:nvPr/>
              </p:nvGrpSpPr>
              <p:grpSpPr>
                <a:xfrm>
                  <a:off x="8836151" y="7998001"/>
                  <a:ext cx="17757" cy="19958"/>
                  <a:chOff x="8836151" y="7998001"/>
                  <a:chExt cx="17757" cy="19958"/>
                </a:xfrm>
              </p:grpSpPr>
              <p:sp>
                <p:nvSpPr>
                  <p:cNvPr id="4336" name="Google Shape;4336;p33"/>
                  <p:cNvSpPr/>
                  <p:nvPr/>
                </p:nvSpPr>
                <p:spPr>
                  <a:xfrm>
                    <a:off x="8847618" y="7998470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37" name="Google Shape;4337;p33"/>
                  <p:cNvSpPr/>
                  <p:nvPr/>
                </p:nvSpPr>
                <p:spPr>
                  <a:xfrm>
                    <a:off x="8836151" y="7998001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38" name="Google Shape;4338;p33"/>
                <p:cNvGrpSpPr/>
                <p:nvPr/>
              </p:nvGrpSpPr>
              <p:grpSpPr>
                <a:xfrm>
                  <a:off x="8957875" y="7998001"/>
                  <a:ext cx="17757" cy="19958"/>
                  <a:chOff x="8957875" y="7998001"/>
                  <a:chExt cx="17757" cy="19958"/>
                </a:xfrm>
              </p:grpSpPr>
              <p:sp>
                <p:nvSpPr>
                  <p:cNvPr id="4339" name="Google Shape;4339;p33"/>
                  <p:cNvSpPr/>
                  <p:nvPr/>
                </p:nvSpPr>
                <p:spPr>
                  <a:xfrm>
                    <a:off x="8969344" y="7998470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40" name="Google Shape;4340;p33"/>
                  <p:cNvSpPr/>
                  <p:nvPr/>
                </p:nvSpPr>
                <p:spPr>
                  <a:xfrm>
                    <a:off x="8957875" y="7998001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41" name="Google Shape;4341;p33"/>
                <p:cNvGrpSpPr/>
                <p:nvPr/>
              </p:nvGrpSpPr>
              <p:grpSpPr>
                <a:xfrm>
                  <a:off x="9079603" y="7998001"/>
                  <a:ext cx="17757" cy="19958"/>
                  <a:chOff x="9079603" y="7998001"/>
                  <a:chExt cx="17757" cy="19958"/>
                </a:xfrm>
              </p:grpSpPr>
              <p:sp>
                <p:nvSpPr>
                  <p:cNvPr id="4342" name="Google Shape;4342;p33"/>
                  <p:cNvSpPr/>
                  <p:nvPr/>
                </p:nvSpPr>
                <p:spPr>
                  <a:xfrm>
                    <a:off x="9091069" y="7998470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43" name="Google Shape;4343;p33"/>
                  <p:cNvSpPr/>
                  <p:nvPr/>
                </p:nvSpPr>
                <p:spPr>
                  <a:xfrm>
                    <a:off x="9079603" y="7998001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44" name="Google Shape;4344;p33"/>
                <p:cNvGrpSpPr/>
                <p:nvPr/>
              </p:nvGrpSpPr>
              <p:grpSpPr>
                <a:xfrm>
                  <a:off x="9201327" y="7998001"/>
                  <a:ext cx="17757" cy="19958"/>
                  <a:chOff x="9201327" y="7998001"/>
                  <a:chExt cx="17757" cy="19958"/>
                </a:xfrm>
              </p:grpSpPr>
              <p:sp>
                <p:nvSpPr>
                  <p:cNvPr id="4345" name="Google Shape;4345;p33"/>
                  <p:cNvSpPr/>
                  <p:nvPr/>
                </p:nvSpPr>
                <p:spPr>
                  <a:xfrm>
                    <a:off x="9212795" y="7998470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46" name="Google Shape;4346;p33"/>
                  <p:cNvSpPr/>
                  <p:nvPr/>
                </p:nvSpPr>
                <p:spPr>
                  <a:xfrm>
                    <a:off x="9201327" y="7998001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47" name="Google Shape;4347;p33"/>
                <p:cNvGrpSpPr/>
                <p:nvPr/>
              </p:nvGrpSpPr>
              <p:grpSpPr>
                <a:xfrm>
                  <a:off x="9323054" y="7998001"/>
                  <a:ext cx="17757" cy="19958"/>
                  <a:chOff x="9323054" y="7998001"/>
                  <a:chExt cx="17757" cy="19958"/>
                </a:xfrm>
              </p:grpSpPr>
              <p:sp>
                <p:nvSpPr>
                  <p:cNvPr id="4348" name="Google Shape;4348;p33"/>
                  <p:cNvSpPr/>
                  <p:nvPr/>
                </p:nvSpPr>
                <p:spPr>
                  <a:xfrm>
                    <a:off x="9334520" y="7998470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49" name="Google Shape;4349;p33"/>
                  <p:cNvSpPr/>
                  <p:nvPr/>
                </p:nvSpPr>
                <p:spPr>
                  <a:xfrm>
                    <a:off x="9323054" y="7998001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50" name="Google Shape;4350;p33"/>
                <p:cNvGrpSpPr/>
                <p:nvPr/>
              </p:nvGrpSpPr>
              <p:grpSpPr>
                <a:xfrm>
                  <a:off x="9444778" y="7998001"/>
                  <a:ext cx="17757" cy="19958"/>
                  <a:chOff x="9444778" y="7998001"/>
                  <a:chExt cx="17757" cy="19958"/>
                </a:xfrm>
              </p:grpSpPr>
              <p:sp>
                <p:nvSpPr>
                  <p:cNvPr id="4351" name="Google Shape;4351;p33"/>
                  <p:cNvSpPr/>
                  <p:nvPr/>
                </p:nvSpPr>
                <p:spPr>
                  <a:xfrm>
                    <a:off x="9456247" y="7998470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52" name="Google Shape;4352;p33"/>
                  <p:cNvSpPr/>
                  <p:nvPr/>
                </p:nvSpPr>
                <p:spPr>
                  <a:xfrm>
                    <a:off x="9444778" y="7998001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0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53" name="Google Shape;4353;p33"/>
                <p:cNvGrpSpPr/>
                <p:nvPr/>
              </p:nvGrpSpPr>
              <p:grpSpPr>
                <a:xfrm>
                  <a:off x="9566484" y="7997991"/>
                  <a:ext cx="17775" cy="19963"/>
                  <a:chOff x="9566484" y="7997991"/>
                  <a:chExt cx="17775" cy="19963"/>
                </a:xfrm>
              </p:grpSpPr>
              <p:sp>
                <p:nvSpPr>
                  <p:cNvPr id="4354" name="Google Shape;4354;p33"/>
                  <p:cNvSpPr/>
                  <p:nvPr/>
                </p:nvSpPr>
                <p:spPr>
                  <a:xfrm>
                    <a:off x="9577972" y="7998470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55" name="Google Shape;4355;p33"/>
                  <p:cNvSpPr/>
                  <p:nvPr/>
                </p:nvSpPr>
                <p:spPr>
                  <a:xfrm>
                    <a:off x="9566484" y="7997991"/>
                    <a:ext cx="17775" cy="19963"/>
                  </a:xfrm>
                  <a:custGeom>
                    <a:rect b="b" l="l" r="r" t="t"/>
                    <a:pathLst>
                      <a:path extrusionOk="0" h="19963" w="17775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77" y="15836"/>
                          <a:pt x="17644" y="8599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356" name="Google Shape;4356;p33"/>
              <p:cNvGrpSpPr/>
              <p:nvPr/>
            </p:nvGrpSpPr>
            <p:grpSpPr>
              <a:xfrm>
                <a:off x="8714423" y="8129700"/>
                <a:ext cx="869837" cy="19967"/>
                <a:chOff x="8714423" y="8129700"/>
                <a:chExt cx="869837" cy="19967"/>
              </a:xfrm>
            </p:grpSpPr>
            <p:grpSp>
              <p:nvGrpSpPr>
                <p:cNvPr id="4357" name="Google Shape;4357;p33"/>
                <p:cNvGrpSpPr/>
                <p:nvPr/>
              </p:nvGrpSpPr>
              <p:grpSpPr>
                <a:xfrm>
                  <a:off x="8714423" y="8129709"/>
                  <a:ext cx="17757" cy="19958"/>
                  <a:chOff x="8714423" y="8129709"/>
                  <a:chExt cx="17757" cy="19958"/>
                </a:xfrm>
              </p:grpSpPr>
              <p:sp>
                <p:nvSpPr>
                  <p:cNvPr id="4358" name="Google Shape;4358;p33"/>
                  <p:cNvSpPr/>
                  <p:nvPr/>
                </p:nvSpPr>
                <p:spPr>
                  <a:xfrm>
                    <a:off x="8725892" y="8130179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59" name="Google Shape;4359;p33"/>
                  <p:cNvSpPr/>
                  <p:nvPr/>
                </p:nvSpPr>
                <p:spPr>
                  <a:xfrm>
                    <a:off x="8714423" y="8129709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60" name="Google Shape;4360;p33"/>
                <p:cNvGrpSpPr/>
                <p:nvPr/>
              </p:nvGrpSpPr>
              <p:grpSpPr>
                <a:xfrm>
                  <a:off x="8836151" y="8129709"/>
                  <a:ext cx="17757" cy="19958"/>
                  <a:chOff x="8836151" y="8129709"/>
                  <a:chExt cx="17757" cy="19958"/>
                </a:xfrm>
              </p:grpSpPr>
              <p:sp>
                <p:nvSpPr>
                  <p:cNvPr id="4361" name="Google Shape;4361;p33"/>
                  <p:cNvSpPr/>
                  <p:nvPr/>
                </p:nvSpPr>
                <p:spPr>
                  <a:xfrm>
                    <a:off x="8847618" y="8130179"/>
                    <a:ext cx="10" cy="10"/>
                  </a:xfrm>
                  <a:custGeom>
                    <a:rect b="b" l="l" r="r" t="t"/>
                    <a:pathLst>
                      <a:path extrusionOk="0" h="10" w="10">
                        <a:moveTo>
                          <a:pt x="10" y="11"/>
                        </a:moveTo>
                        <a:cubicBezTo>
                          <a:pt x="7" y="0"/>
                          <a:pt x="-11" y="-7"/>
                          <a:pt x="10" y="11"/>
                        </a:cubicBezTo>
                        <a:lnTo>
                          <a:pt x="10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62" name="Google Shape;4362;p33"/>
                  <p:cNvSpPr/>
                  <p:nvPr/>
                </p:nvSpPr>
                <p:spPr>
                  <a:xfrm>
                    <a:off x="8836151" y="8129709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63" name="Google Shape;4363;p33"/>
                <p:cNvGrpSpPr/>
                <p:nvPr/>
              </p:nvGrpSpPr>
              <p:grpSpPr>
                <a:xfrm>
                  <a:off x="8957875" y="8129709"/>
                  <a:ext cx="17757" cy="19958"/>
                  <a:chOff x="8957875" y="8129709"/>
                  <a:chExt cx="17757" cy="19958"/>
                </a:xfrm>
              </p:grpSpPr>
              <p:sp>
                <p:nvSpPr>
                  <p:cNvPr id="4364" name="Google Shape;4364;p33"/>
                  <p:cNvSpPr/>
                  <p:nvPr/>
                </p:nvSpPr>
                <p:spPr>
                  <a:xfrm>
                    <a:off x="8969344" y="8130179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65" name="Google Shape;4365;p33"/>
                  <p:cNvSpPr/>
                  <p:nvPr/>
                </p:nvSpPr>
                <p:spPr>
                  <a:xfrm>
                    <a:off x="8957875" y="8129709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66" name="Google Shape;4366;p33"/>
                <p:cNvGrpSpPr/>
                <p:nvPr/>
              </p:nvGrpSpPr>
              <p:grpSpPr>
                <a:xfrm>
                  <a:off x="9079603" y="8129709"/>
                  <a:ext cx="17757" cy="19958"/>
                  <a:chOff x="9079603" y="8129709"/>
                  <a:chExt cx="17757" cy="19958"/>
                </a:xfrm>
              </p:grpSpPr>
              <p:sp>
                <p:nvSpPr>
                  <p:cNvPr id="4367" name="Google Shape;4367;p33"/>
                  <p:cNvSpPr/>
                  <p:nvPr/>
                </p:nvSpPr>
                <p:spPr>
                  <a:xfrm>
                    <a:off x="9091069" y="8130179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68" name="Google Shape;4368;p33"/>
                  <p:cNvSpPr/>
                  <p:nvPr/>
                </p:nvSpPr>
                <p:spPr>
                  <a:xfrm>
                    <a:off x="9079603" y="8129709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69" name="Google Shape;4369;p33"/>
                <p:cNvGrpSpPr/>
                <p:nvPr/>
              </p:nvGrpSpPr>
              <p:grpSpPr>
                <a:xfrm>
                  <a:off x="9201327" y="8129709"/>
                  <a:ext cx="17757" cy="19958"/>
                  <a:chOff x="9201327" y="8129709"/>
                  <a:chExt cx="17757" cy="19958"/>
                </a:xfrm>
              </p:grpSpPr>
              <p:sp>
                <p:nvSpPr>
                  <p:cNvPr id="4370" name="Google Shape;4370;p33"/>
                  <p:cNvSpPr/>
                  <p:nvPr/>
                </p:nvSpPr>
                <p:spPr>
                  <a:xfrm>
                    <a:off x="9212795" y="8130179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71" name="Google Shape;4371;p33"/>
                  <p:cNvSpPr/>
                  <p:nvPr/>
                </p:nvSpPr>
                <p:spPr>
                  <a:xfrm>
                    <a:off x="9201327" y="8129709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72" name="Google Shape;4372;p33"/>
                <p:cNvGrpSpPr/>
                <p:nvPr/>
              </p:nvGrpSpPr>
              <p:grpSpPr>
                <a:xfrm>
                  <a:off x="9323054" y="8129709"/>
                  <a:ext cx="17757" cy="19958"/>
                  <a:chOff x="9323054" y="8129709"/>
                  <a:chExt cx="17757" cy="19958"/>
                </a:xfrm>
              </p:grpSpPr>
              <p:sp>
                <p:nvSpPr>
                  <p:cNvPr id="4373" name="Google Shape;4373;p33"/>
                  <p:cNvSpPr/>
                  <p:nvPr/>
                </p:nvSpPr>
                <p:spPr>
                  <a:xfrm>
                    <a:off x="9334520" y="8130179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74" name="Google Shape;4374;p33"/>
                  <p:cNvSpPr/>
                  <p:nvPr/>
                </p:nvSpPr>
                <p:spPr>
                  <a:xfrm>
                    <a:off x="9323054" y="8129709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75" name="Google Shape;4375;p33"/>
                <p:cNvGrpSpPr/>
                <p:nvPr/>
              </p:nvGrpSpPr>
              <p:grpSpPr>
                <a:xfrm>
                  <a:off x="9444778" y="8129709"/>
                  <a:ext cx="17757" cy="19958"/>
                  <a:chOff x="9444778" y="8129709"/>
                  <a:chExt cx="17757" cy="19958"/>
                </a:xfrm>
              </p:grpSpPr>
              <p:sp>
                <p:nvSpPr>
                  <p:cNvPr id="4376" name="Google Shape;4376;p33"/>
                  <p:cNvSpPr/>
                  <p:nvPr/>
                </p:nvSpPr>
                <p:spPr>
                  <a:xfrm>
                    <a:off x="9456247" y="8130179"/>
                    <a:ext cx="8" cy="10"/>
                  </a:xfrm>
                  <a:custGeom>
                    <a:rect b="b" l="l" r="r" t="t"/>
                    <a:pathLst>
                      <a:path extrusionOk="0" h="10" w="8">
                        <a:moveTo>
                          <a:pt x="9" y="11"/>
                        </a:moveTo>
                        <a:cubicBezTo>
                          <a:pt x="5" y="0"/>
                          <a:pt x="-9" y="-7"/>
                          <a:pt x="9" y="11"/>
                        </a:cubicBezTo>
                        <a:lnTo>
                          <a:pt x="9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77" name="Google Shape;4377;p33"/>
                  <p:cNvSpPr/>
                  <p:nvPr/>
                </p:nvSpPr>
                <p:spPr>
                  <a:xfrm>
                    <a:off x="9444778" y="8129709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0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78" name="Google Shape;4378;p33"/>
                <p:cNvGrpSpPr/>
                <p:nvPr/>
              </p:nvGrpSpPr>
              <p:grpSpPr>
                <a:xfrm>
                  <a:off x="9566484" y="8129700"/>
                  <a:ext cx="17775" cy="19963"/>
                  <a:chOff x="9566484" y="8129700"/>
                  <a:chExt cx="17775" cy="19963"/>
                </a:xfrm>
              </p:grpSpPr>
              <p:sp>
                <p:nvSpPr>
                  <p:cNvPr id="4379" name="Google Shape;4379;p33"/>
                  <p:cNvSpPr/>
                  <p:nvPr/>
                </p:nvSpPr>
                <p:spPr>
                  <a:xfrm>
                    <a:off x="9577972" y="8130179"/>
                    <a:ext cx="7" cy="10"/>
                  </a:xfrm>
                  <a:custGeom>
                    <a:rect b="b" l="l" r="r" t="t"/>
                    <a:pathLst>
                      <a:path extrusionOk="0" h="10" w="7">
                        <a:moveTo>
                          <a:pt x="8" y="11"/>
                        </a:moveTo>
                        <a:cubicBezTo>
                          <a:pt x="8" y="0"/>
                          <a:pt x="-10" y="-7"/>
                          <a:pt x="8" y="11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80" name="Google Shape;4380;p33"/>
                  <p:cNvSpPr/>
                  <p:nvPr/>
                </p:nvSpPr>
                <p:spPr>
                  <a:xfrm>
                    <a:off x="9566484" y="8129700"/>
                    <a:ext cx="17775" cy="19963"/>
                  </a:xfrm>
                  <a:custGeom>
                    <a:rect b="b" l="l" r="r" t="t"/>
                    <a:pathLst>
                      <a:path extrusionOk="0" h="19963" w="17775">
                        <a:moveTo>
                          <a:pt x="17742" y="9837"/>
                        </a:moveTo>
                        <a:cubicBezTo>
                          <a:pt x="16969" y="663"/>
                          <a:pt x="8566" y="-849"/>
                          <a:pt x="12279" y="931"/>
                        </a:cubicBezTo>
                        <a:cubicBezTo>
                          <a:pt x="9502" y="-470"/>
                          <a:pt x="6791" y="-258"/>
                          <a:pt x="4366" y="1352"/>
                        </a:cubicBezTo>
                        <a:cubicBezTo>
                          <a:pt x="-5130" y="7654"/>
                          <a:pt x="2553" y="23334"/>
                          <a:pt x="11371" y="19312"/>
                        </a:cubicBezTo>
                        <a:cubicBezTo>
                          <a:pt x="18977" y="15840"/>
                          <a:pt x="17644" y="8599"/>
                          <a:pt x="17742" y="983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381" name="Google Shape;4381;p33"/>
              <p:cNvGrpSpPr/>
              <p:nvPr/>
            </p:nvGrpSpPr>
            <p:grpSpPr>
              <a:xfrm>
                <a:off x="8836151" y="8261411"/>
                <a:ext cx="748108" cy="19964"/>
                <a:chOff x="8836151" y="8261411"/>
                <a:chExt cx="748108" cy="19964"/>
              </a:xfrm>
            </p:grpSpPr>
            <p:grpSp>
              <p:nvGrpSpPr>
                <p:cNvPr id="4382" name="Google Shape;4382;p33"/>
                <p:cNvGrpSpPr/>
                <p:nvPr/>
              </p:nvGrpSpPr>
              <p:grpSpPr>
                <a:xfrm>
                  <a:off x="8836151" y="8261417"/>
                  <a:ext cx="17757" cy="19958"/>
                  <a:chOff x="8836151" y="8261417"/>
                  <a:chExt cx="17757" cy="19958"/>
                </a:xfrm>
              </p:grpSpPr>
              <p:sp>
                <p:nvSpPr>
                  <p:cNvPr id="4383" name="Google Shape;4383;p33"/>
                  <p:cNvSpPr/>
                  <p:nvPr/>
                </p:nvSpPr>
                <p:spPr>
                  <a:xfrm>
                    <a:off x="8847618" y="8261889"/>
                    <a:ext cx="10" cy="8"/>
                  </a:xfrm>
                  <a:custGeom>
                    <a:rect b="b" l="l" r="r" t="t"/>
                    <a:pathLst>
                      <a:path extrusionOk="0" h="8" w="10">
                        <a:moveTo>
                          <a:pt x="10" y="8"/>
                        </a:moveTo>
                        <a:cubicBezTo>
                          <a:pt x="7" y="1"/>
                          <a:pt x="-11" y="-6"/>
                          <a:pt x="10" y="8"/>
                        </a:cubicBez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84" name="Google Shape;4384;p33"/>
                  <p:cNvSpPr/>
                  <p:nvPr/>
                </p:nvSpPr>
                <p:spPr>
                  <a:xfrm>
                    <a:off x="8836151" y="8261417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85" name="Google Shape;4385;p33"/>
                <p:cNvGrpSpPr/>
                <p:nvPr/>
              </p:nvGrpSpPr>
              <p:grpSpPr>
                <a:xfrm>
                  <a:off x="8957875" y="8261417"/>
                  <a:ext cx="17757" cy="19958"/>
                  <a:chOff x="8957875" y="8261417"/>
                  <a:chExt cx="17757" cy="19958"/>
                </a:xfrm>
              </p:grpSpPr>
              <p:sp>
                <p:nvSpPr>
                  <p:cNvPr id="4386" name="Google Shape;4386;p33"/>
                  <p:cNvSpPr/>
                  <p:nvPr/>
                </p:nvSpPr>
                <p:spPr>
                  <a:xfrm>
                    <a:off x="8969344" y="8261889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87" name="Google Shape;4387;p33"/>
                  <p:cNvSpPr/>
                  <p:nvPr/>
                </p:nvSpPr>
                <p:spPr>
                  <a:xfrm>
                    <a:off x="8957875" y="8261417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88" name="Google Shape;4388;p33"/>
                <p:cNvGrpSpPr/>
                <p:nvPr/>
              </p:nvGrpSpPr>
              <p:grpSpPr>
                <a:xfrm>
                  <a:off x="9079603" y="8261417"/>
                  <a:ext cx="17757" cy="19958"/>
                  <a:chOff x="9079603" y="8261417"/>
                  <a:chExt cx="17757" cy="19958"/>
                </a:xfrm>
              </p:grpSpPr>
              <p:sp>
                <p:nvSpPr>
                  <p:cNvPr id="4389" name="Google Shape;4389;p33"/>
                  <p:cNvSpPr/>
                  <p:nvPr/>
                </p:nvSpPr>
                <p:spPr>
                  <a:xfrm>
                    <a:off x="9091069" y="8261889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0" name="Google Shape;4390;p33"/>
                  <p:cNvSpPr/>
                  <p:nvPr/>
                </p:nvSpPr>
                <p:spPr>
                  <a:xfrm>
                    <a:off x="9079603" y="8261417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91" name="Google Shape;4391;p33"/>
                <p:cNvGrpSpPr/>
                <p:nvPr/>
              </p:nvGrpSpPr>
              <p:grpSpPr>
                <a:xfrm>
                  <a:off x="9201327" y="8261417"/>
                  <a:ext cx="17757" cy="19958"/>
                  <a:chOff x="9201327" y="8261417"/>
                  <a:chExt cx="17757" cy="19958"/>
                </a:xfrm>
              </p:grpSpPr>
              <p:sp>
                <p:nvSpPr>
                  <p:cNvPr id="4392" name="Google Shape;4392;p33"/>
                  <p:cNvSpPr/>
                  <p:nvPr/>
                </p:nvSpPr>
                <p:spPr>
                  <a:xfrm>
                    <a:off x="9212795" y="8261889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3" name="Google Shape;4393;p33"/>
                  <p:cNvSpPr/>
                  <p:nvPr/>
                </p:nvSpPr>
                <p:spPr>
                  <a:xfrm>
                    <a:off x="9201327" y="8261417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94" name="Google Shape;4394;p33"/>
                <p:cNvGrpSpPr/>
                <p:nvPr/>
              </p:nvGrpSpPr>
              <p:grpSpPr>
                <a:xfrm>
                  <a:off x="9323054" y="8261417"/>
                  <a:ext cx="17757" cy="19958"/>
                  <a:chOff x="9323054" y="8261417"/>
                  <a:chExt cx="17757" cy="19958"/>
                </a:xfrm>
              </p:grpSpPr>
              <p:sp>
                <p:nvSpPr>
                  <p:cNvPr id="4395" name="Google Shape;4395;p33"/>
                  <p:cNvSpPr/>
                  <p:nvPr/>
                </p:nvSpPr>
                <p:spPr>
                  <a:xfrm>
                    <a:off x="9334520" y="8261889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6" name="Google Shape;4396;p33"/>
                  <p:cNvSpPr/>
                  <p:nvPr/>
                </p:nvSpPr>
                <p:spPr>
                  <a:xfrm>
                    <a:off x="9323054" y="8261417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97" name="Google Shape;4397;p33"/>
                <p:cNvGrpSpPr/>
                <p:nvPr/>
              </p:nvGrpSpPr>
              <p:grpSpPr>
                <a:xfrm>
                  <a:off x="9444778" y="8261417"/>
                  <a:ext cx="17757" cy="19958"/>
                  <a:chOff x="9444778" y="8261417"/>
                  <a:chExt cx="17757" cy="19958"/>
                </a:xfrm>
              </p:grpSpPr>
              <p:sp>
                <p:nvSpPr>
                  <p:cNvPr id="4398" name="Google Shape;4398;p33"/>
                  <p:cNvSpPr/>
                  <p:nvPr/>
                </p:nvSpPr>
                <p:spPr>
                  <a:xfrm>
                    <a:off x="9456247" y="8261889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8"/>
                        </a:moveTo>
                        <a:cubicBezTo>
                          <a:pt x="5" y="1"/>
                          <a:pt x="-9" y="-6"/>
                          <a:pt x="9" y="8"/>
                        </a:cubicBez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9" name="Google Shape;4399;p33"/>
                  <p:cNvSpPr/>
                  <p:nvPr/>
                </p:nvSpPr>
                <p:spPr>
                  <a:xfrm>
                    <a:off x="9444778" y="8261417"/>
                    <a:ext cx="17757" cy="19958"/>
                  </a:xfrm>
                  <a:custGeom>
                    <a:rect b="b" l="l" r="r" t="t"/>
                    <a:pathLst>
                      <a:path extrusionOk="0" h="19958" w="17757">
                        <a:moveTo>
                          <a:pt x="17720" y="9827"/>
                        </a:moveTo>
                        <a:cubicBezTo>
                          <a:pt x="16975" y="657"/>
                          <a:pt x="8520" y="-872"/>
                          <a:pt x="12257" y="922"/>
                        </a:cubicBezTo>
                        <a:cubicBezTo>
                          <a:pt x="9424" y="-504"/>
                          <a:pt x="6679" y="-208"/>
                          <a:pt x="4344" y="1342"/>
                        </a:cubicBezTo>
                        <a:cubicBezTo>
                          <a:pt x="-5079" y="7596"/>
                          <a:pt x="2482" y="23349"/>
                          <a:pt x="11349" y="19303"/>
                        </a:cubicBezTo>
                        <a:cubicBezTo>
                          <a:pt x="18952" y="15834"/>
                          <a:pt x="17633" y="8753"/>
                          <a:pt x="17720" y="98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00" name="Google Shape;4400;p33"/>
                <p:cNvGrpSpPr/>
                <p:nvPr/>
              </p:nvGrpSpPr>
              <p:grpSpPr>
                <a:xfrm>
                  <a:off x="9566496" y="8261411"/>
                  <a:ext cx="17763" cy="19955"/>
                  <a:chOff x="9566496" y="8261411"/>
                  <a:chExt cx="17763" cy="19955"/>
                </a:xfrm>
              </p:grpSpPr>
              <p:sp>
                <p:nvSpPr>
                  <p:cNvPr id="4401" name="Google Shape;4401;p33"/>
                  <p:cNvSpPr/>
                  <p:nvPr/>
                </p:nvSpPr>
                <p:spPr>
                  <a:xfrm>
                    <a:off x="9577972" y="8261889"/>
                    <a:ext cx="7" cy="8"/>
                  </a:xfrm>
                  <a:custGeom>
                    <a:rect b="b" l="l" r="r" t="t"/>
                    <a:pathLst>
                      <a:path extrusionOk="0" h="8" w="7">
                        <a:moveTo>
                          <a:pt x="8" y="8"/>
                        </a:moveTo>
                        <a:cubicBezTo>
                          <a:pt x="8" y="1"/>
                          <a:pt x="-10" y="-6"/>
                          <a:pt x="8" y="8"/>
                        </a:cubicBez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02" name="Google Shape;4402;p33"/>
                  <p:cNvSpPr/>
                  <p:nvPr/>
                </p:nvSpPr>
                <p:spPr>
                  <a:xfrm>
                    <a:off x="9566496" y="8261411"/>
                    <a:ext cx="17763" cy="19955"/>
                  </a:xfrm>
                  <a:custGeom>
                    <a:rect b="b" l="l" r="r" t="t"/>
                    <a:pathLst>
                      <a:path extrusionOk="0" h="19955" w="17763">
                        <a:moveTo>
                          <a:pt x="17730" y="9833"/>
                        </a:moveTo>
                        <a:cubicBezTo>
                          <a:pt x="16958" y="660"/>
                          <a:pt x="8554" y="-852"/>
                          <a:pt x="12267" y="927"/>
                        </a:cubicBezTo>
                        <a:cubicBezTo>
                          <a:pt x="9490" y="-473"/>
                          <a:pt x="6787" y="-251"/>
                          <a:pt x="4354" y="1348"/>
                        </a:cubicBezTo>
                        <a:cubicBezTo>
                          <a:pt x="-5111" y="7692"/>
                          <a:pt x="2531" y="23310"/>
                          <a:pt x="11359" y="19309"/>
                        </a:cubicBezTo>
                        <a:cubicBezTo>
                          <a:pt x="18959" y="15816"/>
                          <a:pt x="17633" y="8599"/>
                          <a:pt x="17730" y="98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4403" name="Google Shape;4403;p33"/>
            <p:cNvSpPr/>
            <p:nvPr/>
          </p:nvSpPr>
          <p:spPr>
            <a:xfrm>
              <a:off x="8507475" y="8043871"/>
              <a:ext cx="319024" cy="369964"/>
            </a:xfrm>
            <a:custGeom>
              <a:rect b="b" l="l" r="r" t="t"/>
              <a:pathLst>
                <a:path extrusionOk="0" h="369964" w="319024">
                  <a:moveTo>
                    <a:pt x="216428" y="295775"/>
                  </a:moveTo>
                  <a:cubicBezTo>
                    <a:pt x="237825" y="316479"/>
                    <a:pt x="261115" y="335152"/>
                    <a:pt x="286092" y="351365"/>
                  </a:cubicBezTo>
                  <a:cubicBezTo>
                    <a:pt x="298845" y="359644"/>
                    <a:pt x="311083" y="366965"/>
                    <a:pt x="319024" y="369965"/>
                  </a:cubicBezTo>
                  <a:cubicBezTo>
                    <a:pt x="292498" y="341402"/>
                    <a:pt x="284276" y="298785"/>
                    <a:pt x="271373" y="260069"/>
                  </a:cubicBezTo>
                  <a:cubicBezTo>
                    <a:pt x="255516" y="212068"/>
                    <a:pt x="266849" y="166132"/>
                    <a:pt x="253070" y="163295"/>
                  </a:cubicBezTo>
                  <a:cubicBezTo>
                    <a:pt x="141117" y="140405"/>
                    <a:pt x="51736" y="97180"/>
                    <a:pt x="0" y="0"/>
                  </a:cubicBezTo>
                  <a:cubicBezTo>
                    <a:pt x="2864" y="11683"/>
                    <a:pt x="7165" y="25181"/>
                    <a:pt x="12802" y="39864"/>
                  </a:cubicBezTo>
                  <a:cubicBezTo>
                    <a:pt x="36843" y="102485"/>
                    <a:pt x="74863" y="158808"/>
                    <a:pt x="123092" y="20546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4" name="Google Shape;4404;p33"/>
          <p:cNvGrpSpPr/>
          <p:nvPr/>
        </p:nvGrpSpPr>
        <p:grpSpPr>
          <a:xfrm>
            <a:off x="6116559" y="3344788"/>
            <a:ext cx="571857" cy="869017"/>
            <a:chOff x="12233119" y="6689575"/>
            <a:chExt cx="1143715" cy="1738033"/>
          </a:xfrm>
        </p:grpSpPr>
        <p:sp>
          <p:nvSpPr>
            <p:cNvPr id="4405" name="Google Shape;4405;p33"/>
            <p:cNvSpPr/>
            <p:nvPr/>
          </p:nvSpPr>
          <p:spPr>
            <a:xfrm>
              <a:off x="12233119" y="6689575"/>
              <a:ext cx="1143715" cy="1738033"/>
            </a:xfrm>
            <a:custGeom>
              <a:rect b="b" l="l" r="r" t="t"/>
              <a:pathLst>
                <a:path extrusionOk="0" h="1738033" w="1143715">
                  <a:moveTo>
                    <a:pt x="1143201" y="1725235"/>
                  </a:moveTo>
                  <a:cubicBezTo>
                    <a:pt x="1143577" y="1731606"/>
                    <a:pt x="1199258" y="1728892"/>
                    <a:pt x="32479" y="1738034"/>
                  </a:cubicBezTo>
                  <a:cubicBezTo>
                    <a:pt x="11624" y="1738034"/>
                    <a:pt x="7531" y="258880"/>
                    <a:pt x="0" y="32883"/>
                  </a:cubicBezTo>
                  <a:cubicBezTo>
                    <a:pt x="0" y="16650"/>
                    <a:pt x="182933" y="22153"/>
                    <a:pt x="243566" y="19170"/>
                  </a:cubicBezTo>
                  <a:cubicBezTo>
                    <a:pt x="653563" y="-991"/>
                    <a:pt x="859973" y="-8652"/>
                    <a:pt x="1113076" y="13077"/>
                  </a:cubicBezTo>
                  <a:cubicBezTo>
                    <a:pt x="1130976" y="14613"/>
                    <a:pt x="1095149" y="657950"/>
                    <a:pt x="1143201" y="1725235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6" name="Google Shape;4406;p33"/>
            <p:cNvSpPr/>
            <p:nvPr/>
          </p:nvSpPr>
          <p:spPr>
            <a:xfrm>
              <a:off x="12281460" y="6743230"/>
              <a:ext cx="1045549" cy="1630718"/>
            </a:xfrm>
            <a:custGeom>
              <a:rect b="b" l="l" r="r" t="t"/>
              <a:pathLst>
                <a:path extrusionOk="0" h="1630718" w="1045549">
                  <a:moveTo>
                    <a:pt x="0" y="22978"/>
                  </a:moveTo>
                  <a:cubicBezTo>
                    <a:pt x="40914" y="19401"/>
                    <a:pt x="82951" y="20019"/>
                    <a:pt x="130016" y="20106"/>
                  </a:cubicBezTo>
                  <a:cubicBezTo>
                    <a:pt x="291232" y="20106"/>
                    <a:pt x="667916" y="-16900"/>
                    <a:pt x="1022479" y="9497"/>
                  </a:cubicBezTo>
                  <a:cubicBezTo>
                    <a:pt x="1032820" y="730111"/>
                    <a:pt x="1002935" y="687748"/>
                    <a:pt x="1045549" y="1622751"/>
                  </a:cubicBezTo>
                  <a:cubicBezTo>
                    <a:pt x="571839" y="1626578"/>
                    <a:pt x="605747" y="1626099"/>
                    <a:pt x="25796" y="1630718"/>
                  </a:cubicBezTo>
                  <a:cubicBezTo>
                    <a:pt x="2552" y="930318"/>
                    <a:pt x="7462" y="316657"/>
                    <a:pt x="0" y="229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07" name="Google Shape;4407;p33"/>
          <p:cNvSpPr/>
          <p:nvPr/>
        </p:nvSpPr>
        <p:spPr>
          <a:xfrm>
            <a:off x="6141021" y="3371325"/>
            <a:ext cx="521744" cy="815662"/>
          </a:xfrm>
          <a:custGeom>
            <a:rect b="b" l="l" r="r" t="t"/>
            <a:pathLst>
              <a:path extrusionOk="0" h="1631324" w="1043487">
                <a:moveTo>
                  <a:pt x="1036385" y="1590070"/>
                </a:moveTo>
                <a:cubicBezTo>
                  <a:pt x="1044858" y="1590070"/>
                  <a:pt x="1043478" y="1590897"/>
                  <a:pt x="1043294" y="1586837"/>
                </a:cubicBezTo>
                <a:cubicBezTo>
                  <a:pt x="1037285" y="1586844"/>
                  <a:pt x="1035123" y="1586837"/>
                  <a:pt x="1028482" y="1586848"/>
                </a:cubicBezTo>
                <a:cubicBezTo>
                  <a:pt x="1028798" y="1512380"/>
                  <a:pt x="1022226" y="1523691"/>
                  <a:pt x="1040390" y="1523733"/>
                </a:cubicBezTo>
                <a:cubicBezTo>
                  <a:pt x="1040210" y="1519819"/>
                  <a:pt x="1041194" y="1520500"/>
                  <a:pt x="1036385" y="1520500"/>
                </a:cubicBezTo>
                <a:cubicBezTo>
                  <a:pt x="1025321" y="1520500"/>
                  <a:pt x="1027560" y="1530379"/>
                  <a:pt x="1026576" y="1467535"/>
                </a:cubicBezTo>
                <a:cubicBezTo>
                  <a:pt x="1026392" y="1455609"/>
                  <a:pt x="1023885" y="1457621"/>
                  <a:pt x="1036385" y="1457621"/>
                </a:cubicBezTo>
                <a:cubicBezTo>
                  <a:pt x="1038103" y="1457621"/>
                  <a:pt x="1037772" y="1458271"/>
                  <a:pt x="1037637" y="1454396"/>
                </a:cubicBezTo>
                <a:cubicBezTo>
                  <a:pt x="1022703" y="1454396"/>
                  <a:pt x="1026726" y="1460726"/>
                  <a:pt x="1026086" y="1420052"/>
                </a:cubicBezTo>
                <a:cubicBezTo>
                  <a:pt x="1025523" y="1385434"/>
                  <a:pt x="1022296" y="1391093"/>
                  <a:pt x="1035571" y="1391096"/>
                </a:cubicBezTo>
                <a:cubicBezTo>
                  <a:pt x="1035439" y="1386783"/>
                  <a:pt x="1037258" y="1387891"/>
                  <a:pt x="1025561" y="1387853"/>
                </a:cubicBezTo>
                <a:cubicBezTo>
                  <a:pt x="1024879" y="1346092"/>
                  <a:pt x="1025366" y="1374293"/>
                  <a:pt x="1024737" y="1324759"/>
                </a:cubicBezTo>
                <a:cubicBezTo>
                  <a:pt x="1035227" y="1324735"/>
                  <a:pt x="1033652" y="1325823"/>
                  <a:pt x="1033530" y="1321519"/>
                </a:cubicBezTo>
                <a:cubicBezTo>
                  <a:pt x="1023019" y="1321523"/>
                  <a:pt x="1023767" y="1332160"/>
                  <a:pt x="1023471" y="1258158"/>
                </a:cubicBezTo>
                <a:cubicBezTo>
                  <a:pt x="1033450" y="1258269"/>
                  <a:pt x="1031809" y="1259020"/>
                  <a:pt x="1031701" y="1254984"/>
                </a:cubicBezTo>
                <a:cubicBezTo>
                  <a:pt x="1022219" y="1254953"/>
                  <a:pt x="1023461" y="1255213"/>
                  <a:pt x="1023457" y="1253969"/>
                </a:cubicBezTo>
                <a:cubicBezTo>
                  <a:pt x="1023412" y="1239078"/>
                  <a:pt x="1023346" y="1237263"/>
                  <a:pt x="1022630" y="1191827"/>
                </a:cubicBezTo>
                <a:cubicBezTo>
                  <a:pt x="1031465" y="1191921"/>
                  <a:pt x="1030012" y="1192679"/>
                  <a:pt x="1029900" y="1188650"/>
                </a:cubicBezTo>
                <a:cubicBezTo>
                  <a:pt x="1019643" y="1188609"/>
                  <a:pt x="1022703" y="1196659"/>
                  <a:pt x="1021740" y="1135341"/>
                </a:cubicBezTo>
                <a:cubicBezTo>
                  <a:pt x="1021552" y="1123425"/>
                  <a:pt x="1019897" y="1125490"/>
                  <a:pt x="1028134" y="1125580"/>
                </a:cubicBezTo>
                <a:cubicBezTo>
                  <a:pt x="1028016" y="1121458"/>
                  <a:pt x="1029340" y="1122428"/>
                  <a:pt x="1021542" y="1122233"/>
                </a:cubicBezTo>
                <a:cubicBezTo>
                  <a:pt x="1020728" y="1066995"/>
                  <a:pt x="1020971" y="1080763"/>
                  <a:pt x="1020147" y="1058753"/>
                </a:cubicBezTo>
                <a:cubicBezTo>
                  <a:pt x="1027313" y="1058711"/>
                  <a:pt x="1026138" y="1059577"/>
                  <a:pt x="1026006" y="1055499"/>
                </a:cubicBezTo>
                <a:cubicBezTo>
                  <a:pt x="1018624" y="1055524"/>
                  <a:pt x="1019970" y="1058551"/>
                  <a:pt x="1019685" y="1040441"/>
                </a:cubicBezTo>
                <a:cubicBezTo>
                  <a:pt x="1018788" y="982971"/>
                  <a:pt x="1017195" y="992357"/>
                  <a:pt x="1023840" y="992263"/>
                </a:cubicBezTo>
                <a:cubicBezTo>
                  <a:pt x="1023690" y="988217"/>
                  <a:pt x="1024653" y="988999"/>
                  <a:pt x="1019024" y="989107"/>
                </a:cubicBezTo>
                <a:cubicBezTo>
                  <a:pt x="1017877" y="918122"/>
                  <a:pt x="1016256" y="926190"/>
                  <a:pt x="1021583" y="926176"/>
                </a:cubicBezTo>
                <a:cubicBezTo>
                  <a:pt x="1021479" y="922112"/>
                  <a:pt x="1022299" y="922940"/>
                  <a:pt x="1017877" y="922950"/>
                </a:cubicBezTo>
                <a:cubicBezTo>
                  <a:pt x="1016726" y="851638"/>
                  <a:pt x="1015613" y="859713"/>
                  <a:pt x="1020498" y="859672"/>
                </a:cubicBezTo>
                <a:cubicBezTo>
                  <a:pt x="1020464" y="855792"/>
                  <a:pt x="1021371" y="856428"/>
                  <a:pt x="1016921" y="856474"/>
                </a:cubicBezTo>
                <a:cubicBezTo>
                  <a:pt x="1016444" y="824403"/>
                  <a:pt x="1016990" y="821108"/>
                  <a:pt x="1016361" y="793317"/>
                </a:cubicBezTo>
                <a:cubicBezTo>
                  <a:pt x="1021173" y="793317"/>
                  <a:pt x="1020359" y="794151"/>
                  <a:pt x="1020380" y="790088"/>
                </a:cubicBezTo>
                <a:cubicBezTo>
                  <a:pt x="1015005" y="790091"/>
                  <a:pt x="1016145" y="799268"/>
                  <a:pt x="1014953" y="732041"/>
                </a:cubicBezTo>
                <a:cubicBezTo>
                  <a:pt x="1014841" y="725846"/>
                  <a:pt x="1014650" y="726660"/>
                  <a:pt x="1015485" y="726667"/>
                </a:cubicBezTo>
                <a:cubicBezTo>
                  <a:pt x="1022035" y="726729"/>
                  <a:pt x="1020923" y="727550"/>
                  <a:pt x="1020975" y="723486"/>
                </a:cubicBezTo>
                <a:cubicBezTo>
                  <a:pt x="1013325" y="723431"/>
                  <a:pt x="1014229" y="729486"/>
                  <a:pt x="1014421" y="684565"/>
                </a:cubicBezTo>
                <a:cubicBezTo>
                  <a:pt x="1014511" y="655599"/>
                  <a:pt x="1011994" y="660364"/>
                  <a:pt x="1021934" y="660159"/>
                </a:cubicBezTo>
                <a:cubicBezTo>
                  <a:pt x="1022000" y="656113"/>
                  <a:pt x="1023290" y="656867"/>
                  <a:pt x="1015460" y="657093"/>
                </a:cubicBezTo>
                <a:cubicBezTo>
                  <a:pt x="1013600" y="657145"/>
                  <a:pt x="1014358" y="664560"/>
                  <a:pt x="1012852" y="593864"/>
                </a:cubicBezTo>
                <a:cubicBezTo>
                  <a:pt x="1015763" y="593812"/>
                  <a:pt x="1019156" y="593745"/>
                  <a:pt x="1022988" y="593700"/>
                </a:cubicBezTo>
                <a:cubicBezTo>
                  <a:pt x="1023047" y="589658"/>
                  <a:pt x="1024546" y="590419"/>
                  <a:pt x="1015474" y="590589"/>
                </a:cubicBezTo>
                <a:cubicBezTo>
                  <a:pt x="1012296" y="590645"/>
                  <a:pt x="1012790" y="590937"/>
                  <a:pt x="1012765" y="589713"/>
                </a:cubicBezTo>
                <a:cubicBezTo>
                  <a:pt x="1011229" y="519604"/>
                  <a:pt x="1010724" y="527523"/>
                  <a:pt x="1015488" y="527572"/>
                </a:cubicBezTo>
                <a:cubicBezTo>
                  <a:pt x="1025460" y="527693"/>
                  <a:pt x="1023774" y="528465"/>
                  <a:pt x="1023805" y="524422"/>
                </a:cubicBezTo>
                <a:cubicBezTo>
                  <a:pt x="1019069" y="524387"/>
                  <a:pt x="1014678" y="524332"/>
                  <a:pt x="1011757" y="524301"/>
                </a:cubicBezTo>
                <a:cubicBezTo>
                  <a:pt x="1011639" y="516483"/>
                  <a:pt x="1010916" y="461300"/>
                  <a:pt x="1010912" y="461057"/>
                </a:cubicBezTo>
                <a:cubicBezTo>
                  <a:pt x="1016827" y="461036"/>
                  <a:pt x="1019772" y="461019"/>
                  <a:pt x="1023962" y="461008"/>
                </a:cubicBezTo>
                <a:cubicBezTo>
                  <a:pt x="1023948" y="456941"/>
                  <a:pt x="1025679" y="457765"/>
                  <a:pt x="1015491" y="457807"/>
                </a:cubicBezTo>
                <a:cubicBezTo>
                  <a:pt x="1008718" y="457835"/>
                  <a:pt x="1011528" y="466730"/>
                  <a:pt x="1010133" y="400003"/>
                </a:cubicBezTo>
                <a:cubicBezTo>
                  <a:pt x="1009998" y="393468"/>
                  <a:pt x="1008610" y="394515"/>
                  <a:pt x="1015474" y="394643"/>
                </a:cubicBezTo>
                <a:cubicBezTo>
                  <a:pt x="1024782" y="394817"/>
                  <a:pt x="1023242" y="395585"/>
                  <a:pt x="1023162" y="391539"/>
                </a:cubicBezTo>
                <a:cubicBezTo>
                  <a:pt x="1017971" y="391477"/>
                  <a:pt x="1014935" y="391393"/>
                  <a:pt x="1009959" y="391320"/>
                </a:cubicBezTo>
                <a:cubicBezTo>
                  <a:pt x="1008826" y="331834"/>
                  <a:pt x="1008812" y="329436"/>
                  <a:pt x="1008791" y="328000"/>
                </a:cubicBezTo>
                <a:cubicBezTo>
                  <a:pt x="1013325" y="328073"/>
                  <a:pt x="1016896" y="328174"/>
                  <a:pt x="1021389" y="328247"/>
                </a:cubicBezTo>
                <a:cubicBezTo>
                  <a:pt x="1021239" y="324162"/>
                  <a:pt x="1022546" y="325049"/>
                  <a:pt x="1015526" y="324896"/>
                </a:cubicBezTo>
                <a:cubicBezTo>
                  <a:pt x="1006152" y="324694"/>
                  <a:pt x="1009045" y="334612"/>
                  <a:pt x="1007856" y="261597"/>
                </a:cubicBezTo>
                <a:cubicBezTo>
                  <a:pt x="1012821" y="261691"/>
                  <a:pt x="1015870" y="261802"/>
                  <a:pt x="1020119" y="261903"/>
                </a:cubicBezTo>
                <a:cubicBezTo>
                  <a:pt x="1020095" y="257829"/>
                  <a:pt x="1021017" y="258701"/>
                  <a:pt x="1015537" y="258552"/>
                </a:cubicBezTo>
                <a:cubicBezTo>
                  <a:pt x="1004643" y="258239"/>
                  <a:pt x="1007953" y="268017"/>
                  <a:pt x="1006476" y="195152"/>
                </a:cubicBezTo>
                <a:cubicBezTo>
                  <a:pt x="1012028" y="195246"/>
                  <a:pt x="1014866" y="195371"/>
                  <a:pt x="1020335" y="195503"/>
                </a:cubicBezTo>
                <a:cubicBezTo>
                  <a:pt x="1020384" y="191425"/>
                  <a:pt x="1021302" y="192312"/>
                  <a:pt x="1015537" y="192138"/>
                </a:cubicBezTo>
                <a:cubicBezTo>
                  <a:pt x="1004591" y="191825"/>
                  <a:pt x="1006427" y="193344"/>
                  <a:pt x="1006323" y="186632"/>
                </a:cubicBezTo>
                <a:cubicBezTo>
                  <a:pt x="1005248" y="117507"/>
                  <a:pt x="1003332" y="128818"/>
                  <a:pt x="1015505" y="128787"/>
                </a:cubicBezTo>
                <a:cubicBezTo>
                  <a:pt x="1022494" y="128766"/>
                  <a:pt x="1021319" y="129610"/>
                  <a:pt x="1021382" y="125543"/>
                </a:cubicBezTo>
                <a:cubicBezTo>
                  <a:pt x="1015794" y="125554"/>
                  <a:pt x="1012421" y="125571"/>
                  <a:pt x="1005627" y="125578"/>
                </a:cubicBezTo>
                <a:cubicBezTo>
                  <a:pt x="1005126" y="100509"/>
                  <a:pt x="1004841" y="99271"/>
                  <a:pt x="1004734" y="62463"/>
                </a:cubicBezTo>
                <a:cubicBezTo>
                  <a:pt x="1012223" y="62505"/>
                  <a:pt x="1015036" y="62578"/>
                  <a:pt x="1022070" y="62640"/>
                </a:cubicBezTo>
                <a:cubicBezTo>
                  <a:pt x="1022091" y="58560"/>
                  <a:pt x="1023402" y="59436"/>
                  <a:pt x="1015523" y="59335"/>
                </a:cubicBezTo>
                <a:cubicBezTo>
                  <a:pt x="1001267" y="59164"/>
                  <a:pt x="1004946" y="68428"/>
                  <a:pt x="1003955" y="8907"/>
                </a:cubicBezTo>
                <a:cubicBezTo>
                  <a:pt x="999445" y="8595"/>
                  <a:pt x="1001542" y="2345"/>
                  <a:pt x="1001872" y="59217"/>
                </a:cubicBezTo>
                <a:cubicBezTo>
                  <a:pt x="996173" y="59196"/>
                  <a:pt x="954654" y="59025"/>
                  <a:pt x="946406" y="59053"/>
                </a:cubicBezTo>
                <a:cubicBezTo>
                  <a:pt x="945071" y="-554"/>
                  <a:pt x="948013" y="5431"/>
                  <a:pt x="943096" y="5178"/>
                </a:cubicBezTo>
                <a:cubicBezTo>
                  <a:pt x="943726" y="68995"/>
                  <a:pt x="947071" y="58977"/>
                  <a:pt x="931998" y="59189"/>
                </a:cubicBezTo>
                <a:cubicBezTo>
                  <a:pt x="916407" y="59408"/>
                  <a:pt x="916094" y="59296"/>
                  <a:pt x="890305" y="59363"/>
                </a:cubicBezTo>
                <a:cubicBezTo>
                  <a:pt x="888253" y="59366"/>
                  <a:pt x="888757" y="61636"/>
                  <a:pt x="888486" y="44311"/>
                </a:cubicBezTo>
                <a:cubicBezTo>
                  <a:pt x="887773" y="-2880"/>
                  <a:pt x="889053" y="2675"/>
                  <a:pt x="885006" y="2529"/>
                </a:cubicBezTo>
                <a:cubicBezTo>
                  <a:pt x="885517" y="36393"/>
                  <a:pt x="885680" y="48013"/>
                  <a:pt x="885896" y="59373"/>
                </a:cubicBezTo>
                <a:cubicBezTo>
                  <a:pt x="872923" y="59397"/>
                  <a:pt x="869776" y="59387"/>
                  <a:pt x="830764" y="59359"/>
                </a:cubicBezTo>
                <a:cubicBezTo>
                  <a:pt x="829345" y="-5567"/>
                  <a:pt x="831557" y="1038"/>
                  <a:pt x="827030" y="944"/>
                </a:cubicBezTo>
                <a:cubicBezTo>
                  <a:pt x="827993" y="64083"/>
                  <a:pt x="827968" y="59356"/>
                  <a:pt x="827722" y="59356"/>
                </a:cubicBezTo>
                <a:cubicBezTo>
                  <a:pt x="806672" y="59356"/>
                  <a:pt x="806901" y="59043"/>
                  <a:pt x="786004" y="59043"/>
                </a:cubicBezTo>
                <a:cubicBezTo>
                  <a:pt x="768556" y="59043"/>
                  <a:pt x="773167" y="70389"/>
                  <a:pt x="772103" y="259"/>
                </a:cubicBezTo>
                <a:cubicBezTo>
                  <a:pt x="768230" y="235"/>
                  <a:pt x="768970" y="-7187"/>
                  <a:pt x="770045" y="59185"/>
                </a:cubicBezTo>
                <a:cubicBezTo>
                  <a:pt x="740744" y="59783"/>
                  <a:pt x="743091" y="59543"/>
                  <a:pt x="714955" y="59324"/>
                </a:cubicBezTo>
                <a:cubicBezTo>
                  <a:pt x="713606" y="-6829"/>
                  <a:pt x="715177" y="259"/>
                  <a:pt x="710980" y="297"/>
                </a:cubicBezTo>
                <a:cubicBezTo>
                  <a:pt x="712124" y="69349"/>
                  <a:pt x="715608" y="59283"/>
                  <a:pt x="702583" y="59283"/>
                </a:cubicBezTo>
                <a:cubicBezTo>
                  <a:pt x="648776" y="59283"/>
                  <a:pt x="657066" y="64020"/>
                  <a:pt x="656756" y="44304"/>
                </a:cubicBezTo>
                <a:cubicBezTo>
                  <a:pt x="656395" y="21074"/>
                  <a:pt x="656266" y="21870"/>
                  <a:pt x="655922" y="1180"/>
                </a:cubicBezTo>
                <a:cubicBezTo>
                  <a:pt x="651847" y="1270"/>
                  <a:pt x="652914" y="-6109"/>
                  <a:pt x="654166" y="59439"/>
                </a:cubicBezTo>
                <a:cubicBezTo>
                  <a:pt x="640167" y="59369"/>
                  <a:pt x="624521" y="58730"/>
                  <a:pt x="599065" y="59276"/>
                </a:cubicBezTo>
                <a:cubicBezTo>
                  <a:pt x="598898" y="40077"/>
                  <a:pt x="598325" y="15540"/>
                  <a:pt x="598113" y="2699"/>
                </a:cubicBezTo>
                <a:cubicBezTo>
                  <a:pt x="593453" y="2842"/>
                  <a:pt x="595707" y="-3513"/>
                  <a:pt x="596218" y="59335"/>
                </a:cubicBezTo>
                <a:cubicBezTo>
                  <a:pt x="571381" y="59849"/>
                  <a:pt x="558968" y="59227"/>
                  <a:pt x="540766" y="59164"/>
                </a:cubicBezTo>
                <a:cubicBezTo>
                  <a:pt x="540102" y="29559"/>
                  <a:pt x="540401" y="24588"/>
                  <a:pt x="540158" y="4597"/>
                </a:cubicBezTo>
                <a:cubicBezTo>
                  <a:pt x="536301" y="4729"/>
                  <a:pt x="537362" y="1854"/>
                  <a:pt x="537421" y="20618"/>
                </a:cubicBezTo>
                <a:cubicBezTo>
                  <a:pt x="537463" y="33980"/>
                  <a:pt x="537658" y="47412"/>
                  <a:pt x="537918" y="59161"/>
                </a:cubicBezTo>
                <a:cubicBezTo>
                  <a:pt x="535380" y="59157"/>
                  <a:pt x="495749" y="59137"/>
                  <a:pt x="494045" y="59133"/>
                </a:cubicBezTo>
                <a:cubicBezTo>
                  <a:pt x="479101" y="59133"/>
                  <a:pt x="483023" y="68275"/>
                  <a:pt x="482470" y="6693"/>
                </a:cubicBezTo>
                <a:cubicBezTo>
                  <a:pt x="478625" y="6839"/>
                  <a:pt x="479692" y="4316"/>
                  <a:pt x="479657" y="20608"/>
                </a:cubicBezTo>
                <a:cubicBezTo>
                  <a:pt x="479629" y="33647"/>
                  <a:pt x="479800" y="46484"/>
                  <a:pt x="480102" y="59178"/>
                </a:cubicBezTo>
                <a:cubicBezTo>
                  <a:pt x="426379" y="59588"/>
                  <a:pt x="478882" y="59154"/>
                  <a:pt x="425158" y="59502"/>
                </a:cubicBezTo>
                <a:cubicBezTo>
                  <a:pt x="425044" y="48517"/>
                  <a:pt x="424852" y="38030"/>
                  <a:pt x="424379" y="8991"/>
                </a:cubicBezTo>
                <a:cubicBezTo>
                  <a:pt x="420395" y="9154"/>
                  <a:pt x="421448" y="3864"/>
                  <a:pt x="422109" y="44356"/>
                </a:cubicBezTo>
                <a:cubicBezTo>
                  <a:pt x="422415" y="63774"/>
                  <a:pt x="433284" y="59592"/>
                  <a:pt x="368924" y="59592"/>
                </a:cubicBezTo>
                <a:cubicBezTo>
                  <a:pt x="366577" y="59592"/>
                  <a:pt x="367801" y="65348"/>
                  <a:pt x="366306" y="11452"/>
                </a:cubicBezTo>
                <a:cubicBezTo>
                  <a:pt x="361612" y="11654"/>
                  <a:pt x="364154" y="4566"/>
                  <a:pt x="364529" y="59582"/>
                </a:cubicBezTo>
                <a:cubicBezTo>
                  <a:pt x="346800" y="59491"/>
                  <a:pt x="335218" y="58466"/>
                  <a:pt x="309085" y="59171"/>
                </a:cubicBezTo>
                <a:cubicBezTo>
                  <a:pt x="308866" y="48917"/>
                  <a:pt x="308859" y="45205"/>
                  <a:pt x="308281" y="14049"/>
                </a:cubicBezTo>
                <a:cubicBezTo>
                  <a:pt x="304537" y="14222"/>
                  <a:pt x="305135" y="7142"/>
                  <a:pt x="306234" y="59251"/>
                </a:cubicBezTo>
                <a:cubicBezTo>
                  <a:pt x="292652" y="59644"/>
                  <a:pt x="278466" y="59592"/>
                  <a:pt x="264693" y="59422"/>
                </a:cubicBezTo>
                <a:cubicBezTo>
                  <a:pt x="247187" y="59224"/>
                  <a:pt x="250897" y="67517"/>
                  <a:pt x="250678" y="16742"/>
                </a:cubicBezTo>
                <a:cubicBezTo>
                  <a:pt x="247260" y="16906"/>
                  <a:pt x="247260" y="10270"/>
                  <a:pt x="248338" y="59303"/>
                </a:cubicBezTo>
                <a:cubicBezTo>
                  <a:pt x="245295" y="59296"/>
                  <a:pt x="247061" y="59300"/>
                  <a:pt x="202135" y="59290"/>
                </a:cubicBezTo>
                <a:cubicBezTo>
                  <a:pt x="190132" y="59290"/>
                  <a:pt x="193119" y="66363"/>
                  <a:pt x="192455" y="19523"/>
                </a:cubicBezTo>
                <a:cubicBezTo>
                  <a:pt x="188314" y="19708"/>
                  <a:pt x="189419" y="13638"/>
                  <a:pt x="190212" y="59258"/>
                </a:cubicBezTo>
                <a:cubicBezTo>
                  <a:pt x="175400" y="59171"/>
                  <a:pt x="173296" y="58970"/>
                  <a:pt x="135223" y="59164"/>
                </a:cubicBezTo>
                <a:cubicBezTo>
                  <a:pt x="134945" y="49511"/>
                  <a:pt x="134715" y="35465"/>
                  <a:pt x="134729" y="20653"/>
                </a:cubicBezTo>
                <a:cubicBezTo>
                  <a:pt x="131123" y="20660"/>
                  <a:pt x="131628" y="17090"/>
                  <a:pt x="132055" y="44360"/>
                </a:cubicBezTo>
                <a:cubicBezTo>
                  <a:pt x="132344" y="62985"/>
                  <a:pt x="135230" y="59199"/>
                  <a:pt x="118745" y="59199"/>
                </a:cubicBezTo>
                <a:cubicBezTo>
                  <a:pt x="98088" y="59199"/>
                  <a:pt x="97939" y="59512"/>
                  <a:pt x="77476" y="59515"/>
                </a:cubicBezTo>
                <a:cubicBezTo>
                  <a:pt x="77146" y="42584"/>
                  <a:pt x="77184" y="38635"/>
                  <a:pt x="76736" y="20643"/>
                </a:cubicBezTo>
                <a:cubicBezTo>
                  <a:pt x="72796" y="20660"/>
                  <a:pt x="73780" y="15641"/>
                  <a:pt x="74625" y="59512"/>
                </a:cubicBezTo>
                <a:cubicBezTo>
                  <a:pt x="74375" y="59512"/>
                  <a:pt x="19560" y="59119"/>
                  <a:pt x="19309" y="59116"/>
                </a:cubicBezTo>
                <a:cubicBezTo>
                  <a:pt x="19031" y="49581"/>
                  <a:pt x="18868" y="37314"/>
                  <a:pt x="18662" y="22200"/>
                </a:cubicBezTo>
                <a:cubicBezTo>
                  <a:pt x="14873" y="22419"/>
                  <a:pt x="15745" y="19190"/>
                  <a:pt x="16142" y="44356"/>
                </a:cubicBezTo>
                <a:cubicBezTo>
                  <a:pt x="16406" y="61285"/>
                  <a:pt x="17174" y="59088"/>
                  <a:pt x="14553" y="59046"/>
                </a:cubicBezTo>
                <a:cubicBezTo>
                  <a:pt x="-2520" y="58792"/>
                  <a:pt x="109" y="57899"/>
                  <a:pt x="193" y="62140"/>
                </a:cubicBezTo>
                <a:cubicBezTo>
                  <a:pt x="7560" y="62168"/>
                  <a:pt x="11622" y="62241"/>
                  <a:pt x="16559" y="62310"/>
                </a:cubicBezTo>
                <a:cubicBezTo>
                  <a:pt x="17765" y="99355"/>
                  <a:pt x="17459" y="101075"/>
                  <a:pt x="17710" y="125815"/>
                </a:cubicBezTo>
                <a:cubicBezTo>
                  <a:pt x="12633" y="125863"/>
                  <a:pt x="8551" y="125915"/>
                  <a:pt x="1218" y="125940"/>
                </a:cubicBezTo>
                <a:cubicBezTo>
                  <a:pt x="1270" y="130163"/>
                  <a:pt x="-1205" y="129242"/>
                  <a:pt x="14546" y="129075"/>
                </a:cubicBezTo>
                <a:cubicBezTo>
                  <a:pt x="19201" y="129030"/>
                  <a:pt x="17452" y="120270"/>
                  <a:pt x="18506" y="186670"/>
                </a:cubicBezTo>
                <a:cubicBezTo>
                  <a:pt x="18617" y="193740"/>
                  <a:pt x="21719" y="191975"/>
                  <a:pt x="1844" y="191964"/>
                </a:cubicBezTo>
                <a:cubicBezTo>
                  <a:pt x="1872" y="196267"/>
                  <a:pt x="-1174" y="195190"/>
                  <a:pt x="18649" y="195200"/>
                </a:cubicBezTo>
                <a:cubicBezTo>
                  <a:pt x="18930" y="210985"/>
                  <a:pt x="19608" y="233395"/>
                  <a:pt x="19646" y="258503"/>
                </a:cubicBezTo>
                <a:cubicBezTo>
                  <a:pt x="13843" y="258527"/>
                  <a:pt x="9351" y="258566"/>
                  <a:pt x="2178" y="258583"/>
                </a:cubicBezTo>
                <a:cubicBezTo>
                  <a:pt x="2192" y="262796"/>
                  <a:pt x="-138" y="261844"/>
                  <a:pt x="14539" y="261764"/>
                </a:cubicBezTo>
                <a:cubicBezTo>
                  <a:pt x="21712" y="261725"/>
                  <a:pt x="19452" y="251930"/>
                  <a:pt x="20624" y="324889"/>
                </a:cubicBezTo>
                <a:cubicBezTo>
                  <a:pt x="14337" y="324920"/>
                  <a:pt x="9754" y="324969"/>
                  <a:pt x="2380" y="324993"/>
                </a:cubicBezTo>
                <a:cubicBezTo>
                  <a:pt x="2390" y="329279"/>
                  <a:pt x="189" y="328257"/>
                  <a:pt x="14539" y="328163"/>
                </a:cubicBezTo>
                <a:cubicBezTo>
                  <a:pt x="23207" y="328104"/>
                  <a:pt x="20665" y="320679"/>
                  <a:pt x="21538" y="376342"/>
                </a:cubicBezTo>
                <a:cubicBezTo>
                  <a:pt x="21816" y="394084"/>
                  <a:pt x="23767" y="391049"/>
                  <a:pt x="14507" y="391223"/>
                </a:cubicBezTo>
                <a:cubicBezTo>
                  <a:pt x="419" y="391487"/>
                  <a:pt x="2592" y="390277"/>
                  <a:pt x="2613" y="394622"/>
                </a:cubicBezTo>
                <a:cubicBezTo>
                  <a:pt x="11163" y="394560"/>
                  <a:pt x="14733" y="394428"/>
                  <a:pt x="21920" y="394334"/>
                </a:cubicBezTo>
                <a:cubicBezTo>
                  <a:pt x="22745" y="423290"/>
                  <a:pt x="22452" y="410028"/>
                  <a:pt x="23110" y="457616"/>
                </a:cubicBezTo>
                <a:cubicBezTo>
                  <a:pt x="16208" y="457717"/>
                  <a:pt x="11583" y="457922"/>
                  <a:pt x="3051" y="458012"/>
                </a:cubicBezTo>
                <a:cubicBezTo>
                  <a:pt x="3085" y="461982"/>
                  <a:pt x="752" y="461377"/>
                  <a:pt x="14560" y="461026"/>
                </a:cubicBezTo>
                <a:cubicBezTo>
                  <a:pt x="26274" y="460741"/>
                  <a:pt x="23117" y="451098"/>
                  <a:pt x="24146" y="524068"/>
                </a:cubicBezTo>
                <a:cubicBezTo>
                  <a:pt x="15596" y="524026"/>
                  <a:pt x="13058" y="523956"/>
                  <a:pt x="3892" y="523922"/>
                </a:cubicBezTo>
                <a:cubicBezTo>
                  <a:pt x="3958" y="528194"/>
                  <a:pt x="1973" y="527109"/>
                  <a:pt x="14514" y="527231"/>
                </a:cubicBezTo>
                <a:cubicBezTo>
                  <a:pt x="26656" y="527342"/>
                  <a:pt x="24198" y="524269"/>
                  <a:pt x="24330" y="542314"/>
                </a:cubicBezTo>
                <a:cubicBezTo>
                  <a:pt x="24754" y="600329"/>
                  <a:pt x="29577" y="590634"/>
                  <a:pt x="14528" y="590673"/>
                </a:cubicBezTo>
                <a:cubicBezTo>
                  <a:pt x="3583" y="590690"/>
                  <a:pt x="5241" y="589616"/>
                  <a:pt x="5349" y="593916"/>
                </a:cubicBezTo>
                <a:cubicBezTo>
                  <a:pt x="10898" y="593909"/>
                  <a:pt x="15954" y="593895"/>
                  <a:pt x="25144" y="593884"/>
                </a:cubicBezTo>
                <a:cubicBezTo>
                  <a:pt x="26792" y="669774"/>
                  <a:pt x="28304" y="657257"/>
                  <a:pt x="14542" y="657128"/>
                </a:cubicBezTo>
                <a:cubicBezTo>
                  <a:pt x="5551" y="657045"/>
                  <a:pt x="7028" y="656242"/>
                  <a:pt x="7147" y="660295"/>
                </a:cubicBezTo>
                <a:cubicBezTo>
                  <a:pt x="14170" y="660340"/>
                  <a:pt x="17932" y="660406"/>
                  <a:pt x="25849" y="660437"/>
                </a:cubicBezTo>
                <a:cubicBezTo>
                  <a:pt x="25853" y="660569"/>
                  <a:pt x="26607" y="691524"/>
                  <a:pt x="27244" y="723730"/>
                </a:cubicBezTo>
                <a:cubicBezTo>
                  <a:pt x="18822" y="723664"/>
                  <a:pt x="15203" y="723511"/>
                  <a:pt x="8649" y="723399"/>
                </a:cubicBezTo>
                <a:cubicBezTo>
                  <a:pt x="8722" y="727484"/>
                  <a:pt x="7526" y="726597"/>
                  <a:pt x="14500" y="726754"/>
                </a:cubicBezTo>
                <a:cubicBezTo>
                  <a:pt x="30853" y="727129"/>
                  <a:pt x="27233" y="715331"/>
                  <a:pt x="28416" y="790206"/>
                </a:cubicBezTo>
                <a:cubicBezTo>
                  <a:pt x="20356" y="790189"/>
                  <a:pt x="17244" y="790147"/>
                  <a:pt x="9598" y="790105"/>
                </a:cubicBezTo>
                <a:cubicBezTo>
                  <a:pt x="9643" y="794179"/>
                  <a:pt x="8652" y="793331"/>
                  <a:pt x="14518" y="793369"/>
                </a:cubicBezTo>
                <a:cubicBezTo>
                  <a:pt x="33854" y="793501"/>
                  <a:pt x="27678" y="783720"/>
                  <a:pt x="28756" y="850676"/>
                </a:cubicBezTo>
                <a:cubicBezTo>
                  <a:pt x="28868" y="857927"/>
                  <a:pt x="32331" y="856112"/>
                  <a:pt x="10137" y="856119"/>
                </a:cubicBezTo>
                <a:cubicBezTo>
                  <a:pt x="10161" y="860422"/>
                  <a:pt x="6761" y="859345"/>
                  <a:pt x="28892" y="859341"/>
                </a:cubicBezTo>
                <a:cubicBezTo>
                  <a:pt x="28899" y="859679"/>
                  <a:pt x="29643" y="906195"/>
                  <a:pt x="30043" y="923113"/>
                </a:cubicBezTo>
                <a:cubicBezTo>
                  <a:pt x="20724" y="923065"/>
                  <a:pt x="15919" y="922887"/>
                  <a:pt x="10398" y="922769"/>
                </a:cubicBezTo>
                <a:cubicBezTo>
                  <a:pt x="10408" y="926652"/>
                  <a:pt x="6448" y="926224"/>
                  <a:pt x="30119" y="926343"/>
                </a:cubicBezTo>
                <a:cubicBezTo>
                  <a:pt x="30126" y="926652"/>
                  <a:pt x="31361" y="989068"/>
                  <a:pt x="31364" y="989322"/>
                </a:cubicBezTo>
                <a:cubicBezTo>
                  <a:pt x="21128" y="989339"/>
                  <a:pt x="16576" y="989416"/>
                  <a:pt x="10544" y="989471"/>
                </a:cubicBezTo>
                <a:cubicBezTo>
                  <a:pt x="10551" y="993531"/>
                  <a:pt x="9737" y="992711"/>
                  <a:pt x="14546" y="992659"/>
                </a:cubicBezTo>
                <a:cubicBezTo>
                  <a:pt x="33266" y="992457"/>
                  <a:pt x="31416" y="992405"/>
                  <a:pt x="31427" y="993017"/>
                </a:cubicBezTo>
                <a:cubicBezTo>
                  <a:pt x="31767" y="1014722"/>
                  <a:pt x="32418" y="1036788"/>
                  <a:pt x="32494" y="1055496"/>
                </a:cubicBezTo>
                <a:cubicBezTo>
                  <a:pt x="6437" y="1055520"/>
                  <a:pt x="10711" y="1054849"/>
                  <a:pt x="10724" y="1058871"/>
                </a:cubicBezTo>
                <a:cubicBezTo>
                  <a:pt x="16948" y="1058816"/>
                  <a:pt x="21455" y="1058736"/>
                  <a:pt x="32505" y="1058722"/>
                </a:cubicBezTo>
                <a:cubicBezTo>
                  <a:pt x="32557" y="1098408"/>
                  <a:pt x="33054" y="1103320"/>
                  <a:pt x="33489" y="1121712"/>
                </a:cubicBezTo>
                <a:cubicBezTo>
                  <a:pt x="22359" y="1121722"/>
                  <a:pt x="17772" y="1121823"/>
                  <a:pt x="11086" y="1121913"/>
                </a:cubicBezTo>
                <a:cubicBezTo>
                  <a:pt x="11117" y="1125792"/>
                  <a:pt x="10238" y="1125156"/>
                  <a:pt x="14549" y="1125094"/>
                </a:cubicBezTo>
                <a:cubicBezTo>
                  <a:pt x="39393" y="1124725"/>
                  <a:pt x="33005" y="1113303"/>
                  <a:pt x="34090" y="1182856"/>
                </a:cubicBezTo>
                <a:cubicBezTo>
                  <a:pt x="34208" y="1190454"/>
                  <a:pt x="37925" y="1188556"/>
                  <a:pt x="14525" y="1188622"/>
                </a:cubicBezTo>
                <a:cubicBezTo>
                  <a:pt x="11218" y="1188629"/>
                  <a:pt x="11785" y="1187799"/>
                  <a:pt x="11844" y="1191862"/>
                </a:cubicBezTo>
                <a:cubicBezTo>
                  <a:pt x="17672" y="1191852"/>
                  <a:pt x="21774" y="1191827"/>
                  <a:pt x="34226" y="1191827"/>
                </a:cubicBezTo>
                <a:cubicBezTo>
                  <a:pt x="34403" y="1204640"/>
                  <a:pt x="34591" y="1228907"/>
                  <a:pt x="35175" y="1254598"/>
                </a:cubicBezTo>
                <a:cubicBezTo>
                  <a:pt x="24260" y="1254602"/>
                  <a:pt x="19946" y="1254706"/>
                  <a:pt x="13030" y="1254845"/>
                </a:cubicBezTo>
                <a:cubicBezTo>
                  <a:pt x="13137" y="1259399"/>
                  <a:pt x="9615" y="1257827"/>
                  <a:pt x="35241" y="1257824"/>
                </a:cubicBezTo>
                <a:cubicBezTo>
                  <a:pt x="35248" y="1258085"/>
                  <a:pt x="36479" y="1321203"/>
                  <a:pt x="36486" y="1321492"/>
                </a:cubicBezTo>
                <a:cubicBezTo>
                  <a:pt x="27240" y="1321502"/>
                  <a:pt x="22066" y="1321419"/>
                  <a:pt x="14921" y="1321255"/>
                </a:cubicBezTo>
                <a:cubicBezTo>
                  <a:pt x="15053" y="1325270"/>
                  <a:pt x="11493" y="1324721"/>
                  <a:pt x="35384" y="1324721"/>
                </a:cubicBezTo>
                <a:cubicBezTo>
                  <a:pt x="36750" y="1324721"/>
                  <a:pt x="36538" y="1324578"/>
                  <a:pt x="36545" y="1325169"/>
                </a:cubicBezTo>
                <a:cubicBezTo>
                  <a:pt x="37630" y="1395553"/>
                  <a:pt x="38276" y="1387982"/>
                  <a:pt x="35384" y="1387982"/>
                </a:cubicBezTo>
                <a:cubicBezTo>
                  <a:pt x="14000" y="1387982"/>
                  <a:pt x="17105" y="1387064"/>
                  <a:pt x="17244" y="1391232"/>
                </a:cubicBezTo>
                <a:cubicBezTo>
                  <a:pt x="22630" y="1391218"/>
                  <a:pt x="27480" y="1391211"/>
                  <a:pt x="37567" y="1391211"/>
                </a:cubicBezTo>
                <a:cubicBezTo>
                  <a:pt x="38586" y="1435448"/>
                  <a:pt x="38301" y="1435840"/>
                  <a:pt x="38471" y="1453912"/>
                </a:cubicBezTo>
                <a:cubicBezTo>
                  <a:pt x="30213" y="1453888"/>
                  <a:pt x="24226" y="1453947"/>
                  <a:pt x="19330" y="1454034"/>
                </a:cubicBezTo>
                <a:cubicBezTo>
                  <a:pt x="19473" y="1458282"/>
                  <a:pt x="16649" y="1457135"/>
                  <a:pt x="35387" y="1457135"/>
                </a:cubicBezTo>
                <a:cubicBezTo>
                  <a:pt x="39671" y="1457135"/>
                  <a:pt x="38426" y="1449852"/>
                  <a:pt x="39445" y="1515025"/>
                </a:cubicBezTo>
                <a:cubicBezTo>
                  <a:pt x="39556" y="1521922"/>
                  <a:pt x="40613" y="1520743"/>
                  <a:pt x="35387" y="1520743"/>
                </a:cubicBezTo>
                <a:cubicBezTo>
                  <a:pt x="18788" y="1520743"/>
                  <a:pt x="21503" y="1519485"/>
                  <a:pt x="21649" y="1523882"/>
                </a:cubicBezTo>
                <a:cubicBezTo>
                  <a:pt x="27525" y="1523969"/>
                  <a:pt x="33659" y="1523983"/>
                  <a:pt x="39594" y="1523966"/>
                </a:cubicBezTo>
                <a:cubicBezTo>
                  <a:pt x="40794" y="1597095"/>
                  <a:pt x="42501" y="1587334"/>
                  <a:pt x="35387" y="1587334"/>
                </a:cubicBezTo>
                <a:cubicBezTo>
                  <a:pt x="21569" y="1587334"/>
                  <a:pt x="23722" y="1586285"/>
                  <a:pt x="23861" y="1590567"/>
                </a:cubicBezTo>
                <a:cubicBezTo>
                  <a:pt x="29712" y="1590557"/>
                  <a:pt x="34841" y="1590560"/>
                  <a:pt x="40453" y="1590560"/>
                </a:cubicBezTo>
                <a:cubicBezTo>
                  <a:pt x="40498" y="1601899"/>
                  <a:pt x="40735" y="1615709"/>
                  <a:pt x="41006" y="1631157"/>
                </a:cubicBezTo>
                <a:cubicBezTo>
                  <a:pt x="45418" y="1631122"/>
                  <a:pt x="43488" y="1636382"/>
                  <a:pt x="43301" y="1590560"/>
                </a:cubicBezTo>
                <a:lnTo>
                  <a:pt x="98342" y="1590564"/>
                </a:lnTo>
                <a:cubicBezTo>
                  <a:pt x="98578" y="1607381"/>
                  <a:pt x="98728" y="1618841"/>
                  <a:pt x="99142" y="1630695"/>
                </a:cubicBezTo>
                <a:cubicBezTo>
                  <a:pt x="103314" y="1630660"/>
                  <a:pt x="101823" y="1636131"/>
                  <a:pt x="101193" y="1590564"/>
                </a:cubicBezTo>
                <a:cubicBezTo>
                  <a:pt x="148074" y="1590567"/>
                  <a:pt x="135345" y="1590150"/>
                  <a:pt x="156464" y="1590073"/>
                </a:cubicBezTo>
                <a:cubicBezTo>
                  <a:pt x="156833" y="1605372"/>
                  <a:pt x="156871" y="1613721"/>
                  <a:pt x="157219" y="1630236"/>
                </a:cubicBezTo>
                <a:cubicBezTo>
                  <a:pt x="161033" y="1630205"/>
                  <a:pt x="160070" y="1633399"/>
                  <a:pt x="159701" y="1609977"/>
                </a:cubicBezTo>
                <a:cubicBezTo>
                  <a:pt x="159350" y="1587720"/>
                  <a:pt x="158870" y="1590066"/>
                  <a:pt x="160445" y="1590066"/>
                </a:cubicBezTo>
                <a:cubicBezTo>
                  <a:pt x="180709" y="1590066"/>
                  <a:pt x="181116" y="1590411"/>
                  <a:pt x="202128" y="1590411"/>
                </a:cubicBezTo>
                <a:cubicBezTo>
                  <a:pt x="217705" y="1590414"/>
                  <a:pt x="214179" y="1586465"/>
                  <a:pt x="214548" y="1610040"/>
                </a:cubicBezTo>
                <a:cubicBezTo>
                  <a:pt x="214902" y="1632784"/>
                  <a:pt x="214217" y="1629795"/>
                  <a:pt x="217868" y="1629763"/>
                </a:cubicBezTo>
                <a:cubicBezTo>
                  <a:pt x="217448" y="1617451"/>
                  <a:pt x="217225" y="1601757"/>
                  <a:pt x="217222" y="1590414"/>
                </a:cubicBezTo>
                <a:cubicBezTo>
                  <a:pt x="240434" y="1590421"/>
                  <a:pt x="251390" y="1590452"/>
                  <a:pt x="264690" y="1590345"/>
                </a:cubicBezTo>
                <a:cubicBezTo>
                  <a:pt x="274116" y="1590268"/>
                  <a:pt x="272093" y="1586358"/>
                  <a:pt x="272461" y="1610037"/>
                </a:cubicBezTo>
                <a:cubicBezTo>
                  <a:pt x="272809" y="1632263"/>
                  <a:pt x="271849" y="1629339"/>
                  <a:pt x="275632" y="1629311"/>
                </a:cubicBezTo>
                <a:cubicBezTo>
                  <a:pt x="275389" y="1615577"/>
                  <a:pt x="275173" y="1601697"/>
                  <a:pt x="275017" y="1590279"/>
                </a:cubicBezTo>
                <a:cubicBezTo>
                  <a:pt x="291637" y="1590216"/>
                  <a:pt x="304975" y="1590320"/>
                  <a:pt x="330347" y="1590310"/>
                </a:cubicBezTo>
                <a:cubicBezTo>
                  <a:pt x="330399" y="1602403"/>
                  <a:pt x="330660" y="1618115"/>
                  <a:pt x="330920" y="1628884"/>
                </a:cubicBezTo>
                <a:cubicBezTo>
                  <a:pt x="335357" y="1628853"/>
                  <a:pt x="333372" y="1633882"/>
                  <a:pt x="333198" y="1590303"/>
                </a:cubicBezTo>
                <a:cubicBezTo>
                  <a:pt x="333455" y="1590303"/>
                  <a:pt x="387839" y="1590063"/>
                  <a:pt x="388118" y="1590060"/>
                </a:cubicBezTo>
                <a:cubicBezTo>
                  <a:pt x="388476" y="1609091"/>
                  <a:pt x="388500" y="1615046"/>
                  <a:pt x="388806" y="1628432"/>
                </a:cubicBezTo>
                <a:cubicBezTo>
                  <a:pt x="392773" y="1628404"/>
                  <a:pt x="391775" y="1633945"/>
                  <a:pt x="390972" y="1590042"/>
                </a:cubicBezTo>
                <a:cubicBezTo>
                  <a:pt x="429814" y="1589778"/>
                  <a:pt x="426636" y="1590286"/>
                  <a:pt x="446382" y="1590379"/>
                </a:cubicBezTo>
                <a:cubicBezTo>
                  <a:pt x="446772" y="1602261"/>
                  <a:pt x="446987" y="1616822"/>
                  <a:pt x="447043" y="1627984"/>
                </a:cubicBezTo>
                <a:cubicBezTo>
                  <a:pt x="450746" y="1627956"/>
                  <a:pt x="450023" y="1630949"/>
                  <a:pt x="449696" y="1609977"/>
                </a:cubicBezTo>
                <a:cubicBezTo>
                  <a:pt x="449341" y="1587414"/>
                  <a:pt x="448061" y="1590397"/>
                  <a:pt x="452338" y="1590397"/>
                </a:cubicBezTo>
                <a:cubicBezTo>
                  <a:pt x="489817" y="1590428"/>
                  <a:pt x="496197" y="1590445"/>
                  <a:pt x="504295" y="1590411"/>
                </a:cubicBezTo>
                <a:cubicBezTo>
                  <a:pt x="504546" y="1606161"/>
                  <a:pt x="504734" y="1616742"/>
                  <a:pt x="504834" y="1627542"/>
                </a:cubicBezTo>
                <a:cubicBezTo>
                  <a:pt x="508537" y="1627514"/>
                  <a:pt x="507776" y="1630472"/>
                  <a:pt x="507456" y="1609977"/>
                </a:cubicBezTo>
                <a:cubicBezTo>
                  <a:pt x="507091" y="1587001"/>
                  <a:pt x="504553" y="1590432"/>
                  <a:pt x="514918" y="1590334"/>
                </a:cubicBezTo>
                <a:cubicBezTo>
                  <a:pt x="534831" y="1590146"/>
                  <a:pt x="546221" y="1590230"/>
                  <a:pt x="556604" y="1590383"/>
                </a:cubicBezTo>
                <a:cubicBezTo>
                  <a:pt x="563864" y="1590491"/>
                  <a:pt x="561951" y="1586778"/>
                  <a:pt x="562317" y="1610040"/>
                </a:cubicBezTo>
                <a:cubicBezTo>
                  <a:pt x="562630" y="1630027"/>
                  <a:pt x="561858" y="1627104"/>
                  <a:pt x="565509" y="1627076"/>
                </a:cubicBezTo>
                <a:cubicBezTo>
                  <a:pt x="565251" y="1617204"/>
                  <a:pt x="564994" y="1602327"/>
                  <a:pt x="565001" y="1590487"/>
                </a:cubicBezTo>
                <a:cubicBezTo>
                  <a:pt x="597167" y="1590776"/>
                  <a:pt x="594747" y="1589983"/>
                  <a:pt x="619931" y="1589983"/>
                </a:cubicBezTo>
                <a:cubicBezTo>
                  <a:pt x="619980" y="1601645"/>
                  <a:pt x="620223" y="1616679"/>
                  <a:pt x="620456" y="1626656"/>
                </a:cubicBezTo>
                <a:cubicBezTo>
                  <a:pt x="624816" y="1626621"/>
                  <a:pt x="622952" y="1631706"/>
                  <a:pt x="622782" y="1589987"/>
                </a:cubicBezTo>
                <a:cubicBezTo>
                  <a:pt x="628192" y="1589994"/>
                  <a:pt x="605585" y="1589896"/>
                  <a:pt x="678178" y="1590247"/>
                </a:cubicBezTo>
                <a:cubicBezTo>
                  <a:pt x="678387" y="1600512"/>
                  <a:pt x="678648" y="1615741"/>
                  <a:pt x="678724" y="1626211"/>
                </a:cubicBezTo>
                <a:cubicBezTo>
                  <a:pt x="682448" y="1626183"/>
                  <a:pt x="681673" y="1628998"/>
                  <a:pt x="681377" y="1609981"/>
                </a:cubicBezTo>
                <a:cubicBezTo>
                  <a:pt x="681036" y="1588075"/>
                  <a:pt x="680706" y="1590261"/>
                  <a:pt x="681735" y="1590265"/>
                </a:cubicBezTo>
                <a:cubicBezTo>
                  <a:pt x="747232" y="1590616"/>
                  <a:pt x="735991" y="1584178"/>
                  <a:pt x="736404" y="1610037"/>
                </a:cubicBezTo>
                <a:cubicBezTo>
                  <a:pt x="736690" y="1628394"/>
                  <a:pt x="735796" y="1625773"/>
                  <a:pt x="739527" y="1625745"/>
                </a:cubicBezTo>
                <a:cubicBezTo>
                  <a:pt x="739231" y="1610499"/>
                  <a:pt x="739207" y="1604909"/>
                  <a:pt x="738887" y="1590077"/>
                </a:cubicBezTo>
                <a:cubicBezTo>
                  <a:pt x="765139" y="1590011"/>
                  <a:pt x="763849" y="1590480"/>
                  <a:pt x="793963" y="1590411"/>
                </a:cubicBezTo>
                <a:cubicBezTo>
                  <a:pt x="794304" y="1605810"/>
                  <a:pt x="794311" y="1611305"/>
                  <a:pt x="794599" y="1625321"/>
                </a:cubicBezTo>
                <a:cubicBezTo>
                  <a:pt x="798358" y="1625293"/>
                  <a:pt x="797464" y="1627865"/>
                  <a:pt x="797176" y="1609981"/>
                </a:cubicBezTo>
                <a:cubicBezTo>
                  <a:pt x="796811" y="1586472"/>
                  <a:pt x="794151" y="1590435"/>
                  <a:pt x="806866" y="1590352"/>
                </a:cubicBezTo>
                <a:cubicBezTo>
                  <a:pt x="819203" y="1590268"/>
                  <a:pt x="829286" y="1590233"/>
                  <a:pt x="848573" y="1590338"/>
                </a:cubicBezTo>
                <a:cubicBezTo>
                  <a:pt x="853229" y="1590362"/>
                  <a:pt x="851929" y="1586851"/>
                  <a:pt x="852297" y="1610040"/>
                </a:cubicBezTo>
                <a:cubicBezTo>
                  <a:pt x="852586" y="1627844"/>
                  <a:pt x="851588" y="1624886"/>
                  <a:pt x="855385" y="1624858"/>
                </a:cubicBezTo>
                <a:cubicBezTo>
                  <a:pt x="855187" y="1612685"/>
                  <a:pt x="855002" y="1602108"/>
                  <a:pt x="854881" y="1590369"/>
                </a:cubicBezTo>
                <a:cubicBezTo>
                  <a:pt x="895037" y="1590525"/>
                  <a:pt x="884091" y="1590053"/>
                  <a:pt x="909842" y="1590032"/>
                </a:cubicBezTo>
                <a:cubicBezTo>
                  <a:pt x="910357" y="1629781"/>
                  <a:pt x="909279" y="1624441"/>
                  <a:pt x="913243" y="1624410"/>
                </a:cubicBezTo>
                <a:cubicBezTo>
                  <a:pt x="913023" y="1614232"/>
                  <a:pt x="912829" y="1600331"/>
                  <a:pt x="912697" y="1590032"/>
                </a:cubicBezTo>
                <a:cubicBezTo>
                  <a:pt x="930930" y="1590039"/>
                  <a:pt x="927394" y="1590188"/>
                  <a:pt x="967832" y="1590174"/>
                </a:cubicBezTo>
                <a:cubicBezTo>
                  <a:pt x="968423" y="1629183"/>
                  <a:pt x="967171" y="1623972"/>
                  <a:pt x="971218" y="1623937"/>
                </a:cubicBezTo>
                <a:cubicBezTo>
                  <a:pt x="971020" y="1613506"/>
                  <a:pt x="970895" y="1604572"/>
                  <a:pt x="970680" y="1590171"/>
                </a:cubicBezTo>
                <a:cubicBezTo>
                  <a:pt x="998009" y="1590160"/>
                  <a:pt x="1004271" y="1590174"/>
                  <a:pt x="1015505" y="1590115"/>
                </a:cubicBezTo>
                <a:cubicBezTo>
                  <a:pt x="1028433" y="1590046"/>
                  <a:pt x="1025405" y="1586079"/>
                  <a:pt x="1025777" y="1610047"/>
                </a:cubicBezTo>
                <a:cubicBezTo>
                  <a:pt x="1026023" y="1625940"/>
                  <a:pt x="1025123" y="1623482"/>
                  <a:pt x="1028871" y="1623451"/>
                </a:cubicBezTo>
                <a:cubicBezTo>
                  <a:pt x="1028033" y="1584818"/>
                  <a:pt x="1026135" y="1590070"/>
                  <a:pt x="1036385" y="1590070"/>
                </a:cubicBezTo>
                <a:close/>
                <a:moveTo>
                  <a:pt x="1021900" y="1325183"/>
                </a:moveTo>
                <a:cubicBezTo>
                  <a:pt x="1023009" y="1397784"/>
                  <a:pt x="1025098" y="1387867"/>
                  <a:pt x="1015509" y="1387801"/>
                </a:cubicBezTo>
                <a:cubicBezTo>
                  <a:pt x="957543" y="1387408"/>
                  <a:pt x="967436" y="1391649"/>
                  <a:pt x="967140" y="1372597"/>
                </a:cubicBezTo>
                <a:cubicBezTo>
                  <a:pt x="966239" y="1314953"/>
                  <a:pt x="963694" y="1324439"/>
                  <a:pt x="973719" y="1324630"/>
                </a:cubicBezTo>
                <a:cubicBezTo>
                  <a:pt x="1009320" y="1325301"/>
                  <a:pt x="1021882" y="1324203"/>
                  <a:pt x="1021900" y="1325183"/>
                </a:cubicBezTo>
                <a:close/>
                <a:moveTo>
                  <a:pt x="1021837" y="1321537"/>
                </a:moveTo>
                <a:cubicBezTo>
                  <a:pt x="974376" y="1321652"/>
                  <a:pt x="991865" y="1321610"/>
                  <a:pt x="966451" y="1321283"/>
                </a:cubicBezTo>
                <a:cubicBezTo>
                  <a:pt x="966194" y="1303055"/>
                  <a:pt x="966382" y="1280095"/>
                  <a:pt x="965558" y="1257838"/>
                </a:cubicBezTo>
                <a:cubicBezTo>
                  <a:pt x="1013791" y="1257862"/>
                  <a:pt x="999699" y="1257824"/>
                  <a:pt x="1020620" y="1258126"/>
                </a:cubicBezTo>
                <a:cubicBezTo>
                  <a:pt x="1020756" y="1288591"/>
                  <a:pt x="1021486" y="1301372"/>
                  <a:pt x="1021837" y="1321537"/>
                </a:cubicBezTo>
                <a:close/>
                <a:moveTo>
                  <a:pt x="1020610" y="1254890"/>
                </a:moveTo>
                <a:cubicBezTo>
                  <a:pt x="963145" y="1254028"/>
                  <a:pt x="965467" y="1255443"/>
                  <a:pt x="965412" y="1253906"/>
                </a:cubicBezTo>
                <a:cubicBezTo>
                  <a:pt x="964772" y="1237656"/>
                  <a:pt x="964598" y="1223307"/>
                  <a:pt x="964525" y="1206542"/>
                </a:cubicBezTo>
                <a:cubicBezTo>
                  <a:pt x="964449" y="1188605"/>
                  <a:pt x="961938" y="1191622"/>
                  <a:pt x="973739" y="1191591"/>
                </a:cubicBezTo>
                <a:cubicBezTo>
                  <a:pt x="990471" y="1191546"/>
                  <a:pt x="1002234" y="1191518"/>
                  <a:pt x="1015481" y="1191730"/>
                </a:cubicBezTo>
                <a:cubicBezTo>
                  <a:pt x="1021152" y="1191824"/>
                  <a:pt x="1020318" y="1182929"/>
                  <a:pt x="1020610" y="1254890"/>
                </a:cubicBezTo>
                <a:close/>
                <a:moveTo>
                  <a:pt x="445238" y="1325128"/>
                </a:moveTo>
                <a:cubicBezTo>
                  <a:pt x="445221" y="1324154"/>
                  <a:pt x="438844" y="1323935"/>
                  <a:pt x="500245" y="1324290"/>
                </a:cubicBezTo>
                <a:cubicBezTo>
                  <a:pt x="500665" y="1348633"/>
                  <a:pt x="500290" y="1359415"/>
                  <a:pt x="501013" y="1387784"/>
                </a:cubicBezTo>
                <a:cubicBezTo>
                  <a:pt x="470054" y="1387811"/>
                  <a:pt x="462950" y="1388229"/>
                  <a:pt x="445718" y="1388072"/>
                </a:cubicBezTo>
                <a:cubicBezTo>
                  <a:pt x="444943" y="1344607"/>
                  <a:pt x="445652" y="1351671"/>
                  <a:pt x="445238" y="1325128"/>
                </a:cubicBezTo>
                <a:close/>
                <a:moveTo>
                  <a:pt x="96318" y="1258286"/>
                </a:moveTo>
                <a:cubicBezTo>
                  <a:pt x="152685" y="1258286"/>
                  <a:pt x="127187" y="1258126"/>
                  <a:pt x="151259" y="1257953"/>
                </a:cubicBezTo>
                <a:cubicBezTo>
                  <a:pt x="151308" y="1271530"/>
                  <a:pt x="151516" y="1277818"/>
                  <a:pt x="151787" y="1301462"/>
                </a:cubicBezTo>
                <a:cubicBezTo>
                  <a:pt x="152090" y="1327818"/>
                  <a:pt x="163237" y="1320751"/>
                  <a:pt x="97904" y="1321106"/>
                </a:cubicBezTo>
                <a:cubicBezTo>
                  <a:pt x="95463" y="1321120"/>
                  <a:pt x="98144" y="1318951"/>
                  <a:pt x="96318" y="1258286"/>
                </a:cubicBezTo>
                <a:close/>
                <a:moveTo>
                  <a:pt x="93314" y="1058763"/>
                </a:moveTo>
                <a:cubicBezTo>
                  <a:pt x="117149" y="1059118"/>
                  <a:pt x="110477" y="1059052"/>
                  <a:pt x="147991" y="1058934"/>
                </a:cubicBezTo>
                <a:cubicBezTo>
                  <a:pt x="149350" y="1124499"/>
                  <a:pt x="147584" y="1047730"/>
                  <a:pt x="149350" y="1121809"/>
                </a:cubicBezTo>
                <a:cubicBezTo>
                  <a:pt x="129566" y="1122070"/>
                  <a:pt x="141687" y="1122421"/>
                  <a:pt x="93968" y="1122191"/>
                </a:cubicBezTo>
                <a:cubicBezTo>
                  <a:pt x="93843" y="1098172"/>
                  <a:pt x="94361" y="1116216"/>
                  <a:pt x="93314" y="1058763"/>
                </a:cubicBezTo>
                <a:close/>
                <a:moveTo>
                  <a:pt x="89410" y="803192"/>
                </a:moveTo>
                <a:cubicBezTo>
                  <a:pt x="89201" y="789733"/>
                  <a:pt x="80307" y="793553"/>
                  <a:pt x="139604" y="793154"/>
                </a:cubicBezTo>
                <a:cubicBezTo>
                  <a:pt x="146176" y="793112"/>
                  <a:pt x="143655" y="784491"/>
                  <a:pt x="144691" y="850700"/>
                </a:cubicBezTo>
                <a:cubicBezTo>
                  <a:pt x="144802" y="857589"/>
                  <a:pt x="152396" y="856748"/>
                  <a:pt x="97918" y="856164"/>
                </a:cubicBezTo>
                <a:cubicBezTo>
                  <a:pt x="86364" y="856036"/>
                  <a:pt x="90369" y="864538"/>
                  <a:pt x="89410" y="803192"/>
                </a:cubicBezTo>
                <a:close/>
                <a:moveTo>
                  <a:pt x="84010" y="471162"/>
                </a:moveTo>
                <a:cubicBezTo>
                  <a:pt x="83812" y="458481"/>
                  <a:pt x="73655" y="460650"/>
                  <a:pt x="138912" y="461172"/>
                </a:cubicBezTo>
                <a:cubicBezTo>
                  <a:pt x="140052" y="528976"/>
                  <a:pt x="139938" y="524370"/>
                  <a:pt x="139625" y="524363"/>
                </a:cubicBezTo>
                <a:cubicBezTo>
                  <a:pt x="76705" y="523094"/>
                  <a:pt x="84514" y="528215"/>
                  <a:pt x="84361" y="518589"/>
                </a:cubicBezTo>
                <a:cubicBezTo>
                  <a:pt x="83996" y="494483"/>
                  <a:pt x="84385" y="494618"/>
                  <a:pt x="84010" y="471162"/>
                </a:cubicBezTo>
                <a:close/>
                <a:moveTo>
                  <a:pt x="136996" y="328156"/>
                </a:moveTo>
                <a:cubicBezTo>
                  <a:pt x="137069" y="332693"/>
                  <a:pt x="137872" y="391185"/>
                  <a:pt x="137872" y="391431"/>
                </a:cubicBezTo>
                <a:cubicBezTo>
                  <a:pt x="72028" y="390239"/>
                  <a:pt x="82984" y="396701"/>
                  <a:pt x="82668" y="376303"/>
                </a:cubicBezTo>
                <a:cubicBezTo>
                  <a:pt x="82296" y="352527"/>
                  <a:pt x="81927" y="352590"/>
                  <a:pt x="81555" y="328911"/>
                </a:cubicBezTo>
                <a:cubicBezTo>
                  <a:pt x="81524" y="326989"/>
                  <a:pt x="78669" y="328574"/>
                  <a:pt x="136996" y="328156"/>
                </a:cubicBezTo>
                <a:close/>
                <a:moveTo>
                  <a:pt x="81489" y="324764"/>
                </a:moveTo>
                <a:cubicBezTo>
                  <a:pt x="80999" y="294035"/>
                  <a:pt x="80574" y="278198"/>
                  <a:pt x="80599" y="261941"/>
                </a:cubicBezTo>
                <a:cubicBezTo>
                  <a:pt x="101329" y="261958"/>
                  <a:pt x="100241" y="262136"/>
                  <a:pt x="135689" y="262069"/>
                </a:cubicBezTo>
                <a:cubicBezTo>
                  <a:pt x="135741" y="293333"/>
                  <a:pt x="136534" y="302020"/>
                  <a:pt x="136944" y="324924"/>
                </a:cubicBezTo>
                <a:cubicBezTo>
                  <a:pt x="107205" y="325146"/>
                  <a:pt x="100174" y="324799"/>
                  <a:pt x="81489" y="324764"/>
                </a:cubicBezTo>
                <a:close/>
                <a:moveTo>
                  <a:pt x="137907" y="394661"/>
                </a:moveTo>
                <a:cubicBezTo>
                  <a:pt x="138248" y="427336"/>
                  <a:pt x="138457" y="434816"/>
                  <a:pt x="138856" y="457946"/>
                </a:cubicBezTo>
                <a:cubicBezTo>
                  <a:pt x="125126" y="457838"/>
                  <a:pt x="111510" y="457852"/>
                  <a:pt x="97900" y="457925"/>
                </a:cubicBezTo>
                <a:cubicBezTo>
                  <a:pt x="80049" y="458022"/>
                  <a:pt x="83780" y="469035"/>
                  <a:pt x="82987" y="400024"/>
                </a:cubicBezTo>
                <a:cubicBezTo>
                  <a:pt x="82904" y="392690"/>
                  <a:pt x="74097" y="393548"/>
                  <a:pt x="137907" y="394661"/>
                </a:cubicBezTo>
                <a:close/>
                <a:moveTo>
                  <a:pt x="600877" y="376363"/>
                </a:moveTo>
                <a:cubicBezTo>
                  <a:pt x="601186" y="396134"/>
                  <a:pt x="610411" y="390569"/>
                  <a:pt x="556607" y="391216"/>
                </a:cubicBezTo>
                <a:cubicBezTo>
                  <a:pt x="543701" y="391372"/>
                  <a:pt x="546493" y="394275"/>
                  <a:pt x="546211" y="376300"/>
                </a:cubicBezTo>
                <a:cubicBezTo>
                  <a:pt x="545839" y="352565"/>
                  <a:pt x="545418" y="352548"/>
                  <a:pt x="545050" y="328907"/>
                </a:cubicBezTo>
                <a:cubicBezTo>
                  <a:pt x="545022" y="327141"/>
                  <a:pt x="541639" y="328831"/>
                  <a:pt x="598339" y="328219"/>
                </a:cubicBezTo>
                <a:cubicBezTo>
                  <a:pt x="602330" y="328177"/>
                  <a:pt x="600039" y="322828"/>
                  <a:pt x="600877" y="376363"/>
                </a:cubicBezTo>
                <a:close/>
                <a:moveTo>
                  <a:pt x="659058" y="391244"/>
                </a:moveTo>
                <a:cubicBezTo>
                  <a:pt x="642069" y="391237"/>
                  <a:pt x="663112" y="391219"/>
                  <a:pt x="604017" y="391125"/>
                </a:cubicBezTo>
                <a:cubicBezTo>
                  <a:pt x="603182" y="358061"/>
                  <a:pt x="603895" y="355409"/>
                  <a:pt x="603464" y="328167"/>
                </a:cubicBezTo>
                <a:cubicBezTo>
                  <a:pt x="636349" y="327858"/>
                  <a:pt x="658575" y="328643"/>
                  <a:pt x="658578" y="328949"/>
                </a:cubicBezTo>
                <a:cubicBezTo>
                  <a:pt x="658988" y="355086"/>
                  <a:pt x="658157" y="359114"/>
                  <a:pt x="659058" y="391244"/>
                </a:cubicBezTo>
                <a:close/>
                <a:moveTo>
                  <a:pt x="889835" y="324979"/>
                </a:moveTo>
                <a:cubicBezTo>
                  <a:pt x="823473" y="325004"/>
                  <a:pt x="834975" y="328702"/>
                  <a:pt x="834776" y="305207"/>
                </a:cubicBezTo>
                <a:cubicBezTo>
                  <a:pt x="834672" y="291015"/>
                  <a:pt x="834422" y="275042"/>
                  <a:pt x="834133" y="261833"/>
                </a:cubicBezTo>
                <a:cubicBezTo>
                  <a:pt x="849168" y="261757"/>
                  <a:pt x="865958" y="261009"/>
                  <a:pt x="889133" y="261698"/>
                </a:cubicBezTo>
                <a:cubicBezTo>
                  <a:pt x="890117" y="287393"/>
                  <a:pt x="889609" y="307446"/>
                  <a:pt x="889835" y="324979"/>
                </a:cubicBezTo>
                <a:close/>
                <a:moveTo>
                  <a:pt x="891476" y="423790"/>
                </a:moveTo>
                <a:cubicBezTo>
                  <a:pt x="892074" y="462555"/>
                  <a:pt x="892714" y="457803"/>
                  <a:pt x="890277" y="457859"/>
                </a:cubicBezTo>
                <a:cubicBezTo>
                  <a:pt x="875739" y="458172"/>
                  <a:pt x="863285" y="458175"/>
                  <a:pt x="848601" y="457859"/>
                </a:cubicBezTo>
                <a:cubicBezTo>
                  <a:pt x="832586" y="457515"/>
                  <a:pt x="838087" y="467867"/>
                  <a:pt x="836101" y="399993"/>
                </a:cubicBezTo>
                <a:cubicBezTo>
                  <a:pt x="835924" y="393924"/>
                  <a:pt x="827047" y="393830"/>
                  <a:pt x="890287" y="394598"/>
                </a:cubicBezTo>
                <a:cubicBezTo>
                  <a:pt x="892033" y="394619"/>
                  <a:pt x="890965" y="391125"/>
                  <a:pt x="891476" y="423790"/>
                </a:cubicBezTo>
                <a:close/>
                <a:moveTo>
                  <a:pt x="952874" y="1121976"/>
                </a:moveTo>
                <a:cubicBezTo>
                  <a:pt x="896059" y="1121976"/>
                  <a:pt x="905155" y="1124569"/>
                  <a:pt x="905047" y="1111641"/>
                </a:cubicBezTo>
                <a:cubicBezTo>
                  <a:pt x="904539" y="1050737"/>
                  <a:pt x="902047" y="1059135"/>
                  <a:pt x="911160" y="1059135"/>
                </a:cubicBezTo>
                <a:cubicBezTo>
                  <a:pt x="966493" y="1059135"/>
                  <a:pt x="959574" y="1055802"/>
                  <a:pt x="959630" y="1064207"/>
                </a:cubicBezTo>
                <a:cubicBezTo>
                  <a:pt x="959974" y="1130683"/>
                  <a:pt x="964059" y="1121976"/>
                  <a:pt x="952874" y="1121976"/>
                </a:cubicBezTo>
                <a:close/>
                <a:moveTo>
                  <a:pt x="960461" y="1125191"/>
                </a:moveTo>
                <a:cubicBezTo>
                  <a:pt x="960982" y="1158673"/>
                  <a:pt x="961299" y="1171850"/>
                  <a:pt x="961521" y="1188386"/>
                </a:cubicBezTo>
                <a:cubicBezTo>
                  <a:pt x="926733" y="1188424"/>
                  <a:pt x="928948" y="1188661"/>
                  <a:pt x="906386" y="1188609"/>
                </a:cubicBezTo>
                <a:cubicBezTo>
                  <a:pt x="905628" y="1146298"/>
                  <a:pt x="905534" y="1152683"/>
                  <a:pt x="905183" y="1125160"/>
                </a:cubicBezTo>
                <a:cubicBezTo>
                  <a:pt x="922314" y="1125122"/>
                  <a:pt x="944404" y="1125247"/>
                  <a:pt x="960461" y="1125191"/>
                </a:cubicBezTo>
                <a:close/>
                <a:moveTo>
                  <a:pt x="952874" y="1055451"/>
                </a:moveTo>
                <a:cubicBezTo>
                  <a:pt x="894571" y="1055451"/>
                  <a:pt x="904613" y="1060950"/>
                  <a:pt x="904293" y="1040438"/>
                </a:cubicBezTo>
                <a:cubicBezTo>
                  <a:pt x="903392" y="982909"/>
                  <a:pt x="900531" y="992541"/>
                  <a:pt x="911160" y="992541"/>
                </a:cubicBezTo>
                <a:cubicBezTo>
                  <a:pt x="962387" y="992541"/>
                  <a:pt x="958472" y="991720"/>
                  <a:pt x="958489" y="993038"/>
                </a:cubicBezTo>
                <a:cubicBezTo>
                  <a:pt x="959609" y="1065198"/>
                  <a:pt x="962244" y="1055451"/>
                  <a:pt x="952874" y="1055451"/>
                </a:cubicBezTo>
                <a:close/>
                <a:moveTo>
                  <a:pt x="903065" y="969244"/>
                </a:moveTo>
                <a:cubicBezTo>
                  <a:pt x="902718" y="952597"/>
                  <a:pt x="902485" y="937084"/>
                  <a:pt x="902377" y="925939"/>
                </a:cubicBezTo>
                <a:cubicBezTo>
                  <a:pt x="914091" y="925932"/>
                  <a:pt x="904926" y="925932"/>
                  <a:pt x="952874" y="925950"/>
                </a:cubicBezTo>
                <a:cubicBezTo>
                  <a:pt x="959101" y="925950"/>
                  <a:pt x="957210" y="916172"/>
                  <a:pt x="958430" y="989103"/>
                </a:cubicBezTo>
                <a:cubicBezTo>
                  <a:pt x="892481" y="988901"/>
                  <a:pt x="903622" y="995788"/>
                  <a:pt x="903065" y="969244"/>
                </a:cubicBezTo>
                <a:close/>
                <a:moveTo>
                  <a:pt x="952874" y="922720"/>
                </a:moveTo>
                <a:cubicBezTo>
                  <a:pt x="904560" y="922703"/>
                  <a:pt x="913969" y="922707"/>
                  <a:pt x="902346" y="922710"/>
                </a:cubicBezTo>
                <a:cubicBezTo>
                  <a:pt x="902081" y="890956"/>
                  <a:pt x="901469" y="871959"/>
                  <a:pt x="901236" y="859765"/>
                </a:cubicBezTo>
                <a:cubicBezTo>
                  <a:pt x="942046" y="859640"/>
                  <a:pt x="933350" y="859206"/>
                  <a:pt x="956243" y="859275"/>
                </a:cubicBezTo>
                <a:cubicBezTo>
                  <a:pt x="957689" y="930274"/>
                  <a:pt x="959470" y="922720"/>
                  <a:pt x="952874" y="922720"/>
                </a:cubicBezTo>
                <a:close/>
                <a:moveTo>
                  <a:pt x="730751" y="1058955"/>
                </a:moveTo>
                <a:cubicBezTo>
                  <a:pt x="793442" y="1059413"/>
                  <a:pt x="785385" y="1055680"/>
                  <a:pt x="785625" y="1064162"/>
                </a:cubicBezTo>
                <a:cubicBezTo>
                  <a:pt x="786289" y="1087778"/>
                  <a:pt x="786682" y="1122021"/>
                  <a:pt x="785997" y="1122021"/>
                </a:cubicBezTo>
                <a:cubicBezTo>
                  <a:pt x="765274" y="1122021"/>
                  <a:pt x="764735" y="1122316"/>
                  <a:pt x="744280" y="1122316"/>
                </a:cubicBezTo>
                <a:cubicBezTo>
                  <a:pt x="726290" y="1122320"/>
                  <a:pt x="732322" y="1133728"/>
                  <a:pt x="730751" y="1058955"/>
                </a:cubicBezTo>
                <a:close/>
                <a:moveTo>
                  <a:pt x="498906" y="1058659"/>
                </a:moveTo>
                <a:cubicBezTo>
                  <a:pt x="562682" y="1058927"/>
                  <a:pt x="553707" y="1057418"/>
                  <a:pt x="553927" y="1064256"/>
                </a:cubicBezTo>
                <a:cubicBezTo>
                  <a:pt x="554292" y="1075862"/>
                  <a:pt x="554598" y="1088275"/>
                  <a:pt x="554744" y="1111662"/>
                </a:cubicBezTo>
                <a:cubicBezTo>
                  <a:pt x="554838" y="1126533"/>
                  <a:pt x="563377" y="1122177"/>
                  <a:pt x="499699" y="1121816"/>
                </a:cubicBezTo>
                <a:cubicBezTo>
                  <a:pt x="499595" y="1103299"/>
                  <a:pt x="499991" y="1105798"/>
                  <a:pt x="498906" y="1058659"/>
                </a:cubicBezTo>
                <a:close/>
                <a:moveTo>
                  <a:pt x="150282" y="992972"/>
                </a:moveTo>
                <a:cubicBezTo>
                  <a:pt x="150275" y="992593"/>
                  <a:pt x="145915" y="992200"/>
                  <a:pt x="202135" y="992200"/>
                </a:cubicBezTo>
                <a:cubicBezTo>
                  <a:pt x="205880" y="992200"/>
                  <a:pt x="204889" y="984793"/>
                  <a:pt x="205761" y="1040497"/>
                </a:cubicBezTo>
                <a:cubicBezTo>
                  <a:pt x="206067" y="1060317"/>
                  <a:pt x="215532" y="1055687"/>
                  <a:pt x="160452" y="1055687"/>
                </a:cubicBezTo>
                <a:cubicBezTo>
                  <a:pt x="146294" y="1055687"/>
                  <a:pt x="151412" y="1065232"/>
                  <a:pt x="150282" y="992972"/>
                </a:cubicBezTo>
                <a:close/>
                <a:moveTo>
                  <a:pt x="198098" y="527429"/>
                </a:moveTo>
                <a:cubicBezTo>
                  <a:pt x="198244" y="544677"/>
                  <a:pt x="198578" y="589884"/>
                  <a:pt x="198588" y="590669"/>
                </a:cubicBezTo>
                <a:cubicBezTo>
                  <a:pt x="153536" y="590707"/>
                  <a:pt x="151162" y="590697"/>
                  <a:pt x="143543" y="590801"/>
                </a:cubicBezTo>
                <a:cubicBezTo>
                  <a:pt x="142608" y="542818"/>
                  <a:pt x="143036" y="550413"/>
                  <a:pt x="142768" y="527655"/>
                </a:cubicBezTo>
                <a:cubicBezTo>
                  <a:pt x="166568" y="528096"/>
                  <a:pt x="182726" y="527471"/>
                  <a:pt x="198098" y="527429"/>
                </a:cubicBezTo>
                <a:close/>
                <a:moveTo>
                  <a:pt x="142730" y="524426"/>
                </a:moveTo>
                <a:cubicBezTo>
                  <a:pt x="141718" y="448129"/>
                  <a:pt x="136356" y="461266"/>
                  <a:pt x="160456" y="461266"/>
                </a:cubicBezTo>
                <a:cubicBezTo>
                  <a:pt x="180070" y="461266"/>
                  <a:pt x="180744" y="461057"/>
                  <a:pt x="196749" y="461015"/>
                </a:cubicBezTo>
                <a:cubicBezTo>
                  <a:pt x="197955" y="519570"/>
                  <a:pt x="197865" y="506802"/>
                  <a:pt x="198063" y="524207"/>
                </a:cubicBezTo>
                <a:cubicBezTo>
                  <a:pt x="181165" y="524245"/>
                  <a:pt x="166339" y="524867"/>
                  <a:pt x="142730" y="524426"/>
                </a:cubicBezTo>
                <a:close/>
                <a:moveTo>
                  <a:pt x="198633" y="593895"/>
                </a:moveTo>
                <a:cubicBezTo>
                  <a:pt x="199315" y="642153"/>
                  <a:pt x="199398" y="630529"/>
                  <a:pt x="199861" y="656812"/>
                </a:cubicBezTo>
                <a:cubicBezTo>
                  <a:pt x="199614" y="656812"/>
                  <a:pt x="148512" y="657079"/>
                  <a:pt x="144886" y="657132"/>
                </a:cubicBezTo>
                <a:cubicBezTo>
                  <a:pt x="144587" y="639355"/>
                  <a:pt x="144969" y="664765"/>
                  <a:pt x="143609" y="594027"/>
                </a:cubicBezTo>
                <a:cubicBezTo>
                  <a:pt x="152469" y="593912"/>
                  <a:pt x="154107" y="593933"/>
                  <a:pt x="198633" y="593895"/>
                </a:cubicBezTo>
                <a:close/>
                <a:moveTo>
                  <a:pt x="313306" y="518645"/>
                </a:moveTo>
                <a:cubicBezTo>
                  <a:pt x="313403" y="524930"/>
                  <a:pt x="321282" y="525785"/>
                  <a:pt x="264718" y="524238"/>
                </a:cubicBezTo>
                <a:cubicBezTo>
                  <a:pt x="256620" y="524005"/>
                  <a:pt x="258591" y="533137"/>
                  <a:pt x="257621" y="471169"/>
                </a:cubicBezTo>
                <a:cubicBezTo>
                  <a:pt x="257413" y="457741"/>
                  <a:pt x="248783" y="461366"/>
                  <a:pt x="306383" y="461137"/>
                </a:cubicBezTo>
                <a:cubicBezTo>
                  <a:pt x="316077" y="461109"/>
                  <a:pt x="312277" y="452791"/>
                  <a:pt x="313306" y="518645"/>
                </a:cubicBezTo>
                <a:close/>
                <a:moveTo>
                  <a:pt x="430642" y="590794"/>
                </a:moveTo>
                <a:cubicBezTo>
                  <a:pt x="375781" y="589762"/>
                  <a:pt x="375652" y="592508"/>
                  <a:pt x="375552" y="589738"/>
                </a:cubicBezTo>
                <a:cubicBezTo>
                  <a:pt x="374957" y="573730"/>
                  <a:pt x="374759" y="558418"/>
                  <a:pt x="374672" y="542317"/>
                </a:cubicBezTo>
                <a:cubicBezTo>
                  <a:pt x="374575" y="523153"/>
                  <a:pt x="363650" y="527259"/>
                  <a:pt x="429793" y="527203"/>
                </a:cubicBezTo>
                <a:cubicBezTo>
                  <a:pt x="429950" y="544806"/>
                  <a:pt x="429355" y="559996"/>
                  <a:pt x="430642" y="590794"/>
                </a:cubicBezTo>
                <a:close/>
                <a:moveTo>
                  <a:pt x="488364" y="591003"/>
                </a:moveTo>
                <a:cubicBezTo>
                  <a:pt x="450572" y="591017"/>
                  <a:pt x="445346" y="591069"/>
                  <a:pt x="433496" y="590850"/>
                </a:cubicBezTo>
                <a:cubicBezTo>
                  <a:pt x="432203" y="559968"/>
                  <a:pt x="432790" y="543895"/>
                  <a:pt x="432641" y="527203"/>
                </a:cubicBezTo>
                <a:cubicBezTo>
                  <a:pt x="499247" y="527147"/>
                  <a:pt x="487919" y="524009"/>
                  <a:pt x="487821" y="542314"/>
                </a:cubicBezTo>
                <a:cubicBezTo>
                  <a:pt x="487759" y="554341"/>
                  <a:pt x="487793" y="558091"/>
                  <a:pt x="488364" y="591003"/>
                </a:cubicBezTo>
                <a:close/>
                <a:moveTo>
                  <a:pt x="890294" y="856595"/>
                </a:moveTo>
                <a:cubicBezTo>
                  <a:pt x="835653" y="856964"/>
                  <a:pt x="843100" y="858177"/>
                  <a:pt x="842982" y="850637"/>
                </a:cubicBezTo>
                <a:cubicBezTo>
                  <a:pt x="841943" y="784286"/>
                  <a:pt x="840068" y="793348"/>
                  <a:pt x="848608" y="793112"/>
                </a:cubicBezTo>
                <a:cubicBezTo>
                  <a:pt x="861456" y="792778"/>
                  <a:pt x="873716" y="792698"/>
                  <a:pt x="890270" y="793077"/>
                </a:cubicBezTo>
                <a:cubicBezTo>
                  <a:pt x="899174" y="793282"/>
                  <a:pt x="897408" y="791186"/>
                  <a:pt x="897596" y="803245"/>
                </a:cubicBezTo>
                <a:cubicBezTo>
                  <a:pt x="898573" y="865786"/>
                  <a:pt x="900916" y="856526"/>
                  <a:pt x="890294" y="856595"/>
                </a:cubicBezTo>
                <a:close/>
                <a:moveTo>
                  <a:pt x="898389" y="859779"/>
                </a:moveTo>
                <a:cubicBezTo>
                  <a:pt x="898747" y="879120"/>
                  <a:pt x="899108" y="883531"/>
                  <a:pt x="899498" y="922717"/>
                </a:cubicBezTo>
                <a:cubicBezTo>
                  <a:pt x="838076" y="922748"/>
                  <a:pt x="844335" y="923336"/>
                  <a:pt x="844317" y="921820"/>
                </a:cubicBezTo>
                <a:cubicBezTo>
                  <a:pt x="843573" y="850540"/>
                  <a:pt x="840385" y="859755"/>
                  <a:pt x="848563" y="859821"/>
                </a:cubicBezTo>
                <a:cubicBezTo>
                  <a:pt x="871268" y="859998"/>
                  <a:pt x="890016" y="859814"/>
                  <a:pt x="898389" y="859779"/>
                </a:cubicBezTo>
                <a:close/>
                <a:moveTo>
                  <a:pt x="727535" y="859619"/>
                </a:moveTo>
                <a:cubicBezTo>
                  <a:pt x="793080" y="859564"/>
                  <a:pt x="782433" y="855744"/>
                  <a:pt x="782920" y="874431"/>
                </a:cubicBezTo>
                <a:cubicBezTo>
                  <a:pt x="783344" y="891255"/>
                  <a:pt x="783626" y="906074"/>
                  <a:pt x="783508" y="921872"/>
                </a:cubicBezTo>
                <a:cubicBezTo>
                  <a:pt x="783494" y="923499"/>
                  <a:pt x="789474" y="923006"/>
                  <a:pt x="728150" y="923040"/>
                </a:cubicBezTo>
                <a:cubicBezTo>
                  <a:pt x="727131" y="856613"/>
                  <a:pt x="727834" y="888301"/>
                  <a:pt x="727535" y="859619"/>
                </a:cubicBezTo>
                <a:close/>
                <a:moveTo>
                  <a:pt x="553680" y="859599"/>
                </a:moveTo>
                <a:cubicBezTo>
                  <a:pt x="582994" y="860012"/>
                  <a:pt x="594848" y="859668"/>
                  <a:pt x="608832" y="859592"/>
                </a:cubicBezTo>
                <a:cubicBezTo>
                  <a:pt x="609698" y="919171"/>
                  <a:pt x="609726" y="922675"/>
                  <a:pt x="609729" y="923099"/>
                </a:cubicBezTo>
                <a:cubicBezTo>
                  <a:pt x="548061" y="923089"/>
                  <a:pt x="554399" y="923736"/>
                  <a:pt x="554351" y="921796"/>
                </a:cubicBezTo>
                <a:cubicBezTo>
                  <a:pt x="553395" y="881988"/>
                  <a:pt x="553857" y="877942"/>
                  <a:pt x="553680" y="859599"/>
                </a:cubicBezTo>
                <a:close/>
                <a:moveTo>
                  <a:pt x="265069" y="926186"/>
                </a:moveTo>
                <a:cubicBezTo>
                  <a:pt x="300281" y="926565"/>
                  <a:pt x="302058" y="925981"/>
                  <a:pt x="319724" y="925856"/>
                </a:cubicBezTo>
                <a:cubicBezTo>
                  <a:pt x="320830" y="985325"/>
                  <a:pt x="320806" y="966874"/>
                  <a:pt x="321209" y="989444"/>
                </a:cubicBezTo>
                <a:cubicBezTo>
                  <a:pt x="295663" y="989378"/>
                  <a:pt x="318497" y="989218"/>
                  <a:pt x="265594" y="989256"/>
                </a:cubicBezTo>
                <a:cubicBezTo>
                  <a:pt x="265267" y="963762"/>
                  <a:pt x="266070" y="967861"/>
                  <a:pt x="265069" y="926186"/>
                </a:cubicBezTo>
                <a:close/>
                <a:moveTo>
                  <a:pt x="316282" y="708386"/>
                </a:moveTo>
                <a:cubicBezTo>
                  <a:pt x="316571" y="726792"/>
                  <a:pt x="319300" y="723670"/>
                  <a:pt x="306362" y="723771"/>
                </a:cubicBezTo>
                <a:cubicBezTo>
                  <a:pt x="287861" y="723921"/>
                  <a:pt x="275924" y="723872"/>
                  <a:pt x="264693" y="723750"/>
                </a:cubicBezTo>
                <a:cubicBezTo>
                  <a:pt x="260479" y="723705"/>
                  <a:pt x="262051" y="731283"/>
                  <a:pt x="260914" y="660875"/>
                </a:cubicBezTo>
                <a:cubicBezTo>
                  <a:pt x="260910" y="660628"/>
                  <a:pt x="256408" y="659182"/>
                  <a:pt x="306345" y="660392"/>
                </a:cubicBezTo>
                <a:cubicBezTo>
                  <a:pt x="320124" y="660722"/>
                  <a:pt x="315385" y="650899"/>
                  <a:pt x="316282" y="708386"/>
                </a:cubicBezTo>
                <a:close/>
                <a:moveTo>
                  <a:pt x="264669" y="726976"/>
                </a:moveTo>
                <a:cubicBezTo>
                  <a:pt x="324721" y="727623"/>
                  <a:pt x="316609" y="724414"/>
                  <a:pt x="316859" y="732062"/>
                </a:cubicBezTo>
                <a:cubicBezTo>
                  <a:pt x="317353" y="746835"/>
                  <a:pt x="317329" y="748827"/>
                  <a:pt x="317989" y="790195"/>
                </a:cubicBezTo>
                <a:cubicBezTo>
                  <a:pt x="270465" y="790119"/>
                  <a:pt x="273807" y="790081"/>
                  <a:pt x="262795" y="789914"/>
                </a:cubicBezTo>
                <a:cubicBezTo>
                  <a:pt x="261988" y="719079"/>
                  <a:pt x="260598" y="726934"/>
                  <a:pt x="264669" y="726976"/>
                </a:cubicBezTo>
                <a:close/>
                <a:moveTo>
                  <a:pt x="264662" y="793181"/>
                </a:moveTo>
                <a:cubicBezTo>
                  <a:pt x="327423" y="794193"/>
                  <a:pt x="317968" y="789111"/>
                  <a:pt x="318194" y="803248"/>
                </a:cubicBezTo>
                <a:cubicBezTo>
                  <a:pt x="319192" y="866999"/>
                  <a:pt x="321891" y="856182"/>
                  <a:pt x="306376" y="856161"/>
                </a:cubicBezTo>
                <a:cubicBezTo>
                  <a:pt x="254993" y="856018"/>
                  <a:pt x="263581" y="859091"/>
                  <a:pt x="263445" y="850641"/>
                </a:cubicBezTo>
                <a:cubicBezTo>
                  <a:pt x="262433" y="786017"/>
                  <a:pt x="262353" y="793143"/>
                  <a:pt x="264662" y="793181"/>
                </a:cubicBezTo>
                <a:close/>
                <a:moveTo>
                  <a:pt x="264714" y="859633"/>
                </a:moveTo>
                <a:cubicBezTo>
                  <a:pt x="277315" y="859310"/>
                  <a:pt x="281171" y="859355"/>
                  <a:pt x="306376" y="859387"/>
                </a:cubicBezTo>
                <a:cubicBezTo>
                  <a:pt x="322809" y="859432"/>
                  <a:pt x="318250" y="847422"/>
                  <a:pt x="319648" y="921869"/>
                </a:cubicBezTo>
                <a:cubicBezTo>
                  <a:pt x="319651" y="922126"/>
                  <a:pt x="325990" y="923614"/>
                  <a:pt x="264989" y="922953"/>
                </a:cubicBezTo>
                <a:cubicBezTo>
                  <a:pt x="264986" y="922710"/>
                  <a:pt x="263299" y="859668"/>
                  <a:pt x="264714" y="859633"/>
                </a:cubicBezTo>
                <a:close/>
                <a:moveTo>
                  <a:pt x="368924" y="723469"/>
                </a:moveTo>
                <a:cubicBezTo>
                  <a:pt x="309418" y="723469"/>
                  <a:pt x="319457" y="728367"/>
                  <a:pt x="319130" y="708327"/>
                </a:cubicBezTo>
                <a:cubicBezTo>
                  <a:pt x="318768" y="685215"/>
                  <a:pt x="319258" y="684474"/>
                  <a:pt x="318890" y="660872"/>
                </a:cubicBezTo>
                <a:cubicBezTo>
                  <a:pt x="318886" y="660625"/>
                  <a:pt x="374070" y="659926"/>
                  <a:pt x="374084" y="660920"/>
                </a:cubicBezTo>
                <a:cubicBezTo>
                  <a:pt x="375221" y="733480"/>
                  <a:pt x="376609" y="723469"/>
                  <a:pt x="368924" y="723469"/>
                </a:cubicBezTo>
                <a:close/>
                <a:moveTo>
                  <a:pt x="374825" y="726705"/>
                </a:moveTo>
                <a:cubicBezTo>
                  <a:pt x="375976" y="799664"/>
                  <a:pt x="378142" y="789813"/>
                  <a:pt x="368924" y="789813"/>
                </a:cubicBezTo>
                <a:cubicBezTo>
                  <a:pt x="348031" y="789813"/>
                  <a:pt x="348086" y="790206"/>
                  <a:pt x="327231" y="790206"/>
                </a:cubicBezTo>
                <a:cubicBezTo>
                  <a:pt x="317523" y="790206"/>
                  <a:pt x="321790" y="799814"/>
                  <a:pt x="319551" y="726928"/>
                </a:cubicBezTo>
                <a:cubicBezTo>
                  <a:pt x="364536" y="726795"/>
                  <a:pt x="351042" y="726649"/>
                  <a:pt x="374825" y="726705"/>
                </a:cubicBezTo>
                <a:close/>
                <a:moveTo>
                  <a:pt x="327231" y="793432"/>
                </a:moveTo>
                <a:cubicBezTo>
                  <a:pt x="348121" y="793432"/>
                  <a:pt x="348069" y="793039"/>
                  <a:pt x="368924" y="793039"/>
                </a:cubicBezTo>
                <a:cubicBezTo>
                  <a:pt x="377860" y="793039"/>
                  <a:pt x="375499" y="782976"/>
                  <a:pt x="376751" y="856672"/>
                </a:cubicBezTo>
                <a:cubicBezTo>
                  <a:pt x="353177" y="856905"/>
                  <a:pt x="352770" y="856199"/>
                  <a:pt x="321731" y="856182"/>
                </a:cubicBezTo>
                <a:cubicBezTo>
                  <a:pt x="320754" y="783410"/>
                  <a:pt x="318946" y="793432"/>
                  <a:pt x="327231" y="793432"/>
                </a:cubicBezTo>
                <a:close/>
                <a:moveTo>
                  <a:pt x="327231" y="859411"/>
                </a:moveTo>
                <a:cubicBezTo>
                  <a:pt x="347940" y="859411"/>
                  <a:pt x="347746" y="859936"/>
                  <a:pt x="368924" y="859936"/>
                </a:cubicBezTo>
                <a:cubicBezTo>
                  <a:pt x="379223" y="859936"/>
                  <a:pt x="377068" y="849918"/>
                  <a:pt x="377892" y="921851"/>
                </a:cubicBezTo>
                <a:cubicBezTo>
                  <a:pt x="377905" y="923044"/>
                  <a:pt x="322520" y="923002"/>
                  <a:pt x="322499" y="921803"/>
                </a:cubicBezTo>
                <a:cubicBezTo>
                  <a:pt x="321133" y="849438"/>
                  <a:pt x="320232" y="859411"/>
                  <a:pt x="327231" y="859411"/>
                </a:cubicBezTo>
                <a:close/>
                <a:moveTo>
                  <a:pt x="376918" y="660156"/>
                </a:moveTo>
                <a:cubicBezTo>
                  <a:pt x="387954" y="660250"/>
                  <a:pt x="407366" y="661077"/>
                  <a:pt x="431566" y="660354"/>
                </a:cubicBezTo>
                <a:cubicBezTo>
                  <a:pt x="431959" y="684839"/>
                  <a:pt x="432627" y="700867"/>
                  <a:pt x="432735" y="723636"/>
                </a:cubicBezTo>
                <a:cubicBezTo>
                  <a:pt x="386817" y="723736"/>
                  <a:pt x="398465" y="723549"/>
                  <a:pt x="377620" y="723483"/>
                </a:cubicBezTo>
                <a:cubicBezTo>
                  <a:pt x="377008" y="684599"/>
                  <a:pt x="377280" y="682458"/>
                  <a:pt x="376918" y="660156"/>
                </a:cubicBezTo>
                <a:close/>
                <a:moveTo>
                  <a:pt x="377673" y="726712"/>
                </a:moveTo>
                <a:cubicBezTo>
                  <a:pt x="397871" y="726785"/>
                  <a:pt x="388872" y="726959"/>
                  <a:pt x="432749" y="726865"/>
                </a:cubicBezTo>
                <a:cubicBezTo>
                  <a:pt x="432836" y="770490"/>
                  <a:pt x="433427" y="772454"/>
                  <a:pt x="433910" y="790018"/>
                </a:cubicBezTo>
                <a:cubicBezTo>
                  <a:pt x="387088" y="790126"/>
                  <a:pt x="397780" y="789928"/>
                  <a:pt x="378538" y="789834"/>
                </a:cubicBezTo>
                <a:cubicBezTo>
                  <a:pt x="378215" y="763458"/>
                  <a:pt x="378667" y="789684"/>
                  <a:pt x="377673" y="726712"/>
                </a:cubicBezTo>
                <a:close/>
                <a:moveTo>
                  <a:pt x="434188" y="803248"/>
                </a:moveTo>
                <a:cubicBezTo>
                  <a:pt x="435123" y="864465"/>
                  <a:pt x="436466" y="856335"/>
                  <a:pt x="431504" y="856262"/>
                </a:cubicBezTo>
                <a:cubicBezTo>
                  <a:pt x="372001" y="855302"/>
                  <a:pt x="379647" y="860033"/>
                  <a:pt x="379501" y="850634"/>
                </a:cubicBezTo>
                <a:cubicBezTo>
                  <a:pt x="378799" y="807513"/>
                  <a:pt x="378695" y="801715"/>
                  <a:pt x="378580" y="793063"/>
                </a:cubicBezTo>
                <a:cubicBezTo>
                  <a:pt x="443778" y="793390"/>
                  <a:pt x="433973" y="789636"/>
                  <a:pt x="434188" y="803248"/>
                </a:cubicBezTo>
                <a:close/>
                <a:moveTo>
                  <a:pt x="434414" y="660274"/>
                </a:moveTo>
                <a:cubicBezTo>
                  <a:pt x="456837" y="659676"/>
                  <a:pt x="489476" y="660489"/>
                  <a:pt x="489483" y="660938"/>
                </a:cubicBezTo>
                <a:cubicBezTo>
                  <a:pt x="489675" y="673254"/>
                  <a:pt x="489970" y="689157"/>
                  <a:pt x="490530" y="723771"/>
                </a:cubicBezTo>
                <a:cubicBezTo>
                  <a:pt x="468885" y="723750"/>
                  <a:pt x="472894" y="723559"/>
                  <a:pt x="435589" y="723629"/>
                </a:cubicBezTo>
                <a:cubicBezTo>
                  <a:pt x="435450" y="696933"/>
                  <a:pt x="434710" y="682177"/>
                  <a:pt x="434414" y="660274"/>
                </a:cubicBezTo>
                <a:close/>
                <a:moveTo>
                  <a:pt x="389821" y="859633"/>
                </a:moveTo>
                <a:cubicBezTo>
                  <a:pt x="404004" y="859206"/>
                  <a:pt x="417290" y="859275"/>
                  <a:pt x="431466" y="859487"/>
                </a:cubicBezTo>
                <a:cubicBezTo>
                  <a:pt x="436201" y="859564"/>
                  <a:pt x="435235" y="856863"/>
                  <a:pt x="435068" y="874368"/>
                </a:cubicBezTo>
                <a:cubicBezTo>
                  <a:pt x="434477" y="930062"/>
                  <a:pt x="438635" y="922748"/>
                  <a:pt x="431497" y="922679"/>
                </a:cubicBezTo>
                <a:cubicBezTo>
                  <a:pt x="376400" y="922164"/>
                  <a:pt x="380753" y="923207"/>
                  <a:pt x="380736" y="921810"/>
                </a:cubicBezTo>
                <a:cubicBezTo>
                  <a:pt x="379901" y="848931"/>
                  <a:pt x="375955" y="860033"/>
                  <a:pt x="389821" y="859633"/>
                </a:cubicBezTo>
                <a:close/>
                <a:moveTo>
                  <a:pt x="435603" y="732065"/>
                </a:moveTo>
                <a:cubicBezTo>
                  <a:pt x="435603" y="724574"/>
                  <a:pt x="427199" y="726945"/>
                  <a:pt x="490582" y="726997"/>
                </a:cubicBezTo>
                <a:cubicBezTo>
                  <a:pt x="491215" y="766245"/>
                  <a:pt x="491215" y="766788"/>
                  <a:pt x="491493" y="779541"/>
                </a:cubicBezTo>
                <a:cubicBezTo>
                  <a:pt x="491778" y="792507"/>
                  <a:pt x="502115" y="789869"/>
                  <a:pt x="436758" y="790011"/>
                </a:cubicBezTo>
                <a:cubicBezTo>
                  <a:pt x="436431" y="778085"/>
                  <a:pt x="435603" y="764473"/>
                  <a:pt x="435603" y="732065"/>
                </a:cubicBezTo>
                <a:close/>
                <a:moveTo>
                  <a:pt x="452335" y="793223"/>
                </a:moveTo>
                <a:cubicBezTo>
                  <a:pt x="473409" y="793223"/>
                  <a:pt x="472675" y="792910"/>
                  <a:pt x="491768" y="792882"/>
                </a:cubicBezTo>
                <a:cubicBezTo>
                  <a:pt x="491910" y="800554"/>
                  <a:pt x="491938" y="802991"/>
                  <a:pt x="492679" y="850689"/>
                </a:cubicBezTo>
                <a:cubicBezTo>
                  <a:pt x="492804" y="858667"/>
                  <a:pt x="498906" y="856383"/>
                  <a:pt x="452335" y="856421"/>
                </a:cubicBezTo>
                <a:cubicBezTo>
                  <a:pt x="434998" y="856421"/>
                  <a:pt x="437954" y="857742"/>
                  <a:pt x="437842" y="850627"/>
                </a:cubicBezTo>
                <a:cubicBezTo>
                  <a:pt x="436772" y="781526"/>
                  <a:pt x="432571" y="793223"/>
                  <a:pt x="452335" y="793223"/>
                </a:cubicBezTo>
                <a:close/>
                <a:moveTo>
                  <a:pt x="492321" y="660514"/>
                </a:moveTo>
                <a:cubicBezTo>
                  <a:pt x="551941" y="660611"/>
                  <a:pt x="547414" y="660083"/>
                  <a:pt x="547428" y="660938"/>
                </a:cubicBezTo>
                <a:cubicBezTo>
                  <a:pt x="548565" y="733595"/>
                  <a:pt x="553961" y="723378"/>
                  <a:pt x="535759" y="723378"/>
                </a:cubicBezTo>
                <a:cubicBezTo>
                  <a:pt x="514904" y="723378"/>
                  <a:pt x="514873" y="723771"/>
                  <a:pt x="494042" y="723771"/>
                </a:cubicBezTo>
                <a:cubicBezTo>
                  <a:pt x="493141" y="723771"/>
                  <a:pt x="493419" y="730821"/>
                  <a:pt x="492321" y="660514"/>
                </a:cubicBezTo>
                <a:close/>
                <a:moveTo>
                  <a:pt x="437912" y="874410"/>
                </a:moveTo>
                <a:cubicBezTo>
                  <a:pt x="438117" y="855028"/>
                  <a:pt x="426271" y="859672"/>
                  <a:pt x="492835" y="859616"/>
                </a:cubicBezTo>
                <a:cubicBezTo>
                  <a:pt x="493148" y="876033"/>
                  <a:pt x="493927" y="895767"/>
                  <a:pt x="493819" y="921824"/>
                </a:cubicBezTo>
                <a:cubicBezTo>
                  <a:pt x="493819" y="922071"/>
                  <a:pt x="500342" y="923152"/>
                  <a:pt x="438534" y="922738"/>
                </a:cubicBezTo>
                <a:cubicBezTo>
                  <a:pt x="438062" y="906564"/>
                  <a:pt x="437756" y="890661"/>
                  <a:pt x="437912" y="874410"/>
                </a:cubicBezTo>
                <a:close/>
                <a:moveTo>
                  <a:pt x="493430" y="726997"/>
                </a:moveTo>
                <a:cubicBezTo>
                  <a:pt x="507738" y="726997"/>
                  <a:pt x="513252" y="726642"/>
                  <a:pt x="548784" y="726597"/>
                </a:cubicBezTo>
                <a:cubicBezTo>
                  <a:pt x="548680" y="767942"/>
                  <a:pt x="549333" y="772050"/>
                  <a:pt x="549799" y="790039"/>
                </a:cubicBezTo>
                <a:cubicBezTo>
                  <a:pt x="484083" y="789851"/>
                  <a:pt x="494633" y="792521"/>
                  <a:pt x="494344" y="779461"/>
                </a:cubicBezTo>
                <a:cubicBezTo>
                  <a:pt x="494007" y="763996"/>
                  <a:pt x="494042" y="764984"/>
                  <a:pt x="493430" y="726997"/>
                </a:cubicBezTo>
                <a:close/>
                <a:moveTo>
                  <a:pt x="549879" y="793268"/>
                </a:moveTo>
                <a:cubicBezTo>
                  <a:pt x="550095" y="802699"/>
                  <a:pt x="550794" y="856060"/>
                  <a:pt x="550797" y="856328"/>
                </a:cubicBezTo>
                <a:cubicBezTo>
                  <a:pt x="487547" y="855612"/>
                  <a:pt x="495672" y="859647"/>
                  <a:pt x="495530" y="850634"/>
                </a:cubicBezTo>
                <a:cubicBezTo>
                  <a:pt x="494862" y="807604"/>
                  <a:pt x="494768" y="801142"/>
                  <a:pt x="494619" y="792879"/>
                </a:cubicBezTo>
                <a:cubicBezTo>
                  <a:pt x="514212" y="792886"/>
                  <a:pt x="502602" y="793140"/>
                  <a:pt x="549879" y="793268"/>
                </a:cubicBezTo>
                <a:close/>
                <a:moveTo>
                  <a:pt x="550829" y="859560"/>
                </a:moveTo>
                <a:cubicBezTo>
                  <a:pt x="550999" y="877490"/>
                  <a:pt x="550536" y="883010"/>
                  <a:pt x="551531" y="923120"/>
                </a:cubicBezTo>
                <a:cubicBezTo>
                  <a:pt x="526635" y="923159"/>
                  <a:pt x="496660" y="922731"/>
                  <a:pt x="496663" y="921841"/>
                </a:cubicBezTo>
                <a:cubicBezTo>
                  <a:pt x="496771" y="895955"/>
                  <a:pt x="496017" y="876875"/>
                  <a:pt x="495683" y="859609"/>
                </a:cubicBezTo>
                <a:cubicBezTo>
                  <a:pt x="515881" y="859606"/>
                  <a:pt x="533388" y="859348"/>
                  <a:pt x="550829" y="859560"/>
                </a:cubicBezTo>
                <a:close/>
                <a:moveTo>
                  <a:pt x="496653" y="925675"/>
                </a:moveTo>
                <a:cubicBezTo>
                  <a:pt x="518301" y="925748"/>
                  <a:pt x="508214" y="926426"/>
                  <a:pt x="551611" y="926353"/>
                </a:cubicBezTo>
                <a:cubicBezTo>
                  <a:pt x="551646" y="927914"/>
                  <a:pt x="552803" y="989002"/>
                  <a:pt x="552810" y="989416"/>
                </a:cubicBezTo>
                <a:cubicBezTo>
                  <a:pt x="513951" y="989600"/>
                  <a:pt x="519723" y="989100"/>
                  <a:pt x="497846" y="989044"/>
                </a:cubicBezTo>
                <a:cubicBezTo>
                  <a:pt x="497491" y="968858"/>
                  <a:pt x="496587" y="951850"/>
                  <a:pt x="496653" y="925675"/>
                </a:cubicBezTo>
                <a:close/>
                <a:moveTo>
                  <a:pt x="552727" y="793279"/>
                </a:moveTo>
                <a:cubicBezTo>
                  <a:pt x="597240" y="793432"/>
                  <a:pt x="590077" y="793227"/>
                  <a:pt x="607487" y="793094"/>
                </a:cubicBezTo>
                <a:cubicBezTo>
                  <a:pt x="607782" y="821984"/>
                  <a:pt x="608328" y="825700"/>
                  <a:pt x="608784" y="856362"/>
                </a:cubicBezTo>
                <a:cubicBezTo>
                  <a:pt x="592424" y="856446"/>
                  <a:pt x="584354" y="856786"/>
                  <a:pt x="553641" y="856366"/>
                </a:cubicBezTo>
                <a:cubicBezTo>
                  <a:pt x="553638" y="856091"/>
                  <a:pt x="552963" y="803804"/>
                  <a:pt x="552727" y="793279"/>
                </a:cubicBezTo>
                <a:close/>
                <a:moveTo>
                  <a:pt x="609482" y="732010"/>
                </a:moveTo>
                <a:cubicBezTo>
                  <a:pt x="609222" y="724181"/>
                  <a:pt x="601416" y="726782"/>
                  <a:pt x="660897" y="726782"/>
                </a:cubicBezTo>
                <a:cubicBezTo>
                  <a:pt x="666860" y="726782"/>
                  <a:pt x="663411" y="719117"/>
                  <a:pt x="665240" y="779555"/>
                </a:cubicBezTo>
                <a:cubicBezTo>
                  <a:pt x="665609" y="791760"/>
                  <a:pt x="675007" y="789827"/>
                  <a:pt x="619183" y="789827"/>
                </a:cubicBezTo>
                <a:cubicBezTo>
                  <a:pt x="606277" y="789827"/>
                  <a:pt x="611739" y="799612"/>
                  <a:pt x="609482" y="732010"/>
                </a:cubicBezTo>
                <a:close/>
                <a:moveTo>
                  <a:pt x="619187" y="793053"/>
                </a:moveTo>
                <a:cubicBezTo>
                  <a:pt x="673894" y="793053"/>
                  <a:pt x="665577" y="789754"/>
                  <a:pt x="665789" y="803248"/>
                </a:cubicBezTo>
                <a:cubicBezTo>
                  <a:pt x="666749" y="864423"/>
                  <a:pt x="668046" y="856105"/>
                  <a:pt x="660901" y="856105"/>
                </a:cubicBezTo>
                <a:cubicBezTo>
                  <a:pt x="603933" y="856105"/>
                  <a:pt x="611673" y="858507"/>
                  <a:pt x="611548" y="850634"/>
                </a:cubicBezTo>
                <a:cubicBezTo>
                  <a:pt x="610487" y="783511"/>
                  <a:pt x="606871" y="793053"/>
                  <a:pt x="619187" y="793053"/>
                </a:cubicBezTo>
                <a:close/>
                <a:moveTo>
                  <a:pt x="619187" y="859564"/>
                </a:moveTo>
                <a:cubicBezTo>
                  <a:pt x="639893" y="859564"/>
                  <a:pt x="640995" y="859331"/>
                  <a:pt x="660901" y="859331"/>
                </a:cubicBezTo>
                <a:cubicBezTo>
                  <a:pt x="668658" y="859331"/>
                  <a:pt x="666325" y="850391"/>
                  <a:pt x="667389" y="922564"/>
                </a:cubicBezTo>
                <a:cubicBezTo>
                  <a:pt x="644514" y="922422"/>
                  <a:pt x="640727" y="923103"/>
                  <a:pt x="612584" y="923099"/>
                </a:cubicBezTo>
                <a:cubicBezTo>
                  <a:pt x="611590" y="850703"/>
                  <a:pt x="608658" y="859564"/>
                  <a:pt x="619187" y="859564"/>
                </a:cubicBezTo>
                <a:close/>
                <a:moveTo>
                  <a:pt x="666245" y="660872"/>
                </a:moveTo>
                <a:cubicBezTo>
                  <a:pt x="666235" y="660117"/>
                  <a:pt x="721620" y="660010"/>
                  <a:pt x="721634" y="660927"/>
                </a:cubicBezTo>
                <a:cubicBezTo>
                  <a:pt x="722048" y="687377"/>
                  <a:pt x="721589" y="677971"/>
                  <a:pt x="722340" y="723413"/>
                </a:cubicBezTo>
                <a:cubicBezTo>
                  <a:pt x="696798" y="723007"/>
                  <a:pt x="682323" y="723479"/>
                  <a:pt x="667476" y="723538"/>
                </a:cubicBezTo>
                <a:cubicBezTo>
                  <a:pt x="667451" y="700023"/>
                  <a:pt x="666596" y="683310"/>
                  <a:pt x="666245" y="660872"/>
                </a:cubicBezTo>
                <a:close/>
                <a:moveTo>
                  <a:pt x="667438" y="732079"/>
                </a:moveTo>
                <a:cubicBezTo>
                  <a:pt x="667483" y="726079"/>
                  <a:pt x="659180" y="725627"/>
                  <a:pt x="722388" y="726653"/>
                </a:cubicBezTo>
                <a:cubicBezTo>
                  <a:pt x="723383" y="785169"/>
                  <a:pt x="722976" y="765832"/>
                  <a:pt x="723261" y="789994"/>
                </a:cubicBezTo>
                <a:cubicBezTo>
                  <a:pt x="659500" y="788871"/>
                  <a:pt x="668526" y="794036"/>
                  <a:pt x="668084" y="779451"/>
                </a:cubicBezTo>
                <a:cubicBezTo>
                  <a:pt x="667469" y="759043"/>
                  <a:pt x="667358" y="744909"/>
                  <a:pt x="667438" y="732079"/>
                </a:cubicBezTo>
                <a:close/>
                <a:moveTo>
                  <a:pt x="723303" y="793220"/>
                </a:moveTo>
                <a:cubicBezTo>
                  <a:pt x="723727" y="825634"/>
                  <a:pt x="724322" y="829833"/>
                  <a:pt x="724649" y="856397"/>
                </a:cubicBezTo>
                <a:cubicBezTo>
                  <a:pt x="702733" y="856415"/>
                  <a:pt x="695779" y="856470"/>
                  <a:pt x="681756" y="856262"/>
                </a:cubicBezTo>
                <a:cubicBezTo>
                  <a:pt x="665598" y="856022"/>
                  <a:pt x="669611" y="865897"/>
                  <a:pt x="668630" y="803192"/>
                </a:cubicBezTo>
                <a:cubicBezTo>
                  <a:pt x="668429" y="790171"/>
                  <a:pt x="658015" y="792163"/>
                  <a:pt x="723303" y="793220"/>
                </a:cubicBezTo>
                <a:close/>
                <a:moveTo>
                  <a:pt x="724687" y="859623"/>
                </a:moveTo>
                <a:cubicBezTo>
                  <a:pt x="725055" y="896021"/>
                  <a:pt x="724221" y="852674"/>
                  <a:pt x="725306" y="923040"/>
                </a:cubicBezTo>
                <a:cubicBezTo>
                  <a:pt x="665716" y="923072"/>
                  <a:pt x="698074" y="922867"/>
                  <a:pt x="670240" y="922588"/>
                </a:cubicBezTo>
                <a:cubicBezTo>
                  <a:pt x="670070" y="908927"/>
                  <a:pt x="670157" y="915515"/>
                  <a:pt x="669294" y="859352"/>
                </a:cubicBezTo>
                <a:cubicBezTo>
                  <a:pt x="692677" y="859477"/>
                  <a:pt x="671071" y="859668"/>
                  <a:pt x="724687" y="859623"/>
                </a:cubicBezTo>
                <a:close/>
                <a:moveTo>
                  <a:pt x="725243" y="726698"/>
                </a:moveTo>
                <a:cubicBezTo>
                  <a:pt x="788010" y="727692"/>
                  <a:pt x="780229" y="723278"/>
                  <a:pt x="780396" y="732100"/>
                </a:cubicBezTo>
                <a:cubicBezTo>
                  <a:pt x="780723" y="749404"/>
                  <a:pt x="780952" y="762794"/>
                  <a:pt x="781109" y="779527"/>
                </a:cubicBezTo>
                <a:cubicBezTo>
                  <a:pt x="781216" y="791207"/>
                  <a:pt x="792444" y="791075"/>
                  <a:pt x="726116" y="790039"/>
                </a:cubicBezTo>
                <a:cubicBezTo>
                  <a:pt x="725893" y="770980"/>
                  <a:pt x="726133" y="777842"/>
                  <a:pt x="725243" y="726698"/>
                </a:cubicBezTo>
                <a:close/>
                <a:moveTo>
                  <a:pt x="725358" y="926266"/>
                </a:moveTo>
                <a:cubicBezTo>
                  <a:pt x="725699" y="948360"/>
                  <a:pt x="725796" y="955799"/>
                  <a:pt x="726105" y="969328"/>
                </a:cubicBezTo>
                <a:cubicBezTo>
                  <a:pt x="726693" y="996038"/>
                  <a:pt x="736290" y="988116"/>
                  <a:pt x="681714" y="989287"/>
                </a:cubicBezTo>
                <a:cubicBezTo>
                  <a:pt x="668707" y="989551"/>
                  <a:pt x="671262" y="1001519"/>
                  <a:pt x="670282" y="925814"/>
                </a:cubicBezTo>
                <a:cubicBezTo>
                  <a:pt x="691742" y="926033"/>
                  <a:pt x="671217" y="926294"/>
                  <a:pt x="725358" y="926266"/>
                </a:cubicBezTo>
                <a:close/>
                <a:moveTo>
                  <a:pt x="726297" y="803199"/>
                </a:moveTo>
                <a:cubicBezTo>
                  <a:pt x="726098" y="790505"/>
                  <a:pt x="715462" y="793223"/>
                  <a:pt x="781262" y="792952"/>
                </a:cubicBezTo>
                <a:cubicBezTo>
                  <a:pt x="781703" y="825561"/>
                  <a:pt x="781860" y="818174"/>
                  <a:pt x="782534" y="856644"/>
                </a:cubicBezTo>
                <a:cubicBezTo>
                  <a:pt x="718706" y="856536"/>
                  <a:pt x="727541" y="858511"/>
                  <a:pt x="727420" y="850634"/>
                </a:cubicBezTo>
                <a:cubicBezTo>
                  <a:pt x="727048" y="826910"/>
                  <a:pt x="726662" y="826329"/>
                  <a:pt x="726297" y="803199"/>
                </a:cubicBezTo>
                <a:close/>
                <a:moveTo>
                  <a:pt x="785997" y="723385"/>
                </a:moveTo>
                <a:cubicBezTo>
                  <a:pt x="782134" y="723385"/>
                  <a:pt x="783108" y="725680"/>
                  <a:pt x="782837" y="708324"/>
                </a:cubicBezTo>
                <a:cubicBezTo>
                  <a:pt x="781960" y="653193"/>
                  <a:pt x="780507" y="660448"/>
                  <a:pt x="785997" y="660448"/>
                </a:cubicBezTo>
                <a:cubicBezTo>
                  <a:pt x="806894" y="660448"/>
                  <a:pt x="806773" y="660336"/>
                  <a:pt x="827715" y="660336"/>
                </a:cubicBezTo>
                <a:cubicBezTo>
                  <a:pt x="841609" y="660336"/>
                  <a:pt x="837377" y="650875"/>
                  <a:pt x="838278" y="708376"/>
                </a:cubicBezTo>
                <a:cubicBezTo>
                  <a:pt x="838594" y="728600"/>
                  <a:pt x="849008" y="723385"/>
                  <a:pt x="785997" y="723385"/>
                </a:cubicBezTo>
                <a:close/>
                <a:moveTo>
                  <a:pt x="838462" y="726882"/>
                </a:moveTo>
                <a:cubicBezTo>
                  <a:pt x="838539" y="760468"/>
                  <a:pt x="838907" y="768241"/>
                  <a:pt x="839338" y="790091"/>
                </a:cubicBezTo>
                <a:cubicBezTo>
                  <a:pt x="816971" y="790428"/>
                  <a:pt x="807172" y="789698"/>
                  <a:pt x="784071" y="789716"/>
                </a:cubicBezTo>
                <a:cubicBezTo>
                  <a:pt x="783890" y="774737"/>
                  <a:pt x="783963" y="770038"/>
                  <a:pt x="783150" y="726615"/>
                </a:cubicBezTo>
                <a:cubicBezTo>
                  <a:pt x="807576" y="726590"/>
                  <a:pt x="800629" y="726900"/>
                  <a:pt x="838462" y="726882"/>
                </a:cubicBezTo>
                <a:close/>
                <a:moveTo>
                  <a:pt x="783483" y="926238"/>
                </a:moveTo>
                <a:cubicBezTo>
                  <a:pt x="783351" y="953932"/>
                  <a:pt x="784380" y="968083"/>
                  <a:pt x="784763" y="988863"/>
                </a:cubicBezTo>
                <a:cubicBezTo>
                  <a:pt x="760114" y="988884"/>
                  <a:pt x="762440" y="989538"/>
                  <a:pt x="729343" y="989245"/>
                </a:cubicBezTo>
                <a:cubicBezTo>
                  <a:pt x="728950" y="965278"/>
                  <a:pt x="728981" y="976784"/>
                  <a:pt x="728202" y="926266"/>
                </a:cubicBezTo>
                <a:lnTo>
                  <a:pt x="783483" y="926238"/>
                </a:lnTo>
                <a:close/>
                <a:moveTo>
                  <a:pt x="784259" y="803199"/>
                </a:moveTo>
                <a:cubicBezTo>
                  <a:pt x="784033" y="788788"/>
                  <a:pt x="775427" y="793397"/>
                  <a:pt x="827715" y="793397"/>
                </a:cubicBezTo>
                <a:cubicBezTo>
                  <a:pt x="842979" y="793397"/>
                  <a:pt x="839071" y="782715"/>
                  <a:pt x="840135" y="850696"/>
                </a:cubicBezTo>
                <a:cubicBezTo>
                  <a:pt x="840256" y="858455"/>
                  <a:pt x="848883" y="856647"/>
                  <a:pt x="785997" y="856647"/>
                </a:cubicBezTo>
                <a:cubicBezTo>
                  <a:pt x="785476" y="856647"/>
                  <a:pt x="785191" y="862831"/>
                  <a:pt x="784259" y="803199"/>
                </a:cubicBezTo>
                <a:close/>
                <a:moveTo>
                  <a:pt x="785997" y="859873"/>
                </a:moveTo>
                <a:cubicBezTo>
                  <a:pt x="850945" y="859873"/>
                  <a:pt x="840107" y="855208"/>
                  <a:pt x="840649" y="874438"/>
                </a:cubicBezTo>
                <a:cubicBezTo>
                  <a:pt x="841115" y="891582"/>
                  <a:pt x="841285" y="904600"/>
                  <a:pt x="841466" y="921851"/>
                </a:cubicBezTo>
                <a:cubicBezTo>
                  <a:pt x="841484" y="923409"/>
                  <a:pt x="846748" y="923009"/>
                  <a:pt x="786355" y="923009"/>
                </a:cubicBezTo>
                <a:cubicBezTo>
                  <a:pt x="786720" y="875926"/>
                  <a:pt x="784495" y="859873"/>
                  <a:pt x="785997" y="859873"/>
                </a:cubicBezTo>
                <a:close/>
                <a:moveTo>
                  <a:pt x="786335" y="926238"/>
                </a:moveTo>
                <a:cubicBezTo>
                  <a:pt x="788264" y="926238"/>
                  <a:pt x="833949" y="926193"/>
                  <a:pt x="841511" y="926137"/>
                </a:cubicBezTo>
                <a:cubicBezTo>
                  <a:pt x="841877" y="959702"/>
                  <a:pt x="842280" y="967492"/>
                  <a:pt x="842641" y="989183"/>
                </a:cubicBezTo>
                <a:cubicBezTo>
                  <a:pt x="810409" y="989433"/>
                  <a:pt x="810775" y="988887"/>
                  <a:pt x="787611" y="988867"/>
                </a:cubicBezTo>
                <a:cubicBezTo>
                  <a:pt x="787207" y="966811"/>
                  <a:pt x="786202" y="953473"/>
                  <a:pt x="786335" y="926238"/>
                </a:cubicBezTo>
                <a:close/>
                <a:moveTo>
                  <a:pt x="890332" y="789848"/>
                </a:moveTo>
                <a:cubicBezTo>
                  <a:pt x="834255" y="788569"/>
                  <a:pt x="842311" y="794666"/>
                  <a:pt x="841964" y="779458"/>
                </a:cubicBezTo>
                <a:cubicBezTo>
                  <a:pt x="841598" y="763600"/>
                  <a:pt x="841320" y="747798"/>
                  <a:pt x="841320" y="732065"/>
                </a:cubicBezTo>
                <a:cubicBezTo>
                  <a:pt x="841320" y="724286"/>
                  <a:pt x="833170" y="727421"/>
                  <a:pt x="896362" y="726587"/>
                </a:cubicBezTo>
                <a:cubicBezTo>
                  <a:pt x="897276" y="799946"/>
                  <a:pt x="900242" y="790074"/>
                  <a:pt x="890332" y="789848"/>
                </a:cubicBezTo>
                <a:close/>
                <a:moveTo>
                  <a:pt x="890284" y="723455"/>
                </a:moveTo>
                <a:cubicBezTo>
                  <a:pt x="877680" y="723677"/>
                  <a:pt x="876292" y="723636"/>
                  <a:pt x="841299" y="723653"/>
                </a:cubicBezTo>
                <a:cubicBezTo>
                  <a:pt x="841272" y="718599"/>
                  <a:pt x="840600" y="667111"/>
                  <a:pt x="840500" y="660323"/>
                </a:cubicBezTo>
                <a:cubicBezTo>
                  <a:pt x="840854" y="660323"/>
                  <a:pt x="880287" y="660243"/>
                  <a:pt x="895325" y="660173"/>
                </a:cubicBezTo>
                <a:cubicBezTo>
                  <a:pt x="896469" y="733181"/>
                  <a:pt x="898684" y="723309"/>
                  <a:pt x="890284" y="723455"/>
                </a:cubicBezTo>
                <a:close/>
                <a:moveTo>
                  <a:pt x="890294" y="656972"/>
                </a:moveTo>
                <a:cubicBezTo>
                  <a:pt x="871132" y="657076"/>
                  <a:pt x="867276" y="656989"/>
                  <a:pt x="848570" y="657062"/>
                </a:cubicBezTo>
                <a:cubicBezTo>
                  <a:pt x="837443" y="657107"/>
                  <a:pt x="840569" y="667195"/>
                  <a:pt x="839283" y="593895"/>
                </a:cubicBezTo>
                <a:cubicBezTo>
                  <a:pt x="856174" y="593961"/>
                  <a:pt x="853097" y="594072"/>
                  <a:pt x="894067" y="593985"/>
                </a:cubicBezTo>
                <a:cubicBezTo>
                  <a:pt x="894442" y="665613"/>
                  <a:pt x="898350" y="656926"/>
                  <a:pt x="890294" y="656972"/>
                </a:cubicBezTo>
                <a:close/>
                <a:moveTo>
                  <a:pt x="890301" y="590763"/>
                </a:moveTo>
                <a:cubicBezTo>
                  <a:pt x="833212" y="590919"/>
                  <a:pt x="839227" y="590878"/>
                  <a:pt x="839206" y="589717"/>
                </a:cubicBezTo>
                <a:cubicBezTo>
                  <a:pt x="837895" y="515934"/>
                  <a:pt x="834707" y="527054"/>
                  <a:pt x="848549" y="527297"/>
                </a:cubicBezTo>
                <a:cubicBezTo>
                  <a:pt x="900948" y="528211"/>
                  <a:pt x="893496" y="522344"/>
                  <a:pt x="893576" y="542425"/>
                </a:cubicBezTo>
                <a:cubicBezTo>
                  <a:pt x="893754" y="598143"/>
                  <a:pt x="896174" y="590746"/>
                  <a:pt x="890301" y="590763"/>
                </a:cubicBezTo>
                <a:close/>
                <a:moveTo>
                  <a:pt x="890312" y="524356"/>
                </a:moveTo>
                <a:cubicBezTo>
                  <a:pt x="829957" y="523706"/>
                  <a:pt x="838055" y="526171"/>
                  <a:pt x="837937" y="518582"/>
                </a:cubicBezTo>
                <a:cubicBezTo>
                  <a:pt x="836877" y="450438"/>
                  <a:pt x="833507" y="460768"/>
                  <a:pt x="848549" y="461095"/>
                </a:cubicBezTo>
                <a:cubicBezTo>
                  <a:pt x="900843" y="462218"/>
                  <a:pt x="891977" y="456409"/>
                  <a:pt x="892203" y="471224"/>
                </a:cubicBezTo>
                <a:cubicBezTo>
                  <a:pt x="893135" y="530624"/>
                  <a:pt x="895311" y="524405"/>
                  <a:pt x="890312" y="524356"/>
                </a:cubicBezTo>
                <a:close/>
                <a:moveTo>
                  <a:pt x="827718" y="657107"/>
                </a:moveTo>
                <a:cubicBezTo>
                  <a:pt x="806821" y="657107"/>
                  <a:pt x="806943" y="657218"/>
                  <a:pt x="786001" y="657218"/>
                </a:cubicBezTo>
                <a:cubicBezTo>
                  <a:pt x="780431" y="657218"/>
                  <a:pt x="782131" y="663837"/>
                  <a:pt x="781328" y="613451"/>
                </a:cubicBezTo>
                <a:cubicBezTo>
                  <a:pt x="780966" y="590367"/>
                  <a:pt x="779485" y="593898"/>
                  <a:pt x="786001" y="593898"/>
                </a:cubicBezTo>
                <a:cubicBezTo>
                  <a:pt x="828528" y="593878"/>
                  <a:pt x="829623" y="593871"/>
                  <a:pt x="836432" y="593888"/>
                </a:cubicBezTo>
                <a:cubicBezTo>
                  <a:pt x="837753" y="668043"/>
                  <a:pt x="840931" y="657107"/>
                  <a:pt x="827718" y="657107"/>
                </a:cubicBezTo>
                <a:close/>
                <a:moveTo>
                  <a:pt x="827718" y="590652"/>
                </a:moveTo>
                <a:cubicBezTo>
                  <a:pt x="780827" y="590676"/>
                  <a:pt x="785886" y="590676"/>
                  <a:pt x="781039" y="590669"/>
                </a:cubicBezTo>
                <a:cubicBezTo>
                  <a:pt x="780921" y="579525"/>
                  <a:pt x="780205" y="527460"/>
                  <a:pt x="780201" y="527210"/>
                </a:cubicBezTo>
                <a:cubicBezTo>
                  <a:pt x="780455" y="527210"/>
                  <a:pt x="827137" y="527092"/>
                  <a:pt x="835232" y="527134"/>
                </a:cubicBezTo>
                <a:cubicBezTo>
                  <a:pt x="836508" y="600830"/>
                  <a:pt x="840093" y="590652"/>
                  <a:pt x="827718" y="590652"/>
                </a:cubicBezTo>
                <a:close/>
                <a:moveTo>
                  <a:pt x="780239" y="723392"/>
                </a:moveTo>
                <a:cubicBezTo>
                  <a:pt x="765232" y="723427"/>
                  <a:pt x="747778" y="723827"/>
                  <a:pt x="725191" y="723462"/>
                </a:cubicBezTo>
                <a:cubicBezTo>
                  <a:pt x="724450" y="679966"/>
                  <a:pt x="724916" y="688712"/>
                  <a:pt x="724482" y="660872"/>
                </a:cubicBezTo>
                <a:cubicBezTo>
                  <a:pt x="724464" y="659878"/>
                  <a:pt x="720334" y="660284"/>
                  <a:pt x="779231" y="660437"/>
                </a:cubicBezTo>
                <a:cubicBezTo>
                  <a:pt x="780132" y="717365"/>
                  <a:pt x="780107" y="716068"/>
                  <a:pt x="780239" y="723392"/>
                </a:cubicBezTo>
                <a:close/>
                <a:moveTo>
                  <a:pt x="724419" y="657072"/>
                </a:moveTo>
                <a:cubicBezTo>
                  <a:pt x="723366" y="590249"/>
                  <a:pt x="723174" y="593683"/>
                  <a:pt x="723421" y="593683"/>
                </a:cubicBezTo>
                <a:cubicBezTo>
                  <a:pt x="745125" y="593773"/>
                  <a:pt x="746057" y="593662"/>
                  <a:pt x="765128" y="593815"/>
                </a:cubicBezTo>
                <a:cubicBezTo>
                  <a:pt x="782454" y="593954"/>
                  <a:pt x="777986" y="582358"/>
                  <a:pt x="779175" y="657208"/>
                </a:cubicBezTo>
                <a:cubicBezTo>
                  <a:pt x="766296" y="657170"/>
                  <a:pt x="752260" y="656888"/>
                  <a:pt x="724419" y="657072"/>
                </a:cubicBezTo>
                <a:close/>
                <a:moveTo>
                  <a:pt x="723230" y="589710"/>
                </a:moveTo>
                <a:cubicBezTo>
                  <a:pt x="721669" y="521888"/>
                  <a:pt x="722708" y="527457"/>
                  <a:pt x="723421" y="527457"/>
                </a:cubicBezTo>
                <a:cubicBezTo>
                  <a:pt x="788302" y="527725"/>
                  <a:pt x="777298" y="522118"/>
                  <a:pt x="777552" y="542345"/>
                </a:cubicBezTo>
                <a:cubicBezTo>
                  <a:pt x="777802" y="564199"/>
                  <a:pt x="777979" y="568728"/>
                  <a:pt x="778177" y="589779"/>
                </a:cubicBezTo>
                <a:cubicBezTo>
                  <a:pt x="778188" y="591079"/>
                  <a:pt x="723254" y="590878"/>
                  <a:pt x="723230" y="589710"/>
                </a:cubicBezTo>
                <a:close/>
                <a:moveTo>
                  <a:pt x="765121" y="524120"/>
                </a:moveTo>
                <a:cubicBezTo>
                  <a:pt x="714603" y="524867"/>
                  <a:pt x="722472" y="526139"/>
                  <a:pt x="722350" y="518579"/>
                </a:cubicBezTo>
                <a:cubicBezTo>
                  <a:pt x="721363" y="453976"/>
                  <a:pt x="720438" y="461015"/>
                  <a:pt x="723421" y="461033"/>
                </a:cubicBezTo>
                <a:cubicBezTo>
                  <a:pt x="786275" y="461453"/>
                  <a:pt x="776501" y="457880"/>
                  <a:pt x="776710" y="471221"/>
                </a:cubicBezTo>
                <a:cubicBezTo>
                  <a:pt x="777065" y="493881"/>
                  <a:pt x="776853" y="494959"/>
                  <a:pt x="777225" y="518642"/>
                </a:cubicBezTo>
                <a:cubicBezTo>
                  <a:pt x="777329" y="525448"/>
                  <a:pt x="779739" y="523901"/>
                  <a:pt x="765121" y="524120"/>
                </a:cubicBezTo>
                <a:close/>
                <a:moveTo>
                  <a:pt x="721571" y="657090"/>
                </a:moveTo>
                <a:cubicBezTo>
                  <a:pt x="710518" y="657149"/>
                  <a:pt x="711408" y="657139"/>
                  <a:pt x="666189" y="657159"/>
                </a:cubicBezTo>
                <a:cubicBezTo>
                  <a:pt x="665817" y="631158"/>
                  <a:pt x="666266" y="639751"/>
                  <a:pt x="665442" y="594152"/>
                </a:cubicBezTo>
                <a:cubicBezTo>
                  <a:pt x="687882" y="594058"/>
                  <a:pt x="677834" y="593492"/>
                  <a:pt x="720473" y="593672"/>
                </a:cubicBezTo>
                <a:cubicBezTo>
                  <a:pt x="720678" y="602700"/>
                  <a:pt x="721540" y="655091"/>
                  <a:pt x="721571" y="657090"/>
                </a:cubicBezTo>
                <a:close/>
                <a:moveTo>
                  <a:pt x="665383" y="590919"/>
                </a:moveTo>
                <a:cubicBezTo>
                  <a:pt x="664270" y="526901"/>
                  <a:pt x="664506" y="543826"/>
                  <a:pt x="664218" y="527603"/>
                </a:cubicBezTo>
                <a:cubicBezTo>
                  <a:pt x="686728" y="527579"/>
                  <a:pt x="685355" y="527300"/>
                  <a:pt x="719624" y="527443"/>
                </a:cubicBezTo>
                <a:cubicBezTo>
                  <a:pt x="719795" y="542831"/>
                  <a:pt x="719555" y="555245"/>
                  <a:pt x="720386" y="589797"/>
                </a:cubicBezTo>
                <a:cubicBezTo>
                  <a:pt x="720396" y="590447"/>
                  <a:pt x="725236" y="590662"/>
                  <a:pt x="665383" y="590919"/>
                </a:cubicBezTo>
                <a:close/>
                <a:moveTo>
                  <a:pt x="664159" y="524377"/>
                </a:moveTo>
                <a:cubicBezTo>
                  <a:pt x="663710" y="497677"/>
                  <a:pt x="663950" y="498108"/>
                  <a:pt x="663373" y="461012"/>
                </a:cubicBezTo>
                <a:cubicBezTo>
                  <a:pt x="728418" y="461001"/>
                  <a:pt x="718470" y="457546"/>
                  <a:pt x="718682" y="471221"/>
                </a:cubicBezTo>
                <a:cubicBezTo>
                  <a:pt x="719009" y="492269"/>
                  <a:pt x="719110" y="494153"/>
                  <a:pt x="719499" y="518635"/>
                </a:cubicBezTo>
                <a:cubicBezTo>
                  <a:pt x="719621" y="526157"/>
                  <a:pt x="728456" y="524308"/>
                  <a:pt x="664159" y="524377"/>
                </a:cubicBezTo>
                <a:close/>
                <a:moveTo>
                  <a:pt x="663390" y="660385"/>
                </a:moveTo>
                <a:cubicBezTo>
                  <a:pt x="663742" y="683696"/>
                  <a:pt x="664607" y="699689"/>
                  <a:pt x="664625" y="723549"/>
                </a:cubicBezTo>
                <a:cubicBezTo>
                  <a:pt x="646346" y="723584"/>
                  <a:pt x="639110" y="723333"/>
                  <a:pt x="609215" y="723333"/>
                </a:cubicBezTo>
                <a:cubicBezTo>
                  <a:pt x="608505" y="697377"/>
                  <a:pt x="608867" y="683703"/>
                  <a:pt x="608485" y="660371"/>
                </a:cubicBezTo>
                <a:cubicBezTo>
                  <a:pt x="615609" y="660416"/>
                  <a:pt x="617115" y="660406"/>
                  <a:pt x="663390" y="660385"/>
                </a:cubicBezTo>
                <a:close/>
                <a:moveTo>
                  <a:pt x="619187" y="657177"/>
                </a:moveTo>
                <a:cubicBezTo>
                  <a:pt x="605484" y="657177"/>
                  <a:pt x="608679" y="661098"/>
                  <a:pt x="607956" y="637134"/>
                </a:cubicBezTo>
                <a:cubicBezTo>
                  <a:pt x="607528" y="623000"/>
                  <a:pt x="607219" y="607121"/>
                  <a:pt x="607292" y="594058"/>
                </a:cubicBezTo>
                <a:cubicBezTo>
                  <a:pt x="609201" y="594069"/>
                  <a:pt x="655584" y="594170"/>
                  <a:pt x="662591" y="594159"/>
                </a:cubicBezTo>
                <a:cubicBezTo>
                  <a:pt x="663408" y="639522"/>
                  <a:pt x="662984" y="632219"/>
                  <a:pt x="663342" y="657159"/>
                </a:cubicBezTo>
                <a:lnTo>
                  <a:pt x="619187" y="657177"/>
                </a:lnTo>
                <a:close/>
                <a:moveTo>
                  <a:pt x="607417" y="779507"/>
                </a:moveTo>
                <a:cubicBezTo>
                  <a:pt x="607431" y="792271"/>
                  <a:pt x="617368" y="790310"/>
                  <a:pt x="556628" y="790067"/>
                </a:cubicBezTo>
                <a:cubicBezTo>
                  <a:pt x="552570" y="790049"/>
                  <a:pt x="551180" y="799278"/>
                  <a:pt x="551611" y="732128"/>
                </a:cubicBezTo>
                <a:cubicBezTo>
                  <a:pt x="551656" y="724727"/>
                  <a:pt x="542877" y="726563"/>
                  <a:pt x="606461" y="726563"/>
                </a:cubicBezTo>
                <a:cubicBezTo>
                  <a:pt x="606941" y="742486"/>
                  <a:pt x="607389" y="754336"/>
                  <a:pt x="607417" y="779507"/>
                </a:cubicBezTo>
                <a:close/>
                <a:moveTo>
                  <a:pt x="551635" y="723365"/>
                </a:moveTo>
                <a:cubicBezTo>
                  <a:pt x="551590" y="693748"/>
                  <a:pt x="550564" y="683727"/>
                  <a:pt x="550269" y="660416"/>
                </a:cubicBezTo>
                <a:cubicBezTo>
                  <a:pt x="576301" y="660090"/>
                  <a:pt x="565432" y="660010"/>
                  <a:pt x="605633" y="660350"/>
                </a:cubicBezTo>
                <a:cubicBezTo>
                  <a:pt x="606040" y="685288"/>
                  <a:pt x="605630" y="696362"/>
                  <a:pt x="606360" y="723333"/>
                </a:cubicBezTo>
                <a:cubicBezTo>
                  <a:pt x="556990" y="723337"/>
                  <a:pt x="571778" y="723333"/>
                  <a:pt x="551635" y="723365"/>
                </a:cubicBezTo>
                <a:close/>
                <a:moveTo>
                  <a:pt x="598346" y="657041"/>
                </a:moveTo>
                <a:cubicBezTo>
                  <a:pt x="584980" y="656860"/>
                  <a:pt x="570296" y="656843"/>
                  <a:pt x="556604" y="657083"/>
                </a:cubicBezTo>
                <a:cubicBezTo>
                  <a:pt x="546082" y="657267"/>
                  <a:pt x="551889" y="665224"/>
                  <a:pt x="549535" y="593898"/>
                </a:cubicBezTo>
                <a:cubicBezTo>
                  <a:pt x="596346" y="593791"/>
                  <a:pt x="582779" y="593850"/>
                  <a:pt x="604444" y="594034"/>
                </a:cubicBezTo>
                <a:cubicBezTo>
                  <a:pt x="604055" y="665165"/>
                  <a:pt x="610380" y="657187"/>
                  <a:pt x="598346" y="657041"/>
                </a:cubicBezTo>
                <a:close/>
                <a:moveTo>
                  <a:pt x="604472" y="589738"/>
                </a:moveTo>
                <a:cubicBezTo>
                  <a:pt x="604458" y="591500"/>
                  <a:pt x="610077" y="590436"/>
                  <a:pt x="556614" y="590648"/>
                </a:cubicBezTo>
                <a:cubicBezTo>
                  <a:pt x="546771" y="590676"/>
                  <a:pt x="549208" y="600423"/>
                  <a:pt x="548433" y="541893"/>
                </a:cubicBezTo>
                <a:cubicBezTo>
                  <a:pt x="548214" y="524600"/>
                  <a:pt x="546065" y="527412"/>
                  <a:pt x="556600" y="527568"/>
                </a:cubicBezTo>
                <a:cubicBezTo>
                  <a:pt x="569629" y="527777"/>
                  <a:pt x="574483" y="527728"/>
                  <a:pt x="603777" y="527735"/>
                </a:cubicBezTo>
                <a:cubicBezTo>
                  <a:pt x="604503" y="573699"/>
                  <a:pt x="604594" y="575145"/>
                  <a:pt x="604472" y="589738"/>
                </a:cubicBezTo>
                <a:close/>
                <a:moveTo>
                  <a:pt x="548186" y="524231"/>
                </a:moveTo>
                <a:cubicBezTo>
                  <a:pt x="547776" y="497549"/>
                  <a:pt x="547668" y="494038"/>
                  <a:pt x="547160" y="460908"/>
                </a:cubicBezTo>
                <a:cubicBezTo>
                  <a:pt x="562570" y="460807"/>
                  <a:pt x="567480" y="460497"/>
                  <a:pt x="602521" y="460862"/>
                </a:cubicBezTo>
                <a:cubicBezTo>
                  <a:pt x="603266" y="509479"/>
                  <a:pt x="603026" y="480412"/>
                  <a:pt x="603725" y="524509"/>
                </a:cubicBezTo>
                <a:cubicBezTo>
                  <a:pt x="547045" y="524499"/>
                  <a:pt x="571385" y="524447"/>
                  <a:pt x="548186" y="524231"/>
                </a:cubicBezTo>
                <a:close/>
                <a:moveTo>
                  <a:pt x="547282" y="637186"/>
                </a:moveTo>
                <a:cubicBezTo>
                  <a:pt x="547198" y="662909"/>
                  <a:pt x="558986" y="657389"/>
                  <a:pt x="492272" y="657284"/>
                </a:cubicBezTo>
                <a:cubicBezTo>
                  <a:pt x="491594" y="614073"/>
                  <a:pt x="491434" y="603579"/>
                  <a:pt x="491274" y="594229"/>
                </a:cubicBezTo>
                <a:cubicBezTo>
                  <a:pt x="516945" y="594222"/>
                  <a:pt x="505151" y="593975"/>
                  <a:pt x="546677" y="593905"/>
                </a:cubicBezTo>
                <a:cubicBezTo>
                  <a:pt x="547059" y="605345"/>
                  <a:pt x="547334" y="620442"/>
                  <a:pt x="547282" y="637186"/>
                </a:cubicBezTo>
                <a:close/>
                <a:moveTo>
                  <a:pt x="535759" y="590687"/>
                </a:moveTo>
                <a:cubicBezTo>
                  <a:pt x="486288" y="590687"/>
                  <a:pt x="491236" y="592018"/>
                  <a:pt x="491194" y="589727"/>
                </a:cubicBezTo>
                <a:cubicBezTo>
                  <a:pt x="489946" y="519274"/>
                  <a:pt x="489914" y="527651"/>
                  <a:pt x="494042" y="527651"/>
                </a:cubicBezTo>
                <a:cubicBezTo>
                  <a:pt x="555832" y="527651"/>
                  <a:pt x="545335" y="522861"/>
                  <a:pt x="545582" y="541949"/>
                </a:cubicBezTo>
                <a:cubicBezTo>
                  <a:pt x="545884" y="564783"/>
                  <a:pt x="546037" y="575764"/>
                  <a:pt x="546534" y="589824"/>
                </a:cubicBezTo>
                <a:cubicBezTo>
                  <a:pt x="546576" y="590961"/>
                  <a:pt x="548196" y="590687"/>
                  <a:pt x="535759" y="590687"/>
                </a:cubicBezTo>
                <a:close/>
                <a:moveTo>
                  <a:pt x="535759" y="524182"/>
                </a:moveTo>
                <a:cubicBezTo>
                  <a:pt x="483364" y="524182"/>
                  <a:pt x="490676" y="526692"/>
                  <a:pt x="490544" y="518575"/>
                </a:cubicBezTo>
                <a:cubicBezTo>
                  <a:pt x="489508" y="452388"/>
                  <a:pt x="486834" y="460918"/>
                  <a:pt x="494038" y="460918"/>
                </a:cubicBezTo>
                <a:cubicBezTo>
                  <a:pt x="531183" y="460935"/>
                  <a:pt x="537362" y="460953"/>
                  <a:pt x="544313" y="460921"/>
                </a:cubicBezTo>
                <a:cubicBezTo>
                  <a:pt x="545439" y="534673"/>
                  <a:pt x="549326" y="524182"/>
                  <a:pt x="535759" y="524182"/>
                </a:cubicBezTo>
                <a:close/>
                <a:moveTo>
                  <a:pt x="489424" y="657278"/>
                </a:moveTo>
                <a:cubicBezTo>
                  <a:pt x="473645" y="657215"/>
                  <a:pt x="456914" y="656464"/>
                  <a:pt x="434365" y="657041"/>
                </a:cubicBezTo>
                <a:cubicBezTo>
                  <a:pt x="434094" y="636529"/>
                  <a:pt x="434626" y="619858"/>
                  <a:pt x="433625" y="594086"/>
                </a:cubicBezTo>
                <a:cubicBezTo>
                  <a:pt x="445669" y="594305"/>
                  <a:pt x="452255" y="594243"/>
                  <a:pt x="488419" y="594229"/>
                </a:cubicBezTo>
                <a:cubicBezTo>
                  <a:pt x="488638" y="606683"/>
                  <a:pt x="488743" y="613712"/>
                  <a:pt x="489424" y="657278"/>
                </a:cubicBezTo>
                <a:close/>
                <a:moveTo>
                  <a:pt x="432610" y="523974"/>
                </a:moveTo>
                <a:cubicBezTo>
                  <a:pt x="432331" y="500403"/>
                  <a:pt x="431789" y="492859"/>
                  <a:pt x="431375" y="461008"/>
                </a:cubicBezTo>
                <a:cubicBezTo>
                  <a:pt x="435231" y="461008"/>
                  <a:pt x="470742" y="460967"/>
                  <a:pt x="486420" y="460925"/>
                </a:cubicBezTo>
                <a:cubicBezTo>
                  <a:pt x="486952" y="498216"/>
                  <a:pt x="487463" y="497076"/>
                  <a:pt x="487780" y="524398"/>
                </a:cubicBezTo>
                <a:cubicBezTo>
                  <a:pt x="461883" y="524255"/>
                  <a:pt x="486816" y="523929"/>
                  <a:pt x="432610" y="523974"/>
                </a:cubicBezTo>
                <a:close/>
                <a:moveTo>
                  <a:pt x="431445" y="657121"/>
                </a:moveTo>
                <a:cubicBezTo>
                  <a:pt x="405478" y="657868"/>
                  <a:pt x="391591" y="657048"/>
                  <a:pt x="376866" y="656926"/>
                </a:cubicBezTo>
                <a:cubicBezTo>
                  <a:pt x="375687" y="582243"/>
                  <a:pt x="371226" y="594312"/>
                  <a:pt x="389800" y="594013"/>
                </a:cubicBezTo>
                <a:cubicBezTo>
                  <a:pt x="403521" y="593791"/>
                  <a:pt x="416608" y="593770"/>
                  <a:pt x="430770" y="594037"/>
                </a:cubicBezTo>
                <a:cubicBezTo>
                  <a:pt x="431417" y="610615"/>
                  <a:pt x="431692" y="657111"/>
                  <a:pt x="431445" y="657121"/>
                </a:cubicBezTo>
                <a:close/>
                <a:moveTo>
                  <a:pt x="410635" y="523991"/>
                </a:moveTo>
                <a:cubicBezTo>
                  <a:pt x="391254" y="523991"/>
                  <a:pt x="390663" y="524217"/>
                  <a:pt x="374501" y="524262"/>
                </a:cubicBezTo>
                <a:cubicBezTo>
                  <a:pt x="373890" y="480064"/>
                  <a:pt x="373775" y="472281"/>
                  <a:pt x="373580" y="461304"/>
                </a:cubicBezTo>
                <a:cubicBezTo>
                  <a:pt x="437484" y="461109"/>
                  <a:pt x="428448" y="456938"/>
                  <a:pt x="428674" y="471224"/>
                </a:cubicBezTo>
                <a:cubicBezTo>
                  <a:pt x="429675" y="535146"/>
                  <a:pt x="435012" y="523970"/>
                  <a:pt x="410635" y="523991"/>
                </a:cubicBezTo>
                <a:close/>
                <a:moveTo>
                  <a:pt x="374022" y="656909"/>
                </a:moveTo>
                <a:cubicBezTo>
                  <a:pt x="347482" y="656777"/>
                  <a:pt x="345837" y="657622"/>
                  <a:pt x="318831" y="657382"/>
                </a:cubicBezTo>
                <a:cubicBezTo>
                  <a:pt x="317520" y="583992"/>
                  <a:pt x="313167" y="593745"/>
                  <a:pt x="327231" y="593745"/>
                </a:cubicBezTo>
                <a:cubicBezTo>
                  <a:pt x="347753" y="593745"/>
                  <a:pt x="348177" y="594180"/>
                  <a:pt x="368924" y="594180"/>
                </a:cubicBezTo>
                <a:cubicBezTo>
                  <a:pt x="374474" y="594180"/>
                  <a:pt x="372895" y="585577"/>
                  <a:pt x="374022" y="656909"/>
                </a:cubicBezTo>
                <a:close/>
                <a:moveTo>
                  <a:pt x="368924" y="590954"/>
                </a:moveTo>
                <a:cubicBezTo>
                  <a:pt x="368615" y="590954"/>
                  <a:pt x="317450" y="590791"/>
                  <a:pt x="317447" y="589762"/>
                </a:cubicBezTo>
                <a:cubicBezTo>
                  <a:pt x="317297" y="518016"/>
                  <a:pt x="311240" y="527686"/>
                  <a:pt x="327231" y="527686"/>
                </a:cubicBezTo>
                <a:cubicBezTo>
                  <a:pt x="380604" y="527686"/>
                  <a:pt x="371720" y="522677"/>
                  <a:pt x="371821" y="542334"/>
                </a:cubicBezTo>
                <a:cubicBezTo>
                  <a:pt x="372113" y="598351"/>
                  <a:pt x="374912" y="590954"/>
                  <a:pt x="368924" y="590954"/>
                </a:cubicBezTo>
                <a:close/>
                <a:moveTo>
                  <a:pt x="368924" y="524273"/>
                </a:moveTo>
                <a:cubicBezTo>
                  <a:pt x="308146" y="524273"/>
                  <a:pt x="316286" y="526956"/>
                  <a:pt x="316153" y="518589"/>
                </a:cubicBezTo>
                <a:cubicBezTo>
                  <a:pt x="315781" y="494910"/>
                  <a:pt x="316254" y="494897"/>
                  <a:pt x="315882" y="471162"/>
                </a:cubicBezTo>
                <a:cubicBezTo>
                  <a:pt x="315684" y="458519"/>
                  <a:pt x="313393" y="461102"/>
                  <a:pt x="327231" y="461102"/>
                </a:cubicBezTo>
                <a:cubicBezTo>
                  <a:pt x="379522" y="461102"/>
                  <a:pt x="370694" y="458099"/>
                  <a:pt x="370899" y="471218"/>
                </a:cubicBezTo>
                <a:cubicBezTo>
                  <a:pt x="371869" y="532459"/>
                  <a:pt x="372527" y="524273"/>
                  <a:pt x="368924" y="524273"/>
                </a:cubicBezTo>
                <a:close/>
                <a:moveTo>
                  <a:pt x="315980" y="657351"/>
                </a:moveTo>
                <a:cubicBezTo>
                  <a:pt x="295333" y="657086"/>
                  <a:pt x="309568" y="656787"/>
                  <a:pt x="260851" y="656975"/>
                </a:cubicBezTo>
                <a:cubicBezTo>
                  <a:pt x="259620" y="584489"/>
                  <a:pt x="257131" y="593745"/>
                  <a:pt x="264697" y="593683"/>
                </a:cubicBezTo>
                <a:cubicBezTo>
                  <a:pt x="277294" y="593582"/>
                  <a:pt x="287597" y="593544"/>
                  <a:pt x="306366" y="593669"/>
                </a:cubicBezTo>
                <a:cubicBezTo>
                  <a:pt x="316633" y="593749"/>
                  <a:pt x="314634" y="583064"/>
                  <a:pt x="315980" y="657351"/>
                </a:cubicBezTo>
                <a:close/>
                <a:moveTo>
                  <a:pt x="259043" y="726921"/>
                </a:moveTo>
                <a:cubicBezTo>
                  <a:pt x="259961" y="775763"/>
                  <a:pt x="259732" y="771227"/>
                  <a:pt x="259940" y="789872"/>
                </a:cubicBezTo>
                <a:cubicBezTo>
                  <a:pt x="251046" y="789750"/>
                  <a:pt x="248532" y="789778"/>
                  <a:pt x="204774" y="789768"/>
                </a:cubicBezTo>
                <a:cubicBezTo>
                  <a:pt x="204388" y="772363"/>
                  <a:pt x="204019" y="767646"/>
                  <a:pt x="203727" y="726653"/>
                </a:cubicBezTo>
                <a:cubicBezTo>
                  <a:pt x="204113" y="726656"/>
                  <a:pt x="258755" y="726921"/>
                  <a:pt x="259043" y="726921"/>
                </a:cubicBezTo>
                <a:close/>
                <a:moveTo>
                  <a:pt x="203703" y="723427"/>
                </a:moveTo>
                <a:cubicBezTo>
                  <a:pt x="203623" y="714702"/>
                  <a:pt x="203536" y="710156"/>
                  <a:pt x="202778" y="660872"/>
                </a:cubicBezTo>
                <a:cubicBezTo>
                  <a:pt x="202754" y="659248"/>
                  <a:pt x="199885" y="660406"/>
                  <a:pt x="258056" y="660215"/>
                </a:cubicBezTo>
                <a:cubicBezTo>
                  <a:pt x="258414" y="681836"/>
                  <a:pt x="258431" y="693057"/>
                  <a:pt x="258984" y="723695"/>
                </a:cubicBezTo>
                <a:cubicBezTo>
                  <a:pt x="258699" y="723691"/>
                  <a:pt x="203967" y="723427"/>
                  <a:pt x="203703" y="723427"/>
                </a:cubicBezTo>
                <a:close/>
                <a:moveTo>
                  <a:pt x="243835" y="793004"/>
                </a:moveTo>
                <a:cubicBezTo>
                  <a:pt x="264982" y="793004"/>
                  <a:pt x="259516" y="781516"/>
                  <a:pt x="260598" y="850696"/>
                </a:cubicBezTo>
                <a:cubicBezTo>
                  <a:pt x="260737" y="859539"/>
                  <a:pt x="268042" y="856296"/>
                  <a:pt x="205695" y="856070"/>
                </a:cubicBezTo>
                <a:cubicBezTo>
                  <a:pt x="205285" y="834710"/>
                  <a:pt x="205355" y="818355"/>
                  <a:pt x="204843" y="792997"/>
                </a:cubicBezTo>
                <a:lnTo>
                  <a:pt x="243835" y="793004"/>
                </a:lnTo>
                <a:close/>
                <a:moveTo>
                  <a:pt x="306383" y="590440"/>
                </a:moveTo>
                <a:cubicBezTo>
                  <a:pt x="293619" y="590339"/>
                  <a:pt x="279231" y="590328"/>
                  <a:pt x="264669" y="590447"/>
                </a:cubicBezTo>
                <a:cubicBezTo>
                  <a:pt x="257340" y="590506"/>
                  <a:pt x="259680" y="600103"/>
                  <a:pt x="258616" y="527311"/>
                </a:cubicBezTo>
                <a:cubicBezTo>
                  <a:pt x="280271" y="527777"/>
                  <a:pt x="267423" y="527829"/>
                  <a:pt x="313469" y="527700"/>
                </a:cubicBezTo>
                <a:cubicBezTo>
                  <a:pt x="314937" y="600374"/>
                  <a:pt x="317746" y="590516"/>
                  <a:pt x="306383" y="590440"/>
                </a:cubicBezTo>
                <a:close/>
                <a:moveTo>
                  <a:pt x="258004" y="656986"/>
                </a:moveTo>
                <a:cubicBezTo>
                  <a:pt x="224541" y="657107"/>
                  <a:pt x="227110" y="656815"/>
                  <a:pt x="202712" y="656812"/>
                </a:cubicBezTo>
                <a:cubicBezTo>
                  <a:pt x="201558" y="589320"/>
                  <a:pt x="200900" y="593895"/>
                  <a:pt x="202135" y="593891"/>
                </a:cubicBezTo>
                <a:cubicBezTo>
                  <a:pt x="202545" y="593891"/>
                  <a:pt x="256449" y="593739"/>
                  <a:pt x="256752" y="593735"/>
                </a:cubicBezTo>
                <a:cubicBezTo>
                  <a:pt x="257294" y="627223"/>
                  <a:pt x="257854" y="648361"/>
                  <a:pt x="258004" y="656986"/>
                </a:cubicBezTo>
                <a:close/>
                <a:moveTo>
                  <a:pt x="201425" y="589745"/>
                </a:moveTo>
                <a:cubicBezTo>
                  <a:pt x="201234" y="575746"/>
                  <a:pt x="200118" y="527422"/>
                  <a:pt x="202138" y="527422"/>
                </a:cubicBezTo>
                <a:cubicBezTo>
                  <a:pt x="266536" y="527422"/>
                  <a:pt x="255723" y="522323"/>
                  <a:pt x="255973" y="542345"/>
                </a:cubicBezTo>
                <a:cubicBezTo>
                  <a:pt x="256189" y="559610"/>
                  <a:pt x="256321" y="566841"/>
                  <a:pt x="256703" y="590506"/>
                </a:cubicBezTo>
                <a:cubicBezTo>
                  <a:pt x="194569" y="590860"/>
                  <a:pt x="201443" y="591034"/>
                  <a:pt x="201425" y="589745"/>
                </a:cubicBezTo>
                <a:close/>
                <a:moveTo>
                  <a:pt x="243835" y="523943"/>
                </a:moveTo>
                <a:cubicBezTo>
                  <a:pt x="192886" y="523943"/>
                  <a:pt x="200963" y="526755"/>
                  <a:pt x="200834" y="518575"/>
                </a:cubicBezTo>
                <a:cubicBezTo>
                  <a:pt x="199826" y="454056"/>
                  <a:pt x="198028" y="461001"/>
                  <a:pt x="202135" y="461001"/>
                </a:cubicBezTo>
                <a:cubicBezTo>
                  <a:pt x="264335" y="461001"/>
                  <a:pt x="254565" y="457880"/>
                  <a:pt x="254774" y="471224"/>
                </a:cubicBezTo>
                <a:cubicBezTo>
                  <a:pt x="255758" y="533915"/>
                  <a:pt x="259015" y="523943"/>
                  <a:pt x="243835" y="523943"/>
                </a:cubicBezTo>
                <a:close/>
                <a:moveTo>
                  <a:pt x="199916" y="660041"/>
                </a:moveTo>
                <a:cubicBezTo>
                  <a:pt x="199920" y="660347"/>
                  <a:pt x="200761" y="713413"/>
                  <a:pt x="200852" y="723427"/>
                </a:cubicBezTo>
                <a:cubicBezTo>
                  <a:pt x="183588" y="723420"/>
                  <a:pt x="204176" y="723389"/>
                  <a:pt x="145904" y="723236"/>
                </a:cubicBezTo>
                <a:cubicBezTo>
                  <a:pt x="145779" y="713531"/>
                  <a:pt x="145637" y="704959"/>
                  <a:pt x="144945" y="660875"/>
                </a:cubicBezTo>
                <a:cubicBezTo>
                  <a:pt x="144938" y="660232"/>
                  <a:pt x="140167" y="660093"/>
                  <a:pt x="199916" y="660041"/>
                </a:cubicBezTo>
                <a:close/>
                <a:moveTo>
                  <a:pt x="200880" y="726653"/>
                </a:moveTo>
                <a:cubicBezTo>
                  <a:pt x="201193" y="769429"/>
                  <a:pt x="201544" y="772603"/>
                  <a:pt x="201923" y="789768"/>
                </a:cubicBezTo>
                <a:cubicBezTo>
                  <a:pt x="201624" y="789768"/>
                  <a:pt x="147260" y="789872"/>
                  <a:pt x="146850" y="789876"/>
                </a:cubicBezTo>
                <a:cubicBezTo>
                  <a:pt x="145939" y="730737"/>
                  <a:pt x="146252" y="751336"/>
                  <a:pt x="145943" y="726462"/>
                </a:cubicBezTo>
                <a:cubicBezTo>
                  <a:pt x="198366" y="726583"/>
                  <a:pt x="181481" y="726646"/>
                  <a:pt x="200880" y="726653"/>
                </a:cubicBezTo>
                <a:close/>
                <a:moveTo>
                  <a:pt x="201992" y="792997"/>
                </a:moveTo>
                <a:cubicBezTo>
                  <a:pt x="202535" y="819864"/>
                  <a:pt x="202378" y="831446"/>
                  <a:pt x="202848" y="856063"/>
                </a:cubicBezTo>
                <a:cubicBezTo>
                  <a:pt x="202500" y="856063"/>
                  <a:pt x="196499" y="856039"/>
                  <a:pt x="147629" y="856182"/>
                </a:cubicBezTo>
                <a:cubicBezTo>
                  <a:pt x="147153" y="826899"/>
                  <a:pt x="147486" y="831199"/>
                  <a:pt x="146902" y="793105"/>
                </a:cubicBezTo>
                <a:cubicBezTo>
                  <a:pt x="147587" y="793105"/>
                  <a:pt x="198640" y="792997"/>
                  <a:pt x="201992" y="792997"/>
                </a:cubicBezTo>
                <a:close/>
                <a:moveTo>
                  <a:pt x="202135" y="859289"/>
                </a:moveTo>
                <a:cubicBezTo>
                  <a:pt x="203307" y="859289"/>
                  <a:pt x="202768" y="857614"/>
                  <a:pt x="203348" y="874445"/>
                </a:cubicBezTo>
                <a:cubicBezTo>
                  <a:pt x="205208" y="928473"/>
                  <a:pt x="204795" y="923023"/>
                  <a:pt x="202135" y="923023"/>
                </a:cubicBezTo>
                <a:cubicBezTo>
                  <a:pt x="201791" y="923023"/>
                  <a:pt x="148874" y="923033"/>
                  <a:pt x="148839" y="921782"/>
                </a:cubicBezTo>
                <a:cubicBezTo>
                  <a:pt x="148404" y="906411"/>
                  <a:pt x="148439" y="905775"/>
                  <a:pt x="147685" y="859414"/>
                </a:cubicBezTo>
                <a:cubicBezTo>
                  <a:pt x="148070" y="859414"/>
                  <a:pt x="201825" y="859289"/>
                  <a:pt x="202135" y="859289"/>
                </a:cubicBezTo>
                <a:close/>
                <a:moveTo>
                  <a:pt x="160456" y="925859"/>
                </a:moveTo>
                <a:cubicBezTo>
                  <a:pt x="181210" y="925859"/>
                  <a:pt x="181283" y="926252"/>
                  <a:pt x="202138" y="926252"/>
                </a:cubicBezTo>
                <a:cubicBezTo>
                  <a:pt x="205497" y="926252"/>
                  <a:pt x="203832" y="919290"/>
                  <a:pt x="204812" y="988978"/>
                </a:cubicBezTo>
                <a:cubicBezTo>
                  <a:pt x="203456" y="988974"/>
                  <a:pt x="150480" y="989273"/>
                  <a:pt x="150223" y="989277"/>
                </a:cubicBezTo>
                <a:cubicBezTo>
                  <a:pt x="148981" y="914576"/>
                  <a:pt x="145021" y="925859"/>
                  <a:pt x="160456" y="925859"/>
                </a:cubicBezTo>
                <a:close/>
                <a:moveTo>
                  <a:pt x="205761" y="859296"/>
                </a:moveTo>
                <a:cubicBezTo>
                  <a:pt x="224287" y="859369"/>
                  <a:pt x="223174" y="859894"/>
                  <a:pt x="243835" y="859894"/>
                </a:cubicBezTo>
                <a:cubicBezTo>
                  <a:pt x="266053" y="859894"/>
                  <a:pt x="260229" y="846723"/>
                  <a:pt x="262107" y="921879"/>
                </a:cubicBezTo>
                <a:cubicBezTo>
                  <a:pt x="262141" y="923280"/>
                  <a:pt x="269085" y="922912"/>
                  <a:pt x="207041" y="923019"/>
                </a:cubicBezTo>
                <a:cubicBezTo>
                  <a:pt x="206895" y="886879"/>
                  <a:pt x="206067" y="873527"/>
                  <a:pt x="205761" y="859296"/>
                </a:cubicBezTo>
                <a:close/>
                <a:moveTo>
                  <a:pt x="262214" y="926155"/>
                </a:moveTo>
                <a:cubicBezTo>
                  <a:pt x="263136" y="963895"/>
                  <a:pt x="262451" y="966442"/>
                  <a:pt x="262746" y="989256"/>
                </a:cubicBezTo>
                <a:cubicBezTo>
                  <a:pt x="211617" y="989291"/>
                  <a:pt x="231422" y="989051"/>
                  <a:pt x="207656" y="988981"/>
                </a:cubicBezTo>
                <a:cubicBezTo>
                  <a:pt x="207653" y="988707"/>
                  <a:pt x="207062" y="926516"/>
                  <a:pt x="207058" y="926245"/>
                </a:cubicBezTo>
                <a:cubicBezTo>
                  <a:pt x="222694" y="926221"/>
                  <a:pt x="239127" y="925919"/>
                  <a:pt x="262214" y="926155"/>
                </a:cubicBezTo>
                <a:close/>
                <a:moveTo>
                  <a:pt x="262795" y="992482"/>
                </a:moveTo>
                <a:cubicBezTo>
                  <a:pt x="262798" y="992739"/>
                  <a:pt x="263630" y="1045850"/>
                  <a:pt x="263876" y="1055718"/>
                </a:cubicBezTo>
                <a:cubicBezTo>
                  <a:pt x="234019" y="1055524"/>
                  <a:pt x="221836" y="1055830"/>
                  <a:pt x="208880" y="1055868"/>
                </a:cubicBezTo>
                <a:cubicBezTo>
                  <a:pt x="208877" y="1055621"/>
                  <a:pt x="207726" y="993330"/>
                  <a:pt x="207708" y="992211"/>
                </a:cubicBezTo>
                <a:cubicBezTo>
                  <a:pt x="233859" y="992294"/>
                  <a:pt x="209923" y="992520"/>
                  <a:pt x="262795" y="992482"/>
                </a:cubicBezTo>
                <a:close/>
                <a:moveTo>
                  <a:pt x="263956" y="1058951"/>
                </a:moveTo>
                <a:cubicBezTo>
                  <a:pt x="265052" y="1099214"/>
                  <a:pt x="264763" y="1103455"/>
                  <a:pt x="264944" y="1122101"/>
                </a:cubicBezTo>
                <a:cubicBezTo>
                  <a:pt x="243699" y="1121861"/>
                  <a:pt x="217635" y="1122118"/>
                  <a:pt x="209798" y="1122139"/>
                </a:cubicBezTo>
                <a:cubicBezTo>
                  <a:pt x="209621" y="1104387"/>
                  <a:pt x="209871" y="1105155"/>
                  <a:pt x="208939" y="1059094"/>
                </a:cubicBezTo>
                <a:cubicBezTo>
                  <a:pt x="226064" y="1059052"/>
                  <a:pt x="232423" y="1058746"/>
                  <a:pt x="263956" y="1058951"/>
                </a:cubicBezTo>
                <a:close/>
                <a:moveTo>
                  <a:pt x="264669" y="1125337"/>
                </a:moveTo>
                <a:cubicBezTo>
                  <a:pt x="265375" y="1125341"/>
                  <a:pt x="264624" y="1121670"/>
                  <a:pt x="265935" y="1188327"/>
                </a:cubicBezTo>
                <a:cubicBezTo>
                  <a:pt x="234322" y="1188150"/>
                  <a:pt x="225455" y="1188341"/>
                  <a:pt x="211172" y="1188379"/>
                </a:cubicBezTo>
                <a:cubicBezTo>
                  <a:pt x="210678" y="1155499"/>
                  <a:pt x="210195" y="1157091"/>
                  <a:pt x="209829" y="1125372"/>
                </a:cubicBezTo>
                <a:cubicBezTo>
                  <a:pt x="227173" y="1125334"/>
                  <a:pt x="238744" y="1125090"/>
                  <a:pt x="264669" y="1125337"/>
                </a:cubicBezTo>
                <a:close/>
                <a:moveTo>
                  <a:pt x="265646" y="992986"/>
                </a:moveTo>
                <a:cubicBezTo>
                  <a:pt x="265632" y="992078"/>
                  <a:pt x="261248" y="992537"/>
                  <a:pt x="321261" y="992669"/>
                </a:cubicBezTo>
                <a:cubicBezTo>
                  <a:pt x="321345" y="997824"/>
                  <a:pt x="322012" y="1054158"/>
                  <a:pt x="322023" y="1055715"/>
                </a:cubicBezTo>
                <a:cubicBezTo>
                  <a:pt x="305482" y="1055725"/>
                  <a:pt x="287628" y="1055871"/>
                  <a:pt x="266717" y="1055736"/>
                </a:cubicBezTo>
                <a:cubicBezTo>
                  <a:pt x="266502" y="1046858"/>
                  <a:pt x="266453" y="1042370"/>
                  <a:pt x="265646" y="992986"/>
                </a:cubicBezTo>
                <a:close/>
                <a:moveTo>
                  <a:pt x="322044" y="1058944"/>
                </a:moveTo>
                <a:cubicBezTo>
                  <a:pt x="322172" y="1094626"/>
                  <a:pt x="322555" y="1102364"/>
                  <a:pt x="322948" y="1122236"/>
                </a:cubicBezTo>
                <a:cubicBezTo>
                  <a:pt x="279846" y="1122202"/>
                  <a:pt x="277287" y="1122216"/>
                  <a:pt x="267795" y="1122129"/>
                </a:cubicBezTo>
                <a:cubicBezTo>
                  <a:pt x="267632" y="1104616"/>
                  <a:pt x="267878" y="1098690"/>
                  <a:pt x="266808" y="1058969"/>
                </a:cubicBezTo>
                <a:cubicBezTo>
                  <a:pt x="286999" y="1059094"/>
                  <a:pt x="309272" y="1058955"/>
                  <a:pt x="322044" y="1058944"/>
                </a:cubicBezTo>
                <a:close/>
                <a:moveTo>
                  <a:pt x="285528" y="1125434"/>
                </a:moveTo>
                <a:cubicBezTo>
                  <a:pt x="330211" y="1125473"/>
                  <a:pt x="322968" y="1122160"/>
                  <a:pt x="323174" y="1135411"/>
                </a:cubicBezTo>
                <a:cubicBezTo>
                  <a:pt x="323500" y="1156309"/>
                  <a:pt x="323469" y="1159430"/>
                  <a:pt x="323834" y="1182873"/>
                </a:cubicBezTo>
                <a:cubicBezTo>
                  <a:pt x="323949" y="1190256"/>
                  <a:pt x="332829" y="1188671"/>
                  <a:pt x="268779" y="1188341"/>
                </a:cubicBezTo>
                <a:cubicBezTo>
                  <a:pt x="268696" y="1184131"/>
                  <a:pt x="268751" y="1187580"/>
                  <a:pt x="267955" y="1135355"/>
                </a:cubicBezTo>
                <a:cubicBezTo>
                  <a:pt x="267764" y="1122688"/>
                  <a:pt x="264283" y="1125434"/>
                  <a:pt x="285528" y="1125434"/>
                </a:cubicBezTo>
                <a:close/>
                <a:moveTo>
                  <a:pt x="322572" y="925839"/>
                </a:moveTo>
                <a:cubicBezTo>
                  <a:pt x="322819" y="925839"/>
                  <a:pt x="366483" y="925741"/>
                  <a:pt x="377937" y="925759"/>
                </a:cubicBezTo>
                <a:cubicBezTo>
                  <a:pt x="378820" y="1000595"/>
                  <a:pt x="381803" y="989127"/>
                  <a:pt x="368924" y="989127"/>
                </a:cubicBezTo>
                <a:cubicBezTo>
                  <a:pt x="348166" y="989127"/>
                  <a:pt x="347711" y="989451"/>
                  <a:pt x="327231" y="989451"/>
                </a:cubicBezTo>
                <a:cubicBezTo>
                  <a:pt x="323083" y="989451"/>
                  <a:pt x="323904" y="997890"/>
                  <a:pt x="322572" y="925839"/>
                </a:cubicBezTo>
                <a:close/>
                <a:moveTo>
                  <a:pt x="327231" y="992676"/>
                </a:moveTo>
                <a:cubicBezTo>
                  <a:pt x="382909" y="992676"/>
                  <a:pt x="378716" y="991613"/>
                  <a:pt x="378740" y="993041"/>
                </a:cubicBezTo>
                <a:cubicBezTo>
                  <a:pt x="379894" y="1066501"/>
                  <a:pt x="384227" y="1055920"/>
                  <a:pt x="368924" y="1055930"/>
                </a:cubicBezTo>
                <a:cubicBezTo>
                  <a:pt x="348573" y="1055930"/>
                  <a:pt x="348587" y="1055715"/>
                  <a:pt x="327231" y="1055715"/>
                </a:cubicBezTo>
                <a:cubicBezTo>
                  <a:pt x="324036" y="1055715"/>
                  <a:pt x="324975" y="1058030"/>
                  <a:pt x="324700" y="1040441"/>
                </a:cubicBezTo>
                <a:cubicBezTo>
                  <a:pt x="323838" y="985332"/>
                  <a:pt x="322909" y="992676"/>
                  <a:pt x="327231" y="992676"/>
                </a:cubicBezTo>
                <a:close/>
                <a:moveTo>
                  <a:pt x="327231" y="1058944"/>
                </a:moveTo>
                <a:cubicBezTo>
                  <a:pt x="388434" y="1058944"/>
                  <a:pt x="380020" y="1057522"/>
                  <a:pt x="380186" y="1064242"/>
                </a:cubicBezTo>
                <a:cubicBezTo>
                  <a:pt x="381841" y="1133210"/>
                  <a:pt x="383570" y="1121878"/>
                  <a:pt x="368924" y="1121878"/>
                </a:cubicBezTo>
                <a:cubicBezTo>
                  <a:pt x="317037" y="1121878"/>
                  <a:pt x="325910" y="1126641"/>
                  <a:pt x="325566" y="1111614"/>
                </a:cubicBezTo>
                <a:cubicBezTo>
                  <a:pt x="324206" y="1052465"/>
                  <a:pt x="324544" y="1058944"/>
                  <a:pt x="327231" y="1058944"/>
                </a:cubicBezTo>
                <a:close/>
                <a:moveTo>
                  <a:pt x="380781" y="925766"/>
                </a:moveTo>
                <a:cubicBezTo>
                  <a:pt x="436806" y="925877"/>
                  <a:pt x="411501" y="925773"/>
                  <a:pt x="435774" y="925953"/>
                </a:cubicBezTo>
                <a:cubicBezTo>
                  <a:pt x="437773" y="999455"/>
                  <a:pt x="437613" y="989312"/>
                  <a:pt x="431511" y="989166"/>
                </a:cubicBezTo>
                <a:cubicBezTo>
                  <a:pt x="370997" y="987699"/>
                  <a:pt x="381490" y="996107"/>
                  <a:pt x="381320" y="969275"/>
                </a:cubicBezTo>
                <a:cubicBezTo>
                  <a:pt x="381209" y="951044"/>
                  <a:pt x="381024" y="946108"/>
                  <a:pt x="380781" y="925766"/>
                </a:cubicBezTo>
                <a:close/>
                <a:moveTo>
                  <a:pt x="389793" y="992249"/>
                </a:moveTo>
                <a:cubicBezTo>
                  <a:pt x="441629" y="991759"/>
                  <a:pt x="436612" y="992788"/>
                  <a:pt x="436619" y="993041"/>
                </a:cubicBezTo>
                <a:cubicBezTo>
                  <a:pt x="437745" y="1065041"/>
                  <a:pt x="441469" y="1055711"/>
                  <a:pt x="431469" y="1055805"/>
                </a:cubicBezTo>
                <a:cubicBezTo>
                  <a:pt x="417603" y="1055917"/>
                  <a:pt x="419522" y="1055889"/>
                  <a:pt x="382839" y="1055920"/>
                </a:cubicBezTo>
                <a:cubicBezTo>
                  <a:pt x="381240" y="982147"/>
                  <a:pt x="378538" y="992371"/>
                  <a:pt x="389793" y="992249"/>
                </a:cubicBezTo>
                <a:close/>
                <a:moveTo>
                  <a:pt x="438211" y="1058982"/>
                </a:moveTo>
                <a:cubicBezTo>
                  <a:pt x="439122" y="1107418"/>
                  <a:pt x="438882" y="1103101"/>
                  <a:pt x="439108" y="1122268"/>
                </a:cubicBezTo>
                <a:cubicBezTo>
                  <a:pt x="380086" y="1121903"/>
                  <a:pt x="427693" y="1122299"/>
                  <a:pt x="383823" y="1121931"/>
                </a:cubicBezTo>
                <a:cubicBezTo>
                  <a:pt x="383663" y="1104957"/>
                  <a:pt x="383865" y="1100139"/>
                  <a:pt x="382912" y="1059149"/>
                </a:cubicBezTo>
                <a:cubicBezTo>
                  <a:pt x="436000" y="1059104"/>
                  <a:pt x="414811" y="1059135"/>
                  <a:pt x="438211" y="1058982"/>
                </a:cubicBezTo>
                <a:close/>
                <a:moveTo>
                  <a:pt x="438628" y="925971"/>
                </a:moveTo>
                <a:cubicBezTo>
                  <a:pt x="471337" y="926165"/>
                  <a:pt x="469657" y="925675"/>
                  <a:pt x="493809" y="925668"/>
                </a:cubicBezTo>
                <a:cubicBezTo>
                  <a:pt x="493684" y="974813"/>
                  <a:pt x="496357" y="989037"/>
                  <a:pt x="494045" y="989037"/>
                </a:cubicBezTo>
                <a:cubicBezTo>
                  <a:pt x="473625" y="989037"/>
                  <a:pt x="461302" y="989666"/>
                  <a:pt x="439414" y="989329"/>
                </a:cubicBezTo>
                <a:cubicBezTo>
                  <a:pt x="439132" y="969585"/>
                  <a:pt x="439383" y="953550"/>
                  <a:pt x="438628" y="925971"/>
                </a:cubicBezTo>
                <a:close/>
                <a:moveTo>
                  <a:pt x="452335" y="992642"/>
                </a:moveTo>
                <a:cubicBezTo>
                  <a:pt x="498405" y="992642"/>
                  <a:pt x="495036" y="991397"/>
                  <a:pt x="495060" y="993034"/>
                </a:cubicBezTo>
                <a:cubicBezTo>
                  <a:pt x="496152" y="1062938"/>
                  <a:pt x="496656" y="1055419"/>
                  <a:pt x="494038" y="1055419"/>
                </a:cubicBezTo>
                <a:cubicBezTo>
                  <a:pt x="430231" y="1055419"/>
                  <a:pt x="441059" y="1060717"/>
                  <a:pt x="440742" y="1040434"/>
                </a:cubicBezTo>
                <a:cubicBezTo>
                  <a:pt x="439845" y="982801"/>
                  <a:pt x="434341" y="992642"/>
                  <a:pt x="452335" y="992642"/>
                </a:cubicBezTo>
                <a:close/>
                <a:moveTo>
                  <a:pt x="452335" y="1058944"/>
                </a:moveTo>
                <a:cubicBezTo>
                  <a:pt x="503496" y="1058944"/>
                  <a:pt x="495992" y="1056177"/>
                  <a:pt x="496187" y="1064374"/>
                </a:cubicBezTo>
                <a:cubicBezTo>
                  <a:pt x="497835" y="1129672"/>
                  <a:pt x="497150" y="1121799"/>
                  <a:pt x="494038" y="1121799"/>
                </a:cubicBezTo>
                <a:cubicBezTo>
                  <a:pt x="433308" y="1121799"/>
                  <a:pt x="441984" y="1126950"/>
                  <a:pt x="441855" y="1111631"/>
                </a:cubicBezTo>
                <a:cubicBezTo>
                  <a:pt x="441344" y="1049514"/>
                  <a:pt x="437596" y="1058944"/>
                  <a:pt x="452335" y="1058944"/>
                </a:cubicBezTo>
                <a:close/>
                <a:moveTo>
                  <a:pt x="452335" y="1125532"/>
                </a:moveTo>
                <a:cubicBezTo>
                  <a:pt x="504480" y="1125532"/>
                  <a:pt x="496778" y="1120933"/>
                  <a:pt x="497004" y="1135411"/>
                </a:cubicBezTo>
                <a:cubicBezTo>
                  <a:pt x="497953" y="1196026"/>
                  <a:pt x="500481" y="1188515"/>
                  <a:pt x="494042" y="1188515"/>
                </a:cubicBezTo>
                <a:cubicBezTo>
                  <a:pt x="434685" y="1188515"/>
                  <a:pt x="442742" y="1190312"/>
                  <a:pt x="442620" y="1182817"/>
                </a:cubicBezTo>
                <a:cubicBezTo>
                  <a:pt x="441549" y="1114367"/>
                  <a:pt x="439543" y="1125532"/>
                  <a:pt x="452335" y="1125532"/>
                </a:cubicBezTo>
                <a:close/>
                <a:moveTo>
                  <a:pt x="497908" y="992979"/>
                </a:moveTo>
                <a:cubicBezTo>
                  <a:pt x="497884" y="991314"/>
                  <a:pt x="496761" y="992895"/>
                  <a:pt x="552863" y="992645"/>
                </a:cubicBezTo>
                <a:cubicBezTo>
                  <a:pt x="553210" y="1015855"/>
                  <a:pt x="553085" y="1033392"/>
                  <a:pt x="553676" y="1055805"/>
                </a:cubicBezTo>
                <a:cubicBezTo>
                  <a:pt x="522602" y="1056153"/>
                  <a:pt x="516792" y="1055506"/>
                  <a:pt x="498833" y="1055430"/>
                </a:cubicBezTo>
                <a:cubicBezTo>
                  <a:pt x="498409" y="1035602"/>
                  <a:pt x="498270" y="1016119"/>
                  <a:pt x="497908" y="992979"/>
                </a:cubicBezTo>
                <a:close/>
                <a:moveTo>
                  <a:pt x="556621" y="926343"/>
                </a:moveTo>
                <a:cubicBezTo>
                  <a:pt x="575314" y="926318"/>
                  <a:pt x="561844" y="926318"/>
                  <a:pt x="609775" y="926325"/>
                </a:cubicBezTo>
                <a:cubicBezTo>
                  <a:pt x="610387" y="970753"/>
                  <a:pt x="610588" y="965577"/>
                  <a:pt x="610992" y="989322"/>
                </a:cubicBezTo>
                <a:cubicBezTo>
                  <a:pt x="566878" y="989350"/>
                  <a:pt x="565300" y="989343"/>
                  <a:pt x="555662" y="989398"/>
                </a:cubicBezTo>
                <a:cubicBezTo>
                  <a:pt x="554521" y="919085"/>
                  <a:pt x="553276" y="926350"/>
                  <a:pt x="556621" y="926343"/>
                </a:cubicBezTo>
                <a:close/>
                <a:moveTo>
                  <a:pt x="556625" y="992628"/>
                </a:moveTo>
                <a:cubicBezTo>
                  <a:pt x="568634" y="992565"/>
                  <a:pt x="568447" y="992579"/>
                  <a:pt x="611040" y="992548"/>
                </a:cubicBezTo>
                <a:cubicBezTo>
                  <a:pt x="611044" y="992836"/>
                  <a:pt x="611871" y="1047251"/>
                  <a:pt x="611927" y="1055343"/>
                </a:cubicBezTo>
                <a:cubicBezTo>
                  <a:pt x="611663" y="1055343"/>
                  <a:pt x="556774" y="1055767"/>
                  <a:pt x="556524" y="1055771"/>
                </a:cubicBezTo>
                <a:cubicBezTo>
                  <a:pt x="556520" y="1055524"/>
                  <a:pt x="555036" y="992638"/>
                  <a:pt x="556625" y="992628"/>
                </a:cubicBezTo>
                <a:close/>
                <a:moveTo>
                  <a:pt x="556639" y="1059000"/>
                </a:moveTo>
                <a:cubicBezTo>
                  <a:pt x="620797" y="1058221"/>
                  <a:pt x="611948" y="1056859"/>
                  <a:pt x="611965" y="1064200"/>
                </a:cubicBezTo>
                <a:cubicBezTo>
                  <a:pt x="612108" y="1132557"/>
                  <a:pt x="617448" y="1122327"/>
                  <a:pt x="598346" y="1122097"/>
                </a:cubicBezTo>
                <a:cubicBezTo>
                  <a:pt x="585133" y="1121920"/>
                  <a:pt x="570734" y="1121903"/>
                  <a:pt x="557678" y="1122129"/>
                </a:cubicBezTo>
                <a:cubicBezTo>
                  <a:pt x="557588" y="1113386"/>
                  <a:pt x="557139" y="1058993"/>
                  <a:pt x="556639" y="1059000"/>
                </a:cubicBezTo>
                <a:close/>
                <a:moveTo>
                  <a:pt x="612671" y="1125445"/>
                </a:moveTo>
                <a:cubicBezTo>
                  <a:pt x="613029" y="1151063"/>
                  <a:pt x="613189" y="1153879"/>
                  <a:pt x="613752" y="1188278"/>
                </a:cubicBezTo>
                <a:cubicBezTo>
                  <a:pt x="574625" y="1188285"/>
                  <a:pt x="569709" y="1188223"/>
                  <a:pt x="558492" y="1188497"/>
                </a:cubicBezTo>
                <a:cubicBezTo>
                  <a:pt x="558353" y="1181052"/>
                  <a:pt x="557716" y="1125622"/>
                  <a:pt x="557713" y="1125361"/>
                </a:cubicBezTo>
                <a:cubicBezTo>
                  <a:pt x="581847" y="1124937"/>
                  <a:pt x="597640" y="1125396"/>
                  <a:pt x="612671" y="1125445"/>
                </a:cubicBezTo>
                <a:close/>
                <a:moveTo>
                  <a:pt x="612626" y="926329"/>
                </a:moveTo>
                <a:cubicBezTo>
                  <a:pt x="644778" y="926332"/>
                  <a:pt x="641607" y="925630"/>
                  <a:pt x="667431" y="925797"/>
                </a:cubicBezTo>
                <a:cubicBezTo>
                  <a:pt x="667611" y="939691"/>
                  <a:pt x="667848" y="955448"/>
                  <a:pt x="668196" y="969331"/>
                </a:cubicBezTo>
                <a:cubicBezTo>
                  <a:pt x="668825" y="995426"/>
                  <a:pt x="679138" y="989319"/>
                  <a:pt x="619187" y="989319"/>
                </a:cubicBezTo>
                <a:cubicBezTo>
                  <a:pt x="611976" y="989322"/>
                  <a:pt x="613631" y="999635"/>
                  <a:pt x="612626" y="926329"/>
                </a:cubicBezTo>
                <a:close/>
                <a:moveTo>
                  <a:pt x="619187" y="992544"/>
                </a:moveTo>
                <a:cubicBezTo>
                  <a:pt x="619496" y="992544"/>
                  <a:pt x="668665" y="992596"/>
                  <a:pt x="668672" y="993034"/>
                </a:cubicBezTo>
                <a:cubicBezTo>
                  <a:pt x="669809" y="1065500"/>
                  <a:pt x="672657" y="1055618"/>
                  <a:pt x="660901" y="1055618"/>
                </a:cubicBezTo>
                <a:cubicBezTo>
                  <a:pt x="641085" y="1055618"/>
                  <a:pt x="639750" y="1055329"/>
                  <a:pt x="619187" y="1055329"/>
                </a:cubicBezTo>
                <a:cubicBezTo>
                  <a:pt x="613571" y="1055329"/>
                  <a:pt x="614882" y="1058325"/>
                  <a:pt x="614601" y="1040434"/>
                </a:cubicBezTo>
                <a:cubicBezTo>
                  <a:pt x="613707" y="983263"/>
                  <a:pt x="611680" y="992551"/>
                  <a:pt x="619187" y="992544"/>
                </a:cubicBezTo>
                <a:close/>
                <a:moveTo>
                  <a:pt x="619187" y="1058558"/>
                </a:moveTo>
                <a:cubicBezTo>
                  <a:pt x="677716" y="1058558"/>
                  <a:pt x="669597" y="1057783"/>
                  <a:pt x="669649" y="1064221"/>
                </a:cubicBezTo>
                <a:cubicBezTo>
                  <a:pt x="669778" y="1079484"/>
                  <a:pt x="669837" y="1081925"/>
                  <a:pt x="670490" y="1122295"/>
                </a:cubicBezTo>
                <a:cubicBezTo>
                  <a:pt x="658863" y="1122438"/>
                  <a:pt x="650456" y="1122282"/>
                  <a:pt x="615477" y="1122226"/>
                </a:cubicBezTo>
                <a:cubicBezTo>
                  <a:pt x="614545" y="1050543"/>
                  <a:pt x="612946" y="1058558"/>
                  <a:pt x="619187" y="1058558"/>
                </a:cubicBezTo>
                <a:close/>
                <a:moveTo>
                  <a:pt x="619187" y="1125455"/>
                </a:moveTo>
                <a:cubicBezTo>
                  <a:pt x="635828" y="1125455"/>
                  <a:pt x="657730" y="1125678"/>
                  <a:pt x="670543" y="1125521"/>
                </a:cubicBezTo>
                <a:cubicBezTo>
                  <a:pt x="671756" y="1200239"/>
                  <a:pt x="674475" y="1188633"/>
                  <a:pt x="660897" y="1188633"/>
                </a:cubicBezTo>
                <a:cubicBezTo>
                  <a:pt x="609100" y="1188633"/>
                  <a:pt x="616617" y="1189665"/>
                  <a:pt x="616513" y="1182817"/>
                </a:cubicBezTo>
                <a:cubicBezTo>
                  <a:pt x="615477" y="1116598"/>
                  <a:pt x="613916" y="1125455"/>
                  <a:pt x="619187" y="1125455"/>
                </a:cubicBezTo>
                <a:close/>
                <a:moveTo>
                  <a:pt x="671516" y="992979"/>
                </a:moveTo>
                <a:cubicBezTo>
                  <a:pt x="671506" y="992405"/>
                  <a:pt x="700483" y="992169"/>
                  <a:pt x="723414" y="992419"/>
                </a:cubicBezTo>
                <a:cubicBezTo>
                  <a:pt x="727628" y="992464"/>
                  <a:pt x="726707" y="985234"/>
                  <a:pt x="727573" y="1040500"/>
                </a:cubicBezTo>
                <a:cubicBezTo>
                  <a:pt x="727879" y="1059949"/>
                  <a:pt x="737461" y="1055353"/>
                  <a:pt x="681732" y="1055576"/>
                </a:cubicBezTo>
                <a:cubicBezTo>
                  <a:pt x="669065" y="1055625"/>
                  <a:pt x="672660" y="1065980"/>
                  <a:pt x="671516" y="992979"/>
                </a:cubicBezTo>
                <a:close/>
                <a:moveTo>
                  <a:pt x="681746" y="1058809"/>
                </a:moveTo>
                <a:cubicBezTo>
                  <a:pt x="735073" y="1058593"/>
                  <a:pt x="727868" y="1057383"/>
                  <a:pt x="728018" y="1064224"/>
                </a:cubicBezTo>
                <a:cubicBezTo>
                  <a:pt x="729489" y="1131358"/>
                  <a:pt x="729868" y="1122202"/>
                  <a:pt x="723456" y="1122035"/>
                </a:cubicBezTo>
                <a:cubicBezTo>
                  <a:pt x="709805" y="1121659"/>
                  <a:pt x="695907" y="1121642"/>
                  <a:pt x="681700" y="1122049"/>
                </a:cubicBezTo>
                <a:cubicBezTo>
                  <a:pt x="670543" y="1122355"/>
                  <a:pt x="673428" y="1128083"/>
                  <a:pt x="672778" y="1087903"/>
                </a:cubicBezTo>
                <a:cubicBezTo>
                  <a:pt x="672232" y="1052948"/>
                  <a:pt x="670320" y="1058857"/>
                  <a:pt x="681746" y="1058809"/>
                </a:cubicBezTo>
                <a:close/>
                <a:moveTo>
                  <a:pt x="681777" y="1125278"/>
                </a:moveTo>
                <a:cubicBezTo>
                  <a:pt x="696707" y="1124868"/>
                  <a:pt x="709211" y="1124892"/>
                  <a:pt x="723390" y="1125264"/>
                </a:cubicBezTo>
                <a:cubicBezTo>
                  <a:pt x="730021" y="1125445"/>
                  <a:pt x="728560" y="1123373"/>
                  <a:pt x="728748" y="1135407"/>
                </a:cubicBezTo>
                <a:cubicBezTo>
                  <a:pt x="729715" y="1197052"/>
                  <a:pt x="731648" y="1188789"/>
                  <a:pt x="723432" y="1188758"/>
                </a:cubicBezTo>
                <a:cubicBezTo>
                  <a:pt x="666586" y="1188529"/>
                  <a:pt x="674440" y="1190597"/>
                  <a:pt x="674319" y="1182814"/>
                </a:cubicBezTo>
                <a:cubicBezTo>
                  <a:pt x="673248" y="1116716"/>
                  <a:pt x="670042" y="1125615"/>
                  <a:pt x="681777" y="1125278"/>
                </a:cubicBezTo>
                <a:close/>
                <a:moveTo>
                  <a:pt x="729405" y="992979"/>
                </a:moveTo>
                <a:cubicBezTo>
                  <a:pt x="729398" y="992475"/>
                  <a:pt x="784561" y="992089"/>
                  <a:pt x="784819" y="992089"/>
                </a:cubicBezTo>
                <a:cubicBezTo>
                  <a:pt x="785284" y="1020575"/>
                  <a:pt x="784544" y="1019745"/>
                  <a:pt x="785396" y="1055479"/>
                </a:cubicBezTo>
                <a:cubicBezTo>
                  <a:pt x="719645" y="1055492"/>
                  <a:pt x="730737" y="1060790"/>
                  <a:pt x="730417" y="1040441"/>
                </a:cubicBezTo>
                <a:cubicBezTo>
                  <a:pt x="730048" y="1016700"/>
                  <a:pt x="729774" y="1016581"/>
                  <a:pt x="729405" y="992979"/>
                </a:cubicBezTo>
                <a:close/>
                <a:moveTo>
                  <a:pt x="744280" y="1125546"/>
                </a:moveTo>
                <a:cubicBezTo>
                  <a:pt x="794933" y="1125546"/>
                  <a:pt x="786324" y="1121353"/>
                  <a:pt x="786543" y="1135418"/>
                </a:cubicBezTo>
                <a:cubicBezTo>
                  <a:pt x="787465" y="1194615"/>
                  <a:pt x="789290" y="1188640"/>
                  <a:pt x="785997" y="1188640"/>
                </a:cubicBezTo>
                <a:cubicBezTo>
                  <a:pt x="724089" y="1188640"/>
                  <a:pt x="732427" y="1191257"/>
                  <a:pt x="732291" y="1182817"/>
                </a:cubicBezTo>
                <a:cubicBezTo>
                  <a:pt x="731227" y="1114652"/>
                  <a:pt x="727948" y="1125546"/>
                  <a:pt x="744280" y="1125546"/>
                </a:cubicBezTo>
                <a:close/>
                <a:moveTo>
                  <a:pt x="787666" y="992089"/>
                </a:moveTo>
                <a:cubicBezTo>
                  <a:pt x="787913" y="992089"/>
                  <a:pt x="842694" y="992322"/>
                  <a:pt x="842704" y="993034"/>
                </a:cubicBezTo>
                <a:cubicBezTo>
                  <a:pt x="843260" y="1030072"/>
                  <a:pt x="843431" y="1042158"/>
                  <a:pt x="843667" y="1055920"/>
                </a:cubicBezTo>
                <a:cubicBezTo>
                  <a:pt x="804199" y="1056209"/>
                  <a:pt x="813455" y="1055524"/>
                  <a:pt x="788250" y="1055479"/>
                </a:cubicBezTo>
                <a:cubicBezTo>
                  <a:pt x="787371" y="1019098"/>
                  <a:pt x="788136" y="1021291"/>
                  <a:pt x="787666" y="992089"/>
                </a:cubicBezTo>
                <a:close/>
                <a:moveTo>
                  <a:pt x="843723" y="1059156"/>
                </a:moveTo>
                <a:cubicBezTo>
                  <a:pt x="844474" y="1101728"/>
                  <a:pt x="843532" y="1048884"/>
                  <a:pt x="844801" y="1122129"/>
                </a:cubicBezTo>
                <a:cubicBezTo>
                  <a:pt x="833667" y="1122170"/>
                  <a:pt x="819975" y="1122174"/>
                  <a:pt x="806866" y="1122087"/>
                </a:cubicBezTo>
                <a:cubicBezTo>
                  <a:pt x="783021" y="1121931"/>
                  <a:pt x="790441" y="1133829"/>
                  <a:pt x="788483" y="1064057"/>
                </a:cubicBezTo>
                <a:cubicBezTo>
                  <a:pt x="788236" y="1055492"/>
                  <a:pt x="780625" y="1059584"/>
                  <a:pt x="843723" y="1059156"/>
                </a:cubicBezTo>
                <a:close/>
                <a:moveTo>
                  <a:pt x="844623" y="945530"/>
                </a:moveTo>
                <a:cubicBezTo>
                  <a:pt x="844265" y="922623"/>
                  <a:pt x="843014" y="926127"/>
                  <a:pt x="848591" y="926068"/>
                </a:cubicBezTo>
                <a:cubicBezTo>
                  <a:pt x="860931" y="925936"/>
                  <a:pt x="861817" y="925960"/>
                  <a:pt x="899533" y="925939"/>
                </a:cubicBezTo>
                <a:cubicBezTo>
                  <a:pt x="900266" y="999903"/>
                  <a:pt x="904571" y="989360"/>
                  <a:pt x="890322" y="989169"/>
                </a:cubicBezTo>
                <a:cubicBezTo>
                  <a:pt x="879164" y="989020"/>
                  <a:pt x="866303" y="988960"/>
                  <a:pt x="848566" y="989127"/>
                </a:cubicBezTo>
                <a:cubicBezTo>
                  <a:pt x="844446" y="989169"/>
                  <a:pt x="845399" y="995096"/>
                  <a:pt x="844623" y="945530"/>
                </a:cubicBezTo>
                <a:close/>
                <a:moveTo>
                  <a:pt x="848587" y="992364"/>
                </a:moveTo>
                <a:cubicBezTo>
                  <a:pt x="905172" y="991828"/>
                  <a:pt x="900642" y="992746"/>
                  <a:pt x="900645" y="993038"/>
                </a:cubicBezTo>
                <a:cubicBezTo>
                  <a:pt x="901793" y="1066393"/>
                  <a:pt x="905725" y="1055934"/>
                  <a:pt x="890305" y="1055850"/>
                </a:cubicBezTo>
                <a:cubicBezTo>
                  <a:pt x="878636" y="1055788"/>
                  <a:pt x="862972" y="1055771"/>
                  <a:pt x="848563" y="1055885"/>
                </a:cubicBezTo>
                <a:cubicBezTo>
                  <a:pt x="845840" y="1055906"/>
                  <a:pt x="846539" y="1058249"/>
                  <a:pt x="846261" y="1040445"/>
                </a:cubicBezTo>
                <a:cubicBezTo>
                  <a:pt x="845444" y="985856"/>
                  <a:pt x="844349" y="992402"/>
                  <a:pt x="848587" y="992364"/>
                </a:cubicBezTo>
                <a:close/>
                <a:moveTo>
                  <a:pt x="952874" y="856043"/>
                </a:moveTo>
                <a:cubicBezTo>
                  <a:pt x="893510" y="856043"/>
                  <a:pt x="901219" y="859505"/>
                  <a:pt x="901080" y="850634"/>
                </a:cubicBezTo>
                <a:cubicBezTo>
                  <a:pt x="900009" y="782263"/>
                  <a:pt x="897426" y="793320"/>
                  <a:pt x="911160" y="793320"/>
                </a:cubicBezTo>
                <a:cubicBezTo>
                  <a:pt x="962818" y="793320"/>
                  <a:pt x="955506" y="789611"/>
                  <a:pt x="955718" y="803248"/>
                </a:cubicBezTo>
                <a:cubicBezTo>
                  <a:pt x="956671" y="864225"/>
                  <a:pt x="956848" y="856043"/>
                  <a:pt x="952874" y="856043"/>
                </a:cubicBezTo>
                <a:close/>
                <a:moveTo>
                  <a:pt x="952874" y="789966"/>
                </a:moveTo>
                <a:cubicBezTo>
                  <a:pt x="890903" y="789966"/>
                  <a:pt x="900305" y="793466"/>
                  <a:pt x="900030" y="779472"/>
                </a:cubicBezTo>
                <a:cubicBezTo>
                  <a:pt x="898778" y="716472"/>
                  <a:pt x="896417" y="726500"/>
                  <a:pt x="911160" y="726500"/>
                </a:cubicBezTo>
                <a:cubicBezTo>
                  <a:pt x="961048" y="726500"/>
                  <a:pt x="954477" y="723997"/>
                  <a:pt x="954511" y="732072"/>
                </a:cubicBezTo>
                <a:cubicBezTo>
                  <a:pt x="954786" y="796873"/>
                  <a:pt x="957276" y="789966"/>
                  <a:pt x="952874" y="789966"/>
                </a:cubicBezTo>
                <a:close/>
                <a:moveTo>
                  <a:pt x="952874" y="723201"/>
                </a:moveTo>
                <a:cubicBezTo>
                  <a:pt x="888097" y="723201"/>
                  <a:pt x="899251" y="727842"/>
                  <a:pt x="898945" y="708320"/>
                </a:cubicBezTo>
                <a:cubicBezTo>
                  <a:pt x="897888" y="642351"/>
                  <a:pt x="898246" y="665067"/>
                  <a:pt x="898173" y="660163"/>
                </a:cubicBezTo>
                <a:cubicBezTo>
                  <a:pt x="906612" y="660131"/>
                  <a:pt x="913190" y="660142"/>
                  <a:pt x="952874" y="660149"/>
                </a:cubicBezTo>
                <a:cubicBezTo>
                  <a:pt x="953117" y="660149"/>
                  <a:pt x="955777" y="723201"/>
                  <a:pt x="952874" y="723201"/>
                </a:cubicBezTo>
                <a:close/>
                <a:moveTo>
                  <a:pt x="952874" y="656923"/>
                </a:moveTo>
                <a:cubicBezTo>
                  <a:pt x="914216" y="656916"/>
                  <a:pt x="906664" y="656906"/>
                  <a:pt x="898121" y="656937"/>
                </a:cubicBezTo>
                <a:cubicBezTo>
                  <a:pt x="897763" y="636108"/>
                  <a:pt x="897071" y="623497"/>
                  <a:pt x="896911" y="593982"/>
                </a:cubicBezTo>
                <a:cubicBezTo>
                  <a:pt x="897276" y="593982"/>
                  <a:pt x="951709" y="593891"/>
                  <a:pt x="952140" y="593891"/>
                </a:cubicBezTo>
                <a:cubicBezTo>
                  <a:pt x="952467" y="609502"/>
                  <a:pt x="953169" y="656923"/>
                  <a:pt x="952874" y="656923"/>
                </a:cubicBezTo>
                <a:close/>
                <a:moveTo>
                  <a:pt x="896894" y="590749"/>
                </a:moveTo>
                <a:cubicBezTo>
                  <a:pt x="896894" y="590436"/>
                  <a:pt x="896323" y="527905"/>
                  <a:pt x="896320" y="527641"/>
                </a:cubicBezTo>
                <a:cubicBezTo>
                  <a:pt x="930628" y="527902"/>
                  <a:pt x="928378" y="527241"/>
                  <a:pt x="950874" y="527200"/>
                </a:cubicBezTo>
                <a:cubicBezTo>
                  <a:pt x="950878" y="527446"/>
                  <a:pt x="952050" y="589435"/>
                  <a:pt x="952057" y="589800"/>
                </a:cubicBezTo>
                <a:cubicBezTo>
                  <a:pt x="952081" y="591100"/>
                  <a:pt x="957856" y="590673"/>
                  <a:pt x="896894" y="590749"/>
                </a:cubicBezTo>
                <a:close/>
                <a:moveTo>
                  <a:pt x="896278" y="524412"/>
                </a:moveTo>
                <a:cubicBezTo>
                  <a:pt x="895896" y="497020"/>
                  <a:pt x="895454" y="497201"/>
                  <a:pt x="894898" y="460994"/>
                </a:cubicBezTo>
                <a:cubicBezTo>
                  <a:pt x="904345" y="460817"/>
                  <a:pt x="917046" y="460786"/>
                  <a:pt x="931991" y="461047"/>
                </a:cubicBezTo>
                <a:cubicBezTo>
                  <a:pt x="955527" y="461457"/>
                  <a:pt x="949616" y="449228"/>
                  <a:pt x="950735" y="518648"/>
                </a:cubicBezTo>
                <a:cubicBezTo>
                  <a:pt x="950822" y="524474"/>
                  <a:pt x="960002" y="524909"/>
                  <a:pt x="896278" y="524412"/>
                </a:cubicBezTo>
                <a:close/>
                <a:moveTo>
                  <a:pt x="894846" y="457762"/>
                </a:moveTo>
                <a:cubicBezTo>
                  <a:pt x="894206" y="416226"/>
                  <a:pt x="894129" y="414460"/>
                  <a:pt x="894161" y="400048"/>
                </a:cubicBezTo>
                <a:cubicBezTo>
                  <a:pt x="894175" y="393152"/>
                  <a:pt x="885030" y="394605"/>
                  <a:pt x="949035" y="394508"/>
                </a:cubicBezTo>
                <a:cubicBezTo>
                  <a:pt x="949362" y="432619"/>
                  <a:pt x="949692" y="440691"/>
                  <a:pt x="950029" y="457995"/>
                </a:cubicBezTo>
                <a:cubicBezTo>
                  <a:pt x="931459" y="457963"/>
                  <a:pt x="917822" y="457327"/>
                  <a:pt x="894846" y="457762"/>
                </a:cubicBezTo>
                <a:close/>
                <a:moveTo>
                  <a:pt x="894161" y="391407"/>
                </a:moveTo>
                <a:cubicBezTo>
                  <a:pt x="894039" y="360011"/>
                  <a:pt x="893135" y="354425"/>
                  <a:pt x="892728" y="328219"/>
                </a:cubicBezTo>
                <a:cubicBezTo>
                  <a:pt x="954504" y="328184"/>
                  <a:pt x="948329" y="327861"/>
                  <a:pt x="948350" y="328949"/>
                </a:cubicBezTo>
                <a:cubicBezTo>
                  <a:pt x="948406" y="332679"/>
                  <a:pt x="948242" y="316032"/>
                  <a:pt x="949007" y="391282"/>
                </a:cubicBezTo>
                <a:cubicBezTo>
                  <a:pt x="931111" y="391306"/>
                  <a:pt x="916855" y="391654"/>
                  <a:pt x="894161" y="391407"/>
                </a:cubicBezTo>
                <a:close/>
                <a:moveTo>
                  <a:pt x="892683" y="324976"/>
                </a:moveTo>
                <a:cubicBezTo>
                  <a:pt x="892460" y="307908"/>
                  <a:pt x="892961" y="287476"/>
                  <a:pt x="891991" y="261777"/>
                </a:cubicBezTo>
                <a:cubicBezTo>
                  <a:pt x="917784" y="262504"/>
                  <a:pt x="932523" y="261562"/>
                  <a:pt x="946987" y="261468"/>
                </a:cubicBezTo>
                <a:cubicBezTo>
                  <a:pt x="947651" y="303153"/>
                  <a:pt x="948051" y="311395"/>
                  <a:pt x="948287" y="324958"/>
                </a:cubicBezTo>
                <a:lnTo>
                  <a:pt x="892683" y="324976"/>
                </a:lnTo>
                <a:close/>
                <a:moveTo>
                  <a:pt x="890312" y="391362"/>
                </a:moveTo>
                <a:cubicBezTo>
                  <a:pt x="825135" y="390573"/>
                  <a:pt x="835889" y="397271"/>
                  <a:pt x="835562" y="376307"/>
                </a:cubicBezTo>
                <a:cubicBezTo>
                  <a:pt x="835197" y="353135"/>
                  <a:pt x="835423" y="352433"/>
                  <a:pt x="835055" y="328900"/>
                </a:cubicBezTo>
                <a:cubicBezTo>
                  <a:pt x="835030" y="327277"/>
                  <a:pt x="829599" y="328198"/>
                  <a:pt x="889880" y="328219"/>
                </a:cubicBezTo>
                <a:cubicBezTo>
                  <a:pt x="890225" y="352193"/>
                  <a:pt x="892405" y="391390"/>
                  <a:pt x="890312" y="391362"/>
                </a:cubicBezTo>
                <a:close/>
                <a:moveTo>
                  <a:pt x="834144" y="460880"/>
                </a:moveTo>
                <a:cubicBezTo>
                  <a:pt x="834314" y="475312"/>
                  <a:pt x="834544" y="485758"/>
                  <a:pt x="835176" y="523904"/>
                </a:cubicBezTo>
                <a:cubicBezTo>
                  <a:pt x="827186" y="523859"/>
                  <a:pt x="780410" y="523977"/>
                  <a:pt x="780152" y="523977"/>
                </a:cubicBezTo>
                <a:cubicBezTo>
                  <a:pt x="779631" y="489053"/>
                  <a:pt x="779979" y="494500"/>
                  <a:pt x="779391" y="461213"/>
                </a:cubicBezTo>
                <a:cubicBezTo>
                  <a:pt x="809029" y="461252"/>
                  <a:pt x="810649" y="460751"/>
                  <a:pt x="834144" y="460880"/>
                </a:cubicBezTo>
                <a:close/>
                <a:moveTo>
                  <a:pt x="827718" y="457637"/>
                </a:moveTo>
                <a:cubicBezTo>
                  <a:pt x="770681" y="457637"/>
                  <a:pt x="779419" y="461519"/>
                  <a:pt x="779123" y="447434"/>
                </a:cubicBezTo>
                <a:cubicBezTo>
                  <a:pt x="777840" y="385970"/>
                  <a:pt x="775966" y="394841"/>
                  <a:pt x="785997" y="394841"/>
                </a:cubicBezTo>
                <a:cubicBezTo>
                  <a:pt x="840420" y="394841"/>
                  <a:pt x="833038" y="392891"/>
                  <a:pt x="833247" y="400097"/>
                </a:cubicBezTo>
                <a:cubicBezTo>
                  <a:pt x="835208" y="466956"/>
                  <a:pt x="834895" y="457637"/>
                  <a:pt x="827718" y="457637"/>
                </a:cubicBezTo>
                <a:close/>
                <a:moveTo>
                  <a:pt x="827718" y="391574"/>
                </a:moveTo>
                <a:cubicBezTo>
                  <a:pt x="768125" y="391574"/>
                  <a:pt x="778369" y="395957"/>
                  <a:pt x="778059" y="376300"/>
                </a:cubicBezTo>
                <a:cubicBezTo>
                  <a:pt x="777159" y="318722"/>
                  <a:pt x="773164" y="328355"/>
                  <a:pt x="785997" y="328355"/>
                </a:cubicBezTo>
                <a:cubicBezTo>
                  <a:pt x="836157" y="328355"/>
                  <a:pt x="832176" y="326950"/>
                  <a:pt x="832207" y="328959"/>
                </a:cubicBezTo>
                <a:cubicBezTo>
                  <a:pt x="833347" y="401575"/>
                  <a:pt x="834696" y="391574"/>
                  <a:pt x="827718" y="391574"/>
                </a:cubicBezTo>
                <a:close/>
                <a:moveTo>
                  <a:pt x="827718" y="324719"/>
                </a:moveTo>
                <a:cubicBezTo>
                  <a:pt x="806727" y="324719"/>
                  <a:pt x="806713" y="325125"/>
                  <a:pt x="786001" y="325125"/>
                </a:cubicBezTo>
                <a:cubicBezTo>
                  <a:pt x="773327" y="325125"/>
                  <a:pt x="777100" y="334792"/>
                  <a:pt x="775917" y="261499"/>
                </a:cubicBezTo>
                <a:cubicBezTo>
                  <a:pt x="796164" y="261207"/>
                  <a:pt x="809422" y="261906"/>
                  <a:pt x="831286" y="261844"/>
                </a:cubicBezTo>
                <a:cubicBezTo>
                  <a:pt x="832899" y="334956"/>
                  <a:pt x="833281" y="324719"/>
                  <a:pt x="827718" y="324719"/>
                </a:cubicBezTo>
                <a:close/>
                <a:moveTo>
                  <a:pt x="776272" y="447511"/>
                </a:moveTo>
                <a:cubicBezTo>
                  <a:pt x="776547" y="460737"/>
                  <a:pt x="786634" y="458227"/>
                  <a:pt x="723435" y="457803"/>
                </a:cubicBezTo>
                <a:cubicBezTo>
                  <a:pt x="720354" y="457783"/>
                  <a:pt x="721502" y="464929"/>
                  <a:pt x="720219" y="400007"/>
                </a:cubicBezTo>
                <a:cubicBezTo>
                  <a:pt x="720076" y="392898"/>
                  <a:pt x="712263" y="394681"/>
                  <a:pt x="765142" y="394820"/>
                </a:cubicBezTo>
                <a:cubicBezTo>
                  <a:pt x="778563" y="394859"/>
                  <a:pt x="774972" y="385261"/>
                  <a:pt x="776272" y="447511"/>
                </a:cubicBezTo>
                <a:close/>
                <a:moveTo>
                  <a:pt x="765139" y="391588"/>
                </a:moveTo>
                <a:cubicBezTo>
                  <a:pt x="710692" y="391442"/>
                  <a:pt x="720094" y="395568"/>
                  <a:pt x="719795" y="376307"/>
                </a:cubicBezTo>
                <a:cubicBezTo>
                  <a:pt x="718929" y="321156"/>
                  <a:pt x="716864" y="328494"/>
                  <a:pt x="723439" y="328424"/>
                </a:cubicBezTo>
                <a:cubicBezTo>
                  <a:pt x="778765" y="327826"/>
                  <a:pt x="774148" y="328462"/>
                  <a:pt x="774154" y="328956"/>
                </a:cubicBezTo>
                <a:cubicBezTo>
                  <a:pt x="775291" y="401860"/>
                  <a:pt x="779492" y="391626"/>
                  <a:pt x="765139" y="391588"/>
                </a:cubicBezTo>
                <a:close/>
                <a:moveTo>
                  <a:pt x="765139" y="325104"/>
                </a:moveTo>
                <a:cubicBezTo>
                  <a:pt x="751968" y="325070"/>
                  <a:pt x="736582" y="325052"/>
                  <a:pt x="723414" y="325195"/>
                </a:cubicBezTo>
                <a:cubicBezTo>
                  <a:pt x="717211" y="325261"/>
                  <a:pt x="718727" y="335095"/>
                  <a:pt x="717854" y="261892"/>
                </a:cubicBezTo>
                <a:cubicBezTo>
                  <a:pt x="762590" y="262313"/>
                  <a:pt x="755295" y="261903"/>
                  <a:pt x="773066" y="261548"/>
                </a:cubicBezTo>
                <a:cubicBezTo>
                  <a:pt x="774248" y="334740"/>
                  <a:pt x="777673" y="325118"/>
                  <a:pt x="765139" y="325104"/>
                </a:cubicBezTo>
                <a:close/>
                <a:moveTo>
                  <a:pt x="718233" y="447511"/>
                </a:moveTo>
                <a:cubicBezTo>
                  <a:pt x="718529" y="461040"/>
                  <a:pt x="728393" y="457762"/>
                  <a:pt x="663324" y="457783"/>
                </a:cubicBezTo>
                <a:cubicBezTo>
                  <a:pt x="662664" y="415201"/>
                  <a:pt x="662695" y="414113"/>
                  <a:pt x="662194" y="399979"/>
                </a:cubicBezTo>
                <a:cubicBezTo>
                  <a:pt x="661920" y="392245"/>
                  <a:pt x="655845" y="394469"/>
                  <a:pt x="702576" y="394501"/>
                </a:cubicBezTo>
                <a:cubicBezTo>
                  <a:pt x="721321" y="394501"/>
                  <a:pt x="716839" y="383874"/>
                  <a:pt x="718233" y="447511"/>
                </a:cubicBezTo>
                <a:close/>
                <a:moveTo>
                  <a:pt x="661909" y="391244"/>
                </a:moveTo>
                <a:cubicBezTo>
                  <a:pt x="661015" y="360136"/>
                  <a:pt x="661826" y="354582"/>
                  <a:pt x="661422" y="328893"/>
                </a:cubicBezTo>
                <a:cubicBezTo>
                  <a:pt x="661408" y="327889"/>
                  <a:pt x="661238" y="328893"/>
                  <a:pt x="716074" y="328494"/>
                </a:cubicBezTo>
                <a:cubicBezTo>
                  <a:pt x="716081" y="328845"/>
                  <a:pt x="716088" y="331149"/>
                  <a:pt x="717201" y="391341"/>
                </a:cubicBezTo>
                <a:cubicBezTo>
                  <a:pt x="709235" y="391254"/>
                  <a:pt x="706008" y="391275"/>
                  <a:pt x="661909" y="391244"/>
                </a:cubicBezTo>
                <a:close/>
                <a:moveTo>
                  <a:pt x="660897" y="590930"/>
                </a:moveTo>
                <a:cubicBezTo>
                  <a:pt x="600974" y="590930"/>
                  <a:pt x="607309" y="591191"/>
                  <a:pt x="607323" y="589772"/>
                </a:cubicBezTo>
                <a:cubicBezTo>
                  <a:pt x="607448" y="575128"/>
                  <a:pt x="607334" y="572604"/>
                  <a:pt x="606628" y="527735"/>
                </a:cubicBezTo>
                <a:cubicBezTo>
                  <a:pt x="639427" y="527742"/>
                  <a:pt x="644082" y="527603"/>
                  <a:pt x="661370" y="527603"/>
                </a:cubicBezTo>
                <a:cubicBezTo>
                  <a:pt x="662625" y="598529"/>
                  <a:pt x="663502" y="590930"/>
                  <a:pt x="660897" y="590930"/>
                </a:cubicBezTo>
                <a:close/>
                <a:moveTo>
                  <a:pt x="660897" y="524377"/>
                </a:moveTo>
                <a:cubicBezTo>
                  <a:pt x="597104" y="524377"/>
                  <a:pt x="606614" y="527015"/>
                  <a:pt x="606482" y="518575"/>
                </a:cubicBezTo>
                <a:cubicBezTo>
                  <a:pt x="605411" y="450253"/>
                  <a:pt x="601110" y="460939"/>
                  <a:pt x="619187" y="460939"/>
                </a:cubicBezTo>
                <a:cubicBezTo>
                  <a:pt x="638717" y="460939"/>
                  <a:pt x="640536" y="461008"/>
                  <a:pt x="660529" y="461008"/>
                </a:cubicBezTo>
                <a:cubicBezTo>
                  <a:pt x="661596" y="529692"/>
                  <a:pt x="661321" y="524377"/>
                  <a:pt x="660897" y="524377"/>
                </a:cubicBezTo>
                <a:close/>
                <a:moveTo>
                  <a:pt x="605324" y="457661"/>
                </a:moveTo>
                <a:cubicBezTo>
                  <a:pt x="604729" y="418698"/>
                  <a:pt x="604712" y="414631"/>
                  <a:pt x="604267" y="399993"/>
                </a:cubicBezTo>
                <a:cubicBezTo>
                  <a:pt x="604027" y="392029"/>
                  <a:pt x="595508" y="394452"/>
                  <a:pt x="659155" y="394473"/>
                </a:cubicBezTo>
                <a:cubicBezTo>
                  <a:pt x="659903" y="418086"/>
                  <a:pt x="659625" y="402649"/>
                  <a:pt x="660480" y="457786"/>
                </a:cubicBezTo>
                <a:cubicBezTo>
                  <a:pt x="656162" y="457783"/>
                  <a:pt x="609747" y="457699"/>
                  <a:pt x="605324" y="457661"/>
                </a:cubicBezTo>
                <a:close/>
                <a:moveTo>
                  <a:pt x="603412" y="324934"/>
                </a:moveTo>
                <a:cubicBezTo>
                  <a:pt x="602692" y="279363"/>
                  <a:pt x="602619" y="273287"/>
                  <a:pt x="602348" y="261771"/>
                </a:cubicBezTo>
                <a:cubicBezTo>
                  <a:pt x="623318" y="262156"/>
                  <a:pt x="641342" y="261652"/>
                  <a:pt x="657368" y="261621"/>
                </a:cubicBezTo>
                <a:cubicBezTo>
                  <a:pt x="657618" y="272206"/>
                  <a:pt x="658512" y="324948"/>
                  <a:pt x="658519" y="325264"/>
                </a:cubicBezTo>
                <a:cubicBezTo>
                  <a:pt x="635435" y="325226"/>
                  <a:pt x="635226" y="324653"/>
                  <a:pt x="603412" y="324934"/>
                </a:cubicBezTo>
                <a:close/>
                <a:moveTo>
                  <a:pt x="602476" y="457633"/>
                </a:moveTo>
                <a:cubicBezTo>
                  <a:pt x="567661" y="457261"/>
                  <a:pt x="562118" y="457581"/>
                  <a:pt x="547115" y="457678"/>
                </a:cubicBezTo>
                <a:cubicBezTo>
                  <a:pt x="545978" y="383186"/>
                  <a:pt x="543673" y="394605"/>
                  <a:pt x="556635" y="394449"/>
                </a:cubicBezTo>
                <a:cubicBezTo>
                  <a:pt x="608401" y="393826"/>
                  <a:pt x="601200" y="392916"/>
                  <a:pt x="601416" y="400097"/>
                </a:cubicBezTo>
                <a:cubicBezTo>
                  <a:pt x="601903" y="416240"/>
                  <a:pt x="601910" y="420519"/>
                  <a:pt x="602476" y="457633"/>
                </a:cubicBezTo>
                <a:close/>
                <a:moveTo>
                  <a:pt x="598314" y="324986"/>
                </a:moveTo>
                <a:cubicBezTo>
                  <a:pt x="583506" y="325146"/>
                  <a:pt x="571858" y="325150"/>
                  <a:pt x="556632" y="324986"/>
                </a:cubicBezTo>
                <a:cubicBezTo>
                  <a:pt x="541691" y="324806"/>
                  <a:pt x="544803" y="336822"/>
                  <a:pt x="543941" y="261558"/>
                </a:cubicBezTo>
                <a:cubicBezTo>
                  <a:pt x="571809" y="261520"/>
                  <a:pt x="580147" y="261308"/>
                  <a:pt x="599493" y="261715"/>
                </a:cubicBezTo>
                <a:cubicBezTo>
                  <a:pt x="601145" y="331984"/>
                  <a:pt x="601183" y="324955"/>
                  <a:pt x="598314" y="324986"/>
                </a:cubicBezTo>
                <a:close/>
                <a:moveTo>
                  <a:pt x="544267" y="457696"/>
                </a:moveTo>
                <a:cubicBezTo>
                  <a:pt x="479431" y="457995"/>
                  <a:pt x="489250" y="460553"/>
                  <a:pt x="489087" y="447455"/>
                </a:cubicBezTo>
                <a:cubicBezTo>
                  <a:pt x="488315" y="385623"/>
                  <a:pt x="485735" y="394261"/>
                  <a:pt x="494042" y="394261"/>
                </a:cubicBezTo>
                <a:cubicBezTo>
                  <a:pt x="551413" y="394261"/>
                  <a:pt x="543551" y="393406"/>
                  <a:pt x="543551" y="399972"/>
                </a:cubicBezTo>
                <a:cubicBezTo>
                  <a:pt x="543565" y="414530"/>
                  <a:pt x="543589" y="413390"/>
                  <a:pt x="544267" y="457696"/>
                </a:cubicBezTo>
                <a:close/>
                <a:moveTo>
                  <a:pt x="535759" y="391341"/>
                </a:moveTo>
                <a:cubicBezTo>
                  <a:pt x="514928" y="391341"/>
                  <a:pt x="514918" y="391032"/>
                  <a:pt x="494042" y="391032"/>
                </a:cubicBezTo>
                <a:cubicBezTo>
                  <a:pt x="486524" y="391032"/>
                  <a:pt x="488026" y="394031"/>
                  <a:pt x="487748" y="376314"/>
                </a:cubicBezTo>
                <a:cubicBezTo>
                  <a:pt x="486841" y="318458"/>
                  <a:pt x="484845" y="327875"/>
                  <a:pt x="494042" y="327875"/>
                </a:cubicBezTo>
                <a:cubicBezTo>
                  <a:pt x="547803" y="327875"/>
                  <a:pt x="542185" y="327903"/>
                  <a:pt x="542202" y="328963"/>
                </a:cubicBezTo>
                <a:cubicBezTo>
                  <a:pt x="543325" y="400695"/>
                  <a:pt x="547150" y="391341"/>
                  <a:pt x="535759" y="391341"/>
                </a:cubicBezTo>
                <a:close/>
                <a:moveTo>
                  <a:pt x="494042" y="324649"/>
                </a:moveTo>
                <a:cubicBezTo>
                  <a:pt x="484017" y="324649"/>
                  <a:pt x="487933" y="334368"/>
                  <a:pt x="486121" y="261586"/>
                </a:cubicBezTo>
                <a:cubicBezTo>
                  <a:pt x="491747" y="261562"/>
                  <a:pt x="495276" y="261569"/>
                  <a:pt x="535763" y="261562"/>
                </a:cubicBezTo>
                <a:cubicBezTo>
                  <a:pt x="542859" y="261562"/>
                  <a:pt x="540954" y="251516"/>
                  <a:pt x="542139" y="324875"/>
                </a:cubicBezTo>
                <a:cubicBezTo>
                  <a:pt x="507498" y="324774"/>
                  <a:pt x="511813" y="324649"/>
                  <a:pt x="494042" y="324649"/>
                </a:cubicBezTo>
                <a:close/>
                <a:moveTo>
                  <a:pt x="486239" y="447497"/>
                </a:moveTo>
                <a:cubicBezTo>
                  <a:pt x="486399" y="460348"/>
                  <a:pt x="496914" y="458134"/>
                  <a:pt x="431490" y="457783"/>
                </a:cubicBezTo>
                <a:cubicBezTo>
                  <a:pt x="431017" y="457779"/>
                  <a:pt x="431490" y="436293"/>
                  <a:pt x="430395" y="399909"/>
                </a:cubicBezTo>
                <a:cubicBezTo>
                  <a:pt x="430141" y="391324"/>
                  <a:pt x="423667" y="395985"/>
                  <a:pt x="473228" y="394563"/>
                </a:cubicBezTo>
                <a:cubicBezTo>
                  <a:pt x="488012" y="394136"/>
                  <a:pt x="485446" y="384198"/>
                  <a:pt x="486239" y="447497"/>
                </a:cubicBezTo>
                <a:close/>
                <a:moveTo>
                  <a:pt x="473152" y="391327"/>
                </a:moveTo>
                <a:cubicBezTo>
                  <a:pt x="462585" y="391633"/>
                  <a:pt x="450742" y="391789"/>
                  <a:pt x="431507" y="391424"/>
                </a:cubicBezTo>
                <a:cubicBezTo>
                  <a:pt x="429758" y="391393"/>
                  <a:pt x="430134" y="393500"/>
                  <a:pt x="429856" y="376310"/>
                </a:cubicBezTo>
                <a:cubicBezTo>
                  <a:pt x="428986" y="320878"/>
                  <a:pt x="428451" y="328337"/>
                  <a:pt x="431514" y="328264"/>
                </a:cubicBezTo>
                <a:cubicBezTo>
                  <a:pt x="490850" y="326902"/>
                  <a:pt x="484511" y="328323"/>
                  <a:pt x="484518" y="328952"/>
                </a:cubicBezTo>
                <a:cubicBezTo>
                  <a:pt x="484887" y="352378"/>
                  <a:pt x="484532" y="352677"/>
                  <a:pt x="484901" y="376366"/>
                </a:cubicBezTo>
                <a:cubicBezTo>
                  <a:pt x="485182" y="394170"/>
                  <a:pt x="488245" y="390896"/>
                  <a:pt x="473152" y="391327"/>
                </a:cubicBezTo>
                <a:close/>
                <a:moveTo>
                  <a:pt x="473176" y="324726"/>
                </a:moveTo>
                <a:cubicBezTo>
                  <a:pt x="448416" y="324892"/>
                  <a:pt x="447098" y="324677"/>
                  <a:pt x="431452" y="325035"/>
                </a:cubicBezTo>
                <a:cubicBezTo>
                  <a:pt x="428486" y="325104"/>
                  <a:pt x="429035" y="332825"/>
                  <a:pt x="428434" y="261969"/>
                </a:cubicBezTo>
                <a:cubicBezTo>
                  <a:pt x="445725" y="261816"/>
                  <a:pt x="415370" y="262042"/>
                  <a:pt x="483270" y="261600"/>
                </a:cubicBezTo>
                <a:cubicBezTo>
                  <a:pt x="485113" y="336509"/>
                  <a:pt x="487574" y="324611"/>
                  <a:pt x="473176" y="324726"/>
                </a:cubicBezTo>
                <a:close/>
                <a:moveTo>
                  <a:pt x="428482" y="457765"/>
                </a:moveTo>
                <a:cubicBezTo>
                  <a:pt x="364495" y="457390"/>
                  <a:pt x="373622" y="462482"/>
                  <a:pt x="373309" y="447441"/>
                </a:cubicBezTo>
                <a:cubicBezTo>
                  <a:pt x="372892" y="427482"/>
                  <a:pt x="372697" y="412712"/>
                  <a:pt x="372589" y="400028"/>
                </a:cubicBezTo>
                <a:cubicBezTo>
                  <a:pt x="372537" y="393739"/>
                  <a:pt x="363754" y="393496"/>
                  <a:pt x="427384" y="394588"/>
                </a:cubicBezTo>
                <a:cubicBezTo>
                  <a:pt x="428354" y="429373"/>
                  <a:pt x="428204" y="434691"/>
                  <a:pt x="428482" y="457765"/>
                </a:cubicBezTo>
                <a:close/>
                <a:moveTo>
                  <a:pt x="372513" y="391508"/>
                </a:moveTo>
                <a:cubicBezTo>
                  <a:pt x="372165" y="359424"/>
                  <a:pt x="371748" y="355013"/>
                  <a:pt x="371323" y="328174"/>
                </a:cubicBezTo>
                <a:cubicBezTo>
                  <a:pt x="371640" y="328174"/>
                  <a:pt x="426417" y="328473"/>
                  <a:pt x="426427" y="328963"/>
                </a:cubicBezTo>
                <a:cubicBezTo>
                  <a:pt x="426744" y="349048"/>
                  <a:pt x="426813" y="371732"/>
                  <a:pt x="427304" y="391351"/>
                </a:cubicBezTo>
                <a:cubicBezTo>
                  <a:pt x="405791" y="391000"/>
                  <a:pt x="387996" y="391480"/>
                  <a:pt x="372513" y="391508"/>
                </a:cubicBezTo>
                <a:close/>
                <a:moveTo>
                  <a:pt x="371275" y="324945"/>
                </a:moveTo>
                <a:cubicBezTo>
                  <a:pt x="370565" y="280058"/>
                  <a:pt x="370437" y="274093"/>
                  <a:pt x="370371" y="261764"/>
                </a:cubicBezTo>
                <a:cubicBezTo>
                  <a:pt x="392509" y="261777"/>
                  <a:pt x="395979" y="262205"/>
                  <a:pt x="425582" y="261990"/>
                </a:cubicBezTo>
                <a:cubicBezTo>
                  <a:pt x="425586" y="262254"/>
                  <a:pt x="426361" y="324865"/>
                  <a:pt x="426365" y="325143"/>
                </a:cubicBezTo>
                <a:cubicBezTo>
                  <a:pt x="405739" y="325532"/>
                  <a:pt x="388246" y="324965"/>
                  <a:pt x="371275" y="324945"/>
                </a:cubicBezTo>
                <a:close/>
                <a:moveTo>
                  <a:pt x="370465" y="447518"/>
                </a:moveTo>
                <a:cubicBezTo>
                  <a:pt x="370771" y="462100"/>
                  <a:pt x="379408" y="457873"/>
                  <a:pt x="327231" y="457873"/>
                </a:cubicBezTo>
                <a:cubicBezTo>
                  <a:pt x="313052" y="457873"/>
                  <a:pt x="315270" y="469121"/>
                  <a:pt x="314693" y="399871"/>
                </a:cubicBezTo>
                <a:cubicBezTo>
                  <a:pt x="314634" y="392790"/>
                  <a:pt x="306014" y="394734"/>
                  <a:pt x="369700" y="394734"/>
                </a:cubicBezTo>
                <a:cubicBezTo>
                  <a:pt x="369835" y="408885"/>
                  <a:pt x="369908" y="420808"/>
                  <a:pt x="370465" y="447518"/>
                </a:cubicBezTo>
                <a:close/>
                <a:moveTo>
                  <a:pt x="368924" y="391511"/>
                </a:moveTo>
                <a:cubicBezTo>
                  <a:pt x="332815" y="391522"/>
                  <a:pt x="324283" y="391536"/>
                  <a:pt x="314617" y="391508"/>
                </a:cubicBezTo>
                <a:cubicBezTo>
                  <a:pt x="314613" y="391324"/>
                  <a:pt x="313869" y="334149"/>
                  <a:pt x="313772" y="327997"/>
                </a:cubicBezTo>
                <a:cubicBezTo>
                  <a:pt x="314019" y="327993"/>
                  <a:pt x="368472" y="327586"/>
                  <a:pt x="368493" y="328959"/>
                </a:cubicBezTo>
                <a:cubicBezTo>
                  <a:pt x="369529" y="395975"/>
                  <a:pt x="370329" y="391511"/>
                  <a:pt x="368924" y="391511"/>
                </a:cubicBezTo>
                <a:close/>
                <a:moveTo>
                  <a:pt x="313716" y="324764"/>
                </a:moveTo>
                <a:cubicBezTo>
                  <a:pt x="313535" y="313626"/>
                  <a:pt x="314203" y="353622"/>
                  <a:pt x="312624" y="261910"/>
                </a:cubicBezTo>
                <a:cubicBezTo>
                  <a:pt x="332482" y="262181"/>
                  <a:pt x="350416" y="261774"/>
                  <a:pt x="367520" y="261764"/>
                </a:cubicBezTo>
                <a:cubicBezTo>
                  <a:pt x="367589" y="274104"/>
                  <a:pt x="367763" y="282874"/>
                  <a:pt x="368427" y="324941"/>
                </a:cubicBezTo>
                <a:cubicBezTo>
                  <a:pt x="347582" y="324938"/>
                  <a:pt x="336035" y="324538"/>
                  <a:pt x="313716" y="324764"/>
                </a:cubicBezTo>
                <a:close/>
                <a:moveTo>
                  <a:pt x="312802" y="457890"/>
                </a:moveTo>
                <a:cubicBezTo>
                  <a:pt x="265820" y="458001"/>
                  <a:pt x="279447" y="457922"/>
                  <a:pt x="257451" y="457758"/>
                </a:cubicBezTo>
                <a:cubicBezTo>
                  <a:pt x="257298" y="441014"/>
                  <a:pt x="257534" y="437920"/>
                  <a:pt x="256575" y="394737"/>
                </a:cubicBezTo>
                <a:cubicBezTo>
                  <a:pt x="272983" y="394688"/>
                  <a:pt x="274353" y="394584"/>
                  <a:pt x="311797" y="394727"/>
                </a:cubicBezTo>
                <a:cubicBezTo>
                  <a:pt x="312155" y="433513"/>
                  <a:pt x="312478" y="441198"/>
                  <a:pt x="312802" y="457890"/>
                </a:cubicBezTo>
                <a:close/>
                <a:moveTo>
                  <a:pt x="306383" y="391477"/>
                </a:moveTo>
                <a:cubicBezTo>
                  <a:pt x="246387" y="391150"/>
                  <a:pt x="256540" y="396093"/>
                  <a:pt x="256230" y="376307"/>
                </a:cubicBezTo>
                <a:cubicBezTo>
                  <a:pt x="255858" y="352645"/>
                  <a:pt x="256133" y="352611"/>
                  <a:pt x="255761" y="328900"/>
                </a:cubicBezTo>
                <a:cubicBezTo>
                  <a:pt x="255740" y="327562"/>
                  <a:pt x="252510" y="328786"/>
                  <a:pt x="310924" y="328028"/>
                </a:cubicBezTo>
                <a:cubicBezTo>
                  <a:pt x="312044" y="400368"/>
                  <a:pt x="313723" y="391504"/>
                  <a:pt x="306383" y="391477"/>
                </a:cubicBezTo>
                <a:close/>
                <a:moveTo>
                  <a:pt x="255698" y="325049"/>
                </a:moveTo>
                <a:cubicBezTo>
                  <a:pt x="254513" y="251648"/>
                  <a:pt x="250705" y="261687"/>
                  <a:pt x="264690" y="261645"/>
                </a:cubicBezTo>
                <a:cubicBezTo>
                  <a:pt x="282353" y="261597"/>
                  <a:pt x="292697" y="261569"/>
                  <a:pt x="306352" y="261805"/>
                </a:cubicBezTo>
                <a:cubicBezTo>
                  <a:pt x="311133" y="261896"/>
                  <a:pt x="309728" y="254207"/>
                  <a:pt x="310872" y="324799"/>
                </a:cubicBezTo>
                <a:cubicBezTo>
                  <a:pt x="290514" y="325070"/>
                  <a:pt x="301261" y="325018"/>
                  <a:pt x="255698" y="325049"/>
                </a:cubicBezTo>
                <a:close/>
                <a:moveTo>
                  <a:pt x="254603" y="457737"/>
                </a:moveTo>
                <a:cubicBezTo>
                  <a:pt x="240389" y="457664"/>
                  <a:pt x="222517" y="457765"/>
                  <a:pt x="199531" y="457776"/>
                </a:cubicBezTo>
                <a:cubicBezTo>
                  <a:pt x="199099" y="438181"/>
                  <a:pt x="198793" y="438014"/>
                  <a:pt x="198470" y="394556"/>
                </a:cubicBezTo>
                <a:cubicBezTo>
                  <a:pt x="220859" y="394501"/>
                  <a:pt x="223014" y="394803"/>
                  <a:pt x="253720" y="394741"/>
                </a:cubicBezTo>
                <a:cubicBezTo>
                  <a:pt x="254735" y="441546"/>
                  <a:pt x="254436" y="439332"/>
                  <a:pt x="254603" y="457737"/>
                </a:cubicBezTo>
                <a:close/>
                <a:moveTo>
                  <a:pt x="243835" y="391525"/>
                </a:moveTo>
                <a:cubicBezTo>
                  <a:pt x="222962" y="391525"/>
                  <a:pt x="223032" y="391331"/>
                  <a:pt x="202135" y="391331"/>
                </a:cubicBezTo>
                <a:cubicBezTo>
                  <a:pt x="197316" y="391331"/>
                  <a:pt x="198529" y="394278"/>
                  <a:pt x="198247" y="376310"/>
                </a:cubicBezTo>
                <a:cubicBezTo>
                  <a:pt x="197382" y="321065"/>
                  <a:pt x="195779" y="328421"/>
                  <a:pt x="202135" y="328421"/>
                </a:cubicBezTo>
                <a:cubicBezTo>
                  <a:pt x="257409" y="328421"/>
                  <a:pt x="252892" y="327729"/>
                  <a:pt x="252913" y="328959"/>
                </a:cubicBezTo>
                <a:cubicBezTo>
                  <a:pt x="254057" y="401811"/>
                  <a:pt x="256728" y="391525"/>
                  <a:pt x="243835" y="391525"/>
                </a:cubicBezTo>
                <a:close/>
                <a:moveTo>
                  <a:pt x="243835" y="325056"/>
                </a:moveTo>
                <a:cubicBezTo>
                  <a:pt x="222336" y="325056"/>
                  <a:pt x="222395" y="325188"/>
                  <a:pt x="202135" y="325188"/>
                </a:cubicBezTo>
                <a:cubicBezTo>
                  <a:pt x="194169" y="325188"/>
                  <a:pt x="199040" y="332870"/>
                  <a:pt x="196592" y="261472"/>
                </a:cubicBezTo>
                <a:cubicBezTo>
                  <a:pt x="211071" y="261388"/>
                  <a:pt x="222900" y="261687"/>
                  <a:pt x="251745" y="261670"/>
                </a:cubicBezTo>
                <a:cubicBezTo>
                  <a:pt x="252997" y="335293"/>
                  <a:pt x="255924" y="325049"/>
                  <a:pt x="243835" y="325056"/>
                </a:cubicBezTo>
                <a:close/>
                <a:moveTo>
                  <a:pt x="196679" y="457783"/>
                </a:moveTo>
                <a:cubicBezTo>
                  <a:pt x="132427" y="457946"/>
                  <a:pt x="141788" y="461655"/>
                  <a:pt x="141520" y="447441"/>
                </a:cubicBezTo>
                <a:cubicBezTo>
                  <a:pt x="141207" y="430700"/>
                  <a:pt x="140963" y="415698"/>
                  <a:pt x="140814" y="400028"/>
                </a:cubicBezTo>
                <a:cubicBezTo>
                  <a:pt x="140748" y="392752"/>
                  <a:pt x="131934" y="394834"/>
                  <a:pt x="195622" y="394567"/>
                </a:cubicBezTo>
                <a:cubicBezTo>
                  <a:pt x="195939" y="437594"/>
                  <a:pt x="196286" y="440381"/>
                  <a:pt x="196679" y="457783"/>
                </a:cubicBezTo>
                <a:close/>
                <a:moveTo>
                  <a:pt x="181276" y="391490"/>
                </a:moveTo>
                <a:cubicBezTo>
                  <a:pt x="164969" y="391734"/>
                  <a:pt x="152601" y="391689"/>
                  <a:pt x="140724" y="391480"/>
                </a:cubicBezTo>
                <a:cubicBezTo>
                  <a:pt x="140720" y="391209"/>
                  <a:pt x="139893" y="331104"/>
                  <a:pt x="139840" y="328132"/>
                </a:cubicBezTo>
                <a:cubicBezTo>
                  <a:pt x="200657" y="327642"/>
                  <a:pt x="194767" y="328709"/>
                  <a:pt x="194770" y="328956"/>
                </a:cubicBezTo>
                <a:cubicBezTo>
                  <a:pt x="195932" y="402888"/>
                  <a:pt x="199854" y="391188"/>
                  <a:pt x="181276" y="391490"/>
                </a:cubicBezTo>
                <a:close/>
                <a:moveTo>
                  <a:pt x="139788" y="324899"/>
                </a:moveTo>
                <a:cubicBezTo>
                  <a:pt x="138613" y="258493"/>
                  <a:pt x="137643" y="262066"/>
                  <a:pt x="139600" y="262059"/>
                </a:cubicBezTo>
                <a:cubicBezTo>
                  <a:pt x="165755" y="261990"/>
                  <a:pt x="168008" y="262125"/>
                  <a:pt x="181332" y="261743"/>
                </a:cubicBezTo>
                <a:cubicBezTo>
                  <a:pt x="197246" y="261305"/>
                  <a:pt x="193620" y="250425"/>
                  <a:pt x="194715" y="325171"/>
                </a:cubicBezTo>
                <a:cubicBezTo>
                  <a:pt x="179051" y="325087"/>
                  <a:pt x="172667" y="324632"/>
                  <a:pt x="139788" y="324899"/>
                </a:cubicBezTo>
                <a:close/>
                <a:moveTo>
                  <a:pt x="97932" y="527579"/>
                </a:moveTo>
                <a:cubicBezTo>
                  <a:pt x="111895" y="527314"/>
                  <a:pt x="125164" y="527300"/>
                  <a:pt x="139576" y="527592"/>
                </a:cubicBezTo>
                <a:cubicBezTo>
                  <a:pt x="139913" y="527599"/>
                  <a:pt x="141092" y="590836"/>
                  <a:pt x="139583" y="590864"/>
                </a:cubicBezTo>
                <a:cubicBezTo>
                  <a:pt x="137448" y="590895"/>
                  <a:pt x="85933" y="591757"/>
                  <a:pt x="85908" y="589567"/>
                </a:cubicBezTo>
                <a:cubicBezTo>
                  <a:pt x="85216" y="516028"/>
                  <a:pt x="79225" y="527930"/>
                  <a:pt x="97932" y="527579"/>
                </a:cubicBezTo>
                <a:close/>
                <a:moveTo>
                  <a:pt x="97894" y="594124"/>
                </a:moveTo>
                <a:cubicBezTo>
                  <a:pt x="111725" y="594291"/>
                  <a:pt x="125842" y="594312"/>
                  <a:pt x="139618" y="594090"/>
                </a:cubicBezTo>
                <a:cubicBezTo>
                  <a:pt x="141009" y="594069"/>
                  <a:pt x="140838" y="586755"/>
                  <a:pt x="142038" y="657180"/>
                </a:cubicBezTo>
                <a:cubicBezTo>
                  <a:pt x="115713" y="657636"/>
                  <a:pt x="103432" y="657326"/>
                  <a:pt x="86969" y="657271"/>
                </a:cubicBezTo>
                <a:cubicBezTo>
                  <a:pt x="85783" y="582952"/>
                  <a:pt x="81955" y="593930"/>
                  <a:pt x="97894" y="594124"/>
                </a:cubicBezTo>
                <a:close/>
                <a:moveTo>
                  <a:pt x="142100" y="660931"/>
                </a:moveTo>
                <a:cubicBezTo>
                  <a:pt x="142872" y="710270"/>
                  <a:pt x="142938" y="714073"/>
                  <a:pt x="143053" y="723229"/>
                </a:cubicBezTo>
                <a:cubicBezTo>
                  <a:pt x="99973" y="723111"/>
                  <a:pt x="104973" y="723267"/>
                  <a:pt x="88005" y="723344"/>
                </a:cubicBezTo>
                <a:cubicBezTo>
                  <a:pt x="86708" y="640419"/>
                  <a:pt x="87097" y="665304"/>
                  <a:pt x="87021" y="660500"/>
                </a:cubicBezTo>
                <a:cubicBezTo>
                  <a:pt x="146961" y="660715"/>
                  <a:pt x="142087" y="660111"/>
                  <a:pt x="142100" y="660931"/>
                </a:cubicBezTo>
                <a:close/>
                <a:moveTo>
                  <a:pt x="97918" y="726500"/>
                </a:moveTo>
                <a:cubicBezTo>
                  <a:pt x="151388" y="726065"/>
                  <a:pt x="143077" y="725148"/>
                  <a:pt x="143157" y="732079"/>
                </a:cubicBezTo>
                <a:cubicBezTo>
                  <a:pt x="143324" y="746731"/>
                  <a:pt x="143363" y="748305"/>
                  <a:pt x="144002" y="789893"/>
                </a:cubicBezTo>
                <a:cubicBezTo>
                  <a:pt x="106989" y="790095"/>
                  <a:pt x="105484" y="789928"/>
                  <a:pt x="89180" y="789865"/>
                </a:cubicBezTo>
                <a:cubicBezTo>
                  <a:pt x="87800" y="716850"/>
                  <a:pt x="84079" y="726632"/>
                  <a:pt x="97918" y="726500"/>
                </a:cubicBezTo>
                <a:close/>
                <a:moveTo>
                  <a:pt x="97894" y="859390"/>
                </a:moveTo>
                <a:cubicBezTo>
                  <a:pt x="111183" y="859533"/>
                  <a:pt x="126315" y="859526"/>
                  <a:pt x="139607" y="859453"/>
                </a:cubicBezTo>
                <a:cubicBezTo>
                  <a:pt x="147935" y="859407"/>
                  <a:pt x="143968" y="851423"/>
                  <a:pt x="146009" y="922661"/>
                </a:cubicBezTo>
                <a:cubicBezTo>
                  <a:pt x="104093" y="922870"/>
                  <a:pt x="112970" y="922759"/>
                  <a:pt x="90873" y="922613"/>
                </a:cubicBezTo>
                <a:cubicBezTo>
                  <a:pt x="88985" y="848896"/>
                  <a:pt x="87438" y="859279"/>
                  <a:pt x="97894" y="859390"/>
                </a:cubicBezTo>
                <a:close/>
                <a:moveTo>
                  <a:pt x="97894" y="925908"/>
                </a:moveTo>
                <a:cubicBezTo>
                  <a:pt x="111840" y="926040"/>
                  <a:pt x="125452" y="926033"/>
                  <a:pt x="139607" y="925936"/>
                </a:cubicBezTo>
                <a:cubicBezTo>
                  <a:pt x="148102" y="925877"/>
                  <a:pt x="146109" y="915581"/>
                  <a:pt x="147372" y="989294"/>
                </a:cubicBezTo>
                <a:cubicBezTo>
                  <a:pt x="128613" y="989447"/>
                  <a:pt x="135077" y="989631"/>
                  <a:pt x="92327" y="989402"/>
                </a:cubicBezTo>
                <a:cubicBezTo>
                  <a:pt x="91082" y="916144"/>
                  <a:pt x="87953" y="925814"/>
                  <a:pt x="97894" y="925908"/>
                </a:cubicBezTo>
                <a:close/>
                <a:moveTo>
                  <a:pt x="97900" y="992669"/>
                </a:moveTo>
                <a:cubicBezTo>
                  <a:pt x="150605" y="993020"/>
                  <a:pt x="147417" y="991915"/>
                  <a:pt x="147434" y="993027"/>
                </a:cubicBezTo>
                <a:cubicBezTo>
                  <a:pt x="147803" y="1016609"/>
                  <a:pt x="147288" y="1016428"/>
                  <a:pt x="147664" y="1040504"/>
                </a:cubicBezTo>
                <a:cubicBezTo>
                  <a:pt x="147949" y="1058756"/>
                  <a:pt x="150077" y="1055680"/>
                  <a:pt x="139593" y="1055736"/>
                </a:cubicBezTo>
                <a:cubicBezTo>
                  <a:pt x="125592" y="1055812"/>
                  <a:pt x="111847" y="1055854"/>
                  <a:pt x="97932" y="1055611"/>
                </a:cubicBezTo>
                <a:cubicBezTo>
                  <a:pt x="91871" y="1055506"/>
                  <a:pt x="93286" y="1058371"/>
                  <a:pt x="93005" y="1040434"/>
                </a:cubicBezTo>
                <a:cubicBezTo>
                  <a:pt x="92143" y="985265"/>
                  <a:pt x="90126" y="992617"/>
                  <a:pt x="97900" y="992669"/>
                </a:cubicBezTo>
                <a:close/>
                <a:moveTo>
                  <a:pt x="97900" y="1125448"/>
                </a:moveTo>
                <a:cubicBezTo>
                  <a:pt x="158317" y="1125772"/>
                  <a:pt x="149392" y="1121239"/>
                  <a:pt x="149611" y="1135404"/>
                </a:cubicBezTo>
                <a:cubicBezTo>
                  <a:pt x="149976" y="1158798"/>
                  <a:pt x="149673" y="1159215"/>
                  <a:pt x="150045" y="1182873"/>
                </a:cubicBezTo>
                <a:cubicBezTo>
                  <a:pt x="150164" y="1190333"/>
                  <a:pt x="152267" y="1188834"/>
                  <a:pt x="139607" y="1188765"/>
                </a:cubicBezTo>
                <a:cubicBezTo>
                  <a:pt x="88457" y="1188490"/>
                  <a:pt x="95501" y="1190374"/>
                  <a:pt x="95383" y="1182800"/>
                </a:cubicBezTo>
                <a:cubicBezTo>
                  <a:pt x="94382" y="1118653"/>
                  <a:pt x="91454" y="1125414"/>
                  <a:pt x="97900" y="1125448"/>
                </a:cubicBezTo>
                <a:close/>
                <a:moveTo>
                  <a:pt x="95491" y="1191653"/>
                </a:moveTo>
                <a:cubicBezTo>
                  <a:pt x="108651" y="1191942"/>
                  <a:pt x="105373" y="1191932"/>
                  <a:pt x="150202" y="1192039"/>
                </a:cubicBezTo>
                <a:cubicBezTo>
                  <a:pt x="150518" y="1208391"/>
                  <a:pt x="151196" y="1225716"/>
                  <a:pt x="151245" y="1254727"/>
                </a:cubicBezTo>
                <a:cubicBezTo>
                  <a:pt x="91266" y="1255147"/>
                  <a:pt x="96235" y="1255742"/>
                  <a:pt x="96176" y="1253924"/>
                </a:cubicBezTo>
                <a:cubicBezTo>
                  <a:pt x="95119" y="1221110"/>
                  <a:pt x="95637" y="1208040"/>
                  <a:pt x="95491" y="1191653"/>
                </a:cubicBezTo>
                <a:close/>
                <a:moveTo>
                  <a:pt x="151927" y="1111600"/>
                </a:moveTo>
                <a:cubicBezTo>
                  <a:pt x="150118" y="1049830"/>
                  <a:pt x="148053" y="1058916"/>
                  <a:pt x="160452" y="1058916"/>
                </a:cubicBezTo>
                <a:cubicBezTo>
                  <a:pt x="213366" y="1058916"/>
                  <a:pt x="206050" y="1057543"/>
                  <a:pt x="206192" y="1064475"/>
                </a:cubicBezTo>
                <a:cubicBezTo>
                  <a:pt x="207608" y="1131313"/>
                  <a:pt x="208317" y="1122153"/>
                  <a:pt x="202135" y="1122153"/>
                </a:cubicBezTo>
                <a:cubicBezTo>
                  <a:pt x="181478" y="1122153"/>
                  <a:pt x="181360" y="1121746"/>
                  <a:pt x="160452" y="1121746"/>
                </a:cubicBezTo>
                <a:cubicBezTo>
                  <a:pt x="150035" y="1121743"/>
                  <a:pt x="152285" y="1123874"/>
                  <a:pt x="151927" y="1111600"/>
                </a:cubicBezTo>
                <a:close/>
                <a:moveTo>
                  <a:pt x="160456" y="1124972"/>
                </a:moveTo>
                <a:cubicBezTo>
                  <a:pt x="180963" y="1124972"/>
                  <a:pt x="181349" y="1125379"/>
                  <a:pt x="202138" y="1125379"/>
                </a:cubicBezTo>
                <a:cubicBezTo>
                  <a:pt x="208268" y="1125379"/>
                  <a:pt x="206937" y="1123363"/>
                  <a:pt x="207124" y="1135411"/>
                </a:cubicBezTo>
                <a:cubicBezTo>
                  <a:pt x="208084" y="1196791"/>
                  <a:pt x="210984" y="1188389"/>
                  <a:pt x="202138" y="1188389"/>
                </a:cubicBezTo>
                <a:cubicBezTo>
                  <a:pt x="145623" y="1188389"/>
                  <a:pt x="153036" y="1191716"/>
                  <a:pt x="152897" y="1182817"/>
                </a:cubicBezTo>
                <a:cubicBezTo>
                  <a:pt x="151840" y="1115587"/>
                  <a:pt x="150515" y="1124972"/>
                  <a:pt x="160456" y="1124972"/>
                </a:cubicBezTo>
                <a:close/>
                <a:moveTo>
                  <a:pt x="160456" y="1192050"/>
                </a:moveTo>
                <a:cubicBezTo>
                  <a:pt x="218108" y="1192050"/>
                  <a:pt x="208338" y="1186780"/>
                  <a:pt x="208567" y="1206573"/>
                </a:cubicBezTo>
                <a:cubicBezTo>
                  <a:pt x="209235" y="1264682"/>
                  <a:pt x="212027" y="1255116"/>
                  <a:pt x="202138" y="1255109"/>
                </a:cubicBezTo>
                <a:cubicBezTo>
                  <a:pt x="199291" y="1255109"/>
                  <a:pt x="154103" y="1254963"/>
                  <a:pt x="154103" y="1253979"/>
                </a:cubicBezTo>
                <a:cubicBezTo>
                  <a:pt x="153950" y="1182720"/>
                  <a:pt x="149249" y="1192050"/>
                  <a:pt x="160456" y="1192050"/>
                </a:cubicBezTo>
                <a:close/>
                <a:moveTo>
                  <a:pt x="160456" y="1257921"/>
                </a:moveTo>
                <a:cubicBezTo>
                  <a:pt x="181074" y="1257921"/>
                  <a:pt x="180974" y="1258335"/>
                  <a:pt x="202138" y="1258335"/>
                </a:cubicBezTo>
                <a:cubicBezTo>
                  <a:pt x="211088" y="1258342"/>
                  <a:pt x="209009" y="1247747"/>
                  <a:pt x="210250" y="1321304"/>
                </a:cubicBezTo>
                <a:cubicBezTo>
                  <a:pt x="189538" y="1321227"/>
                  <a:pt x="172431" y="1321523"/>
                  <a:pt x="154906" y="1321446"/>
                </a:cubicBezTo>
                <a:cubicBezTo>
                  <a:pt x="153783" y="1247632"/>
                  <a:pt x="151885" y="1257921"/>
                  <a:pt x="160456" y="1257921"/>
                </a:cubicBezTo>
                <a:close/>
                <a:moveTo>
                  <a:pt x="160456" y="1324686"/>
                </a:moveTo>
                <a:cubicBezTo>
                  <a:pt x="214423" y="1324686"/>
                  <a:pt x="210295" y="1323987"/>
                  <a:pt x="210313" y="1325190"/>
                </a:cubicBezTo>
                <a:cubicBezTo>
                  <a:pt x="211464" y="1398678"/>
                  <a:pt x="214878" y="1388041"/>
                  <a:pt x="202138" y="1388041"/>
                </a:cubicBezTo>
                <a:cubicBezTo>
                  <a:pt x="181561" y="1388041"/>
                  <a:pt x="181878" y="1387766"/>
                  <a:pt x="160456" y="1387766"/>
                </a:cubicBezTo>
                <a:cubicBezTo>
                  <a:pt x="155132" y="1387766"/>
                  <a:pt x="156568" y="1390728"/>
                  <a:pt x="156287" y="1372590"/>
                </a:cubicBezTo>
                <a:cubicBezTo>
                  <a:pt x="155421" y="1317355"/>
                  <a:pt x="151481" y="1324686"/>
                  <a:pt x="160456" y="1324686"/>
                </a:cubicBezTo>
                <a:close/>
                <a:moveTo>
                  <a:pt x="211418" y="1206524"/>
                </a:moveTo>
                <a:cubicBezTo>
                  <a:pt x="211206" y="1187972"/>
                  <a:pt x="200014" y="1191198"/>
                  <a:pt x="264676" y="1191546"/>
                </a:cubicBezTo>
                <a:cubicBezTo>
                  <a:pt x="266234" y="1191556"/>
                  <a:pt x="266394" y="1183836"/>
                  <a:pt x="267499" y="1255074"/>
                </a:cubicBezTo>
                <a:cubicBezTo>
                  <a:pt x="205793" y="1255373"/>
                  <a:pt x="211961" y="1255519"/>
                  <a:pt x="211957" y="1253979"/>
                </a:cubicBezTo>
                <a:cubicBezTo>
                  <a:pt x="211919" y="1235647"/>
                  <a:pt x="211731" y="1234030"/>
                  <a:pt x="211418" y="1206524"/>
                </a:cubicBezTo>
                <a:close/>
                <a:moveTo>
                  <a:pt x="267548" y="1258307"/>
                </a:moveTo>
                <a:cubicBezTo>
                  <a:pt x="268657" y="1329793"/>
                  <a:pt x="269996" y="1321460"/>
                  <a:pt x="264676" y="1321478"/>
                </a:cubicBezTo>
                <a:cubicBezTo>
                  <a:pt x="250125" y="1321537"/>
                  <a:pt x="237507" y="1321558"/>
                  <a:pt x="222993" y="1321401"/>
                </a:cubicBezTo>
                <a:cubicBezTo>
                  <a:pt x="211206" y="1321273"/>
                  <a:pt x="212274" y="1332104"/>
                  <a:pt x="211968" y="1258342"/>
                </a:cubicBezTo>
                <a:cubicBezTo>
                  <a:pt x="247517" y="1258373"/>
                  <a:pt x="250445" y="1258398"/>
                  <a:pt x="267548" y="1258307"/>
                </a:cubicBezTo>
                <a:close/>
                <a:moveTo>
                  <a:pt x="222969" y="1324637"/>
                </a:moveTo>
                <a:cubicBezTo>
                  <a:pt x="271936" y="1325166"/>
                  <a:pt x="268501" y="1324102"/>
                  <a:pt x="268518" y="1325183"/>
                </a:cubicBezTo>
                <a:cubicBezTo>
                  <a:pt x="269655" y="1397871"/>
                  <a:pt x="271098" y="1388010"/>
                  <a:pt x="264700" y="1387912"/>
                </a:cubicBezTo>
                <a:cubicBezTo>
                  <a:pt x="204005" y="1387015"/>
                  <a:pt x="214450" y="1393342"/>
                  <a:pt x="214127" y="1372590"/>
                </a:cubicBezTo>
                <a:cubicBezTo>
                  <a:pt x="213226" y="1314932"/>
                  <a:pt x="209301" y="1324491"/>
                  <a:pt x="222969" y="1324637"/>
                </a:cubicBezTo>
                <a:close/>
                <a:moveTo>
                  <a:pt x="268852" y="1191570"/>
                </a:moveTo>
                <a:cubicBezTo>
                  <a:pt x="276804" y="1191612"/>
                  <a:pt x="323525" y="1191650"/>
                  <a:pt x="323977" y="1191650"/>
                </a:cubicBezTo>
                <a:cubicBezTo>
                  <a:pt x="323980" y="1191921"/>
                  <a:pt x="324909" y="1246676"/>
                  <a:pt x="325058" y="1254762"/>
                </a:cubicBezTo>
                <a:cubicBezTo>
                  <a:pt x="306515" y="1254782"/>
                  <a:pt x="324860" y="1254862"/>
                  <a:pt x="270347" y="1255064"/>
                </a:cubicBezTo>
                <a:cubicBezTo>
                  <a:pt x="269401" y="1194170"/>
                  <a:pt x="269429" y="1216591"/>
                  <a:pt x="268852" y="1191570"/>
                </a:cubicBezTo>
                <a:close/>
                <a:moveTo>
                  <a:pt x="325121" y="1257987"/>
                </a:moveTo>
                <a:cubicBezTo>
                  <a:pt x="326320" y="1321401"/>
                  <a:pt x="326119" y="1302564"/>
                  <a:pt x="326442" y="1321332"/>
                </a:cubicBezTo>
                <a:cubicBezTo>
                  <a:pt x="324105" y="1321332"/>
                  <a:pt x="336362" y="1321297"/>
                  <a:pt x="271310" y="1321457"/>
                </a:cubicBezTo>
                <a:cubicBezTo>
                  <a:pt x="271032" y="1303298"/>
                  <a:pt x="271199" y="1309927"/>
                  <a:pt x="270399" y="1258293"/>
                </a:cubicBezTo>
                <a:cubicBezTo>
                  <a:pt x="329265" y="1258043"/>
                  <a:pt x="307958" y="1258005"/>
                  <a:pt x="325121" y="1257987"/>
                </a:cubicBezTo>
                <a:close/>
                <a:moveTo>
                  <a:pt x="325854" y="1125466"/>
                </a:moveTo>
                <a:cubicBezTo>
                  <a:pt x="350743" y="1125490"/>
                  <a:pt x="350646" y="1124930"/>
                  <a:pt x="381010" y="1125139"/>
                </a:cubicBezTo>
                <a:cubicBezTo>
                  <a:pt x="381400" y="1159118"/>
                  <a:pt x="381831" y="1154237"/>
                  <a:pt x="382342" y="1188223"/>
                </a:cubicBezTo>
                <a:cubicBezTo>
                  <a:pt x="345155" y="1188143"/>
                  <a:pt x="352732" y="1188421"/>
                  <a:pt x="326776" y="1188421"/>
                </a:cubicBezTo>
                <a:cubicBezTo>
                  <a:pt x="326376" y="1164113"/>
                  <a:pt x="326261" y="1147563"/>
                  <a:pt x="325854" y="1125466"/>
                </a:cubicBezTo>
                <a:close/>
                <a:moveTo>
                  <a:pt x="327231" y="1191650"/>
                </a:moveTo>
                <a:cubicBezTo>
                  <a:pt x="392978" y="1191650"/>
                  <a:pt x="382328" y="1186332"/>
                  <a:pt x="382599" y="1206559"/>
                </a:cubicBezTo>
                <a:cubicBezTo>
                  <a:pt x="382874" y="1228590"/>
                  <a:pt x="383072" y="1234861"/>
                  <a:pt x="383211" y="1253986"/>
                </a:cubicBezTo>
                <a:cubicBezTo>
                  <a:pt x="383222" y="1255505"/>
                  <a:pt x="387662" y="1254769"/>
                  <a:pt x="327913" y="1254758"/>
                </a:cubicBezTo>
                <a:cubicBezTo>
                  <a:pt x="327902" y="1254188"/>
                  <a:pt x="326658" y="1191650"/>
                  <a:pt x="327231" y="1191650"/>
                </a:cubicBezTo>
                <a:close/>
                <a:moveTo>
                  <a:pt x="383243" y="1258088"/>
                </a:moveTo>
                <a:cubicBezTo>
                  <a:pt x="383246" y="1258394"/>
                  <a:pt x="383973" y="1320755"/>
                  <a:pt x="383976" y="1321109"/>
                </a:cubicBezTo>
                <a:cubicBezTo>
                  <a:pt x="361487" y="1320793"/>
                  <a:pt x="346233" y="1321311"/>
                  <a:pt x="329286" y="1321332"/>
                </a:cubicBezTo>
                <a:cubicBezTo>
                  <a:pt x="328925" y="1300194"/>
                  <a:pt x="329144" y="1321172"/>
                  <a:pt x="327972" y="1257987"/>
                </a:cubicBezTo>
                <a:cubicBezTo>
                  <a:pt x="347478" y="1257991"/>
                  <a:pt x="361341" y="1258245"/>
                  <a:pt x="383243" y="1258088"/>
                </a:cubicBezTo>
                <a:close/>
                <a:moveTo>
                  <a:pt x="384029" y="1324342"/>
                </a:moveTo>
                <a:cubicBezTo>
                  <a:pt x="384442" y="1351323"/>
                  <a:pt x="384175" y="1344771"/>
                  <a:pt x="384873" y="1387659"/>
                </a:cubicBezTo>
                <a:cubicBezTo>
                  <a:pt x="371786" y="1387836"/>
                  <a:pt x="356195" y="1387718"/>
                  <a:pt x="330023" y="1387711"/>
                </a:cubicBezTo>
                <a:cubicBezTo>
                  <a:pt x="330020" y="1387314"/>
                  <a:pt x="329356" y="1325458"/>
                  <a:pt x="329352" y="1325128"/>
                </a:cubicBezTo>
                <a:cubicBezTo>
                  <a:pt x="329335" y="1323970"/>
                  <a:pt x="382853" y="1324325"/>
                  <a:pt x="384029" y="1324342"/>
                </a:cubicBezTo>
                <a:close/>
                <a:moveTo>
                  <a:pt x="383858" y="1125163"/>
                </a:moveTo>
                <a:cubicBezTo>
                  <a:pt x="415909" y="1125448"/>
                  <a:pt x="391125" y="1125195"/>
                  <a:pt x="439150" y="1125497"/>
                </a:cubicBezTo>
                <a:cubicBezTo>
                  <a:pt x="439605" y="1160678"/>
                  <a:pt x="439511" y="1167832"/>
                  <a:pt x="439863" y="1188355"/>
                </a:cubicBezTo>
                <a:cubicBezTo>
                  <a:pt x="394943" y="1188244"/>
                  <a:pt x="420843" y="1188337"/>
                  <a:pt x="385186" y="1188233"/>
                </a:cubicBezTo>
                <a:cubicBezTo>
                  <a:pt x="384672" y="1154571"/>
                  <a:pt x="384220" y="1157063"/>
                  <a:pt x="383858" y="1125163"/>
                </a:cubicBezTo>
                <a:close/>
                <a:moveTo>
                  <a:pt x="389776" y="1191483"/>
                </a:moveTo>
                <a:cubicBezTo>
                  <a:pt x="450224" y="1191726"/>
                  <a:pt x="439783" y="1187315"/>
                  <a:pt x="440245" y="1206729"/>
                </a:cubicBezTo>
                <a:cubicBezTo>
                  <a:pt x="440638" y="1222945"/>
                  <a:pt x="440819" y="1235577"/>
                  <a:pt x="441069" y="1254011"/>
                </a:cubicBezTo>
                <a:cubicBezTo>
                  <a:pt x="441083" y="1255234"/>
                  <a:pt x="386073" y="1255189"/>
                  <a:pt x="386066" y="1253969"/>
                </a:cubicBezTo>
                <a:cubicBezTo>
                  <a:pt x="385541" y="1182470"/>
                  <a:pt x="382947" y="1191452"/>
                  <a:pt x="389776" y="1191483"/>
                </a:cubicBezTo>
                <a:close/>
                <a:moveTo>
                  <a:pt x="389793" y="1258029"/>
                </a:moveTo>
                <a:cubicBezTo>
                  <a:pt x="404397" y="1257890"/>
                  <a:pt x="416869" y="1257911"/>
                  <a:pt x="431476" y="1257953"/>
                </a:cubicBezTo>
                <a:cubicBezTo>
                  <a:pt x="443955" y="1257987"/>
                  <a:pt x="441062" y="1246704"/>
                  <a:pt x="442324" y="1321088"/>
                </a:cubicBezTo>
                <a:cubicBezTo>
                  <a:pt x="427085" y="1321200"/>
                  <a:pt x="418542" y="1321711"/>
                  <a:pt x="386828" y="1321154"/>
                </a:cubicBezTo>
                <a:cubicBezTo>
                  <a:pt x="385767" y="1248605"/>
                  <a:pt x="384811" y="1258081"/>
                  <a:pt x="389793" y="1258029"/>
                </a:cubicBezTo>
                <a:close/>
                <a:moveTo>
                  <a:pt x="389759" y="1324439"/>
                </a:moveTo>
                <a:cubicBezTo>
                  <a:pt x="441111" y="1325406"/>
                  <a:pt x="442359" y="1323007"/>
                  <a:pt x="442394" y="1325183"/>
                </a:cubicBezTo>
                <a:cubicBezTo>
                  <a:pt x="442756" y="1348223"/>
                  <a:pt x="442251" y="1349380"/>
                  <a:pt x="442616" y="1372659"/>
                </a:cubicBezTo>
                <a:cubicBezTo>
                  <a:pt x="442902" y="1390978"/>
                  <a:pt x="445781" y="1388229"/>
                  <a:pt x="431528" y="1387756"/>
                </a:cubicBezTo>
                <a:cubicBezTo>
                  <a:pt x="378827" y="1386028"/>
                  <a:pt x="387829" y="1394124"/>
                  <a:pt x="387478" y="1372600"/>
                </a:cubicBezTo>
                <a:cubicBezTo>
                  <a:pt x="386605" y="1317153"/>
                  <a:pt x="385458" y="1324359"/>
                  <a:pt x="389759" y="1324439"/>
                </a:cubicBezTo>
                <a:close/>
                <a:moveTo>
                  <a:pt x="442773" y="1191588"/>
                </a:moveTo>
                <a:cubicBezTo>
                  <a:pt x="488006" y="1191643"/>
                  <a:pt x="452502" y="1191647"/>
                  <a:pt x="498263" y="1191744"/>
                </a:cubicBezTo>
                <a:cubicBezTo>
                  <a:pt x="499400" y="1264960"/>
                  <a:pt x="500992" y="1255168"/>
                  <a:pt x="494042" y="1255168"/>
                </a:cubicBezTo>
                <a:cubicBezTo>
                  <a:pt x="493770" y="1255168"/>
                  <a:pt x="443934" y="1254970"/>
                  <a:pt x="443920" y="1253948"/>
                </a:cubicBezTo>
                <a:cubicBezTo>
                  <a:pt x="443326" y="1210066"/>
                  <a:pt x="443135" y="1211168"/>
                  <a:pt x="442773" y="1191588"/>
                </a:cubicBezTo>
                <a:close/>
                <a:moveTo>
                  <a:pt x="494042" y="1258401"/>
                </a:moveTo>
                <a:cubicBezTo>
                  <a:pt x="500665" y="1258401"/>
                  <a:pt x="498903" y="1248286"/>
                  <a:pt x="500193" y="1321064"/>
                </a:cubicBezTo>
                <a:cubicBezTo>
                  <a:pt x="496166" y="1321040"/>
                  <a:pt x="493023" y="1321047"/>
                  <a:pt x="452338" y="1321054"/>
                </a:cubicBezTo>
                <a:cubicBezTo>
                  <a:pt x="443357" y="1321054"/>
                  <a:pt x="444984" y="1331499"/>
                  <a:pt x="443976" y="1257970"/>
                </a:cubicBezTo>
                <a:cubicBezTo>
                  <a:pt x="473854" y="1257987"/>
                  <a:pt x="474553" y="1258401"/>
                  <a:pt x="494042" y="1258401"/>
                </a:cubicBezTo>
                <a:close/>
                <a:moveTo>
                  <a:pt x="500971" y="1182810"/>
                </a:moveTo>
                <a:cubicBezTo>
                  <a:pt x="499914" y="1114933"/>
                  <a:pt x="494754" y="1124781"/>
                  <a:pt x="514869" y="1125295"/>
                </a:cubicBezTo>
                <a:cubicBezTo>
                  <a:pt x="528631" y="1125646"/>
                  <a:pt x="542710" y="1125619"/>
                  <a:pt x="554865" y="1125410"/>
                </a:cubicBezTo>
                <a:cubicBezTo>
                  <a:pt x="555585" y="1184913"/>
                  <a:pt x="555370" y="1173345"/>
                  <a:pt x="555648" y="1188567"/>
                </a:cubicBezTo>
                <a:cubicBezTo>
                  <a:pt x="492126" y="1190183"/>
                  <a:pt x="501065" y="1188727"/>
                  <a:pt x="500971" y="1182810"/>
                </a:cubicBezTo>
                <a:close/>
                <a:moveTo>
                  <a:pt x="555707" y="1191800"/>
                </a:moveTo>
                <a:cubicBezTo>
                  <a:pt x="556131" y="1212903"/>
                  <a:pt x="556517" y="1211342"/>
                  <a:pt x="556910" y="1254946"/>
                </a:cubicBezTo>
                <a:cubicBezTo>
                  <a:pt x="549337" y="1255015"/>
                  <a:pt x="502098" y="1255165"/>
                  <a:pt x="501851" y="1255165"/>
                </a:cubicBezTo>
                <a:cubicBezTo>
                  <a:pt x="501886" y="1237774"/>
                  <a:pt x="501879" y="1241271"/>
                  <a:pt x="501107" y="1191754"/>
                </a:cubicBezTo>
                <a:cubicBezTo>
                  <a:pt x="516462" y="1191820"/>
                  <a:pt x="533819" y="1192352"/>
                  <a:pt x="555707" y="1191800"/>
                </a:cubicBezTo>
                <a:close/>
                <a:moveTo>
                  <a:pt x="556632" y="1258175"/>
                </a:moveTo>
                <a:cubicBezTo>
                  <a:pt x="556983" y="1258175"/>
                  <a:pt x="557981" y="1321047"/>
                  <a:pt x="557984" y="1321321"/>
                </a:cubicBezTo>
                <a:cubicBezTo>
                  <a:pt x="525596" y="1321874"/>
                  <a:pt x="517967" y="1321214"/>
                  <a:pt x="503037" y="1321081"/>
                </a:cubicBezTo>
                <a:cubicBezTo>
                  <a:pt x="502710" y="1302384"/>
                  <a:pt x="501816" y="1284284"/>
                  <a:pt x="501844" y="1258391"/>
                </a:cubicBezTo>
                <a:cubicBezTo>
                  <a:pt x="502091" y="1258394"/>
                  <a:pt x="551496" y="1258224"/>
                  <a:pt x="556632" y="1258175"/>
                </a:cubicBezTo>
                <a:close/>
                <a:moveTo>
                  <a:pt x="558050" y="1325190"/>
                </a:moveTo>
                <a:cubicBezTo>
                  <a:pt x="559159" y="1395932"/>
                  <a:pt x="559740" y="1387878"/>
                  <a:pt x="556632" y="1387843"/>
                </a:cubicBezTo>
                <a:cubicBezTo>
                  <a:pt x="493318" y="1387165"/>
                  <a:pt x="503875" y="1392928"/>
                  <a:pt x="503558" y="1372597"/>
                </a:cubicBezTo>
                <a:cubicBezTo>
                  <a:pt x="503190" y="1349015"/>
                  <a:pt x="503489" y="1349481"/>
                  <a:pt x="503106" y="1325128"/>
                </a:cubicBezTo>
                <a:cubicBezTo>
                  <a:pt x="503089" y="1323866"/>
                  <a:pt x="558047" y="1324919"/>
                  <a:pt x="558050" y="1325190"/>
                </a:cubicBezTo>
                <a:close/>
                <a:moveTo>
                  <a:pt x="558554" y="1191726"/>
                </a:moveTo>
                <a:cubicBezTo>
                  <a:pt x="569145" y="1191462"/>
                  <a:pt x="571006" y="1191508"/>
                  <a:pt x="613804" y="1191501"/>
                </a:cubicBezTo>
                <a:cubicBezTo>
                  <a:pt x="614298" y="1220411"/>
                  <a:pt x="613971" y="1194577"/>
                  <a:pt x="614879" y="1255095"/>
                </a:cubicBezTo>
                <a:cubicBezTo>
                  <a:pt x="553398" y="1254974"/>
                  <a:pt x="559768" y="1255182"/>
                  <a:pt x="559758" y="1253962"/>
                </a:cubicBezTo>
                <a:cubicBezTo>
                  <a:pt x="559445" y="1216438"/>
                  <a:pt x="558913" y="1209156"/>
                  <a:pt x="558554" y="1191726"/>
                </a:cubicBezTo>
                <a:close/>
                <a:moveTo>
                  <a:pt x="614928" y="1258325"/>
                </a:moveTo>
                <a:cubicBezTo>
                  <a:pt x="615821" y="1317890"/>
                  <a:pt x="615393" y="1286668"/>
                  <a:pt x="615946" y="1321453"/>
                </a:cubicBezTo>
                <a:cubicBezTo>
                  <a:pt x="597337" y="1321422"/>
                  <a:pt x="584128" y="1320922"/>
                  <a:pt x="560835" y="1321273"/>
                </a:cubicBezTo>
                <a:cubicBezTo>
                  <a:pt x="560533" y="1302773"/>
                  <a:pt x="559997" y="1281538"/>
                  <a:pt x="559796" y="1258144"/>
                </a:cubicBezTo>
                <a:cubicBezTo>
                  <a:pt x="588127" y="1257897"/>
                  <a:pt x="597257" y="1258293"/>
                  <a:pt x="614928" y="1258325"/>
                </a:cubicBezTo>
                <a:close/>
                <a:moveTo>
                  <a:pt x="615998" y="1324683"/>
                </a:moveTo>
                <a:cubicBezTo>
                  <a:pt x="616405" y="1354076"/>
                  <a:pt x="615936" y="1340794"/>
                  <a:pt x="616666" y="1387641"/>
                </a:cubicBezTo>
                <a:cubicBezTo>
                  <a:pt x="595797" y="1387669"/>
                  <a:pt x="590449" y="1388142"/>
                  <a:pt x="561816" y="1387895"/>
                </a:cubicBezTo>
                <a:cubicBezTo>
                  <a:pt x="561333" y="1369294"/>
                  <a:pt x="561260" y="1348480"/>
                  <a:pt x="560894" y="1325134"/>
                </a:cubicBezTo>
                <a:cubicBezTo>
                  <a:pt x="560877" y="1323796"/>
                  <a:pt x="558537" y="1324596"/>
                  <a:pt x="615998" y="1324683"/>
                </a:cubicBezTo>
                <a:close/>
                <a:moveTo>
                  <a:pt x="616652" y="1191504"/>
                </a:moveTo>
                <a:cubicBezTo>
                  <a:pt x="634427" y="1191501"/>
                  <a:pt x="635842" y="1191782"/>
                  <a:pt x="671617" y="1191873"/>
                </a:cubicBezTo>
                <a:cubicBezTo>
                  <a:pt x="671620" y="1192151"/>
                  <a:pt x="672719" y="1252512"/>
                  <a:pt x="672771" y="1255054"/>
                </a:cubicBezTo>
                <a:cubicBezTo>
                  <a:pt x="645696" y="1255047"/>
                  <a:pt x="627386" y="1255109"/>
                  <a:pt x="617723" y="1255099"/>
                </a:cubicBezTo>
                <a:cubicBezTo>
                  <a:pt x="616857" y="1197233"/>
                  <a:pt x="617073" y="1216316"/>
                  <a:pt x="616652" y="1191504"/>
                </a:cubicBezTo>
                <a:close/>
                <a:moveTo>
                  <a:pt x="619187" y="1258328"/>
                </a:moveTo>
                <a:cubicBezTo>
                  <a:pt x="684079" y="1258328"/>
                  <a:pt x="672803" y="1253538"/>
                  <a:pt x="673182" y="1277728"/>
                </a:cubicBezTo>
                <a:cubicBezTo>
                  <a:pt x="673554" y="1301553"/>
                  <a:pt x="673627" y="1299909"/>
                  <a:pt x="673978" y="1321641"/>
                </a:cubicBezTo>
                <a:cubicBezTo>
                  <a:pt x="647417" y="1321797"/>
                  <a:pt x="642076" y="1321457"/>
                  <a:pt x="618794" y="1321457"/>
                </a:cubicBezTo>
                <a:cubicBezTo>
                  <a:pt x="617685" y="1250889"/>
                  <a:pt x="617069" y="1258328"/>
                  <a:pt x="619187" y="1258328"/>
                </a:cubicBezTo>
                <a:close/>
                <a:moveTo>
                  <a:pt x="619187" y="1324686"/>
                </a:moveTo>
                <a:cubicBezTo>
                  <a:pt x="619434" y="1324686"/>
                  <a:pt x="674030" y="1324818"/>
                  <a:pt x="674037" y="1325190"/>
                </a:cubicBezTo>
                <a:cubicBezTo>
                  <a:pt x="674044" y="1325607"/>
                  <a:pt x="674798" y="1387638"/>
                  <a:pt x="674802" y="1388055"/>
                </a:cubicBezTo>
                <a:cubicBezTo>
                  <a:pt x="636544" y="1388253"/>
                  <a:pt x="645866" y="1387645"/>
                  <a:pt x="619514" y="1387641"/>
                </a:cubicBezTo>
                <a:cubicBezTo>
                  <a:pt x="618418" y="1317682"/>
                  <a:pt x="618940" y="1324686"/>
                  <a:pt x="619187" y="1324686"/>
                </a:cubicBezTo>
                <a:close/>
                <a:moveTo>
                  <a:pt x="681732" y="1191911"/>
                </a:moveTo>
                <a:cubicBezTo>
                  <a:pt x="702316" y="1191994"/>
                  <a:pt x="702990" y="1191914"/>
                  <a:pt x="723418" y="1191994"/>
                </a:cubicBezTo>
                <a:cubicBezTo>
                  <a:pt x="731818" y="1192029"/>
                  <a:pt x="729666" y="1182070"/>
                  <a:pt x="730525" y="1254949"/>
                </a:cubicBezTo>
                <a:cubicBezTo>
                  <a:pt x="669955" y="1255227"/>
                  <a:pt x="675629" y="1255551"/>
                  <a:pt x="675598" y="1253945"/>
                </a:cubicBezTo>
                <a:cubicBezTo>
                  <a:pt x="674173" y="1182035"/>
                  <a:pt x="671947" y="1191869"/>
                  <a:pt x="681732" y="1191911"/>
                </a:cubicBezTo>
                <a:close/>
                <a:moveTo>
                  <a:pt x="730566" y="1258175"/>
                </a:moveTo>
                <a:cubicBezTo>
                  <a:pt x="730758" y="1274217"/>
                  <a:pt x="730959" y="1287676"/>
                  <a:pt x="731377" y="1301483"/>
                </a:cubicBezTo>
                <a:cubicBezTo>
                  <a:pt x="732152" y="1327008"/>
                  <a:pt x="741936" y="1321095"/>
                  <a:pt x="681725" y="1321585"/>
                </a:cubicBezTo>
                <a:cubicBezTo>
                  <a:pt x="674673" y="1321641"/>
                  <a:pt x="677149" y="1331301"/>
                  <a:pt x="675689" y="1258283"/>
                </a:cubicBezTo>
                <a:cubicBezTo>
                  <a:pt x="726321" y="1258290"/>
                  <a:pt x="706578" y="1258290"/>
                  <a:pt x="730566" y="1258175"/>
                </a:cubicBezTo>
                <a:close/>
                <a:moveTo>
                  <a:pt x="681752" y="1324818"/>
                </a:moveTo>
                <a:cubicBezTo>
                  <a:pt x="681999" y="1324815"/>
                  <a:pt x="731909" y="1324325"/>
                  <a:pt x="731923" y="1325190"/>
                </a:cubicBezTo>
                <a:cubicBezTo>
                  <a:pt x="733059" y="1398052"/>
                  <a:pt x="736940" y="1387738"/>
                  <a:pt x="723414" y="1387850"/>
                </a:cubicBezTo>
                <a:cubicBezTo>
                  <a:pt x="702611" y="1388020"/>
                  <a:pt x="701346" y="1387853"/>
                  <a:pt x="681732" y="1388010"/>
                </a:cubicBezTo>
                <a:cubicBezTo>
                  <a:pt x="676363" y="1388044"/>
                  <a:pt x="677730" y="1390888"/>
                  <a:pt x="677444" y="1372597"/>
                </a:cubicBezTo>
                <a:cubicBezTo>
                  <a:pt x="676606" y="1317557"/>
                  <a:pt x="674941" y="1324874"/>
                  <a:pt x="681752" y="1324818"/>
                </a:cubicBezTo>
                <a:close/>
                <a:moveTo>
                  <a:pt x="732441" y="1192019"/>
                </a:moveTo>
                <a:cubicBezTo>
                  <a:pt x="767037" y="1192081"/>
                  <a:pt x="762065" y="1191866"/>
                  <a:pt x="786001" y="1191866"/>
                </a:cubicBezTo>
                <a:cubicBezTo>
                  <a:pt x="788838" y="1191866"/>
                  <a:pt x="787534" y="1184368"/>
                  <a:pt x="788664" y="1255262"/>
                </a:cubicBezTo>
                <a:cubicBezTo>
                  <a:pt x="767173" y="1255321"/>
                  <a:pt x="763734" y="1254828"/>
                  <a:pt x="733379" y="1254932"/>
                </a:cubicBezTo>
                <a:cubicBezTo>
                  <a:pt x="733143" y="1236592"/>
                  <a:pt x="733404" y="1253156"/>
                  <a:pt x="732441" y="1192019"/>
                </a:cubicBezTo>
                <a:close/>
                <a:moveTo>
                  <a:pt x="744280" y="1258147"/>
                </a:moveTo>
                <a:cubicBezTo>
                  <a:pt x="764909" y="1258147"/>
                  <a:pt x="765125" y="1258498"/>
                  <a:pt x="785997" y="1258498"/>
                </a:cubicBezTo>
                <a:cubicBezTo>
                  <a:pt x="790069" y="1258498"/>
                  <a:pt x="788654" y="1250674"/>
                  <a:pt x="789808" y="1321568"/>
                </a:cubicBezTo>
                <a:cubicBezTo>
                  <a:pt x="769057" y="1321624"/>
                  <a:pt x="761276" y="1321255"/>
                  <a:pt x="734708" y="1321349"/>
                </a:cubicBezTo>
                <a:cubicBezTo>
                  <a:pt x="733442" y="1248011"/>
                  <a:pt x="729012" y="1258147"/>
                  <a:pt x="744280" y="1258147"/>
                </a:cubicBezTo>
                <a:close/>
                <a:moveTo>
                  <a:pt x="789387" y="1135362"/>
                </a:moveTo>
                <a:cubicBezTo>
                  <a:pt x="789172" y="1121506"/>
                  <a:pt x="779791" y="1125594"/>
                  <a:pt x="844853" y="1125358"/>
                </a:cubicBezTo>
                <a:cubicBezTo>
                  <a:pt x="845437" y="1160053"/>
                  <a:pt x="845075" y="1160664"/>
                  <a:pt x="845569" y="1188535"/>
                </a:cubicBezTo>
                <a:cubicBezTo>
                  <a:pt x="834018" y="1188671"/>
                  <a:pt x="829262" y="1188633"/>
                  <a:pt x="790656" y="1188640"/>
                </a:cubicBezTo>
                <a:cubicBezTo>
                  <a:pt x="790250" y="1159521"/>
                  <a:pt x="789759" y="1159069"/>
                  <a:pt x="789387" y="1135362"/>
                </a:cubicBezTo>
                <a:close/>
                <a:moveTo>
                  <a:pt x="845628" y="1191765"/>
                </a:moveTo>
                <a:cubicBezTo>
                  <a:pt x="845959" y="1209145"/>
                  <a:pt x="846477" y="1218798"/>
                  <a:pt x="846769" y="1253993"/>
                </a:cubicBezTo>
                <a:cubicBezTo>
                  <a:pt x="846776" y="1254946"/>
                  <a:pt x="853173" y="1254883"/>
                  <a:pt x="791508" y="1255252"/>
                </a:cubicBezTo>
                <a:cubicBezTo>
                  <a:pt x="790556" y="1195470"/>
                  <a:pt x="791022" y="1216914"/>
                  <a:pt x="790702" y="1191866"/>
                </a:cubicBezTo>
                <a:cubicBezTo>
                  <a:pt x="829311" y="1191859"/>
                  <a:pt x="835514" y="1191890"/>
                  <a:pt x="845628" y="1191765"/>
                </a:cubicBezTo>
                <a:close/>
                <a:moveTo>
                  <a:pt x="846807" y="1258130"/>
                </a:moveTo>
                <a:cubicBezTo>
                  <a:pt x="846810" y="1258404"/>
                  <a:pt x="847506" y="1321074"/>
                  <a:pt x="847509" y="1321325"/>
                </a:cubicBezTo>
                <a:cubicBezTo>
                  <a:pt x="818494" y="1320939"/>
                  <a:pt x="806602" y="1321485"/>
                  <a:pt x="792656" y="1321554"/>
                </a:cubicBezTo>
                <a:cubicBezTo>
                  <a:pt x="792371" y="1303917"/>
                  <a:pt x="792346" y="1307845"/>
                  <a:pt x="791561" y="1258481"/>
                </a:cubicBezTo>
                <a:cubicBezTo>
                  <a:pt x="807551" y="1258387"/>
                  <a:pt x="819547" y="1257549"/>
                  <a:pt x="846807" y="1258130"/>
                </a:cubicBezTo>
                <a:close/>
                <a:moveTo>
                  <a:pt x="847461" y="1111614"/>
                </a:moveTo>
                <a:cubicBezTo>
                  <a:pt x="846358" y="1052830"/>
                  <a:pt x="845844" y="1059142"/>
                  <a:pt x="848587" y="1059122"/>
                </a:cubicBezTo>
                <a:cubicBezTo>
                  <a:pt x="910131" y="1058621"/>
                  <a:pt x="901650" y="1057724"/>
                  <a:pt x="901678" y="1064207"/>
                </a:cubicBezTo>
                <a:cubicBezTo>
                  <a:pt x="901967" y="1132296"/>
                  <a:pt x="906243" y="1121889"/>
                  <a:pt x="890291" y="1121997"/>
                </a:cubicBezTo>
                <a:cubicBezTo>
                  <a:pt x="870336" y="1122132"/>
                  <a:pt x="870952" y="1122028"/>
                  <a:pt x="848566" y="1122115"/>
                </a:cubicBezTo>
                <a:cubicBezTo>
                  <a:pt x="847325" y="1122122"/>
                  <a:pt x="847690" y="1123696"/>
                  <a:pt x="847461" y="1111614"/>
                </a:cubicBezTo>
                <a:close/>
                <a:moveTo>
                  <a:pt x="848584" y="1125344"/>
                </a:moveTo>
                <a:cubicBezTo>
                  <a:pt x="912321" y="1125083"/>
                  <a:pt x="902279" y="1122268"/>
                  <a:pt x="902488" y="1135411"/>
                </a:cubicBezTo>
                <a:cubicBezTo>
                  <a:pt x="903486" y="1199350"/>
                  <a:pt x="907398" y="1188695"/>
                  <a:pt x="890315" y="1188487"/>
                </a:cubicBezTo>
                <a:cubicBezTo>
                  <a:pt x="841365" y="1187892"/>
                  <a:pt x="848459" y="1191379"/>
                  <a:pt x="848323" y="1182817"/>
                </a:cubicBezTo>
                <a:cubicBezTo>
                  <a:pt x="847315" y="1118507"/>
                  <a:pt x="847638" y="1125344"/>
                  <a:pt x="848584" y="1125344"/>
                </a:cubicBezTo>
                <a:close/>
                <a:moveTo>
                  <a:pt x="848594" y="1191726"/>
                </a:moveTo>
                <a:cubicBezTo>
                  <a:pt x="915204" y="1190917"/>
                  <a:pt x="903462" y="1188605"/>
                  <a:pt x="903952" y="1206601"/>
                </a:cubicBezTo>
                <a:cubicBezTo>
                  <a:pt x="904400" y="1223108"/>
                  <a:pt x="904665" y="1237788"/>
                  <a:pt x="904613" y="1253972"/>
                </a:cubicBezTo>
                <a:cubicBezTo>
                  <a:pt x="904606" y="1256149"/>
                  <a:pt x="849881" y="1254960"/>
                  <a:pt x="849630" y="1254956"/>
                </a:cubicBezTo>
                <a:cubicBezTo>
                  <a:pt x="849220" y="1207699"/>
                  <a:pt x="848194" y="1191733"/>
                  <a:pt x="848594" y="1191726"/>
                </a:cubicBezTo>
                <a:close/>
                <a:moveTo>
                  <a:pt x="904602" y="1258488"/>
                </a:moveTo>
                <a:cubicBezTo>
                  <a:pt x="904588" y="1281440"/>
                  <a:pt x="905360" y="1301668"/>
                  <a:pt x="905687" y="1321008"/>
                </a:cubicBezTo>
                <a:cubicBezTo>
                  <a:pt x="889352" y="1321088"/>
                  <a:pt x="880360" y="1321756"/>
                  <a:pt x="850354" y="1321363"/>
                </a:cubicBezTo>
                <a:cubicBezTo>
                  <a:pt x="850350" y="1321054"/>
                  <a:pt x="849658" y="1258439"/>
                  <a:pt x="849655" y="1258192"/>
                </a:cubicBezTo>
                <a:cubicBezTo>
                  <a:pt x="861237" y="1258439"/>
                  <a:pt x="904199" y="1258488"/>
                  <a:pt x="904602" y="1258488"/>
                </a:cubicBezTo>
                <a:close/>
                <a:moveTo>
                  <a:pt x="905743" y="1324238"/>
                </a:moveTo>
                <a:cubicBezTo>
                  <a:pt x="906122" y="1347573"/>
                  <a:pt x="906104" y="1361744"/>
                  <a:pt x="906640" y="1387679"/>
                </a:cubicBezTo>
                <a:lnTo>
                  <a:pt x="851466" y="1387704"/>
                </a:lnTo>
                <a:cubicBezTo>
                  <a:pt x="851289" y="1379302"/>
                  <a:pt x="850430" y="1326129"/>
                  <a:pt x="850413" y="1325145"/>
                </a:cubicBezTo>
                <a:cubicBezTo>
                  <a:pt x="850406" y="1324565"/>
                  <a:pt x="845573" y="1324544"/>
                  <a:pt x="905743" y="1324238"/>
                </a:cubicBezTo>
                <a:close/>
                <a:moveTo>
                  <a:pt x="906448" y="1191834"/>
                </a:moveTo>
                <a:cubicBezTo>
                  <a:pt x="930402" y="1191879"/>
                  <a:pt x="926128" y="1191626"/>
                  <a:pt x="961563" y="1191612"/>
                </a:cubicBezTo>
                <a:cubicBezTo>
                  <a:pt x="961761" y="1208655"/>
                  <a:pt x="961563" y="1229150"/>
                  <a:pt x="962578" y="1254609"/>
                </a:cubicBezTo>
                <a:cubicBezTo>
                  <a:pt x="926695" y="1254591"/>
                  <a:pt x="935103" y="1255283"/>
                  <a:pt x="907460" y="1255262"/>
                </a:cubicBezTo>
                <a:cubicBezTo>
                  <a:pt x="907547" y="1226379"/>
                  <a:pt x="906775" y="1208196"/>
                  <a:pt x="906448" y="1191834"/>
                </a:cubicBezTo>
                <a:close/>
                <a:moveTo>
                  <a:pt x="911160" y="1258491"/>
                </a:moveTo>
                <a:cubicBezTo>
                  <a:pt x="972776" y="1258491"/>
                  <a:pt x="962794" y="1250910"/>
                  <a:pt x="963211" y="1277721"/>
                </a:cubicBezTo>
                <a:cubicBezTo>
                  <a:pt x="963566" y="1300444"/>
                  <a:pt x="963308" y="1300319"/>
                  <a:pt x="963604" y="1321252"/>
                </a:cubicBezTo>
                <a:cubicBezTo>
                  <a:pt x="963357" y="1321248"/>
                  <a:pt x="915311" y="1320984"/>
                  <a:pt x="908535" y="1321001"/>
                </a:cubicBezTo>
                <a:cubicBezTo>
                  <a:pt x="907352" y="1251299"/>
                  <a:pt x="905586" y="1258491"/>
                  <a:pt x="911160" y="1258491"/>
                </a:cubicBezTo>
                <a:close/>
                <a:moveTo>
                  <a:pt x="911160" y="1324224"/>
                </a:moveTo>
                <a:cubicBezTo>
                  <a:pt x="969536" y="1324224"/>
                  <a:pt x="963652" y="1324349"/>
                  <a:pt x="963663" y="1325194"/>
                </a:cubicBezTo>
                <a:cubicBezTo>
                  <a:pt x="964810" y="1398518"/>
                  <a:pt x="968353" y="1387440"/>
                  <a:pt x="952870" y="1387440"/>
                </a:cubicBezTo>
                <a:cubicBezTo>
                  <a:pt x="932078" y="1387440"/>
                  <a:pt x="931612" y="1387679"/>
                  <a:pt x="911156" y="1387679"/>
                </a:cubicBezTo>
                <a:cubicBezTo>
                  <a:pt x="908896" y="1387679"/>
                  <a:pt x="909487" y="1390005"/>
                  <a:pt x="909213" y="1372604"/>
                </a:cubicBezTo>
                <a:cubicBezTo>
                  <a:pt x="908368" y="1318276"/>
                  <a:pt x="907252" y="1324224"/>
                  <a:pt x="911160" y="1324224"/>
                </a:cubicBezTo>
                <a:close/>
                <a:moveTo>
                  <a:pt x="1018895" y="1135404"/>
                </a:moveTo>
                <a:cubicBezTo>
                  <a:pt x="1019859" y="1196596"/>
                  <a:pt x="1021416" y="1188595"/>
                  <a:pt x="1015516" y="1188501"/>
                </a:cubicBezTo>
                <a:cubicBezTo>
                  <a:pt x="1003489" y="1188306"/>
                  <a:pt x="993016" y="1188309"/>
                  <a:pt x="973729" y="1188362"/>
                </a:cubicBezTo>
                <a:cubicBezTo>
                  <a:pt x="961222" y="1188393"/>
                  <a:pt x="964431" y="1197372"/>
                  <a:pt x="963465" y="1135355"/>
                </a:cubicBezTo>
                <a:cubicBezTo>
                  <a:pt x="963267" y="1122497"/>
                  <a:pt x="960600" y="1125243"/>
                  <a:pt x="973750" y="1125083"/>
                </a:cubicBezTo>
                <a:cubicBezTo>
                  <a:pt x="1026719" y="1124444"/>
                  <a:pt x="1018708" y="1123213"/>
                  <a:pt x="1018895" y="1135404"/>
                </a:cubicBezTo>
                <a:close/>
                <a:moveTo>
                  <a:pt x="1017519" y="1064277"/>
                </a:moveTo>
                <a:cubicBezTo>
                  <a:pt x="1018096" y="1078209"/>
                  <a:pt x="1018117" y="1082192"/>
                  <a:pt x="1018544" y="1111676"/>
                </a:cubicBezTo>
                <a:cubicBezTo>
                  <a:pt x="1018715" y="1124162"/>
                  <a:pt x="1019619" y="1122195"/>
                  <a:pt x="1015544" y="1122066"/>
                </a:cubicBezTo>
                <a:cubicBezTo>
                  <a:pt x="949007" y="1119890"/>
                  <a:pt x="963048" y="1140023"/>
                  <a:pt x="962442" y="1058694"/>
                </a:cubicBezTo>
                <a:cubicBezTo>
                  <a:pt x="1025773" y="1058941"/>
                  <a:pt x="1017192" y="1056410"/>
                  <a:pt x="1017519" y="1064277"/>
                </a:cubicBezTo>
                <a:close/>
                <a:moveTo>
                  <a:pt x="1016243" y="993041"/>
                </a:moveTo>
                <a:cubicBezTo>
                  <a:pt x="1017338" y="1063251"/>
                  <a:pt x="1017665" y="1055545"/>
                  <a:pt x="1015495" y="1055562"/>
                </a:cubicBezTo>
                <a:cubicBezTo>
                  <a:pt x="951361" y="1055990"/>
                  <a:pt x="962515" y="1059142"/>
                  <a:pt x="962223" y="1040434"/>
                </a:cubicBezTo>
                <a:cubicBezTo>
                  <a:pt x="961844" y="1016481"/>
                  <a:pt x="961744" y="1018194"/>
                  <a:pt x="961337" y="992979"/>
                </a:cubicBezTo>
                <a:cubicBezTo>
                  <a:pt x="961326" y="992120"/>
                  <a:pt x="1016232" y="992447"/>
                  <a:pt x="1016243" y="993041"/>
                </a:cubicBezTo>
                <a:close/>
                <a:moveTo>
                  <a:pt x="1016180" y="989176"/>
                </a:moveTo>
                <a:cubicBezTo>
                  <a:pt x="987898" y="989736"/>
                  <a:pt x="976865" y="989197"/>
                  <a:pt x="961274" y="989113"/>
                </a:cubicBezTo>
                <a:cubicBezTo>
                  <a:pt x="960951" y="969668"/>
                  <a:pt x="960269" y="947606"/>
                  <a:pt x="960231" y="925964"/>
                </a:cubicBezTo>
                <a:cubicBezTo>
                  <a:pt x="979894" y="926044"/>
                  <a:pt x="972404" y="926308"/>
                  <a:pt x="1015085" y="926204"/>
                </a:cubicBezTo>
                <a:cubicBezTo>
                  <a:pt x="1015843" y="972922"/>
                  <a:pt x="1015919" y="973064"/>
                  <a:pt x="1016180" y="989176"/>
                </a:cubicBezTo>
                <a:close/>
                <a:moveTo>
                  <a:pt x="1015036" y="922967"/>
                </a:moveTo>
                <a:cubicBezTo>
                  <a:pt x="953103" y="923131"/>
                  <a:pt x="960231" y="922846"/>
                  <a:pt x="960231" y="921907"/>
                </a:cubicBezTo>
                <a:cubicBezTo>
                  <a:pt x="960200" y="891269"/>
                  <a:pt x="959424" y="874994"/>
                  <a:pt x="959098" y="859289"/>
                </a:cubicBezTo>
                <a:cubicBezTo>
                  <a:pt x="977237" y="859414"/>
                  <a:pt x="978892" y="860110"/>
                  <a:pt x="1014128" y="859745"/>
                </a:cubicBezTo>
                <a:cubicBezTo>
                  <a:pt x="1014483" y="884929"/>
                  <a:pt x="1014090" y="864625"/>
                  <a:pt x="1015036" y="922967"/>
                </a:cubicBezTo>
                <a:close/>
                <a:moveTo>
                  <a:pt x="1013704" y="803248"/>
                </a:moveTo>
                <a:cubicBezTo>
                  <a:pt x="1014073" y="826732"/>
                  <a:pt x="1013617" y="826944"/>
                  <a:pt x="1013989" y="850696"/>
                </a:cubicBezTo>
                <a:cubicBezTo>
                  <a:pt x="1014128" y="859334"/>
                  <a:pt x="1022150" y="856474"/>
                  <a:pt x="959032" y="856063"/>
                </a:cubicBezTo>
                <a:cubicBezTo>
                  <a:pt x="958520" y="829228"/>
                  <a:pt x="959028" y="826353"/>
                  <a:pt x="958392" y="793199"/>
                </a:cubicBezTo>
                <a:cubicBezTo>
                  <a:pt x="1023843" y="793296"/>
                  <a:pt x="1013499" y="790202"/>
                  <a:pt x="1013704" y="803248"/>
                </a:cubicBezTo>
                <a:close/>
                <a:moveTo>
                  <a:pt x="1012008" y="726642"/>
                </a:moveTo>
                <a:cubicBezTo>
                  <a:pt x="1013155" y="793776"/>
                  <a:pt x="1012738" y="763941"/>
                  <a:pt x="1013437" y="790098"/>
                </a:cubicBezTo>
                <a:cubicBezTo>
                  <a:pt x="948159" y="790119"/>
                  <a:pt x="958427" y="793133"/>
                  <a:pt x="958086" y="779447"/>
                </a:cubicBezTo>
                <a:cubicBezTo>
                  <a:pt x="957679" y="763179"/>
                  <a:pt x="957432" y="748660"/>
                  <a:pt x="957363" y="732048"/>
                </a:cubicBezTo>
                <a:cubicBezTo>
                  <a:pt x="957324" y="724435"/>
                  <a:pt x="948764" y="726100"/>
                  <a:pt x="1012008" y="726642"/>
                </a:cubicBezTo>
                <a:close/>
                <a:moveTo>
                  <a:pt x="1011434" y="660924"/>
                </a:moveTo>
                <a:cubicBezTo>
                  <a:pt x="1011862" y="688117"/>
                  <a:pt x="1011180" y="676671"/>
                  <a:pt x="1011952" y="723417"/>
                </a:cubicBezTo>
                <a:cubicBezTo>
                  <a:pt x="1011601" y="723413"/>
                  <a:pt x="957728" y="723208"/>
                  <a:pt x="957307" y="723205"/>
                </a:cubicBezTo>
                <a:cubicBezTo>
                  <a:pt x="957008" y="687036"/>
                  <a:pt x="956337" y="687140"/>
                  <a:pt x="955940" y="660156"/>
                </a:cubicBezTo>
                <a:cubicBezTo>
                  <a:pt x="956194" y="660156"/>
                  <a:pt x="1011430" y="660677"/>
                  <a:pt x="1011434" y="660924"/>
                </a:cubicBezTo>
                <a:close/>
                <a:moveTo>
                  <a:pt x="1010008" y="593916"/>
                </a:moveTo>
                <a:cubicBezTo>
                  <a:pt x="1011830" y="679180"/>
                  <a:pt x="1011194" y="646818"/>
                  <a:pt x="1011375" y="657208"/>
                </a:cubicBezTo>
                <a:cubicBezTo>
                  <a:pt x="988555" y="657768"/>
                  <a:pt x="972957" y="656968"/>
                  <a:pt x="955895" y="656930"/>
                </a:cubicBezTo>
                <a:cubicBezTo>
                  <a:pt x="955596" y="636870"/>
                  <a:pt x="955582" y="622656"/>
                  <a:pt x="954995" y="593895"/>
                </a:cubicBezTo>
                <a:cubicBezTo>
                  <a:pt x="971726" y="593902"/>
                  <a:pt x="994202" y="594142"/>
                  <a:pt x="1010008" y="593916"/>
                </a:cubicBezTo>
                <a:close/>
                <a:moveTo>
                  <a:pt x="1009918" y="589800"/>
                </a:moveTo>
                <a:cubicBezTo>
                  <a:pt x="1009953" y="591309"/>
                  <a:pt x="1014361" y="590687"/>
                  <a:pt x="954929" y="590666"/>
                </a:cubicBezTo>
                <a:cubicBezTo>
                  <a:pt x="954922" y="590346"/>
                  <a:pt x="953726" y="527457"/>
                  <a:pt x="953722" y="527200"/>
                </a:cubicBezTo>
                <a:cubicBezTo>
                  <a:pt x="953972" y="527200"/>
                  <a:pt x="1008694" y="527509"/>
                  <a:pt x="1008958" y="527512"/>
                </a:cubicBezTo>
                <a:cubicBezTo>
                  <a:pt x="1009160" y="541601"/>
                  <a:pt x="1009334" y="563118"/>
                  <a:pt x="1009918" y="589800"/>
                </a:cubicBezTo>
                <a:close/>
                <a:moveTo>
                  <a:pt x="1008204" y="471224"/>
                </a:moveTo>
                <a:cubicBezTo>
                  <a:pt x="1008576" y="494924"/>
                  <a:pt x="1008450" y="494879"/>
                  <a:pt x="1008823" y="518638"/>
                </a:cubicBezTo>
                <a:cubicBezTo>
                  <a:pt x="1008951" y="526807"/>
                  <a:pt x="1017400" y="523995"/>
                  <a:pt x="953666" y="523970"/>
                </a:cubicBezTo>
                <a:cubicBezTo>
                  <a:pt x="953096" y="489905"/>
                  <a:pt x="953600" y="497750"/>
                  <a:pt x="952943" y="461227"/>
                </a:cubicBezTo>
                <a:cubicBezTo>
                  <a:pt x="1017522" y="461227"/>
                  <a:pt x="1007988" y="457338"/>
                  <a:pt x="1008204" y="471224"/>
                </a:cubicBezTo>
                <a:close/>
                <a:moveTo>
                  <a:pt x="1007289" y="400076"/>
                </a:moveTo>
                <a:cubicBezTo>
                  <a:pt x="1008729" y="469031"/>
                  <a:pt x="1011180" y="457859"/>
                  <a:pt x="994608" y="457859"/>
                </a:cubicBezTo>
                <a:cubicBezTo>
                  <a:pt x="973705" y="457859"/>
                  <a:pt x="973795" y="457998"/>
                  <a:pt x="952881" y="457998"/>
                </a:cubicBezTo>
                <a:cubicBezTo>
                  <a:pt x="952328" y="429129"/>
                  <a:pt x="952234" y="433951"/>
                  <a:pt x="951886" y="394504"/>
                </a:cubicBezTo>
                <a:cubicBezTo>
                  <a:pt x="1014744" y="394508"/>
                  <a:pt x="1007126" y="392189"/>
                  <a:pt x="1007289" y="400076"/>
                </a:cubicBezTo>
                <a:close/>
                <a:moveTo>
                  <a:pt x="1005957" y="328956"/>
                </a:moveTo>
                <a:cubicBezTo>
                  <a:pt x="1007119" y="403010"/>
                  <a:pt x="1011253" y="391223"/>
                  <a:pt x="994608" y="391223"/>
                </a:cubicBezTo>
                <a:cubicBezTo>
                  <a:pt x="973965" y="391223"/>
                  <a:pt x="973729" y="391278"/>
                  <a:pt x="952870" y="391278"/>
                </a:cubicBezTo>
                <a:cubicBezTo>
                  <a:pt x="951486" y="391278"/>
                  <a:pt x="951914" y="393190"/>
                  <a:pt x="951650" y="376307"/>
                </a:cubicBezTo>
                <a:cubicBezTo>
                  <a:pt x="950788" y="320964"/>
                  <a:pt x="950474" y="328184"/>
                  <a:pt x="952870" y="328184"/>
                </a:cubicBezTo>
                <a:cubicBezTo>
                  <a:pt x="1009782" y="328184"/>
                  <a:pt x="1005930" y="327100"/>
                  <a:pt x="1005957" y="328956"/>
                </a:cubicBezTo>
                <a:close/>
                <a:moveTo>
                  <a:pt x="1005895" y="324733"/>
                </a:moveTo>
                <a:cubicBezTo>
                  <a:pt x="986257" y="324507"/>
                  <a:pt x="973350" y="324952"/>
                  <a:pt x="951132" y="324955"/>
                </a:cubicBezTo>
                <a:cubicBezTo>
                  <a:pt x="949904" y="253657"/>
                  <a:pt x="948124" y="261447"/>
                  <a:pt x="952874" y="261447"/>
                </a:cubicBezTo>
                <a:cubicBezTo>
                  <a:pt x="970419" y="261447"/>
                  <a:pt x="975113" y="261489"/>
                  <a:pt x="994612" y="261489"/>
                </a:cubicBezTo>
                <a:cubicBezTo>
                  <a:pt x="1008544" y="261492"/>
                  <a:pt x="1004765" y="250042"/>
                  <a:pt x="1005895" y="324733"/>
                </a:cubicBezTo>
                <a:close/>
                <a:moveTo>
                  <a:pt x="1004014" y="210422"/>
                </a:moveTo>
                <a:cubicBezTo>
                  <a:pt x="1004452" y="224858"/>
                  <a:pt x="1004459" y="228049"/>
                  <a:pt x="1004953" y="258326"/>
                </a:cubicBezTo>
                <a:cubicBezTo>
                  <a:pt x="998795" y="258246"/>
                  <a:pt x="954073" y="258215"/>
                  <a:pt x="949779" y="258228"/>
                </a:cubicBezTo>
                <a:cubicBezTo>
                  <a:pt x="948628" y="185829"/>
                  <a:pt x="946789" y="195534"/>
                  <a:pt x="952874" y="195534"/>
                </a:cubicBezTo>
                <a:cubicBezTo>
                  <a:pt x="1014031" y="195534"/>
                  <a:pt x="1003395" y="189892"/>
                  <a:pt x="1004014" y="210422"/>
                </a:cubicBezTo>
                <a:close/>
                <a:moveTo>
                  <a:pt x="1003019" y="139246"/>
                </a:moveTo>
                <a:cubicBezTo>
                  <a:pt x="1003965" y="201360"/>
                  <a:pt x="1006055" y="191846"/>
                  <a:pt x="994608" y="191846"/>
                </a:cubicBezTo>
                <a:cubicBezTo>
                  <a:pt x="941768" y="191846"/>
                  <a:pt x="948614" y="195027"/>
                  <a:pt x="948486" y="186639"/>
                </a:cubicBezTo>
                <a:cubicBezTo>
                  <a:pt x="947443" y="120089"/>
                  <a:pt x="946274" y="128940"/>
                  <a:pt x="952874" y="128940"/>
                </a:cubicBezTo>
                <a:cubicBezTo>
                  <a:pt x="1012021" y="128940"/>
                  <a:pt x="1002807" y="125710"/>
                  <a:pt x="1003019" y="139246"/>
                </a:cubicBezTo>
                <a:close/>
                <a:moveTo>
                  <a:pt x="952874" y="62286"/>
                </a:moveTo>
                <a:cubicBezTo>
                  <a:pt x="1009608" y="62286"/>
                  <a:pt x="1001886" y="60934"/>
                  <a:pt x="1001893" y="68067"/>
                </a:cubicBezTo>
                <a:cubicBezTo>
                  <a:pt x="1001893" y="135388"/>
                  <a:pt x="1006323" y="125592"/>
                  <a:pt x="994608" y="125592"/>
                </a:cubicBezTo>
                <a:cubicBezTo>
                  <a:pt x="939136" y="125592"/>
                  <a:pt x="947870" y="128595"/>
                  <a:pt x="947568" y="115463"/>
                </a:cubicBezTo>
                <a:cubicBezTo>
                  <a:pt x="946215" y="53763"/>
                  <a:pt x="944365" y="62286"/>
                  <a:pt x="952874" y="62286"/>
                </a:cubicBezTo>
                <a:close/>
                <a:moveTo>
                  <a:pt x="946931" y="258242"/>
                </a:moveTo>
                <a:cubicBezTo>
                  <a:pt x="932251" y="258336"/>
                  <a:pt x="891914" y="259900"/>
                  <a:pt x="891828" y="257717"/>
                </a:cubicBezTo>
                <a:cubicBezTo>
                  <a:pt x="890930" y="235519"/>
                  <a:pt x="890976" y="214197"/>
                  <a:pt x="890725" y="195458"/>
                </a:cubicBezTo>
                <a:cubicBezTo>
                  <a:pt x="950221" y="195478"/>
                  <a:pt x="921250" y="195513"/>
                  <a:pt x="945784" y="195534"/>
                </a:cubicBezTo>
                <a:cubicBezTo>
                  <a:pt x="946313" y="225112"/>
                  <a:pt x="945878" y="191922"/>
                  <a:pt x="946931" y="258242"/>
                </a:cubicBezTo>
                <a:close/>
                <a:moveTo>
                  <a:pt x="945638" y="186694"/>
                </a:moveTo>
                <a:cubicBezTo>
                  <a:pt x="945760" y="194536"/>
                  <a:pt x="954400" y="192253"/>
                  <a:pt x="890680" y="192232"/>
                </a:cubicBezTo>
                <a:cubicBezTo>
                  <a:pt x="889999" y="144540"/>
                  <a:pt x="890673" y="180055"/>
                  <a:pt x="889908" y="128734"/>
                </a:cubicBezTo>
                <a:cubicBezTo>
                  <a:pt x="966837" y="129016"/>
                  <a:pt x="938503" y="128915"/>
                  <a:pt x="944998" y="128933"/>
                </a:cubicBezTo>
                <a:cubicBezTo>
                  <a:pt x="945624" y="162845"/>
                  <a:pt x="945207" y="159178"/>
                  <a:pt x="945638" y="186694"/>
                </a:cubicBezTo>
                <a:close/>
                <a:moveTo>
                  <a:pt x="890308" y="62602"/>
                </a:moveTo>
                <a:cubicBezTo>
                  <a:pt x="952046" y="62481"/>
                  <a:pt x="943562" y="59926"/>
                  <a:pt x="943778" y="68115"/>
                </a:cubicBezTo>
                <a:cubicBezTo>
                  <a:pt x="945572" y="136785"/>
                  <a:pt x="948051" y="125755"/>
                  <a:pt x="932029" y="125623"/>
                </a:cubicBezTo>
                <a:cubicBezTo>
                  <a:pt x="881344" y="125213"/>
                  <a:pt x="889919" y="129023"/>
                  <a:pt x="889727" y="116221"/>
                </a:cubicBezTo>
                <a:cubicBezTo>
                  <a:pt x="888882" y="56210"/>
                  <a:pt x="888138" y="62609"/>
                  <a:pt x="890308" y="62602"/>
                </a:cubicBezTo>
                <a:close/>
                <a:moveTo>
                  <a:pt x="888983" y="257863"/>
                </a:moveTo>
                <a:cubicBezTo>
                  <a:pt x="889011" y="258555"/>
                  <a:pt x="895545" y="258267"/>
                  <a:pt x="834064" y="258604"/>
                </a:cubicBezTo>
                <a:cubicBezTo>
                  <a:pt x="833215" y="222004"/>
                  <a:pt x="833427" y="213085"/>
                  <a:pt x="833198" y="195117"/>
                </a:cubicBezTo>
                <a:cubicBezTo>
                  <a:pt x="860489" y="195214"/>
                  <a:pt x="833563" y="195440"/>
                  <a:pt x="887881" y="195458"/>
                </a:cubicBezTo>
                <a:cubicBezTo>
                  <a:pt x="888131" y="214426"/>
                  <a:pt x="888090" y="235683"/>
                  <a:pt x="888983" y="257863"/>
                </a:cubicBezTo>
                <a:close/>
                <a:moveTo>
                  <a:pt x="887220" y="139246"/>
                </a:moveTo>
                <a:cubicBezTo>
                  <a:pt x="887586" y="162532"/>
                  <a:pt x="887384" y="163057"/>
                  <a:pt x="887753" y="186694"/>
                </a:cubicBezTo>
                <a:cubicBezTo>
                  <a:pt x="887881" y="194860"/>
                  <a:pt x="896184" y="192103"/>
                  <a:pt x="833153" y="191888"/>
                </a:cubicBezTo>
                <a:cubicBezTo>
                  <a:pt x="832850" y="170079"/>
                  <a:pt x="832701" y="169756"/>
                  <a:pt x="832040" y="128783"/>
                </a:cubicBezTo>
                <a:cubicBezTo>
                  <a:pt x="896796" y="128741"/>
                  <a:pt x="887008" y="125158"/>
                  <a:pt x="887220" y="139246"/>
                </a:cubicBezTo>
                <a:close/>
                <a:moveTo>
                  <a:pt x="869436" y="62630"/>
                </a:moveTo>
                <a:cubicBezTo>
                  <a:pt x="888973" y="62630"/>
                  <a:pt x="885924" y="61097"/>
                  <a:pt x="886070" y="68098"/>
                </a:cubicBezTo>
                <a:cubicBezTo>
                  <a:pt x="886414" y="84574"/>
                  <a:pt x="886629" y="98889"/>
                  <a:pt x="886873" y="116273"/>
                </a:cubicBezTo>
                <a:cubicBezTo>
                  <a:pt x="887054" y="128369"/>
                  <a:pt x="897095" y="125502"/>
                  <a:pt x="831991" y="125554"/>
                </a:cubicBezTo>
                <a:cubicBezTo>
                  <a:pt x="831306" y="82878"/>
                  <a:pt x="831310" y="81790"/>
                  <a:pt x="830966" y="68014"/>
                </a:cubicBezTo>
                <a:cubicBezTo>
                  <a:pt x="830785" y="60795"/>
                  <a:pt x="824015" y="62595"/>
                  <a:pt x="869436" y="62630"/>
                </a:cubicBezTo>
                <a:close/>
                <a:moveTo>
                  <a:pt x="827718" y="258621"/>
                </a:moveTo>
                <a:cubicBezTo>
                  <a:pt x="807075" y="258621"/>
                  <a:pt x="807190" y="258208"/>
                  <a:pt x="786001" y="258208"/>
                </a:cubicBezTo>
                <a:cubicBezTo>
                  <a:pt x="772148" y="258208"/>
                  <a:pt x="776053" y="270117"/>
                  <a:pt x="774787" y="195388"/>
                </a:cubicBezTo>
                <a:cubicBezTo>
                  <a:pt x="798358" y="195638"/>
                  <a:pt x="806797" y="195068"/>
                  <a:pt x="830350" y="195106"/>
                </a:cubicBezTo>
                <a:cubicBezTo>
                  <a:pt x="831258" y="268017"/>
                  <a:pt x="832753" y="258621"/>
                  <a:pt x="827718" y="258621"/>
                </a:cubicBezTo>
                <a:close/>
                <a:moveTo>
                  <a:pt x="829363" y="139239"/>
                </a:moveTo>
                <a:cubicBezTo>
                  <a:pt x="830322" y="199952"/>
                  <a:pt x="831372" y="191881"/>
                  <a:pt x="827718" y="191881"/>
                </a:cubicBezTo>
                <a:cubicBezTo>
                  <a:pt x="766860" y="191881"/>
                  <a:pt x="774773" y="194787"/>
                  <a:pt x="774645" y="186639"/>
                </a:cubicBezTo>
                <a:cubicBezTo>
                  <a:pt x="774266" y="162351"/>
                  <a:pt x="774551" y="162807"/>
                  <a:pt x="774179" y="139190"/>
                </a:cubicBezTo>
                <a:cubicBezTo>
                  <a:pt x="773977" y="126677"/>
                  <a:pt x="770903" y="128842"/>
                  <a:pt x="785997" y="128842"/>
                </a:cubicBezTo>
                <a:cubicBezTo>
                  <a:pt x="837941" y="128842"/>
                  <a:pt x="829130" y="124841"/>
                  <a:pt x="829363" y="139239"/>
                </a:cubicBezTo>
                <a:close/>
                <a:moveTo>
                  <a:pt x="828118" y="68108"/>
                </a:moveTo>
                <a:cubicBezTo>
                  <a:pt x="828476" y="82346"/>
                  <a:pt x="828487" y="84623"/>
                  <a:pt x="829144" y="125557"/>
                </a:cubicBezTo>
                <a:cubicBezTo>
                  <a:pt x="823052" y="125557"/>
                  <a:pt x="780104" y="125606"/>
                  <a:pt x="773960" y="125672"/>
                </a:cubicBezTo>
                <a:lnTo>
                  <a:pt x="772934" y="62380"/>
                </a:lnTo>
                <a:cubicBezTo>
                  <a:pt x="838507" y="61337"/>
                  <a:pt x="827948" y="61354"/>
                  <a:pt x="828118" y="68108"/>
                </a:cubicBezTo>
                <a:close/>
                <a:moveTo>
                  <a:pt x="772211" y="210394"/>
                </a:moveTo>
                <a:cubicBezTo>
                  <a:pt x="772492" y="225362"/>
                  <a:pt x="772395" y="219752"/>
                  <a:pt x="773014" y="258319"/>
                </a:cubicBezTo>
                <a:cubicBezTo>
                  <a:pt x="755069" y="258670"/>
                  <a:pt x="762319" y="259087"/>
                  <a:pt x="717816" y="258663"/>
                </a:cubicBezTo>
                <a:cubicBezTo>
                  <a:pt x="717010" y="193786"/>
                  <a:pt x="717479" y="215191"/>
                  <a:pt x="717274" y="195033"/>
                </a:cubicBezTo>
                <a:cubicBezTo>
                  <a:pt x="783250" y="195002"/>
                  <a:pt x="771853" y="192319"/>
                  <a:pt x="772211" y="210394"/>
                </a:cubicBezTo>
                <a:close/>
                <a:moveTo>
                  <a:pt x="771331" y="139246"/>
                </a:moveTo>
                <a:cubicBezTo>
                  <a:pt x="772266" y="200665"/>
                  <a:pt x="773876" y="192183"/>
                  <a:pt x="765163" y="192006"/>
                </a:cubicBezTo>
                <a:cubicBezTo>
                  <a:pt x="752124" y="191742"/>
                  <a:pt x="749718" y="191794"/>
                  <a:pt x="717236" y="191808"/>
                </a:cubicBezTo>
                <a:cubicBezTo>
                  <a:pt x="716846" y="161243"/>
                  <a:pt x="716224" y="161413"/>
                  <a:pt x="715883" y="128981"/>
                </a:cubicBezTo>
                <a:cubicBezTo>
                  <a:pt x="780990" y="129617"/>
                  <a:pt x="771102" y="124928"/>
                  <a:pt x="771331" y="139246"/>
                </a:cubicBezTo>
                <a:close/>
                <a:moveTo>
                  <a:pt x="723407" y="62665"/>
                </a:moveTo>
                <a:cubicBezTo>
                  <a:pt x="737552" y="62853"/>
                  <a:pt x="751192" y="62884"/>
                  <a:pt x="765170" y="62547"/>
                </a:cubicBezTo>
                <a:cubicBezTo>
                  <a:pt x="772075" y="62373"/>
                  <a:pt x="769937" y="52970"/>
                  <a:pt x="771112" y="125710"/>
                </a:cubicBezTo>
                <a:cubicBezTo>
                  <a:pt x="746331" y="126065"/>
                  <a:pt x="756057" y="126152"/>
                  <a:pt x="715852" y="125759"/>
                </a:cubicBezTo>
                <a:cubicBezTo>
                  <a:pt x="715254" y="51997"/>
                  <a:pt x="711902" y="62515"/>
                  <a:pt x="723407" y="62665"/>
                </a:cubicBezTo>
                <a:close/>
                <a:moveTo>
                  <a:pt x="716022" y="325264"/>
                </a:moveTo>
                <a:cubicBezTo>
                  <a:pt x="702396" y="325362"/>
                  <a:pt x="684722" y="325264"/>
                  <a:pt x="661367" y="325264"/>
                </a:cubicBezTo>
                <a:cubicBezTo>
                  <a:pt x="661328" y="322956"/>
                  <a:pt x="660393" y="268896"/>
                  <a:pt x="660219" y="261618"/>
                </a:cubicBezTo>
                <a:cubicBezTo>
                  <a:pt x="660473" y="261618"/>
                  <a:pt x="714621" y="261864"/>
                  <a:pt x="715003" y="261868"/>
                </a:cubicBezTo>
                <a:cubicBezTo>
                  <a:pt x="715288" y="285015"/>
                  <a:pt x="715779" y="310015"/>
                  <a:pt x="716022" y="325264"/>
                </a:cubicBezTo>
                <a:close/>
                <a:moveTo>
                  <a:pt x="714471" y="210359"/>
                </a:moveTo>
                <a:cubicBezTo>
                  <a:pt x="714350" y="268354"/>
                  <a:pt x="720653" y="258600"/>
                  <a:pt x="702580" y="258600"/>
                </a:cubicBezTo>
                <a:cubicBezTo>
                  <a:pt x="655327" y="258600"/>
                  <a:pt x="660146" y="258597"/>
                  <a:pt x="660125" y="257752"/>
                </a:cubicBezTo>
                <a:cubicBezTo>
                  <a:pt x="659847" y="246222"/>
                  <a:pt x="658063" y="195183"/>
                  <a:pt x="660897" y="195183"/>
                </a:cubicBezTo>
                <a:cubicBezTo>
                  <a:pt x="725337" y="195183"/>
                  <a:pt x="714513" y="190438"/>
                  <a:pt x="714471" y="210359"/>
                </a:cubicBezTo>
                <a:close/>
                <a:moveTo>
                  <a:pt x="713174" y="139246"/>
                </a:moveTo>
                <a:cubicBezTo>
                  <a:pt x="714145" y="201120"/>
                  <a:pt x="718286" y="191808"/>
                  <a:pt x="702580" y="191815"/>
                </a:cubicBezTo>
                <a:cubicBezTo>
                  <a:pt x="652865" y="191815"/>
                  <a:pt x="659169" y="194307"/>
                  <a:pt x="659047" y="186632"/>
                </a:cubicBezTo>
                <a:cubicBezTo>
                  <a:pt x="659020" y="184776"/>
                  <a:pt x="658199" y="131515"/>
                  <a:pt x="658154" y="128564"/>
                </a:cubicBezTo>
                <a:cubicBezTo>
                  <a:pt x="724193" y="128425"/>
                  <a:pt x="712969" y="126301"/>
                  <a:pt x="713174" y="139246"/>
                </a:cubicBezTo>
                <a:close/>
                <a:moveTo>
                  <a:pt x="660897" y="62703"/>
                </a:moveTo>
                <a:cubicBezTo>
                  <a:pt x="720048" y="62703"/>
                  <a:pt x="712110" y="60242"/>
                  <a:pt x="712281" y="67941"/>
                </a:cubicBezTo>
                <a:cubicBezTo>
                  <a:pt x="713852" y="137056"/>
                  <a:pt x="715160" y="125700"/>
                  <a:pt x="702580" y="125700"/>
                </a:cubicBezTo>
                <a:cubicBezTo>
                  <a:pt x="681794" y="125700"/>
                  <a:pt x="681773" y="125335"/>
                  <a:pt x="660897" y="125335"/>
                </a:cubicBezTo>
                <a:cubicBezTo>
                  <a:pt x="657180" y="125335"/>
                  <a:pt x="658130" y="127149"/>
                  <a:pt x="657970" y="115470"/>
                </a:cubicBezTo>
                <a:cubicBezTo>
                  <a:pt x="657146" y="54579"/>
                  <a:pt x="655560" y="62703"/>
                  <a:pt x="660897" y="62703"/>
                </a:cubicBezTo>
                <a:close/>
                <a:moveTo>
                  <a:pt x="656325" y="195190"/>
                </a:moveTo>
                <a:cubicBezTo>
                  <a:pt x="656565" y="212626"/>
                  <a:pt x="656568" y="228849"/>
                  <a:pt x="657292" y="258395"/>
                </a:cubicBezTo>
                <a:cubicBezTo>
                  <a:pt x="599194" y="258500"/>
                  <a:pt x="602288" y="259184"/>
                  <a:pt x="602254" y="257888"/>
                </a:cubicBezTo>
                <a:cubicBezTo>
                  <a:pt x="602122" y="252281"/>
                  <a:pt x="601065" y="195642"/>
                  <a:pt x="601061" y="195388"/>
                </a:cubicBezTo>
                <a:cubicBezTo>
                  <a:pt x="630192" y="195635"/>
                  <a:pt x="638662" y="195228"/>
                  <a:pt x="656325" y="195190"/>
                </a:cubicBezTo>
                <a:close/>
                <a:moveTo>
                  <a:pt x="656280" y="191961"/>
                </a:moveTo>
                <a:cubicBezTo>
                  <a:pt x="592581" y="192096"/>
                  <a:pt x="601044" y="194516"/>
                  <a:pt x="600919" y="186632"/>
                </a:cubicBezTo>
                <a:cubicBezTo>
                  <a:pt x="600547" y="162887"/>
                  <a:pt x="600647" y="162873"/>
                  <a:pt x="600275" y="139190"/>
                </a:cubicBezTo>
                <a:cubicBezTo>
                  <a:pt x="600067" y="125974"/>
                  <a:pt x="589264" y="128946"/>
                  <a:pt x="655303" y="128578"/>
                </a:cubicBezTo>
                <a:cubicBezTo>
                  <a:pt x="655306" y="128842"/>
                  <a:pt x="656193" y="185926"/>
                  <a:pt x="656280" y="191961"/>
                </a:cubicBezTo>
                <a:close/>
                <a:moveTo>
                  <a:pt x="654228" y="62686"/>
                </a:moveTo>
                <a:cubicBezTo>
                  <a:pt x="654931" y="98114"/>
                  <a:pt x="654875" y="99247"/>
                  <a:pt x="655258" y="125349"/>
                </a:cubicBezTo>
                <a:cubicBezTo>
                  <a:pt x="591364" y="125686"/>
                  <a:pt x="600150" y="129888"/>
                  <a:pt x="599820" y="115456"/>
                </a:cubicBezTo>
                <a:cubicBezTo>
                  <a:pt x="599302" y="92858"/>
                  <a:pt x="599170" y="79899"/>
                  <a:pt x="599121" y="68056"/>
                </a:cubicBezTo>
                <a:cubicBezTo>
                  <a:pt x="599086" y="59988"/>
                  <a:pt x="590971" y="62373"/>
                  <a:pt x="654228" y="62686"/>
                </a:cubicBezTo>
                <a:close/>
                <a:moveTo>
                  <a:pt x="598353" y="258461"/>
                </a:moveTo>
                <a:cubicBezTo>
                  <a:pt x="564361" y="257728"/>
                  <a:pt x="543913" y="259000"/>
                  <a:pt x="543899" y="257780"/>
                </a:cubicBezTo>
                <a:cubicBezTo>
                  <a:pt x="543127" y="183820"/>
                  <a:pt x="538520" y="194884"/>
                  <a:pt x="556604" y="195127"/>
                </a:cubicBezTo>
                <a:cubicBezTo>
                  <a:pt x="573760" y="195357"/>
                  <a:pt x="578294" y="195173"/>
                  <a:pt x="598217" y="195357"/>
                </a:cubicBezTo>
                <a:cubicBezTo>
                  <a:pt x="599423" y="266651"/>
                  <a:pt x="600056" y="258493"/>
                  <a:pt x="598353" y="258461"/>
                </a:cubicBezTo>
                <a:close/>
                <a:moveTo>
                  <a:pt x="597428" y="139246"/>
                </a:moveTo>
                <a:cubicBezTo>
                  <a:pt x="597800" y="162939"/>
                  <a:pt x="597699" y="162915"/>
                  <a:pt x="598071" y="186687"/>
                </a:cubicBezTo>
                <a:cubicBezTo>
                  <a:pt x="598196" y="194554"/>
                  <a:pt x="606777" y="192002"/>
                  <a:pt x="542988" y="191773"/>
                </a:cubicBezTo>
                <a:cubicBezTo>
                  <a:pt x="542477" y="158139"/>
                  <a:pt x="542960" y="158486"/>
                  <a:pt x="542348" y="129089"/>
                </a:cubicBezTo>
                <a:cubicBezTo>
                  <a:pt x="605818" y="128710"/>
                  <a:pt x="597202" y="124650"/>
                  <a:pt x="597428" y="139246"/>
                </a:cubicBezTo>
                <a:close/>
                <a:moveTo>
                  <a:pt x="596238" y="62585"/>
                </a:moveTo>
                <a:cubicBezTo>
                  <a:pt x="596458" y="98368"/>
                  <a:pt x="596736" y="103439"/>
                  <a:pt x="597188" y="125603"/>
                </a:cubicBezTo>
                <a:cubicBezTo>
                  <a:pt x="584274" y="125328"/>
                  <a:pt x="570453" y="125324"/>
                  <a:pt x="556590" y="125641"/>
                </a:cubicBezTo>
                <a:cubicBezTo>
                  <a:pt x="537887" y="126068"/>
                  <a:pt x="542769" y="136323"/>
                  <a:pt x="540985" y="68021"/>
                </a:cubicBezTo>
                <a:cubicBezTo>
                  <a:pt x="540735" y="58521"/>
                  <a:pt x="533822" y="63878"/>
                  <a:pt x="596238" y="62585"/>
                </a:cubicBezTo>
                <a:close/>
                <a:moveTo>
                  <a:pt x="535759" y="258333"/>
                </a:moveTo>
                <a:cubicBezTo>
                  <a:pt x="494921" y="258340"/>
                  <a:pt x="491229" y="258333"/>
                  <a:pt x="486038" y="258357"/>
                </a:cubicBezTo>
                <a:cubicBezTo>
                  <a:pt x="485071" y="224180"/>
                  <a:pt x="485509" y="211187"/>
                  <a:pt x="485353" y="195308"/>
                </a:cubicBezTo>
                <a:cubicBezTo>
                  <a:pt x="515411" y="195218"/>
                  <a:pt x="523064" y="194954"/>
                  <a:pt x="540185" y="194992"/>
                </a:cubicBezTo>
                <a:cubicBezTo>
                  <a:pt x="541277" y="269665"/>
                  <a:pt x="543388" y="258333"/>
                  <a:pt x="535759" y="258333"/>
                </a:cubicBezTo>
                <a:close/>
                <a:moveTo>
                  <a:pt x="539685" y="139239"/>
                </a:moveTo>
                <a:cubicBezTo>
                  <a:pt x="540634" y="200008"/>
                  <a:pt x="541180" y="191759"/>
                  <a:pt x="535763" y="191759"/>
                </a:cubicBezTo>
                <a:cubicBezTo>
                  <a:pt x="477585" y="191759"/>
                  <a:pt x="485366" y="194575"/>
                  <a:pt x="485245" y="186632"/>
                </a:cubicBezTo>
                <a:cubicBezTo>
                  <a:pt x="484177" y="118473"/>
                  <a:pt x="480899" y="128828"/>
                  <a:pt x="494045" y="128828"/>
                </a:cubicBezTo>
                <a:cubicBezTo>
                  <a:pt x="514880" y="128828"/>
                  <a:pt x="514886" y="129110"/>
                  <a:pt x="535763" y="129110"/>
                </a:cubicBezTo>
                <a:cubicBezTo>
                  <a:pt x="540446" y="129106"/>
                  <a:pt x="539486" y="127069"/>
                  <a:pt x="539685" y="139239"/>
                </a:cubicBezTo>
                <a:close/>
                <a:moveTo>
                  <a:pt x="494042" y="62383"/>
                </a:moveTo>
                <a:cubicBezTo>
                  <a:pt x="495704" y="62383"/>
                  <a:pt x="535425" y="62408"/>
                  <a:pt x="537991" y="62411"/>
                </a:cubicBezTo>
                <a:cubicBezTo>
                  <a:pt x="538207" y="71369"/>
                  <a:pt x="537355" y="36198"/>
                  <a:pt x="539424" y="125877"/>
                </a:cubicBezTo>
                <a:cubicBezTo>
                  <a:pt x="516222" y="125943"/>
                  <a:pt x="506611" y="125436"/>
                  <a:pt x="484111" y="125641"/>
                </a:cubicBezTo>
                <a:cubicBezTo>
                  <a:pt x="483242" y="50919"/>
                  <a:pt x="479202" y="62383"/>
                  <a:pt x="494042" y="62383"/>
                </a:cubicBezTo>
                <a:close/>
                <a:moveTo>
                  <a:pt x="482505" y="195319"/>
                </a:moveTo>
                <a:cubicBezTo>
                  <a:pt x="482713" y="217416"/>
                  <a:pt x="482115" y="212553"/>
                  <a:pt x="483186" y="258371"/>
                </a:cubicBezTo>
                <a:cubicBezTo>
                  <a:pt x="418969" y="258774"/>
                  <a:pt x="435092" y="258670"/>
                  <a:pt x="428406" y="258732"/>
                </a:cubicBezTo>
                <a:cubicBezTo>
                  <a:pt x="428201" y="232585"/>
                  <a:pt x="427759" y="214910"/>
                  <a:pt x="427429" y="195148"/>
                </a:cubicBezTo>
                <a:cubicBezTo>
                  <a:pt x="454379" y="195659"/>
                  <a:pt x="461205" y="195412"/>
                  <a:pt x="482505" y="195319"/>
                </a:cubicBezTo>
                <a:close/>
                <a:moveTo>
                  <a:pt x="481455" y="139246"/>
                </a:moveTo>
                <a:cubicBezTo>
                  <a:pt x="482425" y="201210"/>
                  <a:pt x="485572" y="192044"/>
                  <a:pt x="473176" y="192145"/>
                </a:cubicBezTo>
                <a:cubicBezTo>
                  <a:pt x="420047" y="192576"/>
                  <a:pt x="427397" y="193156"/>
                  <a:pt x="427293" y="186632"/>
                </a:cubicBezTo>
                <a:cubicBezTo>
                  <a:pt x="426389" y="130347"/>
                  <a:pt x="426452" y="133896"/>
                  <a:pt x="426351" y="129002"/>
                </a:cubicBezTo>
                <a:cubicBezTo>
                  <a:pt x="491038" y="129937"/>
                  <a:pt x="481222" y="124309"/>
                  <a:pt x="481455" y="139246"/>
                </a:cubicBezTo>
                <a:close/>
                <a:moveTo>
                  <a:pt x="431497" y="62700"/>
                </a:moveTo>
                <a:cubicBezTo>
                  <a:pt x="487946" y="62206"/>
                  <a:pt x="480134" y="60871"/>
                  <a:pt x="480342" y="68119"/>
                </a:cubicBezTo>
                <a:cubicBezTo>
                  <a:pt x="482296" y="134877"/>
                  <a:pt x="482567" y="125616"/>
                  <a:pt x="473166" y="125818"/>
                </a:cubicBezTo>
                <a:cubicBezTo>
                  <a:pt x="458976" y="126124"/>
                  <a:pt x="445561" y="126107"/>
                  <a:pt x="431504" y="125860"/>
                </a:cubicBezTo>
                <a:cubicBezTo>
                  <a:pt x="424908" y="125745"/>
                  <a:pt x="426365" y="127852"/>
                  <a:pt x="426028" y="115449"/>
                </a:cubicBezTo>
                <a:cubicBezTo>
                  <a:pt x="424372" y="54552"/>
                  <a:pt x="423601" y="62773"/>
                  <a:pt x="431497" y="62700"/>
                </a:cubicBezTo>
                <a:close/>
                <a:moveTo>
                  <a:pt x="425548" y="257662"/>
                </a:moveTo>
                <a:cubicBezTo>
                  <a:pt x="425565" y="259619"/>
                  <a:pt x="429894" y="258576"/>
                  <a:pt x="370357" y="258541"/>
                </a:cubicBezTo>
                <a:cubicBezTo>
                  <a:pt x="370301" y="247053"/>
                  <a:pt x="369620" y="195458"/>
                  <a:pt x="369613" y="195061"/>
                </a:cubicBezTo>
                <a:cubicBezTo>
                  <a:pt x="398771" y="195061"/>
                  <a:pt x="412335" y="194919"/>
                  <a:pt x="424581" y="195106"/>
                </a:cubicBezTo>
                <a:cubicBezTo>
                  <a:pt x="424929" y="215984"/>
                  <a:pt x="425374" y="233774"/>
                  <a:pt x="425548" y="257662"/>
                </a:cubicBezTo>
                <a:close/>
                <a:moveTo>
                  <a:pt x="424529" y="191874"/>
                </a:moveTo>
                <a:cubicBezTo>
                  <a:pt x="361758" y="190921"/>
                  <a:pt x="369620" y="194974"/>
                  <a:pt x="369488" y="186625"/>
                </a:cubicBezTo>
                <a:cubicBezTo>
                  <a:pt x="368695" y="136378"/>
                  <a:pt x="368681" y="134929"/>
                  <a:pt x="368542" y="128554"/>
                </a:cubicBezTo>
                <a:cubicBezTo>
                  <a:pt x="368931" y="128554"/>
                  <a:pt x="423232" y="128964"/>
                  <a:pt x="423503" y="128967"/>
                </a:cubicBezTo>
                <a:cubicBezTo>
                  <a:pt x="423646" y="135923"/>
                  <a:pt x="423663" y="137967"/>
                  <a:pt x="424529" y="191874"/>
                </a:cubicBezTo>
                <a:close/>
                <a:moveTo>
                  <a:pt x="368924" y="62842"/>
                </a:moveTo>
                <a:cubicBezTo>
                  <a:pt x="430704" y="62842"/>
                  <a:pt x="422325" y="60722"/>
                  <a:pt x="422387" y="68081"/>
                </a:cubicBezTo>
                <a:cubicBezTo>
                  <a:pt x="422881" y="136031"/>
                  <a:pt x="427843" y="125679"/>
                  <a:pt x="410635" y="125679"/>
                </a:cubicBezTo>
                <a:cubicBezTo>
                  <a:pt x="390179" y="125679"/>
                  <a:pt x="389654" y="125328"/>
                  <a:pt x="368921" y="125328"/>
                </a:cubicBezTo>
                <a:cubicBezTo>
                  <a:pt x="368291" y="125324"/>
                  <a:pt x="365621" y="62842"/>
                  <a:pt x="368924" y="62842"/>
                </a:cubicBezTo>
                <a:close/>
                <a:moveTo>
                  <a:pt x="367499" y="257801"/>
                </a:moveTo>
                <a:cubicBezTo>
                  <a:pt x="367506" y="258906"/>
                  <a:pt x="323194" y="258826"/>
                  <a:pt x="312569" y="258680"/>
                </a:cubicBezTo>
                <a:cubicBezTo>
                  <a:pt x="311487" y="196615"/>
                  <a:pt x="311665" y="213384"/>
                  <a:pt x="311324" y="195343"/>
                </a:cubicBezTo>
                <a:cubicBezTo>
                  <a:pt x="337019" y="195743"/>
                  <a:pt x="346212" y="195089"/>
                  <a:pt x="366769" y="195061"/>
                </a:cubicBezTo>
                <a:cubicBezTo>
                  <a:pt x="366769" y="195312"/>
                  <a:pt x="367464" y="249020"/>
                  <a:pt x="367499" y="257801"/>
                </a:cubicBezTo>
                <a:close/>
                <a:moveTo>
                  <a:pt x="366720" y="191832"/>
                </a:moveTo>
                <a:cubicBezTo>
                  <a:pt x="303278" y="191926"/>
                  <a:pt x="311300" y="194741"/>
                  <a:pt x="311174" y="186632"/>
                </a:cubicBezTo>
                <a:cubicBezTo>
                  <a:pt x="310865" y="166728"/>
                  <a:pt x="310854" y="162532"/>
                  <a:pt x="310486" y="139190"/>
                </a:cubicBezTo>
                <a:cubicBezTo>
                  <a:pt x="310277" y="125453"/>
                  <a:pt x="300649" y="128578"/>
                  <a:pt x="365694" y="128554"/>
                </a:cubicBezTo>
                <a:cubicBezTo>
                  <a:pt x="365868" y="136441"/>
                  <a:pt x="366716" y="191571"/>
                  <a:pt x="366720" y="191832"/>
                </a:cubicBezTo>
                <a:close/>
                <a:moveTo>
                  <a:pt x="364547" y="62832"/>
                </a:moveTo>
                <a:cubicBezTo>
                  <a:pt x="364748" y="105410"/>
                  <a:pt x="365204" y="108893"/>
                  <a:pt x="365614" y="125328"/>
                </a:cubicBezTo>
                <a:cubicBezTo>
                  <a:pt x="325674" y="125345"/>
                  <a:pt x="317774" y="125384"/>
                  <a:pt x="310274" y="125568"/>
                </a:cubicBezTo>
                <a:cubicBezTo>
                  <a:pt x="309512" y="75742"/>
                  <a:pt x="309693" y="85930"/>
                  <a:pt x="309154" y="62418"/>
                </a:cubicBezTo>
                <a:cubicBezTo>
                  <a:pt x="336233" y="61688"/>
                  <a:pt x="346835" y="62741"/>
                  <a:pt x="364547" y="62832"/>
                </a:cubicBezTo>
                <a:close/>
                <a:moveTo>
                  <a:pt x="308820" y="210408"/>
                </a:moveTo>
                <a:cubicBezTo>
                  <a:pt x="310277" y="266199"/>
                  <a:pt x="310827" y="258656"/>
                  <a:pt x="306400" y="258579"/>
                </a:cubicBezTo>
                <a:cubicBezTo>
                  <a:pt x="254700" y="257610"/>
                  <a:pt x="254554" y="259428"/>
                  <a:pt x="254527" y="257773"/>
                </a:cubicBezTo>
                <a:cubicBezTo>
                  <a:pt x="253296" y="184084"/>
                  <a:pt x="249061" y="195162"/>
                  <a:pt x="264687" y="195100"/>
                </a:cubicBezTo>
                <a:cubicBezTo>
                  <a:pt x="283835" y="195023"/>
                  <a:pt x="292802" y="194999"/>
                  <a:pt x="306348" y="195252"/>
                </a:cubicBezTo>
                <a:cubicBezTo>
                  <a:pt x="309220" y="195308"/>
                  <a:pt x="308365" y="192930"/>
                  <a:pt x="308820" y="210408"/>
                </a:cubicBezTo>
                <a:close/>
                <a:moveTo>
                  <a:pt x="307638" y="139246"/>
                </a:moveTo>
                <a:cubicBezTo>
                  <a:pt x="308563" y="198381"/>
                  <a:pt x="309144" y="192072"/>
                  <a:pt x="306400" y="192020"/>
                </a:cubicBezTo>
                <a:cubicBezTo>
                  <a:pt x="245552" y="190876"/>
                  <a:pt x="253115" y="194919"/>
                  <a:pt x="252986" y="186639"/>
                </a:cubicBezTo>
                <a:cubicBezTo>
                  <a:pt x="252618" y="163113"/>
                  <a:pt x="253181" y="163182"/>
                  <a:pt x="252806" y="139183"/>
                </a:cubicBezTo>
                <a:cubicBezTo>
                  <a:pt x="252569" y="124219"/>
                  <a:pt x="244228" y="130605"/>
                  <a:pt x="306411" y="128905"/>
                </a:cubicBezTo>
                <a:cubicBezTo>
                  <a:pt x="307916" y="128863"/>
                  <a:pt x="307457" y="127320"/>
                  <a:pt x="307638" y="139246"/>
                </a:cubicBezTo>
                <a:close/>
                <a:moveTo>
                  <a:pt x="306307" y="62498"/>
                </a:moveTo>
                <a:cubicBezTo>
                  <a:pt x="307896" y="132673"/>
                  <a:pt x="307756" y="125634"/>
                  <a:pt x="306338" y="125669"/>
                </a:cubicBezTo>
                <a:cubicBezTo>
                  <a:pt x="292617" y="126065"/>
                  <a:pt x="290211" y="125922"/>
                  <a:pt x="264676" y="125992"/>
                </a:cubicBezTo>
                <a:cubicBezTo>
                  <a:pt x="248664" y="126034"/>
                  <a:pt x="253181" y="136542"/>
                  <a:pt x="251397" y="68014"/>
                </a:cubicBezTo>
                <a:cubicBezTo>
                  <a:pt x="251157" y="58514"/>
                  <a:pt x="244624" y="64267"/>
                  <a:pt x="306307" y="62498"/>
                </a:cubicBezTo>
                <a:close/>
                <a:moveTo>
                  <a:pt x="251682" y="257836"/>
                </a:moveTo>
                <a:cubicBezTo>
                  <a:pt x="251703" y="259136"/>
                  <a:pt x="196478" y="258204"/>
                  <a:pt x="196460" y="257731"/>
                </a:cubicBezTo>
                <a:cubicBezTo>
                  <a:pt x="193821" y="184678"/>
                  <a:pt x="194708" y="194981"/>
                  <a:pt x="202135" y="194981"/>
                </a:cubicBezTo>
                <a:cubicBezTo>
                  <a:pt x="222034" y="194981"/>
                  <a:pt x="222573" y="195141"/>
                  <a:pt x="243835" y="195141"/>
                </a:cubicBezTo>
                <a:cubicBezTo>
                  <a:pt x="252253" y="195141"/>
                  <a:pt x="250389" y="184988"/>
                  <a:pt x="251682" y="257836"/>
                </a:cubicBezTo>
                <a:close/>
                <a:moveTo>
                  <a:pt x="249961" y="139239"/>
                </a:moveTo>
                <a:cubicBezTo>
                  <a:pt x="250924" y="200550"/>
                  <a:pt x="251682" y="191915"/>
                  <a:pt x="243835" y="191915"/>
                </a:cubicBezTo>
                <a:cubicBezTo>
                  <a:pt x="187802" y="191915"/>
                  <a:pt x="195455" y="193177"/>
                  <a:pt x="195355" y="186632"/>
                </a:cubicBezTo>
                <a:cubicBezTo>
                  <a:pt x="194301" y="119384"/>
                  <a:pt x="191481" y="129016"/>
                  <a:pt x="202135" y="129016"/>
                </a:cubicBezTo>
                <a:cubicBezTo>
                  <a:pt x="258998" y="129016"/>
                  <a:pt x="249770" y="126962"/>
                  <a:pt x="249961" y="139239"/>
                </a:cubicBezTo>
                <a:close/>
                <a:moveTo>
                  <a:pt x="202135" y="62540"/>
                </a:moveTo>
                <a:cubicBezTo>
                  <a:pt x="244781" y="62550"/>
                  <a:pt x="244895" y="62550"/>
                  <a:pt x="248411" y="62557"/>
                </a:cubicBezTo>
                <a:cubicBezTo>
                  <a:pt x="248744" y="76423"/>
                  <a:pt x="249721" y="125752"/>
                  <a:pt x="249728" y="126027"/>
                </a:cubicBezTo>
                <a:cubicBezTo>
                  <a:pt x="231773" y="126044"/>
                  <a:pt x="248087" y="126044"/>
                  <a:pt x="194159" y="125773"/>
                </a:cubicBezTo>
                <a:cubicBezTo>
                  <a:pt x="192980" y="51072"/>
                  <a:pt x="190629" y="62540"/>
                  <a:pt x="202135" y="62540"/>
                </a:cubicBezTo>
                <a:close/>
                <a:moveTo>
                  <a:pt x="192747" y="210380"/>
                </a:moveTo>
                <a:cubicBezTo>
                  <a:pt x="192830" y="226506"/>
                  <a:pt x="193032" y="241936"/>
                  <a:pt x="193606" y="257856"/>
                </a:cubicBezTo>
                <a:cubicBezTo>
                  <a:pt x="193620" y="258228"/>
                  <a:pt x="138533" y="260401"/>
                  <a:pt x="138533" y="257870"/>
                </a:cubicBezTo>
                <a:cubicBezTo>
                  <a:pt x="138533" y="189837"/>
                  <a:pt x="135310" y="195266"/>
                  <a:pt x="139590" y="195294"/>
                </a:cubicBezTo>
                <a:cubicBezTo>
                  <a:pt x="203293" y="195729"/>
                  <a:pt x="192639" y="189635"/>
                  <a:pt x="192747" y="210380"/>
                </a:cubicBezTo>
                <a:close/>
                <a:moveTo>
                  <a:pt x="191523" y="139253"/>
                </a:moveTo>
                <a:cubicBezTo>
                  <a:pt x="192493" y="201461"/>
                  <a:pt x="196116" y="191662"/>
                  <a:pt x="181269" y="191943"/>
                </a:cubicBezTo>
                <a:cubicBezTo>
                  <a:pt x="129399" y="192851"/>
                  <a:pt x="137351" y="193195"/>
                  <a:pt x="137250" y="186639"/>
                </a:cubicBezTo>
                <a:cubicBezTo>
                  <a:pt x="136235" y="121775"/>
                  <a:pt x="135654" y="128946"/>
                  <a:pt x="139621" y="128884"/>
                </a:cubicBezTo>
                <a:cubicBezTo>
                  <a:pt x="201985" y="127876"/>
                  <a:pt x="191335" y="127361"/>
                  <a:pt x="191523" y="139253"/>
                </a:cubicBezTo>
                <a:close/>
                <a:moveTo>
                  <a:pt x="139607" y="62394"/>
                </a:moveTo>
                <a:cubicBezTo>
                  <a:pt x="198265" y="62039"/>
                  <a:pt x="190236" y="60746"/>
                  <a:pt x="190379" y="68598"/>
                </a:cubicBezTo>
                <a:cubicBezTo>
                  <a:pt x="190674" y="84727"/>
                  <a:pt x="190848" y="96490"/>
                  <a:pt x="191311" y="125752"/>
                </a:cubicBezTo>
                <a:cubicBezTo>
                  <a:pt x="178008" y="125651"/>
                  <a:pt x="167368" y="125234"/>
                  <a:pt x="136534" y="125703"/>
                </a:cubicBezTo>
                <a:cubicBezTo>
                  <a:pt x="135671" y="53724"/>
                  <a:pt x="133317" y="62428"/>
                  <a:pt x="139607" y="62394"/>
                </a:cubicBezTo>
                <a:close/>
                <a:moveTo>
                  <a:pt x="135685" y="257870"/>
                </a:moveTo>
                <a:cubicBezTo>
                  <a:pt x="135685" y="259445"/>
                  <a:pt x="140491" y="258771"/>
                  <a:pt x="80606" y="258715"/>
                </a:cubicBezTo>
                <a:cubicBezTo>
                  <a:pt x="80689" y="230121"/>
                  <a:pt x="79917" y="211541"/>
                  <a:pt x="79604" y="195325"/>
                </a:cubicBezTo>
                <a:cubicBezTo>
                  <a:pt x="96958" y="195319"/>
                  <a:pt x="113481" y="195148"/>
                  <a:pt x="134559" y="195266"/>
                </a:cubicBezTo>
                <a:cubicBezTo>
                  <a:pt x="134893" y="212021"/>
                  <a:pt x="135685" y="227566"/>
                  <a:pt x="135685" y="257870"/>
                </a:cubicBezTo>
                <a:close/>
                <a:moveTo>
                  <a:pt x="134402" y="186694"/>
                </a:moveTo>
                <a:cubicBezTo>
                  <a:pt x="134514" y="193709"/>
                  <a:pt x="143512" y="192065"/>
                  <a:pt x="79538" y="192096"/>
                </a:cubicBezTo>
                <a:cubicBezTo>
                  <a:pt x="78846" y="153022"/>
                  <a:pt x="78586" y="148412"/>
                  <a:pt x="78384" y="129026"/>
                </a:cubicBezTo>
                <a:cubicBezTo>
                  <a:pt x="117699" y="129054"/>
                  <a:pt x="124176" y="129092"/>
                  <a:pt x="133724" y="128971"/>
                </a:cubicBezTo>
                <a:cubicBezTo>
                  <a:pt x="134211" y="165198"/>
                  <a:pt x="134152" y="170649"/>
                  <a:pt x="134402" y="186694"/>
                </a:cubicBezTo>
                <a:close/>
                <a:moveTo>
                  <a:pt x="132469" y="62428"/>
                </a:moveTo>
                <a:cubicBezTo>
                  <a:pt x="133484" y="94311"/>
                  <a:pt x="133171" y="84641"/>
                  <a:pt x="133683" y="125745"/>
                </a:cubicBezTo>
                <a:cubicBezTo>
                  <a:pt x="125209" y="125849"/>
                  <a:pt x="122014" y="125828"/>
                  <a:pt x="78356" y="125801"/>
                </a:cubicBezTo>
                <a:cubicBezTo>
                  <a:pt x="78196" y="105970"/>
                  <a:pt x="78540" y="111246"/>
                  <a:pt x="77546" y="62773"/>
                </a:cubicBezTo>
                <a:cubicBezTo>
                  <a:pt x="95321" y="62762"/>
                  <a:pt x="81082" y="62637"/>
                  <a:pt x="132469" y="62428"/>
                </a:cubicBezTo>
                <a:close/>
                <a:moveTo>
                  <a:pt x="35390" y="62460"/>
                </a:moveTo>
                <a:cubicBezTo>
                  <a:pt x="55835" y="62460"/>
                  <a:pt x="55717" y="62745"/>
                  <a:pt x="74695" y="62766"/>
                </a:cubicBezTo>
                <a:cubicBezTo>
                  <a:pt x="75717" y="112845"/>
                  <a:pt x="75345" y="106508"/>
                  <a:pt x="75508" y="125794"/>
                </a:cubicBezTo>
                <a:cubicBezTo>
                  <a:pt x="36340" y="125766"/>
                  <a:pt x="30168" y="125742"/>
                  <a:pt x="20568" y="125815"/>
                </a:cubicBezTo>
                <a:cubicBezTo>
                  <a:pt x="19806" y="49376"/>
                  <a:pt x="14421" y="62460"/>
                  <a:pt x="35390" y="62460"/>
                </a:cubicBezTo>
                <a:close/>
                <a:moveTo>
                  <a:pt x="35390" y="128995"/>
                </a:moveTo>
                <a:cubicBezTo>
                  <a:pt x="83210" y="129026"/>
                  <a:pt x="75460" y="125609"/>
                  <a:pt x="75672" y="139253"/>
                </a:cubicBezTo>
                <a:cubicBezTo>
                  <a:pt x="76047" y="163387"/>
                  <a:pt x="76228" y="162981"/>
                  <a:pt x="76600" y="186687"/>
                </a:cubicBezTo>
                <a:cubicBezTo>
                  <a:pt x="76722" y="194463"/>
                  <a:pt x="85341" y="192030"/>
                  <a:pt x="21444" y="191999"/>
                </a:cubicBezTo>
                <a:cubicBezTo>
                  <a:pt x="20172" y="117392"/>
                  <a:pt x="16541" y="128995"/>
                  <a:pt x="35390" y="128995"/>
                </a:cubicBezTo>
                <a:close/>
                <a:moveTo>
                  <a:pt x="22501" y="257704"/>
                </a:moveTo>
                <a:cubicBezTo>
                  <a:pt x="22268" y="183562"/>
                  <a:pt x="16023" y="195225"/>
                  <a:pt x="35390" y="195235"/>
                </a:cubicBezTo>
                <a:cubicBezTo>
                  <a:pt x="53509" y="195235"/>
                  <a:pt x="56426" y="195325"/>
                  <a:pt x="76750" y="195325"/>
                </a:cubicBezTo>
                <a:cubicBezTo>
                  <a:pt x="77115" y="214496"/>
                  <a:pt x="77835" y="229266"/>
                  <a:pt x="77748" y="258715"/>
                </a:cubicBezTo>
                <a:cubicBezTo>
                  <a:pt x="77400" y="258715"/>
                  <a:pt x="22505" y="258715"/>
                  <a:pt x="22501" y="257704"/>
                </a:cubicBezTo>
                <a:close/>
                <a:moveTo>
                  <a:pt x="23134" y="305194"/>
                </a:moveTo>
                <a:cubicBezTo>
                  <a:pt x="22891" y="292259"/>
                  <a:pt x="22574" y="274712"/>
                  <a:pt x="22519" y="261746"/>
                </a:cubicBezTo>
                <a:cubicBezTo>
                  <a:pt x="54232" y="261618"/>
                  <a:pt x="51513" y="261941"/>
                  <a:pt x="77744" y="261941"/>
                </a:cubicBezTo>
                <a:cubicBezTo>
                  <a:pt x="77661" y="328417"/>
                  <a:pt x="80307" y="324760"/>
                  <a:pt x="77066" y="324760"/>
                </a:cubicBezTo>
                <a:cubicBezTo>
                  <a:pt x="12192" y="324760"/>
                  <a:pt x="23593" y="329856"/>
                  <a:pt x="23134" y="305194"/>
                </a:cubicBezTo>
                <a:close/>
                <a:moveTo>
                  <a:pt x="23541" y="328907"/>
                </a:moveTo>
                <a:cubicBezTo>
                  <a:pt x="23520" y="327652"/>
                  <a:pt x="78683" y="327586"/>
                  <a:pt x="78704" y="328963"/>
                </a:cubicBezTo>
                <a:cubicBezTo>
                  <a:pt x="79796" y="398592"/>
                  <a:pt x="81917" y="391052"/>
                  <a:pt x="77063" y="391052"/>
                </a:cubicBezTo>
                <a:cubicBezTo>
                  <a:pt x="38927" y="391045"/>
                  <a:pt x="32153" y="391021"/>
                  <a:pt x="24681" y="391091"/>
                </a:cubicBezTo>
                <a:cubicBezTo>
                  <a:pt x="24490" y="383475"/>
                  <a:pt x="23572" y="330875"/>
                  <a:pt x="23541" y="328907"/>
                </a:cubicBezTo>
                <a:close/>
                <a:moveTo>
                  <a:pt x="25836" y="447448"/>
                </a:moveTo>
                <a:cubicBezTo>
                  <a:pt x="25050" y="384622"/>
                  <a:pt x="21587" y="394275"/>
                  <a:pt x="35390" y="394275"/>
                </a:cubicBezTo>
                <a:cubicBezTo>
                  <a:pt x="38280" y="394275"/>
                  <a:pt x="77612" y="394282"/>
                  <a:pt x="80067" y="394285"/>
                </a:cubicBezTo>
                <a:cubicBezTo>
                  <a:pt x="80265" y="410963"/>
                  <a:pt x="80133" y="402742"/>
                  <a:pt x="80957" y="457984"/>
                </a:cubicBezTo>
                <a:cubicBezTo>
                  <a:pt x="15818" y="458033"/>
                  <a:pt x="25996" y="460066"/>
                  <a:pt x="25836" y="447448"/>
                </a:cubicBezTo>
                <a:close/>
                <a:moveTo>
                  <a:pt x="26920" y="518575"/>
                </a:moveTo>
                <a:cubicBezTo>
                  <a:pt x="26263" y="477301"/>
                  <a:pt x="26131" y="469386"/>
                  <a:pt x="26013" y="460831"/>
                </a:cubicBezTo>
                <a:cubicBezTo>
                  <a:pt x="47772" y="460602"/>
                  <a:pt x="56141" y="461231"/>
                  <a:pt x="81009" y="461213"/>
                </a:cubicBezTo>
                <a:cubicBezTo>
                  <a:pt x="81625" y="501553"/>
                  <a:pt x="81072" y="496940"/>
                  <a:pt x="81621" y="524540"/>
                </a:cubicBezTo>
                <a:cubicBezTo>
                  <a:pt x="17525" y="524749"/>
                  <a:pt x="27021" y="525093"/>
                  <a:pt x="26920" y="518575"/>
                </a:cubicBezTo>
                <a:close/>
                <a:moveTo>
                  <a:pt x="27911" y="589717"/>
                </a:moveTo>
                <a:cubicBezTo>
                  <a:pt x="26326" y="517109"/>
                  <a:pt x="24674" y="527339"/>
                  <a:pt x="35394" y="527339"/>
                </a:cubicBezTo>
                <a:cubicBezTo>
                  <a:pt x="55901" y="527339"/>
                  <a:pt x="56284" y="527773"/>
                  <a:pt x="77070" y="527773"/>
                </a:cubicBezTo>
                <a:cubicBezTo>
                  <a:pt x="82483" y="527773"/>
                  <a:pt x="82376" y="517696"/>
                  <a:pt x="83061" y="589598"/>
                </a:cubicBezTo>
                <a:cubicBezTo>
                  <a:pt x="83074" y="591180"/>
                  <a:pt x="84152" y="590770"/>
                  <a:pt x="77070" y="590770"/>
                </a:cubicBezTo>
                <a:cubicBezTo>
                  <a:pt x="22129" y="590770"/>
                  <a:pt x="27939" y="590951"/>
                  <a:pt x="27911" y="589717"/>
                </a:cubicBezTo>
                <a:close/>
                <a:moveTo>
                  <a:pt x="28005" y="593902"/>
                </a:moveTo>
                <a:cubicBezTo>
                  <a:pt x="36538" y="593895"/>
                  <a:pt x="82838" y="594006"/>
                  <a:pt x="83099" y="594006"/>
                </a:cubicBezTo>
                <a:cubicBezTo>
                  <a:pt x="83836" y="667219"/>
                  <a:pt x="87341" y="657253"/>
                  <a:pt x="77066" y="657253"/>
                </a:cubicBezTo>
                <a:cubicBezTo>
                  <a:pt x="35616" y="657246"/>
                  <a:pt x="33315" y="657250"/>
                  <a:pt x="28655" y="657239"/>
                </a:cubicBezTo>
                <a:cubicBezTo>
                  <a:pt x="28329" y="633595"/>
                  <a:pt x="28854" y="632670"/>
                  <a:pt x="28005" y="593902"/>
                </a:cubicBezTo>
                <a:close/>
                <a:moveTo>
                  <a:pt x="30102" y="723764"/>
                </a:moveTo>
                <a:cubicBezTo>
                  <a:pt x="28843" y="661984"/>
                  <a:pt x="28958" y="678662"/>
                  <a:pt x="28701" y="660465"/>
                </a:cubicBezTo>
                <a:cubicBezTo>
                  <a:pt x="88439" y="660618"/>
                  <a:pt x="84170" y="660124"/>
                  <a:pt x="84180" y="660927"/>
                </a:cubicBezTo>
                <a:cubicBezTo>
                  <a:pt x="85303" y="732785"/>
                  <a:pt x="88380" y="723361"/>
                  <a:pt x="77063" y="723361"/>
                </a:cubicBezTo>
                <a:cubicBezTo>
                  <a:pt x="54424" y="723365"/>
                  <a:pt x="54187" y="723876"/>
                  <a:pt x="30102" y="723764"/>
                </a:cubicBezTo>
                <a:close/>
                <a:moveTo>
                  <a:pt x="30171" y="726994"/>
                </a:moveTo>
                <a:cubicBezTo>
                  <a:pt x="49159" y="727077"/>
                  <a:pt x="51955" y="726681"/>
                  <a:pt x="85209" y="726580"/>
                </a:cubicBezTo>
                <a:cubicBezTo>
                  <a:pt x="86391" y="801990"/>
                  <a:pt x="89149" y="789841"/>
                  <a:pt x="77066" y="789841"/>
                </a:cubicBezTo>
                <a:cubicBezTo>
                  <a:pt x="56221" y="789841"/>
                  <a:pt x="56200" y="790234"/>
                  <a:pt x="35390" y="790234"/>
                </a:cubicBezTo>
                <a:cubicBezTo>
                  <a:pt x="29107" y="790234"/>
                  <a:pt x="31687" y="798354"/>
                  <a:pt x="30171" y="726994"/>
                </a:cubicBezTo>
                <a:close/>
                <a:moveTo>
                  <a:pt x="31611" y="850641"/>
                </a:moveTo>
                <a:cubicBezTo>
                  <a:pt x="30575" y="784244"/>
                  <a:pt x="30564" y="793459"/>
                  <a:pt x="35390" y="793459"/>
                </a:cubicBezTo>
                <a:cubicBezTo>
                  <a:pt x="94973" y="793459"/>
                  <a:pt x="86339" y="789215"/>
                  <a:pt x="86565" y="803248"/>
                </a:cubicBezTo>
                <a:cubicBezTo>
                  <a:pt x="86927" y="826395"/>
                  <a:pt x="86485" y="827014"/>
                  <a:pt x="86857" y="850689"/>
                </a:cubicBezTo>
                <a:cubicBezTo>
                  <a:pt x="86965" y="857492"/>
                  <a:pt x="88912" y="856050"/>
                  <a:pt x="77070" y="856050"/>
                </a:cubicBezTo>
                <a:cubicBezTo>
                  <a:pt x="24400" y="856050"/>
                  <a:pt x="31726" y="858094"/>
                  <a:pt x="31611" y="850641"/>
                </a:cubicBezTo>
                <a:close/>
                <a:moveTo>
                  <a:pt x="32873" y="921796"/>
                </a:moveTo>
                <a:cubicBezTo>
                  <a:pt x="31135" y="849351"/>
                  <a:pt x="30613" y="859362"/>
                  <a:pt x="35390" y="859362"/>
                </a:cubicBezTo>
                <a:cubicBezTo>
                  <a:pt x="97674" y="859362"/>
                  <a:pt x="86941" y="855253"/>
                  <a:pt x="87184" y="874410"/>
                </a:cubicBezTo>
                <a:cubicBezTo>
                  <a:pt x="87376" y="889604"/>
                  <a:pt x="87612" y="906765"/>
                  <a:pt x="88008" y="921886"/>
                </a:cubicBezTo>
                <a:cubicBezTo>
                  <a:pt x="88033" y="922860"/>
                  <a:pt x="89670" y="922575"/>
                  <a:pt x="77070" y="922575"/>
                </a:cubicBezTo>
                <a:cubicBezTo>
                  <a:pt x="29240" y="922575"/>
                  <a:pt x="32936" y="924504"/>
                  <a:pt x="32873" y="921796"/>
                </a:cubicBezTo>
                <a:close/>
                <a:moveTo>
                  <a:pt x="34219" y="989339"/>
                </a:moveTo>
                <a:cubicBezTo>
                  <a:pt x="33061" y="919053"/>
                  <a:pt x="31649" y="926377"/>
                  <a:pt x="35390" y="926377"/>
                </a:cubicBezTo>
                <a:cubicBezTo>
                  <a:pt x="98592" y="926377"/>
                  <a:pt x="88078" y="919008"/>
                  <a:pt x="88495" y="945579"/>
                </a:cubicBezTo>
                <a:cubicBezTo>
                  <a:pt x="88864" y="969161"/>
                  <a:pt x="89124" y="968775"/>
                  <a:pt x="89479" y="989388"/>
                </a:cubicBezTo>
                <a:cubicBezTo>
                  <a:pt x="82727" y="989360"/>
                  <a:pt x="37470" y="989339"/>
                  <a:pt x="34219" y="989339"/>
                </a:cubicBezTo>
                <a:close/>
                <a:moveTo>
                  <a:pt x="35390" y="992565"/>
                </a:moveTo>
                <a:cubicBezTo>
                  <a:pt x="84375" y="992596"/>
                  <a:pt x="83700" y="992593"/>
                  <a:pt x="89535" y="992621"/>
                </a:cubicBezTo>
                <a:cubicBezTo>
                  <a:pt x="90015" y="1026137"/>
                  <a:pt x="89862" y="1024621"/>
                  <a:pt x="90407" y="1055499"/>
                </a:cubicBezTo>
                <a:cubicBezTo>
                  <a:pt x="76479" y="1055336"/>
                  <a:pt x="56267" y="1055517"/>
                  <a:pt x="35349" y="1055517"/>
                </a:cubicBezTo>
                <a:cubicBezTo>
                  <a:pt x="35029" y="987674"/>
                  <a:pt x="32849" y="992565"/>
                  <a:pt x="35390" y="992565"/>
                </a:cubicBezTo>
                <a:close/>
                <a:moveTo>
                  <a:pt x="35390" y="1058739"/>
                </a:moveTo>
                <a:cubicBezTo>
                  <a:pt x="99051" y="1058739"/>
                  <a:pt x="90425" y="1056580"/>
                  <a:pt x="90567" y="1064224"/>
                </a:cubicBezTo>
                <a:cubicBezTo>
                  <a:pt x="91871" y="1133440"/>
                  <a:pt x="94361" y="1122157"/>
                  <a:pt x="77066" y="1122157"/>
                </a:cubicBezTo>
                <a:cubicBezTo>
                  <a:pt x="57004" y="1122157"/>
                  <a:pt x="56371" y="1121743"/>
                  <a:pt x="36343" y="1121729"/>
                </a:cubicBezTo>
                <a:cubicBezTo>
                  <a:pt x="34754" y="1053956"/>
                  <a:pt x="35637" y="1058739"/>
                  <a:pt x="35390" y="1058739"/>
                </a:cubicBezTo>
                <a:close/>
                <a:moveTo>
                  <a:pt x="36945" y="1182817"/>
                </a:moveTo>
                <a:cubicBezTo>
                  <a:pt x="36583" y="1159733"/>
                  <a:pt x="36976" y="1159017"/>
                  <a:pt x="36604" y="1135348"/>
                </a:cubicBezTo>
                <a:cubicBezTo>
                  <a:pt x="36385" y="1121107"/>
                  <a:pt x="27146" y="1125132"/>
                  <a:pt x="91141" y="1125414"/>
                </a:cubicBezTo>
                <a:cubicBezTo>
                  <a:pt x="91430" y="1158029"/>
                  <a:pt x="92261" y="1158172"/>
                  <a:pt x="92612" y="1188362"/>
                </a:cubicBezTo>
                <a:cubicBezTo>
                  <a:pt x="29869" y="1187235"/>
                  <a:pt x="37094" y="1192377"/>
                  <a:pt x="36945" y="1182817"/>
                </a:cubicBezTo>
                <a:close/>
                <a:moveTo>
                  <a:pt x="38016" y="1253945"/>
                </a:moveTo>
                <a:cubicBezTo>
                  <a:pt x="37661" y="1236985"/>
                  <a:pt x="37445" y="1224343"/>
                  <a:pt x="37261" y="1206538"/>
                </a:cubicBezTo>
                <a:cubicBezTo>
                  <a:pt x="37066" y="1187813"/>
                  <a:pt x="33207" y="1192092"/>
                  <a:pt x="56253" y="1191657"/>
                </a:cubicBezTo>
                <a:cubicBezTo>
                  <a:pt x="71239" y="1191393"/>
                  <a:pt x="83846" y="1191431"/>
                  <a:pt x="92647" y="1191594"/>
                </a:cubicBezTo>
                <a:cubicBezTo>
                  <a:pt x="92803" y="1209642"/>
                  <a:pt x="92219" y="1218468"/>
                  <a:pt x="93363" y="1255060"/>
                </a:cubicBezTo>
                <a:cubicBezTo>
                  <a:pt x="33078" y="1255060"/>
                  <a:pt x="38030" y="1254553"/>
                  <a:pt x="38016" y="1253945"/>
                </a:cubicBezTo>
                <a:close/>
                <a:moveTo>
                  <a:pt x="38099" y="1257848"/>
                </a:moveTo>
                <a:cubicBezTo>
                  <a:pt x="56646" y="1257887"/>
                  <a:pt x="50929" y="1258286"/>
                  <a:pt x="93464" y="1258286"/>
                </a:cubicBezTo>
                <a:cubicBezTo>
                  <a:pt x="94396" y="1288650"/>
                  <a:pt x="93864" y="1300447"/>
                  <a:pt x="94135" y="1321123"/>
                </a:cubicBezTo>
                <a:cubicBezTo>
                  <a:pt x="38596" y="1321349"/>
                  <a:pt x="57299" y="1321464"/>
                  <a:pt x="39340" y="1321509"/>
                </a:cubicBezTo>
                <a:cubicBezTo>
                  <a:pt x="39337" y="1321154"/>
                  <a:pt x="38106" y="1258116"/>
                  <a:pt x="38099" y="1257848"/>
                </a:cubicBezTo>
                <a:close/>
                <a:moveTo>
                  <a:pt x="39399" y="1325134"/>
                </a:moveTo>
                <a:cubicBezTo>
                  <a:pt x="39393" y="1324686"/>
                  <a:pt x="34657" y="1324617"/>
                  <a:pt x="94180" y="1324352"/>
                </a:cubicBezTo>
                <a:cubicBezTo>
                  <a:pt x="94556" y="1348702"/>
                  <a:pt x="95161" y="1349752"/>
                  <a:pt x="95620" y="1387961"/>
                </a:cubicBezTo>
                <a:cubicBezTo>
                  <a:pt x="71221" y="1387874"/>
                  <a:pt x="57915" y="1387989"/>
                  <a:pt x="40352" y="1388003"/>
                </a:cubicBezTo>
                <a:cubicBezTo>
                  <a:pt x="39914" y="1367410"/>
                  <a:pt x="39730" y="1345765"/>
                  <a:pt x="39399" y="1325134"/>
                </a:cubicBezTo>
                <a:close/>
                <a:moveTo>
                  <a:pt x="41263" y="1443818"/>
                </a:moveTo>
                <a:cubicBezTo>
                  <a:pt x="41002" y="1380498"/>
                  <a:pt x="35533" y="1391281"/>
                  <a:pt x="56232" y="1391197"/>
                </a:cubicBezTo>
                <a:cubicBezTo>
                  <a:pt x="70376" y="1391159"/>
                  <a:pt x="79778" y="1391145"/>
                  <a:pt x="95658" y="1391190"/>
                </a:cubicBezTo>
                <a:cubicBezTo>
                  <a:pt x="96416" y="1459585"/>
                  <a:pt x="95668" y="1376285"/>
                  <a:pt x="96242" y="1454427"/>
                </a:cubicBezTo>
                <a:cubicBezTo>
                  <a:pt x="30359" y="1454771"/>
                  <a:pt x="41315" y="1456061"/>
                  <a:pt x="41263" y="1443818"/>
                </a:cubicBezTo>
                <a:close/>
                <a:moveTo>
                  <a:pt x="42296" y="1514987"/>
                </a:moveTo>
                <a:cubicBezTo>
                  <a:pt x="41208" y="1445553"/>
                  <a:pt x="37007" y="1456926"/>
                  <a:pt x="56194" y="1457427"/>
                </a:cubicBezTo>
                <a:cubicBezTo>
                  <a:pt x="68026" y="1457750"/>
                  <a:pt x="78012" y="1457750"/>
                  <a:pt x="96270" y="1457660"/>
                </a:cubicBezTo>
                <a:cubicBezTo>
                  <a:pt x="96607" y="1491840"/>
                  <a:pt x="97421" y="1489831"/>
                  <a:pt x="97782" y="1520420"/>
                </a:cubicBezTo>
                <a:cubicBezTo>
                  <a:pt x="34180" y="1519648"/>
                  <a:pt x="42442" y="1523920"/>
                  <a:pt x="42296" y="1514987"/>
                </a:cubicBezTo>
                <a:close/>
                <a:moveTo>
                  <a:pt x="43297" y="1587348"/>
                </a:moveTo>
                <a:cubicBezTo>
                  <a:pt x="43238" y="1569940"/>
                  <a:pt x="43262" y="1573802"/>
                  <a:pt x="42445" y="1523966"/>
                </a:cubicBezTo>
                <a:cubicBezTo>
                  <a:pt x="59302" y="1523861"/>
                  <a:pt x="63916" y="1523243"/>
                  <a:pt x="97817" y="1523656"/>
                </a:cubicBezTo>
                <a:cubicBezTo>
                  <a:pt x="97970" y="1541030"/>
                  <a:pt x="98213" y="1580174"/>
                  <a:pt x="98307" y="1587352"/>
                </a:cubicBezTo>
                <a:lnTo>
                  <a:pt x="43297" y="1587348"/>
                </a:lnTo>
                <a:close/>
                <a:moveTo>
                  <a:pt x="97914" y="1324335"/>
                </a:moveTo>
                <a:cubicBezTo>
                  <a:pt x="156631" y="1324095"/>
                  <a:pt x="152107" y="1324808"/>
                  <a:pt x="152114" y="1325197"/>
                </a:cubicBezTo>
                <a:cubicBezTo>
                  <a:pt x="153248" y="1397642"/>
                  <a:pt x="159607" y="1387641"/>
                  <a:pt x="139590" y="1387884"/>
                </a:cubicBezTo>
                <a:cubicBezTo>
                  <a:pt x="126050" y="1388031"/>
                  <a:pt x="117890" y="1388027"/>
                  <a:pt x="98474" y="1387971"/>
                </a:cubicBezTo>
                <a:cubicBezTo>
                  <a:pt x="97629" y="1319340"/>
                  <a:pt x="95887" y="1324345"/>
                  <a:pt x="97914" y="1324335"/>
                </a:cubicBezTo>
                <a:close/>
                <a:moveTo>
                  <a:pt x="99065" y="1443825"/>
                </a:moveTo>
                <a:cubicBezTo>
                  <a:pt x="99065" y="1380272"/>
                  <a:pt x="92396" y="1391232"/>
                  <a:pt x="118749" y="1391232"/>
                </a:cubicBezTo>
                <a:cubicBezTo>
                  <a:pt x="138394" y="1391232"/>
                  <a:pt x="137615" y="1391058"/>
                  <a:pt x="153582" y="1391003"/>
                </a:cubicBezTo>
                <a:cubicBezTo>
                  <a:pt x="153512" y="1430588"/>
                  <a:pt x="154114" y="1436428"/>
                  <a:pt x="154569" y="1454270"/>
                </a:cubicBezTo>
                <a:cubicBezTo>
                  <a:pt x="89246" y="1454340"/>
                  <a:pt x="99065" y="1457959"/>
                  <a:pt x="99065" y="1443825"/>
                </a:cubicBezTo>
                <a:close/>
                <a:moveTo>
                  <a:pt x="100557" y="1514980"/>
                </a:moveTo>
                <a:cubicBezTo>
                  <a:pt x="99483" y="1446154"/>
                  <a:pt x="92702" y="1457597"/>
                  <a:pt x="118749" y="1457597"/>
                </a:cubicBezTo>
                <a:cubicBezTo>
                  <a:pt x="139520" y="1457597"/>
                  <a:pt x="136659" y="1457524"/>
                  <a:pt x="154646" y="1457503"/>
                </a:cubicBezTo>
                <a:cubicBezTo>
                  <a:pt x="155285" y="1485882"/>
                  <a:pt x="154715" y="1489445"/>
                  <a:pt x="155219" y="1520444"/>
                </a:cubicBezTo>
                <a:cubicBezTo>
                  <a:pt x="91916" y="1520510"/>
                  <a:pt x="100672" y="1522454"/>
                  <a:pt x="100557" y="1514980"/>
                </a:cubicBezTo>
                <a:close/>
                <a:moveTo>
                  <a:pt x="101158" y="1587355"/>
                </a:moveTo>
                <a:cubicBezTo>
                  <a:pt x="101054" y="1579447"/>
                  <a:pt x="100811" y="1540188"/>
                  <a:pt x="100665" y="1523691"/>
                </a:cubicBezTo>
                <a:cubicBezTo>
                  <a:pt x="119754" y="1523910"/>
                  <a:pt x="140838" y="1523688"/>
                  <a:pt x="155275" y="1523670"/>
                </a:cubicBezTo>
                <a:cubicBezTo>
                  <a:pt x="156137" y="1576632"/>
                  <a:pt x="156033" y="1571470"/>
                  <a:pt x="156394" y="1586865"/>
                </a:cubicBezTo>
                <a:cubicBezTo>
                  <a:pt x="136857" y="1586931"/>
                  <a:pt x="145435" y="1587359"/>
                  <a:pt x="101158" y="1587355"/>
                </a:cubicBezTo>
                <a:close/>
                <a:moveTo>
                  <a:pt x="157114" y="1443766"/>
                </a:moveTo>
                <a:cubicBezTo>
                  <a:pt x="155136" y="1382723"/>
                  <a:pt x="156064" y="1390992"/>
                  <a:pt x="160456" y="1390992"/>
                </a:cubicBezTo>
                <a:cubicBezTo>
                  <a:pt x="219530" y="1390992"/>
                  <a:pt x="211485" y="1389643"/>
                  <a:pt x="211512" y="1396359"/>
                </a:cubicBezTo>
                <a:cubicBezTo>
                  <a:pt x="211801" y="1464570"/>
                  <a:pt x="215810" y="1454017"/>
                  <a:pt x="202138" y="1454017"/>
                </a:cubicBezTo>
                <a:cubicBezTo>
                  <a:pt x="149913" y="1454017"/>
                  <a:pt x="157573" y="1458018"/>
                  <a:pt x="157114" y="1443766"/>
                </a:cubicBezTo>
                <a:close/>
                <a:moveTo>
                  <a:pt x="157980" y="1514994"/>
                </a:moveTo>
                <a:cubicBezTo>
                  <a:pt x="156961" y="1449842"/>
                  <a:pt x="156989" y="1457500"/>
                  <a:pt x="160456" y="1457500"/>
                </a:cubicBezTo>
                <a:cubicBezTo>
                  <a:pt x="221592" y="1457500"/>
                  <a:pt x="212204" y="1453843"/>
                  <a:pt x="212420" y="1467594"/>
                </a:cubicBezTo>
                <a:cubicBezTo>
                  <a:pt x="213390" y="1529858"/>
                  <a:pt x="217705" y="1520740"/>
                  <a:pt x="202135" y="1520740"/>
                </a:cubicBezTo>
                <a:cubicBezTo>
                  <a:pt x="150783" y="1520740"/>
                  <a:pt x="158091" y="1521988"/>
                  <a:pt x="157980" y="1514994"/>
                </a:cubicBezTo>
                <a:close/>
                <a:moveTo>
                  <a:pt x="214381" y="1586260"/>
                </a:moveTo>
                <a:cubicBezTo>
                  <a:pt x="214377" y="1588134"/>
                  <a:pt x="219124" y="1586855"/>
                  <a:pt x="160452" y="1586855"/>
                </a:cubicBezTo>
                <a:cubicBezTo>
                  <a:pt x="158616" y="1586855"/>
                  <a:pt x="159263" y="1593953"/>
                  <a:pt x="158119" y="1523663"/>
                </a:cubicBezTo>
                <a:cubicBezTo>
                  <a:pt x="182889" y="1523649"/>
                  <a:pt x="177194" y="1524011"/>
                  <a:pt x="213748" y="1523955"/>
                </a:cubicBezTo>
                <a:cubicBezTo>
                  <a:pt x="213755" y="1524362"/>
                  <a:pt x="214395" y="1574678"/>
                  <a:pt x="214381" y="1586260"/>
                </a:cubicBezTo>
                <a:close/>
                <a:moveTo>
                  <a:pt x="214934" y="1443804"/>
                </a:moveTo>
                <a:cubicBezTo>
                  <a:pt x="214162" y="1382434"/>
                  <a:pt x="211391" y="1391284"/>
                  <a:pt x="223004" y="1391128"/>
                </a:cubicBezTo>
                <a:cubicBezTo>
                  <a:pt x="276738" y="1390401"/>
                  <a:pt x="269467" y="1390116"/>
                  <a:pt x="269624" y="1396397"/>
                </a:cubicBezTo>
                <a:cubicBezTo>
                  <a:pt x="271241" y="1463638"/>
                  <a:pt x="271202" y="1454295"/>
                  <a:pt x="264697" y="1454222"/>
                </a:cubicBezTo>
                <a:cubicBezTo>
                  <a:pt x="206137" y="1453589"/>
                  <a:pt x="215101" y="1457357"/>
                  <a:pt x="214934" y="1443804"/>
                </a:cubicBezTo>
                <a:close/>
                <a:moveTo>
                  <a:pt x="216467" y="1514980"/>
                </a:moveTo>
                <a:cubicBezTo>
                  <a:pt x="215427" y="1448556"/>
                  <a:pt x="211509" y="1457249"/>
                  <a:pt x="222976" y="1457295"/>
                </a:cubicBezTo>
                <a:cubicBezTo>
                  <a:pt x="279252" y="1457521"/>
                  <a:pt x="270337" y="1454806"/>
                  <a:pt x="270535" y="1467594"/>
                </a:cubicBezTo>
                <a:cubicBezTo>
                  <a:pt x="270903" y="1491058"/>
                  <a:pt x="271105" y="1492605"/>
                  <a:pt x="271456" y="1515036"/>
                </a:cubicBezTo>
                <a:cubicBezTo>
                  <a:pt x="271571" y="1522530"/>
                  <a:pt x="276672" y="1520653"/>
                  <a:pt x="243835" y="1520677"/>
                </a:cubicBezTo>
                <a:cubicBezTo>
                  <a:pt x="211391" y="1520677"/>
                  <a:pt x="216589" y="1522620"/>
                  <a:pt x="216467" y="1514980"/>
                </a:cubicBezTo>
                <a:close/>
                <a:moveTo>
                  <a:pt x="264669" y="1587133"/>
                </a:moveTo>
                <a:cubicBezTo>
                  <a:pt x="251634" y="1587237"/>
                  <a:pt x="249530" y="1587220"/>
                  <a:pt x="217225" y="1587209"/>
                </a:cubicBezTo>
                <a:cubicBezTo>
                  <a:pt x="217242" y="1575154"/>
                  <a:pt x="216606" y="1524376"/>
                  <a:pt x="216599" y="1523955"/>
                </a:cubicBezTo>
                <a:cubicBezTo>
                  <a:pt x="242684" y="1523903"/>
                  <a:pt x="211971" y="1523927"/>
                  <a:pt x="271571" y="1523886"/>
                </a:cubicBezTo>
                <a:cubicBezTo>
                  <a:pt x="272291" y="1598958"/>
                  <a:pt x="275184" y="1587046"/>
                  <a:pt x="264669" y="1587133"/>
                </a:cubicBezTo>
                <a:close/>
                <a:moveTo>
                  <a:pt x="271992" y="1372597"/>
                </a:moveTo>
                <a:cubicBezTo>
                  <a:pt x="271630" y="1349495"/>
                  <a:pt x="271755" y="1349898"/>
                  <a:pt x="271366" y="1325128"/>
                </a:cubicBezTo>
                <a:cubicBezTo>
                  <a:pt x="271359" y="1324561"/>
                  <a:pt x="266734" y="1324571"/>
                  <a:pt x="326494" y="1324561"/>
                </a:cubicBezTo>
                <a:cubicBezTo>
                  <a:pt x="326498" y="1324818"/>
                  <a:pt x="326692" y="1334749"/>
                  <a:pt x="327172" y="1387711"/>
                </a:cubicBezTo>
                <a:cubicBezTo>
                  <a:pt x="261356" y="1387711"/>
                  <a:pt x="272315" y="1393252"/>
                  <a:pt x="271992" y="1372597"/>
                </a:cubicBezTo>
                <a:close/>
                <a:moveTo>
                  <a:pt x="285528" y="1391301"/>
                </a:moveTo>
                <a:cubicBezTo>
                  <a:pt x="306387" y="1391301"/>
                  <a:pt x="306453" y="1390937"/>
                  <a:pt x="327197" y="1390937"/>
                </a:cubicBezTo>
                <a:cubicBezTo>
                  <a:pt x="327506" y="1432184"/>
                  <a:pt x="327843" y="1436424"/>
                  <a:pt x="328215" y="1454111"/>
                </a:cubicBezTo>
                <a:cubicBezTo>
                  <a:pt x="305469" y="1454111"/>
                  <a:pt x="297677" y="1454458"/>
                  <a:pt x="273216" y="1454298"/>
                </a:cubicBezTo>
                <a:cubicBezTo>
                  <a:pt x="272604" y="1380401"/>
                  <a:pt x="268028" y="1391301"/>
                  <a:pt x="285528" y="1391301"/>
                </a:cubicBezTo>
                <a:close/>
                <a:moveTo>
                  <a:pt x="274304" y="1514980"/>
                </a:moveTo>
                <a:cubicBezTo>
                  <a:pt x="273243" y="1447006"/>
                  <a:pt x="269471" y="1457562"/>
                  <a:pt x="285528" y="1457562"/>
                </a:cubicBezTo>
                <a:cubicBezTo>
                  <a:pt x="336772" y="1457562"/>
                  <a:pt x="328233" y="1453050"/>
                  <a:pt x="328459" y="1467594"/>
                </a:cubicBezTo>
                <a:cubicBezTo>
                  <a:pt x="329290" y="1520156"/>
                  <a:pt x="329227" y="1516322"/>
                  <a:pt x="329300" y="1520757"/>
                </a:cubicBezTo>
                <a:cubicBezTo>
                  <a:pt x="265479" y="1520844"/>
                  <a:pt x="274422" y="1522488"/>
                  <a:pt x="274304" y="1514980"/>
                </a:cubicBezTo>
                <a:close/>
                <a:moveTo>
                  <a:pt x="327231" y="1587105"/>
                </a:moveTo>
                <a:cubicBezTo>
                  <a:pt x="268901" y="1587105"/>
                  <a:pt x="274982" y="1587359"/>
                  <a:pt x="274968" y="1586257"/>
                </a:cubicBezTo>
                <a:cubicBezTo>
                  <a:pt x="273953" y="1511104"/>
                  <a:pt x="271366" y="1523889"/>
                  <a:pt x="285531" y="1523879"/>
                </a:cubicBezTo>
                <a:cubicBezTo>
                  <a:pt x="306446" y="1523879"/>
                  <a:pt x="306366" y="1523990"/>
                  <a:pt x="327231" y="1523990"/>
                </a:cubicBezTo>
                <a:cubicBezTo>
                  <a:pt x="330103" y="1523990"/>
                  <a:pt x="329272" y="1521720"/>
                  <a:pt x="329662" y="1538801"/>
                </a:cubicBezTo>
                <a:cubicBezTo>
                  <a:pt x="330941" y="1594509"/>
                  <a:pt x="331324" y="1587105"/>
                  <a:pt x="327231" y="1587105"/>
                </a:cubicBezTo>
                <a:close/>
                <a:moveTo>
                  <a:pt x="330089" y="1396345"/>
                </a:moveTo>
                <a:cubicBezTo>
                  <a:pt x="330037" y="1387964"/>
                  <a:pt x="322172" y="1391726"/>
                  <a:pt x="384926" y="1390884"/>
                </a:cubicBezTo>
                <a:cubicBezTo>
                  <a:pt x="385558" y="1429653"/>
                  <a:pt x="385545" y="1430539"/>
                  <a:pt x="385948" y="1443880"/>
                </a:cubicBezTo>
                <a:cubicBezTo>
                  <a:pt x="386400" y="1458810"/>
                  <a:pt x="395124" y="1454267"/>
                  <a:pt x="331066" y="1454114"/>
                </a:cubicBezTo>
                <a:cubicBezTo>
                  <a:pt x="330795" y="1441235"/>
                  <a:pt x="330274" y="1426048"/>
                  <a:pt x="330089" y="1396345"/>
                </a:cubicBezTo>
                <a:close/>
                <a:moveTo>
                  <a:pt x="331129" y="1457340"/>
                </a:moveTo>
                <a:cubicBezTo>
                  <a:pt x="396671" y="1457503"/>
                  <a:pt x="386299" y="1454969"/>
                  <a:pt x="386494" y="1467584"/>
                </a:cubicBezTo>
                <a:cubicBezTo>
                  <a:pt x="386862" y="1491364"/>
                  <a:pt x="387071" y="1490397"/>
                  <a:pt x="387471" y="1515032"/>
                </a:cubicBezTo>
                <a:cubicBezTo>
                  <a:pt x="387586" y="1522356"/>
                  <a:pt x="396452" y="1520490"/>
                  <a:pt x="332148" y="1520747"/>
                </a:cubicBezTo>
                <a:cubicBezTo>
                  <a:pt x="331988" y="1511274"/>
                  <a:pt x="331299" y="1466124"/>
                  <a:pt x="331129" y="1457340"/>
                </a:cubicBezTo>
                <a:close/>
                <a:moveTo>
                  <a:pt x="333191" y="1587095"/>
                </a:moveTo>
                <a:cubicBezTo>
                  <a:pt x="333111" y="1559672"/>
                  <a:pt x="332485" y="1539420"/>
                  <a:pt x="332207" y="1523976"/>
                </a:cubicBezTo>
                <a:cubicBezTo>
                  <a:pt x="351320" y="1523896"/>
                  <a:pt x="357655" y="1523236"/>
                  <a:pt x="387579" y="1523660"/>
                </a:cubicBezTo>
                <a:cubicBezTo>
                  <a:pt x="387752" y="1545976"/>
                  <a:pt x="387078" y="1534286"/>
                  <a:pt x="388051" y="1586295"/>
                </a:cubicBezTo>
                <a:cubicBezTo>
                  <a:pt x="388065" y="1587074"/>
                  <a:pt x="392888" y="1586962"/>
                  <a:pt x="333191" y="1587095"/>
                </a:cubicBezTo>
                <a:close/>
                <a:moveTo>
                  <a:pt x="388799" y="1443776"/>
                </a:moveTo>
                <a:cubicBezTo>
                  <a:pt x="388350" y="1428965"/>
                  <a:pt x="388378" y="1427960"/>
                  <a:pt x="387773" y="1390846"/>
                </a:cubicBezTo>
                <a:cubicBezTo>
                  <a:pt x="425961" y="1390248"/>
                  <a:pt x="426320" y="1391048"/>
                  <a:pt x="442926" y="1391274"/>
                </a:cubicBezTo>
                <a:cubicBezTo>
                  <a:pt x="443228" y="1408219"/>
                  <a:pt x="444011" y="1453982"/>
                  <a:pt x="444014" y="1454239"/>
                </a:cubicBezTo>
                <a:cubicBezTo>
                  <a:pt x="379724" y="1454521"/>
                  <a:pt x="389241" y="1458365"/>
                  <a:pt x="388799" y="1443776"/>
                </a:cubicBezTo>
                <a:close/>
                <a:moveTo>
                  <a:pt x="389164" y="1457712"/>
                </a:moveTo>
                <a:cubicBezTo>
                  <a:pt x="412363" y="1457722"/>
                  <a:pt x="418823" y="1457760"/>
                  <a:pt x="431500" y="1457590"/>
                </a:cubicBezTo>
                <a:cubicBezTo>
                  <a:pt x="447376" y="1457375"/>
                  <a:pt x="444021" y="1446599"/>
                  <a:pt x="445096" y="1515043"/>
                </a:cubicBezTo>
                <a:cubicBezTo>
                  <a:pt x="445210" y="1522287"/>
                  <a:pt x="454004" y="1521411"/>
                  <a:pt x="390395" y="1520476"/>
                </a:cubicBezTo>
                <a:cubicBezTo>
                  <a:pt x="390332" y="1515022"/>
                  <a:pt x="389171" y="1457986"/>
                  <a:pt x="389164" y="1457712"/>
                </a:cubicBezTo>
                <a:close/>
                <a:moveTo>
                  <a:pt x="390913" y="1586830"/>
                </a:moveTo>
                <a:cubicBezTo>
                  <a:pt x="389901" y="1537501"/>
                  <a:pt x="390600" y="1545653"/>
                  <a:pt x="390426" y="1523705"/>
                </a:cubicBezTo>
                <a:cubicBezTo>
                  <a:pt x="406417" y="1523941"/>
                  <a:pt x="408434" y="1523771"/>
                  <a:pt x="431476" y="1523927"/>
                </a:cubicBezTo>
                <a:cubicBezTo>
                  <a:pt x="450923" y="1524059"/>
                  <a:pt x="443663" y="1513158"/>
                  <a:pt x="446246" y="1586389"/>
                </a:cubicBezTo>
                <a:cubicBezTo>
                  <a:pt x="446309" y="1588189"/>
                  <a:pt x="448041" y="1586451"/>
                  <a:pt x="390913" y="1586830"/>
                </a:cubicBezTo>
                <a:close/>
                <a:moveTo>
                  <a:pt x="446674" y="1443804"/>
                </a:moveTo>
                <a:cubicBezTo>
                  <a:pt x="445596" y="1382834"/>
                  <a:pt x="443559" y="1391333"/>
                  <a:pt x="452335" y="1391333"/>
                </a:cubicBezTo>
                <a:cubicBezTo>
                  <a:pt x="508562" y="1391333"/>
                  <a:pt x="501017" y="1388573"/>
                  <a:pt x="501263" y="1396418"/>
                </a:cubicBezTo>
                <a:cubicBezTo>
                  <a:pt x="503294" y="1463489"/>
                  <a:pt x="503517" y="1454020"/>
                  <a:pt x="494042" y="1454020"/>
                </a:cubicBezTo>
                <a:cubicBezTo>
                  <a:pt x="438354" y="1454017"/>
                  <a:pt x="446931" y="1457448"/>
                  <a:pt x="446674" y="1443804"/>
                </a:cubicBezTo>
                <a:close/>
                <a:moveTo>
                  <a:pt x="447943" y="1514987"/>
                </a:moveTo>
                <a:cubicBezTo>
                  <a:pt x="446904" y="1448584"/>
                  <a:pt x="444668" y="1457448"/>
                  <a:pt x="452338" y="1457448"/>
                </a:cubicBezTo>
                <a:cubicBezTo>
                  <a:pt x="511312" y="1457448"/>
                  <a:pt x="502185" y="1454017"/>
                  <a:pt x="502397" y="1467584"/>
                </a:cubicBezTo>
                <a:cubicBezTo>
                  <a:pt x="503374" y="1530038"/>
                  <a:pt x="505711" y="1520406"/>
                  <a:pt x="494042" y="1520406"/>
                </a:cubicBezTo>
                <a:cubicBezTo>
                  <a:pt x="440725" y="1520410"/>
                  <a:pt x="448072" y="1523225"/>
                  <a:pt x="447943" y="1514987"/>
                </a:cubicBezTo>
                <a:close/>
                <a:moveTo>
                  <a:pt x="449125" y="1587181"/>
                </a:moveTo>
                <a:cubicBezTo>
                  <a:pt x="448194" y="1559286"/>
                  <a:pt x="448347" y="1544798"/>
                  <a:pt x="448072" y="1523990"/>
                </a:cubicBezTo>
                <a:cubicBezTo>
                  <a:pt x="475989" y="1524018"/>
                  <a:pt x="465088" y="1523677"/>
                  <a:pt x="503224" y="1523628"/>
                </a:cubicBezTo>
                <a:lnTo>
                  <a:pt x="504240" y="1587195"/>
                </a:lnTo>
                <a:cubicBezTo>
                  <a:pt x="495370" y="1587244"/>
                  <a:pt x="449400" y="1587185"/>
                  <a:pt x="449125" y="1587181"/>
                </a:cubicBezTo>
                <a:close/>
                <a:moveTo>
                  <a:pt x="504956" y="1443971"/>
                </a:moveTo>
                <a:cubicBezTo>
                  <a:pt x="504441" y="1381798"/>
                  <a:pt x="500366" y="1391034"/>
                  <a:pt x="514900" y="1390992"/>
                </a:cubicBezTo>
                <a:cubicBezTo>
                  <a:pt x="566531" y="1390853"/>
                  <a:pt x="558996" y="1389466"/>
                  <a:pt x="559205" y="1396415"/>
                </a:cubicBezTo>
                <a:cubicBezTo>
                  <a:pt x="561211" y="1462707"/>
                  <a:pt x="559970" y="1454399"/>
                  <a:pt x="556635" y="1454347"/>
                </a:cubicBezTo>
                <a:cubicBezTo>
                  <a:pt x="496135" y="1453290"/>
                  <a:pt x="505074" y="1457851"/>
                  <a:pt x="504956" y="1443971"/>
                </a:cubicBezTo>
                <a:close/>
                <a:moveTo>
                  <a:pt x="505937" y="1514987"/>
                </a:moveTo>
                <a:cubicBezTo>
                  <a:pt x="504866" y="1446568"/>
                  <a:pt x="502345" y="1457239"/>
                  <a:pt x="514890" y="1457322"/>
                </a:cubicBezTo>
                <a:cubicBezTo>
                  <a:pt x="567623" y="1457750"/>
                  <a:pt x="559810" y="1454385"/>
                  <a:pt x="560018" y="1467594"/>
                </a:cubicBezTo>
                <a:cubicBezTo>
                  <a:pt x="560961" y="1527810"/>
                  <a:pt x="563840" y="1520476"/>
                  <a:pt x="556635" y="1520417"/>
                </a:cubicBezTo>
                <a:cubicBezTo>
                  <a:pt x="498256" y="1519944"/>
                  <a:pt x="506062" y="1522846"/>
                  <a:pt x="505937" y="1514987"/>
                </a:cubicBezTo>
                <a:close/>
                <a:moveTo>
                  <a:pt x="562153" y="1586260"/>
                </a:moveTo>
                <a:cubicBezTo>
                  <a:pt x="562150" y="1588176"/>
                  <a:pt x="567348" y="1586622"/>
                  <a:pt x="514890" y="1587115"/>
                </a:cubicBezTo>
                <a:cubicBezTo>
                  <a:pt x="503937" y="1587220"/>
                  <a:pt x="507240" y="1596789"/>
                  <a:pt x="506076" y="1523625"/>
                </a:cubicBezTo>
                <a:cubicBezTo>
                  <a:pt x="529389" y="1523580"/>
                  <a:pt x="528857" y="1523465"/>
                  <a:pt x="561347" y="1523684"/>
                </a:cubicBezTo>
                <a:cubicBezTo>
                  <a:pt x="561976" y="1562505"/>
                  <a:pt x="562191" y="1567472"/>
                  <a:pt x="562153" y="1586260"/>
                </a:cubicBezTo>
                <a:close/>
                <a:moveTo>
                  <a:pt x="577473" y="1391183"/>
                </a:moveTo>
                <a:cubicBezTo>
                  <a:pt x="598568" y="1391183"/>
                  <a:pt x="597831" y="1390898"/>
                  <a:pt x="616718" y="1390870"/>
                </a:cubicBezTo>
                <a:cubicBezTo>
                  <a:pt x="617281" y="1426917"/>
                  <a:pt x="617278" y="1429406"/>
                  <a:pt x="617744" y="1443957"/>
                </a:cubicBezTo>
                <a:cubicBezTo>
                  <a:pt x="618133" y="1456377"/>
                  <a:pt x="629037" y="1455292"/>
                  <a:pt x="562727" y="1454441"/>
                </a:cubicBezTo>
                <a:cubicBezTo>
                  <a:pt x="562400" y="1379389"/>
                  <a:pt x="556983" y="1391183"/>
                  <a:pt x="577473" y="1391183"/>
                </a:cubicBezTo>
                <a:close/>
                <a:moveTo>
                  <a:pt x="564052" y="1514980"/>
                </a:moveTo>
                <a:cubicBezTo>
                  <a:pt x="562995" y="1447231"/>
                  <a:pt x="557793" y="1457750"/>
                  <a:pt x="577473" y="1457750"/>
                </a:cubicBezTo>
                <a:cubicBezTo>
                  <a:pt x="598033" y="1457750"/>
                  <a:pt x="598043" y="1457535"/>
                  <a:pt x="618119" y="1457528"/>
                </a:cubicBezTo>
                <a:cubicBezTo>
                  <a:pt x="618401" y="1470055"/>
                  <a:pt x="618540" y="1484947"/>
                  <a:pt x="619089" y="1520552"/>
                </a:cubicBezTo>
                <a:cubicBezTo>
                  <a:pt x="555394" y="1520549"/>
                  <a:pt x="564166" y="1522394"/>
                  <a:pt x="564052" y="1514980"/>
                </a:cubicBezTo>
                <a:close/>
                <a:moveTo>
                  <a:pt x="619187" y="1586775"/>
                </a:moveTo>
                <a:cubicBezTo>
                  <a:pt x="592535" y="1586775"/>
                  <a:pt x="565001" y="1588478"/>
                  <a:pt x="565004" y="1586271"/>
                </a:cubicBezTo>
                <a:cubicBezTo>
                  <a:pt x="565157" y="1512700"/>
                  <a:pt x="558714" y="1523736"/>
                  <a:pt x="577473" y="1523736"/>
                </a:cubicBezTo>
                <a:cubicBezTo>
                  <a:pt x="595533" y="1523736"/>
                  <a:pt x="599472" y="1523778"/>
                  <a:pt x="619142" y="1523778"/>
                </a:cubicBezTo>
                <a:cubicBezTo>
                  <a:pt x="620164" y="1592103"/>
                  <a:pt x="620289" y="1586775"/>
                  <a:pt x="619187" y="1586775"/>
                </a:cubicBezTo>
                <a:close/>
                <a:moveTo>
                  <a:pt x="619566" y="1390867"/>
                </a:moveTo>
                <a:cubicBezTo>
                  <a:pt x="640049" y="1390874"/>
                  <a:pt x="640119" y="1391315"/>
                  <a:pt x="660901" y="1391315"/>
                </a:cubicBezTo>
                <a:cubicBezTo>
                  <a:pt x="680045" y="1391315"/>
                  <a:pt x="673380" y="1382243"/>
                  <a:pt x="675796" y="1443891"/>
                </a:cubicBezTo>
                <a:cubicBezTo>
                  <a:pt x="676301" y="1456738"/>
                  <a:pt x="686652" y="1454232"/>
                  <a:pt x="620901" y="1454295"/>
                </a:cubicBezTo>
                <a:cubicBezTo>
                  <a:pt x="620282" y="1429566"/>
                  <a:pt x="620553" y="1454100"/>
                  <a:pt x="619566" y="1390867"/>
                </a:cubicBezTo>
                <a:close/>
                <a:moveTo>
                  <a:pt x="621854" y="1514987"/>
                </a:moveTo>
                <a:cubicBezTo>
                  <a:pt x="621489" y="1491590"/>
                  <a:pt x="621530" y="1491197"/>
                  <a:pt x="621162" y="1467532"/>
                </a:cubicBezTo>
                <a:cubicBezTo>
                  <a:pt x="620967" y="1455209"/>
                  <a:pt x="610056" y="1456888"/>
                  <a:pt x="676238" y="1457239"/>
                </a:cubicBezTo>
                <a:cubicBezTo>
                  <a:pt x="676579" y="1470889"/>
                  <a:pt x="676620" y="1484019"/>
                  <a:pt x="677152" y="1520604"/>
                </a:cubicBezTo>
                <a:cubicBezTo>
                  <a:pt x="612654" y="1521741"/>
                  <a:pt x="621958" y="1521466"/>
                  <a:pt x="621854" y="1514987"/>
                </a:cubicBezTo>
                <a:close/>
                <a:moveTo>
                  <a:pt x="622768" y="1586775"/>
                </a:moveTo>
                <a:cubicBezTo>
                  <a:pt x="622768" y="1575387"/>
                  <a:pt x="622163" y="1535214"/>
                  <a:pt x="621989" y="1523778"/>
                </a:cubicBezTo>
                <a:cubicBezTo>
                  <a:pt x="638839" y="1523792"/>
                  <a:pt x="659298" y="1524143"/>
                  <a:pt x="677194" y="1523834"/>
                </a:cubicBezTo>
                <a:cubicBezTo>
                  <a:pt x="677486" y="1545038"/>
                  <a:pt x="677420" y="1553919"/>
                  <a:pt x="678091" y="1586302"/>
                </a:cubicBezTo>
                <a:cubicBezTo>
                  <a:pt x="678122" y="1587616"/>
                  <a:pt x="682528" y="1586862"/>
                  <a:pt x="622768" y="1586775"/>
                </a:cubicBezTo>
                <a:close/>
                <a:moveTo>
                  <a:pt x="678637" y="1443752"/>
                </a:moveTo>
                <a:cubicBezTo>
                  <a:pt x="676252" y="1383039"/>
                  <a:pt x="677437" y="1391274"/>
                  <a:pt x="681749" y="1391239"/>
                </a:cubicBezTo>
                <a:cubicBezTo>
                  <a:pt x="741161" y="1390839"/>
                  <a:pt x="733136" y="1389084"/>
                  <a:pt x="733188" y="1396366"/>
                </a:cubicBezTo>
                <a:cubicBezTo>
                  <a:pt x="733306" y="1412686"/>
                  <a:pt x="733407" y="1416705"/>
                  <a:pt x="734009" y="1454510"/>
                </a:cubicBezTo>
                <a:cubicBezTo>
                  <a:pt x="669472" y="1453864"/>
                  <a:pt x="679176" y="1457475"/>
                  <a:pt x="678637" y="1443752"/>
                </a:cubicBezTo>
                <a:close/>
                <a:moveTo>
                  <a:pt x="679913" y="1514980"/>
                </a:moveTo>
                <a:cubicBezTo>
                  <a:pt x="678898" y="1450134"/>
                  <a:pt x="678213" y="1457249"/>
                  <a:pt x="681732" y="1457274"/>
                </a:cubicBezTo>
                <a:cubicBezTo>
                  <a:pt x="743967" y="1457691"/>
                  <a:pt x="734016" y="1455007"/>
                  <a:pt x="734217" y="1467587"/>
                </a:cubicBezTo>
                <a:cubicBezTo>
                  <a:pt x="734586" y="1491106"/>
                  <a:pt x="734311" y="1490658"/>
                  <a:pt x="734694" y="1515043"/>
                </a:cubicBezTo>
                <a:cubicBezTo>
                  <a:pt x="734805" y="1522071"/>
                  <a:pt x="740705" y="1520312"/>
                  <a:pt x="702580" y="1520305"/>
                </a:cubicBezTo>
                <a:cubicBezTo>
                  <a:pt x="675689" y="1520305"/>
                  <a:pt x="680031" y="1522478"/>
                  <a:pt x="679913" y="1514980"/>
                </a:cubicBezTo>
                <a:close/>
                <a:moveTo>
                  <a:pt x="680946" y="1586226"/>
                </a:moveTo>
                <a:cubicBezTo>
                  <a:pt x="679489" y="1516204"/>
                  <a:pt x="679746" y="1523788"/>
                  <a:pt x="681763" y="1523750"/>
                </a:cubicBezTo>
                <a:cubicBezTo>
                  <a:pt x="696206" y="1523458"/>
                  <a:pt x="698734" y="1523531"/>
                  <a:pt x="734829" y="1523538"/>
                </a:cubicBezTo>
                <a:cubicBezTo>
                  <a:pt x="734836" y="1523931"/>
                  <a:pt x="735598" y="1570149"/>
                  <a:pt x="735959" y="1586875"/>
                </a:cubicBezTo>
                <a:cubicBezTo>
                  <a:pt x="683161" y="1587084"/>
                  <a:pt x="680984" y="1587908"/>
                  <a:pt x="680946" y="1586226"/>
                </a:cubicBezTo>
                <a:close/>
                <a:moveTo>
                  <a:pt x="735765" y="1372590"/>
                </a:moveTo>
                <a:cubicBezTo>
                  <a:pt x="734864" y="1314974"/>
                  <a:pt x="731001" y="1324558"/>
                  <a:pt x="744280" y="1324558"/>
                </a:cubicBezTo>
                <a:cubicBezTo>
                  <a:pt x="744541" y="1324558"/>
                  <a:pt x="789857" y="1324578"/>
                  <a:pt x="789867" y="1325190"/>
                </a:cubicBezTo>
                <a:cubicBezTo>
                  <a:pt x="790990" y="1396853"/>
                  <a:pt x="793382" y="1387429"/>
                  <a:pt x="786001" y="1387429"/>
                </a:cubicBezTo>
                <a:cubicBezTo>
                  <a:pt x="725709" y="1387429"/>
                  <a:pt x="736078" y="1392549"/>
                  <a:pt x="735765" y="1372590"/>
                </a:cubicBezTo>
                <a:close/>
                <a:moveTo>
                  <a:pt x="735994" y="1391006"/>
                </a:moveTo>
                <a:cubicBezTo>
                  <a:pt x="774833" y="1390891"/>
                  <a:pt x="767917" y="1390596"/>
                  <a:pt x="791081" y="1390665"/>
                </a:cubicBezTo>
                <a:cubicBezTo>
                  <a:pt x="791171" y="1400857"/>
                  <a:pt x="791216" y="1400294"/>
                  <a:pt x="791616" y="1454336"/>
                </a:cubicBezTo>
                <a:cubicBezTo>
                  <a:pt x="764888" y="1454330"/>
                  <a:pt x="755292" y="1454663"/>
                  <a:pt x="736856" y="1454535"/>
                </a:cubicBezTo>
                <a:cubicBezTo>
                  <a:pt x="735973" y="1398942"/>
                  <a:pt x="736182" y="1412909"/>
                  <a:pt x="735994" y="1391006"/>
                </a:cubicBezTo>
                <a:close/>
                <a:moveTo>
                  <a:pt x="737541" y="1514987"/>
                </a:moveTo>
                <a:cubicBezTo>
                  <a:pt x="736498" y="1448396"/>
                  <a:pt x="735212" y="1457785"/>
                  <a:pt x="744280" y="1457785"/>
                </a:cubicBezTo>
                <a:cubicBezTo>
                  <a:pt x="800277" y="1457785"/>
                  <a:pt x="791574" y="1454514"/>
                  <a:pt x="791776" y="1467594"/>
                </a:cubicBezTo>
                <a:cubicBezTo>
                  <a:pt x="792736" y="1528968"/>
                  <a:pt x="796032" y="1520622"/>
                  <a:pt x="785997" y="1520622"/>
                </a:cubicBezTo>
                <a:cubicBezTo>
                  <a:pt x="729833" y="1520622"/>
                  <a:pt x="737649" y="1521546"/>
                  <a:pt x="737541" y="1514987"/>
                </a:cubicBezTo>
                <a:close/>
                <a:moveTo>
                  <a:pt x="785997" y="1587209"/>
                </a:moveTo>
                <a:cubicBezTo>
                  <a:pt x="733327" y="1587209"/>
                  <a:pt x="738814" y="1586921"/>
                  <a:pt x="738797" y="1586052"/>
                </a:cubicBezTo>
                <a:cubicBezTo>
                  <a:pt x="737117" y="1513544"/>
                  <a:pt x="735674" y="1523538"/>
                  <a:pt x="744280" y="1523538"/>
                </a:cubicBezTo>
                <a:cubicBezTo>
                  <a:pt x="765111" y="1523538"/>
                  <a:pt x="765121" y="1523847"/>
                  <a:pt x="785997" y="1523847"/>
                </a:cubicBezTo>
                <a:cubicBezTo>
                  <a:pt x="794839" y="1523847"/>
                  <a:pt x="793083" y="1520907"/>
                  <a:pt x="793174" y="1538770"/>
                </a:cubicBezTo>
                <a:cubicBezTo>
                  <a:pt x="793414" y="1596553"/>
                  <a:pt x="797541" y="1587209"/>
                  <a:pt x="785997" y="1587209"/>
                </a:cubicBezTo>
                <a:close/>
                <a:moveTo>
                  <a:pt x="793702" y="1372590"/>
                </a:moveTo>
                <a:cubicBezTo>
                  <a:pt x="793330" y="1348838"/>
                  <a:pt x="793083" y="1348800"/>
                  <a:pt x="792711" y="1325134"/>
                </a:cubicBezTo>
                <a:cubicBezTo>
                  <a:pt x="792704" y="1324804"/>
                  <a:pt x="818542" y="1324165"/>
                  <a:pt x="847558" y="1324554"/>
                </a:cubicBezTo>
                <a:cubicBezTo>
                  <a:pt x="847561" y="1324839"/>
                  <a:pt x="848441" y="1379382"/>
                  <a:pt x="848615" y="1387704"/>
                </a:cubicBezTo>
                <a:cubicBezTo>
                  <a:pt x="782562" y="1387728"/>
                  <a:pt x="794005" y="1391395"/>
                  <a:pt x="793702" y="1372590"/>
                </a:cubicBezTo>
                <a:close/>
                <a:moveTo>
                  <a:pt x="806839" y="1390797"/>
                </a:moveTo>
                <a:cubicBezTo>
                  <a:pt x="819109" y="1390961"/>
                  <a:pt x="822054" y="1390940"/>
                  <a:pt x="848685" y="1390930"/>
                </a:cubicBezTo>
                <a:cubicBezTo>
                  <a:pt x="850256" y="1461115"/>
                  <a:pt x="850183" y="1454243"/>
                  <a:pt x="848563" y="1454257"/>
                </a:cubicBezTo>
                <a:cubicBezTo>
                  <a:pt x="832930" y="1454382"/>
                  <a:pt x="832005" y="1454350"/>
                  <a:pt x="794467" y="1454336"/>
                </a:cubicBezTo>
                <a:cubicBezTo>
                  <a:pt x="793946" y="1379650"/>
                  <a:pt x="789992" y="1390568"/>
                  <a:pt x="806839" y="1390797"/>
                </a:cubicBezTo>
                <a:close/>
                <a:moveTo>
                  <a:pt x="795782" y="1514980"/>
                </a:moveTo>
                <a:cubicBezTo>
                  <a:pt x="795406" y="1490926"/>
                  <a:pt x="794992" y="1491068"/>
                  <a:pt x="794624" y="1467539"/>
                </a:cubicBezTo>
                <a:cubicBezTo>
                  <a:pt x="794401" y="1453311"/>
                  <a:pt x="785330" y="1457983"/>
                  <a:pt x="849839" y="1457482"/>
                </a:cubicBezTo>
                <a:cubicBezTo>
                  <a:pt x="850381" y="1493446"/>
                  <a:pt x="850239" y="1499272"/>
                  <a:pt x="850646" y="1520941"/>
                </a:cubicBezTo>
                <a:cubicBezTo>
                  <a:pt x="786995" y="1520969"/>
                  <a:pt x="795896" y="1522440"/>
                  <a:pt x="795782" y="1514980"/>
                </a:cubicBezTo>
                <a:close/>
                <a:moveTo>
                  <a:pt x="848584" y="1587119"/>
                </a:moveTo>
                <a:cubicBezTo>
                  <a:pt x="792040" y="1586813"/>
                  <a:pt x="796762" y="1587936"/>
                  <a:pt x="796724" y="1586236"/>
                </a:cubicBezTo>
                <a:cubicBezTo>
                  <a:pt x="795017" y="1511674"/>
                  <a:pt x="793344" y="1523802"/>
                  <a:pt x="806842" y="1524018"/>
                </a:cubicBezTo>
                <a:cubicBezTo>
                  <a:pt x="818869" y="1524212"/>
                  <a:pt x="822137" y="1524181"/>
                  <a:pt x="850715" y="1524167"/>
                </a:cubicBezTo>
                <a:cubicBezTo>
                  <a:pt x="852210" y="1594471"/>
                  <a:pt x="853615" y="1587143"/>
                  <a:pt x="848584" y="1587119"/>
                </a:cubicBezTo>
                <a:close/>
                <a:moveTo>
                  <a:pt x="851536" y="1390926"/>
                </a:moveTo>
                <a:cubicBezTo>
                  <a:pt x="915047" y="1390898"/>
                  <a:pt x="906650" y="1388705"/>
                  <a:pt x="906834" y="1396401"/>
                </a:cubicBezTo>
                <a:cubicBezTo>
                  <a:pt x="907304" y="1416812"/>
                  <a:pt x="907248" y="1419524"/>
                  <a:pt x="907707" y="1443512"/>
                </a:cubicBezTo>
                <a:cubicBezTo>
                  <a:pt x="907985" y="1457844"/>
                  <a:pt x="917665" y="1453756"/>
                  <a:pt x="852638" y="1454222"/>
                </a:cubicBezTo>
                <a:cubicBezTo>
                  <a:pt x="851870" y="1403329"/>
                  <a:pt x="852054" y="1414337"/>
                  <a:pt x="851536" y="1390926"/>
                </a:cubicBezTo>
                <a:close/>
                <a:moveTo>
                  <a:pt x="852840" y="1467539"/>
                </a:moveTo>
                <a:cubicBezTo>
                  <a:pt x="852638" y="1454274"/>
                  <a:pt x="842767" y="1457350"/>
                  <a:pt x="907961" y="1457312"/>
                </a:cubicBezTo>
                <a:cubicBezTo>
                  <a:pt x="908013" y="1460291"/>
                  <a:pt x="908872" y="1513030"/>
                  <a:pt x="908903" y="1515039"/>
                </a:cubicBezTo>
                <a:cubicBezTo>
                  <a:pt x="909007" y="1521637"/>
                  <a:pt x="918037" y="1520907"/>
                  <a:pt x="853497" y="1520941"/>
                </a:cubicBezTo>
                <a:cubicBezTo>
                  <a:pt x="853107" y="1500944"/>
                  <a:pt x="853180" y="1489382"/>
                  <a:pt x="852840" y="1467539"/>
                </a:cubicBezTo>
                <a:close/>
                <a:moveTo>
                  <a:pt x="854849" y="1587150"/>
                </a:moveTo>
                <a:cubicBezTo>
                  <a:pt x="854359" y="1539034"/>
                  <a:pt x="854043" y="1546359"/>
                  <a:pt x="853559" y="1524164"/>
                </a:cubicBezTo>
                <a:cubicBezTo>
                  <a:pt x="888204" y="1524146"/>
                  <a:pt x="894780" y="1523562"/>
                  <a:pt x="909025" y="1523528"/>
                </a:cubicBezTo>
                <a:cubicBezTo>
                  <a:pt x="909310" y="1545475"/>
                  <a:pt x="908750" y="1507395"/>
                  <a:pt x="909800" y="1586695"/>
                </a:cubicBezTo>
                <a:cubicBezTo>
                  <a:pt x="909800" y="1586945"/>
                  <a:pt x="869602" y="1587220"/>
                  <a:pt x="854849" y="1587150"/>
                </a:cubicBezTo>
                <a:close/>
                <a:moveTo>
                  <a:pt x="911160" y="1390902"/>
                </a:moveTo>
                <a:cubicBezTo>
                  <a:pt x="972679" y="1390902"/>
                  <a:pt x="964522" y="1388173"/>
                  <a:pt x="964623" y="1396373"/>
                </a:cubicBezTo>
                <a:cubicBezTo>
                  <a:pt x="965478" y="1464820"/>
                  <a:pt x="969932" y="1454368"/>
                  <a:pt x="952874" y="1454368"/>
                </a:cubicBezTo>
                <a:cubicBezTo>
                  <a:pt x="932773" y="1454368"/>
                  <a:pt x="932085" y="1454079"/>
                  <a:pt x="911160" y="1454079"/>
                </a:cubicBezTo>
                <a:cubicBezTo>
                  <a:pt x="910669" y="1454079"/>
                  <a:pt x="908535" y="1390905"/>
                  <a:pt x="911160" y="1390902"/>
                </a:cubicBezTo>
                <a:close/>
                <a:moveTo>
                  <a:pt x="911747" y="1514980"/>
                </a:moveTo>
                <a:cubicBezTo>
                  <a:pt x="910565" y="1442490"/>
                  <a:pt x="910885" y="1461664"/>
                  <a:pt x="910809" y="1457309"/>
                </a:cubicBezTo>
                <a:cubicBezTo>
                  <a:pt x="933927" y="1457309"/>
                  <a:pt x="931142" y="1457680"/>
                  <a:pt x="965843" y="1457580"/>
                </a:cubicBezTo>
                <a:cubicBezTo>
                  <a:pt x="965850" y="1457851"/>
                  <a:pt x="966897" y="1514528"/>
                  <a:pt x="966983" y="1520879"/>
                </a:cubicBezTo>
                <a:cubicBezTo>
                  <a:pt x="950179" y="1521105"/>
                  <a:pt x="939657" y="1520875"/>
                  <a:pt x="932050" y="1520625"/>
                </a:cubicBezTo>
                <a:cubicBezTo>
                  <a:pt x="908152" y="1519878"/>
                  <a:pt x="911862" y="1522356"/>
                  <a:pt x="911747" y="1514980"/>
                </a:cubicBezTo>
                <a:close/>
                <a:moveTo>
                  <a:pt x="912655" y="1586816"/>
                </a:moveTo>
                <a:cubicBezTo>
                  <a:pt x="911883" y="1533810"/>
                  <a:pt x="912088" y="1539785"/>
                  <a:pt x="911873" y="1523528"/>
                </a:cubicBezTo>
                <a:cubicBezTo>
                  <a:pt x="931970" y="1523545"/>
                  <a:pt x="932099" y="1524192"/>
                  <a:pt x="952874" y="1524192"/>
                </a:cubicBezTo>
                <a:cubicBezTo>
                  <a:pt x="971705" y="1524192"/>
                  <a:pt x="966653" y="1512178"/>
                  <a:pt x="967783" y="1586959"/>
                </a:cubicBezTo>
                <a:cubicBezTo>
                  <a:pt x="929411" y="1586969"/>
                  <a:pt x="933201" y="1586823"/>
                  <a:pt x="912655" y="1586816"/>
                </a:cubicBezTo>
                <a:close/>
                <a:moveTo>
                  <a:pt x="968343" y="1443776"/>
                </a:moveTo>
                <a:cubicBezTo>
                  <a:pt x="966538" y="1382149"/>
                  <a:pt x="965853" y="1390707"/>
                  <a:pt x="973722" y="1390811"/>
                </a:cubicBezTo>
                <a:cubicBezTo>
                  <a:pt x="989602" y="1391048"/>
                  <a:pt x="994483" y="1390888"/>
                  <a:pt x="1015495" y="1391030"/>
                </a:cubicBezTo>
                <a:cubicBezTo>
                  <a:pt x="1025620" y="1391100"/>
                  <a:pt x="1022828" y="1381283"/>
                  <a:pt x="1023555" y="1454375"/>
                </a:cubicBezTo>
                <a:cubicBezTo>
                  <a:pt x="959244" y="1454128"/>
                  <a:pt x="968757" y="1458032"/>
                  <a:pt x="968343" y="1443776"/>
                </a:cubicBezTo>
                <a:close/>
                <a:moveTo>
                  <a:pt x="969748" y="1514980"/>
                </a:moveTo>
                <a:cubicBezTo>
                  <a:pt x="968712" y="1448827"/>
                  <a:pt x="966598" y="1457587"/>
                  <a:pt x="973746" y="1457548"/>
                </a:cubicBezTo>
                <a:cubicBezTo>
                  <a:pt x="1033044" y="1457312"/>
                  <a:pt x="1023534" y="1455164"/>
                  <a:pt x="1023732" y="1467594"/>
                </a:cubicBezTo>
                <a:cubicBezTo>
                  <a:pt x="1024706" y="1529701"/>
                  <a:pt x="1027765" y="1520486"/>
                  <a:pt x="1015495" y="1520535"/>
                </a:cubicBezTo>
                <a:cubicBezTo>
                  <a:pt x="961785" y="1520681"/>
                  <a:pt x="969866" y="1522645"/>
                  <a:pt x="969748" y="1514980"/>
                </a:cubicBezTo>
                <a:close/>
                <a:moveTo>
                  <a:pt x="1025631" y="1586260"/>
                </a:moveTo>
                <a:cubicBezTo>
                  <a:pt x="1025631" y="1587056"/>
                  <a:pt x="1030304" y="1586935"/>
                  <a:pt x="970631" y="1586955"/>
                </a:cubicBezTo>
                <a:cubicBezTo>
                  <a:pt x="969560" y="1516110"/>
                  <a:pt x="968499" y="1524091"/>
                  <a:pt x="973764" y="1523993"/>
                </a:cubicBezTo>
                <a:cubicBezTo>
                  <a:pt x="989515" y="1523698"/>
                  <a:pt x="993221" y="1523851"/>
                  <a:pt x="1015505" y="1523761"/>
                </a:cubicBezTo>
                <a:cubicBezTo>
                  <a:pt x="1026792" y="1523733"/>
                  <a:pt x="1025860" y="1513544"/>
                  <a:pt x="1025631" y="158626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8" name="Google Shape;4408;p33"/>
          <p:cNvSpPr/>
          <p:nvPr/>
        </p:nvSpPr>
        <p:spPr>
          <a:xfrm>
            <a:off x="6907324" y="3340175"/>
            <a:ext cx="857195" cy="869015"/>
          </a:xfrm>
          <a:custGeom>
            <a:rect b="b" l="l" r="r" t="t"/>
            <a:pathLst>
              <a:path extrusionOk="0" h="1738031" w="1714390">
                <a:moveTo>
                  <a:pt x="0" y="28352"/>
                </a:moveTo>
                <a:cubicBezTo>
                  <a:pt x="-86" y="12512"/>
                  <a:pt x="12879" y="-290"/>
                  <a:pt x="28707" y="5"/>
                </a:cubicBezTo>
                <a:cubicBezTo>
                  <a:pt x="1742027" y="32030"/>
                  <a:pt x="1712851" y="1972"/>
                  <a:pt x="1713125" y="51169"/>
                </a:cubicBezTo>
                <a:cubicBezTo>
                  <a:pt x="1713521" y="122794"/>
                  <a:pt x="1714390" y="1709462"/>
                  <a:pt x="1714390" y="1709229"/>
                </a:cubicBezTo>
                <a:cubicBezTo>
                  <a:pt x="1714477" y="1724924"/>
                  <a:pt x="1701740" y="1737667"/>
                  <a:pt x="1686055" y="1737580"/>
                </a:cubicBezTo>
                <a:cubicBezTo>
                  <a:pt x="-26365" y="1728132"/>
                  <a:pt x="1539" y="1757995"/>
                  <a:pt x="1265" y="1708284"/>
                </a:cubicBezTo>
                <a:cubicBezTo>
                  <a:pt x="865" y="1635658"/>
                  <a:pt x="0" y="28123"/>
                  <a:pt x="0" y="28352"/>
                </a:cubicBezTo>
                <a:close/>
              </a:path>
            </a:pathLst>
          </a:custGeom>
          <a:solidFill>
            <a:srgbClr val="C7EAFB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9" name="Google Shape;4409;p33"/>
          <p:cNvSpPr/>
          <p:nvPr/>
        </p:nvSpPr>
        <p:spPr>
          <a:xfrm>
            <a:off x="6966762" y="3410286"/>
            <a:ext cx="746177" cy="751179"/>
          </a:xfrm>
          <a:custGeom>
            <a:rect b="b" l="l" r="r" t="t"/>
            <a:pathLst>
              <a:path extrusionOk="0" h="1494884" w="1484930">
                <a:moveTo>
                  <a:pt x="429307" y="177576"/>
                </a:moveTo>
                <a:cubicBezTo>
                  <a:pt x="429651" y="187413"/>
                  <a:pt x="416928" y="195012"/>
                  <a:pt x="407656" y="186381"/>
                </a:cubicBezTo>
                <a:cubicBezTo>
                  <a:pt x="400148" y="179390"/>
                  <a:pt x="404845" y="164756"/>
                  <a:pt x="416744" y="164836"/>
                </a:cubicBezTo>
                <a:cubicBezTo>
                  <a:pt x="422959" y="164878"/>
                  <a:pt x="429032" y="169581"/>
                  <a:pt x="429307" y="177576"/>
                </a:cubicBezTo>
                <a:close/>
                <a:moveTo>
                  <a:pt x="417811" y="2615"/>
                </a:moveTo>
                <a:cubicBezTo>
                  <a:pt x="405936" y="2535"/>
                  <a:pt x="401201" y="17159"/>
                  <a:pt x="408722" y="24159"/>
                </a:cubicBezTo>
                <a:cubicBezTo>
                  <a:pt x="418002" y="32794"/>
                  <a:pt x="430710" y="25181"/>
                  <a:pt x="430377" y="15351"/>
                </a:cubicBezTo>
                <a:cubicBezTo>
                  <a:pt x="430099" y="7360"/>
                  <a:pt x="424029" y="2653"/>
                  <a:pt x="417811" y="2615"/>
                </a:cubicBezTo>
                <a:close/>
                <a:moveTo>
                  <a:pt x="415671" y="327057"/>
                </a:moveTo>
                <a:cubicBezTo>
                  <a:pt x="403806" y="326981"/>
                  <a:pt x="399054" y="341594"/>
                  <a:pt x="406586" y="348605"/>
                </a:cubicBezTo>
                <a:cubicBezTo>
                  <a:pt x="415862" y="357240"/>
                  <a:pt x="428581" y="349620"/>
                  <a:pt x="428237" y="339800"/>
                </a:cubicBezTo>
                <a:cubicBezTo>
                  <a:pt x="427962" y="331816"/>
                  <a:pt x="421903" y="327099"/>
                  <a:pt x="415671" y="327057"/>
                </a:cubicBezTo>
                <a:close/>
                <a:moveTo>
                  <a:pt x="414601" y="489278"/>
                </a:moveTo>
                <a:cubicBezTo>
                  <a:pt x="402729" y="489198"/>
                  <a:pt x="397987" y="503819"/>
                  <a:pt x="405512" y="510823"/>
                </a:cubicBezTo>
                <a:cubicBezTo>
                  <a:pt x="414788" y="519457"/>
                  <a:pt x="427507" y="511848"/>
                  <a:pt x="427163" y="502018"/>
                </a:cubicBezTo>
                <a:cubicBezTo>
                  <a:pt x="426892" y="494023"/>
                  <a:pt x="420819" y="489320"/>
                  <a:pt x="414601" y="489278"/>
                </a:cubicBezTo>
                <a:close/>
                <a:moveTo>
                  <a:pt x="540000" y="1463481"/>
                </a:moveTo>
                <a:cubicBezTo>
                  <a:pt x="528150" y="1463401"/>
                  <a:pt x="523373" y="1478011"/>
                  <a:pt x="530912" y="1485026"/>
                </a:cubicBezTo>
                <a:cubicBezTo>
                  <a:pt x="540191" y="1493660"/>
                  <a:pt x="552899" y="1486048"/>
                  <a:pt x="552566" y="1476217"/>
                </a:cubicBezTo>
                <a:cubicBezTo>
                  <a:pt x="552288" y="1468226"/>
                  <a:pt x="546219" y="1463523"/>
                  <a:pt x="540000" y="1463481"/>
                </a:cubicBezTo>
                <a:close/>
                <a:moveTo>
                  <a:pt x="542140" y="1139039"/>
                </a:moveTo>
                <a:cubicBezTo>
                  <a:pt x="530272" y="1138959"/>
                  <a:pt x="525523" y="1153576"/>
                  <a:pt x="533055" y="1160583"/>
                </a:cubicBezTo>
                <a:cubicBezTo>
                  <a:pt x="542328" y="1169215"/>
                  <a:pt x="555043" y="1161616"/>
                  <a:pt x="554706" y="1151778"/>
                </a:cubicBezTo>
                <a:cubicBezTo>
                  <a:pt x="554431" y="1143784"/>
                  <a:pt x="548359" y="1139080"/>
                  <a:pt x="542140" y="1139039"/>
                </a:cubicBezTo>
                <a:close/>
                <a:moveTo>
                  <a:pt x="541070" y="1301260"/>
                </a:moveTo>
                <a:cubicBezTo>
                  <a:pt x="529206" y="1301180"/>
                  <a:pt x="524453" y="1315797"/>
                  <a:pt x="531985" y="1322805"/>
                </a:cubicBezTo>
                <a:cubicBezTo>
                  <a:pt x="541258" y="1331436"/>
                  <a:pt x="553973" y="1323837"/>
                  <a:pt x="553636" y="1313996"/>
                </a:cubicBezTo>
                <a:cubicBezTo>
                  <a:pt x="553361" y="1306005"/>
                  <a:pt x="547289" y="1301302"/>
                  <a:pt x="541070" y="1301260"/>
                </a:cubicBezTo>
                <a:close/>
                <a:moveTo>
                  <a:pt x="411391" y="975945"/>
                </a:moveTo>
                <a:cubicBezTo>
                  <a:pt x="399523" y="975865"/>
                  <a:pt x="394774" y="990482"/>
                  <a:pt x="402306" y="997490"/>
                </a:cubicBezTo>
                <a:cubicBezTo>
                  <a:pt x="411530" y="1006076"/>
                  <a:pt x="424297" y="998574"/>
                  <a:pt x="423960" y="988685"/>
                </a:cubicBezTo>
                <a:cubicBezTo>
                  <a:pt x="423679" y="980686"/>
                  <a:pt x="417609" y="975987"/>
                  <a:pt x="411391" y="975945"/>
                </a:cubicBezTo>
                <a:close/>
                <a:moveTo>
                  <a:pt x="408177" y="1462612"/>
                </a:moveTo>
                <a:cubicBezTo>
                  <a:pt x="396313" y="1462532"/>
                  <a:pt x="391560" y="1477152"/>
                  <a:pt x="399092" y="1484157"/>
                </a:cubicBezTo>
                <a:cubicBezTo>
                  <a:pt x="408365" y="1492788"/>
                  <a:pt x="421080" y="1485189"/>
                  <a:pt x="420743" y="1475348"/>
                </a:cubicBezTo>
                <a:cubicBezTo>
                  <a:pt x="420468" y="1467357"/>
                  <a:pt x="414396" y="1462654"/>
                  <a:pt x="408177" y="1462612"/>
                </a:cubicBezTo>
                <a:close/>
                <a:moveTo>
                  <a:pt x="409247" y="1300387"/>
                </a:moveTo>
                <a:cubicBezTo>
                  <a:pt x="397379" y="1300307"/>
                  <a:pt x="392630" y="1314924"/>
                  <a:pt x="400162" y="1321932"/>
                </a:cubicBezTo>
                <a:cubicBezTo>
                  <a:pt x="409435" y="1330563"/>
                  <a:pt x="422150" y="1322964"/>
                  <a:pt x="421813" y="1313127"/>
                </a:cubicBezTo>
                <a:cubicBezTo>
                  <a:pt x="421539" y="1305136"/>
                  <a:pt x="415466" y="1300429"/>
                  <a:pt x="409247" y="1300387"/>
                </a:cubicBezTo>
                <a:close/>
                <a:moveTo>
                  <a:pt x="284921" y="163963"/>
                </a:moveTo>
                <a:cubicBezTo>
                  <a:pt x="273067" y="163883"/>
                  <a:pt x="268297" y="178493"/>
                  <a:pt x="275833" y="185508"/>
                </a:cubicBezTo>
                <a:cubicBezTo>
                  <a:pt x="285112" y="194143"/>
                  <a:pt x="297821" y="186530"/>
                  <a:pt x="297487" y="176700"/>
                </a:cubicBezTo>
                <a:cubicBezTo>
                  <a:pt x="297209" y="168708"/>
                  <a:pt x="291137" y="164005"/>
                  <a:pt x="284921" y="163963"/>
                </a:cubicBezTo>
                <a:close/>
                <a:moveTo>
                  <a:pt x="543210" y="976818"/>
                </a:moveTo>
                <a:cubicBezTo>
                  <a:pt x="531342" y="976738"/>
                  <a:pt x="526597" y="991358"/>
                  <a:pt x="534125" y="998362"/>
                </a:cubicBezTo>
                <a:cubicBezTo>
                  <a:pt x="543408" y="1007000"/>
                  <a:pt x="556120" y="999363"/>
                  <a:pt x="555776" y="989554"/>
                </a:cubicBezTo>
                <a:cubicBezTo>
                  <a:pt x="555502" y="981562"/>
                  <a:pt x="549429" y="976856"/>
                  <a:pt x="543210" y="976818"/>
                </a:cubicBezTo>
                <a:close/>
                <a:moveTo>
                  <a:pt x="412461" y="813724"/>
                </a:moveTo>
                <a:cubicBezTo>
                  <a:pt x="400600" y="813644"/>
                  <a:pt x="395840" y="828261"/>
                  <a:pt x="403376" y="835269"/>
                </a:cubicBezTo>
                <a:cubicBezTo>
                  <a:pt x="412655" y="843910"/>
                  <a:pt x="425364" y="836277"/>
                  <a:pt x="425027" y="826460"/>
                </a:cubicBezTo>
                <a:cubicBezTo>
                  <a:pt x="424752" y="818469"/>
                  <a:pt x="418679" y="813766"/>
                  <a:pt x="412461" y="813724"/>
                </a:cubicBezTo>
                <a:close/>
                <a:moveTo>
                  <a:pt x="410320" y="1138166"/>
                </a:moveTo>
                <a:cubicBezTo>
                  <a:pt x="398453" y="1138086"/>
                  <a:pt x="393704" y="1152703"/>
                  <a:pt x="401236" y="1159711"/>
                </a:cubicBezTo>
                <a:cubicBezTo>
                  <a:pt x="410519" y="1168349"/>
                  <a:pt x="423230" y="1160712"/>
                  <a:pt x="422886" y="1150903"/>
                </a:cubicBezTo>
                <a:cubicBezTo>
                  <a:pt x="422609" y="1142911"/>
                  <a:pt x="416536" y="1138208"/>
                  <a:pt x="410320" y="1138166"/>
                </a:cubicBezTo>
                <a:close/>
                <a:moveTo>
                  <a:pt x="413531" y="651503"/>
                </a:moveTo>
                <a:cubicBezTo>
                  <a:pt x="401666" y="651423"/>
                  <a:pt x="396914" y="666043"/>
                  <a:pt x="404446" y="673047"/>
                </a:cubicBezTo>
                <a:cubicBezTo>
                  <a:pt x="413718" y="681679"/>
                  <a:pt x="426434" y="674080"/>
                  <a:pt x="426097" y="664239"/>
                </a:cubicBezTo>
                <a:cubicBezTo>
                  <a:pt x="425822" y="656244"/>
                  <a:pt x="419749" y="651541"/>
                  <a:pt x="413531" y="651503"/>
                </a:cubicBezTo>
                <a:close/>
                <a:moveTo>
                  <a:pt x="285991" y="1742"/>
                </a:moveTo>
                <a:cubicBezTo>
                  <a:pt x="274127" y="1662"/>
                  <a:pt x="269371" y="16279"/>
                  <a:pt x="276906" y="23287"/>
                </a:cubicBezTo>
                <a:cubicBezTo>
                  <a:pt x="286120" y="31862"/>
                  <a:pt x="298898" y="24382"/>
                  <a:pt x="298557" y="14482"/>
                </a:cubicBezTo>
                <a:cubicBezTo>
                  <a:pt x="298279" y="6487"/>
                  <a:pt x="292207" y="1784"/>
                  <a:pt x="285991" y="1742"/>
                </a:cubicBezTo>
                <a:close/>
                <a:moveTo>
                  <a:pt x="675033" y="977687"/>
                </a:moveTo>
                <a:cubicBezTo>
                  <a:pt x="663165" y="977607"/>
                  <a:pt x="658416" y="992223"/>
                  <a:pt x="665945" y="999231"/>
                </a:cubicBezTo>
                <a:cubicBezTo>
                  <a:pt x="675217" y="1007862"/>
                  <a:pt x="687939" y="1000260"/>
                  <a:pt x="687595" y="990426"/>
                </a:cubicBezTo>
                <a:cubicBezTo>
                  <a:pt x="687324" y="982431"/>
                  <a:pt x="681252" y="977728"/>
                  <a:pt x="675033" y="977687"/>
                </a:cubicBezTo>
                <a:close/>
                <a:moveTo>
                  <a:pt x="672893" y="1302129"/>
                </a:moveTo>
                <a:cubicBezTo>
                  <a:pt x="661043" y="1302049"/>
                  <a:pt x="656266" y="1316659"/>
                  <a:pt x="663805" y="1323674"/>
                </a:cubicBezTo>
                <a:cubicBezTo>
                  <a:pt x="673084" y="1332308"/>
                  <a:pt x="685792" y="1324695"/>
                  <a:pt x="685459" y="1314869"/>
                </a:cubicBezTo>
                <a:cubicBezTo>
                  <a:pt x="685181" y="1306874"/>
                  <a:pt x="679112" y="1302171"/>
                  <a:pt x="672893" y="1302129"/>
                </a:cubicBezTo>
                <a:close/>
                <a:moveTo>
                  <a:pt x="676103" y="815465"/>
                </a:moveTo>
                <a:cubicBezTo>
                  <a:pt x="664235" y="815386"/>
                  <a:pt x="659490" y="830006"/>
                  <a:pt x="667018" y="837010"/>
                </a:cubicBezTo>
                <a:cubicBezTo>
                  <a:pt x="676301" y="845648"/>
                  <a:pt x="689013" y="838011"/>
                  <a:pt x="688669" y="828205"/>
                </a:cubicBezTo>
                <a:cubicBezTo>
                  <a:pt x="688394" y="820210"/>
                  <a:pt x="682322" y="815507"/>
                  <a:pt x="676103" y="815465"/>
                </a:cubicBezTo>
                <a:close/>
                <a:moveTo>
                  <a:pt x="673963" y="1139908"/>
                </a:moveTo>
                <a:cubicBezTo>
                  <a:pt x="662099" y="1139828"/>
                  <a:pt x="657346" y="1154445"/>
                  <a:pt x="664878" y="1161452"/>
                </a:cubicBezTo>
                <a:cubicBezTo>
                  <a:pt x="674150" y="1170084"/>
                  <a:pt x="686866" y="1162485"/>
                  <a:pt x="686529" y="1152644"/>
                </a:cubicBezTo>
                <a:cubicBezTo>
                  <a:pt x="686254" y="1144653"/>
                  <a:pt x="680182" y="1139949"/>
                  <a:pt x="673963" y="1139908"/>
                </a:cubicBezTo>
                <a:close/>
                <a:moveTo>
                  <a:pt x="680383" y="166577"/>
                </a:moveTo>
                <a:cubicBezTo>
                  <a:pt x="668495" y="166497"/>
                  <a:pt x="663784" y="181128"/>
                  <a:pt x="671298" y="188122"/>
                </a:cubicBezTo>
                <a:cubicBezTo>
                  <a:pt x="680574" y="196757"/>
                  <a:pt x="693293" y="189137"/>
                  <a:pt x="692949" y="179314"/>
                </a:cubicBezTo>
                <a:cubicBezTo>
                  <a:pt x="692675" y="171322"/>
                  <a:pt x="686602" y="166619"/>
                  <a:pt x="680383" y="166577"/>
                </a:cubicBezTo>
                <a:close/>
                <a:moveTo>
                  <a:pt x="678243" y="491020"/>
                </a:moveTo>
                <a:cubicBezTo>
                  <a:pt x="666368" y="490940"/>
                  <a:pt x="661630" y="505564"/>
                  <a:pt x="669158" y="512564"/>
                </a:cubicBezTo>
                <a:cubicBezTo>
                  <a:pt x="678431" y="521195"/>
                  <a:pt x="691146" y="513597"/>
                  <a:pt x="690809" y="503759"/>
                </a:cubicBezTo>
                <a:cubicBezTo>
                  <a:pt x="690535" y="495764"/>
                  <a:pt x="684462" y="491061"/>
                  <a:pt x="678243" y="491020"/>
                </a:cubicBezTo>
                <a:close/>
                <a:moveTo>
                  <a:pt x="677173" y="653244"/>
                </a:moveTo>
                <a:cubicBezTo>
                  <a:pt x="665326" y="653164"/>
                  <a:pt x="660542" y="667767"/>
                  <a:pt x="668085" y="674789"/>
                </a:cubicBezTo>
                <a:cubicBezTo>
                  <a:pt x="677308" y="683375"/>
                  <a:pt x="690076" y="675873"/>
                  <a:pt x="689739" y="665981"/>
                </a:cubicBezTo>
                <a:cubicBezTo>
                  <a:pt x="689461" y="657972"/>
                  <a:pt x="683340" y="653283"/>
                  <a:pt x="677173" y="653244"/>
                </a:cubicBezTo>
                <a:close/>
                <a:moveTo>
                  <a:pt x="549634" y="3484"/>
                </a:moveTo>
                <a:cubicBezTo>
                  <a:pt x="537770" y="3404"/>
                  <a:pt x="533017" y="18021"/>
                  <a:pt x="540545" y="25028"/>
                </a:cubicBezTo>
                <a:cubicBezTo>
                  <a:pt x="549814" y="33656"/>
                  <a:pt x="562540" y="26064"/>
                  <a:pt x="562196" y="16224"/>
                </a:cubicBezTo>
                <a:cubicBezTo>
                  <a:pt x="561925" y="8229"/>
                  <a:pt x="555852" y="3525"/>
                  <a:pt x="549634" y="3484"/>
                </a:cubicBezTo>
                <a:close/>
                <a:moveTo>
                  <a:pt x="546424" y="490151"/>
                </a:moveTo>
                <a:cubicBezTo>
                  <a:pt x="534559" y="490071"/>
                  <a:pt x="529807" y="504691"/>
                  <a:pt x="537339" y="511695"/>
                </a:cubicBezTo>
                <a:cubicBezTo>
                  <a:pt x="546611" y="520326"/>
                  <a:pt x="559327" y="512728"/>
                  <a:pt x="558990" y="502887"/>
                </a:cubicBezTo>
                <a:cubicBezTo>
                  <a:pt x="558712" y="494895"/>
                  <a:pt x="552639" y="490192"/>
                  <a:pt x="546424" y="490151"/>
                </a:cubicBezTo>
                <a:close/>
                <a:moveTo>
                  <a:pt x="671823" y="1464353"/>
                </a:moveTo>
                <a:cubicBezTo>
                  <a:pt x="659955" y="1464274"/>
                  <a:pt x="655206" y="1478890"/>
                  <a:pt x="662734" y="1485898"/>
                </a:cubicBezTo>
                <a:cubicBezTo>
                  <a:pt x="672007" y="1494529"/>
                  <a:pt x="684729" y="1486931"/>
                  <a:pt x="684385" y="1477090"/>
                </a:cubicBezTo>
                <a:cubicBezTo>
                  <a:pt x="684111" y="1469098"/>
                  <a:pt x="678038" y="1464395"/>
                  <a:pt x="671823" y="1464353"/>
                </a:cubicBezTo>
                <a:close/>
                <a:moveTo>
                  <a:pt x="547494" y="327926"/>
                </a:moveTo>
                <a:cubicBezTo>
                  <a:pt x="535629" y="327850"/>
                  <a:pt x="530877" y="342463"/>
                  <a:pt x="538409" y="349474"/>
                </a:cubicBezTo>
                <a:cubicBezTo>
                  <a:pt x="547685" y="358109"/>
                  <a:pt x="560404" y="350489"/>
                  <a:pt x="560060" y="340669"/>
                </a:cubicBezTo>
                <a:cubicBezTo>
                  <a:pt x="559782" y="332674"/>
                  <a:pt x="553709" y="327968"/>
                  <a:pt x="547494" y="327926"/>
                </a:cubicBezTo>
                <a:close/>
                <a:moveTo>
                  <a:pt x="545354" y="652372"/>
                </a:moveTo>
                <a:cubicBezTo>
                  <a:pt x="533493" y="652292"/>
                  <a:pt x="528733" y="666909"/>
                  <a:pt x="536265" y="673917"/>
                </a:cubicBezTo>
                <a:cubicBezTo>
                  <a:pt x="545538" y="682548"/>
                  <a:pt x="558253" y="674949"/>
                  <a:pt x="557916" y="665108"/>
                </a:cubicBezTo>
                <a:cubicBezTo>
                  <a:pt x="557642" y="657117"/>
                  <a:pt x="551569" y="652414"/>
                  <a:pt x="545354" y="652372"/>
                </a:cubicBezTo>
                <a:close/>
                <a:moveTo>
                  <a:pt x="544280" y="814593"/>
                </a:moveTo>
                <a:cubicBezTo>
                  <a:pt x="532430" y="814513"/>
                  <a:pt x="527653" y="829119"/>
                  <a:pt x="535192" y="836138"/>
                </a:cubicBezTo>
                <a:cubicBezTo>
                  <a:pt x="544416" y="844724"/>
                  <a:pt x="557183" y="837222"/>
                  <a:pt x="556846" y="827329"/>
                </a:cubicBezTo>
                <a:cubicBezTo>
                  <a:pt x="556572" y="819338"/>
                  <a:pt x="550499" y="814635"/>
                  <a:pt x="544280" y="814593"/>
                </a:cubicBezTo>
                <a:close/>
                <a:moveTo>
                  <a:pt x="548564" y="165705"/>
                </a:moveTo>
                <a:cubicBezTo>
                  <a:pt x="536668" y="165625"/>
                  <a:pt x="531968" y="180263"/>
                  <a:pt x="539479" y="187250"/>
                </a:cubicBezTo>
                <a:cubicBezTo>
                  <a:pt x="548755" y="195884"/>
                  <a:pt x="561474" y="188265"/>
                  <a:pt x="561130" y="178441"/>
                </a:cubicBezTo>
                <a:cubicBezTo>
                  <a:pt x="560855" y="170464"/>
                  <a:pt x="554796" y="165747"/>
                  <a:pt x="548564" y="165705"/>
                </a:cubicBezTo>
                <a:close/>
                <a:moveTo>
                  <a:pt x="679313" y="328799"/>
                </a:moveTo>
                <a:cubicBezTo>
                  <a:pt x="667456" y="328722"/>
                  <a:pt x="662689" y="343332"/>
                  <a:pt x="670228" y="350343"/>
                </a:cubicBezTo>
                <a:cubicBezTo>
                  <a:pt x="679504" y="358978"/>
                  <a:pt x="692223" y="351362"/>
                  <a:pt x="691879" y="341535"/>
                </a:cubicBezTo>
                <a:cubicBezTo>
                  <a:pt x="691605" y="333543"/>
                  <a:pt x="685532" y="328840"/>
                  <a:pt x="679313" y="328799"/>
                </a:cubicBezTo>
                <a:close/>
                <a:moveTo>
                  <a:pt x="20205" y="324446"/>
                </a:moveTo>
                <a:cubicBezTo>
                  <a:pt x="8338" y="324367"/>
                  <a:pt x="3589" y="338987"/>
                  <a:pt x="11120" y="345991"/>
                </a:cubicBezTo>
                <a:cubicBezTo>
                  <a:pt x="20393" y="354622"/>
                  <a:pt x="33108" y="347024"/>
                  <a:pt x="32771" y="337186"/>
                </a:cubicBezTo>
                <a:cubicBezTo>
                  <a:pt x="32493" y="329191"/>
                  <a:pt x="26424" y="324485"/>
                  <a:pt x="20205" y="324446"/>
                </a:cubicBezTo>
                <a:close/>
                <a:moveTo>
                  <a:pt x="146675" y="1136425"/>
                </a:moveTo>
                <a:cubicBezTo>
                  <a:pt x="134828" y="1136345"/>
                  <a:pt x="130044" y="1150948"/>
                  <a:pt x="137586" y="1157969"/>
                </a:cubicBezTo>
                <a:cubicBezTo>
                  <a:pt x="146810" y="1166555"/>
                  <a:pt x="159578" y="1159054"/>
                  <a:pt x="159241" y="1149161"/>
                </a:cubicBezTo>
                <a:cubicBezTo>
                  <a:pt x="158963" y="1141170"/>
                  <a:pt x="152893" y="1136466"/>
                  <a:pt x="146675" y="1136425"/>
                </a:cubicBezTo>
                <a:close/>
                <a:moveTo>
                  <a:pt x="21275" y="162222"/>
                </a:moveTo>
                <a:cubicBezTo>
                  <a:pt x="9387" y="162142"/>
                  <a:pt x="4676" y="176773"/>
                  <a:pt x="12191" y="183767"/>
                </a:cubicBezTo>
                <a:cubicBezTo>
                  <a:pt x="21463" y="192398"/>
                  <a:pt x="34178" y="184799"/>
                  <a:pt x="33841" y="174958"/>
                </a:cubicBezTo>
                <a:cubicBezTo>
                  <a:pt x="33567" y="166967"/>
                  <a:pt x="27494" y="162264"/>
                  <a:pt x="21275" y="162222"/>
                </a:cubicBezTo>
                <a:close/>
                <a:moveTo>
                  <a:pt x="19135" y="486668"/>
                </a:moveTo>
                <a:cubicBezTo>
                  <a:pt x="7320" y="486591"/>
                  <a:pt x="2484" y="501173"/>
                  <a:pt x="10047" y="508212"/>
                </a:cubicBezTo>
                <a:cubicBezTo>
                  <a:pt x="19319" y="516843"/>
                  <a:pt x="32038" y="509245"/>
                  <a:pt x="31701" y="499407"/>
                </a:cubicBezTo>
                <a:cubicBezTo>
                  <a:pt x="31423" y="491395"/>
                  <a:pt x="25302" y="486709"/>
                  <a:pt x="19135" y="486668"/>
                </a:cubicBezTo>
                <a:close/>
                <a:moveTo>
                  <a:pt x="145605" y="1298646"/>
                </a:moveTo>
                <a:cubicBezTo>
                  <a:pt x="133716" y="1298566"/>
                  <a:pt x="129005" y="1313197"/>
                  <a:pt x="136520" y="1320191"/>
                </a:cubicBezTo>
                <a:cubicBezTo>
                  <a:pt x="145803" y="1328829"/>
                  <a:pt x="158515" y="1321192"/>
                  <a:pt x="158171" y="1311382"/>
                </a:cubicBezTo>
                <a:cubicBezTo>
                  <a:pt x="157896" y="1303391"/>
                  <a:pt x="151823" y="1298688"/>
                  <a:pt x="145605" y="1298646"/>
                </a:cubicBezTo>
                <a:close/>
                <a:moveTo>
                  <a:pt x="144535" y="1460871"/>
                </a:moveTo>
                <a:cubicBezTo>
                  <a:pt x="132639" y="1460791"/>
                  <a:pt x="127939" y="1475428"/>
                  <a:pt x="135450" y="1482415"/>
                </a:cubicBezTo>
                <a:cubicBezTo>
                  <a:pt x="144726" y="1491050"/>
                  <a:pt x="157444" y="1483441"/>
                  <a:pt x="157101" y="1473607"/>
                </a:cubicBezTo>
                <a:cubicBezTo>
                  <a:pt x="156826" y="1465615"/>
                  <a:pt x="150753" y="1460912"/>
                  <a:pt x="144535" y="1460871"/>
                </a:cubicBezTo>
                <a:close/>
                <a:moveTo>
                  <a:pt x="13379" y="3647"/>
                </a:moveTo>
                <a:cubicBezTo>
                  <a:pt x="5715" y="10676"/>
                  <a:pt x="10380" y="25233"/>
                  <a:pt x="22179" y="25310"/>
                </a:cubicBezTo>
                <a:cubicBezTo>
                  <a:pt x="34071" y="25390"/>
                  <a:pt x="38775" y="10756"/>
                  <a:pt x="31264" y="3765"/>
                </a:cubicBezTo>
                <a:cubicBezTo>
                  <a:pt x="25535" y="-1567"/>
                  <a:pt x="17982" y="-896"/>
                  <a:pt x="13379" y="3647"/>
                </a:cubicBezTo>
                <a:close/>
                <a:moveTo>
                  <a:pt x="18065" y="648889"/>
                </a:moveTo>
                <a:cubicBezTo>
                  <a:pt x="6198" y="648809"/>
                  <a:pt x="1448" y="663426"/>
                  <a:pt x="8980" y="670433"/>
                </a:cubicBezTo>
                <a:cubicBezTo>
                  <a:pt x="18256" y="679068"/>
                  <a:pt x="30975" y="671448"/>
                  <a:pt x="30631" y="661625"/>
                </a:cubicBezTo>
                <a:cubicBezTo>
                  <a:pt x="30357" y="653648"/>
                  <a:pt x="24298" y="648931"/>
                  <a:pt x="18065" y="648889"/>
                </a:cubicBezTo>
                <a:close/>
                <a:moveTo>
                  <a:pt x="13782" y="1297777"/>
                </a:moveTo>
                <a:cubicBezTo>
                  <a:pt x="1931" y="1297697"/>
                  <a:pt x="-2846" y="1312303"/>
                  <a:pt x="4697" y="1319322"/>
                </a:cubicBezTo>
                <a:cubicBezTo>
                  <a:pt x="13921" y="1327907"/>
                  <a:pt x="26688" y="1320406"/>
                  <a:pt x="26351" y="1310517"/>
                </a:cubicBezTo>
                <a:cubicBezTo>
                  <a:pt x="26073" y="1302518"/>
                  <a:pt x="20004" y="1297819"/>
                  <a:pt x="13782" y="1297777"/>
                </a:cubicBezTo>
                <a:close/>
                <a:moveTo>
                  <a:pt x="16995" y="811110"/>
                </a:moveTo>
                <a:cubicBezTo>
                  <a:pt x="5124" y="811030"/>
                  <a:pt x="382" y="825650"/>
                  <a:pt x="7907" y="832655"/>
                </a:cubicBezTo>
                <a:cubicBezTo>
                  <a:pt x="17190" y="841293"/>
                  <a:pt x="29902" y="833656"/>
                  <a:pt x="29558" y="823850"/>
                </a:cubicBezTo>
                <a:cubicBezTo>
                  <a:pt x="29287" y="815855"/>
                  <a:pt x="23211" y="811152"/>
                  <a:pt x="16995" y="811110"/>
                </a:cubicBezTo>
                <a:close/>
                <a:moveTo>
                  <a:pt x="1472217" y="34893"/>
                </a:moveTo>
                <a:cubicBezTo>
                  <a:pt x="1484095" y="34970"/>
                  <a:pt x="1488823" y="20346"/>
                  <a:pt x="1481305" y="13349"/>
                </a:cubicBezTo>
                <a:cubicBezTo>
                  <a:pt x="1472075" y="4759"/>
                  <a:pt x="1459345" y="12240"/>
                  <a:pt x="1459651" y="22157"/>
                </a:cubicBezTo>
                <a:cubicBezTo>
                  <a:pt x="1459957" y="30180"/>
                  <a:pt x="1466040" y="34852"/>
                  <a:pt x="1472217" y="34893"/>
                </a:cubicBezTo>
                <a:close/>
                <a:moveTo>
                  <a:pt x="12712" y="1459998"/>
                </a:moveTo>
                <a:cubicBezTo>
                  <a:pt x="823" y="1459918"/>
                  <a:pt x="-3888" y="1474549"/>
                  <a:pt x="3627" y="1481543"/>
                </a:cubicBezTo>
                <a:cubicBezTo>
                  <a:pt x="12851" y="1490129"/>
                  <a:pt x="25587" y="1482652"/>
                  <a:pt x="25278" y="1472734"/>
                </a:cubicBezTo>
                <a:cubicBezTo>
                  <a:pt x="24972" y="1464712"/>
                  <a:pt x="18889" y="1460040"/>
                  <a:pt x="12712" y="1459998"/>
                </a:cubicBezTo>
                <a:close/>
                <a:moveTo>
                  <a:pt x="283851" y="326188"/>
                </a:moveTo>
                <a:cubicBezTo>
                  <a:pt x="271984" y="326108"/>
                  <a:pt x="267234" y="340725"/>
                  <a:pt x="274763" y="347733"/>
                </a:cubicBezTo>
                <a:cubicBezTo>
                  <a:pt x="284035" y="356364"/>
                  <a:pt x="296758" y="348765"/>
                  <a:pt x="296414" y="338924"/>
                </a:cubicBezTo>
                <a:cubicBezTo>
                  <a:pt x="296139" y="330933"/>
                  <a:pt x="290066" y="326226"/>
                  <a:pt x="283851" y="326188"/>
                </a:cubicBezTo>
                <a:close/>
                <a:moveTo>
                  <a:pt x="15925" y="973335"/>
                </a:moveTo>
                <a:cubicBezTo>
                  <a:pt x="4061" y="973255"/>
                  <a:pt x="-695" y="987871"/>
                  <a:pt x="6840" y="994879"/>
                </a:cubicBezTo>
                <a:cubicBezTo>
                  <a:pt x="16113" y="1003510"/>
                  <a:pt x="28828" y="995912"/>
                  <a:pt x="28491" y="986071"/>
                </a:cubicBezTo>
                <a:cubicBezTo>
                  <a:pt x="28213" y="978079"/>
                  <a:pt x="22140" y="973373"/>
                  <a:pt x="15925" y="973335"/>
                </a:cubicBezTo>
                <a:close/>
                <a:moveTo>
                  <a:pt x="14855" y="1135556"/>
                </a:moveTo>
                <a:cubicBezTo>
                  <a:pt x="2981" y="1135476"/>
                  <a:pt x="-1758" y="1150100"/>
                  <a:pt x="5770" y="1157100"/>
                </a:cubicBezTo>
                <a:cubicBezTo>
                  <a:pt x="15043" y="1165731"/>
                  <a:pt x="27758" y="1158133"/>
                  <a:pt x="27421" y="1148296"/>
                </a:cubicBezTo>
                <a:cubicBezTo>
                  <a:pt x="27143" y="1140301"/>
                  <a:pt x="21070" y="1135597"/>
                  <a:pt x="14855" y="1135556"/>
                </a:cubicBezTo>
                <a:close/>
                <a:moveTo>
                  <a:pt x="276357" y="1461740"/>
                </a:moveTo>
                <a:cubicBezTo>
                  <a:pt x="264490" y="1461660"/>
                  <a:pt x="259744" y="1476280"/>
                  <a:pt x="267273" y="1483284"/>
                </a:cubicBezTo>
                <a:cubicBezTo>
                  <a:pt x="276545" y="1491915"/>
                  <a:pt x="289260" y="1484317"/>
                  <a:pt x="288923" y="1474479"/>
                </a:cubicBezTo>
                <a:cubicBezTo>
                  <a:pt x="288646" y="1466484"/>
                  <a:pt x="282573" y="1461781"/>
                  <a:pt x="276357" y="1461740"/>
                </a:cubicBezTo>
                <a:close/>
                <a:moveTo>
                  <a:pt x="279568" y="975073"/>
                </a:moveTo>
                <a:cubicBezTo>
                  <a:pt x="267721" y="974996"/>
                  <a:pt x="262937" y="989596"/>
                  <a:pt x="270479" y="996617"/>
                </a:cubicBezTo>
                <a:cubicBezTo>
                  <a:pt x="279752" y="1005248"/>
                  <a:pt x="292471" y="997650"/>
                  <a:pt x="292134" y="987809"/>
                </a:cubicBezTo>
                <a:cubicBezTo>
                  <a:pt x="291856" y="979821"/>
                  <a:pt x="285786" y="975114"/>
                  <a:pt x="279568" y="975073"/>
                </a:cubicBezTo>
                <a:close/>
                <a:moveTo>
                  <a:pt x="277428" y="1299518"/>
                </a:moveTo>
                <a:cubicBezTo>
                  <a:pt x="265560" y="1299438"/>
                  <a:pt x="260811" y="1314055"/>
                  <a:pt x="268339" y="1321063"/>
                </a:cubicBezTo>
                <a:cubicBezTo>
                  <a:pt x="277615" y="1329698"/>
                  <a:pt x="290334" y="1322088"/>
                  <a:pt x="289990" y="1312255"/>
                </a:cubicBezTo>
                <a:cubicBezTo>
                  <a:pt x="289719" y="1304263"/>
                  <a:pt x="283643" y="1299560"/>
                  <a:pt x="277428" y="1299518"/>
                </a:cubicBezTo>
                <a:close/>
                <a:moveTo>
                  <a:pt x="278498" y="1137297"/>
                </a:moveTo>
                <a:cubicBezTo>
                  <a:pt x="266602" y="1137217"/>
                  <a:pt x="261902" y="1151855"/>
                  <a:pt x="269413" y="1158842"/>
                </a:cubicBezTo>
                <a:cubicBezTo>
                  <a:pt x="278696" y="1167480"/>
                  <a:pt x="291407" y="1159843"/>
                  <a:pt x="291064" y="1150037"/>
                </a:cubicBezTo>
                <a:cubicBezTo>
                  <a:pt x="290789" y="1142056"/>
                  <a:pt x="284730" y="1137339"/>
                  <a:pt x="278498" y="1137297"/>
                </a:cubicBezTo>
                <a:close/>
                <a:moveTo>
                  <a:pt x="282778" y="488409"/>
                </a:moveTo>
                <a:cubicBezTo>
                  <a:pt x="270910" y="488329"/>
                  <a:pt x="266161" y="502946"/>
                  <a:pt x="273693" y="509954"/>
                </a:cubicBezTo>
                <a:cubicBezTo>
                  <a:pt x="282976" y="518592"/>
                  <a:pt x="295688" y="510955"/>
                  <a:pt x="295344" y="501145"/>
                </a:cubicBezTo>
                <a:cubicBezTo>
                  <a:pt x="295069" y="493168"/>
                  <a:pt x="289010" y="488451"/>
                  <a:pt x="282778" y="488409"/>
                </a:cubicBezTo>
                <a:close/>
                <a:moveTo>
                  <a:pt x="281708" y="650630"/>
                </a:moveTo>
                <a:cubicBezTo>
                  <a:pt x="269843" y="650550"/>
                  <a:pt x="265091" y="665167"/>
                  <a:pt x="272623" y="672175"/>
                </a:cubicBezTo>
                <a:cubicBezTo>
                  <a:pt x="281899" y="680810"/>
                  <a:pt x="294618" y="673200"/>
                  <a:pt x="294274" y="663370"/>
                </a:cubicBezTo>
                <a:cubicBezTo>
                  <a:pt x="293999" y="655375"/>
                  <a:pt x="287926" y="650672"/>
                  <a:pt x="281708" y="650630"/>
                </a:cubicBezTo>
                <a:close/>
                <a:moveTo>
                  <a:pt x="280638" y="812851"/>
                </a:moveTo>
                <a:cubicBezTo>
                  <a:pt x="268773" y="812771"/>
                  <a:pt x="264021" y="827392"/>
                  <a:pt x="271553" y="834396"/>
                </a:cubicBezTo>
                <a:cubicBezTo>
                  <a:pt x="280825" y="843027"/>
                  <a:pt x="293541" y="835428"/>
                  <a:pt x="293204" y="825591"/>
                </a:cubicBezTo>
                <a:cubicBezTo>
                  <a:pt x="292929" y="817596"/>
                  <a:pt x="286856" y="812893"/>
                  <a:pt x="280638" y="812851"/>
                </a:cubicBezTo>
                <a:close/>
                <a:moveTo>
                  <a:pt x="147745" y="974204"/>
                </a:moveTo>
                <a:cubicBezTo>
                  <a:pt x="135880" y="974124"/>
                  <a:pt x="131128" y="988744"/>
                  <a:pt x="138656" y="995748"/>
                </a:cubicBezTo>
                <a:cubicBezTo>
                  <a:pt x="147929" y="1004379"/>
                  <a:pt x="160644" y="996781"/>
                  <a:pt x="160307" y="986943"/>
                </a:cubicBezTo>
                <a:cubicBezTo>
                  <a:pt x="160036" y="978948"/>
                  <a:pt x="153963" y="974245"/>
                  <a:pt x="147745" y="974204"/>
                </a:cubicBezTo>
                <a:close/>
                <a:moveTo>
                  <a:pt x="149885" y="649761"/>
                </a:moveTo>
                <a:cubicBezTo>
                  <a:pt x="137989" y="649681"/>
                  <a:pt x="133289" y="664319"/>
                  <a:pt x="140800" y="671306"/>
                </a:cubicBezTo>
                <a:cubicBezTo>
                  <a:pt x="150083" y="679944"/>
                  <a:pt x="162795" y="672307"/>
                  <a:pt x="162451" y="662498"/>
                </a:cubicBezTo>
                <a:cubicBezTo>
                  <a:pt x="162176" y="654506"/>
                  <a:pt x="156103" y="649800"/>
                  <a:pt x="149885" y="649761"/>
                </a:cubicBezTo>
                <a:close/>
                <a:moveTo>
                  <a:pt x="148815" y="811982"/>
                </a:moveTo>
                <a:cubicBezTo>
                  <a:pt x="136951" y="811902"/>
                  <a:pt x="132198" y="826519"/>
                  <a:pt x="139730" y="833527"/>
                </a:cubicBezTo>
                <a:cubicBezTo>
                  <a:pt x="149006" y="842162"/>
                  <a:pt x="161725" y="834553"/>
                  <a:pt x="161381" y="824719"/>
                </a:cubicBezTo>
                <a:cubicBezTo>
                  <a:pt x="161106" y="816727"/>
                  <a:pt x="155033" y="812024"/>
                  <a:pt x="148815" y="811982"/>
                </a:cubicBezTo>
                <a:close/>
                <a:moveTo>
                  <a:pt x="150958" y="487537"/>
                </a:moveTo>
                <a:cubicBezTo>
                  <a:pt x="139063" y="487457"/>
                  <a:pt x="134362" y="502094"/>
                  <a:pt x="141873" y="509081"/>
                </a:cubicBezTo>
                <a:cubicBezTo>
                  <a:pt x="151156" y="517719"/>
                  <a:pt x="163868" y="510082"/>
                  <a:pt x="163524" y="500273"/>
                </a:cubicBezTo>
                <a:cubicBezTo>
                  <a:pt x="163246" y="492295"/>
                  <a:pt x="157187" y="487578"/>
                  <a:pt x="150958" y="487537"/>
                </a:cubicBezTo>
                <a:close/>
                <a:moveTo>
                  <a:pt x="152028" y="325315"/>
                </a:moveTo>
                <a:cubicBezTo>
                  <a:pt x="140164" y="325236"/>
                  <a:pt x="135411" y="339852"/>
                  <a:pt x="142940" y="346860"/>
                </a:cubicBezTo>
                <a:cubicBezTo>
                  <a:pt x="152219" y="355495"/>
                  <a:pt x="164928" y="347882"/>
                  <a:pt x="164594" y="338052"/>
                </a:cubicBezTo>
                <a:cubicBezTo>
                  <a:pt x="164316" y="330060"/>
                  <a:pt x="158244" y="325357"/>
                  <a:pt x="152028" y="325315"/>
                </a:cubicBezTo>
                <a:close/>
                <a:moveTo>
                  <a:pt x="154168" y="873"/>
                </a:moveTo>
                <a:cubicBezTo>
                  <a:pt x="142301" y="793"/>
                  <a:pt x="137552" y="15410"/>
                  <a:pt x="145083" y="22418"/>
                </a:cubicBezTo>
                <a:cubicBezTo>
                  <a:pt x="154356" y="31049"/>
                  <a:pt x="167071" y="23450"/>
                  <a:pt x="166734" y="13610"/>
                </a:cubicBezTo>
                <a:cubicBezTo>
                  <a:pt x="166460" y="5618"/>
                  <a:pt x="160387" y="911"/>
                  <a:pt x="154168" y="873"/>
                </a:cubicBezTo>
                <a:close/>
                <a:moveTo>
                  <a:pt x="153098" y="163094"/>
                </a:moveTo>
                <a:cubicBezTo>
                  <a:pt x="141234" y="163014"/>
                  <a:pt x="136478" y="177631"/>
                  <a:pt x="144013" y="184639"/>
                </a:cubicBezTo>
                <a:cubicBezTo>
                  <a:pt x="153286" y="193270"/>
                  <a:pt x="166001" y="185671"/>
                  <a:pt x="165664" y="175834"/>
                </a:cubicBezTo>
                <a:cubicBezTo>
                  <a:pt x="165390" y="167839"/>
                  <a:pt x="159317" y="163136"/>
                  <a:pt x="153098" y="163094"/>
                </a:cubicBezTo>
                <a:close/>
                <a:moveTo>
                  <a:pt x="1335214" y="819817"/>
                </a:moveTo>
                <a:cubicBezTo>
                  <a:pt x="1323399" y="819741"/>
                  <a:pt x="1318563" y="834323"/>
                  <a:pt x="1326126" y="841362"/>
                </a:cubicBezTo>
                <a:cubicBezTo>
                  <a:pt x="1335398" y="849993"/>
                  <a:pt x="1348121" y="842395"/>
                  <a:pt x="1347777" y="832554"/>
                </a:cubicBezTo>
                <a:cubicBezTo>
                  <a:pt x="1347502" y="824562"/>
                  <a:pt x="1341429" y="819859"/>
                  <a:pt x="1335214" y="819817"/>
                </a:cubicBezTo>
                <a:close/>
                <a:moveTo>
                  <a:pt x="1207671" y="170060"/>
                </a:moveTo>
                <a:cubicBezTo>
                  <a:pt x="1195797" y="169984"/>
                  <a:pt x="1191061" y="184601"/>
                  <a:pt x="1198587" y="191605"/>
                </a:cubicBezTo>
                <a:cubicBezTo>
                  <a:pt x="1207810" y="200191"/>
                  <a:pt x="1220578" y="192690"/>
                  <a:pt x="1220241" y="182800"/>
                </a:cubicBezTo>
                <a:cubicBezTo>
                  <a:pt x="1219959" y="174802"/>
                  <a:pt x="1213890" y="170102"/>
                  <a:pt x="1207671" y="170060"/>
                </a:cubicBezTo>
                <a:close/>
                <a:moveTo>
                  <a:pt x="1208741" y="7839"/>
                </a:moveTo>
                <a:cubicBezTo>
                  <a:pt x="1196870" y="7759"/>
                  <a:pt x="1192128" y="22383"/>
                  <a:pt x="1199656" y="29384"/>
                </a:cubicBezTo>
                <a:cubicBezTo>
                  <a:pt x="1208929" y="38015"/>
                  <a:pt x="1221644" y="30416"/>
                  <a:pt x="1221307" y="20579"/>
                </a:cubicBezTo>
                <a:cubicBezTo>
                  <a:pt x="1221033" y="12584"/>
                  <a:pt x="1214960" y="7877"/>
                  <a:pt x="1208741" y="7839"/>
                </a:cubicBezTo>
                <a:close/>
                <a:moveTo>
                  <a:pt x="1206601" y="332282"/>
                </a:moveTo>
                <a:cubicBezTo>
                  <a:pt x="1194734" y="332202"/>
                  <a:pt x="1189984" y="346818"/>
                  <a:pt x="1197516" y="353826"/>
                </a:cubicBezTo>
                <a:cubicBezTo>
                  <a:pt x="1206789" y="362457"/>
                  <a:pt x="1219511" y="354852"/>
                  <a:pt x="1219167" y="345018"/>
                </a:cubicBezTo>
                <a:cubicBezTo>
                  <a:pt x="1218893" y="337026"/>
                  <a:pt x="1212820" y="332323"/>
                  <a:pt x="1206601" y="332282"/>
                </a:cubicBezTo>
                <a:close/>
                <a:moveTo>
                  <a:pt x="1205531" y="494503"/>
                </a:moveTo>
                <a:cubicBezTo>
                  <a:pt x="1193636" y="494423"/>
                  <a:pt x="1188935" y="509060"/>
                  <a:pt x="1196446" y="516047"/>
                </a:cubicBezTo>
                <a:cubicBezTo>
                  <a:pt x="1205722" y="524682"/>
                  <a:pt x="1218441" y="517073"/>
                  <a:pt x="1218097" y="507242"/>
                </a:cubicBezTo>
                <a:cubicBezTo>
                  <a:pt x="1217823" y="499248"/>
                  <a:pt x="1211750" y="494544"/>
                  <a:pt x="1205531" y="494503"/>
                </a:cubicBezTo>
                <a:close/>
                <a:moveTo>
                  <a:pt x="1333071" y="1144263"/>
                </a:moveTo>
                <a:cubicBezTo>
                  <a:pt x="1321203" y="1144183"/>
                  <a:pt x="1316457" y="1158804"/>
                  <a:pt x="1323986" y="1165808"/>
                </a:cubicBezTo>
                <a:cubicBezTo>
                  <a:pt x="1333262" y="1174443"/>
                  <a:pt x="1345981" y="1166833"/>
                  <a:pt x="1345637" y="1157000"/>
                </a:cubicBezTo>
                <a:cubicBezTo>
                  <a:pt x="1345362" y="1149008"/>
                  <a:pt x="1339289" y="1144305"/>
                  <a:pt x="1333071" y="1144263"/>
                </a:cubicBezTo>
                <a:close/>
                <a:moveTo>
                  <a:pt x="1330931" y="1468706"/>
                </a:moveTo>
                <a:cubicBezTo>
                  <a:pt x="1319070" y="1468626"/>
                  <a:pt x="1314310" y="1483243"/>
                  <a:pt x="1321846" y="1490250"/>
                </a:cubicBezTo>
                <a:cubicBezTo>
                  <a:pt x="1331129" y="1498895"/>
                  <a:pt x="1343833" y="1491251"/>
                  <a:pt x="1343497" y="1481445"/>
                </a:cubicBezTo>
                <a:cubicBezTo>
                  <a:pt x="1343222" y="1473450"/>
                  <a:pt x="1337149" y="1468747"/>
                  <a:pt x="1330931" y="1468706"/>
                </a:cubicBezTo>
                <a:close/>
                <a:moveTo>
                  <a:pt x="1332001" y="1306484"/>
                </a:moveTo>
                <a:cubicBezTo>
                  <a:pt x="1320133" y="1306404"/>
                  <a:pt x="1315384" y="1321025"/>
                  <a:pt x="1322916" y="1328029"/>
                </a:cubicBezTo>
                <a:cubicBezTo>
                  <a:pt x="1332188" y="1336660"/>
                  <a:pt x="1344904" y="1329061"/>
                  <a:pt x="1344566" y="1319221"/>
                </a:cubicBezTo>
                <a:cubicBezTo>
                  <a:pt x="1344292" y="1311229"/>
                  <a:pt x="1338219" y="1306526"/>
                  <a:pt x="1332001" y="1306484"/>
                </a:cubicBezTo>
                <a:close/>
                <a:moveTo>
                  <a:pt x="1201248" y="1143391"/>
                </a:moveTo>
                <a:cubicBezTo>
                  <a:pt x="1189359" y="1143311"/>
                  <a:pt x="1184648" y="1157942"/>
                  <a:pt x="1192163" y="1164935"/>
                </a:cubicBezTo>
                <a:cubicBezTo>
                  <a:pt x="1201446" y="1173574"/>
                  <a:pt x="1214158" y="1165937"/>
                  <a:pt x="1213814" y="1156127"/>
                </a:cubicBezTo>
                <a:cubicBezTo>
                  <a:pt x="1213539" y="1148150"/>
                  <a:pt x="1207480" y="1143432"/>
                  <a:pt x="1201248" y="1143391"/>
                </a:cubicBezTo>
                <a:close/>
                <a:moveTo>
                  <a:pt x="1334141" y="982042"/>
                </a:moveTo>
                <a:cubicBezTo>
                  <a:pt x="1322276" y="981962"/>
                  <a:pt x="1317524" y="996579"/>
                  <a:pt x="1325056" y="1003587"/>
                </a:cubicBezTo>
                <a:cubicBezTo>
                  <a:pt x="1334339" y="1012225"/>
                  <a:pt x="1347050" y="1004588"/>
                  <a:pt x="1346707" y="994778"/>
                </a:cubicBezTo>
                <a:cubicBezTo>
                  <a:pt x="1346432" y="986797"/>
                  <a:pt x="1340373" y="982080"/>
                  <a:pt x="1334141" y="982042"/>
                </a:cubicBezTo>
                <a:close/>
                <a:moveTo>
                  <a:pt x="1200178" y="1305612"/>
                </a:moveTo>
                <a:cubicBezTo>
                  <a:pt x="1188310" y="1305532"/>
                  <a:pt x="1183561" y="1320152"/>
                  <a:pt x="1191093" y="1327157"/>
                </a:cubicBezTo>
                <a:cubicBezTo>
                  <a:pt x="1200369" y="1335791"/>
                  <a:pt x="1213088" y="1328182"/>
                  <a:pt x="1212744" y="1318352"/>
                </a:cubicBezTo>
                <a:cubicBezTo>
                  <a:pt x="1212469" y="1310360"/>
                  <a:pt x="1206396" y="1305654"/>
                  <a:pt x="1200178" y="1305612"/>
                </a:cubicBezTo>
                <a:close/>
                <a:moveTo>
                  <a:pt x="1199108" y="1467837"/>
                </a:moveTo>
                <a:cubicBezTo>
                  <a:pt x="1187240" y="1467757"/>
                  <a:pt x="1182491" y="1482377"/>
                  <a:pt x="1190023" y="1489381"/>
                </a:cubicBezTo>
                <a:cubicBezTo>
                  <a:pt x="1199295" y="1498012"/>
                  <a:pt x="1212011" y="1490414"/>
                  <a:pt x="1211674" y="1480573"/>
                </a:cubicBezTo>
                <a:cubicBezTo>
                  <a:pt x="1211399" y="1472581"/>
                  <a:pt x="1205326" y="1467878"/>
                  <a:pt x="1199108" y="1467837"/>
                </a:cubicBezTo>
                <a:close/>
                <a:moveTo>
                  <a:pt x="1204461" y="656727"/>
                </a:moveTo>
                <a:cubicBezTo>
                  <a:pt x="1192597" y="656647"/>
                  <a:pt x="1187844" y="671264"/>
                  <a:pt x="1195376" y="678272"/>
                </a:cubicBezTo>
                <a:cubicBezTo>
                  <a:pt x="1204649" y="686903"/>
                  <a:pt x="1217364" y="679304"/>
                  <a:pt x="1217027" y="669464"/>
                </a:cubicBezTo>
                <a:cubicBezTo>
                  <a:pt x="1216753" y="661472"/>
                  <a:pt x="1210676" y="656766"/>
                  <a:pt x="1204461" y="656727"/>
                </a:cubicBezTo>
                <a:close/>
                <a:moveTo>
                  <a:pt x="1202321" y="981170"/>
                </a:moveTo>
                <a:cubicBezTo>
                  <a:pt x="1190454" y="981090"/>
                  <a:pt x="1185701" y="995707"/>
                  <a:pt x="1193233" y="1002714"/>
                </a:cubicBezTo>
                <a:cubicBezTo>
                  <a:pt x="1202505" y="1011345"/>
                  <a:pt x="1215228" y="1003747"/>
                  <a:pt x="1214884" y="993909"/>
                </a:cubicBezTo>
                <a:cubicBezTo>
                  <a:pt x="1214609" y="985914"/>
                  <a:pt x="1208536" y="981211"/>
                  <a:pt x="1202321" y="981170"/>
                </a:cubicBezTo>
                <a:close/>
                <a:moveTo>
                  <a:pt x="1203391" y="818948"/>
                </a:moveTo>
                <a:cubicBezTo>
                  <a:pt x="1191541" y="818872"/>
                  <a:pt x="1186764" y="833478"/>
                  <a:pt x="1194303" y="840493"/>
                </a:cubicBezTo>
                <a:cubicBezTo>
                  <a:pt x="1203582" y="849128"/>
                  <a:pt x="1216291" y="841515"/>
                  <a:pt x="1215957" y="831688"/>
                </a:cubicBezTo>
                <a:cubicBezTo>
                  <a:pt x="1215679" y="823676"/>
                  <a:pt x="1209554" y="818987"/>
                  <a:pt x="1203391" y="818948"/>
                </a:cubicBezTo>
                <a:close/>
                <a:moveTo>
                  <a:pt x="1340564" y="8708"/>
                </a:moveTo>
                <a:cubicBezTo>
                  <a:pt x="1328718" y="8628"/>
                  <a:pt x="1323934" y="23231"/>
                  <a:pt x="1331476" y="30253"/>
                </a:cubicBezTo>
                <a:cubicBezTo>
                  <a:pt x="1340748" y="38884"/>
                  <a:pt x="1353467" y="31285"/>
                  <a:pt x="1353130" y="21445"/>
                </a:cubicBezTo>
                <a:cubicBezTo>
                  <a:pt x="1352852" y="13453"/>
                  <a:pt x="1346783" y="8750"/>
                  <a:pt x="1340564" y="8708"/>
                </a:cubicBezTo>
                <a:close/>
                <a:moveTo>
                  <a:pt x="1467034" y="820690"/>
                </a:moveTo>
                <a:cubicBezTo>
                  <a:pt x="1455138" y="820610"/>
                  <a:pt x="1450438" y="835248"/>
                  <a:pt x="1457949" y="842235"/>
                </a:cubicBezTo>
                <a:cubicBezTo>
                  <a:pt x="1467232" y="850873"/>
                  <a:pt x="1479944" y="843236"/>
                  <a:pt x="1479600" y="833430"/>
                </a:cubicBezTo>
                <a:cubicBezTo>
                  <a:pt x="1479325" y="825449"/>
                  <a:pt x="1473266" y="820732"/>
                  <a:pt x="1467034" y="820690"/>
                </a:cubicBezTo>
                <a:close/>
                <a:moveTo>
                  <a:pt x="1468104" y="658469"/>
                </a:moveTo>
                <a:cubicBezTo>
                  <a:pt x="1456236" y="658389"/>
                  <a:pt x="1451487" y="673006"/>
                  <a:pt x="1459015" y="680014"/>
                </a:cubicBezTo>
                <a:cubicBezTo>
                  <a:pt x="1468295" y="688648"/>
                  <a:pt x="1481003" y="681035"/>
                  <a:pt x="1480670" y="671205"/>
                </a:cubicBezTo>
                <a:cubicBezTo>
                  <a:pt x="1480392" y="663214"/>
                  <a:pt x="1474322" y="658507"/>
                  <a:pt x="1468104" y="658469"/>
                </a:cubicBezTo>
                <a:close/>
                <a:moveTo>
                  <a:pt x="1465963" y="982911"/>
                </a:moveTo>
                <a:cubicBezTo>
                  <a:pt x="1454096" y="982831"/>
                  <a:pt x="1449347" y="997448"/>
                  <a:pt x="1456879" y="1004456"/>
                </a:cubicBezTo>
                <a:cubicBezTo>
                  <a:pt x="1466162" y="1013094"/>
                  <a:pt x="1478873" y="1005457"/>
                  <a:pt x="1478529" y="995647"/>
                </a:cubicBezTo>
                <a:cubicBezTo>
                  <a:pt x="1478255" y="987656"/>
                  <a:pt x="1472182" y="982953"/>
                  <a:pt x="1465963" y="982911"/>
                </a:cubicBezTo>
                <a:close/>
                <a:moveTo>
                  <a:pt x="1464894" y="1145132"/>
                </a:moveTo>
                <a:cubicBezTo>
                  <a:pt x="1453029" y="1145052"/>
                  <a:pt x="1448277" y="1159669"/>
                  <a:pt x="1455809" y="1166677"/>
                </a:cubicBezTo>
                <a:cubicBezTo>
                  <a:pt x="1465081" y="1175308"/>
                  <a:pt x="1477796" y="1167709"/>
                  <a:pt x="1477460" y="1157872"/>
                </a:cubicBezTo>
                <a:cubicBezTo>
                  <a:pt x="1477185" y="1149877"/>
                  <a:pt x="1471109" y="1145174"/>
                  <a:pt x="1464894" y="1145132"/>
                </a:cubicBezTo>
                <a:close/>
                <a:moveTo>
                  <a:pt x="1471314" y="171802"/>
                </a:moveTo>
                <a:cubicBezTo>
                  <a:pt x="1459446" y="171722"/>
                  <a:pt x="1454697" y="186339"/>
                  <a:pt x="1462229" y="193347"/>
                </a:cubicBezTo>
                <a:cubicBezTo>
                  <a:pt x="1471505" y="201981"/>
                  <a:pt x="1484224" y="194372"/>
                  <a:pt x="1483880" y="184538"/>
                </a:cubicBezTo>
                <a:cubicBezTo>
                  <a:pt x="1483605" y="176547"/>
                  <a:pt x="1477532" y="171844"/>
                  <a:pt x="1471314" y="171802"/>
                </a:cubicBezTo>
                <a:close/>
                <a:moveTo>
                  <a:pt x="1469174" y="496244"/>
                </a:moveTo>
                <a:cubicBezTo>
                  <a:pt x="1457309" y="496164"/>
                  <a:pt x="1452557" y="510785"/>
                  <a:pt x="1460089" y="517789"/>
                </a:cubicBezTo>
                <a:cubicBezTo>
                  <a:pt x="1469361" y="526420"/>
                  <a:pt x="1482077" y="518821"/>
                  <a:pt x="1481740" y="508984"/>
                </a:cubicBezTo>
                <a:cubicBezTo>
                  <a:pt x="1481465" y="500989"/>
                  <a:pt x="1475392" y="496286"/>
                  <a:pt x="1469174" y="496244"/>
                </a:cubicBezTo>
                <a:close/>
                <a:moveTo>
                  <a:pt x="1470244" y="334023"/>
                </a:moveTo>
                <a:cubicBezTo>
                  <a:pt x="1458355" y="333943"/>
                  <a:pt x="1453644" y="348574"/>
                  <a:pt x="1461155" y="355568"/>
                </a:cubicBezTo>
                <a:cubicBezTo>
                  <a:pt x="1470428" y="364199"/>
                  <a:pt x="1483143" y="356600"/>
                  <a:pt x="1482806" y="346759"/>
                </a:cubicBezTo>
                <a:cubicBezTo>
                  <a:pt x="1482535" y="338768"/>
                  <a:pt x="1476462" y="334065"/>
                  <a:pt x="1470244" y="334023"/>
                </a:cubicBezTo>
                <a:close/>
                <a:moveTo>
                  <a:pt x="1338424" y="333154"/>
                </a:moveTo>
                <a:cubicBezTo>
                  <a:pt x="1326536" y="333074"/>
                  <a:pt x="1321825" y="347705"/>
                  <a:pt x="1329339" y="354699"/>
                </a:cubicBezTo>
                <a:cubicBezTo>
                  <a:pt x="1338622" y="363340"/>
                  <a:pt x="1351334" y="355707"/>
                  <a:pt x="1350990" y="345890"/>
                </a:cubicBezTo>
                <a:cubicBezTo>
                  <a:pt x="1350712" y="337899"/>
                  <a:pt x="1344639" y="333192"/>
                  <a:pt x="1338424" y="333154"/>
                </a:cubicBezTo>
                <a:close/>
                <a:moveTo>
                  <a:pt x="1463823" y="1307353"/>
                </a:moveTo>
                <a:cubicBezTo>
                  <a:pt x="1451952" y="1307273"/>
                  <a:pt x="1447210" y="1321897"/>
                  <a:pt x="1454739" y="1328898"/>
                </a:cubicBezTo>
                <a:cubicBezTo>
                  <a:pt x="1464011" y="1337529"/>
                  <a:pt x="1476726" y="1329930"/>
                  <a:pt x="1476389" y="1320093"/>
                </a:cubicBezTo>
                <a:cubicBezTo>
                  <a:pt x="1476115" y="1312098"/>
                  <a:pt x="1470039" y="1307395"/>
                  <a:pt x="1463823" y="1307353"/>
                </a:cubicBezTo>
                <a:close/>
                <a:moveTo>
                  <a:pt x="1337354" y="495375"/>
                </a:moveTo>
                <a:cubicBezTo>
                  <a:pt x="1325486" y="495295"/>
                  <a:pt x="1320741" y="509916"/>
                  <a:pt x="1328269" y="516920"/>
                </a:cubicBezTo>
                <a:cubicBezTo>
                  <a:pt x="1337542" y="525551"/>
                  <a:pt x="1350257" y="517952"/>
                  <a:pt x="1349920" y="508111"/>
                </a:cubicBezTo>
                <a:cubicBezTo>
                  <a:pt x="1349642" y="500120"/>
                  <a:pt x="1343569" y="495417"/>
                  <a:pt x="1337354" y="495375"/>
                </a:cubicBezTo>
                <a:close/>
                <a:moveTo>
                  <a:pt x="1339494" y="170929"/>
                </a:moveTo>
                <a:cubicBezTo>
                  <a:pt x="1327627" y="170853"/>
                  <a:pt x="1322877" y="185466"/>
                  <a:pt x="1330406" y="192474"/>
                </a:cubicBezTo>
                <a:cubicBezTo>
                  <a:pt x="1339689" y="201112"/>
                  <a:pt x="1352401" y="193475"/>
                  <a:pt x="1352057" y="183666"/>
                </a:cubicBezTo>
                <a:cubicBezTo>
                  <a:pt x="1351786" y="175688"/>
                  <a:pt x="1345723" y="170971"/>
                  <a:pt x="1339494" y="170929"/>
                </a:cubicBezTo>
                <a:close/>
                <a:moveTo>
                  <a:pt x="1336284" y="657596"/>
                </a:moveTo>
                <a:cubicBezTo>
                  <a:pt x="1324423" y="657516"/>
                  <a:pt x="1319664" y="672133"/>
                  <a:pt x="1327196" y="679141"/>
                </a:cubicBezTo>
                <a:cubicBezTo>
                  <a:pt x="1336475" y="687776"/>
                  <a:pt x="1349184" y="680163"/>
                  <a:pt x="1348850" y="670336"/>
                </a:cubicBezTo>
                <a:cubicBezTo>
                  <a:pt x="1348569" y="662327"/>
                  <a:pt x="1342447" y="657638"/>
                  <a:pt x="1336284" y="657596"/>
                </a:cubicBezTo>
                <a:close/>
                <a:moveTo>
                  <a:pt x="1462750" y="1469578"/>
                </a:moveTo>
                <a:cubicBezTo>
                  <a:pt x="1450879" y="1469498"/>
                  <a:pt x="1446137" y="1484118"/>
                  <a:pt x="1453665" y="1491123"/>
                </a:cubicBezTo>
                <a:cubicBezTo>
                  <a:pt x="1462889" y="1499709"/>
                  <a:pt x="1475622" y="1492239"/>
                  <a:pt x="1475319" y="1482314"/>
                </a:cubicBezTo>
                <a:cubicBezTo>
                  <a:pt x="1475010" y="1474288"/>
                  <a:pt x="1468930" y="1469616"/>
                  <a:pt x="1462750" y="1469578"/>
                </a:cubicBezTo>
                <a:close/>
                <a:moveTo>
                  <a:pt x="1076922" y="6967"/>
                </a:moveTo>
                <a:cubicBezTo>
                  <a:pt x="1065058" y="6887"/>
                  <a:pt x="1060302" y="21507"/>
                  <a:pt x="1067837" y="28511"/>
                </a:cubicBezTo>
                <a:cubicBezTo>
                  <a:pt x="1077110" y="37143"/>
                  <a:pt x="1089825" y="29544"/>
                  <a:pt x="1089488" y="19703"/>
                </a:cubicBezTo>
                <a:cubicBezTo>
                  <a:pt x="1089210" y="11712"/>
                  <a:pt x="1083137" y="7008"/>
                  <a:pt x="1076922" y="6967"/>
                </a:cubicBezTo>
                <a:close/>
                <a:moveTo>
                  <a:pt x="940815" y="654986"/>
                </a:moveTo>
                <a:cubicBezTo>
                  <a:pt x="928948" y="654906"/>
                  <a:pt x="924199" y="669523"/>
                  <a:pt x="931730" y="676531"/>
                </a:cubicBezTo>
                <a:cubicBezTo>
                  <a:pt x="941003" y="685162"/>
                  <a:pt x="953725" y="677559"/>
                  <a:pt x="953381" y="667722"/>
                </a:cubicBezTo>
                <a:cubicBezTo>
                  <a:pt x="953107" y="659727"/>
                  <a:pt x="947034" y="655024"/>
                  <a:pt x="940815" y="654986"/>
                </a:cubicBezTo>
                <a:close/>
                <a:moveTo>
                  <a:pt x="813276" y="5225"/>
                </a:moveTo>
                <a:cubicBezTo>
                  <a:pt x="801388" y="5145"/>
                  <a:pt x="796677" y="19776"/>
                  <a:pt x="804191" y="26770"/>
                </a:cubicBezTo>
                <a:cubicBezTo>
                  <a:pt x="813474" y="35408"/>
                  <a:pt x="826186" y="27771"/>
                  <a:pt x="825842" y="17965"/>
                </a:cubicBezTo>
                <a:cubicBezTo>
                  <a:pt x="825568" y="9970"/>
                  <a:pt x="819495" y="5267"/>
                  <a:pt x="813276" y="5225"/>
                </a:cubicBezTo>
                <a:close/>
                <a:moveTo>
                  <a:pt x="1075852" y="169188"/>
                </a:moveTo>
                <a:cubicBezTo>
                  <a:pt x="1063977" y="169111"/>
                  <a:pt x="1059242" y="183732"/>
                  <a:pt x="1066767" y="190736"/>
                </a:cubicBezTo>
                <a:cubicBezTo>
                  <a:pt x="1076036" y="199367"/>
                  <a:pt x="1088755" y="191772"/>
                  <a:pt x="1088418" y="181928"/>
                </a:cubicBezTo>
                <a:cubicBezTo>
                  <a:pt x="1088140" y="173933"/>
                  <a:pt x="1082067" y="169230"/>
                  <a:pt x="1075852" y="169188"/>
                </a:cubicBezTo>
                <a:close/>
                <a:moveTo>
                  <a:pt x="938675" y="979428"/>
                </a:moveTo>
                <a:cubicBezTo>
                  <a:pt x="926811" y="979348"/>
                  <a:pt x="922055" y="993965"/>
                  <a:pt x="929590" y="1000973"/>
                </a:cubicBezTo>
                <a:cubicBezTo>
                  <a:pt x="938863" y="1009604"/>
                  <a:pt x="951578" y="1002005"/>
                  <a:pt x="951241" y="992164"/>
                </a:cubicBezTo>
                <a:cubicBezTo>
                  <a:pt x="950967" y="984173"/>
                  <a:pt x="944894" y="979470"/>
                  <a:pt x="938675" y="979428"/>
                </a:cubicBezTo>
                <a:close/>
                <a:moveTo>
                  <a:pt x="937605" y="1141649"/>
                </a:moveTo>
                <a:cubicBezTo>
                  <a:pt x="925741" y="1141569"/>
                  <a:pt x="920988" y="1156186"/>
                  <a:pt x="928517" y="1163194"/>
                </a:cubicBezTo>
                <a:cubicBezTo>
                  <a:pt x="937796" y="1171828"/>
                  <a:pt x="950505" y="1164216"/>
                  <a:pt x="950171" y="1154386"/>
                </a:cubicBezTo>
                <a:cubicBezTo>
                  <a:pt x="949893" y="1146380"/>
                  <a:pt x="943772" y="1141691"/>
                  <a:pt x="937605" y="1141649"/>
                </a:cubicBezTo>
                <a:close/>
                <a:moveTo>
                  <a:pt x="935465" y="1466095"/>
                </a:moveTo>
                <a:cubicBezTo>
                  <a:pt x="923597" y="1466015"/>
                  <a:pt x="918848" y="1480632"/>
                  <a:pt x="926380" y="1487640"/>
                </a:cubicBezTo>
                <a:cubicBezTo>
                  <a:pt x="935656" y="1496274"/>
                  <a:pt x="948375" y="1488655"/>
                  <a:pt x="948031" y="1478831"/>
                </a:cubicBezTo>
                <a:cubicBezTo>
                  <a:pt x="947757" y="1470840"/>
                  <a:pt x="941684" y="1466137"/>
                  <a:pt x="935465" y="1466095"/>
                </a:cubicBezTo>
                <a:close/>
                <a:moveTo>
                  <a:pt x="810066" y="491892"/>
                </a:moveTo>
                <a:cubicBezTo>
                  <a:pt x="798219" y="491812"/>
                  <a:pt x="793435" y="506415"/>
                  <a:pt x="800978" y="513437"/>
                </a:cubicBezTo>
                <a:cubicBezTo>
                  <a:pt x="810250" y="522068"/>
                  <a:pt x="822965" y="514469"/>
                  <a:pt x="822632" y="504628"/>
                </a:cubicBezTo>
                <a:cubicBezTo>
                  <a:pt x="822354" y="496637"/>
                  <a:pt x="816285" y="491934"/>
                  <a:pt x="810066" y="491892"/>
                </a:cubicBezTo>
                <a:close/>
                <a:moveTo>
                  <a:pt x="936535" y="1303870"/>
                </a:moveTo>
                <a:cubicBezTo>
                  <a:pt x="924668" y="1303790"/>
                  <a:pt x="919918" y="1318407"/>
                  <a:pt x="927450" y="1325415"/>
                </a:cubicBezTo>
                <a:cubicBezTo>
                  <a:pt x="936726" y="1334050"/>
                  <a:pt x="949445" y="1326430"/>
                  <a:pt x="949101" y="1316607"/>
                </a:cubicBezTo>
                <a:cubicBezTo>
                  <a:pt x="948827" y="1308629"/>
                  <a:pt x="942768" y="1303912"/>
                  <a:pt x="936535" y="1303870"/>
                </a:cubicBezTo>
                <a:close/>
                <a:moveTo>
                  <a:pt x="811136" y="329671"/>
                </a:moveTo>
                <a:cubicBezTo>
                  <a:pt x="799268" y="329591"/>
                  <a:pt x="794519" y="344211"/>
                  <a:pt x="802051" y="351216"/>
                </a:cubicBezTo>
                <a:cubicBezTo>
                  <a:pt x="811324" y="359847"/>
                  <a:pt x="824039" y="352248"/>
                  <a:pt x="823702" y="342411"/>
                </a:cubicBezTo>
                <a:cubicBezTo>
                  <a:pt x="823427" y="334416"/>
                  <a:pt x="817355" y="329709"/>
                  <a:pt x="811136" y="329671"/>
                </a:cubicBezTo>
                <a:close/>
                <a:moveTo>
                  <a:pt x="804716" y="1303001"/>
                </a:moveTo>
                <a:cubicBezTo>
                  <a:pt x="792852" y="1302921"/>
                  <a:pt x="788095" y="1317538"/>
                  <a:pt x="795627" y="1324546"/>
                </a:cubicBezTo>
                <a:cubicBezTo>
                  <a:pt x="804900" y="1333177"/>
                  <a:pt x="817622" y="1325579"/>
                  <a:pt x="817278" y="1315738"/>
                </a:cubicBezTo>
                <a:cubicBezTo>
                  <a:pt x="817004" y="1307746"/>
                  <a:pt x="810931" y="1303043"/>
                  <a:pt x="804716" y="1303001"/>
                </a:cubicBezTo>
                <a:close/>
                <a:moveTo>
                  <a:pt x="808996" y="654113"/>
                </a:moveTo>
                <a:cubicBezTo>
                  <a:pt x="797128" y="654033"/>
                  <a:pt x="792379" y="668650"/>
                  <a:pt x="799911" y="675658"/>
                </a:cubicBezTo>
                <a:cubicBezTo>
                  <a:pt x="809187" y="684293"/>
                  <a:pt x="821906" y="676673"/>
                  <a:pt x="821562" y="666853"/>
                </a:cubicBezTo>
                <a:cubicBezTo>
                  <a:pt x="821287" y="658872"/>
                  <a:pt x="815229" y="654155"/>
                  <a:pt x="808996" y="654113"/>
                </a:cubicBezTo>
                <a:close/>
                <a:moveTo>
                  <a:pt x="803642" y="1465222"/>
                </a:moveTo>
                <a:cubicBezTo>
                  <a:pt x="791775" y="1465143"/>
                  <a:pt x="787025" y="1479759"/>
                  <a:pt x="794557" y="1486767"/>
                </a:cubicBezTo>
                <a:cubicBezTo>
                  <a:pt x="803833" y="1495402"/>
                  <a:pt x="816552" y="1487782"/>
                  <a:pt x="816208" y="1477962"/>
                </a:cubicBezTo>
                <a:cubicBezTo>
                  <a:pt x="815934" y="1469981"/>
                  <a:pt x="809875" y="1465264"/>
                  <a:pt x="803642" y="1465222"/>
                </a:cubicBezTo>
                <a:close/>
                <a:moveTo>
                  <a:pt x="805786" y="1140780"/>
                </a:moveTo>
                <a:cubicBezTo>
                  <a:pt x="793922" y="1140700"/>
                  <a:pt x="789165" y="1155317"/>
                  <a:pt x="796701" y="1162325"/>
                </a:cubicBezTo>
                <a:cubicBezTo>
                  <a:pt x="805973" y="1170956"/>
                  <a:pt x="818689" y="1163357"/>
                  <a:pt x="818352" y="1153520"/>
                </a:cubicBezTo>
                <a:cubicBezTo>
                  <a:pt x="818070" y="1145508"/>
                  <a:pt x="811949" y="1140819"/>
                  <a:pt x="805786" y="1140780"/>
                </a:cubicBezTo>
                <a:close/>
                <a:moveTo>
                  <a:pt x="807926" y="816335"/>
                </a:moveTo>
                <a:cubicBezTo>
                  <a:pt x="796058" y="816255"/>
                  <a:pt x="791309" y="830871"/>
                  <a:pt x="798841" y="837879"/>
                </a:cubicBezTo>
                <a:cubicBezTo>
                  <a:pt x="808113" y="846510"/>
                  <a:pt x="820836" y="838908"/>
                  <a:pt x="820492" y="829074"/>
                </a:cubicBezTo>
                <a:cubicBezTo>
                  <a:pt x="820214" y="821079"/>
                  <a:pt x="814141" y="816376"/>
                  <a:pt x="807926" y="816335"/>
                </a:cubicBezTo>
                <a:close/>
                <a:moveTo>
                  <a:pt x="806856" y="978559"/>
                </a:moveTo>
                <a:cubicBezTo>
                  <a:pt x="794967" y="978479"/>
                  <a:pt x="790256" y="993110"/>
                  <a:pt x="797771" y="1000104"/>
                </a:cubicBezTo>
                <a:cubicBezTo>
                  <a:pt x="807043" y="1008735"/>
                  <a:pt x="819759" y="1001136"/>
                  <a:pt x="819422" y="991295"/>
                </a:cubicBezTo>
                <a:cubicBezTo>
                  <a:pt x="819144" y="983300"/>
                  <a:pt x="813071" y="978597"/>
                  <a:pt x="806856" y="978559"/>
                </a:cubicBezTo>
                <a:close/>
                <a:moveTo>
                  <a:pt x="812206" y="167446"/>
                </a:moveTo>
                <a:cubicBezTo>
                  <a:pt x="800342" y="167366"/>
                  <a:pt x="795589" y="181983"/>
                  <a:pt x="803118" y="188991"/>
                </a:cubicBezTo>
                <a:cubicBezTo>
                  <a:pt x="812394" y="197622"/>
                  <a:pt x="825112" y="190017"/>
                  <a:pt x="824769" y="180186"/>
                </a:cubicBezTo>
                <a:cubicBezTo>
                  <a:pt x="824498" y="172191"/>
                  <a:pt x="818425" y="167488"/>
                  <a:pt x="812206" y="167446"/>
                </a:cubicBezTo>
                <a:close/>
                <a:moveTo>
                  <a:pt x="1071568" y="818076"/>
                </a:moveTo>
                <a:cubicBezTo>
                  <a:pt x="1059704" y="817996"/>
                  <a:pt x="1054948" y="832613"/>
                  <a:pt x="1062483" y="839621"/>
                </a:cubicBezTo>
                <a:cubicBezTo>
                  <a:pt x="1071756" y="848252"/>
                  <a:pt x="1084471" y="840653"/>
                  <a:pt x="1084134" y="830812"/>
                </a:cubicBezTo>
                <a:cubicBezTo>
                  <a:pt x="1083860" y="822821"/>
                  <a:pt x="1077787" y="818118"/>
                  <a:pt x="1071568" y="818076"/>
                </a:cubicBezTo>
                <a:close/>
                <a:moveTo>
                  <a:pt x="1070498" y="980297"/>
                </a:moveTo>
                <a:cubicBezTo>
                  <a:pt x="1058634" y="980217"/>
                  <a:pt x="1053881" y="994834"/>
                  <a:pt x="1061410" y="1001842"/>
                </a:cubicBezTo>
                <a:cubicBezTo>
                  <a:pt x="1070689" y="1010476"/>
                  <a:pt x="1083398" y="1002864"/>
                  <a:pt x="1083064" y="993037"/>
                </a:cubicBezTo>
                <a:cubicBezTo>
                  <a:pt x="1082786" y="985028"/>
                  <a:pt x="1076665" y="980339"/>
                  <a:pt x="1070498" y="980297"/>
                </a:cubicBezTo>
                <a:close/>
                <a:moveTo>
                  <a:pt x="1068358" y="1304743"/>
                </a:moveTo>
                <a:cubicBezTo>
                  <a:pt x="1056470" y="1304663"/>
                  <a:pt x="1051759" y="1319294"/>
                  <a:pt x="1059273" y="1326288"/>
                </a:cubicBezTo>
                <a:cubicBezTo>
                  <a:pt x="1068556" y="1334926"/>
                  <a:pt x="1081268" y="1327289"/>
                  <a:pt x="1080924" y="1317479"/>
                </a:cubicBezTo>
                <a:cubicBezTo>
                  <a:pt x="1080646" y="1309488"/>
                  <a:pt x="1074573" y="1304785"/>
                  <a:pt x="1068358" y="1304743"/>
                </a:cubicBezTo>
                <a:close/>
                <a:moveTo>
                  <a:pt x="1069428" y="1142522"/>
                </a:moveTo>
                <a:cubicBezTo>
                  <a:pt x="1057561" y="1142442"/>
                  <a:pt x="1052811" y="1157059"/>
                  <a:pt x="1060340" y="1164066"/>
                </a:cubicBezTo>
                <a:cubicBezTo>
                  <a:pt x="1069616" y="1172701"/>
                  <a:pt x="1082335" y="1165081"/>
                  <a:pt x="1081991" y="1155262"/>
                </a:cubicBezTo>
                <a:cubicBezTo>
                  <a:pt x="1081716" y="1147267"/>
                  <a:pt x="1075647" y="1142563"/>
                  <a:pt x="1069428" y="1142522"/>
                </a:cubicBezTo>
                <a:close/>
                <a:moveTo>
                  <a:pt x="1074778" y="331413"/>
                </a:moveTo>
                <a:cubicBezTo>
                  <a:pt x="1062928" y="331333"/>
                  <a:pt x="1058151" y="345939"/>
                  <a:pt x="1065693" y="352957"/>
                </a:cubicBezTo>
                <a:cubicBezTo>
                  <a:pt x="1074917" y="361543"/>
                  <a:pt x="1087685" y="354042"/>
                  <a:pt x="1087348" y="344152"/>
                </a:cubicBezTo>
                <a:cubicBezTo>
                  <a:pt x="1087070" y="336154"/>
                  <a:pt x="1080997" y="331451"/>
                  <a:pt x="1074778" y="331413"/>
                </a:cubicBezTo>
                <a:close/>
                <a:moveTo>
                  <a:pt x="939745" y="817207"/>
                </a:moveTo>
                <a:cubicBezTo>
                  <a:pt x="927857" y="817127"/>
                  <a:pt x="923146" y="831758"/>
                  <a:pt x="930660" y="838752"/>
                </a:cubicBezTo>
                <a:cubicBezTo>
                  <a:pt x="939933" y="847383"/>
                  <a:pt x="952648" y="839784"/>
                  <a:pt x="952311" y="829943"/>
                </a:cubicBezTo>
                <a:cubicBezTo>
                  <a:pt x="952037" y="821952"/>
                  <a:pt x="945964" y="817249"/>
                  <a:pt x="939745" y="817207"/>
                </a:cubicBezTo>
                <a:close/>
                <a:moveTo>
                  <a:pt x="1072638" y="655855"/>
                </a:moveTo>
                <a:cubicBezTo>
                  <a:pt x="1060743" y="655775"/>
                  <a:pt x="1056042" y="670413"/>
                  <a:pt x="1063550" y="677400"/>
                </a:cubicBezTo>
                <a:cubicBezTo>
                  <a:pt x="1072822" y="686031"/>
                  <a:pt x="1085538" y="678432"/>
                  <a:pt x="1085201" y="668595"/>
                </a:cubicBezTo>
                <a:cubicBezTo>
                  <a:pt x="1084930" y="660600"/>
                  <a:pt x="1078857" y="655897"/>
                  <a:pt x="1072638" y="655855"/>
                </a:cubicBezTo>
                <a:close/>
                <a:moveTo>
                  <a:pt x="1073708" y="493634"/>
                </a:moveTo>
                <a:cubicBezTo>
                  <a:pt x="1061820" y="493554"/>
                  <a:pt x="1057109" y="508184"/>
                  <a:pt x="1064623" y="515178"/>
                </a:cubicBezTo>
                <a:cubicBezTo>
                  <a:pt x="1073906" y="523816"/>
                  <a:pt x="1086618" y="516179"/>
                  <a:pt x="1086274" y="506370"/>
                </a:cubicBezTo>
                <a:cubicBezTo>
                  <a:pt x="1086000" y="498378"/>
                  <a:pt x="1079927" y="493675"/>
                  <a:pt x="1073708" y="493634"/>
                </a:cubicBezTo>
                <a:close/>
                <a:moveTo>
                  <a:pt x="941889" y="492761"/>
                </a:moveTo>
                <a:cubicBezTo>
                  <a:pt x="930021" y="492681"/>
                  <a:pt x="925272" y="507298"/>
                  <a:pt x="932800" y="514306"/>
                </a:cubicBezTo>
                <a:cubicBezTo>
                  <a:pt x="942024" y="522892"/>
                  <a:pt x="954792" y="515390"/>
                  <a:pt x="954455" y="505501"/>
                </a:cubicBezTo>
                <a:cubicBezTo>
                  <a:pt x="954177" y="497506"/>
                  <a:pt x="948108" y="492803"/>
                  <a:pt x="941889" y="492761"/>
                </a:cubicBezTo>
                <a:close/>
                <a:moveTo>
                  <a:pt x="1067288" y="1466964"/>
                </a:moveTo>
                <a:cubicBezTo>
                  <a:pt x="1055424" y="1466884"/>
                  <a:pt x="1050671" y="1481501"/>
                  <a:pt x="1058203" y="1488509"/>
                </a:cubicBezTo>
                <a:cubicBezTo>
                  <a:pt x="1067479" y="1497143"/>
                  <a:pt x="1080198" y="1489534"/>
                  <a:pt x="1079854" y="1479704"/>
                </a:cubicBezTo>
                <a:cubicBezTo>
                  <a:pt x="1079576" y="1471709"/>
                  <a:pt x="1073503" y="1467006"/>
                  <a:pt x="1067288" y="1466964"/>
                </a:cubicBezTo>
                <a:close/>
                <a:moveTo>
                  <a:pt x="942959" y="330540"/>
                </a:moveTo>
                <a:cubicBezTo>
                  <a:pt x="931109" y="330460"/>
                  <a:pt x="926328" y="345067"/>
                  <a:pt x="933871" y="352085"/>
                </a:cubicBezTo>
                <a:cubicBezTo>
                  <a:pt x="943150" y="360726"/>
                  <a:pt x="955858" y="353093"/>
                  <a:pt x="955521" y="343276"/>
                </a:cubicBezTo>
                <a:cubicBezTo>
                  <a:pt x="955247" y="335267"/>
                  <a:pt x="949164" y="330582"/>
                  <a:pt x="942959" y="330540"/>
                </a:cubicBezTo>
                <a:close/>
                <a:moveTo>
                  <a:pt x="681457" y="4356"/>
                </a:moveTo>
                <a:cubicBezTo>
                  <a:pt x="669568" y="4276"/>
                  <a:pt x="664857" y="18907"/>
                  <a:pt x="672372" y="25901"/>
                </a:cubicBezTo>
                <a:cubicBezTo>
                  <a:pt x="681655" y="34539"/>
                  <a:pt x="694367" y="26902"/>
                  <a:pt x="694023" y="17093"/>
                </a:cubicBezTo>
                <a:cubicBezTo>
                  <a:pt x="693745" y="9111"/>
                  <a:pt x="687686" y="4394"/>
                  <a:pt x="681457" y="4356"/>
                </a:cubicBezTo>
                <a:close/>
                <a:moveTo>
                  <a:pt x="945099" y="6098"/>
                </a:moveTo>
                <a:cubicBezTo>
                  <a:pt x="933210" y="6018"/>
                  <a:pt x="928500" y="20649"/>
                  <a:pt x="936014" y="27642"/>
                </a:cubicBezTo>
                <a:cubicBezTo>
                  <a:pt x="945290" y="36277"/>
                  <a:pt x="958009" y="28668"/>
                  <a:pt x="957665" y="18834"/>
                </a:cubicBezTo>
                <a:cubicBezTo>
                  <a:pt x="957390" y="10843"/>
                  <a:pt x="951318" y="6136"/>
                  <a:pt x="945099" y="6098"/>
                </a:cubicBezTo>
                <a:close/>
                <a:moveTo>
                  <a:pt x="944029" y="168319"/>
                </a:moveTo>
                <a:cubicBezTo>
                  <a:pt x="932172" y="168242"/>
                  <a:pt x="927405" y="182852"/>
                  <a:pt x="934944" y="189867"/>
                </a:cubicBezTo>
                <a:cubicBezTo>
                  <a:pt x="944217" y="198498"/>
                  <a:pt x="956932" y="190899"/>
                  <a:pt x="956595" y="181059"/>
                </a:cubicBezTo>
                <a:cubicBezTo>
                  <a:pt x="956320" y="173064"/>
                  <a:pt x="950244" y="168361"/>
                  <a:pt x="944029" y="1683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0" name="Google Shape;4410;p33"/>
          <p:cNvGrpSpPr/>
          <p:nvPr/>
        </p:nvGrpSpPr>
        <p:grpSpPr>
          <a:xfrm>
            <a:off x="7983432" y="3344811"/>
            <a:ext cx="646236" cy="869018"/>
            <a:chOff x="15966834" y="6689574"/>
            <a:chExt cx="1292471" cy="1738036"/>
          </a:xfrm>
        </p:grpSpPr>
        <p:sp>
          <p:nvSpPr>
            <p:cNvPr id="4411" name="Google Shape;4411;p33"/>
            <p:cNvSpPr/>
            <p:nvPr/>
          </p:nvSpPr>
          <p:spPr>
            <a:xfrm>
              <a:off x="15968216" y="6689574"/>
              <a:ext cx="1291090" cy="1738036"/>
            </a:xfrm>
            <a:custGeom>
              <a:rect b="b" l="l" r="r" t="t"/>
              <a:pathLst>
                <a:path extrusionOk="0" h="1738036" w="1291090">
                  <a:moveTo>
                    <a:pt x="1283850" y="1675115"/>
                  </a:moveTo>
                  <a:cubicBezTo>
                    <a:pt x="1281373" y="1632981"/>
                    <a:pt x="1288057" y="1583451"/>
                    <a:pt x="1285302" y="1532127"/>
                  </a:cubicBezTo>
                  <a:cubicBezTo>
                    <a:pt x="1278538" y="1413276"/>
                    <a:pt x="1282398" y="1499618"/>
                    <a:pt x="1282398" y="1382475"/>
                  </a:cubicBezTo>
                  <a:cubicBezTo>
                    <a:pt x="1282658" y="1250517"/>
                    <a:pt x="1264977" y="1166955"/>
                    <a:pt x="1271248" y="953664"/>
                  </a:cubicBezTo>
                  <a:cubicBezTo>
                    <a:pt x="1273590" y="903681"/>
                    <a:pt x="1274514" y="930096"/>
                    <a:pt x="1267753" y="810902"/>
                  </a:cubicBezTo>
                  <a:cubicBezTo>
                    <a:pt x="1256031" y="642017"/>
                    <a:pt x="1254894" y="2174"/>
                    <a:pt x="1242352" y="1864"/>
                  </a:cubicBezTo>
                  <a:cubicBezTo>
                    <a:pt x="1136262" y="-1056"/>
                    <a:pt x="1014142" y="4110"/>
                    <a:pt x="1014802" y="4110"/>
                  </a:cubicBezTo>
                  <a:cubicBezTo>
                    <a:pt x="895127" y="4110"/>
                    <a:pt x="1006008" y="-7643"/>
                    <a:pt x="860088" y="8601"/>
                  </a:cubicBezTo>
                  <a:cubicBezTo>
                    <a:pt x="795232" y="15786"/>
                    <a:pt x="635307" y="6880"/>
                    <a:pt x="627785" y="6428"/>
                  </a:cubicBezTo>
                  <a:cubicBezTo>
                    <a:pt x="621781" y="6877"/>
                    <a:pt x="486993" y="17433"/>
                    <a:pt x="473005" y="16234"/>
                  </a:cubicBezTo>
                  <a:cubicBezTo>
                    <a:pt x="335035" y="4471"/>
                    <a:pt x="69773" y="22588"/>
                    <a:pt x="86249" y="21330"/>
                  </a:cubicBezTo>
                  <a:cubicBezTo>
                    <a:pt x="81962" y="21330"/>
                    <a:pt x="11894" y="19981"/>
                    <a:pt x="12554" y="20058"/>
                  </a:cubicBezTo>
                  <a:cubicBezTo>
                    <a:pt x="12109" y="20058"/>
                    <a:pt x="11762" y="227989"/>
                    <a:pt x="11762" y="380822"/>
                  </a:cubicBezTo>
                  <a:cubicBezTo>
                    <a:pt x="11748" y="381079"/>
                    <a:pt x="3559" y="505046"/>
                    <a:pt x="2854" y="561014"/>
                  </a:cubicBezTo>
                  <a:cubicBezTo>
                    <a:pt x="2854" y="568053"/>
                    <a:pt x="11564" y="650606"/>
                    <a:pt x="10442" y="661556"/>
                  </a:cubicBezTo>
                  <a:cubicBezTo>
                    <a:pt x="-4262" y="807394"/>
                    <a:pt x="18471" y="951238"/>
                    <a:pt x="4966" y="1242038"/>
                  </a:cubicBezTo>
                  <a:cubicBezTo>
                    <a:pt x="-374" y="1346178"/>
                    <a:pt x="6801" y="1330682"/>
                    <a:pt x="5032" y="1384801"/>
                  </a:cubicBezTo>
                  <a:cubicBezTo>
                    <a:pt x="-3859" y="1630486"/>
                    <a:pt x="1075" y="1503255"/>
                    <a:pt x="4372" y="1661791"/>
                  </a:cubicBezTo>
                  <a:cubicBezTo>
                    <a:pt x="5817" y="1729373"/>
                    <a:pt x="3059" y="1732310"/>
                    <a:pt x="7405" y="1732386"/>
                  </a:cubicBezTo>
                  <a:cubicBezTo>
                    <a:pt x="285817" y="1736638"/>
                    <a:pt x="524721" y="1739252"/>
                    <a:pt x="886670" y="1732835"/>
                  </a:cubicBezTo>
                  <a:cubicBezTo>
                    <a:pt x="1030301" y="1730064"/>
                    <a:pt x="1032347" y="1739123"/>
                    <a:pt x="1047718" y="1737927"/>
                  </a:cubicBezTo>
                  <a:cubicBezTo>
                    <a:pt x="1340062" y="1715614"/>
                    <a:pt x="1290514" y="1774158"/>
                    <a:pt x="1283850" y="1675115"/>
                  </a:cubicBezTo>
                  <a:close/>
                  <a:moveTo>
                    <a:pt x="69954" y="195683"/>
                  </a:moveTo>
                  <a:cubicBezTo>
                    <a:pt x="57749" y="190743"/>
                    <a:pt x="51283" y="174274"/>
                    <a:pt x="56560" y="160870"/>
                  </a:cubicBezTo>
                  <a:cubicBezTo>
                    <a:pt x="65403" y="138185"/>
                    <a:pt x="95817" y="140584"/>
                    <a:pt x="103732" y="162518"/>
                  </a:cubicBezTo>
                  <a:cubicBezTo>
                    <a:pt x="111518" y="181236"/>
                    <a:pt x="92451" y="204891"/>
                    <a:pt x="69954" y="195683"/>
                  </a:cubicBezTo>
                  <a:close/>
                  <a:moveTo>
                    <a:pt x="67644" y="337923"/>
                  </a:moveTo>
                  <a:cubicBezTo>
                    <a:pt x="57881" y="332682"/>
                    <a:pt x="52798" y="319657"/>
                    <a:pt x="55636" y="307904"/>
                  </a:cubicBezTo>
                  <a:cubicBezTo>
                    <a:pt x="61904" y="282226"/>
                    <a:pt x="95421" y="282150"/>
                    <a:pt x="103996" y="305958"/>
                  </a:cubicBezTo>
                  <a:cubicBezTo>
                    <a:pt x="112310" y="325868"/>
                    <a:pt x="90408" y="350201"/>
                    <a:pt x="67644" y="337923"/>
                  </a:cubicBezTo>
                  <a:close/>
                  <a:moveTo>
                    <a:pt x="70482" y="482632"/>
                  </a:moveTo>
                  <a:cubicBezTo>
                    <a:pt x="58277" y="477693"/>
                    <a:pt x="51811" y="461373"/>
                    <a:pt x="57023" y="447896"/>
                  </a:cubicBezTo>
                  <a:cubicBezTo>
                    <a:pt x="65799" y="425062"/>
                    <a:pt x="96411" y="427533"/>
                    <a:pt x="104260" y="449467"/>
                  </a:cubicBezTo>
                  <a:cubicBezTo>
                    <a:pt x="112112" y="468259"/>
                    <a:pt x="92913" y="491764"/>
                    <a:pt x="70482" y="482632"/>
                  </a:cubicBezTo>
                  <a:close/>
                  <a:moveTo>
                    <a:pt x="70812" y="626142"/>
                  </a:moveTo>
                  <a:cubicBezTo>
                    <a:pt x="58607" y="621202"/>
                    <a:pt x="52141" y="604882"/>
                    <a:pt x="57353" y="591482"/>
                  </a:cubicBezTo>
                  <a:cubicBezTo>
                    <a:pt x="66129" y="568574"/>
                    <a:pt x="96742" y="571046"/>
                    <a:pt x="104590" y="592980"/>
                  </a:cubicBezTo>
                  <a:cubicBezTo>
                    <a:pt x="112508" y="611918"/>
                    <a:pt x="93045" y="635200"/>
                    <a:pt x="70812" y="626142"/>
                  </a:cubicBezTo>
                  <a:close/>
                  <a:moveTo>
                    <a:pt x="56494" y="738436"/>
                  </a:moveTo>
                  <a:cubicBezTo>
                    <a:pt x="62762" y="712758"/>
                    <a:pt x="96279" y="712609"/>
                    <a:pt x="104854" y="736489"/>
                  </a:cubicBezTo>
                  <a:cubicBezTo>
                    <a:pt x="122139" y="777889"/>
                    <a:pt x="45015" y="785676"/>
                    <a:pt x="56494" y="738436"/>
                  </a:cubicBezTo>
                  <a:close/>
                  <a:moveTo>
                    <a:pt x="56824" y="881873"/>
                  </a:moveTo>
                  <a:cubicBezTo>
                    <a:pt x="63092" y="856271"/>
                    <a:pt x="96543" y="855969"/>
                    <a:pt x="105184" y="879926"/>
                  </a:cubicBezTo>
                  <a:cubicBezTo>
                    <a:pt x="122535" y="921548"/>
                    <a:pt x="45411" y="929112"/>
                    <a:pt x="56824" y="881873"/>
                  </a:cubicBezTo>
                  <a:close/>
                  <a:moveTo>
                    <a:pt x="71670" y="1056601"/>
                  </a:moveTo>
                  <a:cubicBezTo>
                    <a:pt x="59465" y="1051661"/>
                    <a:pt x="52999" y="1035341"/>
                    <a:pt x="58211" y="1021941"/>
                  </a:cubicBezTo>
                  <a:cubicBezTo>
                    <a:pt x="66987" y="999033"/>
                    <a:pt x="97600" y="1001505"/>
                    <a:pt x="105448" y="1023439"/>
                  </a:cubicBezTo>
                  <a:cubicBezTo>
                    <a:pt x="113300" y="1042304"/>
                    <a:pt x="93969" y="1065659"/>
                    <a:pt x="71670" y="1056601"/>
                  </a:cubicBezTo>
                  <a:close/>
                  <a:moveTo>
                    <a:pt x="57353" y="1168895"/>
                  </a:moveTo>
                  <a:cubicBezTo>
                    <a:pt x="63620" y="1143141"/>
                    <a:pt x="97138" y="1143141"/>
                    <a:pt x="105712" y="1166948"/>
                  </a:cubicBezTo>
                  <a:cubicBezTo>
                    <a:pt x="122997" y="1208348"/>
                    <a:pt x="45873" y="1216135"/>
                    <a:pt x="57353" y="1168895"/>
                  </a:cubicBezTo>
                  <a:close/>
                  <a:moveTo>
                    <a:pt x="69690" y="1342351"/>
                  </a:moveTo>
                  <a:cubicBezTo>
                    <a:pt x="59927" y="1337109"/>
                    <a:pt x="54844" y="1324084"/>
                    <a:pt x="57683" y="1312331"/>
                  </a:cubicBezTo>
                  <a:cubicBezTo>
                    <a:pt x="63950" y="1286654"/>
                    <a:pt x="97468" y="1286577"/>
                    <a:pt x="106042" y="1310385"/>
                  </a:cubicBezTo>
                  <a:cubicBezTo>
                    <a:pt x="114357" y="1330299"/>
                    <a:pt x="92517" y="1354628"/>
                    <a:pt x="69690" y="1342351"/>
                  </a:cubicBezTo>
                  <a:close/>
                  <a:moveTo>
                    <a:pt x="72525" y="1487060"/>
                  </a:moveTo>
                  <a:cubicBezTo>
                    <a:pt x="60320" y="1482120"/>
                    <a:pt x="53854" y="1465800"/>
                    <a:pt x="59065" y="1452400"/>
                  </a:cubicBezTo>
                  <a:cubicBezTo>
                    <a:pt x="67842" y="1429492"/>
                    <a:pt x="98454" y="1431964"/>
                    <a:pt x="106303" y="1453898"/>
                  </a:cubicBezTo>
                  <a:cubicBezTo>
                    <a:pt x="114159" y="1472762"/>
                    <a:pt x="94827" y="1496118"/>
                    <a:pt x="72525" y="1487060"/>
                  </a:cubicBezTo>
                  <a:close/>
                  <a:moveTo>
                    <a:pt x="72789" y="1630572"/>
                  </a:moveTo>
                  <a:cubicBezTo>
                    <a:pt x="46992" y="1620092"/>
                    <a:pt x="55636" y="1574799"/>
                    <a:pt x="86513" y="1580041"/>
                  </a:cubicBezTo>
                  <a:cubicBezTo>
                    <a:pt x="123921" y="1586551"/>
                    <a:pt x="108089" y="1644946"/>
                    <a:pt x="72789" y="16305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12" name="Google Shape;4412;p33"/>
            <p:cNvGrpSpPr/>
            <p:nvPr/>
          </p:nvGrpSpPr>
          <p:grpSpPr>
            <a:xfrm>
              <a:off x="15966834" y="6780161"/>
              <a:ext cx="1287316" cy="1584526"/>
              <a:chOff x="15966834" y="6780161"/>
              <a:chExt cx="1287316" cy="1584526"/>
            </a:xfrm>
          </p:grpSpPr>
          <p:sp>
            <p:nvSpPr>
              <p:cNvPr id="4413" name="Google Shape;4413;p33"/>
              <p:cNvSpPr/>
              <p:nvPr/>
            </p:nvSpPr>
            <p:spPr>
              <a:xfrm>
                <a:off x="15978548" y="6780161"/>
                <a:ext cx="1240200" cy="12565"/>
              </a:xfrm>
              <a:custGeom>
                <a:rect b="b" l="l" r="r" t="t"/>
                <a:pathLst>
                  <a:path extrusionOk="0" h="12565" w="1240200">
                    <a:moveTo>
                      <a:pt x="1239605" y="12566"/>
                    </a:moveTo>
                    <a:cubicBezTo>
                      <a:pt x="1239271" y="12569"/>
                      <a:pt x="2198" y="8377"/>
                      <a:pt x="1761" y="8374"/>
                    </a:cubicBezTo>
                    <a:cubicBezTo>
                      <a:pt x="1761" y="-4373"/>
                      <a:pt x="-87506" y="45"/>
                      <a:pt x="1005259" y="4630"/>
                    </a:cubicBezTo>
                    <a:cubicBezTo>
                      <a:pt x="1265315" y="5631"/>
                      <a:pt x="1239299" y="1780"/>
                      <a:pt x="1239605" y="12566"/>
                    </a:cubicBezTo>
                    <a:close/>
                  </a:path>
                </a:pathLst>
              </a:custGeom>
              <a:solidFill>
                <a:srgbClr val="BAAEC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4" name="Google Shape;4414;p33"/>
              <p:cNvSpPr/>
              <p:nvPr/>
            </p:nvSpPr>
            <p:spPr>
              <a:xfrm>
                <a:off x="15978630" y="6922506"/>
                <a:ext cx="1243764" cy="13132"/>
              </a:xfrm>
              <a:custGeom>
                <a:rect b="b" l="l" r="r" t="t"/>
                <a:pathLst>
                  <a:path extrusionOk="0" h="13132" w="1243764">
                    <a:moveTo>
                      <a:pt x="1243088" y="13132"/>
                    </a:moveTo>
                    <a:cubicBezTo>
                      <a:pt x="1242692" y="13139"/>
                      <a:pt x="1668" y="8944"/>
                      <a:pt x="1415" y="8940"/>
                    </a:cubicBezTo>
                    <a:cubicBezTo>
                      <a:pt x="1710" y="-4411"/>
                      <a:pt x="-82755" y="-299"/>
                      <a:pt x="1008540" y="5197"/>
                    </a:cubicBezTo>
                    <a:cubicBezTo>
                      <a:pt x="1268451" y="6194"/>
                      <a:pt x="1243088" y="2214"/>
                      <a:pt x="1243088" y="13132"/>
                    </a:cubicBezTo>
                    <a:close/>
                  </a:path>
                </a:pathLst>
              </a:custGeom>
              <a:solidFill>
                <a:srgbClr val="BAAEC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5" name="Google Shape;4415;p33"/>
              <p:cNvSpPr/>
              <p:nvPr/>
            </p:nvSpPr>
            <p:spPr>
              <a:xfrm>
                <a:off x="15978988" y="7065376"/>
                <a:ext cx="1252029" cy="10396"/>
              </a:xfrm>
              <a:custGeom>
                <a:rect b="b" l="l" r="r" t="t"/>
                <a:pathLst>
                  <a:path extrusionOk="0" h="10396" w="1252029">
                    <a:moveTo>
                      <a:pt x="166196" y="9584"/>
                    </a:moveTo>
                    <a:cubicBezTo>
                      <a:pt x="-23115" y="9584"/>
                      <a:pt x="993" y="12090"/>
                      <a:pt x="993" y="0"/>
                    </a:cubicBezTo>
                    <a:cubicBezTo>
                      <a:pt x="1525202" y="8676"/>
                      <a:pt x="1745859" y="12118"/>
                      <a:pt x="166196" y="9584"/>
                    </a:cubicBezTo>
                    <a:close/>
                  </a:path>
                </a:pathLst>
              </a:custGeom>
              <a:solidFill>
                <a:srgbClr val="BAAEC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6" name="Google Shape;4416;p33"/>
              <p:cNvSpPr/>
              <p:nvPr/>
            </p:nvSpPr>
            <p:spPr>
              <a:xfrm>
                <a:off x="15970747" y="7208725"/>
                <a:ext cx="1256985" cy="12739"/>
              </a:xfrm>
              <a:custGeom>
                <a:rect b="b" l="l" r="r" t="t"/>
                <a:pathLst>
                  <a:path extrusionOk="0" h="12739" w="1256985">
                    <a:moveTo>
                      <a:pt x="1256314" y="12740"/>
                    </a:moveTo>
                    <a:cubicBezTo>
                      <a:pt x="1256043" y="12743"/>
                      <a:pt x="1691" y="8475"/>
                      <a:pt x="1313" y="8471"/>
                    </a:cubicBezTo>
                    <a:cubicBezTo>
                      <a:pt x="1928" y="-4477"/>
                      <a:pt x="-83455" y="87"/>
                      <a:pt x="1023218" y="4728"/>
                    </a:cubicBezTo>
                    <a:cubicBezTo>
                      <a:pt x="1281523" y="5725"/>
                      <a:pt x="1256314" y="1870"/>
                      <a:pt x="1256314" y="12740"/>
                    </a:cubicBezTo>
                    <a:close/>
                  </a:path>
                </a:pathLst>
              </a:custGeom>
              <a:solidFill>
                <a:srgbClr val="BAAEC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7" name="Google Shape;4417;p33"/>
              <p:cNvSpPr/>
              <p:nvPr/>
            </p:nvSpPr>
            <p:spPr>
              <a:xfrm>
                <a:off x="15976534" y="7351657"/>
                <a:ext cx="1254421" cy="12647"/>
              </a:xfrm>
              <a:custGeom>
                <a:rect b="b" l="l" r="r" t="t"/>
                <a:pathLst>
                  <a:path extrusionOk="0" h="12647" w="1254421">
                    <a:moveTo>
                      <a:pt x="1253825" y="12647"/>
                    </a:moveTo>
                    <a:cubicBezTo>
                      <a:pt x="1253519" y="12651"/>
                      <a:pt x="1301" y="8382"/>
                      <a:pt x="936" y="8378"/>
                    </a:cubicBezTo>
                    <a:cubicBezTo>
                      <a:pt x="2857" y="-4427"/>
                      <a:pt x="-83887" y="74"/>
                      <a:pt x="1020861" y="4711"/>
                    </a:cubicBezTo>
                    <a:cubicBezTo>
                      <a:pt x="1279504" y="5709"/>
                      <a:pt x="1253512" y="1944"/>
                      <a:pt x="1253825" y="12647"/>
                    </a:cubicBezTo>
                    <a:close/>
                  </a:path>
                </a:pathLst>
              </a:custGeom>
              <a:solidFill>
                <a:srgbClr val="BAAEC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8" name="Google Shape;4418;p33"/>
              <p:cNvSpPr/>
              <p:nvPr/>
            </p:nvSpPr>
            <p:spPr>
              <a:xfrm>
                <a:off x="15972020" y="7494486"/>
                <a:ext cx="1264838" cy="12729"/>
              </a:xfrm>
              <a:custGeom>
                <a:rect b="b" l="l" r="r" t="t"/>
                <a:pathLst>
                  <a:path extrusionOk="0" h="12729" w="1264838">
                    <a:moveTo>
                      <a:pt x="1264473" y="12730"/>
                    </a:moveTo>
                    <a:cubicBezTo>
                      <a:pt x="1264220" y="12733"/>
                      <a:pt x="31024" y="8590"/>
                      <a:pt x="1690" y="8388"/>
                    </a:cubicBezTo>
                    <a:cubicBezTo>
                      <a:pt x="1405" y="-4498"/>
                      <a:pt x="-85632" y="118"/>
                      <a:pt x="1028741" y="4794"/>
                    </a:cubicBezTo>
                    <a:cubicBezTo>
                      <a:pt x="1290236" y="5795"/>
                      <a:pt x="1263493" y="1943"/>
                      <a:pt x="1264473" y="12730"/>
                    </a:cubicBezTo>
                    <a:close/>
                  </a:path>
                </a:pathLst>
              </a:custGeom>
              <a:solidFill>
                <a:srgbClr val="BAAEC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9" name="Google Shape;4419;p33"/>
              <p:cNvSpPr/>
              <p:nvPr/>
            </p:nvSpPr>
            <p:spPr>
              <a:xfrm>
                <a:off x="15975861" y="7636949"/>
                <a:ext cx="1267455" cy="11588"/>
              </a:xfrm>
              <a:custGeom>
                <a:rect b="b" l="l" r="r" t="t"/>
                <a:pathLst>
                  <a:path extrusionOk="0" h="11588" w="1267455">
                    <a:moveTo>
                      <a:pt x="463050" y="10108"/>
                    </a:moveTo>
                    <a:cubicBezTo>
                      <a:pt x="-42318" y="8165"/>
                      <a:pt x="1126" y="13908"/>
                      <a:pt x="820" y="0"/>
                    </a:cubicBezTo>
                    <a:cubicBezTo>
                      <a:pt x="1351891" y="3758"/>
                      <a:pt x="1797937" y="15740"/>
                      <a:pt x="463050" y="10108"/>
                    </a:cubicBezTo>
                    <a:close/>
                  </a:path>
                </a:pathLst>
              </a:custGeom>
              <a:solidFill>
                <a:srgbClr val="BAAEC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0" name="Google Shape;4420;p33"/>
              <p:cNvSpPr/>
              <p:nvPr/>
            </p:nvSpPr>
            <p:spPr>
              <a:xfrm>
                <a:off x="15975634" y="7780026"/>
                <a:ext cx="1264696" cy="13011"/>
              </a:xfrm>
              <a:custGeom>
                <a:rect b="b" l="l" r="r" t="t"/>
                <a:pathLst>
                  <a:path extrusionOk="0" h="13011" w="1264696">
                    <a:moveTo>
                      <a:pt x="1264027" y="13012"/>
                    </a:moveTo>
                    <a:cubicBezTo>
                      <a:pt x="1263773" y="13015"/>
                      <a:pt x="28580" y="8855"/>
                      <a:pt x="1504" y="8670"/>
                    </a:cubicBezTo>
                    <a:cubicBezTo>
                      <a:pt x="1504" y="-4848"/>
                      <a:pt x="-83875" y="321"/>
                      <a:pt x="1031922" y="5003"/>
                    </a:cubicBezTo>
                    <a:cubicBezTo>
                      <a:pt x="1289133" y="6247"/>
                      <a:pt x="1264027" y="1687"/>
                      <a:pt x="1264027" y="13012"/>
                    </a:cubicBezTo>
                    <a:close/>
                  </a:path>
                </a:pathLst>
              </a:custGeom>
              <a:solidFill>
                <a:srgbClr val="BAAEC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1" name="Google Shape;4421;p33"/>
              <p:cNvSpPr/>
              <p:nvPr/>
            </p:nvSpPr>
            <p:spPr>
              <a:xfrm>
                <a:off x="15971883" y="7922742"/>
                <a:ext cx="1274200" cy="13208"/>
              </a:xfrm>
              <a:custGeom>
                <a:rect b="b" l="l" r="r" t="t"/>
                <a:pathLst>
                  <a:path extrusionOk="0" h="13208" w="1274200">
                    <a:moveTo>
                      <a:pt x="1273915" y="13208"/>
                    </a:moveTo>
                    <a:cubicBezTo>
                      <a:pt x="1273661" y="13212"/>
                      <a:pt x="23837" y="9012"/>
                      <a:pt x="1299" y="8866"/>
                    </a:cubicBezTo>
                    <a:cubicBezTo>
                      <a:pt x="1948" y="-5125"/>
                      <a:pt x="-84185" y="486"/>
                      <a:pt x="1039103" y="5199"/>
                    </a:cubicBezTo>
                    <a:cubicBezTo>
                      <a:pt x="1299500" y="6200"/>
                      <a:pt x="1272716" y="2338"/>
                      <a:pt x="1273915" y="13208"/>
                    </a:cubicBezTo>
                    <a:close/>
                  </a:path>
                </a:pathLst>
              </a:custGeom>
              <a:solidFill>
                <a:srgbClr val="BAAEC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2" name="Google Shape;4422;p33"/>
              <p:cNvSpPr/>
              <p:nvPr/>
            </p:nvSpPr>
            <p:spPr>
              <a:xfrm>
                <a:off x="15972134" y="8065538"/>
                <a:ext cx="1282016" cy="11813"/>
              </a:xfrm>
              <a:custGeom>
                <a:rect b="b" l="l" r="r" t="t"/>
                <a:pathLst>
                  <a:path extrusionOk="0" h="11813" w="1282016">
                    <a:moveTo>
                      <a:pt x="477001" y="10181"/>
                    </a:moveTo>
                    <a:cubicBezTo>
                      <a:pt x="-50137" y="8158"/>
                      <a:pt x="1377" y="14377"/>
                      <a:pt x="1377" y="0"/>
                    </a:cubicBezTo>
                    <a:cubicBezTo>
                      <a:pt x="1344283" y="5176"/>
                      <a:pt x="1830910" y="15896"/>
                      <a:pt x="477001" y="10181"/>
                    </a:cubicBezTo>
                    <a:close/>
                  </a:path>
                </a:pathLst>
              </a:custGeom>
              <a:solidFill>
                <a:srgbClr val="BAAEC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3" name="Google Shape;4423;p33"/>
              <p:cNvSpPr/>
              <p:nvPr/>
            </p:nvSpPr>
            <p:spPr>
              <a:xfrm>
                <a:off x="15966834" y="8208777"/>
                <a:ext cx="1287167" cy="12922"/>
              </a:xfrm>
              <a:custGeom>
                <a:rect b="b" l="l" r="r" t="t"/>
                <a:pathLst>
                  <a:path extrusionOk="0" h="12922" w="1287167">
                    <a:moveTo>
                      <a:pt x="1286684" y="12923"/>
                    </a:moveTo>
                    <a:cubicBezTo>
                      <a:pt x="1286420" y="12926"/>
                      <a:pt x="54583" y="8880"/>
                      <a:pt x="1598" y="8432"/>
                    </a:cubicBezTo>
                    <a:cubicBezTo>
                      <a:pt x="1598" y="-4659"/>
                      <a:pt x="-86789" y="214"/>
                      <a:pt x="1050952" y="4987"/>
                    </a:cubicBezTo>
                    <a:cubicBezTo>
                      <a:pt x="1312370" y="5988"/>
                      <a:pt x="1286069" y="2133"/>
                      <a:pt x="1286684" y="12923"/>
                    </a:cubicBezTo>
                    <a:close/>
                  </a:path>
                </a:pathLst>
              </a:custGeom>
              <a:solidFill>
                <a:srgbClr val="BAAEC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4" name="Google Shape;4424;p33"/>
              <p:cNvSpPr/>
              <p:nvPr/>
            </p:nvSpPr>
            <p:spPr>
              <a:xfrm>
                <a:off x="15971141" y="8351330"/>
                <a:ext cx="1281386" cy="13357"/>
              </a:xfrm>
              <a:custGeom>
                <a:rect b="b" l="l" r="r" t="t"/>
                <a:pathLst>
                  <a:path extrusionOk="0" h="13357" w="1281386">
                    <a:moveTo>
                      <a:pt x="1280925" y="13358"/>
                    </a:moveTo>
                    <a:cubicBezTo>
                      <a:pt x="1280674" y="13361"/>
                      <a:pt x="35235" y="9072"/>
                      <a:pt x="1645" y="8790"/>
                    </a:cubicBezTo>
                    <a:cubicBezTo>
                      <a:pt x="1332" y="-4336"/>
                      <a:pt x="-85663" y="-373"/>
                      <a:pt x="1050008" y="5345"/>
                    </a:cubicBezTo>
                    <a:cubicBezTo>
                      <a:pt x="1306201" y="6346"/>
                      <a:pt x="1280268" y="2200"/>
                      <a:pt x="1280925" y="13358"/>
                    </a:cubicBezTo>
                    <a:close/>
                  </a:path>
                </a:pathLst>
              </a:custGeom>
              <a:solidFill>
                <a:srgbClr val="BAAEC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25" name="Google Shape;4425;p33"/>
            <p:cNvSpPr/>
            <p:nvPr/>
          </p:nvSpPr>
          <p:spPr>
            <a:xfrm>
              <a:off x="16136406" y="6704838"/>
              <a:ext cx="34570" cy="1721314"/>
            </a:xfrm>
            <a:custGeom>
              <a:rect b="b" l="l" r="r" t="t"/>
              <a:pathLst>
                <a:path extrusionOk="0" h="1721314" w="34570">
                  <a:moveTo>
                    <a:pt x="34571" y="1721315"/>
                  </a:moveTo>
                  <a:cubicBezTo>
                    <a:pt x="15490" y="1721315"/>
                    <a:pt x="-14553" y="726968"/>
                    <a:pt x="8114" y="0"/>
                  </a:cubicBezTo>
                  <a:cubicBezTo>
                    <a:pt x="27431" y="-587"/>
                    <a:pt x="-19108" y="670694"/>
                    <a:pt x="34571" y="1721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26" name="Google Shape;4426;p33"/>
          <p:cNvGrpSpPr/>
          <p:nvPr/>
        </p:nvGrpSpPr>
        <p:grpSpPr>
          <a:xfrm>
            <a:off x="7256777" y="1492763"/>
            <a:ext cx="1254342" cy="409308"/>
            <a:chOff x="14513553" y="2985527"/>
            <a:chExt cx="2508683" cy="818616"/>
          </a:xfrm>
        </p:grpSpPr>
        <p:sp>
          <p:nvSpPr>
            <p:cNvPr id="4427" name="Google Shape;4427;p33"/>
            <p:cNvSpPr/>
            <p:nvPr/>
          </p:nvSpPr>
          <p:spPr>
            <a:xfrm>
              <a:off x="14513553" y="2985527"/>
              <a:ext cx="2508683" cy="818616"/>
            </a:xfrm>
            <a:custGeom>
              <a:rect b="b" l="l" r="r" t="t"/>
              <a:pathLst>
                <a:path extrusionOk="0" h="818616" w="2508683">
                  <a:moveTo>
                    <a:pt x="2502924" y="764188"/>
                  </a:moveTo>
                  <a:cubicBezTo>
                    <a:pt x="2488875" y="750120"/>
                    <a:pt x="2472619" y="738155"/>
                    <a:pt x="2459122" y="723536"/>
                  </a:cubicBezTo>
                  <a:cubicBezTo>
                    <a:pt x="2473974" y="706965"/>
                    <a:pt x="2501620" y="693498"/>
                    <a:pt x="2499161" y="667966"/>
                  </a:cubicBezTo>
                  <a:cubicBezTo>
                    <a:pt x="2497305" y="653298"/>
                    <a:pt x="2470662" y="639380"/>
                    <a:pt x="2455309" y="610293"/>
                  </a:cubicBezTo>
                  <a:cubicBezTo>
                    <a:pt x="2529818" y="533046"/>
                    <a:pt x="2520235" y="552720"/>
                    <a:pt x="2450893" y="468264"/>
                  </a:cubicBezTo>
                  <a:cubicBezTo>
                    <a:pt x="2461580" y="448388"/>
                    <a:pt x="2482804" y="429415"/>
                    <a:pt x="2480346" y="405384"/>
                  </a:cubicBezTo>
                  <a:cubicBezTo>
                    <a:pt x="2468555" y="376147"/>
                    <a:pt x="2440256" y="349063"/>
                    <a:pt x="2441360" y="314469"/>
                  </a:cubicBezTo>
                  <a:cubicBezTo>
                    <a:pt x="2463708" y="290839"/>
                    <a:pt x="2472147" y="273497"/>
                    <a:pt x="2471836" y="257652"/>
                  </a:cubicBezTo>
                  <a:cubicBezTo>
                    <a:pt x="2437692" y="320076"/>
                    <a:pt x="2340865" y="327075"/>
                    <a:pt x="2301443" y="262448"/>
                  </a:cubicBezTo>
                  <a:cubicBezTo>
                    <a:pt x="2269793" y="210568"/>
                    <a:pt x="2293084" y="149811"/>
                    <a:pt x="2353866" y="130281"/>
                  </a:cubicBezTo>
                  <a:cubicBezTo>
                    <a:pt x="2395295" y="116970"/>
                    <a:pt x="2430322" y="123042"/>
                    <a:pt x="2453894" y="140459"/>
                  </a:cubicBezTo>
                  <a:cubicBezTo>
                    <a:pt x="2459890" y="129035"/>
                    <a:pt x="2463256" y="117145"/>
                    <a:pt x="2458871" y="104354"/>
                  </a:cubicBezTo>
                  <a:cubicBezTo>
                    <a:pt x="2448836" y="90686"/>
                    <a:pt x="2432680" y="82426"/>
                    <a:pt x="2421090" y="69960"/>
                  </a:cubicBezTo>
                  <a:cubicBezTo>
                    <a:pt x="2425806" y="55442"/>
                    <a:pt x="2433734" y="40473"/>
                    <a:pt x="2438500" y="25404"/>
                  </a:cubicBezTo>
                  <a:cubicBezTo>
                    <a:pt x="2442765" y="10385"/>
                    <a:pt x="2428014" y="-1330"/>
                    <a:pt x="2414065" y="122"/>
                  </a:cubicBezTo>
                  <a:cubicBezTo>
                    <a:pt x="1405907" y="16593"/>
                    <a:pt x="708982" y="15341"/>
                    <a:pt x="708631" y="15341"/>
                  </a:cubicBezTo>
                  <a:cubicBezTo>
                    <a:pt x="642451" y="13589"/>
                    <a:pt x="576220" y="14340"/>
                    <a:pt x="510492" y="22700"/>
                  </a:cubicBezTo>
                  <a:cubicBezTo>
                    <a:pt x="412601" y="28157"/>
                    <a:pt x="9298" y="20347"/>
                    <a:pt x="367" y="72914"/>
                  </a:cubicBezTo>
                  <a:cubicBezTo>
                    <a:pt x="-2242" y="85630"/>
                    <a:pt x="9197" y="88183"/>
                    <a:pt x="30622" y="132840"/>
                  </a:cubicBezTo>
                  <a:cubicBezTo>
                    <a:pt x="49588" y="162077"/>
                    <a:pt x="-13933" y="202027"/>
                    <a:pt x="12158" y="233567"/>
                  </a:cubicBezTo>
                  <a:cubicBezTo>
                    <a:pt x="28916" y="254694"/>
                    <a:pt x="51796" y="270313"/>
                    <a:pt x="68052" y="291791"/>
                  </a:cubicBezTo>
                  <a:cubicBezTo>
                    <a:pt x="29468" y="388363"/>
                    <a:pt x="48183" y="353418"/>
                    <a:pt x="86918" y="436724"/>
                  </a:cubicBezTo>
                  <a:cubicBezTo>
                    <a:pt x="86045" y="438085"/>
                    <a:pt x="84996" y="439582"/>
                    <a:pt x="83832" y="441174"/>
                  </a:cubicBezTo>
                  <a:cubicBezTo>
                    <a:pt x="103285" y="436609"/>
                    <a:pt x="126290" y="437450"/>
                    <a:pt x="151723" y="445620"/>
                  </a:cubicBezTo>
                  <a:cubicBezTo>
                    <a:pt x="212505" y="465150"/>
                    <a:pt x="235796" y="525907"/>
                    <a:pt x="204146" y="577787"/>
                  </a:cubicBezTo>
                  <a:cubicBezTo>
                    <a:pt x="174653" y="626138"/>
                    <a:pt x="113029" y="634384"/>
                    <a:pt x="69557" y="609347"/>
                  </a:cubicBezTo>
                  <a:cubicBezTo>
                    <a:pt x="52312" y="635585"/>
                    <a:pt x="37145" y="650694"/>
                    <a:pt x="42513" y="668221"/>
                  </a:cubicBezTo>
                  <a:cubicBezTo>
                    <a:pt x="49538" y="681288"/>
                    <a:pt x="61730" y="690550"/>
                    <a:pt x="67952" y="705018"/>
                  </a:cubicBezTo>
                  <a:cubicBezTo>
                    <a:pt x="27451" y="829946"/>
                    <a:pt x="58328" y="801595"/>
                    <a:pt x="175140" y="806997"/>
                  </a:cubicBezTo>
                  <a:cubicBezTo>
                    <a:pt x="173715" y="805735"/>
                    <a:pt x="171748" y="804108"/>
                    <a:pt x="169089" y="801605"/>
                  </a:cubicBezTo>
                  <a:cubicBezTo>
                    <a:pt x="157102" y="790461"/>
                    <a:pt x="161487" y="785740"/>
                    <a:pt x="164954" y="785740"/>
                  </a:cubicBezTo>
                  <a:cubicBezTo>
                    <a:pt x="191010" y="786381"/>
                    <a:pt x="186434" y="791112"/>
                    <a:pt x="191793" y="774000"/>
                  </a:cubicBezTo>
                  <a:cubicBezTo>
                    <a:pt x="193263" y="769690"/>
                    <a:pt x="198596" y="770150"/>
                    <a:pt x="200157" y="774000"/>
                  </a:cubicBezTo>
                  <a:cubicBezTo>
                    <a:pt x="202179" y="779042"/>
                    <a:pt x="204201" y="784088"/>
                    <a:pt x="206133" y="789224"/>
                  </a:cubicBezTo>
                  <a:cubicBezTo>
                    <a:pt x="217698" y="790811"/>
                    <a:pt x="240246" y="792809"/>
                    <a:pt x="230949" y="799768"/>
                  </a:cubicBezTo>
                  <a:cubicBezTo>
                    <a:pt x="225008" y="804138"/>
                    <a:pt x="221080" y="806676"/>
                    <a:pt x="218521" y="808479"/>
                  </a:cubicBezTo>
                  <a:cubicBezTo>
                    <a:pt x="288103" y="810081"/>
                    <a:pt x="357690" y="807768"/>
                    <a:pt x="427097" y="805395"/>
                  </a:cubicBezTo>
                  <a:cubicBezTo>
                    <a:pt x="466955" y="804038"/>
                    <a:pt x="501877" y="803177"/>
                    <a:pt x="532779" y="802712"/>
                  </a:cubicBezTo>
                  <a:cubicBezTo>
                    <a:pt x="543863" y="784118"/>
                    <a:pt x="562543" y="769019"/>
                    <a:pt x="587635" y="760959"/>
                  </a:cubicBezTo>
                  <a:cubicBezTo>
                    <a:pt x="650273" y="740838"/>
                    <a:pt x="698315" y="764934"/>
                    <a:pt x="714135" y="805745"/>
                  </a:cubicBezTo>
                  <a:cubicBezTo>
                    <a:pt x="768665" y="809215"/>
                    <a:pt x="799076" y="814221"/>
                    <a:pt x="847509" y="815608"/>
                  </a:cubicBezTo>
                  <a:cubicBezTo>
                    <a:pt x="909059" y="817195"/>
                    <a:pt x="980818" y="818086"/>
                    <a:pt x="1059186" y="818441"/>
                  </a:cubicBezTo>
                  <a:cubicBezTo>
                    <a:pt x="1062758" y="808354"/>
                    <a:pt x="1062116" y="810932"/>
                    <a:pt x="1052197" y="801605"/>
                  </a:cubicBezTo>
                  <a:cubicBezTo>
                    <a:pt x="1040210" y="790461"/>
                    <a:pt x="1044595" y="785740"/>
                    <a:pt x="1048062" y="785740"/>
                  </a:cubicBezTo>
                  <a:cubicBezTo>
                    <a:pt x="1074118" y="786381"/>
                    <a:pt x="1069542" y="791112"/>
                    <a:pt x="1074901" y="774000"/>
                  </a:cubicBezTo>
                  <a:cubicBezTo>
                    <a:pt x="1076371" y="769690"/>
                    <a:pt x="1081704" y="770150"/>
                    <a:pt x="1083265" y="774000"/>
                  </a:cubicBezTo>
                  <a:cubicBezTo>
                    <a:pt x="1085287" y="779042"/>
                    <a:pt x="1087309" y="784088"/>
                    <a:pt x="1089240" y="789224"/>
                  </a:cubicBezTo>
                  <a:cubicBezTo>
                    <a:pt x="1100806" y="790811"/>
                    <a:pt x="1123354" y="792809"/>
                    <a:pt x="1114057" y="799768"/>
                  </a:cubicBezTo>
                  <a:cubicBezTo>
                    <a:pt x="1096310" y="812829"/>
                    <a:pt x="1096064" y="809770"/>
                    <a:pt x="1099085" y="818572"/>
                  </a:cubicBezTo>
                  <a:cubicBezTo>
                    <a:pt x="1195776" y="818782"/>
                    <a:pt x="1301168" y="818246"/>
                    <a:pt x="1409053" y="817225"/>
                  </a:cubicBezTo>
                  <a:cubicBezTo>
                    <a:pt x="1418060" y="792083"/>
                    <a:pt x="1439404" y="771026"/>
                    <a:pt x="1470758" y="760954"/>
                  </a:cubicBezTo>
                  <a:cubicBezTo>
                    <a:pt x="1537992" y="739356"/>
                    <a:pt x="1588437" y="768688"/>
                    <a:pt x="1600228" y="814977"/>
                  </a:cubicBezTo>
                  <a:cubicBezTo>
                    <a:pt x="1718681" y="813340"/>
                    <a:pt x="1835773" y="811307"/>
                    <a:pt x="1943503" y="809215"/>
                  </a:cubicBezTo>
                  <a:cubicBezTo>
                    <a:pt x="1942339" y="807598"/>
                    <a:pt x="1939790" y="805815"/>
                    <a:pt x="1935309" y="801605"/>
                  </a:cubicBezTo>
                  <a:cubicBezTo>
                    <a:pt x="1923323" y="790461"/>
                    <a:pt x="1927708" y="785740"/>
                    <a:pt x="1931175" y="785740"/>
                  </a:cubicBezTo>
                  <a:cubicBezTo>
                    <a:pt x="1957231" y="786381"/>
                    <a:pt x="1952655" y="791112"/>
                    <a:pt x="1958013" y="774000"/>
                  </a:cubicBezTo>
                  <a:cubicBezTo>
                    <a:pt x="1959483" y="769690"/>
                    <a:pt x="1964817" y="770150"/>
                    <a:pt x="1966377" y="774000"/>
                  </a:cubicBezTo>
                  <a:cubicBezTo>
                    <a:pt x="1968399" y="779042"/>
                    <a:pt x="1970422" y="784088"/>
                    <a:pt x="1972353" y="789224"/>
                  </a:cubicBezTo>
                  <a:cubicBezTo>
                    <a:pt x="1983918" y="790811"/>
                    <a:pt x="2006467" y="792809"/>
                    <a:pt x="1997170" y="799768"/>
                  </a:cubicBezTo>
                  <a:cubicBezTo>
                    <a:pt x="1991314" y="804078"/>
                    <a:pt x="1987411" y="806601"/>
                    <a:pt x="1984857" y="808399"/>
                  </a:cubicBezTo>
                  <a:cubicBezTo>
                    <a:pt x="2108587" y="805926"/>
                    <a:pt x="2217898" y="803427"/>
                    <a:pt x="2299747" y="801460"/>
                  </a:cubicBezTo>
                  <a:cubicBezTo>
                    <a:pt x="2310916" y="783442"/>
                    <a:pt x="2329330" y="768839"/>
                    <a:pt x="2353866" y="760954"/>
                  </a:cubicBezTo>
                  <a:cubicBezTo>
                    <a:pt x="2411732" y="742365"/>
                    <a:pt x="2457155" y="761514"/>
                    <a:pt x="2476216" y="796724"/>
                  </a:cubicBezTo>
                  <a:cubicBezTo>
                    <a:pt x="2497460" y="794291"/>
                    <a:pt x="2519382" y="786416"/>
                    <a:pt x="2502924" y="764188"/>
                  </a:cubicBezTo>
                  <a:close/>
                  <a:moveTo>
                    <a:pt x="230949" y="169090"/>
                  </a:moveTo>
                  <a:cubicBezTo>
                    <a:pt x="210197" y="184365"/>
                    <a:pt x="213358" y="177541"/>
                    <a:pt x="217713" y="193486"/>
                  </a:cubicBezTo>
                  <a:cubicBezTo>
                    <a:pt x="227221" y="227890"/>
                    <a:pt x="220949" y="219604"/>
                    <a:pt x="194552" y="194953"/>
                  </a:cubicBezTo>
                  <a:cubicBezTo>
                    <a:pt x="188672" y="198988"/>
                    <a:pt x="182696" y="203113"/>
                    <a:pt x="176720" y="207058"/>
                  </a:cubicBezTo>
                  <a:cubicBezTo>
                    <a:pt x="173961" y="208891"/>
                    <a:pt x="170564" y="205867"/>
                    <a:pt x="171296" y="202933"/>
                  </a:cubicBezTo>
                  <a:cubicBezTo>
                    <a:pt x="179058" y="174637"/>
                    <a:pt x="182305" y="183353"/>
                    <a:pt x="169089" y="170928"/>
                  </a:cubicBezTo>
                  <a:cubicBezTo>
                    <a:pt x="157102" y="159784"/>
                    <a:pt x="161487" y="155063"/>
                    <a:pt x="164954" y="155063"/>
                  </a:cubicBezTo>
                  <a:cubicBezTo>
                    <a:pt x="191010" y="155703"/>
                    <a:pt x="186434" y="160434"/>
                    <a:pt x="191793" y="143323"/>
                  </a:cubicBezTo>
                  <a:cubicBezTo>
                    <a:pt x="193263" y="139012"/>
                    <a:pt x="198596" y="139473"/>
                    <a:pt x="200157" y="143323"/>
                  </a:cubicBezTo>
                  <a:cubicBezTo>
                    <a:pt x="202179" y="148364"/>
                    <a:pt x="204201" y="153411"/>
                    <a:pt x="206133" y="158547"/>
                  </a:cubicBezTo>
                  <a:cubicBezTo>
                    <a:pt x="217698" y="160134"/>
                    <a:pt x="240246" y="162132"/>
                    <a:pt x="230949" y="169090"/>
                  </a:cubicBezTo>
                  <a:close/>
                  <a:moveTo>
                    <a:pt x="570280" y="486261"/>
                  </a:moveTo>
                  <a:cubicBezTo>
                    <a:pt x="557064" y="498687"/>
                    <a:pt x="560310" y="489971"/>
                    <a:pt x="568072" y="518267"/>
                  </a:cubicBezTo>
                  <a:cubicBezTo>
                    <a:pt x="568805" y="521201"/>
                    <a:pt x="565408" y="524224"/>
                    <a:pt x="562648" y="522392"/>
                  </a:cubicBezTo>
                  <a:cubicBezTo>
                    <a:pt x="556672" y="518447"/>
                    <a:pt x="550697" y="514322"/>
                    <a:pt x="544816" y="510287"/>
                  </a:cubicBezTo>
                  <a:cubicBezTo>
                    <a:pt x="518419" y="534938"/>
                    <a:pt x="512147" y="543223"/>
                    <a:pt x="521656" y="508820"/>
                  </a:cubicBezTo>
                  <a:cubicBezTo>
                    <a:pt x="526011" y="492875"/>
                    <a:pt x="529172" y="499698"/>
                    <a:pt x="508419" y="484424"/>
                  </a:cubicBezTo>
                  <a:cubicBezTo>
                    <a:pt x="499117" y="477465"/>
                    <a:pt x="521666" y="475468"/>
                    <a:pt x="533236" y="473881"/>
                  </a:cubicBezTo>
                  <a:cubicBezTo>
                    <a:pt x="535168" y="468744"/>
                    <a:pt x="537190" y="463698"/>
                    <a:pt x="539212" y="458656"/>
                  </a:cubicBezTo>
                  <a:cubicBezTo>
                    <a:pt x="540772" y="454807"/>
                    <a:pt x="546106" y="454346"/>
                    <a:pt x="547576" y="458656"/>
                  </a:cubicBezTo>
                  <a:cubicBezTo>
                    <a:pt x="552934" y="475768"/>
                    <a:pt x="548358" y="471037"/>
                    <a:pt x="574414" y="470396"/>
                  </a:cubicBezTo>
                  <a:cubicBezTo>
                    <a:pt x="577881" y="470396"/>
                    <a:pt x="582266" y="475117"/>
                    <a:pt x="570280" y="486261"/>
                  </a:cubicBezTo>
                  <a:close/>
                  <a:moveTo>
                    <a:pt x="706203" y="256626"/>
                  </a:moveTo>
                  <a:cubicBezTo>
                    <a:pt x="672576" y="320016"/>
                    <a:pt x="574861" y="327431"/>
                    <a:pt x="535218" y="262443"/>
                  </a:cubicBezTo>
                  <a:cubicBezTo>
                    <a:pt x="503573" y="210563"/>
                    <a:pt x="526864" y="149806"/>
                    <a:pt x="587640" y="130276"/>
                  </a:cubicBezTo>
                  <a:cubicBezTo>
                    <a:pt x="686208" y="98611"/>
                    <a:pt x="748771" y="176385"/>
                    <a:pt x="706203" y="256626"/>
                  </a:cubicBezTo>
                  <a:close/>
                  <a:moveTo>
                    <a:pt x="1087259" y="577782"/>
                  </a:moveTo>
                  <a:cubicBezTo>
                    <a:pt x="1047616" y="642769"/>
                    <a:pt x="949901" y="635355"/>
                    <a:pt x="916274" y="571965"/>
                  </a:cubicBezTo>
                  <a:cubicBezTo>
                    <a:pt x="873705" y="491723"/>
                    <a:pt x="936268" y="413950"/>
                    <a:pt x="1034836" y="445615"/>
                  </a:cubicBezTo>
                  <a:cubicBezTo>
                    <a:pt x="1095618" y="465145"/>
                    <a:pt x="1118909" y="525902"/>
                    <a:pt x="1087259" y="577782"/>
                  </a:cubicBezTo>
                  <a:close/>
                  <a:moveTo>
                    <a:pt x="1114062" y="169090"/>
                  </a:moveTo>
                  <a:cubicBezTo>
                    <a:pt x="1093310" y="184365"/>
                    <a:pt x="1096471" y="177541"/>
                    <a:pt x="1100826" y="193486"/>
                  </a:cubicBezTo>
                  <a:cubicBezTo>
                    <a:pt x="1110334" y="227890"/>
                    <a:pt x="1104062" y="219604"/>
                    <a:pt x="1077665" y="194953"/>
                  </a:cubicBezTo>
                  <a:cubicBezTo>
                    <a:pt x="1071785" y="198988"/>
                    <a:pt x="1065809" y="203113"/>
                    <a:pt x="1059833" y="207058"/>
                  </a:cubicBezTo>
                  <a:cubicBezTo>
                    <a:pt x="1057074" y="208891"/>
                    <a:pt x="1053677" y="205867"/>
                    <a:pt x="1054409" y="202933"/>
                  </a:cubicBezTo>
                  <a:cubicBezTo>
                    <a:pt x="1062171" y="174637"/>
                    <a:pt x="1065418" y="183353"/>
                    <a:pt x="1052202" y="170928"/>
                  </a:cubicBezTo>
                  <a:cubicBezTo>
                    <a:pt x="1040215" y="159784"/>
                    <a:pt x="1044600" y="155063"/>
                    <a:pt x="1048067" y="155063"/>
                  </a:cubicBezTo>
                  <a:cubicBezTo>
                    <a:pt x="1074123" y="155703"/>
                    <a:pt x="1069547" y="160434"/>
                    <a:pt x="1074906" y="143323"/>
                  </a:cubicBezTo>
                  <a:cubicBezTo>
                    <a:pt x="1076376" y="139012"/>
                    <a:pt x="1081709" y="139473"/>
                    <a:pt x="1083270" y="143323"/>
                  </a:cubicBezTo>
                  <a:cubicBezTo>
                    <a:pt x="1085292" y="148364"/>
                    <a:pt x="1087314" y="153411"/>
                    <a:pt x="1089246" y="158547"/>
                  </a:cubicBezTo>
                  <a:cubicBezTo>
                    <a:pt x="1100811" y="160134"/>
                    <a:pt x="1123359" y="162132"/>
                    <a:pt x="1114062" y="169090"/>
                  </a:cubicBezTo>
                  <a:close/>
                  <a:moveTo>
                    <a:pt x="1453397" y="486261"/>
                  </a:moveTo>
                  <a:cubicBezTo>
                    <a:pt x="1440181" y="498687"/>
                    <a:pt x="1443428" y="489971"/>
                    <a:pt x="1451190" y="518267"/>
                  </a:cubicBezTo>
                  <a:cubicBezTo>
                    <a:pt x="1451922" y="521201"/>
                    <a:pt x="1448521" y="524224"/>
                    <a:pt x="1445766" y="522392"/>
                  </a:cubicBezTo>
                  <a:cubicBezTo>
                    <a:pt x="1439790" y="518447"/>
                    <a:pt x="1433814" y="514322"/>
                    <a:pt x="1427934" y="510287"/>
                  </a:cubicBezTo>
                  <a:cubicBezTo>
                    <a:pt x="1401537" y="534938"/>
                    <a:pt x="1395265" y="543223"/>
                    <a:pt x="1404773" y="508820"/>
                  </a:cubicBezTo>
                  <a:cubicBezTo>
                    <a:pt x="1409128" y="492875"/>
                    <a:pt x="1412289" y="499698"/>
                    <a:pt x="1391537" y="484424"/>
                  </a:cubicBezTo>
                  <a:cubicBezTo>
                    <a:pt x="1382240" y="477465"/>
                    <a:pt x="1404788" y="475468"/>
                    <a:pt x="1416354" y="473881"/>
                  </a:cubicBezTo>
                  <a:cubicBezTo>
                    <a:pt x="1418285" y="468744"/>
                    <a:pt x="1420307" y="463698"/>
                    <a:pt x="1422329" y="458656"/>
                  </a:cubicBezTo>
                  <a:cubicBezTo>
                    <a:pt x="1423890" y="454807"/>
                    <a:pt x="1429223" y="454346"/>
                    <a:pt x="1430694" y="458656"/>
                  </a:cubicBezTo>
                  <a:cubicBezTo>
                    <a:pt x="1436052" y="475768"/>
                    <a:pt x="1431476" y="471037"/>
                    <a:pt x="1457532" y="470396"/>
                  </a:cubicBezTo>
                  <a:cubicBezTo>
                    <a:pt x="1460999" y="470396"/>
                    <a:pt x="1465384" y="475117"/>
                    <a:pt x="1453397" y="486261"/>
                  </a:cubicBezTo>
                  <a:close/>
                  <a:moveTo>
                    <a:pt x="1589325" y="256626"/>
                  </a:moveTo>
                  <a:cubicBezTo>
                    <a:pt x="1555698" y="320016"/>
                    <a:pt x="1457983" y="327431"/>
                    <a:pt x="1418341" y="262443"/>
                  </a:cubicBezTo>
                  <a:cubicBezTo>
                    <a:pt x="1386690" y="210563"/>
                    <a:pt x="1409981" y="149806"/>
                    <a:pt x="1470763" y="130276"/>
                  </a:cubicBezTo>
                  <a:cubicBezTo>
                    <a:pt x="1569331" y="98611"/>
                    <a:pt x="1631894" y="176385"/>
                    <a:pt x="1589325" y="256626"/>
                  </a:cubicBezTo>
                  <a:close/>
                  <a:moveTo>
                    <a:pt x="1970371" y="577782"/>
                  </a:moveTo>
                  <a:cubicBezTo>
                    <a:pt x="1930728" y="642769"/>
                    <a:pt x="1833013" y="635355"/>
                    <a:pt x="1799386" y="571965"/>
                  </a:cubicBezTo>
                  <a:cubicBezTo>
                    <a:pt x="1756818" y="491723"/>
                    <a:pt x="1819381" y="413950"/>
                    <a:pt x="1917949" y="445615"/>
                  </a:cubicBezTo>
                  <a:cubicBezTo>
                    <a:pt x="1978730" y="465145"/>
                    <a:pt x="2002021" y="525902"/>
                    <a:pt x="1970371" y="577782"/>
                  </a:cubicBezTo>
                  <a:close/>
                  <a:moveTo>
                    <a:pt x="1997175" y="169090"/>
                  </a:moveTo>
                  <a:cubicBezTo>
                    <a:pt x="1976422" y="184365"/>
                    <a:pt x="1979583" y="177541"/>
                    <a:pt x="1983939" y="193486"/>
                  </a:cubicBezTo>
                  <a:cubicBezTo>
                    <a:pt x="1993447" y="227890"/>
                    <a:pt x="1987175" y="219604"/>
                    <a:pt x="1960778" y="194953"/>
                  </a:cubicBezTo>
                  <a:cubicBezTo>
                    <a:pt x="1954898" y="198988"/>
                    <a:pt x="1948922" y="203113"/>
                    <a:pt x="1942946" y="207058"/>
                  </a:cubicBezTo>
                  <a:cubicBezTo>
                    <a:pt x="1940186" y="208891"/>
                    <a:pt x="1936789" y="205867"/>
                    <a:pt x="1937522" y="202933"/>
                  </a:cubicBezTo>
                  <a:cubicBezTo>
                    <a:pt x="1945284" y="174637"/>
                    <a:pt x="1948530" y="183353"/>
                    <a:pt x="1935314" y="170928"/>
                  </a:cubicBezTo>
                  <a:cubicBezTo>
                    <a:pt x="1923328" y="159784"/>
                    <a:pt x="1927713" y="155063"/>
                    <a:pt x="1931180" y="155063"/>
                  </a:cubicBezTo>
                  <a:cubicBezTo>
                    <a:pt x="1957236" y="155703"/>
                    <a:pt x="1952660" y="160434"/>
                    <a:pt x="1958018" y="143323"/>
                  </a:cubicBezTo>
                  <a:cubicBezTo>
                    <a:pt x="1959488" y="139012"/>
                    <a:pt x="1964822" y="139473"/>
                    <a:pt x="1966382" y="143323"/>
                  </a:cubicBezTo>
                  <a:cubicBezTo>
                    <a:pt x="1968404" y="148364"/>
                    <a:pt x="1970427" y="153411"/>
                    <a:pt x="1972358" y="158547"/>
                  </a:cubicBezTo>
                  <a:cubicBezTo>
                    <a:pt x="1983924" y="160134"/>
                    <a:pt x="2006472" y="162132"/>
                    <a:pt x="1997175" y="169090"/>
                  </a:cubicBezTo>
                  <a:close/>
                  <a:moveTo>
                    <a:pt x="2336500" y="486261"/>
                  </a:moveTo>
                  <a:cubicBezTo>
                    <a:pt x="2323284" y="498687"/>
                    <a:pt x="2326531" y="489971"/>
                    <a:pt x="2334293" y="518267"/>
                  </a:cubicBezTo>
                  <a:cubicBezTo>
                    <a:pt x="2335025" y="521201"/>
                    <a:pt x="2331628" y="524224"/>
                    <a:pt x="2328869" y="522392"/>
                  </a:cubicBezTo>
                  <a:cubicBezTo>
                    <a:pt x="2322893" y="518447"/>
                    <a:pt x="2316917" y="514322"/>
                    <a:pt x="2311037" y="510287"/>
                  </a:cubicBezTo>
                  <a:cubicBezTo>
                    <a:pt x="2284640" y="534938"/>
                    <a:pt x="2278368" y="543223"/>
                    <a:pt x="2287876" y="508820"/>
                  </a:cubicBezTo>
                  <a:cubicBezTo>
                    <a:pt x="2292231" y="492875"/>
                    <a:pt x="2295392" y="499698"/>
                    <a:pt x="2274640" y="484424"/>
                  </a:cubicBezTo>
                  <a:cubicBezTo>
                    <a:pt x="2265343" y="477465"/>
                    <a:pt x="2287891" y="475468"/>
                    <a:pt x="2299456" y="473881"/>
                  </a:cubicBezTo>
                  <a:cubicBezTo>
                    <a:pt x="2301388" y="468744"/>
                    <a:pt x="2303410" y="463698"/>
                    <a:pt x="2305432" y="458656"/>
                  </a:cubicBezTo>
                  <a:cubicBezTo>
                    <a:pt x="2306993" y="454807"/>
                    <a:pt x="2312326" y="454346"/>
                    <a:pt x="2313796" y="458656"/>
                  </a:cubicBezTo>
                  <a:cubicBezTo>
                    <a:pt x="2319155" y="475768"/>
                    <a:pt x="2314579" y="471037"/>
                    <a:pt x="2340635" y="470396"/>
                  </a:cubicBezTo>
                  <a:cubicBezTo>
                    <a:pt x="2344102" y="470396"/>
                    <a:pt x="2348487" y="475117"/>
                    <a:pt x="2336500" y="48626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8" name="Google Shape;4428;p33"/>
            <p:cNvSpPr/>
            <p:nvPr/>
          </p:nvSpPr>
          <p:spPr>
            <a:xfrm>
              <a:off x="15019777" y="3441121"/>
              <a:ext cx="71918" cy="76178"/>
            </a:xfrm>
            <a:custGeom>
              <a:rect b="b" l="l" r="r" t="t"/>
              <a:pathLst>
                <a:path extrusionOk="0" h="76178" w="71918">
                  <a:moveTo>
                    <a:pt x="68190" y="14802"/>
                  </a:moveTo>
                  <a:cubicBezTo>
                    <a:pt x="42135" y="15443"/>
                    <a:pt x="46711" y="20174"/>
                    <a:pt x="41352" y="3063"/>
                  </a:cubicBezTo>
                  <a:cubicBezTo>
                    <a:pt x="39882" y="-1248"/>
                    <a:pt x="34548" y="-787"/>
                    <a:pt x="32988" y="3063"/>
                  </a:cubicBezTo>
                  <a:cubicBezTo>
                    <a:pt x="30966" y="8104"/>
                    <a:pt x="28944" y="13150"/>
                    <a:pt x="27012" y="18287"/>
                  </a:cubicBezTo>
                  <a:cubicBezTo>
                    <a:pt x="15442" y="19874"/>
                    <a:pt x="-7107" y="21871"/>
                    <a:pt x="2196" y="28830"/>
                  </a:cubicBezTo>
                  <a:cubicBezTo>
                    <a:pt x="22948" y="44104"/>
                    <a:pt x="19787" y="37281"/>
                    <a:pt x="15432" y="53226"/>
                  </a:cubicBezTo>
                  <a:cubicBezTo>
                    <a:pt x="5924" y="87629"/>
                    <a:pt x="12196" y="79344"/>
                    <a:pt x="38592" y="54693"/>
                  </a:cubicBezTo>
                  <a:cubicBezTo>
                    <a:pt x="44473" y="58728"/>
                    <a:pt x="50449" y="62853"/>
                    <a:pt x="56424" y="66798"/>
                  </a:cubicBezTo>
                  <a:cubicBezTo>
                    <a:pt x="59184" y="68630"/>
                    <a:pt x="62581" y="65607"/>
                    <a:pt x="61848" y="62673"/>
                  </a:cubicBezTo>
                  <a:cubicBezTo>
                    <a:pt x="54086" y="34377"/>
                    <a:pt x="50840" y="43093"/>
                    <a:pt x="64056" y="30667"/>
                  </a:cubicBezTo>
                  <a:cubicBezTo>
                    <a:pt x="76043" y="19523"/>
                    <a:pt x="71657" y="14802"/>
                    <a:pt x="68190" y="14802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9" name="Google Shape;4429;p33"/>
            <p:cNvSpPr/>
            <p:nvPr/>
          </p:nvSpPr>
          <p:spPr>
            <a:xfrm>
              <a:off x="15902897" y="3441121"/>
              <a:ext cx="71916" cy="76178"/>
            </a:xfrm>
            <a:custGeom>
              <a:rect b="b" l="l" r="r" t="t"/>
              <a:pathLst>
                <a:path extrusionOk="0" h="76178" w="71916">
                  <a:moveTo>
                    <a:pt x="68188" y="14802"/>
                  </a:moveTo>
                  <a:cubicBezTo>
                    <a:pt x="42133" y="15443"/>
                    <a:pt x="46708" y="20174"/>
                    <a:pt x="41350" y="3063"/>
                  </a:cubicBezTo>
                  <a:cubicBezTo>
                    <a:pt x="39880" y="-1248"/>
                    <a:pt x="34546" y="-787"/>
                    <a:pt x="32986" y="3063"/>
                  </a:cubicBezTo>
                  <a:cubicBezTo>
                    <a:pt x="30964" y="8104"/>
                    <a:pt x="28942" y="13150"/>
                    <a:pt x="27010" y="18287"/>
                  </a:cubicBezTo>
                  <a:cubicBezTo>
                    <a:pt x="15445" y="19874"/>
                    <a:pt x="-7104" y="21871"/>
                    <a:pt x="2194" y="28830"/>
                  </a:cubicBezTo>
                  <a:cubicBezTo>
                    <a:pt x="22946" y="44104"/>
                    <a:pt x="19785" y="37281"/>
                    <a:pt x="15430" y="53226"/>
                  </a:cubicBezTo>
                  <a:cubicBezTo>
                    <a:pt x="5922" y="87629"/>
                    <a:pt x="12193" y="79344"/>
                    <a:pt x="38590" y="54693"/>
                  </a:cubicBezTo>
                  <a:cubicBezTo>
                    <a:pt x="44471" y="58728"/>
                    <a:pt x="50447" y="62853"/>
                    <a:pt x="56422" y="66798"/>
                  </a:cubicBezTo>
                  <a:cubicBezTo>
                    <a:pt x="59177" y="68630"/>
                    <a:pt x="62579" y="65607"/>
                    <a:pt x="61846" y="62673"/>
                  </a:cubicBezTo>
                  <a:cubicBezTo>
                    <a:pt x="54084" y="34377"/>
                    <a:pt x="50838" y="43093"/>
                    <a:pt x="64054" y="30667"/>
                  </a:cubicBezTo>
                  <a:cubicBezTo>
                    <a:pt x="76041" y="19523"/>
                    <a:pt x="71655" y="14802"/>
                    <a:pt x="68188" y="14802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0" name="Google Shape;4430;p33"/>
            <p:cNvSpPr/>
            <p:nvPr/>
          </p:nvSpPr>
          <p:spPr>
            <a:xfrm>
              <a:off x="15557892" y="3125787"/>
              <a:ext cx="71916" cy="76178"/>
            </a:xfrm>
            <a:custGeom>
              <a:rect b="b" l="l" r="r" t="t"/>
              <a:pathLst>
                <a:path extrusionOk="0" h="76178" w="71916">
                  <a:moveTo>
                    <a:pt x="44907" y="18287"/>
                  </a:moveTo>
                  <a:cubicBezTo>
                    <a:pt x="42975" y="13150"/>
                    <a:pt x="40953" y="8104"/>
                    <a:pt x="38931" y="3063"/>
                  </a:cubicBezTo>
                  <a:cubicBezTo>
                    <a:pt x="37370" y="-787"/>
                    <a:pt x="32037" y="-1248"/>
                    <a:pt x="30567" y="3063"/>
                  </a:cubicBezTo>
                  <a:cubicBezTo>
                    <a:pt x="25208" y="20174"/>
                    <a:pt x="29784" y="15443"/>
                    <a:pt x="3728" y="14802"/>
                  </a:cubicBezTo>
                  <a:cubicBezTo>
                    <a:pt x="261" y="14802"/>
                    <a:pt x="-4124" y="19523"/>
                    <a:pt x="7863" y="30667"/>
                  </a:cubicBezTo>
                  <a:cubicBezTo>
                    <a:pt x="21079" y="43093"/>
                    <a:pt x="17832" y="34377"/>
                    <a:pt x="10070" y="62673"/>
                  </a:cubicBezTo>
                  <a:cubicBezTo>
                    <a:pt x="9338" y="65607"/>
                    <a:pt x="12735" y="68630"/>
                    <a:pt x="15494" y="66798"/>
                  </a:cubicBezTo>
                  <a:cubicBezTo>
                    <a:pt x="21470" y="62853"/>
                    <a:pt x="27446" y="58728"/>
                    <a:pt x="33326" y="54693"/>
                  </a:cubicBezTo>
                  <a:cubicBezTo>
                    <a:pt x="59723" y="79344"/>
                    <a:pt x="65995" y="87629"/>
                    <a:pt x="56487" y="53226"/>
                  </a:cubicBezTo>
                  <a:cubicBezTo>
                    <a:pt x="52132" y="37281"/>
                    <a:pt x="48971" y="44104"/>
                    <a:pt x="69723" y="28830"/>
                  </a:cubicBezTo>
                  <a:cubicBezTo>
                    <a:pt x="79020" y="21871"/>
                    <a:pt x="56472" y="19874"/>
                    <a:pt x="44907" y="18287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1" name="Google Shape;4431;p33"/>
            <p:cNvSpPr/>
            <p:nvPr/>
          </p:nvSpPr>
          <p:spPr>
            <a:xfrm>
              <a:off x="15034652" y="3108568"/>
              <a:ext cx="198671" cy="184763"/>
            </a:xfrm>
            <a:custGeom>
              <a:rect b="b" l="l" r="r" t="t"/>
              <a:pathLst>
                <a:path extrusionOk="0" h="184763" w="198671">
                  <a:moveTo>
                    <a:pt x="66542" y="7236"/>
                  </a:moveTo>
                  <a:cubicBezTo>
                    <a:pt x="5766" y="26765"/>
                    <a:pt x="-17525" y="87522"/>
                    <a:pt x="14120" y="139403"/>
                  </a:cubicBezTo>
                  <a:cubicBezTo>
                    <a:pt x="53763" y="204390"/>
                    <a:pt x="151478" y="196975"/>
                    <a:pt x="185105" y="133585"/>
                  </a:cubicBezTo>
                  <a:cubicBezTo>
                    <a:pt x="227673" y="53344"/>
                    <a:pt x="165110" y="-24429"/>
                    <a:pt x="66542" y="7236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2" name="Google Shape;4432;p33"/>
            <p:cNvSpPr/>
            <p:nvPr/>
          </p:nvSpPr>
          <p:spPr>
            <a:xfrm>
              <a:off x="15416259" y="3423906"/>
              <a:ext cx="198675" cy="184763"/>
            </a:xfrm>
            <a:custGeom>
              <a:rect b="b" l="l" r="r" t="t"/>
              <a:pathLst>
                <a:path extrusionOk="0" h="184763" w="198675">
                  <a:moveTo>
                    <a:pt x="132130" y="7236"/>
                  </a:moveTo>
                  <a:cubicBezTo>
                    <a:pt x="33562" y="-24429"/>
                    <a:pt x="-29001" y="53344"/>
                    <a:pt x="13567" y="133585"/>
                  </a:cubicBezTo>
                  <a:cubicBezTo>
                    <a:pt x="47194" y="196975"/>
                    <a:pt x="144909" y="204390"/>
                    <a:pt x="184552" y="139403"/>
                  </a:cubicBezTo>
                  <a:cubicBezTo>
                    <a:pt x="216202" y="87522"/>
                    <a:pt x="192911" y="26765"/>
                    <a:pt x="132130" y="7236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3" name="Google Shape;4433;p33"/>
            <p:cNvSpPr/>
            <p:nvPr/>
          </p:nvSpPr>
          <p:spPr>
            <a:xfrm>
              <a:off x="16441005" y="3125787"/>
              <a:ext cx="71916" cy="76178"/>
            </a:xfrm>
            <a:custGeom>
              <a:rect b="b" l="l" r="r" t="t"/>
              <a:pathLst>
                <a:path extrusionOk="0" h="76178" w="71916">
                  <a:moveTo>
                    <a:pt x="44907" y="18287"/>
                  </a:moveTo>
                  <a:cubicBezTo>
                    <a:pt x="42975" y="13150"/>
                    <a:pt x="40953" y="8104"/>
                    <a:pt x="38931" y="3063"/>
                  </a:cubicBezTo>
                  <a:cubicBezTo>
                    <a:pt x="37370" y="-787"/>
                    <a:pt x="32037" y="-1248"/>
                    <a:pt x="30567" y="3063"/>
                  </a:cubicBezTo>
                  <a:cubicBezTo>
                    <a:pt x="25208" y="20174"/>
                    <a:pt x="29784" y="15443"/>
                    <a:pt x="3728" y="14802"/>
                  </a:cubicBezTo>
                  <a:cubicBezTo>
                    <a:pt x="261" y="14802"/>
                    <a:pt x="-4124" y="19523"/>
                    <a:pt x="7863" y="30667"/>
                  </a:cubicBezTo>
                  <a:cubicBezTo>
                    <a:pt x="21079" y="43093"/>
                    <a:pt x="17832" y="34377"/>
                    <a:pt x="10070" y="62673"/>
                  </a:cubicBezTo>
                  <a:cubicBezTo>
                    <a:pt x="9338" y="65607"/>
                    <a:pt x="12735" y="68630"/>
                    <a:pt x="15494" y="66798"/>
                  </a:cubicBezTo>
                  <a:cubicBezTo>
                    <a:pt x="21470" y="62853"/>
                    <a:pt x="27446" y="58728"/>
                    <a:pt x="33326" y="54693"/>
                  </a:cubicBezTo>
                  <a:cubicBezTo>
                    <a:pt x="59723" y="79344"/>
                    <a:pt x="65995" y="87629"/>
                    <a:pt x="56487" y="53226"/>
                  </a:cubicBezTo>
                  <a:cubicBezTo>
                    <a:pt x="52132" y="37281"/>
                    <a:pt x="48971" y="44104"/>
                    <a:pt x="69723" y="28830"/>
                  </a:cubicBezTo>
                  <a:cubicBezTo>
                    <a:pt x="79020" y="21871"/>
                    <a:pt x="56472" y="19874"/>
                    <a:pt x="44907" y="18287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4" name="Google Shape;4434;p33"/>
            <p:cNvSpPr/>
            <p:nvPr/>
          </p:nvSpPr>
          <p:spPr>
            <a:xfrm>
              <a:off x="15917770" y="3108568"/>
              <a:ext cx="198675" cy="184763"/>
            </a:xfrm>
            <a:custGeom>
              <a:rect b="b" l="l" r="r" t="t"/>
              <a:pathLst>
                <a:path extrusionOk="0" h="184763" w="198675">
                  <a:moveTo>
                    <a:pt x="66546" y="7236"/>
                  </a:moveTo>
                  <a:cubicBezTo>
                    <a:pt x="5764" y="26765"/>
                    <a:pt x="-17527" y="87522"/>
                    <a:pt x="14123" y="139403"/>
                  </a:cubicBezTo>
                  <a:cubicBezTo>
                    <a:pt x="53766" y="204390"/>
                    <a:pt x="151481" y="196975"/>
                    <a:pt x="185108" y="133585"/>
                  </a:cubicBezTo>
                  <a:cubicBezTo>
                    <a:pt x="227676" y="53344"/>
                    <a:pt x="165114" y="-24429"/>
                    <a:pt x="66546" y="7236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5" name="Google Shape;4435;p33"/>
            <p:cNvSpPr/>
            <p:nvPr/>
          </p:nvSpPr>
          <p:spPr>
            <a:xfrm>
              <a:off x="16785998" y="3441121"/>
              <a:ext cx="71916" cy="76178"/>
            </a:xfrm>
            <a:custGeom>
              <a:rect b="b" l="l" r="r" t="t"/>
              <a:pathLst>
                <a:path extrusionOk="0" h="76178" w="71916">
                  <a:moveTo>
                    <a:pt x="68188" y="14802"/>
                  </a:moveTo>
                  <a:cubicBezTo>
                    <a:pt x="42133" y="15443"/>
                    <a:pt x="46709" y="20174"/>
                    <a:pt x="41350" y="3063"/>
                  </a:cubicBezTo>
                  <a:cubicBezTo>
                    <a:pt x="39880" y="-1248"/>
                    <a:pt x="34546" y="-787"/>
                    <a:pt x="32986" y="3063"/>
                  </a:cubicBezTo>
                  <a:cubicBezTo>
                    <a:pt x="30964" y="8104"/>
                    <a:pt x="28942" y="13150"/>
                    <a:pt x="27010" y="18287"/>
                  </a:cubicBezTo>
                  <a:cubicBezTo>
                    <a:pt x="15445" y="19874"/>
                    <a:pt x="-7104" y="21871"/>
                    <a:pt x="2194" y="28830"/>
                  </a:cubicBezTo>
                  <a:cubicBezTo>
                    <a:pt x="22946" y="44104"/>
                    <a:pt x="19785" y="37281"/>
                    <a:pt x="15430" y="53226"/>
                  </a:cubicBezTo>
                  <a:cubicBezTo>
                    <a:pt x="5922" y="87629"/>
                    <a:pt x="12193" y="79344"/>
                    <a:pt x="38590" y="54693"/>
                  </a:cubicBezTo>
                  <a:cubicBezTo>
                    <a:pt x="44471" y="58728"/>
                    <a:pt x="50447" y="62853"/>
                    <a:pt x="56422" y="66798"/>
                  </a:cubicBezTo>
                  <a:cubicBezTo>
                    <a:pt x="59182" y="68630"/>
                    <a:pt x="62579" y="65607"/>
                    <a:pt x="61846" y="62673"/>
                  </a:cubicBezTo>
                  <a:cubicBezTo>
                    <a:pt x="54084" y="34377"/>
                    <a:pt x="50838" y="43093"/>
                    <a:pt x="64054" y="30667"/>
                  </a:cubicBezTo>
                  <a:cubicBezTo>
                    <a:pt x="76041" y="19523"/>
                    <a:pt x="71655" y="14802"/>
                    <a:pt x="68188" y="14802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6" name="Google Shape;4436;p33"/>
            <p:cNvSpPr/>
            <p:nvPr/>
          </p:nvSpPr>
          <p:spPr>
            <a:xfrm>
              <a:off x="16299372" y="3423906"/>
              <a:ext cx="198675" cy="184763"/>
            </a:xfrm>
            <a:custGeom>
              <a:rect b="b" l="l" r="r" t="t"/>
              <a:pathLst>
                <a:path extrusionOk="0" h="184763" w="198675">
                  <a:moveTo>
                    <a:pt x="132130" y="7236"/>
                  </a:moveTo>
                  <a:cubicBezTo>
                    <a:pt x="33562" y="-24429"/>
                    <a:pt x="-29001" y="53344"/>
                    <a:pt x="13567" y="133585"/>
                  </a:cubicBezTo>
                  <a:cubicBezTo>
                    <a:pt x="47194" y="196975"/>
                    <a:pt x="144909" y="204390"/>
                    <a:pt x="184552" y="139403"/>
                  </a:cubicBezTo>
                  <a:cubicBezTo>
                    <a:pt x="216202" y="87522"/>
                    <a:pt x="192911" y="26765"/>
                    <a:pt x="132130" y="7236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7" name="Google Shape;4437;p33"/>
            <p:cNvSpPr/>
            <p:nvPr/>
          </p:nvSpPr>
          <p:spPr>
            <a:xfrm>
              <a:off x="14674780" y="3125787"/>
              <a:ext cx="71916" cy="76178"/>
            </a:xfrm>
            <a:custGeom>
              <a:rect b="b" l="l" r="r" t="t"/>
              <a:pathLst>
                <a:path extrusionOk="0" h="76178" w="71916">
                  <a:moveTo>
                    <a:pt x="44907" y="18287"/>
                  </a:moveTo>
                  <a:cubicBezTo>
                    <a:pt x="42975" y="13150"/>
                    <a:pt x="40953" y="8104"/>
                    <a:pt x="38931" y="3063"/>
                  </a:cubicBezTo>
                  <a:cubicBezTo>
                    <a:pt x="37370" y="-787"/>
                    <a:pt x="32037" y="-1248"/>
                    <a:pt x="30567" y="3063"/>
                  </a:cubicBezTo>
                  <a:cubicBezTo>
                    <a:pt x="25208" y="20174"/>
                    <a:pt x="29784" y="15443"/>
                    <a:pt x="3728" y="14802"/>
                  </a:cubicBezTo>
                  <a:cubicBezTo>
                    <a:pt x="261" y="14802"/>
                    <a:pt x="-4124" y="19523"/>
                    <a:pt x="7863" y="30667"/>
                  </a:cubicBezTo>
                  <a:cubicBezTo>
                    <a:pt x="21079" y="43093"/>
                    <a:pt x="17832" y="34377"/>
                    <a:pt x="10070" y="62673"/>
                  </a:cubicBezTo>
                  <a:cubicBezTo>
                    <a:pt x="9338" y="65607"/>
                    <a:pt x="12735" y="68630"/>
                    <a:pt x="15494" y="66798"/>
                  </a:cubicBezTo>
                  <a:cubicBezTo>
                    <a:pt x="21470" y="62853"/>
                    <a:pt x="27446" y="58728"/>
                    <a:pt x="33326" y="54693"/>
                  </a:cubicBezTo>
                  <a:cubicBezTo>
                    <a:pt x="59723" y="79344"/>
                    <a:pt x="65995" y="87629"/>
                    <a:pt x="56487" y="53226"/>
                  </a:cubicBezTo>
                  <a:cubicBezTo>
                    <a:pt x="52132" y="37281"/>
                    <a:pt x="48971" y="44104"/>
                    <a:pt x="69723" y="28830"/>
                  </a:cubicBezTo>
                  <a:cubicBezTo>
                    <a:pt x="79020" y="21871"/>
                    <a:pt x="56472" y="19874"/>
                    <a:pt x="44907" y="18287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8" name="Google Shape;4438;p33"/>
            <p:cNvSpPr/>
            <p:nvPr/>
          </p:nvSpPr>
          <p:spPr>
            <a:xfrm>
              <a:off x="15557892" y="3756459"/>
              <a:ext cx="71916" cy="47638"/>
            </a:xfrm>
            <a:custGeom>
              <a:rect b="b" l="l" r="r" t="t"/>
              <a:pathLst>
                <a:path extrusionOk="0" h="47638" w="71916">
                  <a:moveTo>
                    <a:pt x="69723" y="28830"/>
                  </a:moveTo>
                  <a:cubicBezTo>
                    <a:pt x="79020" y="21871"/>
                    <a:pt x="56472" y="19874"/>
                    <a:pt x="44907" y="18287"/>
                  </a:cubicBezTo>
                  <a:cubicBezTo>
                    <a:pt x="42975" y="13150"/>
                    <a:pt x="40953" y="8104"/>
                    <a:pt x="38931" y="3063"/>
                  </a:cubicBezTo>
                  <a:cubicBezTo>
                    <a:pt x="37370" y="-787"/>
                    <a:pt x="32037" y="-1248"/>
                    <a:pt x="30567" y="3063"/>
                  </a:cubicBezTo>
                  <a:cubicBezTo>
                    <a:pt x="25208" y="20174"/>
                    <a:pt x="29784" y="15443"/>
                    <a:pt x="3728" y="14802"/>
                  </a:cubicBezTo>
                  <a:cubicBezTo>
                    <a:pt x="261" y="14802"/>
                    <a:pt x="-4124" y="19523"/>
                    <a:pt x="7863" y="30667"/>
                  </a:cubicBezTo>
                  <a:cubicBezTo>
                    <a:pt x="17782" y="39994"/>
                    <a:pt x="18425" y="37411"/>
                    <a:pt x="14852" y="47504"/>
                  </a:cubicBezTo>
                  <a:cubicBezTo>
                    <a:pt x="27973" y="47564"/>
                    <a:pt x="41274" y="47609"/>
                    <a:pt x="54751" y="47639"/>
                  </a:cubicBezTo>
                  <a:cubicBezTo>
                    <a:pt x="51730" y="38838"/>
                    <a:pt x="51976" y="41892"/>
                    <a:pt x="69723" y="28830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9" name="Google Shape;4439;p33"/>
            <p:cNvSpPr/>
            <p:nvPr/>
          </p:nvSpPr>
          <p:spPr>
            <a:xfrm>
              <a:off x="15046338" y="3739245"/>
              <a:ext cx="181356" cy="52017"/>
            </a:xfrm>
            <a:custGeom>
              <a:rect b="b" l="l" r="r" t="t"/>
              <a:pathLst>
                <a:path extrusionOk="0" h="52017" w="181356">
                  <a:moveTo>
                    <a:pt x="54856" y="7231"/>
                  </a:moveTo>
                  <a:cubicBezTo>
                    <a:pt x="29764" y="15296"/>
                    <a:pt x="11084" y="30395"/>
                    <a:pt x="0" y="48984"/>
                  </a:cubicBezTo>
                  <a:cubicBezTo>
                    <a:pt x="85909" y="47682"/>
                    <a:pt x="140439" y="49414"/>
                    <a:pt x="181356" y="52018"/>
                  </a:cubicBezTo>
                  <a:cubicBezTo>
                    <a:pt x="165536" y="11206"/>
                    <a:pt x="117494" y="-12889"/>
                    <a:pt x="54856" y="7231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0" name="Google Shape;4440;p33"/>
            <p:cNvSpPr/>
            <p:nvPr/>
          </p:nvSpPr>
          <p:spPr>
            <a:xfrm>
              <a:off x="14674780" y="3756459"/>
              <a:ext cx="71919" cy="37541"/>
            </a:xfrm>
            <a:custGeom>
              <a:rect b="b" l="l" r="r" t="t"/>
              <a:pathLst>
                <a:path extrusionOk="0" h="37541" w="71919">
                  <a:moveTo>
                    <a:pt x="44907" y="18287"/>
                  </a:moveTo>
                  <a:cubicBezTo>
                    <a:pt x="42975" y="13150"/>
                    <a:pt x="40953" y="8104"/>
                    <a:pt x="38931" y="3063"/>
                  </a:cubicBezTo>
                  <a:cubicBezTo>
                    <a:pt x="37370" y="-787"/>
                    <a:pt x="32037" y="-1248"/>
                    <a:pt x="30567" y="3063"/>
                  </a:cubicBezTo>
                  <a:cubicBezTo>
                    <a:pt x="25208" y="20174"/>
                    <a:pt x="29784" y="15443"/>
                    <a:pt x="3728" y="14802"/>
                  </a:cubicBezTo>
                  <a:cubicBezTo>
                    <a:pt x="261" y="14802"/>
                    <a:pt x="-4124" y="19523"/>
                    <a:pt x="7863" y="30667"/>
                  </a:cubicBezTo>
                  <a:cubicBezTo>
                    <a:pt x="10527" y="33171"/>
                    <a:pt x="12489" y="34798"/>
                    <a:pt x="13914" y="36059"/>
                  </a:cubicBezTo>
                  <a:cubicBezTo>
                    <a:pt x="14315" y="36079"/>
                    <a:pt x="14697" y="36089"/>
                    <a:pt x="15103" y="36109"/>
                  </a:cubicBezTo>
                  <a:cubicBezTo>
                    <a:pt x="29167" y="36790"/>
                    <a:pt x="43231" y="37216"/>
                    <a:pt x="57300" y="37541"/>
                  </a:cubicBezTo>
                  <a:cubicBezTo>
                    <a:pt x="59854" y="35739"/>
                    <a:pt x="63787" y="33206"/>
                    <a:pt x="69728" y="28830"/>
                  </a:cubicBezTo>
                  <a:cubicBezTo>
                    <a:pt x="79020" y="21871"/>
                    <a:pt x="56472" y="19874"/>
                    <a:pt x="44907" y="18287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1" name="Google Shape;4441;p33"/>
            <p:cNvSpPr/>
            <p:nvPr/>
          </p:nvSpPr>
          <p:spPr>
            <a:xfrm>
              <a:off x="14553923" y="3423935"/>
              <a:ext cx="177898" cy="184715"/>
            </a:xfrm>
            <a:custGeom>
              <a:rect b="b" l="l" r="r" t="t"/>
              <a:pathLst>
                <a:path extrusionOk="0" h="184715" w="177898">
                  <a:moveTo>
                    <a:pt x="163775" y="139374"/>
                  </a:moveTo>
                  <a:cubicBezTo>
                    <a:pt x="195425" y="87493"/>
                    <a:pt x="172134" y="26736"/>
                    <a:pt x="111353" y="7207"/>
                  </a:cubicBezTo>
                  <a:cubicBezTo>
                    <a:pt x="85919" y="-964"/>
                    <a:pt x="62914" y="-1805"/>
                    <a:pt x="43461" y="2761"/>
                  </a:cubicBezTo>
                  <a:cubicBezTo>
                    <a:pt x="28595" y="23107"/>
                    <a:pt x="-7361" y="60795"/>
                    <a:pt x="1340" y="80620"/>
                  </a:cubicBezTo>
                  <a:cubicBezTo>
                    <a:pt x="14987" y="101346"/>
                    <a:pt x="34505" y="117616"/>
                    <a:pt x="47049" y="139194"/>
                  </a:cubicBezTo>
                  <a:cubicBezTo>
                    <a:pt x="41354" y="151489"/>
                    <a:pt x="35147" y="161867"/>
                    <a:pt x="29187" y="170934"/>
                  </a:cubicBezTo>
                  <a:cubicBezTo>
                    <a:pt x="72663" y="195970"/>
                    <a:pt x="134282" y="187725"/>
                    <a:pt x="163775" y="13937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2" name="Google Shape;4442;p33"/>
            <p:cNvSpPr/>
            <p:nvPr/>
          </p:nvSpPr>
          <p:spPr>
            <a:xfrm>
              <a:off x="16441005" y="3756459"/>
              <a:ext cx="71913" cy="38277"/>
            </a:xfrm>
            <a:custGeom>
              <a:rect b="b" l="l" r="r" t="t"/>
              <a:pathLst>
                <a:path extrusionOk="0" h="38277" w="71913">
                  <a:moveTo>
                    <a:pt x="44907" y="18287"/>
                  </a:moveTo>
                  <a:cubicBezTo>
                    <a:pt x="42975" y="13150"/>
                    <a:pt x="40953" y="8104"/>
                    <a:pt x="38931" y="3063"/>
                  </a:cubicBezTo>
                  <a:cubicBezTo>
                    <a:pt x="37370" y="-787"/>
                    <a:pt x="32037" y="-1248"/>
                    <a:pt x="30567" y="3063"/>
                  </a:cubicBezTo>
                  <a:cubicBezTo>
                    <a:pt x="25208" y="20174"/>
                    <a:pt x="29784" y="15443"/>
                    <a:pt x="3728" y="14802"/>
                  </a:cubicBezTo>
                  <a:cubicBezTo>
                    <a:pt x="261" y="14802"/>
                    <a:pt x="-4124" y="19523"/>
                    <a:pt x="7863" y="30667"/>
                  </a:cubicBezTo>
                  <a:cubicBezTo>
                    <a:pt x="12343" y="34878"/>
                    <a:pt x="14897" y="36660"/>
                    <a:pt x="16056" y="38277"/>
                  </a:cubicBezTo>
                  <a:cubicBezTo>
                    <a:pt x="30005" y="38007"/>
                    <a:pt x="43793" y="37736"/>
                    <a:pt x="57405" y="37461"/>
                  </a:cubicBezTo>
                  <a:cubicBezTo>
                    <a:pt x="59964" y="35664"/>
                    <a:pt x="63863" y="33141"/>
                    <a:pt x="69718" y="28830"/>
                  </a:cubicBezTo>
                  <a:cubicBezTo>
                    <a:pt x="79020" y="21871"/>
                    <a:pt x="56472" y="19874"/>
                    <a:pt x="44907" y="18287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3" name="Google Shape;4443;p33"/>
            <p:cNvSpPr/>
            <p:nvPr/>
          </p:nvSpPr>
          <p:spPr>
            <a:xfrm>
              <a:off x="15922611" y="3739243"/>
              <a:ext cx="191175" cy="63503"/>
            </a:xfrm>
            <a:custGeom>
              <a:rect b="b" l="l" r="r" t="t"/>
              <a:pathLst>
                <a:path extrusionOk="0" h="63503" w="191175">
                  <a:moveTo>
                    <a:pt x="61705" y="7232"/>
                  </a:moveTo>
                  <a:cubicBezTo>
                    <a:pt x="30351" y="17305"/>
                    <a:pt x="9006" y="38367"/>
                    <a:pt x="0" y="63504"/>
                  </a:cubicBezTo>
                  <a:cubicBezTo>
                    <a:pt x="63285" y="62903"/>
                    <a:pt x="127423" y="62137"/>
                    <a:pt x="191175" y="61256"/>
                  </a:cubicBezTo>
                  <a:cubicBezTo>
                    <a:pt x="179384" y="14972"/>
                    <a:pt x="128939" y="-14365"/>
                    <a:pt x="61705" y="7232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4" name="Google Shape;4444;p33"/>
            <p:cNvSpPr/>
            <p:nvPr/>
          </p:nvSpPr>
          <p:spPr>
            <a:xfrm>
              <a:off x="16813300" y="3739245"/>
              <a:ext cx="176469" cy="47736"/>
            </a:xfrm>
            <a:custGeom>
              <a:rect b="b" l="l" r="r" t="t"/>
              <a:pathLst>
                <a:path extrusionOk="0" h="47736" w="176469">
                  <a:moveTo>
                    <a:pt x="54118" y="7230"/>
                  </a:moveTo>
                  <a:cubicBezTo>
                    <a:pt x="29588" y="15115"/>
                    <a:pt x="11169" y="29719"/>
                    <a:pt x="0" y="47737"/>
                  </a:cubicBezTo>
                  <a:cubicBezTo>
                    <a:pt x="95357" y="45444"/>
                    <a:pt x="153439" y="43862"/>
                    <a:pt x="153554" y="43862"/>
                  </a:cubicBezTo>
                  <a:cubicBezTo>
                    <a:pt x="159345" y="44077"/>
                    <a:pt x="167849" y="43987"/>
                    <a:pt x="176469" y="43001"/>
                  </a:cubicBezTo>
                  <a:cubicBezTo>
                    <a:pt x="157408" y="7796"/>
                    <a:pt x="111990" y="-11358"/>
                    <a:pt x="54118" y="7230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5" name="Google Shape;4445;p33"/>
            <p:cNvSpPr/>
            <p:nvPr/>
          </p:nvSpPr>
          <p:spPr>
            <a:xfrm>
              <a:off x="16800873" y="3108584"/>
              <a:ext cx="184516" cy="184734"/>
            </a:xfrm>
            <a:custGeom>
              <a:rect b="b" l="l" r="r" t="t"/>
              <a:pathLst>
                <a:path extrusionOk="0" h="184734" w="184516">
                  <a:moveTo>
                    <a:pt x="66546" y="7219"/>
                  </a:moveTo>
                  <a:cubicBezTo>
                    <a:pt x="5764" y="26749"/>
                    <a:pt x="-17527" y="87505"/>
                    <a:pt x="14123" y="139386"/>
                  </a:cubicBezTo>
                  <a:cubicBezTo>
                    <a:pt x="53545" y="204013"/>
                    <a:pt x="150377" y="197014"/>
                    <a:pt x="184516" y="134590"/>
                  </a:cubicBezTo>
                  <a:cubicBezTo>
                    <a:pt x="184055" y="111050"/>
                    <a:pt x="164266" y="90825"/>
                    <a:pt x="141893" y="58238"/>
                  </a:cubicBezTo>
                  <a:cubicBezTo>
                    <a:pt x="147818" y="44811"/>
                    <a:pt x="159193" y="31460"/>
                    <a:pt x="166569" y="17397"/>
                  </a:cubicBezTo>
                  <a:cubicBezTo>
                    <a:pt x="143002" y="-15"/>
                    <a:pt x="107980" y="-6088"/>
                    <a:pt x="66546" y="7219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46" name="Google Shape;4446;p33"/>
          <p:cNvGrpSpPr/>
          <p:nvPr/>
        </p:nvGrpSpPr>
        <p:grpSpPr>
          <a:xfrm>
            <a:off x="7256769" y="1492766"/>
            <a:ext cx="1254342" cy="409310"/>
            <a:chOff x="14513538" y="2985532"/>
            <a:chExt cx="2508683" cy="818620"/>
          </a:xfrm>
        </p:grpSpPr>
        <p:sp>
          <p:nvSpPr>
            <p:cNvPr id="4447" name="Google Shape;4447;p33"/>
            <p:cNvSpPr/>
            <p:nvPr/>
          </p:nvSpPr>
          <p:spPr>
            <a:xfrm>
              <a:off x="14564600" y="3703231"/>
              <a:ext cx="22633" cy="72701"/>
            </a:xfrm>
            <a:custGeom>
              <a:rect b="b" l="l" r="r" t="t"/>
              <a:pathLst>
                <a:path extrusionOk="0" h="72701" w="22633">
                  <a:moveTo>
                    <a:pt x="18636" y="50033"/>
                  </a:moveTo>
                  <a:cubicBezTo>
                    <a:pt x="26182" y="29352"/>
                    <a:pt x="22364" y="12215"/>
                    <a:pt x="12876" y="0"/>
                  </a:cubicBezTo>
                  <a:cubicBezTo>
                    <a:pt x="959" y="38459"/>
                    <a:pt x="-2819" y="60331"/>
                    <a:pt x="2098" y="72702"/>
                  </a:cubicBezTo>
                  <a:cubicBezTo>
                    <a:pt x="9103" y="67611"/>
                    <a:pt x="14948" y="60146"/>
                    <a:pt x="18636" y="5003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8" name="Google Shape;4448;p33"/>
            <p:cNvSpPr/>
            <p:nvPr/>
          </p:nvSpPr>
          <p:spPr>
            <a:xfrm>
              <a:off x="16254663" y="3051941"/>
              <a:ext cx="98799" cy="101770"/>
            </a:xfrm>
            <a:custGeom>
              <a:rect b="b" l="l" r="r" t="t"/>
              <a:pathLst>
                <a:path extrusionOk="0" h="101770" w="98799">
                  <a:moveTo>
                    <a:pt x="94800" y="70651"/>
                  </a:moveTo>
                  <a:cubicBezTo>
                    <a:pt x="121618" y="-2832"/>
                    <a:pt x="4957" y="-31558"/>
                    <a:pt x="121" y="46215"/>
                  </a:cubicBezTo>
                  <a:cubicBezTo>
                    <a:pt x="-3497" y="104314"/>
                    <a:pt x="75382" y="123858"/>
                    <a:pt x="94800" y="7065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9" name="Google Shape;4449;p33"/>
            <p:cNvSpPr/>
            <p:nvPr/>
          </p:nvSpPr>
          <p:spPr>
            <a:xfrm>
              <a:off x="15179236" y="3367278"/>
              <a:ext cx="98798" cy="101766"/>
            </a:xfrm>
            <a:custGeom>
              <a:rect b="b" l="l" r="r" t="t"/>
              <a:pathLst>
                <a:path extrusionOk="0" h="101766" w="98798">
                  <a:moveTo>
                    <a:pt x="3998" y="70647"/>
                  </a:moveTo>
                  <a:cubicBezTo>
                    <a:pt x="23416" y="123855"/>
                    <a:pt x="102295" y="104310"/>
                    <a:pt x="98678" y="46211"/>
                  </a:cubicBezTo>
                  <a:cubicBezTo>
                    <a:pt x="93841" y="-31557"/>
                    <a:pt x="-22815" y="-2831"/>
                    <a:pt x="3998" y="7064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0" name="Google Shape;4450;p33"/>
            <p:cNvSpPr/>
            <p:nvPr/>
          </p:nvSpPr>
          <p:spPr>
            <a:xfrm>
              <a:off x="14513538" y="3051986"/>
              <a:ext cx="73697" cy="101700"/>
            </a:xfrm>
            <a:custGeom>
              <a:rect b="b" l="l" r="r" t="t"/>
              <a:pathLst>
                <a:path extrusionOk="0" h="101700" w="73697">
                  <a:moveTo>
                    <a:pt x="69698" y="70606"/>
                  </a:moveTo>
                  <a:cubicBezTo>
                    <a:pt x="88759" y="18370"/>
                    <a:pt x="35343" y="-11203"/>
                    <a:pt x="1109" y="3977"/>
                  </a:cubicBezTo>
                  <a:cubicBezTo>
                    <a:pt x="763" y="4793"/>
                    <a:pt x="512" y="5619"/>
                    <a:pt x="367" y="6465"/>
                  </a:cubicBezTo>
                  <a:cubicBezTo>
                    <a:pt x="-2242" y="19181"/>
                    <a:pt x="9197" y="21734"/>
                    <a:pt x="30622" y="66390"/>
                  </a:cubicBezTo>
                  <a:cubicBezTo>
                    <a:pt x="37536" y="77044"/>
                    <a:pt x="33477" y="89124"/>
                    <a:pt x="26809" y="101700"/>
                  </a:cubicBezTo>
                  <a:cubicBezTo>
                    <a:pt x="44566" y="101555"/>
                    <a:pt x="61911" y="91943"/>
                    <a:pt x="69698" y="7060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1" name="Google Shape;4451;p33"/>
            <p:cNvSpPr/>
            <p:nvPr/>
          </p:nvSpPr>
          <p:spPr>
            <a:xfrm>
              <a:off x="16254663" y="3682613"/>
              <a:ext cx="98799" cy="101770"/>
            </a:xfrm>
            <a:custGeom>
              <a:rect b="b" l="l" r="r" t="t"/>
              <a:pathLst>
                <a:path extrusionOk="0" h="101770" w="98799">
                  <a:moveTo>
                    <a:pt x="121" y="46215"/>
                  </a:moveTo>
                  <a:cubicBezTo>
                    <a:pt x="-3497" y="104314"/>
                    <a:pt x="75382" y="123858"/>
                    <a:pt x="94800" y="70651"/>
                  </a:cubicBezTo>
                  <a:cubicBezTo>
                    <a:pt x="121618" y="-2832"/>
                    <a:pt x="4957" y="-31558"/>
                    <a:pt x="121" y="4621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2" name="Google Shape;4452;p33"/>
            <p:cNvSpPr/>
            <p:nvPr/>
          </p:nvSpPr>
          <p:spPr>
            <a:xfrm>
              <a:off x="15371548" y="3682613"/>
              <a:ext cx="98799" cy="101770"/>
            </a:xfrm>
            <a:custGeom>
              <a:rect b="b" l="l" r="r" t="t"/>
              <a:pathLst>
                <a:path extrusionOk="0" h="101770" w="98799">
                  <a:moveTo>
                    <a:pt x="121" y="46215"/>
                  </a:moveTo>
                  <a:cubicBezTo>
                    <a:pt x="-3497" y="104314"/>
                    <a:pt x="75382" y="123858"/>
                    <a:pt x="94800" y="70651"/>
                  </a:cubicBezTo>
                  <a:cubicBezTo>
                    <a:pt x="121618" y="-2832"/>
                    <a:pt x="4957" y="-31558"/>
                    <a:pt x="121" y="4621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3" name="Google Shape;4453;p33"/>
            <p:cNvSpPr/>
            <p:nvPr/>
          </p:nvSpPr>
          <p:spPr>
            <a:xfrm>
              <a:off x="14519319" y="2986219"/>
              <a:ext cx="2502902" cy="817933"/>
            </a:xfrm>
            <a:custGeom>
              <a:rect b="b" l="l" r="r" t="t"/>
              <a:pathLst>
                <a:path extrusionOk="0" h="817933" w="2502902">
                  <a:moveTo>
                    <a:pt x="2453346" y="722854"/>
                  </a:moveTo>
                  <a:cubicBezTo>
                    <a:pt x="2468198" y="706283"/>
                    <a:pt x="2495844" y="692816"/>
                    <a:pt x="2493385" y="667284"/>
                  </a:cubicBezTo>
                  <a:cubicBezTo>
                    <a:pt x="2492467" y="660044"/>
                    <a:pt x="2485508" y="652981"/>
                    <a:pt x="2476853" y="644194"/>
                  </a:cubicBezTo>
                  <a:cubicBezTo>
                    <a:pt x="2471720" y="648755"/>
                    <a:pt x="2462934" y="654723"/>
                    <a:pt x="2452418" y="662307"/>
                  </a:cubicBezTo>
                  <a:cubicBezTo>
                    <a:pt x="2455448" y="674413"/>
                    <a:pt x="2458112" y="686698"/>
                    <a:pt x="2460044" y="698989"/>
                  </a:cubicBezTo>
                  <a:cubicBezTo>
                    <a:pt x="2460782" y="703484"/>
                    <a:pt x="2455910" y="706694"/>
                    <a:pt x="2452232" y="703484"/>
                  </a:cubicBezTo>
                  <a:cubicBezTo>
                    <a:pt x="2443502" y="695780"/>
                    <a:pt x="2434495" y="688350"/>
                    <a:pt x="2425579" y="681016"/>
                  </a:cubicBezTo>
                  <a:cubicBezTo>
                    <a:pt x="2413076" y="689452"/>
                    <a:pt x="2400487" y="697707"/>
                    <a:pt x="2387527" y="705502"/>
                  </a:cubicBezTo>
                  <a:cubicBezTo>
                    <a:pt x="2383854" y="707795"/>
                    <a:pt x="2378340" y="704035"/>
                    <a:pt x="2379900" y="699725"/>
                  </a:cubicBezTo>
                  <a:cubicBezTo>
                    <a:pt x="2400507" y="641816"/>
                    <a:pt x="2400919" y="662748"/>
                    <a:pt x="2374938" y="635073"/>
                  </a:cubicBezTo>
                  <a:cubicBezTo>
                    <a:pt x="2372460" y="632415"/>
                    <a:pt x="2374110" y="627368"/>
                    <a:pt x="2378064" y="627553"/>
                  </a:cubicBezTo>
                  <a:cubicBezTo>
                    <a:pt x="2415695" y="629010"/>
                    <a:pt x="2401385" y="636640"/>
                    <a:pt x="2421816" y="594171"/>
                  </a:cubicBezTo>
                  <a:cubicBezTo>
                    <a:pt x="2423286" y="590962"/>
                    <a:pt x="2428801" y="590867"/>
                    <a:pt x="2430271" y="594171"/>
                  </a:cubicBezTo>
                  <a:cubicBezTo>
                    <a:pt x="2448991" y="636685"/>
                    <a:pt x="2438168" y="632134"/>
                    <a:pt x="2454691" y="632119"/>
                  </a:cubicBezTo>
                  <a:cubicBezTo>
                    <a:pt x="2458870" y="632114"/>
                    <a:pt x="2462503" y="632189"/>
                    <a:pt x="2465634" y="632344"/>
                  </a:cubicBezTo>
                  <a:cubicBezTo>
                    <a:pt x="2459899" y="625866"/>
                    <a:pt x="2454194" y="618447"/>
                    <a:pt x="2449533" y="609616"/>
                  </a:cubicBezTo>
                  <a:cubicBezTo>
                    <a:pt x="2509070" y="547888"/>
                    <a:pt x="2514870" y="548003"/>
                    <a:pt x="2479432" y="507467"/>
                  </a:cubicBezTo>
                  <a:cubicBezTo>
                    <a:pt x="2465032" y="509845"/>
                    <a:pt x="2450341" y="507497"/>
                    <a:pt x="2437802" y="498911"/>
                  </a:cubicBezTo>
                  <a:cubicBezTo>
                    <a:pt x="2412674" y="481709"/>
                    <a:pt x="2396413" y="451306"/>
                    <a:pt x="2402353" y="416692"/>
                  </a:cubicBezTo>
                  <a:cubicBezTo>
                    <a:pt x="2408264" y="382273"/>
                    <a:pt x="2426793" y="364175"/>
                    <a:pt x="2448589" y="358268"/>
                  </a:cubicBezTo>
                  <a:cubicBezTo>
                    <a:pt x="2440968" y="344420"/>
                    <a:pt x="2435067" y="329927"/>
                    <a:pt x="2435579" y="313792"/>
                  </a:cubicBezTo>
                  <a:cubicBezTo>
                    <a:pt x="2491122" y="255067"/>
                    <a:pt x="2460867" y="235142"/>
                    <a:pt x="2423437" y="180623"/>
                  </a:cubicBezTo>
                  <a:cubicBezTo>
                    <a:pt x="2434174" y="156293"/>
                    <a:pt x="2462874" y="132212"/>
                    <a:pt x="2453090" y="103676"/>
                  </a:cubicBezTo>
                  <a:cubicBezTo>
                    <a:pt x="2443055" y="90009"/>
                    <a:pt x="2426899" y="81748"/>
                    <a:pt x="2415308" y="69283"/>
                  </a:cubicBezTo>
                  <a:cubicBezTo>
                    <a:pt x="2417050" y="63916"/>
                    <a:pt x="2419237" y="58489"/>
                    <a:pt x="2421535" y="53022"/>
                  </a:cubicBezTo>
                  <a:cubicBezTo>
                    <a:pt x="2410351" y="60517"/>
                    <a:pt x="2399092" y="67876"/>
                    <a:pt x="2387522" y="74835"/>
                  </a:cubicBezTo>
                  <a:cubicBezTo>
                    <a:pt x="2383849" y="77128"/>
                    <a:pt x="2378335" y="73368"/>
                    <a:pt x="2379895" y="69057"/>
                  </a:cubicBezTo>
                  <a:cubicBezTo>
                    <a:pt x="2400502" y="11149"/>
                    <a:pt x="2400913" y="32081"/>
                    <a:pt x="2374933" y="4406"/>
                  </a:cubicBezTo>
                  <a:cubicBezTo>
                    <a:pt x="2373799" y="3189"/>
                    <a:pt x="2373563" y="1487"/>
                    <a:pt x="2373985" y="0"/>
                  </a:cubicBezTo>
                  <a:cubicBezTo>
                    <a:pt x="2085832" y="4626"/>
                    <a:pt x="1823835" y="7800"/>
                    <a:pt x="1597182" y="9978"/>
                  </a:cubicBezTo>
                  <a:cubicBezTo>
                    <a:pt x="1593469" y="14824"/>
                    <a:pt x="1582822" y="21898"/>
                    <a:pt x="1569310" y="31635"/>
                  </a:cubicBezTo>
                  <a:cubicBezTo>
                    <a:pt x="1572340" y="43740"/>
                    <a:pt x="1575005" y="56026"/>
                    <a:pt x="1576936" y="68316"/>
                  </a:cubicBezTo>
                  <a:cubicBezTo>
                    <a:pt x="1577674" y="72812"/>
                    <a:pt x="1572802" y="76021"/>
                    <a:pt x="1569124" y="72812"/>
                  </a:cubicBezTo>
                  <a:cubicBezTo>
                    <a:pt x="1560394" y="65107"/>
                    <a:pt x="1551388" y="57678"/>
                    <a:pt x="1542471" y="50344"/>
                  </a:cubicBezTo>
                  <a:cubicBezTo>
                    <a:pt x="1529968" y="58779"/>
                    <a:pt x="1517379" y="67035"/>
                    <a:pt x="1504419" y="74830"/>
                  </a:cubicBezTo>
                  <a:cubicBezTo>
                    <a:pt x="1500746" y="77123"/>
                    <a:pt x="1495232" y="73363"/>
                    <a:pt x="1496793" y="69052"/>
                  </a:cubicBezTo>
                  <a:cubicBezTo>
                    <a:pt x="1515508" y="16456"/>
                    <a:pt x="1517560" y="28892"/>
                    <a:pt x="1498318" y="10884"/>
                  </a:cubicBezTo>
                  <a:cubicBezTo>
                    <a:pt x="1046104" y="14844"/>
                    <a:pt x="755017" y="14719"/>
                    <a:pt x="709297" y="14669"/>
                  </a:cubicBezTo>
                  <a:cubicBezTo>
                    <a:pt x="704044" y="19069"/>
                    <a:pt x="695856" y="24666"/>
                    <a:pt x="686192" y="31635"/>
                  </a:cubicBezTo>
                  <a:cubicBezTo>
                    <a:pt x="689223" y="43740"/>
                    <a:pt x="691887" y="56026"/>
                    <a:pt x="693819" y="68316"/>
                  </a:cubicBezTo>
                  <a:cubicBezTo>
                    <a:pt x="694556" y="72812"/>
                    <a:pt x="689684" y="76021"/>
                    <a:pt x="686006" y="72812"/>
                  </a:cubicBezTo>
                  <a:cubicBezTo>
                    <a:pt x="677276" y="65107"/>
                    <a:pt x="668270" y="57678"/>
                    <a:pt x="659354" y="50344"/>
                  </a:cubicBezTo>
                  <a:cubicBezTo>
                    <a:pt x="646850" y="58779"/>
                    <a:pt x="634261" y="67035"/>
                    <a:pt x="621301" y="74830"/>
                  </a:cubicBezTo>
                  <a:cubicBezTo>
                    <a:pt x="617629" y="77123"/>
                    <a:pt x="612114" y="73363"/>
                    <a:pt x="613675" y="69052"/>
                  </a:cubicBezTo>
                  <a:cubicBezTo>
                    <a:pt x="631095" y="20100"/>
                    <a:pt x="634081" y="27485"/>
                    <a:pt x="618893" y="14218"/>
                  </a:cubicBezTo>
                  <a:cubicBezTo>
                    <a:pt x="580740" y="14954"/>
                    <a:pt x="542643" y="17192"/>
                    <a:pt x="504716" y="22018"/>
                  </a:cubicBezTo>
                  <a:cubicBezTo>
                    <a:pt x="428736" y="26253"/>
                    <a:pt x="168827" y="22503"/>
                    <a:pt x="52071" y="45187"/>
                  </a:cubicBezTo>
                  <a:cubicBezTo>
                    <a:pt x="70926" y="52782"/>
                    <a:pt x="86400" y="70484"/>
                    <a:pt x="91704" y="101358"/>
                  </a:cubicBezTo>
                  <a:cubicBezTo>
                    <a:pt x="97649" y="135967"/>
                    <a:pt x="81388" y="166375"/>
                    <a:pt x="56255" y="183572"/>
                  </a:cubicBezTo>
                  <a:cubicBezTo>
                    <a:pt x="41750" y="193500"/>
                    <a:pt x="24369" y="195137"/>
                    <a:pt x="7882" y="190691"/>
                  </a:cubicBezTo>
                  <a:cubicBezTo>
                    <a:pt x="160" y="205295"/>
                    <a:pt x="-4431" y="219813"/>
                    <a:pt x="6382" y="232884"/>
                  </a:cubicBezTo>
                  <a:cubicBezTo>
                    <a:pt x="22347" y="253010"/>
                    <a:pt x="43797" y="268194"/>
                    <a:pt x="59853" y="288149"/>
                  </a:cubicBezTo>
                  <a:cubicBezTo>
                    <a:pt x="61012" y="285301"/>
                    <a:pt x="62271" y="282272"/>
                    <a:pt x="63786" y="278833"/>
                  </a:cubicBezTo>
                  <a:cubicBezTo>
                    <a:pt x="65257" y="275528"/>
                    <a:pt x="70771" y="275623"/>
                    <a:pt x="72241" y="278833"/>
                  </a:cubicBezTo>
                  <a:cubicBezTo>
                    <a:pt x="92672" y="321301"/>
                    <a:pt x="78362" y="313672"/>
                    <a:pt x="115993" y="312215"/>
                  </a:cubicBezTo>
                  <a:cubicBezTo>
                    <a:pt x="119947" y="312029"/>
                    <a:pt x="121598" y="317076"/>
                    <a:pt x="119119" y="319734"/>
                  </a:cubicBezTo>
                  <a:cubicBezTo>
                    <a:pt x="93139" y="347409"/>
                    <a:pt x="93550" y="326478"/>
                    <a:pt x="114157" y="384386"/>
                  </a:cubicBezTo>
                  <a:cubicBezTo>
                    <a:pt x="115717" y="388696"/>
                    <a:pt x="110203" y="392456"/>
                    <a:pt x="106530" y="390163"/>
                  </a:cubicBezTo>
                  <a:cubicBezTo>
                    <a:pt x="93570" y="382368"/>
                    <a:pt x="80981" y="374113"/>
                    <a:pt x="68478" y="365677"/>
                  </a:cubicBezTo>
                  <a:cubicBezTo>
                    <a:pt x="62161" y="370874"/>
                    <a:pt x="55829" y="376161"/>
                    <a:pt x="49552" y="381517"/>
                  </a:cubicBezTo>
                  <a:cubicBezTo>
                    <a:pt x="56611" y="392391"/>
                    <a:pt x="67655" y="407055"/>
                    <a:pt x="81137" y="436046"/>
                  </a:cubicBezTo>
                  <a:cubicBezTo>
                    <a:pt x="69095" y="454820"/>
                    <a:pt x="26547" y="496973"/>
                    <a:pt x="35930" y="518350"/>
                  </a:cubicBezTo>
                  <a:cubicBezTo>
                    <a:pt x="49577" y="539077"/>
                    <a:pt x="69095" y="555347"/>
                    <a:pt x="81639" y="576924"/>
                  </a:cubicBezTo>
                  <a:cubicBezTo>
                    <a:pt x="59461" y="624785"/>
                    <a:pt x="29507" y="643959"/>
                    <a:pt x="36732" y="667539"/>
                  </a:cubicBezTo>
                  <a:cubicBezTo>
                    <a:pt x="37615" y="669186"/>
                    <a:pt x="38584" y="670768"/>
                    <a:pt x="39612" y="672310"/>
                  </a:cubicBezTo>
                  <a:cubicBezTo>
                    <a:pt x="63887" y="676425"/>
                    <a:pt x="85261" y="694568"/>
                    <a:pt x="91699" y="732030"/>
                  </a:cubicBezTo>
                  <a:cubicBezTo>
                    <a:pt x="96591" y="760517"/>
                    <a:pt x="86425" y="786134"/>
                    <a:pt x="68668" y="803906"/>
                  </a:cubicBezTo>
                  <a:cubicBezTo>
                    <a:pt x="88909" y="807501"/>
                    <a:pt x="122531" y="804057"/>
                    <a:pt x="170553" y="806359"/>
                  </a:cubicBezTo>
                  <a:cubicBezTo>
                    <a:pt x="254194" y="810415"/>
                    <a:pt x="337885" y="807561"/>
                    <a:pt x="421325" y="804707"/>
                  </a:cubicBezTo>
                  <a:cubicBezTo>
                    <a:pt x="719664" y="794545"/>
                    <a:pt x="743898" y="812117"/>
                    <a:pt x="841738" y="814920"/>
                  </a:cubicBezTo>
                  <a:cubicBezTo>
                    <a:pt x="852952" y="815211"/>
                    <a:pt x="864513" y="815476"/>
                    <a:pt x="876384" y="815721"/>
                  </a:cubicBezTo>
                  <a:cubicBezTo>
                    <a:pt x="847082" y="800833"/>
                    <a:pt x="824990" y="766835"/>
                    <a:pt x="835191" y="728291"/>
                  </a:cubicBezTo>
                  <a:cubicBezTo>
                    <a:pt x="852014" y="664735"/>
                    <a:pt x="958931" y="639564"/>
                    <a:pt x="974811" y="732030"/>
                  </a:cubicBezTo>
                  <a:cubicBezTo>
                    <a:pt x="980757" y="766639"/>
                    <a:pt x="964495" y="797048"/>
                    <a:pt x="939363" y="814249"/>
                  </a:cubicBezTo>
                  <a:cubicBezTo>
                    <a:pt x="938053" y="815146"/>
                    <a:pt x="936709" y="815957"/>
                    <a:pt x="935354" y="816723"/>
                  </a:cubicBezTo>
                  <a:cubicBezTo>
                    <a:pt x="1159915" y="819806"/>
                    <a:pt x="1471068" y="816567"/>
                    <a:pt x="1752798" y="811876"/>
                  </a:cubicBezTo>
                  <a:cubicBezTo>
                    <a:pt x="1726958" y="795481"/>
                    <a:pt x="1708896" y="763831"/>
                    <a:pt x="1718303" y="728291"/>
                  </a:cubicBezTo>
                  <a:cubicBezTo>
                    <a:pt x="1735127" y="664735"/>
                    <a:pt x="1842044" y="639564"/>
                    <a:pt x="1857924" y="732030"/>
                  </a:cubicBezTo>
                  <a:cubicBezTo>
                    <a:pt x="1863468" y="764311"/>
                    <a:pt x="1849690" y="792923"/>
                    <a:pt x="1827418" y="810590"/>
                  </a:cubicBezTo>
                  <a:cubicBezTo>
                    <a:pt x="2167702" y="804522"/>
                    <a:pt x="2447270" y="796903"/>
                    <a:pt x="2447521" y="796903"/>
                  </a:cubicBezTo>
                  <a:cubicBezTo>
                    <a:pt x="2467590" y="797653"/>
                    <a:pt x="2520274" y="794750"/>
                    <a:pt x="2497143" y="763510"/>
                  </a:cubicBezTo>
                  <a:cubicBezTo>
                    <a:pt x="2483099" y="749438"/>
                    <a:pt x="2466843" y="737472"/>
                    <a:pt x="2453346" y="722854"/>
                  </a:cubicBezTo>
                  <a:close/>
                  <a:moveTo>
                    <a:pt x="335110" y="554962"/>
                  </a:moveTo>
                  <a:cubicBezTo>
                    <a:pt x="315236" y="568394"/>
                    <a:pt x="317198" y="564003"/>
                    <a:pt x="319120" y="571287"/>
                  </a:cubicBezTo>
                  <a:cubicBezTo>
                    <a:pt x="322015" y="582211"/>
                    <a:pt x="329074" y="606947"/>
                    <a:pt x="320038" y="600269"/>
                  </a:cubicBezTo>
                  <a:cubicBezTo>
                    <a:pt x="289166" y="576829"/>
                    <a:pt x="299923" y="577806"/>
                    <a:pt x="274083" y="593480"/>
                  </a:cubicBezTo>
                  <a:cubicBezTo>
                    <a:pt x="264741" y="599218"/>
                    <a:pt x="272337" y="578982"/>
                    <a:pt x="276381" y="567162"/>
                  </a:cubicBezTo>
                  <a:cubicBezTo>
                    <a:pt x="265794" y="559312"/>
                    <a:pt x="246688" y="547007"/>
                    <a:pt x="257631" y="546070"/>
                  </a:cubicBezTo>
                  <a:cubicBezTo>
                    <a:pt x="293039" y="543187"/>
                    <a:pt x="279146" y="554045"/>
                    <a:pt x="296326" y="518651"/>
                  </a:cubicBezTo>
                  <a:cubicBezTo>
                    <a:pt x="297705" y="515717"/>
                    <a:pt x="301749" y="516999"/>
                    <a:pt x="302668" y="519477"/>
                  </a:cubicBezTo>
                  <a:cubicBezTo>
                    <a:pt x="315442" y="553735"/>
                    <a:pt x="305397" y="544408"/>
                    <a:pt x="334283" y="548734"/>
                  </a:cubicBezTo>
                  <a:cubicBezTo>
                    <a:pt x="337504" y="549184"/>
                    <a:pt x="337228" y="553495"/>
                    <a:pt x="335110" y="554962"/>
                  </a:cubicBezTo>
                  <a:close/>
                  <a:moveTo>
                    <a:pt x="451450" y="251823"/>
                  </a:moveTo>
                  <a:cubicBezTo>
                    <a:pt x="455494" y="263643"/>
                    <a:pt x="463091" y="283879"/>
                    <a:pt x="453748" y="278142"/>
                  </a:cubicBezTo>
                  <a:cubicBezTo>
                    <a:pt x="427908" y="262467"/>
                    <a:pt x="438666" y="261491"/>
                    <a:pt x="407793" y="284930"/>
                  </a:cubicBezTo>
                  <a:cubicBezTo>
                    <a:pt x="398757" y="291609"/>
                    <a:pt x="405817" y="266872"/>
                    <a:pt x="408712" y="255949"/>
                  </a:cubicBezTo>
                  <a:cubicBezTo>
                    <a:pt x="410633" y="248664"/>
                    <a:pt x="412595" y="253055"/>
                    <a:pt x="392721" y="239623"/>
                  </a:cubicBezTo>
                  <a:cubicBezTo>
                    <a:pt x="390609" y="238156"/>
                    <a:pt x="390333" y="233846"/>
                    <a:pt x="393549" y="233395"/>
                  </a:cubicBezTo>
                  <a:cubicBezTo>
                    <a:pt x="422434" y="229070"/>
                    <a:pt x="412389" y="238396"/>
                    <a:pt x="425164" y="204138"/>
                  </a:cubicBezTo>
                  <a:cubicBezTo>
                    <a:pt x="426082" y="201660"/>
                    <a:pt x="430126" y="200378"/>
                    <a:pt x="431506" y="203312"/>
                  </a:cubicBezTo>
                  <a:cubicBezTo>
                    <a:pt x="448686" y="238707"/>
                    <a:pt x="434792" y="227848"/>
                    <a:pt x="470201" y="230732"/>
                  </a:cubicBezTo>
                  <a:cubicBezTo>
                    <a:pt x="481144" y="231668"/>
                    <a:pt x="462037" y="243973"/>
                    <a:pt x="451450" y="251823"/>
                  </a:cubicBezTo>
                  <a:close/>
                  <a:moveTo>
                    <a:pt x="686192" y="662302"/>
                  </a:moveTo>
                  <a:cubicBezTo>
                    <a:pt x="689223" y="674408"/>
                    <a:pt x="691887" y="686693"/>
                    <a:pt x="693819" y="698984"/>
                  </a:cubicBezTo>
                  <a:cubicBezTo>
                    <a:pt x="694556" y="703479"/>
                    <a:pt x="689684" y="706688"/>
                    <a:pt x="686006" y="703479"/>
                  </a:cubicBezTo>
                  <a:cubicBezTo>
                    <a:pt x="677276" y="695775"/>
                    <a:pt x="668270" y="688345"/>
                    <a:pt x="659354" y="681011"/>
                  </a:cubicBezTo>
                  <a:cubicBezTo>
                    <a:pt x="646850" y="689447"/>
                    <a:pt x="634261" y="697702"/>
                    <a:pt x="621301" y="705497"/>
                  </a:cubicBezTo>
                  <a:cubicBezTo>
                    <a:pt x="617629" y="707790"/>
                    <a:pt x="612114" y="704030"/>
                    <a:pt x="613675" y="699720"/>
                  </a:cubicBezTo>
                  <a:cubicBezTo>
                    <a:pt x="634281" y="641811"/>
                    <a:pt x="634693" y="662743"/>
                    <a:pt x="608712" y="635068"/>
                  </a:cubicBezTo>
                  <a:cubicBezTo>
                    <a:pt x="606234" y="632410"/>
                    <a:pt x="607885" y="627363"/>
                    <a:pt x="611838" y="627548"/>
                  </a:cubicBezTo>
                  <a:cubicBezTo>
                    <a:pt x="649469" y="629005"/>
                    <a:pt x="635160" y="636635"/>
                    <a:pt x="655591" y="594166"/>
                  </a:cubicBezTo>
                  <a:cubicBezTo>
                    <a:pt x="657061" y="590957"/>
                    <a:pt x="662575" y="590862"/>
                    <a:pt x="664045" y="594166"/>
                  </a:cubicBezTo>
                  <a:cubicBezTo>
                    <a:pt x="682765" y="636680"/>
                    <a:pt x="671942" y="632129"/>
                    <a:pt x="688465" y="632114"/>
                  </a:cubicBezTo>
                  <a:cubicBezTo>
                    <a:pt x="732343" y="632069"/>
                    <a:pt x="716347" y="640560"/>
                    <a:pt x="686192" y="662302"/>
                  </a:cubicBezTo>
                  <a:close/>
                  <a:moveTo>
                    <a:pt x="671581" y="498906"/>
                  </a:moveTo>
                  <a:cubicBezTo>
                    <a:pt x="646454" y="481704"/>
                    <a:pt x="630192" y="451301"/>
                    <a:pt x="636133" y="416687"/>
                  </a:cubicBezTo>
                  <a:cubicBezTo>
                    <a:pt x="652013" y="324220"/>
                    <a:pt x="758930" y="349392"/>
                    <a:pt x="775754" y="412947"/>
                  </a:cubicBezTo>
                  <a:cubicBezTo>
                    <a:pt x="793029" y="478210"/>
                    <a:pt x="717727" y="530496"/>
                    <a:pt x="671581" y="498906"/>
                  </a:cubicBezTo>
                  <a:close/>
                  <a:moveTo>
                    <a:pt x="835191" y="97613"/>
                  </a:moveTo>
                  <a:cubicBezTo>
                    <a:pt x="852014" y="34058"/>
                    <a:pt x="958931" y="8886"/>
                    <a:pt x="974811" y="101353"/>
                  </a:cubicBezTo>
                  <a:cubicBezTo>
                    <a:pt x="980757" y="135962"/>
                    <a:pt x="964495" y="166370"/>
                    <a:pt x="939363" y="183572"/>
                  </a:cubicBezTo>
                  <a:cubicBezTo>
                    <a:pt x="893217" y="215162"/>
                    <a:pt x="817915" y="162876"/>
                    <a:pt x="835191" y="97613"/>
                  </a:cubicBezTo>
                  <a:close/>
                  <a:moveTo>
                    <a:pt x="1002232" y="319729"/>
                  </a:moveTo>
                  <a:cubicBezTo>
                    <a:pt x="976251" y="347404"/>
                    <a:pt x="976663" y="326473"/>
                    <a:pt x="997269" y="384381"/>
                  </a:cubicBezTo>
                  <a:cubicBezTo>
                    <a:pt x="998830" y="388691"/>
                    <a:pt x="993316" y="392451"/>
                    <a:pt x="989643" y="390158"/>
                  </a:cubicBezTo>
                  <a:cubicBezTo>
                    <a:pt x="976683" y="382363"/>
                    <a:pt x="964094" y="374108"/>
                    <a:pt x="951591" y="365672"/>
                  </a:cubicBezTo>
                  <a:cubicBezTo>
                    <a:pt x="942675" y="373007"/>
                    <a:pt x="933668" y="380436"/>
                    <a:pt x="924938" y="388141"/>
                  </a:cubicBezTo>
                  <a:cubicBezTo>
                    <a:pt x="921260" y="391350"/>
                    <a:pt x="916388" y="388141"/>
                    <a:pt x="917126" y="383645"/>
                  </a:cubicBezTo>
                  <a:cubicBezTo>
                    <a:pt x="919057" y="371354"/>
                    <a:pt x="921722" y="359069"/>
                    <a:pt x="924752" y="346964"/>
                  </a:cubicBezTo>
                  <a:cubicBezTo>
                    <a:pt x="894602" y="325221"/>
                    <a:pt x="878607" y="316730"/>
                    <a:pt x="922479" y="316776"/>
                  </a:cubicBezTo>
                  <a:cubicBezTo>
                    <a:pt x="939002" y="316791"/>
                    <a:pt x="928179" y="321341"/>
                    <a:pt x="946899" y="278828"/>
                  </a:cubicBezTo>
                  <a:cubicBezTo>
                    <a:pt x="948369" y="275523"/>
                    <a:pt x="953883" y="275618"/>
                    <a:pt x="955354" y="278828"/>
                  </a:cubicBezTo>
                  <a:cubicBezTo>
                    <a:pt x="975785" y="321296"/>
                    <a:pt x="961475" y="313667"/>
                    <a:pt x="999106" y="312210"/>
                  </a:cubicBezTo>
                  <a:cubicBezTo>
                    <a:pt x="1003060" y="312024"/>
                    <a:pt x="1004710" y="317071"/>
                    <a:pt x="1002232" y="319729"/>
                  </a:cubicBezTo>
                  <a:close/>
                  <a:moveTo>
                    <a:pt x="1218223" y="554962"/>
                  </a:moveTo>
                  <a:cubicBezTo>
                    <a:pt x="1198349" y="568394"/>
                    <a:pt x="1200311" y="564003"/>
                    <a:pt x="1202233" y="571287"/>
                  </a:cubicBezTo>
                  <a:cubicBezTo>
                    <a:pt x="1205128" y="582211"/>
                    <a:pt x="1212187" y="606947"/>
                    <a:pt x="1203151" y="600269"/>
                  </a:cubicBezTo>
                  <a:cubicBezTo>
                    <a:pt x="1172278" y="576829"/>
                    <a:pt x="1183036" y="577806"/>
                    <a:pt x="1157196" y="593480"/>
                  </a:cubicBezTo>
                  <a:cubicBezTo>
                    <a:pt x="1147853" y="599218"/>
                    <a:pt x="1155450" y="578982"/>
                    <a:pt x="1159494" y="567162"/>
                  </a:cubicBezTo>
                  <a:cubicBezTo>
                    <a:pt x="1148907" y="559312"/>
                    <a:pt x="1129801" y="547007"/>
                    <a:pt x="1140744" y="546070"/>
                  </a:cubicBezTo>
                  <a:cubicBezTo>
                    <a:pt x="1176152" y="543187"/>
                    <a:pt x="1162259" y="554045"/>
                    <a:pt x="1179438" y="518651"/>
                  </a:cubicBezTo>
                  <a:cubicBezTo>
                    <a:pt x="1180818" y="515717"/>
                    <a:pt x="1184862" y="516999"/>
                    <a:pt x="1185780" y="519477"/>
                  </a:cubicBezTo>
                  <a:cubicBezTo>
                    <a:pt x="1198555" y="553735"/>
                    <a:pt x="1188510" y="544408"/>
                    <a:pt x="1217395" y="548734"/>
                  </a:cubicBezTo>
                  <a:cubicBezTo>
                    <a:pt x="1220617" y="549184"/>
                    <a:pt x="1220341" y="553495"/>
                    <a:pt x="1218223" y="554962"/>
                  </a:cubicBezTo>
                  <a:close/>
                  <a:moveTo>
                    <a:pt x="1334568" y="251823"/>
                  </a:moveTo>
                  <a:cubicBezTo>
                    <a:pt x="1338612" y="263643"/>
                    <a:pt x="1346209" y="283879"/>
                    <a:pt x="1336866" y="278142"/>
                  </a:cubicBezTo>
                  <a:cubicBezTo>
                    <a:pt x="1311026" y="262467"/>
                    <a:pt x="1321784" y="261491"/>
                    <a:pt x="1290911" y="284930"/>
                  </a:cubicBezTo>
                  <a:cubicBezTo>
                    <a:pt x="1281875" y="291609"/>
                    <a:pt x="1288934" y="266872"/>
                    <a:pt x="1291829" y="255949"/>
                  </a:cubicBezTo>
                  <a:cubicBezTo>
                    <a:pt x="1293751" y="248664"/>
                    <a:pt x="1295718" y="253055"/>
                    <a:pt x="1275839" y="239623"/>
                  </a:cubicBezTo>
                  <a:cubicBezTo>
                    <a:pt x="1273726" y="238156"/>
                    <a:pt x="1273450" y="233846"/>
                    <a:pt x="1276667" y="233395"/>
                  </a:cubicBezTo>
                  <a:cubicBezTo>
                    <a:pt x="1305552" y="229070"/>
                    <a:pt x="1295507" y="238396"/>
                    <a:pt x="1308282" y="204138"/>
                  </a:cubicBezTo>
                  <a:cubicBezTo>
                    <a:pt x="1309200" y="201660"/>
                    <a:pt x="1313244" y="200378"/>
                    <a:pt x="1314624" y="203312"/>
                  </a:cubicBezTo>
                  <a:cubicBezTo>
                    <a:pt x="1331803" y="238707"/>
                    <a:pt x="1317910" y="227848"/>
                    <a:pt x="1353318" y="230732"/>
                  </a:cubicBezTo>
                  <a:cubicBezTo>
                    <a:pt x="1364261" y="231668"/>
                    <a:pt x="1345155" y="243973"/>
                    <a:pt x="1334568" y="251823"/>
                  </a:cubicBezTo>
                  <a:close/>
                  <a:moveTo>
                    <a:pt x="1569310" y="662302"/>
                  </a:moveTo>
                  <a:cubicBezTo>
                    <a:pt x="1572340" y="674408"/>
                    <a:pt x="1575005" y="686693"/>
                    <a:pt x="1576936" y="698984"/>
                  </a:cubicBezTo>
                  <a:cubicBezTo>
                    <a:pt x="1577674" y="703479"/>
                    <a:pt x="1572802" y="706688"/>
                    <a:pt x="1569124" y="703479"/>
                  </a:cubicBezTo>
                  <a:cubicBezTo>
                    <a:pt x="1560394" y="695775"/>
                    <a:pt x="1551388" y="688345"/>
                    <a:pt x="1542471" y="681011"/>
                  </a:cubicBezTo>
                  <a:cubicBezTo>
                    <a:pt x="1529968" y="689447"/>
                    <a:pt x="1517379" y="697702"/>
                    <a:pt x="1504419" y="705497"/>
                  </a:cubicBezTo>
                  <a:cubicBezTo>
                    <a:pt x="1500746" y="707790"/>
                    <a:pt x="1495232" y="704030"/>
                    <a:pt x="1496793" y="699720"/>
                  </a:cubicBezTo>
                  <a:cubicBezTo>
                    <a:pt x="1517399" y="641811"/>
                    <a:pt x="1517811" y="662743"/>
                    <a:pt x="1491830" y="635068"/>
                  </a:cubicBezTo>
                  <a:cubicBezTo>
                    <a:pt x="1489352" y="632410"/>
                    <a:pt x="1491002" y="627363"/>
                    <a:pt x="1494956" y="627548"/>
                  </a:cubicBezTo>
                  <a:cubicBezTo>
                    <a:pt x="1532587" y="629005"/>
                    <a:pt x="1518277" y="636635"/>
                    <a:pt x="1538708" y="594166"/>
                  </a:cubicBezTo>
                  <a:cubicBezTo>
                    <a:pt x="1540178" y="590957"/>
                    <a:pt x="1545693" y="590862"/>
                    <a:pt x="1547163" y="594166"/>
                  </a:cubicBezTo>
                  <a:cubicBezTo>
                    <a:pt x="1565883" y="636680"/>
                    <a:pt x="1555060" y="632129"/>
                    <a:pt x="1571583" y="632114"/>
                  </a:cubicBezTo>
                  <a:cubicBezTo>
                    <a:pt x="1615460" y="632069"/>
                    <a:pt x="1599465" y="640560"/>
                    <a:pt x="1569310" y="662302"/>
                  </a:cubicBezTo>
                  <a:close/>
                  <a:moveTo>
                    <a:pt x="1554704" y="498906"/>
                  </a:moveTo>
                  <a:cubicBezTo>
                    <a:pt x="1529572" y="481704"/>
                    <a:pt x="1513310" y="451301"/>
                    <a:pt x="1519256" y="416687"/>
                  </a:cubicBezTo>
                  <a:cubicBezTo>
                    <a:pt x="1535136" y="324220"/>
                    <a:pt x="1642053" y="349392"/>
                    <a:pt x="1658877" y="412947"/>
                  </a:cubicBezTo>
                  <a:cubicBezTo>
                    <a:pt x="1676152" y="478210"/>
                    <a:pt x="1600850" y="530496"/>
                    <a:pt x="1554704" y="498906"/>
                  </a:cubicBezTo>
                  <a:close/>
                  <a:moveTo>
                    <a:pt x="1718303" y="97613"/>
                  </a:moveTo>
                  <a:cubicBezTo>
                    <a:pt x="1735127" y="34058"/>
                    <a:pt x="1842044" y="8886"/>
                    <a:pt x="1857924" y="101353"/>
                  </a:cubicBezTo>
                  <a:cubicBezTo>
                    <a:pt x="1863870" y="135962"/>
                    <a:pt x="1847608" y="166370"/>
                    <a:pt x="1822476" y="183572"/>
                  </a:cubicBezTo>
                  <a:cubicBezTo>
                    <a:pt x="1776330" y="215162"/>
                    <a:pt x="1701028" y="162876"/>
                    <a:pt x="1718303" y="97613"/>
                  </a:cubicBezTo>
                  <a:close/>
                  <a:moveTo>
                    <a:pt x="1885344" y="319729"/>
                  </a:moveTo>
                  <a:cubicBezTo>
                    <a:pt x="1859364" y="347404"/>
                    <a:pt x="1859775" y="326473"/>
                    <a:pt x="1880382" y="384381"/>
                  </a:cubicBezTo>
                  <a:cubicBezTo>
                    <a:pt x="1881943" y="388691"/>
                    <a:pt x="1876428" y="392451"/>
                    <a:pt x="1872756" y="390158"/>
                  </a:cubicBezTo>
                  <a:cubicBezTo>
                    <a:pt x="1859796" y="382363"/>
                    <a:pt x="1847207" y="374108"/>
                    <a:pt x="1834703" y="365672"/>
                  </a:cubicBezTo>
                  <a:cubicBezTo>
                    <a:pt x="1825787" y="373007"/>
                    <a:pt x="1816781" y="380436"/>
                    <a:pt x="1808051" y="388141"/>
                  </a:cubicBezTo>
                  <a:cubicBezTo>
                    <a:pt x="1804373" y="391350"/>
                    <a:pt x="1799501" y="388141"/>
                    <a:pt x="1800238" y="383645"/>
                  </a:cubicBezTo>
                  <a:cubicBezTo>
                    <a:pt x="1802170" y="371354"/>
                    <a:pt x="1804834" y="359069"/>
                    <a:pt x="1807865" y="346964"/>
                  </a:cubicBezTo>
                  <a:cubicBezTo>
                    <a:pt x="1777715" y="325221"/>
                    <a:pt x="1761719" y="316730"/>
                    <a:pt x="1805592" y="316776"/>
                  </a:cubicBezTo>
                  <a:cubicBezTo>
                    <a:pt x="1822115" y="316791"/>
                    <a:pt x="1811292" y="321341"/>
                    <a:pt x="1830012" y="278828"/>
                  </a:cubicBezTo>
                  <a:cubicBezTo>
                    <a:pt x="1831482" y="275523"/>
                    <a:pt x="1836996" y="275618"/>
                    <a:pt x="1838466" y="278828"/>
                  </a:cubicBezTo>
                  <a:cubicBezTo>
                    <a:pt x="1858897" y="321296"/>
                    <a:pt x="1844588" y="313667"/>
                    <a:pt x="1882219" y="312210"/>
                  </a:cubicBezTo>
                  <a:cubicBezTo>
                    <a:pt x="1886172" y="312024"/>
                    <a:pt x="1887823" y="317071"/>
                    <a:pt x="1885344" y="319729"/>
                  </a:cubicBezTo>
                  <a:close/>
                  <a:moveTo>
                    <a:pt x="2101336" y="554962"/>
                  </a:moveTo>
                  <a:cubicBezTo>
                    <a:pt x="2081462" y="568394"/>
                    <a:pt x="2083424" y="564003"/>
                    <a:pt x="2085345" y="571287"/>
                  </a:cubicBezTo>
                  <a:cubicBezTo>
                    <a:pt x="2088241" y="582211"/>
                    <a:pt x="2095300" y="606947"/>
                    <a:pt x="2086264" y="600269"/>
                  </a:cubicBezTo>
                  <a:cubicBezTo>
                    <a:pt x="2055391" y="576829"/>
                    <a:pt x="2066149" y="577806"/>
                    <a:pt x="2040309" y="593480"/>
                  </a:cubicBezTo>
                  <a:cubicBezTo>
                    <a:pt x="2030966" y="599218"/>
                    <a:pt x="2038563" y="578982"/>
                    <a:pt x="2042607" y="567162"/>
                  </a:cubicBezTo>
                  <a:cubicBezTo>
                    <a:pt x="2032020" y="559312"/>
                    <a:pt x="2012913" y="547007"/>
                    <a:pt x="2023857" y="546070"/>
                  </a:cubicBezTo>
                  <a:cubicBezTo>
                    <a:pt x="2059265" y="543187"/>
                    <a:pt x="2045371" y="554045"/>
                    <a:pt x="2062551" y="518651"/>
                  </a:cubicBezTo>
                  <a:cubicBezTo>
                    <a:pt x="2063931" y="515717"/>
                    <a:pt x="2067975" y="516999"/>
                    <a:pt x="2068893" y="519477"/>
                  </a:cubicBezTo>
                  <a:cubicBezTo>
                    <a:pt x="2081668" y="553735"/>
                    <a:pt x="2071623" y="544408"/>
                    <a:pt x="2100508" y="548734"/>
                  </a:cubicBezTo>
                  <a:cubicBezTo>
                    <a:pt x="2103729" y="549184"/>
                    <a:pt x="2103453" y="553495"/>
                    <a:pt x="2101336" y="554962"/>
                  </a:cubicBezTo>
                  <a:close/>
                  <a:moveTo>
                    <a:pt x="2217671" y="251823"/>
                  </a:moveTo>
                  <a:cubicBezTo>
                    <a:pt x="2221715" y="263643"/>
                    <a:pt x="2229311" y="283879"/>
                    <a:pt x="2219969" y="278142"/>
                  </a:cubicBezTo>
                  <a:cubicBezTo>
                    <a:pt x="2194129" y="262467"/>
                    <a:pt x="2204886" y="261491"/>
                    <a:pt x="2174014" y="284930"/>
                  </a:cubicBezTo>
                  <a:cubicBezTo>
                    <a:pt x="2164977" y="291609"/>
                    <a:pt x="2172037" y="266872"/>
                    <a:pt x="2174932" y="255949"/>
                  </a:cubicBezTo>
                  <a:cubicBezTo>
                    <a:pt x="2176854" y="248664"/>
                    <a:pt x="2178816" y="253055"/>
                    <a:pt x="2158941" y="239623"/>
                  </a:cubicBezTo>
                  <a:cubicBezTo>
                    <a:pt x="2156829" y="238156"/>
                    <a:pt x="2156553" y="233846"/>
                    <a:pt x="2159769" y="233395"/>
                  </a:cubicBezTo>
                  <a:cubicBezTo>
                    <a:pt x="2188655" y="229070"/>
                    <a:pt x="2178610" y="238396"/>
                    <a:pt x="2191384" y="204138"/>
                  </a:cubicBezTo>
                  <a:cubicBezTo>
                    <a:pt x="2192303" y="201660"/>
                    <a:pt x="2196347" y="200378"/>
                    <a:pt x="2197726" y="203312"/>
                  </a:cubicBezTo>
                  <a:cubicBezTo>
                    <a:pt x="2214906" y="238707"/>
                    <a:pt x="2201013" y="227848"/>
                    <a:pt x="2236421" y="230732"/>
                  </a:cubicBezTo>
                  <a:cubicBezTo>
                    <a:pt x="2247364" y="231668"/>
                    <a:pt x="2228258" y="243973"/>
                    <a:pt x="2217671" y="25182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4" name="Google Shape;4454;p33"/>
            <p:cNvSpPr/>
            <p:nvPr/>
          </p:nvSpPr>
          <p:spPr>
            <a:xfrm>
              <a:off x="16062355" y="3367278"/>
              <a:ext cx="98797" cy="101766"/>
            </a:xfrm>
            <a:custGeom>
              <a:rect b="b" l="l" r="r" t="t"/>
              <a:pathLst>
                <a:path extrusionOk="0" h="101766" w="98797">
                  <a:moveTo>
                    <a:pt x="3998" y="70647"/>
                  </a:moveTo>
                  <a:cubicBezTo>
                    <a:pt x="23415" y="123855"/>
                    <a:pt x="102295" y="104310"/>
                    <a:pt x="98677" y="46211"/>
                  </a:cubicBezTo>
                  <a:cubicBezTo>
                    <a:pt x="93846" y="-31557"/>
                    <a:pt x="-22815" y="-2831"/>
                    <a:pt x="3998" y="7064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5" name="Google Shape;4455;p33"/>
            <p:cNvSpPr/>
            <p:nvPr/>
          </p:nvSpPr>
          <p:spPr>
            <a:xfrm>
              <a:off x="16945458" y="3369604"/>
              <a:ext cx="48622" cy="95510"/>
            </a:xfrm>
            <a:custGeom>
              <a:rect b="b" l="l" r="r" t="t"/>
              <a:pathLst>
                <a:path extrusionOk="0" h="95510" w="48622">
                  <a:moveTo>
                    <a:pt x="3996" y="68321"/>
                  </a:moveTo>
                  <a:cubicBezTo>
                    <a:pt x="8999" y="82034"/>
                    <a:pt x="17965" y="90875"/>
                    <a:pt x="28431" y="95511"/>
                  </a:cubicBezTo>
                  <a:cubicBezTo>
                    <a:pt x="25401" y="91936"/>
                    <a:pt x="22275" y="88217"/>
                    <a:pt x="18973" y="84196"/>
                  </a:cubicBezTo>
                  <a:cubicBezTo>
                    <a:pt x="29660" y="64321"/>
                    <a:pt x="50884" y="45347"/>
                    <a:pt x="48426" y="21317"/>
                  </a:cubicBezTo>
                  <a:cubicBezTo>
                    <a:pt x="45526" y="14128"/>
                    <a:pt x="41627" y="7074"/>
                    <a:pt x="37418" y="0"/>
                  </a:cubicBezTo>
                  <a:cubicBezTo>
                    <a:pt x="11914" y="7429"/>
                    <a:pt x="-9059" y="32546"/>
                    <a:pt x="3996" y="6832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6" name="Google Shape;4456;p33"/>
            <p:cNvSpPr/>
            <p:nvPr/>
          </p:nvSpPr>
          <p:spPr>
            <a:xfrm>
              <a:off x="15371548" y="3051941"/>
              <a:ext cx="98799" cy="101770"/>
            </a:xfrm>
            <a:custGeom>
              <a:rect b="b" l="l" r="r" t="t"/>
              <a:pathLst>
                <a:path extrusionOk="0" h="101770" w="98799">
                  <a:moveTo>
                    <a:pt x="94800" y="70651"/>
                  </a:moveTo>
                  <a:cubicBezTo>
                    <a:pt x="121618" y="-2832"/>
                    <a:pt x="4957" y="-31558"/>
                    <a:pt x="121" y="46215"/>
                  </a:cubicBezTo>
                  <a:cubicBezTo>
                    <a:pt x="-3497" y="104314"/>
                    <a:pt x="75382" y="123858"/>
                    <a:pt x="94800" y="7065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7" name="Google Shape;4457;p33"/>
            <p:cNvSpPr/>
            <p:nvPr/>
          </p:nvSpPr>
          <p:spPr>
            <a:xfrm>
              <a:off x="14560389" y="3262604"/>
              <a:ext cx="79220" cy="114468"/>
            </a:xfrm>
            <a:custGeom>
              <a:rect b="b" l="l" r="r" t="t"/>
              <a:pathLst>
                <a:path extrusionOk="0" h="114468" w="79220">
                  <a:moveTo>
                    <a:pt x="65460" y="113773"/>
                  </a:moveTo>
                  <a:cubicBezTo>
                    <a:pt x="69133" y="116066"/>
                    <a:pt x="74647" y="112307"/>
                    <a:pt x="73087" y="107996"/>
                  </a:cubicBezTo>
                  <a:cubicBezTo>
                    <a:pt x="52480" y="50088"/>
                    <a:pt x="52069" y="71019"/>
                    <a:pt x="78049" y="43344"/>
                  </a:cubicBezTo>
                  <a:cubicBezTo>
                    <a:pt x="80528" y="40686"/>
                    <a:pt x="78877" y="35640"/>
                    <a:pt x="74923" y="35825"/>
                  </a:cubicBezTo>
                  <a:cubicBezTo>
                    <a:pt x="37292" y="37282"/>
                    <a:pt x="51602" y="44911"/>
                    <a:pt x="31171" y="2443"/>
                  </a:cubicBezTo>
                  <a:cubicBezTo>
                    <a:pt x="29701" y="-766"/>
                    <a:pt x="24187" y="-862"/>
                    <a:pt x="22717" y="2443"/>
                  </a:cubicBezTo>
                  <a:cubicBezTo>
                    <a:pt x="21201" y="5882"/>
                    <a:pt x="19942" y="8911"/>
                    <a:pt x="18783" y="11759"/>
                  </a:cubicBezTo>
                  <a:cubicBezTo>
                    <a:pt x="19581" y="12751"/>
                    <a:pt x="20434" y="13702"/>
                    <a:pt x="21206" y="14718"/>
                  </a:cubicBezTo>
                  <a:cubicBezTo>
                    <a:pt x="-3951" y="77683"/>
                    <a:pt x="-4739" y="84752"/>
                    <a:pt x="8487" y="105127"/>
                  </a:cubicBezTo>
                  <a:cubicBezTo>
                    <a:pt x="14764" y="99771"/>
                    <a:pt x="21096" y="94484"/>
                    <a:pt x="27413" y="89287"/>
                  </a:cubicBezTo>
                  <a:cubicBezTo>
                    <a:pt x="39911" y="97723"/>
                    <a:pt x="52500" y="105979"/>
                    <a:pt x="65460" y="1137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8" name="Google Shape;4458;p33"/>
            <p:cNvSpPr/>
            <p:nvPr/>
          </p:nvSpPr>
          <p:spPr>
            <a:xfrm>
              <a:off x="14514647" y="3031401"/>
              <a:ext cx="97598" cy="147842"/>
            </a:xfrm>
            <a:custGeom>
              <a:rect b="b" l="l" r="r" t="t"/>
              <a:pathLst>
                <a:path extrusionOk="0" h="147842" w="97598">
                  <a:moveTo>
                    <a:pt x="60922" y="138385"/>
                  </a:moveTo>
                  <a:cubicBezTo>
                    <a:pt x="86054" y="121188"/>
                    <a:pt x="102316" y="90780"/>
                    <a:pt x="96370" y="56171"/>
                  </a:cubicBezTo>
                  <a:cubicBezTo>
                    <a:pt x="91067" y="25297"/>
                    <a:pt x="75598" y="7595"/>
                    <a:pt x="56737" y="0"/>
                  </a:cubicBezTo>
                  <a:cubicBezTo>
                    <a:pt x="25479" y="6073"/>
                    <a:pt x="4456" y="14033"/>
                    <a:pt x="0" y="24556"/>
                  </a:cubicBezTo>
                  <a:cubicBezTo>
                    <a:pt x="34234" y="9382"/>
                    <a:pt x="87650" y="38954"/>
                    <a:pt x="68589" y="91185"/>
                  </a:cubicBezTo>
                  <a:cubicBezTo>
                    <a:pt x="60802" y="112522"/>
                    <a:pt x="43456" y="122134"/>
                    <a:pt x="25699" y="122280"/>
                  </a:cubicBezTo>
                  <a:cubicBezTo>
                    <a:pt x="21655" y="129904"/>
                    <a:pt x="16668" y="137714"/>
                    <a:pt x="12549" y="145499"/>
                  </a:cubicBezTo>
                  <a:cubicBezTo>
                    <a:pt x="29036" y="149950"/>
                    <a:pt x="46422" y="148318"/>
                    <a:pt x="60922" y="1383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9" name="Google Shape;4459;p33"/>
            <p:cNvSpPr/>
            <p:nvPr/>
          </p:nvSpPr>
          <p:spPr>
            <a:xfrm>
              <a:off x="16539900" y="3503179"/>
              <a:ext cx="82348" cy="84435"/>
            </a:xfrm>
            <a:custGeom>
              <a:rect b="b" l="l" r="r" t="t"/>
              <a:pathLst>
                <a:path extrusionOk="0" h="84435" w="82348">
                  <a:moveTo>
                    <a:pt x="79927" y="31774"/>
                  </a:moveTo>
                  <a:cubicBezTo>
                    <a:pt x="51042" y="27448"/>
                    <a:pt x="61087" y="36775"/>
                    <a:pt x="48312" y="2517"/>
                  </a:cubicBezTo>
                  <a:cubicBezTo>
                    <a:pt x="47394" y="39"/>
                    <a:pt x="43350" y="-1243"/>
                    <a:pt x="41970" y="1691"/>
                  </a:cubicBezTo>
                  <a:cubicBezTo>
                    <a:pt x="24791" y="37086"/>
                    <a:pt x="38684" y="26227"/>
                    <a:pt x="3276" y="29110"/>
                  </a:cubicBezTo>
                  <a:cubicBezTo>
                    <a:pt x="-7667" y="30047"/>
                    <a:pt x="11439" y="42352"/>
                    <a:pt x="22026" y="50202"/>
                  </a:cubicBezTo>
                  <a:cubicBezTo>
                    <a:pt x="17982" y="62022"/>
                    <a:pt x="10385" y="82258"/>
                    <a:pt x="19728" y="76520"/>
                  </a:cubicBezTo>
                  <a:cubicBezTo>
                    <a:pt x="45568" y="60846"/>
                    <a:pt x="34810" y="59869"/>
                    <a:pt x="65683" y="83309"/>
                  </a:cubicBezTo>
                  <a:cubicBezTo>
                    <a:pt x="74719" y="89987"/>
                    <a:pt x="67660" y="65251"/>
                    <a:pt x="64765" y="54327"/>
                  </a:cubicBezTo>
                  <a:cubicBezTo>
                    <a:pt x="62843" y="47043"/>
                    <a:pt x="60881" y="51434"/>
                    <a:pt x="80755" y="38002"/>
                  </a:cubicBezTo>
                  <a:cubicBezTo>
                    <a:pt x="82873" y="36535"/>
                    <a:pt x="83149" y="32224"/>
                    <a:pt x="79927" y="317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0" name="Google Shape;4460;p33"/>
            <p:cNvSpPr/>
            <p:nvPr/>
          </p:nvSpPr>
          <p:spPr>
            <a:xfrm>
              <a:off x="15132722" y="3000139"/>
              <a:ext cx="95894" cy="61599"/>
            </a:xfrm>
            <a:custGeom>
              <a:rect b="b" l="l" r="r" t="t"/>
              <a:pathLst>
                <a:path extrusionOk="0" h="61599" w="95894">
                  <a:moveTo>
                    <a:pt x="272" y="55128"/>
                  </a:moveTo>
                  <a:cubicBezTo>
                    <a:pt x="-1289" y="59438"/>
                    <a:pt x="4225" y="63198"/>
                    <a:pt x="7898" y="60905"/>
                  </a:cubicBezTo>
                  <a:cubicBezTo>
                    <a:pt x="20858" y="53110"/>
                    <a:pt x="33447" y="44855"/>
                    <a:pt x="45950" y="36419"/>
                  </a:cubicBezTo>
                  <a:cubicBezTo>
                    <a:pt x="54867" y="43754"/>
                    <a:pt x="63873" y="51183"/>
                    <a:pt x="72603" y="58888"/>
                  </a:cubicBezTo>
                  <a:cubicBezTo>
                    <a:pt x="76281" y="62097"/>
                    <a:pt x="81153" y="58888"/>
                    <a:pt x="80415" y="54392"/>
                  </a:cubicBezTo>
                  <a:cubicBezTo>
                    <a:pt x="78484" y="42101"/>
                    <a:pt x="75819" y="29816"/>
                    <a:pt x="72789" y="17711"/>
                  </a:cubicBezTo>
                  <a:cubicBezTo>
                    <a:pt x="82447" y="10747"/>
                    <a:pt x="90641" y="5145"/>
                    <a:pt x="95894" y="744"/>
                  </a:cubicBezTo>
                  <a:cubicBezTo>
                    <a:pt x="91720" y="739"/>
                    <a:pt x="89472" y="734"/>
                    <a:pt x="89452" y="734"/>
                  </a:cubicBezTo>
                  <a:cubicBezTo>
                    <a:pt x="61459" y="-7"/>
                    <a:pt x="33462" y="-247"/>
                    <a:pt x="5490" y="294"/>
                  </a:cubicBezTo>
                  <a:cubicBezTo>
                    <a:pt x="20678" y="13560"/>
                    <a:pt x="17692" y="6176"/>
                    <a:pt x="272" y="55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1" name="Google Shape;4461;p33"/>
            <p:cNvSpPr/>
            <p:nvPr/>
          </p:nvSpPr>
          <p:spPr>
            <a:xfrm>
              <a:off x="16676670" y="3187841"/>
              <a:ext cx="82345" cy="84435"/>
            </a:xfrm>
            <a:custGeom>
              <a:rect b="b" l="l" r="r" t="t"/>
              <a:pathLst>
                <a:path extrusionOk="0" h="84435" w="82345">
                  <a:moveTo>
                    <a:pt x="79069" y="29110"/>
                  </a:moveTo>
                  <a:cubicBezTo>
                    <a:pt x="43661" y="26227"/>
                    <a:pt x="57554" y="37086"/>
                    <a:pt x="40375" y="1691"/>
                  </a:cubicBezTo>
                  <a:cubicBezTo>
                    <a:pt x="38995" y="-1243"/>
                    <a:pt x="34951" y="39"/>
                    <a:pt x="34032" y="2517"/>
                  </a:cubicBezTo>
                  <a:cubicBezTo>
                    <a:pt x="21258" y="36775"/>
                    <a:pt x="31303" y="27448"/>
                    <a:pt x="2418" y="31774"/>
                  </a:cubicBezTo>
                  <a:cubicBezTo>
                    <a:pt x="-799" y="32224"/>
                    <a:pt x="-523" y="36535"/>
                    <a:pt x="1590" y="38002"/>
                  </a:cubicBezTo>
                  <a:cubicBezTo>
                    <a:pt x="21464" y="51434"/>
                    <a:pt x="19502" y="47043"/>
                    <a:pt x="17580" y="54327"/>
                  </a:cubicBezTo>
                  <a:cubicBezTo>
                    <a:pt x="14685" y="65251"/>
                    <a:pt x="7626" y="89987"/>
                    <a:pt x="16662" y="83309"/>
                  </a:cubicBezTo>
                  <a:cubicBezTo>
                    <a:pt x="47535" y="59869"/>
                    <a:pt x="36777" y="60846"/>
                    <a:pt x="62617" y="76520"/>
                  </a:cubicBezTo>
                  <a:cubicBezTo>
                    <a:pt x="71960" y="82258"/>
                    <a:pt x="64363" y="62022"/>
                    <a:pt x="60319" y="50202"/>
                  </a:cubicBezTo>
                  <a:cubicBezTo>
                    <a:pt x="70906" y="42352"/>
                    <a:pt x="90012" y="30047"/>
                    <a:pt x="79069" y="29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2" name="Google Shape;4462;p33"/>
            <p:cNvSpPr/>
            <p:nvPr/>
          </p:nvSpPr>
          <p:spPr>
            <a:xfrm>
              <a:off x="16015841" y="2996192"/>
              <a:ext cx="100660" cy="65546"/>
            </a:xfrm>
            <a:custGeom>
              <a:rect b="b" l="l" r="r" t="t"/>
              <a:pathLst>
                <a:path extrusionOk="0" h="65546" w="100660">
                  <a:moveTo>
                    <a:pt x="272" y="59075"/>
                  </a:moveTo>
                  <a:cubicBezTo>
                    <a:pt x="-1289" y="63385"/>
                    <a:pt x="4225" y="67145"/>
                    <a:pt x="7898" y="64852"/>
                  </a:cubicBezTo>
                  <a:cubicBezTo>
                    <a:pt x="20858" y="57057"/>
                    <a:pt x="33447" y="48802"/>
                    <a:pt x="45951" y="40366"/>
                  </a:cubicBezTo>
                  <a:cubicBezTo>
                    <a:pt x="54867" y="47700"/>
                    <a:pt x="63873" y="55130"/>
                    <a:pt x="72603" y="62834"/>
                  </a:cubicBezTo>
                  <a:cubicBezTo>
                    <a:pt x="76281" y="66043"/>
                    <a:pt x="81153" y="62834"/>
                    <a:pt x="80416" y="58339"/>
                  </a:cubicBezTo>
                  <a:cubicBezTo>
                    <a:pt x="78484" y="46048"/>
                    <a:pt x="75819" y="33763"/>
                    <a:pt x="72789" y="21657"/>
                  </a:cubicBezTo>
                  <a:cubicBezTo>
                    <a:pt x="86301" y="11915"/>
                    <a:pt x="96943" y="4841"/>
                    <a:pt x="100661" y="0"/>
                  </a:cubicBezTo>
                  <a:cubicBezTo>
                    <a:pt x="66919" y="325"/>
                    <a:pt x="33944" y="626"/>
                    <a:pt x="1797" y="906"/>
                  </a:cubicBezTo>
                  <a:cubicBezTo>
                    <a:pt x="21039" y="18914"/>
                    <a:pt x="18987" y="6483"/>
                    <a:pt x="272" y="590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3" name="Google Shape;4463;p33"/>
            <p:cNvSpPr/>
            <p:nvPr/>
          </p:nvSpPr>
          <p:spPr>
            <a:xfrm>
              <a:off x="16893106" y="2985532"/>
              <a:ext cx="59679" cy="76206"/>
            </a:xfrm>
            <a:custGeom>
              <a:rect b="b" l="l" r="r" t="t"/>
              <a:pathLst>
                <a:path extrusionOk="0" h="76206" w="59679">
                  <a:moveTo>
                    <a:pt x="1145" y="5083"/>
                  </a:moveTo>
                  <a:cubicBezTo>
                    <a:pt x="27126" y="32758"/>
                    <a:pt x="26714" y="11827"/>
                    <a:pt x="6108" y="69735"/>
                  </a:cubicBezTo>
                  <a:cubicBezTo>
                    <a:pt x="4547" y="74045"/>
                    <a:pt x="10061" y="77805"/>
                    <a:pt x="13734" y="75512"/>
                  </a:cubicBezTo>
                  <a:cubicBezTo>
                    <a:pt x="25304" y="68553"/>
                    <a:pt x="36564" y="61194"/>
                    <a:pt x="47748" y="53700"/>
                  </a:cubicBezTo>
                  <a:cubicBezTo>
                    <a:pt x="51671" y="44368"/>
                    <a:pt x="55926" y="34906"/>
                    <a:pt x="58931" y="25404"/>
                  </a:cubicBezTo>
                  <a:cubicBezTo>
                    <a:pt x="63196" y="10385"/>
                    <a:pt x="48445" y="-1330"/>
                    <a:pt x="34496" y="122"/>
                  </a:cubicBezTo>
                  <a:cubicBezTo>
                    <a:pt x="23006" y="307"/>
                    <a:pt x="11602" y="492"/>
                    <a:pt x="192" y="677"/>
                  </a:cubicBezTo>
                  <a:cubicBezTo>
                    <a:pt x="-224" y="2164"/>
                    <a:pt x="11" y="3872"/>
                    <a:pt x="1145" y="50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4" name="Google Shape;4464;p33"/>
            <p:cNvSpPr/>
            <p:nvPr/>
          </p:nvSpPr>
          <p:spPr>
            <a:xfrm>
              <a:off x="15414764" y="3262604"/>
              <a:ext cx="107957" cy="114468"/>
            </a:xfrm>
            <a:custGeom>
              <a:rect b="b" l="l" r="r" t="t"/>
              <a:pathLst>
                <a:path extrusionOk="0" h="114468" w="107957">
                  <a:moveTo>
                    <a:pt x="103661" y="35825"/>
                  </a:moveTo>
                  <a:cubicBezTo>
                    <a:pt x="66030" y="37282"/>
                    <a:pt x="80340" y="44911"/>
                    <a:pt x="59909" y="2443"/>
                  </a:cubicBezTo>
                  <a:cubicBezTo>
                    <a:pt x="58439" y="-766"/>
                    <a:pt x="52925" y="-862"/>
                    <a:pt x="51454" y="2443"/>
                  </a:cubicBezTo>
                  <a:cubicBezTo>
                    <a:pt x="32734" y="44956"/>
                    <a:pt x="43557" y="40406"/>
                    <a:pt x="27034" y="40391"/>
                  </a:cubicBezTo>
                  <a:cubicBezTo>
                    <a:pt x="-16838" y="40346"/>
                    <a:pt x="-842" y="48836"/>
                    <a:pt x="29307" y="70579"/>
                  </a:cubicBezTo>
                  <a:cubicBezTo>
                    <a:pt x="26277" y="82684"/>
                    <a:pt x="23613" y="94970"/>
                    <a:pt x="21681" y="107260"/>
                  </a:cubicBezTo>
                  <a:cubicBezTo>
                    <a:pt x="20943" y="111756"/>
                    <a:pt x="25815" y="114965"/>
                    <a:pt x="29493" y="111756"/>
                  </a:cubicBezTo>
                  <a:cubicBezTo>
                    <a:pt x="38223" y="104051"/>
                    <a:pt x="47230" y="96622"/>
                    <a:pt x="56146" y="89287"/>
                  </a:cubicBezTo>
                  <a:cubicBezTo>
                    <a:pt x="68649" y="97723"/>
                    <a:pt x="81238" y="105979"/>
                    <a:pt x="94198" y="113773"/>
                  </a:cubicBezTo>
                  <a:cubicBezTo>
                    <a:pt x="97871" y="116066"/>
                    <a:pt x="103385" y="112307"/>
                    <a:pt x="101825" y="107996"/>
                  </a:cubicBezTo>
                  <a:cubicBezTo>
                    <a:pt x="81218" y="50088"/>
                    <a:pt x="80807" y="71019"/>
                    <a:pt x="106787" y="43344"/>
                  </a:cubicBezTo>
                  <a:cubicBezTo>
                    <a:pt x="109266" y="40686"/>
                    <a:pt x="107615" y="35640"/>
                    <a:pt x="103661" y="358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5" name="Google Shape;4465;p33"/>
            <p:cNvSpPr/>
            <p:nvPr/>
          </p:nvSpPr>
          <p:spPr>
            <a:xfrm>
              <a:off x="16235095" y="3026921"/>
              <a:ext cx="143375" cy="152334"/>
            </a:xfrm>
            <a:custGeom>
              <a:rect b="b" l="l" r="r" t="t"/>
              <a:pathLst>
                <a:path extrusionOk="0" h="152334" w="143375">
                  <a:moveTo>
                    <a:pt x="106699" y="142870"/>
                  </a:moveTo>
                  <a:cubicBezTo>
                    <a:pt x="131832" y="125668"/>
                    <a:pt x="148093" y="95260"/>
                    <a:pt x="142148" y="60651"/>
                  </a:cubicBezTo>
                  <a:cubicBezTo>
                    <a:pt x="126267" y="-31816"/>
                    <a:pt x="19350" y="-6644"/>
                    <a:pt x="2527" y="56911"/>
                  </a:cubicBezTo>
                  <a:cubicBezTo>
                    <a:pt x="-14748" y="122174"/>
                    <a:pt x="60554" y="174460"/>
                    <a:pt x="106699" y="142870"/>
                  </a:cubicBezTo>
                  <a:close/>
                  <a:moveTo>
                    <a:pt x="19687" y="71234"/>
                  </a:moveTo>
                  <a:cubicBezTo>
                    <a:pt x="24523" y="-6539"/>
                    <a:pt x="141184" y="22187"/>
                    <a:pt x="114366" y="95670"/>
                  </a:cubicBezTo>
                  <a:cubicBezTo>
                    <a:pt x="94948" y="148878"/>
                    <a:pt x="16069" y="129333"/>
                    <a:pt x="19687" y="712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6" name="Google Shape;4466;p33"/>
            <p:cNvSpPr/>
            <p:nvPr/>
          </p:nvSpPr>
          <p:spPr>
            <a:xfrm>
              <a:off x="16920445" y="3344482"/>
              <a:ext cx="78304" cy="150072"/>
            </a:xfrm>
            <a:custGeom>
              <a:rect b="b" l="l" r="r" t="t"/>
              <a:pathLst>
                <a:path extrusionOk="0" h="150072" w="78304">
                  <a:moveTo>
                    <a:pt x="1226" y="58424"/>
                  </a:moveTo>
                  <a:cubicBezTo>
                    <a:pt x="-4714" y="93038"/>
                    <a:pt x="11547" y="123441"/>
                    <a:pt x="36675" y="140643"/>
                  </a:cubicBezTo>
                  <a:cubicBezTo>
                    <a:pt x="49213" y="149224"/>
                    <a:pt x="63899" y="151577"/>
                    <a:pt x="78304" y="149199"/>
                  </a:cubicBezTo>
                  <a:cubicBezTo>
                    <a:pt x="71506" y="141424"/>
                    <a:pt x="63192" y="132127"/>
                    <a:pt x="53448" y="120633"/>
                  </a:cubicBezTo>
                  <a:cubicBezTo>
                    <a:pt x="42977" y="115997"/>
                    <a:pt x="34015" y="107150"/>
                    <a:pt x="29013" y="93443"/>
                  </a:cubicBezTo>
                  <a:cubicBezTo>
                    <a:pt x="15957" y="57663"/>
                    <a:pt x="36931" y="32551"/>
                    <a:pt x="62434" y="25122"/>
                  </a:cubicBezTo>
                  <a:cubicBezTo>
                    <a:pt x="57507" y="16846"/>
                    <a:pt x="52169" y="8541"/>
                    <a:pt x="47467" y="0"/>
                  </a:cubicBezTo>
                  <a:cubicBezTo>
                    <a:pt x="25666" y="5907"/>
                    <a:pt x="7137" y="24005"/>
                    <a:pt x="1226" y="584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7" name="Google Shape;4467;p33"/>
            <p:cNvSpPr/>
            <p:nvPr/>
          </p:nvSpPr>
          <p:spPr>
            <a:xfrm>
              <a:off x="16297877" y="3262604"/>
              <a:ext cx="107957" cy="114468"/>
            </a:xfrm>
            <a:custGeom>
              <a:rect b="b" l="l" r="r" t="t"/>
              <a:pathLst>
                <a:path extrusionOk="0" h="114468" w="107957">
                  <a:moveTo>
                    <a:pt x="103661" y="35825"/>
                  </a:moveTo>
                  <a:cubicBezTo>
                    <a:pt x="66030" y="37282"/>
                    <a:pt x="80340" y="44911"/>
                    <a:pt x="59909" y="2443"/>
                  </a:cubicBezTo>
                  <a:cubicBezTo>
                    <a:pt x="58439" y="-766"/>
                    <a:pt x="52925" y="-862"/>
                    <a:pt x="51455" y="2443"/>
                  </a:cubicBezTo>
                  <a:cubicBezTo>
                    <a:pt x="32734" y="44956"/>
                    <a:pt x="43557" y="40406"/>
                    <a:pt x="27035" y="40391"/>
                  </a:cubicBezTo>
                  <a:cubicBezTo>
                    <a:pt x="-16838" y="40346"/>
                    <a:pt x="-842" y="48836"/>
                    <a:pt x="29307" y="70579"/>
                  </a:cubicBezTo>
                  <a:cubicBezTo>
                    <a:pt x="26277" y="82684"/>
                    <a:pt x="23613" y="94970"/>
                    <a:pt x="21681" y="107260"/>
                  </a:cubicBezTo>
                  <a:cubicBezTo>
                    <a:pt x="20943" y="111756"/>
                    <a:pt x="25815" y="114965"/>
                    <a:pt x="29493" y="111756"/>
                  </a:cubicBezTo>
                  <a:cubicBezTo>
                    <a:pt x="38223" y="104051"/>
                    <a:pt x="47230" y="96622"/>
                    <a:pt x="56146" y="89287"/>
                  </a:cubicBezTo>
                  <a:cubicBezTo>
                    <a:pt x="68649" y="97723"/>
                    <a:pt x="81238" y="105979"/>
                    <a:pt x="94198" y="113773"/>
                  </a:cubicBezTo>
                  <a:cubicBezTo>
                    <a:pt x="97871" y="116066"/>
                    <a:pt x="103385" y="112307"/>
                    <a:pt x="101825" y="107996"/>
                  </a:cubicBezTo>
                  <a:cubicBezTo>
                    <a:pt x="81218" y="50088"/>
                    <a:pt x="80807" y="71019"/>
                    <a:pt x="106787" y="43344"/>
                  </a:cubicBezTo>
                  <a:cubicBezTo>
                    <a:pt x="109266" y="40686"/>
                    <a:pt x="107615" y="35640"/>
                    <a:pt x="103661" y="358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8" name="Google Shape;4468;p33"/>
            <p:cNvSpPr/>
            <p:nvPr/>
          </p:nvSpPr>
          <p:spPr>
            <a:xfrm>
              <a:off x="16893081" y="3577943"/>
              <a:ext cx="103085" cy="114468"/>
            </a:xfrm>
            <a:custGeom>
              <a:rect b="b" l="l" r="r" t="t"/>
              <a:pathLst>
                <a:path extrusionOk="0" h="114468" w="103085">
                  <a:moveTo>
                    <a:pt x="56503" y="2443"/>
                  </a:moveTo>
                  <a:cubicBezTo>
                    <a:pt x="55033" y="-862"/>
                    <a:pt x="49519" y="-766"/>
                    <a:pt x="48049" y="2443"/>
                  </a:cubicBezTo>
                  <a:cubicBezTo>
                    <a:pt x="27618" y="44911"/>
                    <a:pt x="41928" y="37282"/>
                    <a:pt x="4297" y="35825"/>
                  </a:cubicBezTo>
                  <a:cubicBezTo>
                    <a:pt x="343" y="35640"/>
                    <a:pt x="-1308" y="40686"/>
                    <a:pt x="1171" y="43344"/>
                  </a:cubicBezTo>
                  <a:cubicBezTo>
                    <a:pt x="27151" y="71019"/>
                    <a:pt x="26740" y="50088"/>
                    <a:pt x="6133" y="107996"/>
                  </a:cubicBezTo>
                  <a:cubicBezTo>
                    <a:pt x="4573" y="112306"/>
                    <a:pt x="10087" y="116066"/>
                    <a:pt x="13760" y="113773"/>
                  </a:cubicBezTo>
                  <a:cubicBezTo>
                    <a:pt x="26720" y="105978"/>
                    <a:pt x="39309" y="97723"/>
                    <a:pt x="51812" y="89287"/>
                  </a:cubicBezTo>
                  <a:cubicBezTo>
                    <a:pt x="60728" y="96622"/>
                    <a:pt x="69734" y="104051"/>
                    <a:pt x="78465" y="111756"/>
                  </a:cubicBezTo>
                  <a:cubicBezTo>
                    <a:pt x="82143" y="114965"/>
                    <a:pt x="87015" y="111756"/>
                    <a:pt x="86277" y="107260"/>
                  </a:cubicBezTo>
                  <a:cubicBezTo>
                    <a:pt x="84345" y="94970"/>
                    <a:pt x="81681" y="82684"/>
                    <a:pt x="78651" y="70579"/>
                  </a:cubicBezTo>
                  <a:cubicBezTo>
                    <a:pt x="89172" y="62994"/>
                    <a:pt x="97953" y="57027"/>
                    <a:pt x="103086" y="52466"/>
                  </a:cubicBezTo>
                  <a:cubicBezTo>
                    <a:pt x="99528" y="48856"/>
                    <a:pt x="95695" y="44941"/>
                    <a:pt x="91867" y="40616"/>
                  </a:cubicBezTo>
                  <a:cubicBezTo>
                    <a:pt x="88736" y="40461"/>
                    <a:pt x="85103" y="40386"/>
                    <a:pt x="80923" y="40391"/>
                  </a:cubicBezTo>
                  <a:cubicBezTo>
                    <a:pt x="64401" y="40406"/>
                    <a:pt x="75224" y="44956"/>
                    <a:pt x="56503" y="24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9" name="Google Shape;4469;p33"/>
            <p:cNvSpPr/>
            <p:nvPr/>
          </p:nvSpPr>
          <p:spPr>
            <a:xfrm>
              <a:off x="15793569" y="3187841"/>
              <a:ext cx="82344" cy="84435"/>
            </a:xfrm>
            <a:custGeom>
              <a:rect b="b" l="l" r="r" t="t"/>
              <a:pathLst>
                <a:path extrusionOk="0" h="84435" w="82344">
                  <a:moveTo>
                    <a:pt x="79069" y="29110"/>
                  </a:moveTo>
                  <a:cubicBezTo>
                    <a:pt x="43661" y="26227"/>
                    <a:pt x="57554" y="37086"/>
                    <a:pt x="40375" y="1691"/>
                  </a:cubicBezTo>
                  <a:cubicBezTo>
                    <a:pt x="38995" y="-1243"/>
                    <a:pt x="34951" y="39"/>
                    <a:pt x="34033" y="2517"/>
                  </a:cubicBezTo>
                  <a:cubicBezTo>
                    <a:pt x="21258" y="36775"/>
                    <a:pt x="31303" y="27448"/>
                    <a:pt x="2418" y="31774"/>
                  </a:cubicBezTo>
                  <a:cubicBezTo>
                    <a:pt x="-799" y="32224"/>
                    <a:pt x="-523" y="36535"/>
                    <a:pt x="1590" y="38002"/>
                  </a:cubicBezTo>
                  <a:cubicBezTo>
                    <a:pt x="21469" y="51434"/>
                    <a:pt x="19502" y="47043"/>
                    <a:pt x="17580" y="54327"/>
                  </a:cubicBezTo>
                  <a:cubicBezTo>
                    <a:pt x="14685" y="65251"/>
                    <a:pt x="7626" y="89987"/>
                    <a:pt x="16662" y="83309"/>
                  </a:cubicBezTo>
                  <a:cubicBezTo>
                    <a:pt x="47534" y="59869"/>
                    <a:pt x="36777" y="60846"/>
                    <a:pt x="62617" y="76520"/>
                  </a:cubicBezTo>
                  <a:cubicBezTo>
                    <a:pt x="71959" y="82258"/>
                    <a:pt x="64363" y="62022"/>
                    <a:pt x="60319" y="50202"/>
                  </a:cubicBezTo>
                  <a:cubicBezTo>
                    <a:pt x="70906" y="42352"/>
                    <a:pt x="90012" y="30047"/>
                    <a:pt x="79069" y="29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0" name="Google Shape;4470;p33"/>
            <p:cNvSpPr/>
            <p:nvPr/>
          </p:nvSpPr>
          <p:spPr>
            <a:xfrm>
              <a:off x="16009980" y="3577943"/>
              <a:ext cx="107961" cy="114468"/>
            </a:xfrm>
            <a:custGeom>
              <a:rect b="b" l="l" r="r" t="t"/>
              <a:pathLst>
                <a:path extrusionOk="0" h="114468" w="107961">
                  <a:moveTo>
                    <a:pt x="80923" y="40391"/>
                  </a:moveTo>
                  <a:cubicBezTo>
                    <a:pt x="64401" y="40406"/>
                    <a:pt x="75224" y="44956"/>
                    <a:pt x="56503" y="2443"/>
                  </a:cubicBezTo>
                  <a:cubicBezTo>
                    <a:pt x="55033" y="-862"/>
                    <a:pt x="49519" y="-766"/>
                    <a:pt x="48049" y="2443"/>
                  </a:cubicBezTo>
                  <a:cubicBezTo>
                    <a:pt x="27618" y="44911"/>
                    <a:pt x="41928" y="37282"/>
                    <a:pt x="4297" y="35825"/>
                  </a:cubicBezTo>
                  <a:cubicBezTo>
                    <a:pt x="343" y="35640"/>
                    <a:pt x="-1308" y="40686"/>
                    <a:pt x="1171" y="43344"/>
                  </a:cubicBezTo>
                  <a:cubicBezTo>
                    <a:pt x="27151" y="71019"/>
                    <a:pt x="26740" y="50088"/>
                    <a:pt x="6133" y="107996"/>
                  </a:cubicBezTo>
                  <a:cubicBezTo>
                    <a:pt x="4573" y="112306"/>
                    <a:pt x="10087" y="116066"/>
                    <a:pt x="13760" y="113773"/>
                  </a:cubicBezTo>
                  <a:cubicBezTo>
                    <a:pt x="26720" y="105978"/>
                    <a:pt x="39309" y="97723"/>
                    <a:pt x="51812" y="89287"/>
                  </a:cubicBezTo>
                  <a:cubicBezTo>
                    <a:pt x="60728" y="96622"/>
                    <a:pt x="69734" y="104051"/>
                    <a:pt x="78465" y="111756"/>
                  </a:cubicBezTo>
                  <a:cubicBezTo>
                    <a:pt x="82143" y="114965"/>
                    <a:pt x="87015" y="111756"/>
                    <a:pt x="86277" y="107260"/>
                  </a:cubicBezTo>
                  <a:cubicBezTo>
                    <a:pt x="84345" y="94970"/>
                    <a:pt x="81681" y="82684"/>
                    <a:pt x="78650" y="70579"/>
                  </a:cubicBezTo>
                  <a:cubicBezTo>
                    <a:pt x="108805" y="48836"/>
                    <a:pt x="124801" y="40346"/>
                    <a:pt x="80923" y="403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1" name="Google Shape;4471;p33"/>
            <p:cNvSpPr/>
            <p:nvPr/>
          </p:nvSpPr>
          <p:spPr>
            <a:xfrm>
              <a:off x="15154227" y="3342255"/>
              <a:ext cx="143373" cy="152334"/>
            </a:xfrm>
            <a:custGeom>
              <a:rect b="b" l="l" r="r" t="t"/>
              <a:pathLst>
                <a:path extrusionOk="0" h="152334" w="143373">
                  <a:moveTo>
                    <a:pt x="1226" y="60651"/>
                  </a:moveTo>
                  <a:cubicBezTo>
                    <a:pt x="-4714" y="95265"/>
                    <a:pt x="11547" y="125668"/>
                    <a:pt x="36675" y="142870"/>
                  </a:cubicBezTo>
                  <a:cubicBezTo>
                    <a:pt x="82820" y="174460"/>
                    <a:pt x="158122" y="122174"/>
                    <a:pt x="140847" y="56911"/>
                  </a:cubicBezTo>
                  <a:cubicBezTo>
                    <a:pt x="124023" y="-6644"/>
                    <a:pt x="17106" y="-31816"/>
                    <a:pt x="1226" y="60651"/>
                  </a:cubicBezTo>
                  <a:close/>
                  <a:moveTo>
                    <a:pt x="29008" y="95670"/>
                  </a:moveTo>
                  <a:cubicBezTo>
                    <a:pt x="2195" y="22192"/>
                    <a:pt x="118850" y="-6534"/>
                    <a:pt x="123687" y="71234"/>
                  </a:cubicBezTo>
                  <a:cubicBezTo>
                    <a:pt x="127305" y="129333"/>
                    <a:pt x="48425" y="148878"/>
                    <a:pt x="29008" y="956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2" name="Google Shape;4472;p33"/>
            <p:cNvSpPr/>
            <p:nvPr/>
          </p:nvSpPr>
          <p:spPr>
            <a:xfrm>
              <a:off x="16037347" y="3342255"/>
              <a:ext cx="143375" cy="152334"/>
            </a:xfrm>
            <a:custGeom>
              <a:rect b="b" l="l" r="r" t="t"/>
              <a:pathLst>
                <a:path extrusionOk="0" h="152334" w="143375">
                  <a:moveTo>
                    <a:pt x="1228" y="60651"/>
                  </a:moveTo>
                  <a:cubicBezTo>
                    <a:pt x="-4718" y="95265"/>
                    <a:pt x="11544" y="125668"/>
                    <a:pt x="36676" y="142870"/>
                  </a:cubicBezTo>
                  <a:cubicBezTo>
                    <a:pt x="82822" y="174460"/>
                    <a:pt x="158124" y="122174"/>
                    <a:pt x="140849" y="56911"/>
                  </a:cubicBezTo>
                  <a:cubicBezTo>
                    <a:pt x="124025" y="-6644"/>
                    <a:pt x="17108" y="-31816"/>
                    <a:pt x="1228" y="60651"/>
                  </a:cubicBezTo>
                  <a:close/>
                  <a:moveTo>
                    <a:pt x="29005" y="95670"/>
                  </a:moveTo>
                  <a:cubicBezTo>
                    <a:pt x="2191" y="22192"/>
                    <a:pt x="118852" y="-6534"/>
                    <a:pt x="123684" y="71234"/>
                  </a:cubicBezTo>
                  <a:cubicBezTo>
                    <a:pt x="127302" y="129333"/>
                    <a:pt x="48422" y="148878"/>
                    <a:pt x="29005" y="956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3" name="Google Shape;4473;p33"/>
            <p:cNvSpPr/>
            <p:nvPr/>
          </p:nvSpPr>
          <p:spPr>
            <a:xfrm>
              <a:off x="15656788" y="3503179"/>
              <a:ext cx="82348" cy="84435"/>
            </a:xfrm>
            <a:custGeom>
              <a:rect b="b" l="l" r="r" t="t"/>
              <a:pathLst>
                <a:path extrusionOk="0" h="84435" w="82348">
                  <a:moveTo>
                    <a:pt x="79927" y="31774"/>
                  </a:moveTo>
                  <a:cubicBezTo>
                    <a:pt x="51042" y="27448"/>
                    <a:pt x="61087" y="36775"/>
                    <a:pt x="48312" y="2517"/>
                  </a:cubicBezTo>
                  <a:cubicBezTo>
                    <a:pt x="47394" y="39"/>
                    <a:pt x="43350" y="-1243"/>
                    <a:pt x="41970" y="1691"/>
                  </a:cubicBezTo>
                  <a:cubicBezTo>
                    <a:pt x="24791" y="37086"/>
                    <a:pt x="38684" y="26227"/>
                    <a:pt x="3276" y="29110"/>
                  </a:cubicBezTo>
                  <a:cubicBezTo>
                    <a:pt x="-7667" y="30047"/>
                    <a:pt x="11439" y="42352"/>
                    <a:pt x="22026" y="50202"/>
                  </a:cubicBezTo>
                  <a:cubicBezTo>
                    <a:pt x="17982" y="62022"/>
                    <a:pt x="10385" y="82258"/>
                    <a:pt x="19728" y="76520"/>
                  </a:cubicBezTo>
                  <a:cubicBezTo>
                    <a:pt x="45568" y="60846"/>
                    <a:pt x="34811" y="59869"/>
                    <a:pt x="65683" y="83309"/>
                  </a:cubicBezTo>
                  <a:cubicBezTo>
                    <a:pt x="74719" y="89987"/>
                    <a:pt x="67660" y="65251"/>
                    <a:pt x="64765" y="54327"/>
                  </a:cubicBezTo>
                  <a:cubicBezTo>
                    <a:pt x="62843" y="47043"/>
                    <a:pt x="60881" y="51434"/>
                    <a:pt x="80755" y="38002"/>
                  </a:cubicBezTo>
                  <a:cubicBezTo>
                    <a:pt x="82873" y="36535"/>
                    <a:pt x="83149" y="32224"/>
                    <a:pt x="79927" y="317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4" name="Google Shape;4474;p33"/>
            <p:cNvSpPr/>
            <p:nvPr/>
          </p:nvSpPr>
          <p:spPr>
            <a:xfrm>
              <a:off x="15351983" y="3026921"/>
              <a:ext cx="143375" cy="152334"/>
            </a:xfrm>
            <a:custGeom>
              <a:rect b="b" l="l" r="r" t="t"/>
              <a:pathLst>
                <a:path extrusionOk="0" h="152334" w="143375">
                  <a:moveTo>
                    <a:pt x="106699" y="142870"/>
                  </a:moveTo>
                  <a:cubicBezTo>
                    <a:pt x="131832" y="125668"/>
                    <a:pt x="148093" y="95260"/>
                    <a:pt x="142148" y="60651"/>
                  </a:cubicBezTo>
                  <a:cubicBezTo>
                    <a:pt x="126267" y="-31816"/>
                    <a:pt x="19350" y="-6644"/>
                    <a:pt x="2527" y="56911"/>
                  </a:cubicBezTo>
                  <a:cubicBezTo>
                    <a:pt x="-14748" y="122174"/>
                    <a:pt x="60554" y="174460"/>
                    <a:pt x="106699" y="142870"/>
                  </a:cubicBezTo>
                  <a:close/>
                  <a:moveTo>
                    <a:pt x="19687" y="71234"/>
                  </a:moveTo>
                  <a:cubicBezTo>
                    <a:pt x="24523" y="-6539"/>
                    <a:pt x="141184" y="22187"/>
                    <a:pt x="114366" y="95670"/>
                  </a:cubicBezTo>
                  <a:cubicBezTo>
                    <a:pt x="94949" y="148878"/>
                    <a:pt x="16069" y="129333"/>
                    <a:pt x="19687" y="712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5" name="Google Shape;4475;p33"/>
            <p:cNvSpPr/>
            <p:nvPr/>
          </p:nvSpPr>
          <p:spPr>
            <a:xfrm>
              <a:off x="14558931" y="3658524"/>
              <a:ext cx="53314" cy="131601"/>
            </a:xfrm>
            <a:custGeom>
              <a:rect b="b" l="l" r="r" t="t"/>
              <a:pathLst>
                <a:path extrusionOk="0" h="131601" w="53314">
                  <a:moveTo>
                    <a:pt x="52086" y="59721"/>
                  </a:moveTo>
                  <a:cubicBezTo>
                    <a:pt x="45654" y="22258"/>
                    <a:pt x="24274" y="4115"/>
                    <a:pt x="0" y="0"/>
                  </a:cubicBezTo>
                  <a:cubicBezTo>
                    <a:pt x="7125" y="10709"/>
                    <a:pt x="17120" y="19380"/>
                    <a:pt x="22558" y="32026"/>
                  </a:cubicBezTo>
                  <a:cubicBezTo>
                    <a:pt x="21118" y="36461"/>
                    <a:pt x="19799" y="40651"/>
                    <a:pt x="18540" y="44712"/>
                  </a:cubicBezTo>
                  <a:cubicBezTo>
                    <a:pt x="28033" y="56927"/>
                    <a:pt x="31851" y="74064"/>
                    <a:pt x="24300" y="94745"/>
                  </a:cubicBezTo>
                  <a:cubicBezTo>
                    <a:pt x="20612" y="104853"/>
                    <a:pt x="14766" y="112322"/>
                    <a:pt x="7757" y="117413"/>
                  </a:cubicBezTo>
                  <a:cubicBezTo>
                    <a:pt x="11008" y="125589"/>
                    <a:pt x="18038" y="129649"/>
                    <a:pt x="29046" y="131601"/>
                  </a:cubicBezTo>
                  <a:cubicBezTo>
                    <a:pt x="46813" y="113829"/>
                    <a:pt x="56983" y="88207"/>
                    <a:pt x="52086" y="597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6" name="Google Shape;4476;p33"/>
            <p:cNvSpPr/>
            <p:nvPr/>
          </p:nvSpPr>
          <p:spPr>
            <a:xfrm>
              <a:off x="16235097" y="3657594"/>
              <a:ext cx="143373" cy="140496"/>
            </a:xfrm>
            <a:custGeom>
              <a:rect b="b" l="l" r="r" t="t"/>
              <a:pathLst>
                <a:path extrusionOk="0" h="140496" w="143373">
                  <a:moveTo>
                    <a:pt x="142146" y="60651"/>
                  </a:moveTo>
                  <a:cubicBezTo>
                    <a:pt x="126266" y="-31816"/>
                    <a:pt x="19349" y="-6644"/>
                    <a:pt x="2526" y="56911"/>
                  </a:cubicBezTo>
                  <a:cubicBezTo>
                    <a:pt x="-6882" y="92446"/>
                    <a:pt x="11181" y="124101"/>
                    <a:pt x="37021" y="140497"/>
                  </a:cubicBezTo>
                  <a:cubicBezTo>
                    <a:pt x="62153" y="140076"/>
                    <a:pt x="87060" y="139651"/>
                    <a:pt x="111640" y="139210"/>
                  </a:cubicBezTo>
                  <a:cubicBezTo>
                    <a:pt x="133913" y="121548"/>
                    <a:pt x="147691" y="92932"/>
                    <a:pt x="142146" y="60651"/>
                  </a:cubicBezTo>
                  <a:close/>
                  <a:moveTo>
                    <a:pt x="114365" y="95670"/>
                  </a:moveTo>
                  <a:cubicBezTo>
                    <a:pt x="94947" y="148878"/>
                    <a:pt x="16068" y="129333"/>
                    <a:pt x="19685" y="71234"/>
                  </a:cubicBezTo>
                  <a:cubicBezTo>
                    <a:pt x="24522" y="-6539"/>
                    <a:pt x="141183" y="22187"/>
                    <a:pt x="114365" y="956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7" name="Google Shape;4477;p33"/>
            <p:cNvSpPr/>
            <p:nvPr/>
          </p:nvSpPr>
          <p:spPr>
            <a:xfrm>
              <a:off x="15126861" y="3577943"/>
              <a:ext cx="107961" cy="114468"/>
            </a:xfrm>
            <a:custGeom>
              <a:rect b="b" l="l" r="r" t="t"/>
              <a:pathLst>
                <a:path extrusionOk="0" h="114468" w="107961">
                  <a:moveTo>
                    <a:pt x="80923" y="40391"/>
                  </a:moveTo>
                  <a:cubicBezTo>
                    <a:pt x="64401" y="40406"/>
                    <a:pt x="75224" y="44956"/>
                    <a:pt x="56503" y="2443"/>
                  </a:cubicBezTo>
                  <a:cubicBezTo>
                    <a:pt x="55033" y="-862"/>
                    <a:pt x="49519" y="-766"/>
                    <a:pt x="48049" y="2443"/>
                  </a:cubicBezTo>
                  <a:cubicBezTo>
                    <a:pt x="27618" y="44911"/>
                    <a:pt x="41928" y="37282"/>
                    <a:pt x="4297" y="35825"/>
                  </a:cubicBezTo>
                  <a:cubicBezTo>
                    <a:pt x="343" y="35640"/>
                    <a:pt x="-1308" y="40686"/>
                    <a:pt x="1171" y="43344"/>
                  </a:cubicBezTo>
                  <a:cubicBezTo>
                    <a:pt x="27151" y="71019"/>
                    <a:pt x="26740" y="50088"/>
                    <a:pt x="6133" y="107996"/>
                  </a:cubicBezTo>
                  <a:cubicBezTo>
                    <a:pt x="4573" y="112306"/>
                    <a:pt x="10087" y="116066"/>
                    <a:pt x="13760" y="113773"/>
                  </a:cubicBezTo>
                  <a:cubicBezTo>
                    <a:pt x="26720" y="105978"/>
                    <a:pt x="39309" y="97723"/>
                    <a:pt x="51812" y="89287"/>
                  </a:cubicBezTo>
                  <a:cubicBezTo>
                    <a:pt x="60728" y="96622"/>
                    <a:pt x="69734" y="104051"/>
                    <a:pt x="78465" y="111756"/>
                  </a:cubicBezTo>
                  <a:cubicBezTo>
                    <a:pt x="82143" y="114965"/>
                    <a:pt x="87015" y="111756"/>
                    <a:pt x="86277" y="107260"/>
                  </a:cubicBezTo>
                  <a:cubicBezTo>
                    <a:pt x="84345" y="94970"/>
                    <a:pt x="81681" y="82684"/>
                    <a:pt x="78651" y="70579"/>
                  </a:cubicBezTo>
                  <a:cubicBezTo>
                    <a:pt x="108805" y="48836"/>
                    <a:pt x="124801" y="40346"/>
                    <a:pt x="80923" y="403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8" name="Google Shape;4478;p33"/>
            <p:cNvSpPr/>
            <p:nvPr/>
          </p:nvSpPr>
          <p:spPr>
            <a:xfrm>
              <a:off x="15351984" y="3657594"/>
              <a:ext cx="143374" cy="145343"/>
            </a:xfrm>
            <a:custGeom>
              <a:rect b="b" l="l" r="r" t="t"/>
              <a:pathLst>
                <a:path extrusionOk="0" h="145343" w="143374">
                  <a:moveTo>
                    <a:pt x="142147" y="60651"/>
                  </a:moveTo>
                  <a:cubicBezTo>
                    <a:pt x="126266" y="-31816"/>
                    <a:pt x="19349" y="-6644"/>
                    <a:pt x="2526" y="56911"/>
                  </a:cubicBezTo>
                  <a:cubicBezTo>
                    <a:pt x="-7675" y="95455"/>
                    <a:pt x="14417" y="129458"/>
                    <a:pt x="43719" y="144342"/>
                  </a:cubicBezTo>
                  <a:cubicBezTo>
                    <a:pt x="62600" y="144732"/>
                    <a:pt x="82298" y="145063"/>
                    <a:pt x="102689" y="145343"/>
                  </a:cubicBezTo>
                  <a:cubicBezTo>
                    <a:pt x="104044" y="144577"/>
                    <a:pt x="105389" y="143771"/>
                    <a:pt x="106698" y="142870"/>
                  </a:cubicBezTo>
                  <a:cubicBezTo>
                    <a:pt x="131831" y="125668"/>
                    <a:pt x="148092" y="95260"/>
                    <a:pt x="142147" y="60651"/>
                  </a:cubicBezTo>
                  <a:close/>
                  <a:moveTo>
                    <a:pt x="19686" y="71234"/>
                  </a:moveTo>
                  <a:cubicBezTo>
                    <a:pt x="24522" y="-6539"/>
                    <a:pt x="141183" y="22187"/>
                    <a:pt x="114365" y="95670"/>
                  </a:cubicBezTo>
                  <a:cubicBezTo>
                    <a:pt x="94947" y="148878"/>
                    <a:pt x="16068" y="129333"/>
                    <a:pt x="19686" y="712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9" name="Google Shape;4479;p33"/>
            <p:cNvSpPr/>
            <p:nvPr/>
          </p:nvSpPr>
          <p:spPr>
            <a:xfrm>
              <a:off x="14910450" y="3187841"/>
              <a:ext cx="82345" cy="84435"/>
            </a:xfrm>
            <a:custGeom>
              <a:rect b="b" l="l" r="r" t="t"/>
              <a:pathLst>
                <a:path extrusionOk="0" h="84435" w="82345">
                  <a:moveTo>
                    <a:pt x="79069" y="29110"/>
                  </a:moveTo>
                  <a:cubicBezTo>
                    <a:pt x="43661" y="26227"/>
                    <a:pt x="57554" y="37086"/>
                    <a:pt x="40375" y="1691"/>
                  </a:cubicBezTo>
                  <a:cubicBezTo>
                    <a:pt x="38995" y="-1243"/>
                    <a:pt x="34951" y="39"/>
                    <a:pt x="34033" y="2517"/>
                  </a:cubicBezTo>
                  <a:cubicBezTo>
                    <a:pt x="21258" y="36775"/>
                    <a:pt x="31303" y="27448"/>
                    <a:pt x="2418" y="31774"/>
                  </a:cubicBezTo>
                  <a:cubicBezTo>
                    <a:pt x="-799" y="32224"/>
                    <a:pt x="-523" y="36535"/>
                    <a:pt x="1590" y="38002"/>
                  </a:cubicBezTo>
                  <a:cubicBezTo>
                    <a:pt x="21464" y="51434"/>
                    <a:pt x="19502" y="47043"/>
                    <a:pt x="17580" y="54327"/>
                  </a:cubicBezTo>
                  <a:cubicBezTo>
                    <a:pt x="14685" y="65251"/>
                    <a:pt x="7626" y="89987"/>
                    <a:pt x="16662" y="83309"/>
                  </a:cubicBezTo>
                  <a:cubicBezTo>
                    <a:pt x="47535" y="59869"/>
                    <a:pt x="36777" y="60846"/>
                    <a:pt x="62617" y="76520"/>
                  </a:cubicBezTo>
                  <a:cubicBezTo>
                    <a:pt x="71960" y="82258"/>
                    <a:pt x="64363" y="62022"/>
                    <a:pt x="60319" y="50202"/>
                  </a:cubicBezTo>
                  <a:cubicBezTo>
                    <a:pt x="70906" y="42352"/>
                    <a:pt x="90012" y="30047"/>
                    <a:pt x="79069" y="29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0" name="Google Shape;4480;p33"/>
            <p:cNvSpPr/>
            <p:nvPr/>
          </p:nvSpPr>
          <p:spPr>
            <a:xfrm>
              <a:off x="14773673" y="3503179"/>
              <a:ext cx="82348" cy="84435"/>
            </a:xfrm>
            <a:custGeom>
              <a:rect b="b" l="l" r="r" t="t"/>
              <a:pathLst>
                <a:path extrusionOk="0" h="84435" w="82348">
                  <a:moveTo>
                    <a:pt x="79927" y="31774"/>
                  </a:moveTo>
                  <a:cubicBezTo>
                    <a:pt x="51042" y="27448"/>
                    <a:pt x="61087" y="36775"/>
                    <a:pt x="48313" y="2517"/>
                  </a:cubicBezTo>
                  <a:cubicBezTo>
                    <a:pt x="47394" y="39"/>
                    <a:pt x="43350" y="-1243"/>
                    <a:pt x="41970" y="1691"/>
                  </a:cubicBezTo>
                  <a:cubicBezTo>
                    <a:pt x="24791" y="37086"/>
                    <a:pt x="38684" y="26227"/>
                    <a:pt x="3276" y="29110"/>
                  </a:cubicBezTo>
                  <a:cubicBezTo>
                    <a:pt x="-7667" y="30047"/>
                    <a:pt x="11439" y="42352"/>
                    <a:pt x="22026" y="50202"/>
                  </a:cubicBezTo>
                  <a:cubicBezTo>
                    <a:pt x="17982" y="62022"/>
                    <a:pt x="10386" y="82258"/>
                    <a:pt x="19728" y="76520"/>
                  </a:cubicBezTo>
                  <a:cubicBezTo>
                    <a:pt x="45568" y="60846"/>
                    <a:pt x="34811" y="59869"/>
                    <a:pt x="65683" y="83309"/>
                  </a:cubicBezTo>
                  <a:cubicBezTo>
                    <a:pt x="74719" y="89987"/>
                    <a:pt x="67660" y="65251"/>
                    <a:pt x="64765" y="54327"/>
                  </a:cubicBezTo>
                  <a:cubicBezTo>
                    <a:pt x="62843" y="47043"/>
                    <a:pt x="60881" y="51434"/>
                    <a:pt x="80755" y="38002"/>
                  </a:cubicBezTo>
                  <a:cubicBezTo>
                    <a:pt x="82873" y="36535"/>
                    <a:pt x="83149" y="32224"/>
                    <a:pt x="79927" y="317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1" name="Google Shape;4481;p33"/>
          <p:cNvSpPr/>
          <p:nvPr/>
        </p:nvSpPr>
        <p:spPr>
          <a:xfrm>
            <a:off x="7256786" y="1492806"/>
            <a:ext cx="1254341" cy="409307"/>
          </a:xfrm>
          <a:custGeom>
            <a:rect b="b" l="l" r="r" t="t"/>
            <a:pathLst>
              <a:path extrusionOk="0" h="818614" w="2508683">
                <a:moveTo>
                  <a:pt x="2453302" y="797580"/>
                </a:moveTo>
                <a:cubicBezTo>
                  <a:pt x="2452800" y="797580"/>
                  <a:pt x="1333004" y="828119"/>
                  <a:pt x="847514" y="815603"/>
                </a:cubicBezTo>
                <a:cubicBezTo>
                  <a:pt x="749674" y="812799"/>
                  <a:pt x="725440" y="795227"/>
                  <a:pt x="427102" y="805390"/>
                </a:cubicBezTo>
                <a:cubicBezTo>
                  <a:pt x="343661" y="808243"/>
                  <a:pt x="259970" y="811097"/>
                  <a:pt x="176329" y="807042"/>
                </a:cubicBezTo>
                <a:cubicBezTo>
                  <a:pt x="58519" y="801385"/>
                  <a:pt x="27310" y="830371"/>
                  <a:pt x="67952" y="705013"/>
                </a:cubicBezTo>
                <a:cubicBezTo>
                  <a:pt x="61730" y="690545"/>
                  <a:pt x="49538" y="681283"/>
                  <a:pt x="42513" y="668216"/>
                </a:cubicBezTo>
                <a:cubicBezTo>
                  <a:pt x="35288" y="644637"/>
                  <a:pt x="65242" y="625462"/>
                  <a:pt x="87420" y="577602"/>
                </a:cubicBezTo>
                <a:cubicBezTo>
                  <a:pt x="74876" y="556025"/>
                  <a:pt x="55358" y="539754"/>
                  <a:pt x="41711" y="519028"/>
                </a:cubicBezTo>
                <a:cubicBezTo>
                  <a:pt x="32328" y="497651"/>
                  <a:pt x="74876" y="455498"/>
                  <a:pt x="86918" y="436724"/>
                </a:cubicBezTo>
                <a:cubicBezTo>
                  <a:pt x="48183" y="353418"/>
                  <a:pt x="29468" y="388363"/>
                  <a:pt x="68052" y="291791"/>
                </a:cubicBezTo>
                <a:cubicBezTo>
                  <a:pt x="51796" y="270313"/>
                  <a:pt x="28916" y="254694"/>
                  <a:pt x="12158" y="233567"/>
                </a:cubicBezTo>
                <a:cubicBezTo>
                  <a:pt x="-13933" y="202027"/>
                  <a:pt x="49588" y="162077"/>
                  <a:pt x="30622" y="132840"/>
                </a:cubicBezTo>
                <a:cubicBezTo>
                  <a:pt x="9197" y="88183"/>
                  <a:pt x="-2242" y="85630"/>
                  <a:pt x="367" y="72914"/>
                </a:cubicBezTo>
                <a:cubicBezTo>
                  <a:pt x="9298" y="20347"/>
                  <a:pt x="412601" y="28157"/>
                  <a:pt x="510492" y="22700"/>
                </a:cubicBezTo>
                <a:cubicBezTo>
                  <a:pt x="576220" y="14340"/>
                  <a:pt x="642451" y="13589"/>
                  <a:pt x="708631" y="15341"/>
                </a:cubicBezTo>
                <a:cubicBezTo>
                  <a:pt x="708982" y="15341"/>
                  <a:pt x="1405907" y="16593"/>
                  <a:pt x="2414065" y="122"/>
                </a:cubicBezTo>
                <a:cubicBezTo>
                  <a:pt x="2428014" y="-1330"/>
                  <a:pt x="2442765" y="10385"/>
                  <a:pt x="2438500" y="25404"/>
                </a:cubicBezTo>
                <a:cubicBezTo>
                  <a:pt x="2433734" y="40473"/>
                  <a:pt x="2425806" y="55442"/>
                  <a:pt x="2421090" y="69960"/>
                </a:cubicBezTo>
                <a:cubicBezTo>
                  <a:pt x="2432680" y="82426"/>
                  <a:pt x="2448836" y="90686"/>
                  <a:pt x="2458871" y="104354"/>
                </a:cubicBezTo>
                <a:cubicBezTo>
                  <a:pt x="2468655" y="132890"/>
                  <a:pt x="2439955" y="156970"/>
                  <a:pt x="2429218" y="181301"/>
                </a:cubicBezTo>
                <a:cubicBezTo>
                  <a:pt x="2466648" y="235820"/>
                  <a:pt x="2496903" y="255745"/>
                  <a:pt x="2441360" y="314469"/>
                </a:cubicBezTo>
                <a:cubicBezTo>
                  <a:pt x="2440256" y="349063"/>
                  <a:pt x="2468555" y="376147"/>
                  <a:pt x="2480346" y="405384"/>
                </a:cubicBezTo>
                <a:cubicBezTo>
                  <a:pt x="2482804" y="429415"/>
                  <a:pt x="2461580" y="448388"/>
                  <a:pt x="2450893" y="468264"/>
                </a:cubicBezTo>
                <a:cubicBezTo>
                  <a:pt x="2520235" y="552720"/>
                  <a:pt x="2529818" y="533046"/>
                  <a:pt x="2455309" y="610293"/>
                </a:cubicBezTo>
                <a:cubicBezTo>
                  <a:pt x="2470662" y="639380"/>
                  <a:pt x="2497305" y="653298"/>
                  <a:pt x="2499161" y="667966"/>
                </a:cubicBezTo>
                <a:cubicBezTo>
                  <a:pt x="2501620" y="693498"/>
                  <a:pt x="2473974" y="706965"/>
                  <a:pt x="2459122" y="723536"/>
                </a:cubicBezTo>
                <a:cubicBezTo>
                  <a:pt x="2472619" y="738155"/>
                  <a:pt x="2488875" y="750120"/>
                  <a:pt x="2502924" y="764188"/>
                </a:cubicBezTo>
                <a:cubicBezTo>
                  <a:pt x="2526055" y="795427"/>
                  <a:pt x="2473372" y="798331"/>
                  <a:pt x="2453302" y="797580"/>
                </a:cubicBezTo>
                <a:close/>
              </a:path>
            </a:pathLst>
          </a:custGeom>
          <a:solidFill>
            <a:srgbClr val="BDDEA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82" name="Google Shape;4482;p33"/>
          <p:cNvGrpSpPr/>
          <p:nvPr/>
        </p:nvGrpSpPr>
        <p:grpSpPr>
          <a:xfrm>
            <a:off x="7257070" y="1492892"/>
            <a:ext cx="1253840" cy="409144"/>
            <a:chOff x="14513553" y="2985527"/>
            <a:chExt cx="2508683" cy="818616"/>
          </a:xfrm>
        </p:grpSpPr>
        <p:sp>
          <p:nvSpPr>
            <p:cNvPr id="4483" name="Google Shape;4483;p33"/>
            <p:cNvSpPr/>
            <p:nvPr/>
          </p:nvSpPr>
          <p:spPr>
            <a:xfrm>
              <a:off x="14513553" y="2985527"/>
              <a:ext cx="2508683" cy="818616"/>
            </a:xfrm>
            <a:custGeom>
              <a:rect b="b" l="l" r="r" t="t"/>
              <a:pathLst>
                <a:path extrusionOk="0" h="818616" w="2508683">
                  <a:moveTo>
                    <a:pt x="2502924" y="764188"/>
                  </a:moveTo>
                  <a:cubicBezTo>
                    <a:pt x="2488875" y="750120"/>
                    <a:pt x="2472619" y="738155"/>
                    <a:pt x="2459122" y="723536"/>
                  </a:cubicBezTo>
                  <a:cubicBezTo>
                    <a:pt x="2473974" y="706965"/>
                    <a:pt x="2501620" y="693498"/>
                    <a:pt x="2499161" y="667966"/>
                  </a:cubicBezTo>
                  <a:cubicBezTo>
                    <a:pt x="2497305" y="653298"/>
                    <a:pt x="2470662" y="639380"/>
                    <a:pt x="2455309" y="610293"/>
                  </a:cubicBezTo>
                  <a:cubicBezTo>
                    <a:pt x="2529818" y="533046"/>
                    <a:pt x="2520235" y="552720"/>
                    <a:pt x="2450893" y="468264"/>
                  </a:cubicBezTo>
                  <a:cubicBezTo>
                    <a:pt x="2461580" y="448388"/>
                    <a:pt x="2482804" y="429415"/>
                    <a:pt x="2480346" y="405384"/>
                  </a:cubicBezTo>
                  <a:cubicBezTo>
                    <a:pt x="2468555" y="376147"/>
                    <a:pt x="2440256" y="349063"/>
                    <a:pt x="2441360" y="314469"/>
                  </a:cubicBezTo>
                  <a:cubicBezTo>
                    <a:pt x="2463708" y="290839"/>
                    <a:pt x="2472147" y="273497"/>
                    <a:pt x="2471836" y="257652"/>
                  </a:cubicBezTo>
                  <a:cubicBezTo>
                    <a:pt x="2437692" y="320076"/>
                    <a:pt x="2340865" y="327075"/>
                    <a:pt x="2301443" y="262448"/>
                  </a:cubicBezTo>
                  <a:cubicBezTo>
                    <a:pt x="2269793" y="210568"/>
                    <a:pt x="2293084" y="149811"/>
                    <a:pt x="2353866" y="130281"/>
                  </a:cubicBezTo>
                  <a:cubicBezTo>
                    <a:pt x="2395295" y="116970"/>
                    <a:pt x="2430322" y="123042"/>
                    <a:pt x="2453894" y="140459"/>
                  </a:cubicBezTo>
                  <a:cubicBezTo>
                    <a:pt x="2459890" y="129035"/>
                    <a:pt x="2463256" y="117145"/>
                    <a:pt x="2458871" y="104354"/>
                  </a:cubicBezTo>
                  <a:cubicBezTo>
                    <a:pt x="2448836" y="90686"/>
                    <a:pt x="2432680" y="82426"/>
                    <a:pt x="2421090" y="69960"/>
                  </a:cubicBezTo>
                  <a:cubicBezTo>
                    <a:pt x="2425806" y="55442"/>
                    <a:pt x="2433734" y="40473"/>
                    <a:pt x="2438500" y="25404"/>
                  </a:cubicBezTo>
                  <a:cubicBezTo>
                    <a:pt x="2442765" y="10385"/>
                    <a:pt x="2428014" y="-1330"/>
                    <a:pt x="2414065" y="122"/>
                  </a:cubicBezTo>
                  <a:cubicBezTo>
                    <a:pt x="1405907" y="16593"/>
                    <a:pt x="708982" y="15341"/>
                    <a:pt x="708631" y="15341"/>
                  </a:cubicBezTo>
                  <a:cubicBezTo>
                    <a:pt x="642451" y="13589"/>
                    <a:pt x="576220" y="14340"/>
                    <a:pt x="510492" y="22700"/>
                  </a:cubicBezTo>
                  <a:cubicBezTo>
                    <a:pt x="412601" y="28157"/>
                    <a:pt x="9298" y="20347"/>
                    <a:pt x="367" y="72914"/>
                  </a:cubicBezTo>
                  <a:cubicBezTo>
                    <a:pt x="-2242" y="85630"/>
                    <a:pt x="9197" y="88183"/>
                    <a:pt x="30622" y="132840"/>
                  </a:cubicBezTo>
                  <a:cubicBezTo>
                    <a:pt x="49588" y="162077"/>
                    <a:pt x="-13933" y="202027"/>
                    <a:pt x="12158" y="233567"/>
                  </a:cubicBezTo>
                  <a:cubicBezTo>
                    <a:pt x="28916" y="254694"/>
                    <a:pt x="51796" y="270313"/>
                    <a:pt x="68052" y="291791"/>
                  </a:cubicBezTo>
                  <a:cubicBezTo>
                    <a:pt x="29468" y="388363"/>
                    <a:pt x="48183" y="353418"/>
                    <a:pt x="86918" y="436724"/>
                  </a:cubicBezTo>
                  <a:cubicBezTo>
                    <a:pt x="86045" y="438085"/>
                    <a:pt x="84996" y="439582"/>
                    <a:pt x="83832" y="441174"/>
                  </a:cubicBezTo>
                  <a:cubicBezTo>
                    <a:pt x="103285" y="436609"/>
                    <a:pt x="126290" y="437450"/>
                    <a:pt x="151723" y="445620"/>
                  </a:cubicBezTo>
                  <a:cubicBezTo>
                    <a:pt x="212505" y="465150"/>
                    <a:pt x="235796" y="525907"/>
                    <a:pt x="204146" y="577787"/>
                  </a:cubicBezTo>
                  <a:cubicBezTo>
                    <a:pt x="174653" y="626138"/>
                    <a:pt x="113029" y="634384"/>
                    <a:pt x="69557" y="609347"/>
                  </a:cubicBezTo>
                  <a:cubicBezTo>
                    <a:pt x="52312" y="635585"/>
                    <a:pt x="37145" y="650694"/>
                    <a:pt x="42513" y="668221"/>
                  </a:cubicBezTo>
                  <a:cubicBezTo>
                    <a:pt x="49538" y="681288"/>
                    <a:pt x="61730" y="690550"/>
                    <a:pt x="67952" y="705018"/>
                  </a:cubicBezTo>
                  <a:cubicBezTo>
                    <a:pt x="27451" y="829946"/>
                    <a:pt x="58328" y="801595"/>
                    <a:pt x="175140" y="806997"/>
                  </a:cubicBezTo>
                  <a:cubicBezTo>
                    <a:pt x="173715" y="805735"/>
                    <a:pt x="171748" y="804108"/>
                    <a:pt x="169089" y="801605"/>
                  </a:cubicBezTo>
                  <a:cubicBezTo>
                    <a:pt x="157102" y="790461"/>
                    <a:pt x="161487" y="785740"/>
                    <a:pt x="164954" y="785740"/>
                  </a:cubicBezTo>
                  <a:cubicBezTo>
                    <a:pt x="191010" y="786381"/>
                    <a:pt x="186434" y="791112"/>
                    <a:pt x="191793" y="774000"/>
                  </a:cubicBezTo>
                  <a:cubicBezTo>
                    <a:pt x="193263" y="769690"/>
                    <a:pt x="198596" y="770150"/>
                    <a:pt x="200157" y="774000"/>
                  </a:cubicBezTo>
                  <a:cubicBezTo>
                    <a:pt x="202179" y="779042"/>
                    <a:pt x="204201" y="784088"/>
                    <a:pt x="206133" y="789224"/>
                  </a:cubicBezTo>
                  <a:cubicBezTo>
                    <a:pt x="217698" y="790811"/>
                    <a:pt x="240246" y="792809"/>
                    <a:pt x="230949" y="799768"/>
                  </a:cubicBezTo>
                  <a:cubicBezTo>
                    <a:pt x="225008" y="804138"/>
                    <a:pt x="221080" y="806676"/>
                    <a:pt x="218521" y="808479"/>
                  </a:cubicBezTo>
                  <a:cubicBezTo>
                    <a:pt x="288103" y="810081"/>
                    <a:pt x="357690" y="807768"/>
                    <a:pt x="427097" y="805395"/>
                  </a:cubicBezTo>
                  <a:cubicBezTo>
                    <a:pt x="466955" y="804038"/>
                    <a:pt x="501877" y="803177"/>
                    <a:pt x="532779" y="802712"/>
                  </a:cubicBezTo>
                  <a:cubicBezTo>
                    <a:pt x="543863" y="784118"/>
                    <a:pt x="562543" y="769019"/>
                    <a:pt x="587635" y="760959"/>
                  </a:cubicBezTo>
                  <a:cubicBezTo>
                    <a:pt x="650273" y="740838"/>
                    <a:pt x="698315" y="764934"/>
                    <a:pt x="714135" y="805745"/>
                  </a:cubicBezTo>
                  <a:cubicBezTo>
                    <a:pt x="768665" y="809215"/>
                    <a:pt x="799076" y="814221"/>
                    <a:pt x="847509" y="815608"/>
                  </a:cubicBezTo>
                  <a:cubicBezTo>
                    <a:pt x="909059" y="817195"/>
                    <a:pt x="980818" y="818086"/>
                    <a:pt x="1059186" y="818441"/>
                  </a:cubicBezTo>
                  <a:cubicBezTo>
                    <a:pt x="1062758" y="808354"/>
                    <a:pt x="1062116" y="810932"/>
                    <a:pt x="1052197" y="801605"/>
                  </a:cubicBezTo>
                  <a:cubicBezTo>
                    <a:pt x="1040210" y="790461"/>
                    <a:pt x="1044595" y="785740"/>
                    <a:pt x="1048062" y="785740"/>
                  </a:cubicBezTo>
                  <a:cubicBezTo>
                    <a:pt x="1074118" y="786381"/>
                    <a:pt x="1069542" y="791112"/>
                    <a:pt x="1074901" y="774000"/>
                  </a:cubicBezTo>
                  <a:cubicBezTo>
                    <a:pt x="1076371" y="769690"/>
                    <a:pt x="1081704" y="770150"/>
                    <a:pt x="1083265" y="774000"/>
                  </a:cubicBezTo>
                  <a:cubicBezTo>
                    <a:pt x="1085287" y="779042"/>
                    <a:pt x="1087309" y="784088"/>
                    <a:pt x="1089240" y="789224"/>
                  </a:cubicBezTo>
                  <a:cubicBezTo>
                    <a:pt x="1100806" y="790811"/>
                    <a:pt x="1123354" y="792809"/>
                    <a:pt x="1114057" y="799768"/>
                  </a:cubicBezTo>
                  <a:cubicBezTo>
                    <a:pt x="1096310" y="812829"/>
                    <a:pt x="1096064" y="809770"/>
                    <a:pt x="1099085" y="818572"/>
                  </a:cubicBezTo>
                  <a:cubicBezTo>
                    <a:pt x="1195776" y="818782"/>
                    <a:pt x="1301168" y="818246"/>
                    <a:pt x="1409053" y="817225"/>
                  </a:cubicBezTo>
                  <a:cubicBezTo>
                    <a:pt x="1418060" y="792083"/>
                    <a:pt x="1439404" y="771026"/>
                    <a:pt x="1470758" y="760954"/>
                  </a:cubicBezTo>
                  <a:cubicBezTo>
                    <a:pt x="1537992" y="739356"/>
                    <a:pt x="1588437" y="768688"/>
                    <a:pt x="1600228" y="814977"/>
                  </a:cubicBezTo>
                  <a:cubicBezTo>
                    <a:pt x="1718681" y="813340"/>
                    <a:pt x="1835773" y="811307"/>
                    <a:pt x="1943503" y="809215"/>
                  </a:cubicBezTo>
                  <a:cubicBezTo>
                    <a:pt x="1942339" y="807598"/>
                    <a:pt x="1939790" y="805815"/>
                    <a:pt x="1935309" y="801605"/>
                  </a:cubicBezTo>
                  <a:cubicBezTo>
                    <a:pt x="1923323" y="790461"/>
                    <a:pt x="1927708" y="785740"/>
                    <a:pt x="1931175" y="785740"/>
                  </a:cubicBezTo>
                  <a:cubicBezTo>
                    <a:pt x="1957231" y="786381"/>
                    <a:pt x="1952655" y="791112"/>
                    <a:pt x="1958013" y="774000"/>
                  </a:cubicBezTo>
                  <a:cubicBezTo>
                    <a:pt x="1959483" y="769690"/>
                    <a:pt x="1964817" y="770150"/>
                    <a:pt x="1966377" y="774000"/>
                  </a:cubicBezTo>
                  <a:cubicBezTo>
                    <a:pt x="1968399" y="779042"/>
                    <a:pt x="1970422" y="784088"/>
                    <a:pt x="1972353" y="789224"/>
                  </a:cubicBezTo>
                  <a:cubicBezTo>
                    <a:pt x="1983918" y="790811"/>
                    <a:pt x="2006467" y="792809"/>
                    <a:pt x="1997170" y="799768"/>
                  </a:cubicBezTo>
                  <a:cubicBezTo>
                    <a:pt x="1991314" y="804078"/>
                    <a:pt x="1987411" y="806601"/>
                    <a:pt x="1984857" y="808399"/>
                  </a:cubicBezTo>
                  <a:cubicBezTo>
                    <a:pt x="2108587" y="805926"/>
                    <a:pt x="2217898" y="803427"/>
                    <a:pt x="2299747" y="801460"/>
                  </a:cubicBezTo>
                  <a:cubicBezTo>
                    <a:pt x="2310916" y="783442"/>
                    <a:pt x="2329330" y="768839"/>
                    <a:pt x="2353866" y="760954"/>
                  </a:cubicBezTo>
                  <a:cubicBezTo>
                    <a:pt x="2411732" y="742365"/>
                    <a:pt x="2457155" y="761514"/>
                    <a:pt x="2476216" y="796724"/>
                  </a:cubicBezTo>
                  <a:cubicBezTo>
                    <a:pt x="2497460" y="794291"/>
                    <a:pt x="2519382" y="786416"/>
                    <a:pt x="2502924" y="764188"/>
                  </a:cubicBezTo>
                  <a:close/>
                  <a:moveTo>
                    <a:pt x="230949" y="169090"/>
                  </a:moveTo>
                  <a:cubicBezTo>
                    <a:pt x="210197" y="184365"/>
                    <a:pt x="213358" y="177541"/>
                    <a:pt x="217713" y="193486"/>
                  </a:cubicBezTo>
                  <a:cubicBezTo>
                    <a:pt x="227221" y="227890"/>
                    <a:pt x="220949" y="219604"/>
                    <a:pt x="194552" y="194953"/>
                  </a:cubicBezTo>
                  <a:cubicBezTo>
                    <a:pt x="188672" y="198988"/>
                    <a:pt x="182696" y="203113"/>
                    <a:pt x="176720" y="207058"/>
                  </a:cubicBezTo>
                  <a:cubicBezTo>
                    <a:pt x="173961" y="208891"/>
                    <a:pt x="170564" y="205867"/>
                    <a:pt x="171296" y="202933"/>
                  </a:cubicBezTo>
                  <a:cubicBezTo>
                    <a:pt x="179058" y="174637"/>
                    <a:pt x="182305" y="183353"/>
                    <a:pt x="169089" y="170928"/>
                  </a:cubicBezTo>
                  <a:cubicBezTo>
                    <a:pt x="157102" y="159784"/>
                    <a:pt x="161487" y="155063"/>
                    <a:pt x="164954" y="155063"/>
                  </a:cubicBezTo>
                  <a:cubicBezTo>
                    <a:pt x="191010" y="155703"/>
                    <a:pt x="186434" y="160434"/>
                    <a:pt x="191793" y="143323"/>
                  </a:cubicBezTo>
                  <a:cubicBezTo>
                    <a:pt x="193263" y="139012"/>
                    <a:pt x="198596" y="139473"/>
                    <a:pt x="200157" y="143323"/>
                  </a:cubicBezTo>
                  <a:cubicBezTo>
                    <a:pt x="202179" y="148364"/>
                    <a:pt x="204201" y="153411"/>
                    <a:pt x="206133" y="158547"/>
                  </a:cubicBezTo>
                  <a:cubicBezTo>
                    <a:pt x="217698" y="160134"/>
                    <a:pt x="240246" y="162132"/>
                    <a:pt x="230949" y="169090"/>
                  </a:cubicBezTo>
                  <a:close/>
                  <a:moveTo>
                    <a:pt x="570280" y="486261"/>
                  </a:moveTo>
                  <a:cubicBezTo>
                    <a:pt x="557064" y="498687"/>
                    <a:pt x="560310" y="489971"/>
                    <a:pt x="568072" y="518267"/>
                  </a:cubicBezTo>
                  <a:cubicBezTo>
                    <a:pt x="568805" y="521201"/>
                    <a:pt x="565408" y="524224"/>
                    <a:pt x="562648" y="522392"/>
                  </a:cubicBezTo>
                  <a:cubicBezTo>
                    <a:pt x="556672" y="518447"/>
                    <a:pt x="550697" y="514322"/>
                    <a:pt x="544816" y="510287"/>
                  </a:cubicBezTo>
                  <a:cubicBezTo>
                    <a:pt x="518419" y="534938"/>
                    <a:pt x="512147" y="543223"/>
                    <a:pt x="521656" y="508820"/>
                  </a:cubicBezTo>
                  <a:cubicBezTo>
                    <a:pt x="526011" y="492875"/>
                    <a:pt x="529172" y="499698"/>
                    <a:pt x="508419" y="484424"/>
                  </a:cubicBezTo>
                  <a:cubicBezTo>
                    <a:pt x="499117" y="477465"/>
                    <a:pt x="521666" y="475468"/>
                    <a:pt x="533236" y="473881"/>
                  </a:cubicBezTo>
                  <a:cubicBezTo>
                    <a:pt x="535168" y="468744"/>
                    <a:pt x="537190" y="463698"/>
                    <a:pt x="539212" y="458656"/>
                  </a:cubicBezTo>
                  <a:cubicBezTo>
                    <a:pt x="540772" y="454807"/>
                    <a:pt x="546106" y="454346"/>
                    <a:pt x="547576" y="458656"/>
                  </a:cubicBezTo>
                  <a:cubicBezTo>
                    <a:pt x="552934" y="475768"/>
                    <a:pt x="548358" y="471037"/>
                    <a:pt x="574414" y="470396"/>
                  </a:cubicBezTo>
                  <a:cubicBezTo>
                    <a:pt x="577881" y="470396"/>
                    <a:pt x="582266" y="475117"/>
                    <a:pt x="570280" y="486261"/>
                  </a:cubicBezTo>
                  <a:close/>
                  <a:moveTo>
                    <a:pt x="706203" y="256626"/>
                  </a:moveTo>
                  <a:cubicBezTo>
                    <a:pt x="672576" y="320016"/>
                    <a:pt x="574861" y="327431"/>
                    <a:pt x="535218" y="262443"/>
                  </a:cubicBezTo>
                  <a:cubicBezTo>
                    <a:pt x="503573" y="210563"/>
                    <a:pt x="526864" y="149806"/>
                    <a:pt x="587640" y="130276"/>
                  </a:cubicBezTo>
                  <a:cubicBezTo>
                    <a:pt x="686208" y="98611"/>
                    <a:pt x="748771" y="176385"/>
                    <a:pt x="706203" y="256626"/>
                  </a:cubicBezTo>
                  <a:close/>
                  <a:moveTo>
                    <a:pt x="1087259" y="577782"/>
                  </a:moveTo>
                  <a:cubicBezTo>
                    <a:pt x="1047616" y="642769"/>
                    <a:pt x="949901" y="635355"/>
                    <a:pt x="916274" y="571965"/>
                  </a:cubicBezTo>
                  <a:cubicBezTo>
                    <a:pt x="873705" y="491723"/>
                    <a:pt x="936268" y="413950"/>
                    <a:pt x="1034836" y="445615"/>
                  </a:cubicBezTo>
                  <a:cubicBezTo>
                    <a:pt x="1095618" y="465145"/>
                    <a:pt x="1118909" y="525902"/>
                    <a:pt x="1087259" y="577782"/>
                  </a:cubicBezTo>
                  <a:close/>
                  <a:moveTo>
                    <a:pt x="1114062" y="169090"/>
                  </a:moveTo>
                  <a:cubicBezTo>
                    <a:pt x="1093310" y="184365"/>
                    <a:pt x="1096471" y="177541"/>
                    <a:pt x="1100826" y="193486"/>
                  </a:cubicBezTo>
                  <a:cubicBezTo>
                    <a:pt x="1110334" y="227890"/>
                    <a:pt x="1104062" y="219604"/>
                    <a:pt x="1077665" y="194953"/>
                  </a:cubicBezTo>
                  <a:cubicBezTo>
                    <a:pt x="1071785" y="198988"/>
                    <a:pt x="1065809" y="203113"/>
                    <a:pt x="1059833" y="207058"/>
                  </a:cubicBezTo>
                  <a:cubicBezTo>
                    <a:pt x="1057074" y="208891"/>
                    <a:pt x="1053677" y="205867"/>
                    <a:pt x="1054409" y="202933"/>
                  </a:cubicBezTo>
                  <a:cubicBezTo>
                    <a:pt x="1062171" y="174637"/>
                    <a:pt x="1065418" y="183353"/>
                    <a:pt x="1052202" y="170928"/>
                  </a:cubicBezTo>
                  <a:cubicBezTo>
                    <a:pt x="1040215" y="159784"/>
                    <a:pt x="1044600" y="155063"/>
                    <a:pt x="1048067" y="155063"/>
                  </a:cubicBezTo>
                  <a:cubicBezTo>
                    <a:pt x="1074123" y="155703"/>
                    <a:pt x="1069547" y="160434"/>
                    <a:pt x="1074906" y="143323"/>
                  </a:cubicBezTo>
                  <a:cubicBezTo>
                    <a:pt x="1076376" y="139012"/>
                    <a:pt x="1081709" y="139473"/>
                    <a:pt x="1083270" y="143323"/>
                  </a:cubicBezTo>
                  <a:cubicBezTo>
                    <a:pt x="1085292" y="148364"/>
                    <a:pt x="1087314" y="153411"/>
                    <a:pt x="1089246" y="158547"/>
                  </a:cubicBezTo>
                  <a:cubicBezTo>
                    <a:pt x="1100811" y="160134"/>
                    <a:pt x="1123359" y="162132"/>
                    <a:pt x="1114062" y="169090"/>
                  </a:cubicBezTo>
                  <a:close/>
                  <a:moveTo>
                    <a:pt x="1453397" y="486261"/>
                  </a:moveTo>
                  <a:cubicBezTo>
                    <a:pt x="1440181" y="498687"/>
                    <a:pt x="1443428" y="489971"/>
                    <a:pt x="1451190" y="518267"/>
                  </a:cubicBezTo>
                  <a:cubicBezTo>
                    <a:pt x="1451922" y="521201"/>
                    <a:pt x="1448521" y="524224"/>
                    <a:pt x="1445766" y="522392"/>
                  </a:cubicBezTo>
                  <a:cubicBezTo>
                    <a:pt x="1439790" y="518447"/>
                    <a:pt x="1433814" y="514322"/>
                    <a:pt x="1427934" y="510287"/>
                  </a:cubicBezTo>
                  <a:cubicBezTo>
                    <a:pt x="1401537" y="534938"/>
                    <a:pt x="1395265" y="543223"/>
                    <a:pt x="1404773" y="508820"/>
                  </a:cubicBezTo>
                  <a:cubicBezTo>
                    <a:pt x="1409128" y="492875"/>
                    <a:pt x="1412289" y="499698"/>
                    <a:pt x="1391537" y="484424"/>
                  </a:cubicBezTo>
                  <a:cubicBezTo>
                    <a:pt x="1382240" y="477465"/>
                    <a:pt x="1404788" y="475468"/>
                    <a:pt x="1416354" y="473881"/>
                  </a:cubicBezTo>
                  <a:cubicBezTo>
                    <a:pt x="1418285" y="468744"/>
                    <a:pt x="1420307" y="463698"/>
                    <a:pt x="1422329" y="458656"/>
                  </a:cubicBezTo>
                  <a:cubicBezTo>
                    <a:pt x="1423890" y="454807"/>
                    <a:pt x="1429223" y="454346"/>
                    <a:pt x="1430694" y="458656"/>
                  </a:cubicBezTo>
                  <a:cubicBezTo>
                    <a:pt x="1436052" y="475768"/>
                    <a:pt x="1431476" y="471037"/>
                    <a:pt x="1457532" y="470396"/>
                  </a:cubicBezTo>
                  <a:cubicBezTo>
                    <a:pt x="1460999" y="470396"/>
                    <a:pt x="1465384" y="475117"/>
                    <a:pt x="1453397" y="486261"/>
                  </a:cubicBezTo>
                  <a:close/>
                  <a:moveTo>
                    <a:pt x="1589325" y="256626"/>
                  </a:moveTo>
                  <a:cubicBezTo>
                    <a:pt x="1555698" y="320016"/>
                    <a:pt x="1457983" y="327431"/>
                    <a:pt x="1418341" y="262443"/>
                  </a:cubicBezTo>
                  <a:cubicBezTo>
                    <a:pt x="1386690" y="210563"/>
                    <a:pt x="1409981" y="149806"/>
                    <a:pt x="1470763" y="130276"/>
                  </a:cubicBezTo>
                  <a:cubicBezTo>
                    <a:pt x="1569331" y="98611"/>
                    <a:pt x="1631894" y="176385"/>
                    <a:pt x="1589325" y="256626"/>
                  </a:cubicBezTo>
                  <a:close/>
                  <a:moveTo>
                    <a:pt x="1970371" y="577782"/>
                  </a:moveTo>
                  <a:cubicBezTo>
                    <a:pt x="1930728" y="642769"/>
                    <a:pt x="1833013" y="635355"/>
                    <a:pt x="1799386" y="571965"/>
                  </a:cubicBezTo>
                  <a:cubicBezTo>
                    <a:pt x="1756818" y="491723"/>
                    <a:pt x="1819381" y="413950"/>
                    <a:pt x="1917949" y="445615"/>
                  </a:cubicBezTo>
                  <a:cubicBezTo>
                    <a:pt x="1978730" y="465145"/>
                    <a:pt x="2002021" y="525902"/>
                    <a:pt x="1970371" y="577782"/>
                  </a:cubicBezTo>
                  <a:close/>
                  <a:moveTo>
                    <a:pt x="1997175" y="169090"/>
                  </a:moveTo>
                  <a:cubicBezTo>
                    <a:pt x="1976422" y="184365"/>
                    <a:pt x="1979583" y="177541"/>
                    <a:pt x="1983939" y="193486"/>
                  </a:cubicBezTo>
                  <a:cubicBezTo>
                    <a:pt x="1993447" y="227890"/>
                    <a:pt x="1987175" y="219604"/>
                    <a:pt x="1960778" y="194953"/>
                  </a:cubicBezTo>
                  <a:cubicBezTo>
                    <a:pt x="1954898" y="198988"/>
                    <a:pt x="1948922" y="203113"/>
                    <a:pt x="1942946" y="207058"/>
                  </a:cubicBezTo>
                  <a:cubicBezTo>
                    <a:pt x="1940186" y="208891"/>
                    <a:pt x="1936789" y="205867"/>
                    <a:pt x="1937522" y="202933"/>
                  </a:cubicBezTo>
                  <a:cubicBezTo>
                    <a:pt x="1945284" y="174637"/>
                    <a:pt x="1948530" y="183353"/>
                    <a:pt x="1935314" y="170928"/>
                  </a:cubicBezTo>
                  <a:cubicBezTo>
                    <a:pt x="1923328" y="159784"/>
                    <a:pt x="1927713" y="155063"/>
                    <a:pt x="1931180" y="155063"/>
                  </a:cubicBezTo>
                  <a:cubicBezTo>
                    <a:pt x="1957236" y="155703"/>
                    <a:pt x="1952660" y="160434"/>
                    <a:pt x="1958018" y="143323"/>
                  </a:cubicBezTo>
                  <a:cubicBezTo>
                    <a:pt x="1959488" y="139012"/>
                    <a:pt x="1964822" y="139473"/>
                    <a:pt x="1966382" y="143323"/>
                  </a:cubicBezTo>
                  <a:cubicBezTo>
                    <a:pt x="1968404" y="148364"/>
                    <a:pt x="1970427" y="153411"/>
                    <a:pt x="1972358" y="158547"/>
                  </a:cubicBezTo>
                  <a:cubicBezTo>
                    <a:pt x="1983924" y="160134"/>
                    <a:pt x="2006472" y="162132"/>
                    <a:pt x="1997175" y="169090"/>
                  </a:cubicBezTo>
                  <a:close/>
                  <a:moveTo>
                    <a:pt x="2336500" y="486261"/>
                  </a:moveTo>
                  <a:cubicBezTo>
                    <a:pt x="2323284" y="498687"/>
                    <a:pt x="2326531" y="489971"/>
                    <a:pt x="2334293" y="518267"/>
                  </a:cubicBezTo>
                  <a:cubicBezTo>
                    <a:pt x="2335025" y="521201"/>
                    <a:pt x="2331628" y="524224"/>
                    <a:pt x="2328869" y="522392"/>
                  </a:cubicBezTo>
                  <a:cubicBezTo>
                    <a:pt x="2322893" y="518447"/>
                    <a:pt x="2316917" y="514322"/>
                    <a:pt x="2311037" y="510287"/>
                  </a:cubicBezTo>
                  <a:cubicBezTo>
                    <a:pt x="2284640" y="534938"/>
                    <a:pt x="2278368" y="543223"/>
                    <a:pt x="2287876" y="508820"/>
                  </a:cubicBezTo>
                  <a:cubicBezTo>
                    <a:pt x="2292231" y="492875"/>
                    <a:pt x="2295392" y="499698"/>
                    <a:pt x="2274640" y="484424"/>
                  </a:cubicBezTo>
                  <a:cubicBezTo>
                    <a:pt x="2265343" y="477465"/>
                    <a:pt x="2287891" y="475468"/>
                    <a:pt x="2299456" y="473881"/>
                  </a:cubicBezTo>
                  <a:cubicBezTo>
                    <a:pt x="2301388" y="468744"/>
                    <a:pt x="2303410" y="463698"/>
                    <a:pt x="2305432" y="458656"/>
                  </a:cubicBezTo>
                  <a:cubicBezTo>
                    <a:pt x="2306993" y="454807"/>
                    <a:pt x="2312326" y="454346"/>
                    <a:pt x="2313796" y="458656"/>
                  </a:cubicBezTo>
                  <a:cubicBezTo>
                    <a:pt x="2319155" y="475768"/>
                    <a:pt x="2314579" y="471037"/>
                    <a:pt x="2340635" y="470396"/>
                  </a:cubicBezTo>
                  <a:cubicBezTo>
                    <a:pt x="2344102" y="470396"/>
                    <a:pt x="2348487" y="475117"/>
                    <a:pt x="2336500" y="48626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4" name="Google Shape;4484;p33"/>
            <p:cNvSpPr/>
            <p:nvPr/>
          </p:nvSpPr>
          <p:spPr>
            <a:xfrm>
              <a:off x="15019777" y="3441121"/>
              <a:ext cx="71918" cy="76178"/>
            </a:xfrm>
            <a:custGeom>
              <a:rect b="b" l="l" r="r" t="t"/>
              <a:pathLst>
                <a:path extrusionOk="0" h="76178" w="71918">
                  <a:moveTo>
                    <a:pt x="68190" y="14802"/>
                  </a:moveTo>
                  <a:cubicBezTo>
                    <a:pt x="42135" y="15443"/>
                    <a:pt x="46711" y="20174"/>
                    <a:pt x="41352" y="3063"/>
                  </a:cubicBezTo>
                  <a:cubicBezTo>
                    <a:pt x="39882" y="-1248"/>
                    <a:pt x="34548" y="-787"/>
                    <a:pt x="32988" y="3063"/>
                  </a:cubicBezTo>
                  <a:cubicBezTo>
                    <a:pt x="30966" y="8104"/>
                    <a:pt x="28944" y="13150"/>
                    <a:pt x="27012" y="18287"/>
                  </a:cubicBezTo>
                  <a:cubicBezTo>
                    <a:pt x="15442" y="19874"/>
                    <a:pt x="-7107" y="21871"/>
                    <a:pt x="2196" y="28830"/>
                  </a:cubicBezTo>
                  <a:cubicBezTo>
                    <a:pt x="22948" y="44104"/>
                    <a:pt x="19787" y="37281"/>
                    <a:pt x="15432" y="53226"/>
                  </a:cubicBezTo>
                  <a:cubicBezTo>
                    <a:pt x="5924" y="87629"/>
                    <a:pt x="12196" y="79344"/>
                    <a:pt x="38592" y="54693"/>
                  </a:cubicBezTo>
                  <a:cubicBezTo>
                    <a:pt x="44473" y="58728"/>
                    <a:pt x="50449" y="62853"/>
                    <a:pt x="56424" y="66798"/>
                  </a:cubicBezTo>
                  <a:cubicBezTo>
                    <a:pt x="59184" y="68630"/>
                    <a:pt x="62581" y="65607"/>
                    <a:pt x="61848" y="62673"/>
                  </a:cubicBezTo>
                  <a:cubicBezTo>
                    <a:pt x="54086" y="34377"/>
                    <a:pt x="50840" y="43093"/>
                    <a:pt x="64056" y="30667"/>
                  </a:cubicBezTo>
                  <a:cubicBezTo>
                    <a:pt x="76043" y="19523"/>
                    <a:pt x="71657" y="14802"/>
                    <a:pt x="68190" y="14802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5" name="Google Shape;4485;p33"/>
            <p:cNvSpPr/>
            <p:nvPr/>
          </p:nvSpPr>
          <p:spPr>
            <a:xfrm>
              <a:off x="15902897" y="3441121"/>
              <a:ext cx="71916" cy="76178"/>
            </a:xfrm>
            <a:custGeom>
              <a:rect b="b" l="l" r="r" t="t"/>
              <a:pathLst>
                <a:path extrusionOk="0" h="76178" w="71916">
                  <a:moveTo>
                    <a:pt x="68188" y="14802"/>
                  </a:moveTo>
                  <a:cubicBezTo>
                    <a:pt x="42133" y="15443"/>
                    <a:pt x="46708" y="20174"/>
                    <a:pt x="41350" y="3063"/>
                  </a:cubicBezTo>
                  <a:cubicBezTo>
                    <a:pt x="39880" y="-1248"/>
                    <a:pt x="34546" y="-787"/>
                    <a:pt x="32986" y="3063"/>
                  </a:cubicBezTo>
                  <a:cubicBezTo>
                    <a:pt x="30964" y="8104"/>
                    <a:pt x="28942" y="13150"/>
                    <a:pt x="27010" y="18287"/>
                  </a:cubicBezTo>
                  <a:cubicBezTo>
                    <a:pt x="15445" y="19874"/>
                    <a:pt x="-7104" y="21871"/>
                    <a:pt x="2194" y="28830"/>
                  </a:cubicBezTo>
                  <a:cubicBezTo>
                    <a:pt x="22946" y="44104"/>
                    <a:pt x="19785" y="37281"/>
                    <a:pt x="15430" y="53226"/>
                  </a:cubicBezTo>
                  <a:cubicBezTo>
                    <a:pt x="5922" y="87629"/>
                    <a:pt x="12193" y="79344"/>
                    <a:pt x="38590" y="54693"/>
                  </a:cubicBezTo>
                  <a:cubicBezTo>
                    <a:pt x="44471" y="58728"/>
                    <a:pt x="50447" y="62853"/>
                    <a:pt x="56422" y="66798"/>
                  </a:cubicBezTo>
                  <a:cubicBezTo>
                    <a:pt x="59177" y="68630"/>
                    <a:pt x="62579" y="65607"/>
                    <a:pt x="61846" y="62673"/>
                  </a:cubicBezTo>
                  <a:cubicBezTo>
                    <a:pt x="54084" y="34377"/>
                    <a:pt x="50838" y="43093"/>
                    <a:pt x="64054" y="30667"/>
                  </a:cubicBezTo>
                  <a:cubicBezTo>
                    <a:pt x="76041" y="19523"/>
                    <a:pt x="71655" y="14802"/>
                    <a:pt x="68188" y="14802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6" name="Google Shape;4486;p33"/>
            <p:cNvSpPr/>
            <p:nvPr/>
          </p:nvSpPr>
          <p:spPr>
            <a:xfrm>
              <a:off x="15557892" y="3125787"/>
              <a:ext cx="71916" cy="76178"/>
            </a:xfrm>
            <a:custGeom>
              <a:rect b="b" l="l" r="r" t="t"/>
              <a:pathLst>
                <a:path extrusionOk="0" h="76178" w="71916">
                  <a:moveTo>
                    <a:pt x="44907" y="18287"/>
                  </a:moveTo>
                  <a:cubicBezTo>
                    <a:pt x="42975" y="13150"/>
                    <a:pt x="40953" y="8104"/>
                    <a:pt x="38931" y="3063"/>
                  </a:cubicBezTo>
                  <a:cubicBezTo>
                    <a:pt x="37370" y="-787"/>
                    <a:pt x="32037" y="-1248"/>
                    <a:pt x="30567" y="3063"/>
                  </a:cubicBezTo>
                  <a:cubicBezTo>
                    <a:pt x="25208" y="20174"/>
                    <a:pt x="29784" y="15443"/>
                    <a:pt x="3728" y="14802"/>
                  </a:cubicBezTo>
                  <a:cubicBezTo>
                    <a:pt x="261" y="14802"/>
                    <a:pt x="-4124" y="19523"/>
                    <a:pt x="7863" y="30667"/>
                  </a:cubicBezTo>
                  <a:cubicBezTo>
                    <a:pt x="21079" y="43093"/>
                    <a:pt x="17832" y="34377"/>
                    <a:pt x="10070" y="62673"/>
                  </a:cubicBezTo>
                  <a:cubicBezTo>
                    <a:pt x="9338" y="65607"/>
                    <a:pt x="12735" y="68630"/>
                    <a:pt x="15494" y="66798"/>
                  </a:cubicBezTo>
                  <a:cubicBezTo>
                    <a:pt x="21470" y="62853"/>
                    <a:pt x="27446" y="58728"/>
                    <a:pt x="33326" y="54693"/>
                  </a:cubicBezTo>
                  <a:cubicBezTo>
                    <a:pt x="59723" y="79344"/>
                    <a:pt x="65995" y="87629"/>
                    <a:pt x="56487" y="53226"/>
                  </a:cubicBezTo>
                  <a:cubicBezTo>
                    <a:pt x="52132" y="37281"/>
                    <a:pt x="48971" y="44104"/>
                    <a:pt x="69723" y="28830"/>
                  </a:cubicBezTo>
                  <a:cubicBezTo>
                    <a:pt x="79020" y="21871"/>
                    <a:pt x="56472" y="19874"/>
                    <a:pt x="44907" y="18287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7" name="Google Shape;4487;p33"/>
            <p:cNvSpPr/>
            <p:nvPr/>
          </p:nvSpPr>
          <p:spPr>
            <a:xfrm>
              <a:off x="15034652" y="3108568"/>
              <a:ext cx="198671" cy="184763"/>
            </a:xfrm>
            <a:custGeom>
              <a:rect b="b" l="l" r="r" t="t"/>
              <a:pathLst>
                <a:path extrusionOk="0" h="184763" w="198671">
                  <a:moveTo>
                    <a:pt x="66542" y="7236"/>
                  </a:moveTo>
                  <a:cubicBezTo>
                    <a:pt x="5766" y="26765"/>
                    <a:pt x="-17525" y="87522"/>
                    <a:pt x="14120" y="139403"/>
                  </a:cubicBezTo>
                  <a:cubicBezTo>
                    <a:pt x="53763" y="204390"/>
                    <a:pt x="151478" y="196975"/>
                    <a:pt x="185105" y="133585"/>
                  </a:cubicBezTo>
                  <a:cubicBezTo>
                    <a:pt x="227673" y="53344"/>
                    <a:pt x="165110" y="-24429"/>
                    <a:pt x="66542" y="7236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8" name="Google Shape;4488;p33"/>
            <p:cNvSpPr/>
            <p:nvPr/>
          </p:nvSpPr>
          <p:spPr>
            <a:xfrm>
              <a:off x="15416259" y="3423906"/>
              <a:ext cx="198675" cy="184763"/>
            </a:xfrm>
            <a:custGeom>
              <a:rect b="b" l="l" r="r" t="t"/>
              <a:pathLst>
                <a:path extrusionOk="0" h="184763" w="198675">
                  <a:moveTo>
                    <a:pt x="132130" y="7236"/>
                  </a:moveTo>
                  <a:cubicBezTo>
                    <a:pt x="33562" y="-24429"/>
                    <a:pt x="-29001" y="53344"/>
                    <a:pt x="13567" y="133585"/>
                  </a:cubicBezTo>
                  <a:cubicBezTo>
                    <a:pt x="47194" y="196975"/>
                    <a:pt x="144909" y="204390"/>
                    <a:pt x="184552" y="139403"/>
                  </a:cubicBezTo>
                  <a:cubicBezTo>
                    <a:pt x="216202" y="87522"/>
                    <a:pt x="192911" y="26765"/>
                    <a:pt x="132130" y="7236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9" name="Google Shape;4489;p33"/>
            <p:cNvSpPr/>
            <p:nvPr/>
          </p:nvSpPr>
          <p:spPr>
            <a:xfrm>
              <a:off x="16441005" y="3125787"/>
              <a:ext cx="71916" cy="76178"/>
            </a:xfrm>
            <a:custGeom>
              <a:rect b="b" l="l" r="r" t="t"/>
              <a:pathLst>
                <a:path extrusionOk="0" h="76178" w="71916">
                  <a:moveTo>
                    <a:pt x="44907" y="18287"/>
                  </a:moveTo>
                  <a:cubicBezTo>
                    <a:pt x="42975" y="13150"/>
                    <a:pt x="40953" y="8104"/>
                    <a:pt x="38931" y="3063"/>
                  </a:cubicBezTo>
                  <a:cubicBezTo>
                    <a:pt x="37370" y="-787"/>
                    <a:pt x="32037" y="-1248"/>
                    <a:pt x="30567" y="3063"/>
                  </a:cubicBezTo>
                  <a:cubicBezTo>
                    <a:pt x="25208" y="20174"/>
                    <a:pt x="29784" y="15443"/>
                    <a:pt x="3728" y="14802"/>
                  </a:cubicBezTo>
                  <a:cubicBezTo>
                    <a:pt x="261" y="14802"/>
                    <a:pt x="-4124" y="19523"/>
                    <a:pt x="7863" y="30667"/>
                  </a:cubicBezTo>
                  <a:cubicBezTo>
                    <a:pt x="21079" y="43093"/>
                    <a:pt x="17832" y="34377"/>
                    <a:pt x="10070" y="62673"/>
                  </a:cubicBezTo>
                  <a:cubicBezTo>
                    <a:pt x="9338" y="65607"/>
                    <a:pt x="12735" y="68630"/>
                    <a:pt x="15494" y="66798"/>
                  </a:cubicBezTo>
                  <a:cubicBezTo>
                    <a:pt x="21470" y="62853"/>
                    <a:pt x="27446" y="58728"/>
                    <a:pt x="33326" y="54693"/>
                  </a:cubicBezTo>
                  <a:cubicBezTo>
                    <a:pt x="59723" y="79344"/>
                    <a:pt x="65995" y="87629"/>
                    <a:pt x="56487" y="53226"/>
                  </a:cubicBezTo>
                  <a:cubicBezTo>
                    <a:pt x="52132" y="37281"/>
                    <a:pt x="48971" y="44104"/>
                    <a:pt x="69723" y="28830"/>
                  </a:cubicBezTo>
                  <a:cubicBezTo>
                    <a:pt x="79020" y="21871"/>
                    <a:pt x="56472" y="19874"/>
                    <a:pt x="44907" y="18287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0" name="Google Shape;4490;p33"/>
            <p:cNvSpPr/>
            <p:nvPr/>
          </p:nvSpPr>
          <p:spPr>
            <a:xfrm>
              <a:off x="15917770" y="3108568"/>
              <a:ext cx="198675" cy="184763"/>
            </a:xfrm>
            <a:custGeom>
              <a:rect b="b" l="l" r="r" t="t"/>
              <a:pathLst>
                <a:path extrusionOk="0" h="184763" w="198675">
                  <a:moveTo>
                    <a:pt x="66546" y="7236"/>
                  </a:moveTo>
                  <a:cubicBezTo>
                    <a:pt x="5764" y="26765"/>
                    <a:pt x="-17527" y="87522"/>
                    <a:pt x="14123" y="139403"/>
                  </a:cubicBezTo>
                  <a:cubicBezTo>
                    <a:pt x="53766" y="204390"/>
                    <a:pt x="151481" y="196975"/>
                    <a:pt x="185108" y="133585"/>
                  </a:cubicBezTo>
                  <a:cubicBezTo>
                    <a:pt x="227676" y="53344"/>
                    <a:pt x="165114" y="-24429"/>
                    <a:pt x="66546" y="7236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1" name="Google Shape;4491;p33"/>
            <p:cNvSpPr/>
            <p:nvPr/>
          </p:nvSpPr>
          <p:spPr>
            <a:xfrm>
              <a:off x="16785998" y="3441121"/>
              <a:ext cx="71916" cy="76178"/>
            </a:xfrm>
            <a:custGeom>
              <a:rect b="b" l="l" r="r" t="t"/>
              <a:pathLst>
                <a:path extrusionOk="0" h="76178" w="71916">
                  <a:moveTo>
                    <a:pt x="68188" y="14802"/>
                  </a:moveTo>
                  <a:cubicBezTo>
                    <a:pt x="42133" y="15443"/>
                    <a:pt x="46709" y="20174"/>
                    <a:pt x="41350" y="3063"/>
                  </a:cubicBezTo>
                  <a:cubicBezTo>
                    <a:pt x="39880" y="-1248"/>
                    <a:pt x="34546" y="-787"/>
                    <a:pt x="32986" y="3063"/>
                  </a:cubicBezTo>
                  <a:cubicBezTo>
                    <a:pt x="30964" y="8104"/>
                    <a:pt x="28942" y="13150"/>
                    <a:pt x="27010" y="18287"/>
                  </a:cubicBezTo>
                  <a:cubicBezTo>
                    <a:pt x="15445" y="19874"/>
                    <a:pt x="-7104" y="21871"/>
                    <a:pt x="2194" y="28830"/>
                  </a:cubicBezTo>
                  <a:cubicBezTo>
                    <a:pt x="22946" y="44104"/>
                    <a:pt x="19785" y="37281"/>
                    <a:pt x="15430" y="53226"/>
                  </a:cubicBezTo>
                  <a:cubicBezTo>
                    <a:pt x="5922" y="87629"/>
                    <a:pt x="12193" y="79344"/>
                    <a:pt x="38590" y="54693"/>
                  </a:cubicBezTo>
                  <a:cubicBezTo>
                    <a:pt x="44471" y="58728"/>
                    <a:pt x="50447" y="62853"/>
                    <a:pt x="56422" y="66798"/>
                  </a:cubicBezTo>
                  <a:cubicBezTo>
                    <a:pt x="59182" y="68630"/>
                    <a:pt x="62579" y="65607"/>
                    <a:pt x="61846" y="62673"/>
                  </a:cubicBezTo>
                  <a:cubicBezTo>
                    <a:pt x="54084" y="34377"/>
                    <a:pt x="50838" y="43093"/>
                    <a:pt x="64054" y="30667"/>
                  </a:cubicBezTo>
                  <a:cubicBezTo>
                    <a:pt x="76041" y="19523"/>
                    <a:pt x="71655" y="14802"/>
                    <a:pt x="68188" y="14802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2" name="Google Shape;4492;p33"/>
            <p:cNvSpPr/>
            <p:nvPr/>
          </p:nvSpPr>
          <p:spPr>
            <a:xfrm>
              <a:off x="16299372" y="3423906"/>
              <a:ext cx="198675" cy="184763"/>
            </a:xfrm>
            <a:custGeom>
              <a:rect b="b" l="l" r="r" t="t"/>
              <a:pathLst>
                <a:path extrusionOk="0" h="184763" w="198675">
                  <a:moveTo>
                    <a:pt x="132130" y="7236"/>
                  </a:moveTo>
                  <a:cubicBezTo>
                    <a:pt x="33562" y="-24429"/>
                    <a:pt x="-29001" y="53344"/>
                    <a:pt x="13567" y="133585"/>
                  </a:cubicBezTo>
                  <a:cubicBezTo>
                    <a:pt x="47194" y="196975"/>
                    <a:pt x="144909" y="204390"/>
                    <a:pt x="184552" y="139403"/>
                  </a:cubicBezTo>
                  <a:cubicBezTo>
                    <a:pt x="216202" y="87522"/>
                    <a:pt x="192911" y="26765"/>
                    <a:pt x="132130" y="7236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3" name="Google Shape;4493;p33"/>
            <p:cNvSpPr/>
            <p:nvPr/>
          </p:nvSpPr>
          <p:spPr>
            <a:xfrm>
              <a:off x="14674780" y="3125787"/>
              <a:ext cx="71916" cy="76178"/>
            </a:xfrm>
            <a:custGeom>
              <a:rect b="b" l="l" r="r" t="t"/>
              <a:pathLst>
                <a:path extrusionOk="0" h="76178" w="71916">
                  <a:moveTo>
                    <a:pt x="44907" y="18287"/>
                  </a:moveTo>
                  <a:cubicBezTo>
                    <a:pt x="42975" y="13150"/>
                    <a:pt x="40953" y="8104"/>
                    <a:pt x="38931" y="3063"/>
                  </a:cubicBezTo>
                  <a:cubicBezTo>
                    <a:pt x="37370" y="-787"/>
                    <a:pt x="32037" y="-1248"/>
                    <a:pt x="30567" y="3063"/>
                  </a:cubicBezTo>
                  <a:cubicBezTo>
                    <a:pt x="25208" y="20174"/>
                    <a:pt x="29784" y="15443"/>
                    <a:pt x="3728" y="14802"/>
                  </a:cubicBezTo>
                  <a:cubicBezTo>
                    <a:pt x="261" y="14802"/>
                    <a:pt x="-4124" y="19523"/>
                    <a:pt x="7863" y="30667"/>
                  </a:cubicBezTo>
                  <a:cubicBezTo>
                    <a:pt x="21079" y="43093"/>
                    <a:pt x="17832" y="34377"/>
                    <a:pt x="10070" y="62673"/>
                  </a:cubicBezTo>
                  <a:cubicBezTo>
                    <a:pt x="9338" y="65607"/>
                    <a:pt x="12735" y="68630"/>
                    <a:pt x="15494" y="66798"/>
                  </a:cubicBezTo>
                  <a:cubicBezTo>
                    <a:pt x="21470" y="62853"/>
                    <a:pt x="27446" y="58728"/>
                    <a:pt x="33326" y="54693"/>
                  </a:cubicBezTo>
                  <a:cubicBezTo>
                    <a:pt x="59723" y="79344"/>
                    <a:pt x="65995" y="87629"/>
                    <a:pt x="56487" y="53226"/>
                  </a:cubicBezTo>
                  <a:cubicBezTo>
                    <a:pt x="52132" y="37281"/>
                    <a:pt x="48971" y="44104"/>
                    <a:pt x="69723" y="28830"/>
                  </a:cubicBezTo>
                  <a:cubicBezTo>
                    <a:pt x="79020" y="21871"/>
                    <a:pt x="56472" y="19874"/>
                    <a:pt x="44907" y="18287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4" name="Google Shape;4494;p33"/>
            <p:cNvSpPr/>
            <p:nvPr/>
          </p:nvSpPr>
          <p:spPr>
            <a:xfrm>
              <a:off x="15557892" y="3756459"/>
              <a:ext cx="71916" cy="47638"/>
            </a:xfrm>
            <a:custGeom>
              <a:rect b="b" l="l" r="r" t="t"/>
              <a:pathLst>
                <a:path extrusionOk="0" h="47638" w="71916">
                  <a:moveTo>
                    <a:pt x="69723" y="28830"/>
                  </a:moveTo>
                  <a:cubicBezTo>
                    <a:pt x="79020" y="21871"/>
                    <a:pt x="56472" y="19874"/>
                    <a:pt x="44907" y="18287"/>
                  </a:cubicBezTo>
                  <a:cubicBezTo>
                    <a:pt x="42975" y="13150"/>
                    <a:pt x="40953" y="8104"/>
                    <a:pt x="38931" y="3063"/>
                  </a:cubicBezTo>
                  <a:cubicBezTo>
                    <a:pt x="37370" y="-787"/>
                    <a:pt x="32037" y="-1248"/>
                    <a:pt x="30567" y="3063"/>
                  </a:cubicBezTo>
                  <a:cubicBezTo>
                    <a:pt x="25208" y="20174"/>
                    <a:pt x="29784" y="15443"/>
                    <a:pt x="3728" y="14802"/>
                  </a:cubicBezTo>
                  <a:cubicBezTo>
                    <a:pt x="261" y="14802"/>
                    <a:pt x="-4124" y="19523"/>
                    <a:pt x="7863" y="30667"/>
                  </a:cubicBezTo>
                  <a:cubicBezTo>
                    <a:pt x="17782" y="39994"/>
                    <a:pt x="18425" y="37411"/>
                    <a:pt x="14852" y="47504"/>
                  </a:cubicBezTo>
                  <a:cubicBezTo>
                    <a:pt x="27973" y="47564"/>
                    <a:pt x="41274" y="47609"/>
                    <a:pt x="54751" y="47639"/>
                  </a:cubicBezTo>
                  <a:cubicBezTo>
                    <a:pt x="51730" y="38838"/>
                    <a:pt x="51976" y="41892"/>
                    <a:pt x="69723" y="28830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5" name="Google Shape;4495;p33"/>
            <p:cNvSpPr/>
            <p:nvPr/>
          </p:nvSpPr>
          <p:spPr>
            <a:xfrm>
              <a:off x="15046338" y="3739245"/>
              <a:ext cx="181356" cy="52017"/>
            </a:xfrm>
            <a:custGeom>
              <a:rect b="b" l="l" r="r" t="t"/>
              <a:pathLst>
                <a:path extrusionOk="0" h="52017" w="181356">
                  <a:moveTo>
                    <a:pt x="54856" y="7231"/>
                  </a:moveTo>
                  <a:cubicBezTo>
                    <a:pt x="29764" y="15296"/>
                    <a:pt x="11084" y="30395"/>
                    <a:pt x="0" y="48984"/>
                  </a:cubicBezTo>
                  <a:cubicBezTo>
                    <a:pt x="85909" y="47682"/>
                    <a:pt x="140439" y="49414"/>
                    <a:pt x="181356" y="52018"/>
                  </a:cubicBezTo>
                  <a:cubicBezTo>
                    <a:pt x="165536" y="11206"/>
                    <a:pt x="117494" y="-12889"/>
                    <a:pt x="54856" y="7231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6" name="Google Shape;4496;p33"/>
            <p:cNvSpPr/>
            <p:nvPr/>
          </p:nvSpPr>
          <p:spPr>
            <a:xfrm>
              <a:off x="14674780" y="3756459"/>
              <a:ext cx="71919" cy="37541"/>
            </a:xfrm>
            <a:custGeom>
              <a:rect b="b" l="l" r="r" t="t"/>
              <a:pathLst>
                <a:path extrusionOk="0" h="37541" w="71919">
                  <a:moveTo>
                    <a:pt x="44907" y="18287"/>
                  </a:moveTo>
                  <a:cubicBezTo>
                    <a:pt x="42975" y="13150"/>
                    <a:pt x="40953" y="8104"/>
                    <a:pt x="38931" y="3063"/>
                  </a:cubicBezTo>
                  <a:cubicBezTo>
                    <a:pt x="37370" y="-787"/>
                    <a:pt x="32037" y="-1248"/>
                    <a:pt x="30567" y="3063"/>
                  </a:cubicBezTo>
                  <a:cubicBezTo>
                    <a:pt x="25208" y="20174"/>
                    <a:pt x="29784" y="15443"/>
                    <a:pt x="3728" y="14802"/>
                  </a:cubicBezTo>
                  <a:cubicBezTo>
                    <a:pt x="261" y="14802"/>
                    <a:pt x="-4124" y="19523"/>
                    <a:pt x="7863" y="30667"/>
                  </a:cubicBezTo>
                  <a:cubicBezTo>
                    <a:pt x="10527" y="33171"/>
                    <a:pt x="12489" y="34798"/>
                    <a:pt x="13914" y="36059"/>
                  </a:cubicBezTo>
                  <a:cubicBezTo>
                    <a:pt x="14315" y="36079"/>
                    <a:pt x="14697" y="36089"/>
                    <a:pt x="15103" y="36109"/>
                  </a:cubicBezTo>
                  <a:cubicBezTo>
                    <a:pt x="29167" y="36790"/>
                    <a:pt x="43231" y="37216"/>
                    <a:pt x="57300" y="37541"/>
                  </a:cubicBezTo>
                  <a:cubicBezTo>
                    <a:pt x="59854" y="35739"/>
                    <a:pt x="63787" y="33206"/>
                    <a:pt x="69728" y="28830"/>
                  </a:cubicBezTo>
                  <a:cubicBezTo>
                    <a:pt x="79020" y="21871"/>
                    <a:pt x="56472" y="19874"/>
                    <a:pt x="44907" y="18287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7" name="Google Shape;4497;p33"/>
            <p:cNvSpPr/>
            <p:nvPr/>
          </p:nvSpPr>
          <p:spPr>
            <a:xfrm>
              <a:off x="14553923" y="3423935"/>
              <a:ext cx="177898" cy="184715"/>
            </a:xfrm>
            <a:custGeom>
              <a:rect b="b" l="l" r="r" t="t"/>
              <a:pathLst>
                <a:path extrusionOk="0" h="184715" w="177898">
                  <a:moveTo>
                    <a:pt x="163775" y="139374"/>
                  </a:moveTo>
                  <a:cubicBezTo>
                    <a:pt x="195425" y="87493"/>
                    <a:pt x="172134" y="26736"/>
                    <a:pt x="111353" y="7207"/>
                  </a:cubicBezTo>
                  <a:cubicBezTo>
                    <a:pt x="85919" y="-964"/>
                    <a:pt x="62914" y="-1805"/>
                    <a:pt x="43461" y="2761"/>
                  </a:cubicBezTo>
                  <a:cubicBezTo>
                    <a:pt x="28595" y="23107"/>
                    <a:pt x="-7361" y="60795"/>
                    <a:pt x="1340" y="80620"/>
                  </a:cubicBezTo>
                  <a:cubicBezTo>
                    <a:pt x="14987" y="101346"/>
                    <a:pt x="34505" y="117616"/>
                    <a:pt x="47049" y="139194"/>
                  </a:cubicBezTo>
                  <a:cubicBezTo>
                    <a:pt x="41354" y="151489"/>
                    <a:pt x="35147" y="161867"/>
                    <a:pt x="29187" y="170934"/>
                  </a:cubicBezTo>
                  <a:cubicBezTo>
                    <a:pt x="72663" y="195970"/>
                    <a:pt x="134282" y="187725"/>
                    <a:pt x="163775" y="13937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8" name="Google Shape;4498;p33"/>
            <p:cNvSpPr/>
            <p:nvPr/>
          </p:nvSpPr>
          <p:spPr>
            <a:xfrm>
              <a:off x="16441005" y="3756459"/>
              <a:ext cx="71913" cy="38277"/>
            </a:xfrm>
            <a:custGeom>
              <a:rect b="b" l="l" r="r" t="t"/>
              <a:pathLst>
                <a:path extrusionOk="0" h="38277" w="71913">
                  <a:moveTo>
                    <a:pt x="44907" y="18287"/>
                  </a:moveTo>
                  <a:cubicBezTo>
                    <a:pt x="42975" y="13150"/>
                    <a:pt x="40953" y="8104"/>
                    <a:pt x="38931" y="3063"/>
                  </a:cubicBezTo>
                  <a:cubicBezTo>
                    <a:pt x="37370" y="-787"/>
                    <a:pt x="32037" y="-1248"/>
                    <a:pt x="30567" y="3063"/>
                  </a:cubicBezTo>
                  <a:cubicBezTo>
                    <a:pt x="25208" y="20174"/>
                    <a:pt x="29784" y="15443"/>
                    <a:pt x="3728" y="14802"/>
                  </a:cubicBezTo>
                  <a:cubicBezTo>
                    <a:pt x="261" y="14802"/>
                    <a:pt x="-4124" y="19523"/>
                    <a:pt x="7863" y="30667"/>
                  </a:cubicBezTo>
                  <a:cubicBezTo>
                    <a:pt x="12343" y="34878"/>
                    <a:pt x="14897" y="36660"/>
                    <a:pt x="16056" y="38277"/>
                  </a:cubicBezTo>
                  <a:cubicBezTo>
                    <a:pt x="30005" y="38007"/>
                    <a:pt x="43793" y="37736"/>
                    <a:pt x="57405" y="37461"/>
                  </a:cubicBezTo>
                  <a:cubicBezTo>
                    <a:pt x="59964" y="35664"/>
                    <a:pt x="63863" y="33141"/>
                    <a:pt x="69718" y="28830"/>
                  </a:cubicBezTo>
                  <a:cubicBezTo>
                    <a:pt x="79020" y="21871"/>
                    <a:pt x="56472" y="19874"/>
                    <a:pt x="44907" y="18287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9" name="Google Shape;4499;p33"/>
            <p:cNvSpPr/>
            <p:nvPr/>
          </p:nvSpPr>
          <p:spPr>
            <a:xfrm>
              <a:off x="15922611" y="3739243"/>
              <a:ext cx="191175" cy="63503"/>
            </a:xfrm>
            <a:custGeom>
              <a:rect b="b" l="l" r="r" t="t"/>
              <a:pathLst>
                <a:path extrusionOk="0" h="63503" w="191175">
                  <a:moveTo>
                    <a:pt x="61705" y="7232"/>
                  </a:moveTo>
                  <a:cubicBezTo>
                    <a:pt x="30351" y="17305"/>
                    <a:pt x="9006" y="38367"/>
                    <a:pt x="0" y="63504"/>
                  </a:cubicBezTo>
                  <a:cubicBezTo>
                    <a:pt x="63285" y="62903"/>
                    <a:pt x="127423" y="62137"/>
                    <a:pt x="191175" y="61256"/>
                  </a:cubicBezTo>
                  <a:cubicBezTo>
                    <a:pt x="179384" y="14972"/>
                    <a:pt x="128939" y="-14365"/>
                    <a:pt x="61705" y="7232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0" name="Google Shape;4500;p33"/>
            <p:cNvSpPr/>
            <p:nvPr/>
          </p:nvSpPr>
          <p:spPr>
            <a:xfrm>
              <a:off x="16813300" y="3739245"/>
              <a:ext cx="176469" cy="47736"/>
            </a:xfrm>
            <a:custGeom>
              <a:rect b="b" l="l" r="r" t="t"/>
              <a:pathLst>
                <a:path extrusionOk="0" h="47736" w="176469">
                  <a:moveTo>
                    <a:pt x="54118" y="7230"/>
                  </a:moveTo>
                  <a:cubicBezTo>
                    <a:pt x="29588" y="15115"/>
                    <a:pt x="11169" y="29719"/>
                    <a:pt x="0" y="47737"/>
                  </a:cubicBezTo>
                  <a:cubicBezTo>
                    <a:pt x="95357" y="45444"/>
                    <a:pt x="153439" y="43862"/>
                    <a:pt x="153554" y="43862"/>
                  </a:cubicBezTo>
                  <a:cubicBezTo>
                    <a:pt x="159345" y="44077"/>
                    <a:pt x="167849" y="43987"/>
                    <a:pt x="176469" y="43001"/>
                  </a:cubicBezTo>
                  <a:cubicBezTo>
                    <a:pt x="157408" y="7796"/>
                    <a:pt x="111990" y="-11358"/>
                    <a:pt x="54118" y="7230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1" name="Google Shape;4501;p33"/>
            <p:cNvSpPr/>
            <p:nvPr/>
          </p:nvSpPr>
          <p:spPr>
            <a:xfrm>
              <a:off x="16800873" y="3108584"/>
              <a:ext cx="184516" cy="184734"/>
            </a:xfrm>
            <a:custGeom>
              <a:rect b="b" l="l" r="r" t="t"/>
              <a:pathLst>
                <a:path extrusionOk="0" h="184734" w="184516">
                  <a:moveTo>
                    <a:pt x="66546" y="7219"/>
                  </a:moveTo>
                  <a:cubicBezTo>
                    <a:pt x="5764" y="26749"/>
                    <a:pt x="-17527" y="87505"/>
                    <a:pt x="14123" y="139386"/>
                  </a:cubicBezTo>
                  <a:cubicBezTo>
                    <a:pt x="53545" y="204013"/>
                    <a:pt x="150377" y="197014"/>
                    <a:pt x="184516" y="134590"/>
                  </a:cubicBezTo>
                  <a:cubicBezTo>
                    <a:pt x="184055" y="111050"/>
                    <a:pt x="164266" y="90825"/>
                    <a:pt x="141893" y="58238"/>
                  </a:cubicBezTo>
                  <a:cubicBezTo>
                    <a:pt x="147818" y="44811"/>
                    <a:pt x="159193" y="31460"/>
                    <a:pt x="166569" y="17397"/>
                  </a:cubicBezTo>
                  <a:cubicBezTo>
                    <a:pt x="143002" y="-15"/>
                    <a:pt x="107980" y="-6088"/>
                    <a:pt x="66546" y="7219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02" name="Google Shape;4502;p33"/>
          <p:cNvSpPr/>
          <p:nvPr/>
        </p:nvSpPr>
        <p:spPr>
          <a:xfrm>
            <a:off x="7256774" y="1492815"/>
            <a:ext cx="1254354" cy="409296"/>
          </a:xfrm>
          <a:custGeom>
            <a:rect b="b" l="l" r="r" t="t"/>
            <a:pathLst>
              <a:path extrusionOk="0" h="818592" w="2508708">
                <a:moveTo>
                  <a:pt x="2502945" y="764154"/>
                </a:moveTo>
                <a:cubicBezTo>
                  <a:pt x="2488896" y="750092"/>
                  <a:pt x="2472655" y="738156"/>
                  <a:pt x="2459158" y="723523"/>
                </a:cubicBezTo>
                <a:cubicBezTo>
                  <a:pt x="2473964" y="706952"/>
                  <a:pt x="2501656" y="693460"/>
                  <a:pt x="2499162" y="667943"/>
                </a:cubicBezTo>
                <a:cubicBezTo>
                  <a:pt x="2497300" y="653259"/>
                  <a:pt x="2470673" y="639387"/>
                  <a:pt x="2455339" y="610300"/>
                </a:cubicBezTo>
                <a:cubicBezTo>
                  <a:pt x="2529839" y="533042"/>
                  <a:pt x="2520240" y="552712"/>
                  <a:pt x="2450904" y="468240"/>
                </a:cubicBezTo>
                <a:cubicBezTo>
                  <a:pt x="2461596" y="448370"/>
                  <a:pt x="2482795" y="429421"/>
                  <a:pt x="2480356" y="405391"/>
                </a:cubicBezTo>
                <a:cubicBezTo>
                  <a:pt x="2468580" y="376134"/>
                  <a:pt x="2440267" y="349050"/>
                  <a:pt x="2441386" y="314466"/>
                </a:cubicBezTo>
                <a:cubicBezTo>
                  <a:pt x="2496929" y="255722"/>
                  <a:pt x="2466654" y="235796"/>
                  <a:pt x="2429249" y="181282"/>
                </a:cubicBezTo>
                <a:cubicBezTo>
                  <a:pt x="2439971" y="156957"/>
                  <a:pt x="2468651" y="132881"/>
                  <a:pt x="2458861" y="104360"/>
                </a:cubicBezTo>
                <a:cubicBezTo>
                  <a:pt x="2448867" y="90653"/>
                  <a:pt x="2432675" y="82432"/>
                  <a:pt x="2421110" y="69922"/>
                </a:cubicBezTo>
                <a:cubicBezTo>
                  <a:pt x="2425842" y="55438"/>
                  <a:pt x="2433759" y="40459"/>
                  <a:pt x="2438536" y="25370"/>
                </a:cubicBezTo>
                <a:cubicBezTo>
                  <a:pt x="2442771" y="10376"/>
                  <a:pt x="2428009" y="-1338"/>
                  <a:pt x="2414056" y="123"/>
                </a:cubicBezTo>
                <a:cubicBezTo>
                  <a:pt x="1405943" y="16549"/>
                  <a:pt x="708983" y="15333"/>
                  <a:pt x="708627" y="15323"/>
                </a:cubicBezTo>
                <a:cubicBezTo>
                  <a:pt x="642486" y="13570"/>
                  <a:pt x="576241" y="14316"/>
                  <a:pt x="510497" y="22662"/>
                </a:cubicBezTo>
                <a:cubicBezTo>
                  <a:pt x="412602" y="28119"/>
                  <a:pt x="9293" y="20329"/>
                  <a:pt x="362" y="72875"/>
                </a:cubicBezTo>
                <a:cubicBezTo>
                  <a:pt x="-2227" y="85626"/>
                  <a:pt x="9188" y="88155"/>
                  <a:pt x="30622" y="132831"/>
                </a:cubicBezTo>
                <a:cubicBezTo>
                  <a:pt x="49583" y="162078"/>
                  <a:pt x="-13892" y="202014"/>
                  <a:pt x="12188" y="233533"/>
                </a:cubicBezTo>
                <a:cubicBezTo>
                  <a:pt x="28947" y="254655"/>
                  <a:pt x="51801" y="270295"/>
                  <a:pt x="68048" y="291782"/>
                </a:cubicBezTo>
                <a:cubicBezTo>
                  <a:pt x="29473" y="388359"/>
                  <a:pt x="48189" y="353410"/>
                  <a:pt x="86923" y="436705"/>
                </a:cubicBezTo>
                <a:cubicBezTo>
                  <a:pt x="74892" y="455474"/>
                  <a:pt x="32333" y="497622"/>
                  <a:pt x="41746" y="519014"/>
                </a:cubicBezTo>
                <a:cubicBezTo>
                  <a:pt x="55364" y="539756"/>
                  <a:pt x="74897" y="556021"/>
                  <a:pt x="87455" y="577558"/>
                </a:cubicBezTo>
                <a:cubicBezTo>
                  <a:pt x="65258" y="625439"/>
                  <a:pt x="35299" y="644593"/>
                  <a:pt x="42534" y="668208"/>
                </a:cubicBezTo>
                <a:cubicBezTo>
                  <a:pt x="49528" y="681265"/>
                  <a:pt x="61746" y="690546"/>
                  <a:pt x="67972" y="704974"/>
                </a:cubicBezTo>
                <a:cubicBezTo>
                  <a:pt x="27331" y="830343"/>
                  <a:pt x="58550" y="801346"/>
                  <a:pt x="176340" y="807009"/>
                </a:cubicBezTo>
                <a:cubicBezTo>
                  <a:pt x="259991" y="811094"/>
                  <a:pt x="343662" y="808220"/>
                  <a:pt x="427127" y="805386"/>
                </a:cubicBezTo>
                <a:cubicBezTo>
                  <a:pt x="725450" y="795189"/>
                  <a:pt x="749710" y="812796"/>
                  <a:pt x="847530" y="815574"/>
                </a:cubicBezTo>
                <a:cubicBezTo>
                  <a:pt x="1333019" y="828105"/>
                  <a:pt x="2452831" y="797572"/>
                  <a:pt x="2453337" y="797562"/>
                </a:cubicBezTo>
                <a:cubicBezTo>
                  <a:pt x="2473382" y="798313"/>
                  <a:pt x="2526091" y="795389"/>
                  <a:pt x="2502945" y="76415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03" name="Google Shape;4503;p33"/>
          <p:cNvGrpSpPr/>
          <p:nvPr/>
        </p:nvGrpSpPr>
        <p:grpSpPr>
          <a:xfrm>
            <a:off x="7257063" y="1492894"/>
            <a:ext cx="1253840" cy="409146"/>
            <a:chOff x="14513538" y="2985532"/>
            <a:chExt cx="2508683" cy="818620"/>
          </a:xfrm>
        </p:grpSpPr>
        <p:sp>
          <p:nvSpPr>
            <p:cNvPr id="4504" name="Google Shape;4504;p33"/>
            <p:cNvSpPr/>
            <p:nvPr/>
          </p:nvSpPr>
          <p:spPr>
            <a:xfrm>
              <a:off x="14564600" y="3703231"/>
              <a:ext cx="22633" cy="72701"/>
            </a:xfrm>
            <a:custGeom>
              <a:rect b="b" l="l" r="r" t="t"/>
              <a:pathLst>
                <a:path extrusionOk="0" h="72701" w="22633">
                  <a:moveTo>
                    <a:pt x="18636" y="50033"/>
                  </a:moveTo>
                  <a:cubicBezTo>
                    <a:pt x="26182" y="29352"/>
                    <a:pt x="22364" y="12215"/>
                    <a:pt x="12876" y="0"/>
                  </a:cubicBezTo>
                  <a:cubicBezTo>
                    <a:pt x="959" y="38459"/>
                    <a:pt x="-2819" y="60331"/>
                    <a:pt x="2098" y="72702"/>
                  </a:cubicBezTo>
                  <a:cubicBezTo>
                    <a:pt x="9103" y="67611"/>
                    <a:pt x="14948" y="60146"/>
                    <a:pt x="18636" y="5003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5" name="Google Shape;4505;p33"/>
            <p:cNvSpPr/>
            <p:nvPr/>
          </p:nvSpPr>
          <p:spPr>
            <a:xfrm>
              <a:off x="16254663" y="3051941"/>
              <a:ext cx="98799" cy="101770"/>
            </a:xfrm>
            <a:custGeom>
              <a:rect b="b" l="l" r="r" t="t"/>
              <a:pathLst>
                <a:path extrusionOk="0" h="101770" w="98799">
                  <a:moveTo>
                    <a:pt x="94800" y="70651"/>
                  </a:moveTo>
                  <a:cubicBezTo>
                    <a:pt x="121618" y="-2832"/>
                    <a:pt x="4957" y="-31558"/>
                    <a:pt x="121" y="46215"/>
                  </a:cubicBezTo>
                  <a:cubicBezTo>
                    <a:pt x="-3497" y="104314"/>
                    <a:pt x="75382" y="123858"/>
                    <a:pt x="94800" y="7065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6" name="Google Shape;4506;p33"/>
            <p:cNvSpPr/>
            <p:nvPr/>
          </p:nvSpPr>
          <p:spPr>
            <a:xfrm>
              <a:off x="15179236" y="3367278"/>
              <a:ext cx="98798" cy="101766"/>
            </a:xfrm>
            <a:custGeom>
              <a:rect b="b" l="l" r="r" t="t"/>
              <a:pathLst>
                <a:path extrusionOk="0" h="101766" w="98798">
                  <a:moveTo>
                    <a:pt x="3998" y="70647"/>
                  </a:moveTo>
                  <a:cubicBezTo>
                    <a:pt x="23416" y="123855"/>
                    <a:pt x="102295" y="104310"/>
                    <a:pt x="98678" y="46211"/>
                  </a:cubicBezTo>
                  <a:cubicBezTo>
                    <a:pt x="93841" y="-31557"/>
                    <a:pt x="-22815" y="-2831"/>
                    <a:pt x="3998" y="7064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7" name="Google Shape;4507;p33"/>
            <p:cNvSpPr/>
            <p:nvPr/>
          </p:nvSpPr>
          <p:spPr>
            <a:xfrm>
              <a:off x="14513538" y="3051986"/>
              <a:ext cx="73697" cy="101700"/>
            </a:xfrm>
            <a:custGeom>
              <a:rect b="b" l="l" r="r" t="t"/>
              <a:pathLst>
                <a:path extrusionOk="0" h="101700" w="73697">
                  <a:moveTo>
                    <a:pt x="69698" y="70606"/>
                  </a:moveTo>
                  <a:cubicBezTo>
                    <a:pt x="88759" y="18370"/>
                    <a:pt x="35343" y="-11203"/>
                    <a:pt x="1109" y="3977"/>
                  </a:cubicBezTo>
                  <a:cubicBezTo>
                    <a:pt x="763" y="4793"/>
                    <a:pt x="512" y="5619"/>
                    <a:pt x="367" y="6465"/>
                  </a:cubicBezTo>
                  <a:cubicBezTo>
                    <a:pt x="-2242" y="19181"/>
                    <a:pt x="9197" y="21734"/>
                    <a:pt x="30622" y="66390"/>
                  </a:cubicBezTo>
                  <a:cubicBezTo>
                    <a:pt x="37536" y="77044"/>
                    <a:pt x="33477" y="89124"/>
                    <a:pt x="26809" y="101700"/>
                  </a:cubicBezTo>
                  <a:cubicBezTo>
                    <a:pt x="44566" y="101555"/>
                    <a:pt x="61911" y="91943"/>
                    <a:pt x="69698" y="7060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8" name="Google Shape;4508;p33"/>
            <p:cNvSpPr/>
            <p:nvPr/>
          </p:nvSpPr>
          <p:spPr>
            <a:xfrm>
              <a:off x="16254663" y="3682613"/>
              <a:ext cx="98799" cy="101770"/>
            </a:xfrm>
            <a:custGeom>
              <a:rect b="b" l="l" r="r" t="t"/>
              <a:pathLst>
                <a:path extrusionOk="0" h="101770" w="98799">
                  <a:moveTo>
                    <a:pt x="121" y="46215"/>
                  </a:moveTo>
                  <a:cubicBezTo>
                    <a:pt x="-3497" y="104314"/>
                    <a:pt x="75382" y="123858"/>
                    <a:pt x="94800" y="70651"/>
                  </a:cubicBezTo>
                  <a:cubicBezTo>
                    <a:pt x="121618" y="-2832"/>
                    <a:pt x="4957" y="-31558"/>
                    <a:pt x="121" y="4621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9" name="Google Shape;4509;p33"/>
            <p:cNvSpPr/>
            <p:nvPr/>
          </p:nvSpPr>
          <p:spPr>
            <a:xfrm>
              <a:off x="15371548" y="3682613"/>
              <a:ext cx="98799" cy="101770"/>
            </a:xfrm>
            <a:custGeom>
              <a:rect b="b" l="l" r="r" t="t"/>
              <a:pathLst>
                <a:path extrusionOk="0" h="101770" w="98799">
                  <a:moveTo>
                    <a:pt x="121" y="46215"/>
                  </a:moveTo>
                  <a:cubicBezTo>
                    <a:pt x="-3497" y="104314"/>
                    <a:pt x="75382" y="123858"/>
                    <a:pt x="94800" y="70651"/>
                  </a:cubicBezTo>
                  <a:cubicBezTo>
                    <a:pt x="121618" y="-2832"/>
                    <a:pt x="4957" y="-31558"/>
                    <a:pt x="121" y="4621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0" name="Google Shape;4510;p33"/>
            <p:cNvSpPr/>
            <p:nvPr/>
          </p:nvSpPr>
          <p:spPr>
            <a:xfrm>
              <a:off x="14519319" y="2986219"/>
              <a:ext cx="2502902" cy="817933"/>
            </a:xfrm>
            <a:custGeom>
              <a:rect b="b" l="l" r="r" t="t"/>
              <a:pathLst>
                <a:path extrusionOk="0" h="817933" w="2502902">
                  <a:moveTo>
                    <a:pt x="2453346" y="722854"/>
                  </a:moveTo>
                  <a:cubicBezTo>
                    <a:pt x="2468198" y="706283"/>
                    <a:pt x="2495844" y="692816"/>
                    <a:pt x="2493385" y="667284"/>
                  </a:cubicBezTo>
                  <a:cubicBezTo>
                    <a:pt x="2492467" y="660044"/>
                    <a:pt x="2485508" y="652981"/>
                    <a:pt x="2476853" y="644194"/>
                  </a:cubicBezTo>
                  <a:cubicBezTo>
                    <a:pt x="2471720" y="648755"/>
                    <a:pt x="2462934" y="654723"/>
                    <a:pt x="2452418" y="662307"/>
                  </a:cubicBezTo>
                  <a:cubicBezTo>
                    <a:pt x="2455448" y="674413"/>
                    <a:pt x="2458112" y="686698"/>
                    <a:pt x="2460044" y="698989"/>
                  </a:cubicBezTo>
                  <a:cubicBezTo>
                    <a:pt x="2460782" y="703484"/>
                    <a:pt x="2455910" y="706694"/>
                    <a:pt x="2452232" y="703484"/>
                  </a:cubicBezTo>
                  <a:cubicBezTo>
                    <a:pt x="2443502" y="695780"/>
                    <a:pt x="2434495" y="688350"/>
                    <a:pt x="2425579" y="681016"/>
                  </a:cubicBezTo>
                  <a:cubicBezTo>
                    <a:pt x="2413076" y="689452"/>
                    <a:pt x="2400487" y="697707"/>
                    <a:pt x="2387527" y="705502"/>
                  </a:cubicBezTo>
                  <a:cubicBezTo>
                    <a:pt x="2383854" y="707795"/>
                    <a:pt x="2378340" y="704035"/>
                    <a:pt x="2379900" y="699725"/>
                  </a:cubicBezTo>
                  <a:cubicBezTo>
                    <a:pt x="2400507" y="641816"/>
                    <a:pt x="2400919" y="662748"/>
                    <a:pt x="2374938" y="635073"/>
                  </a:cubicBezTo>
                  <a:cubicBezTo>
                    <a:pt x="2372460" y="632415"/>
                    <a:pt x="2374110" y="627368"/>
                    <a:pt x="2378064" y="627553"/>
                  </a:cubicBezTo>
                  <a:cubicBezTo>
                    <a:pt x="2415695" y="629010"/>
                    <a:pt x="2401385" y="636640"/>
                    <a:pt x="2421816" y="594171"/>
                  </a:cubicBezTo>
                  <a:cubicBezTo>
                    <a:pt x="2423286" y="590962"/>
                    <a:pt x="2428801" y="590867"/>
                    <a:pt x="2430271" y="594171"/>
                  </a:cubicBezTo>
                  <a:cubicBezTo>
                    <a:pt x="2448991" y="636685"/>
                    <a:pt x="2438168" y="632134"/>
                    <a:pt x="2454691" y="632119"/>
                  </a:cubicBezTo>
                  <a:cubicBezTo>
                    <a:pt x="2458870" y="632114"/>
                    <a:pt x="2462503" y="632189"/>
                    <a:pt x="2465634" y="632344"/>
                  </a:cubicBezTo>
                  <a:cubicBezTo>
                    <a:pt x="2459899" y="625866"/>
                    <a:pt x="2454194" y="618447"/>
                    <a:pt x="2449533" y="609616"/>
                  </a:cubicBezTo>
                  <a:cubicBezTo>
                    <a:pt x="2509070" y="547888"/>
                    <a:pt x="2514870" y="548003"/>
                    <a:pt x="2479432" y="507467"/>
                  </a:cubicBezTo>
                  <a:cubicBezTo>
                    <a:pt x="2465032" y="509845"/>
                    <a:pt x="2450341" y="507497"/>
                    <a:pt x="2437802" y="498911"/>
                  </a:cubicBezTo>
                  <a:cubicBezTo>
                    <a:pt x="2412674" y="481709"/>
                    <a:pt x="2396413" y="451306"/>
                    <a:pt x="2402353" y="416692"/>
                  </a:cubicBezTo>
                  <a:cubicBezTo>
                    <a:pt x="2408264" y="382273"/>
                    <a:pt x="2426793" y="364175"/>
                    <a:pt x="2448589" y="358268"/>
                  </a:cubicBezTo>
                  <a:cubicBezTo>
                    <a:pt x="2440968" y="344420"/>
                    <a:pt x="2435067" y="329927"/>
                    <a:pt x="2435579" y="313792"/>
                  </a:cubicBezTo>
                  <a:cubicBezTo>
                    <a:pt x="2491122" y="255067"/>
                    <a:pt x="2460867" y="235142"/>
                    <a:pt x="2423437" y="180623"/>
                  </a:cubicBezTo>
                  <a:cubicBezTo>
                    <a:pt x="2434174" y="156293"/>
                    <a:pt x="2462874" y="132212"/>
                    <a:pt x="2453090" y="103676"/>
                  </a:cubicBezTo>
                  <a:cubicBezTo>
                    <a:pt x="2443055" y="90009"/>
                    <a:pt x="2426899" y="81748"/>
                    <a:pt x="2415308" y="69283"/>
                  </a:cubicBezTo>
                  <a:cubicBezTo>
                    <a:pt x="2417050" y="63916"/>
                    <a:pt x="2419237" y="58489"/>
                    <a:pt x="2421535" y="53022"/>
                  </a:cubicBezTo>
                  <a:cubicBezTo>
                    <a:pt x="2410351" y="60517"/>
                    <a:pt x="2399092" y="67876"/>
                    <a:pt x="2387522" y="74835"/>
                  </a:cubicBezTo>
                  <a:cubicBezTo>
                    <a:pt x="2383849" y="77128"/>
                    <a:pt x="2378335" y="73368"/>
                    <a:pt x="2379895" y="69057"/>
                  </a:cubicBezTo>
                  <a:cubicBezTo>
                    <a:pt x="2400502" y="11149"/>
                    <a:pt x="2400913" y="32081"/>
                    <a:pt x="2374933" y="4406"/>
                  </a:cubicBezTo>
                  <a:cubicBezTo>
                    <a:pt x="2373799" y="3189"/>
                    <a:pt x="2373563" y="1487"/>
                    <a:pt x="2373985" y="0"/>
                  </a:cubicBezTo>
                  <a:cubicBezTo>
                    <a:pt x="2085832" y="4626"/>
                    <a:pt x="1823835" y="7800"/>
                    <a:pt x="1597182" y="9978"/>
                  </a:cubicBezTo>
                  <a:cubicBezTo>
                    <a:pt x="1593469" y="14824"/>
                    <a:pt x="1582822" y="21898"/>
                    <a:pt x="1569310" y="31635"/>
                  </a:cubicBezTo>
                  <a:cubicBezTo>
                    <a:pt x="1572340" y="43740"/>
                    <a:pt x="1575005" y="56026"/>
                    <a:pt x="1576936" y="68316"/>
                  </a:cubicBezTo>
                  <a:cubicBezTo>
                    <a:pt x="1577674" y="72812"/>
                    <a:pt x="1572802" y="76021"/>
                    <a:pt x="1569124" y="72812"/>
                  </a:cubicBezTo>
                  <a:cubicBezTo>
                    <a:pt x="1560394" y="65107"/>
                    <a:pt x="1551388" y="57678"/>
                    <a:pt x="1542471" y="50344"/>
                  </a:cubicBezTo>
                  <a:cubicBezTo>
                    <a:pt x="1529968" y="58779"/>
                    <a:pt x="1517379" y="67035"/>
                    <a:pt x="1504419" y="74830"/>
                  </a:cubicBezTo>
                  <a:cubicBezTo>
                    <a:pt x="1500746" y="77123"/>
                    <a:pt x="1495232" y="73363"/>
                    <a:pt x="1496793" y="69052"/>
                  </a:cubicBezTo>
                  <a:cubicBezTo>
                    <a:pt x="1515508" y="16456"/>
                    <a:pt x="1517560" y="28892"/>
                    <a:pt x="1498318" y="10884"/>
                  </a:cubicBezTo>
                  <a:cubicBezTo>
                    <a:pt x="1046104" y="14844"/>
                    <a:pt x="755017" y="14719"/>
                    <a:pt x="709297" y="14669"/>
                  </a:cubicBezTo>
                  <a:cubicBezTo>
                    <a:pt x="704044" y="19069"/>
                    <a:pt x="695856" y="24666"/>
                    <a:pt x="686192" y="31635"/>
                  </a:cubicBezTo>
                  <a:cubicBezTo>
                    <a:pt x="689223" y="43740"/>
                    <a:pt x="691887" y="56026"/>
                    <a:pt x="693819" y="68316"/>
                  </a:cubicBezTo>
                  <a:cubicBezTo>
                    <a:pt x="694556" y="72812"/>
                    <a:pt x="689684" y="76021"/>
                    <a:pt x="686006" y="72812"/>
                  </a:cubicBezTo>
                  <a:cubicBezTo>
                    <a:pt x="677276" y="65107"/>
                    <a:pt x="668270" y="57678"/>
                    <a:pt x="659354" y="50344"/>
                  </a:cubicBezTo>
                  <a:cubicBezTo>
                    <a:pt x="646850" y="58779"/>
                    <a:pt x="634261" y="67035"/>
                    <a:pt x="621301" y="74830"/>
                  </a:cubicBezTo>
                  <a:cubicBezTo>
                    <a:pt x="617629" y="77123"/>
                    <a:pt x="612114" y="73363"/>
                    <a:pt x="613675" y="69052"/>
                  </a:cubicBezTo>
                  <a:cubicBezTo>
                    <a:pt x="631095" y="20100"/>
                    <a:pt x="634081" y="27485"/>
                    <a:pt x="618893" y="14218"/>
                  </a:cubicBezTo>
                  <a:cubicBezTo>
                    <a:pt x="580740" y="14954"/>
                    <a:pt x="542643" y="17192"/>
                    <a:pt x="504716" y="22018"/>
                  </a:cubicBezTo>
                  <a:cubicBezTo>
                    <a:pt x="428736" y="26253"/>
                    <a:pt x="168827" y="22503"/>
                    <a:pt x="52071" y="45187"/>
                  </a:cubicBezTo>
                  <a:cubicBezTo>
                    <a:pt x="70926" y="52782"/>
                    <a:pt x="86400" y="70484"/>
                    <a:pt x="91704" y="101358"/>
                  </a:cubicBezTo>
                  <a:cubicBezTo>
                    <a:pt x="97649" y="135967"/>
                    <a:pt x="81388" y="166375"/>
                    <a:pt x="56255" y="183572"/>
                  </a:cubicBezTo>
                  <a:cubicBezTo>
                    <a:pt x="41750" y="193500"/>
                    <a:pt x="24369" y="195137"/>
                    <a:pt x="7882" y="190691"/>
                  </a:cubicBezTo>
                  <a:cubicBezTo>
                    <a:pt x="160" y="205295"/>
                    <a:pt x="-4431" y="219813"/>
                    <a:pt x="6382" y="232884"/>
                  </a:cubicBezTo>
                  <a:cubicBezTo>
                    <a:pt x="22347" y="253010"/>
                    <a:pt x="43797" y="268194"/>
                    <a:pt x="59853" y="288149"/>
                  </a:cubicBezTo>
                  <a:cubicBezTo>
                    <a:pt x="61012" y="285301"/>
                    <a:pt x="62271" y="282272"/>
                    <a:pt x="63786" y="278833"/>
                  </a:cubicBezTo>
                  <a:cubicBezTo>
                    <a:pt x="65257" y="275528"/>
                    <a:pt x="70771" y="275623"/>
                    <a:pt x="72241" y="278833"/>
                  </a:cubicBezTo>
                  <a:cubicBezTo>
                    <a:pt x="92672" y="321301"/>
                    <a:pt x="78362" y="313672"/>
                    <a:pt x="115993" y="312215"/>
                  </a:cubicBezTo>
                  <a:cubicBezTo>
                    <a:pt x="119947" y="312029"/>
                    <a:pt x="121598" y="317076"/>
                    <a:pt x="119119" y="319734"/>
                  </a:cubicBezTo>
                  <a:cubicBezTo>
                    <a:pt x="93139" y="347409"/>
                    <a:pt x="93550" y="326478"/>
                    <a:pt x="114157" y="384386"/>
                  </a:cubicBezTo>
                  <a:cubicBezTo>
                    <a:pt x="115717" y="388696"/>
                    <a:pt x="110203" y="392456"/>
                    <a:pt x="106530" y="390163"/>
                  </a:cubicBezTo>
                  <a:cubicBezTo>
                    <a:pt x="93570" y="382368"/>
                    <a:pt x="80981" y="374113"/>
                    <a:pt x="68478" y="365677"/>
                  </a:cubicBezTo>
                  <a:cubicBezTo>
                    <a:pt x="62161" y="370874"/>
                    <a:pt x="55829" y="376161"/>
                    <a:pt x="49552" y="381517"/>
                  </a:cubicBezTo>
                  <a:cubicBezTo>
                    <a:pt x="56611" y="392391"/>
                    <a:pt x="67655" y="407055"/>
                    <a:pt x="81137" y="436046"/>
                  </a:cubicBezTo>
                  <a:cubicBezTo>
                    <a:pt x="69095" y="454820"/>
                    <a:pt x="26547" y="496973"/>
                    <a:pt x="35930" y="518350"/>
                  </a:cubicBezTo>
                  <a:cubicBezTo>
                    <a:pt x="49577" y="539077"/>
                    <a:pt x="69095" y="555347"/>
                    <a:pt x="81639" y="576924"/>
                  </a:cubicBezTo>
                  <a:cubicBezTo>
                    <a:pt x="59461" y="624785"/>
                    <a:pt x="29507" y="643959"/>
                    <a:pt x="36732" y="667539"/>
                  </a:cubicBezTo>
                  <a:cubicBezTo>
                    <a:pt x="37615" y="669186"/>
                    <a:pt x="38584" y="670768"/>
                    <a:pt x="39612" y="672310"/>
                  </a:cubicBezTo>
                  <a:cubicBezTo>
                    <a:pt x="63887" y="676425"/>
                    <a:pt x="85261" y="694568"/>
                    <a:pt x="91699" y="732030"/>
                  </a:cubicBezTo>
                  <a:cubicBezTo>
                    <a:pt x="96591" y="760517"/>
                    <a:pt x="86425" y="786134"/>
                    <a:pt x="68668" y="803906"/>
                  </a:cubicBezTo>
                  <a:cubicBezTo>
                    <a:pt x="88909" y="807501"/>
                    <a:pt x="122531" y="804057"/>
                    <a:pt x="170553" y="806359"/>
                  </a:cubicBezTo>
                  <a:cubicBezTo>
                    <a:pt x="254194" y="810415"/>
                    <a:pt x="337885" y="807561"/>
                    <a:pt x="421325" y="804707"/>
                  </a:cubicBezTo>
                  <a:cubicBezTo>
                    <a:pt x="719664" y="794545"/>
                    <a:pt x="743898" y="812117"/>
                    <a:pt x="841738" y="814920"/>
                  </a:cubicBezTo>
                  <a:cubicBezTo>
                    <a:pt x="852952" y="815211"/>
                    <a:pt x="864513" y="815476"/>
                    <a:pt x="876384" y="815721"/>
                  </a:cubicBezTo>
                  <a:cubicBezTo>
                    <a:pt x="847082" y="800833"/>
                    <a:pt x="824990" y="766835"/>
                    <a:pt x="835191" y="728291"/>
                  </a:cubicBezTo>
                  <a:cubicBezTo>
                    <a:pt x="852014" y="664735"/>
                    <a:pt x="958931" y="639564"/>
                    <a:pt x="974811" y="732030"/>
                  </a:cubicBezTo>
                  <a:cubicBezTo>
                    <a:pt x="980757" y="766639"/>
                    <a:pt x="964495" y="797048"/>
                    <a:pt x="939363" y="814249"/>
                  </a:cubicBezTo>
                  <a:cubicBezTo>
                    <a:pt x="938053" y="815146"/>
                    <a:pt x="936709" y="815957"/>
                    <a:pt x="935354" y="816723"/>
                  </a:cubicBezTo>
                  <a:cubicBezTo>
                    <a:pt x="1159915" y="819806"/>
                    <a:pt x="1471068" y="816567"/>
                    <a:pt x="1752798" y="811876"/>
                  </a:cubicBezTo>
                  <a:cubicBezTo>
                    <a:pt x="1726958" y="795481"/>
                    <a:pt x="1708896" y="763831"/>
                    <a:pt x="1718303" y="728291"/>
                  </a:cubicBezTo>
                  <a:cubicBezTo>
                    <a:pt x="1735127" y="664735"/>
                    <a:pt x="1842044" y="639564"/>
                    <a:pt x="1857924" y="732030"/>
                  </a:cubicBezTo>
                  <a:cubicBezTo>
                    <a:pt x="1863468" y="764311"/>
                    <a:pt x="1849690" y="792923"/>
                    <a:pt x="1827418" y="810590"/>
                  </a:cubicBezTo>
                  <a:cubicBezTo>
                    <a:pt x="2167702" y="804522"/>
                    <a:pt x="2447270" y="796903"/>
                    <a:pt x="2447521" y="796903"/>
                  </a:cubicBezTo>
                  <a:cubicBezTo>
                    <a:pt x="2467590" y="797653"/>
                    <a:pt x="2520274" y="794750"/>
                    <a:pt x="2497143" y="763510"/>
                  </a:cubicBezTo>
                  <a:cubicBezTo>
                    <a:pt x="2483099" y="749438"/>
                    <a:pt x="2466843" y="737472"/>
                    <a:pt x="2453346" y="722854"/>
                  </a:cubicBezTo>
                  <a:close/>
                  <a:moveTo>
                    <a:pt x="335110" y="554962"/>
                  </a:moveTo>
                  <a:cubicBezTo>
                    <a:pt x="315236" y="568394"/>
                    <a:pt x="317198" y="564003"/>
                    <a:pt x="319120" y="571287"/>
                  </a:cubicBezTo>
                  <a:cubicBezTo>
                    <a:pt x="322015" y="582211"/>
                    <a:pt x="329074" y="606947"/>
                    <a:pt x="320038" y="600269"/>
                  </a:cubicBezTo>
                  <a:cubicBezTo>
                    <a:pt x="289166" y="576829"/>
                    <a:pt x="299923" y="577806"/>
                    <a:pt x="274083" y="593480"/>
                  </a:cubicBezTo>
                  <a:cubicBezTo>
                    <a:pt x="264741" y="599218"/>
                    <a:pt x="272337" y="578982"/>
                    <a:pt x="276381" y="567162"/>
                  </a:cubicBezTo>
                  <a:cubicBezTo>
                    <a:pt x="265794" y="559312"/>
                    <a:pt x="246688" y="547007"/>
                    <a:pt x="257631" y="546070"/>
                  </a:cubicBezTo>
                  <a:cubicBezTo>
                    <a:pt x="293039" y="543187"/>
                    <a:pt x="279146" y="554045"/>
                    <a:pt x="296326" y="518651"/>
                  </a:cubicBezTo>
                  <a:cubicBezTo>
                    <a:pt x="297705" y="515717"/>
                    <a:pt x="301749" y="516999"/>
                    <a:pt x="302668" y="519477"/>
                  </a:cubicBezTo>
                  <a:cubicBezTo>
                    <a:pt x="315442" y="553735"/>
                    <a:pt x="305397" y="544408"/>
                    <a:pt x="334283" y="548734"/>
                  </a:cubicBezTo>
                  <a:cubicBezTo>
                    <a:pt x="337504" y="549184"/>
                    <a:pt x="337228" y="553495"/>
                    <a:pt x="335110" y="554962"/>
                  </a:cubicBezTo>
                  <a:close/>
                  <a:moveTo>
                    <a:pt x="451450" y="251823"/>
                  </a:moveTo>
                  <a:cubicBezTo>
                    <a:pt x="455494" y="263643"/>
                    <a:pt x="463091" y="283879"/>
                    <a:pt x="453748" y="278142"/>
                  </a:cubicBezTo>
                  <a:cubicBezTo>
                    <a:pt x="427908" y="262467"/>
                    <a:pt x="438666" y="261491"/>
                    <a:pt x="407793" y="284930"/>
                  </a:cubicBezTo>
                  <a:cubicBezTo>
                    <a:pt x="398757" y="291609"/>
                    <a:pt x="405817" y="266872"/>
                    <a:pt x="408712" y="255949"/>
                  </a:cubicBezTo>
                  <a:cubicBezTo>
                    <a:pt x="410633" y="248664"/>
                    <a:pt x="412595" y="253055"/>
                    <a:pt x="392721" y="239623"/>
                  </a:cubicBezTo>
                  <a:cubicBezTo>
                    <a:pt x="390609" y="238156"/>
                    <a:pt x="390333" y="233846"/>
                    <a:pt x="393549" y="233395"/>
                  </a:cubicBezTo>
                  <a:cubicBezTo>
                    <a:pt x="422434" y="229070"/>
                    <a:pt x="412389" y="238396"/>
                    <a:pt x="425164" y="204138"/>
                  </a:cubicBezTo>
                  <a:cubicBezTo>
                    <a:pt x="426082" y="201660"/>
                    <a:pt x="430126" y="200378"/>
                    <a:pt x="431506" y="203312"/>
                  </a:cubicBezTo>
                  <a:cubicBezTo>
                    <a:pt x="448686" y="238707"/>
                    <a:pt x="434792" y="227848"/>
                    <a:pt x="470201" y="230732"/>
                  </a:cubicBezTo>
                  <a:cubicBezTo>
                    <a:pt x="481144" y="231668"/>
                    <a:pt x="462037" y="243973"/>
                    <a:pt x="451450" y="251823"/>
                  </a:cubicBezTo>
                  <a:close/>
                  <a:moveTo>
                    <a:pt x="686192" y="662302"/>
                  </a:moveTo>
                  <a:cubicBezTo>
                    <a:pt x="689223" y="674408"/>
                    <a:pt x="691887" y="686693"/>
                    <a:pt x="693819" y="698984"/>
                  </a:cubicBezTo>
                  <a:cubicBezTo>
                    <a:pt x="694556" y="703479"/>
                    <a:pt x="689684" y="706688"/>
                    <a:pt x="686006" y="703479"/>
                  </a:cubicBezTo>
                  <a:cubicBezTo>
                    <a:pt x="677276" y="695775"/>
                    <a:pt x="668270" y="688345"/>
                    <a:pt x="659354" y="681011"/>
                  </a:cubicBezTo>
                  <a:cubicBezTo>
                    <a:pt x="646850" y="689447"/>
                    <a:pt x="634261" y="697702"/>
                    <a:pt x="621301" y="705497"/>
                  </a:cubicBezTo>
                  <a:cubicBezTo>
                    <a:pt x="617629" y="707790"/>
                    <a:pt x="612114" y="704030"/>
                    <a:pt x="613675" y="699720"/>
                  </a:cubicBezTo>
                  <a:cubicBezTo>
                    <a:pt x="634281" y="641811"/>
                    <a:pt x="634693" y="662743"/>
                    <a:pt x="608712" y="635068"/>
                  </a:cubicBezTo>
                  <a:cubicBezTo>
                    <a:pt x="606234" y="632410"/>
                    <a:pt x="607885" y="627363"/>
                    <a:pt x="611838" y="627548"/>
                  </a:cubicBezTo>
                  <a:cubicBezTo>
                    <a:pt x="649469" y="629005"/>
                    <a:pt x="635160" y="636635"/>
                    <a:pt x="655591" y="594166"/>
                  </a:cubicBezTo>
                  <a:cubicBezTo>
                    <a:pt x="657061" y="590957"/>
                    <a:pt x="662575" y="590862"/>
                    <a:pt x="664045" y="594166"/>
                  </a:cubicBezTo>
                  <a:cubicBezTo>
                    <a:pt x="682765" y="636680"/>
                    <a:pt x="671942" y="632129"/>
                    <a:pt x="688465" y="632114"/>
                  </a:cubicBezTo>
                  <a:cubicBezTo>
                    <a:pt x="732343" y="632069"/>
                    <a:pt x="716347" y="640560"/>
                    <a:pt x="686192" y="662302"/>
                  </a:cubicBezTo>
                  <a:close/>
                  <a:moveTo>
                    <a:pt x="671581" y="498906"/>
                  </a:moveTo>
                  <a:cubicBezTo>
                    <a:pt x="646454" y="481704"/>
                    <a:pt x="630192" y="451301"/>
                    <a:pt x="636133" y="416687"/>
                  </a:cubicBezTo>
                  <a:cubicBezTo>
                    <a:pt x="652013" y="324220"/>
                    <a:pt x="758930" y="349392"/>
                    <a:pt x="775754" y="412947"/>
                  </a:cubicBezTo>
                  <a:cubicBezTo>
                    <a:pt x="793029" y="478210"/>
                    <a:pt x="717727" y="530496"/>
                    <a:pt x="671581" y="498906"/>
                  </a:cubicBezTo>
                  <a:close/>
                  <a:moveTo>
                    <a:pt x="835191" y="97613"/>
                  </a:moveTo>
                  <a:cubicBezTo>
                    <a:pt x="852014" y="34058"/>
                    <a:pt x="958931" y="8886"/>
                    <a:pt x="974811" y="101353"/>
                  </a:cubicBezTo>
                  <a:cubicBezTo>
                    <a:pt x="980757" y="135962"/>
                    <a:pt x="964495" y="166370"/>
                    <a:pt x="939363" y="183572"/>
                  </a:cubicBezTo>
                  <a:cubicBezTo>
                    <a:pt x="893217" y="215162"/>
                    <a:pt x="817915" y="162876"/>
                    <a:pt x="835191" y="97613"/>
                  </a:cubicBezTo>
                  <a:close/>
                  <a:moveTo>
                    <a:pt x="1002232" y="319729"/>
                  </a:moveTo>
                  <a:cubicBezTo>
                    <a:pt x="976251" y="347404"/>
                    <a:pt x="976663" y="326473"/>
                    <a:pt x="997269" y="384381"/>
                  </a:cubicBezTo>
                  <a:cubicBezTo>
                    <a:pt x="998830" y="388691"/>
                    <a:pt x="993316" y="392451"/>
                    <a:pt x="989643" y="390158"/>
                  </a:cubicBezTo>
                  <a:cubicBezTo>
                    <a:pt x="976683" y="382363"/>
                    <a:pt x="964094" y="374108"/>
                    <a:pt x="951591" y="365672"/>
                  </a:cubicBezTo>
                  <a:cubicBezTo>
                    <a:pt x="942675" y="373007"/>
                    <a:pt x="933668" y="380436"/>
                    <a:pt x="924938" y="388141"/>
                  </a:cubicBezTo>
                  <a:cubicBezTo>
                    <a:pt x="921260" y="391350"/>
                    <a:pt x="916388" y="388141"/>
                    <a:pt x="917126" y="383645"/>
                  </a:cubicBezTo>
                  <a:cubicBezTo>
                    <a:pt x="919057" y="371354"/>
                    <a:pt x="921722" y="359069"/>
                    <a:pt x="924752" y="346964"/>
                  </a:cubicBezTo>
                  <a:cubicBezTo>
                    <a:pt x="894602" y="325221"/>
                    <a:pt x="878607" y="316730"/>
                    <a:pt x="922479" y="316776"/>
                  </a:cubicBezTo>
                  <a:cubicBezTo>
                    <a:pt x="939002" y="316791"/>
                    <a:pt x="928179" y="321341"/>
                    <a:pt x="946899" y="278828"/>
                  </a:cubicBezTo>
                  <a:cubicBezTo>
                    <a:pt x="948369" y="275523"/>
                    <a:pt x="953883" y="275618"/>
                    <a:pt x="955354" y="278828"/>
                  </a:cubicBezTo>
                  <a:cubicBezTo>
                    <a:pt x="975785" y="321296"/>
                    <a:pt x="961475" y="313667"/>
                    <a:pt x="999106" y="312210"/>
                  </a:cubicBezTo>
                  <a:cubicBezTo>
                    <a:pt x="1003060" y="312024"/>
                    <a:pt x="1004710" y="317071"/>
                    <a:pt x="1002232" y="319729"/>
                  </a:cubicBezTo>
                  <a:close/>
                  <a:moveTo>
                    <a:pt x="1218223" y="554962"/>
                  </a:moveTo>
                  <a:cubicBezTo>
                    <a:pt x="1198349" y="568394"/>
                    <a:pt x="1200311" y="564003"/>
                    <a:pt x="1202233" y="571287"/>
                  </a:cubicBezTo>
                  <a:cubicBezTo>
                    <a:pt x="1205128" y="582211"/>
                    <a:pt x="1212187" y="606947"/>
                    <a:pt x="1203151" y="600269"/>
                  </a:cubicBezTo>
                  <a:cubicBezTo>
                    <a:pt x="1172278" y="576829"/>
                    <a:pt x="1183036" y="577806"/>
                    <a:pt x="1157196" y="593480"/>
                  </a:cubicBezTo>
                  <a:cubicBezTo>
                    <a:pt x="1147853" y="599218"/>
                    <a:pt x="1155450" y="578982"/>
                    <a:pt x="1159494" y="567162"/>
                  </a:cubicBezTo>
                  <a:cubicBezTo>
                    <a:pt x="1148907" y="559312"/>
                    <a:pt x="1129801" y="547007"/>
                    <a:pt x="1140744" y="546070"/>
                  </a:cubicBezTo>
                  <a:cubicBezTo>
                    <a:pt x="1176152" y="543187"/>
                    <a:pt x="1162259" y="554045"/>
                    <a:pt x="1179438" y="518651"/>
                  </a:cubicBezTo>
                  <a:cubicBezTo>
                    <a:pt x="1180818" y="515717"/>
                    <a:pt x="1184862" y="516999"/>
                    <a:pt x="1185780" y="519477"/>
                  </a:cubicBezTo>
                  <a:cubicBezTo>
                    <a:pt x="1198555" y="553735"/>
                    <a:pt x="1188510" y="544408"/>
                    <a:pt x="1217395" y="548734"/>
                  </a:cubicBezTo>
                  <a:cubicBezTo>
                    <a:pt x="1220617" y="549184"/>
                    <a:pt x="1220341" y="553495"/>
                    <a:pt x="1218223" y="554962"/>
                  </a:cubicBezTo>
                  <a:close/>
                  <a:moveTo>
                    <a:pt x="1334568" y="251823"/>
                  </a:moveTo>
                  <a:cubicBezTo>
                    <a:pt x="1338612" y="263643"/>
                    <a:pt x="1346209" y="283879"/>
                    <a:pt x="1336866" y="278142"/>
                  </a:cubicBezTo>
                  <a:cubicBezTo>
                    <a:pt x="1311026" y="262467"/>
                    <a:pt x="1321784" y="261491"/>
                    <a:pt x="1290911" y="284930"/>
                  </a:cubicBezTo>
                  <a:cubicBezTo>
                    <a:pt x="1281875" y="291609"/>
                    <a:pt x="1288934" y="266872"/>
                    <a:pt x="1291829" y="255949"/>
                  </a:cubicBezTo>
                  <a:cubicBezTo>
                    <a:pt x="1293751" y="248664"/>
                    <a:pt x="1295718" y="253055"/>
                    <a:pt x="1275839" y="239623"/>
                  </a:cubicBezTo>
                  <a:cubicBezTo>
                    <a:pt x="1273726" y="238156"/>
                    <a:pt x="1273450" y="233846"/>
                    <a:pt x="1276667" y="233395"/>
                  </a:cubicBezTo>
                  <a:cubicBezTo>
                    <a:pt x="1305552" y="229070"/>
                    <a:pt x="1295507" y="238396"/>
                    <a:pt x="1308282" y="204138"/>
                  </a:cubicBezTo>
                  <a:cubicBezTo>
                    <a:pt x="1309200" y="201660"/>
                    <a:pt x="1313244" y="200378"/>
                    <a:pt x="1314624" y="203312"/>
                  </a:cubicBezTo>
                  <a:cubicBezTo>
                    <a:pt x="1331803" y="238707"/>
                    <a:pt x="1317910" y="227848"/>
                    <a:pt x="1353318" y="230732"/>
                  </a:cubicBezTo>
                  <a:cubicBezTo>
                    <a:pt x="1364261" y="231668"/>
                    <a:pt x="1345155" y="243973"/>
                    <a:pt x="1334568" y="251823"/>
                  </a:cubicBezTo>
                  <a:close/>
                  <a:moveTo>
                    <a:pt x="1569310" y="662302"/>
                  </a:moveTo>
                  <a:cubicBezTo>
                    <a:pt x="1572340" y="674408"/>
                    <a:pt x="1575005" y="686693"/>
                    <a:pt x="1576936" y="698984"/>
                  </a:cubicBezTo>
                  <a:cubicBezTo>
                    <a:pt x="1577674" y="703479"/>
                    <a:pt x="1572802" y="706688"/>
                    <a:pt x="1569124" y="703479"/>
                  </a:cubicBezTo>
                  <a:cubicBezTo>
                    <a:pt x="1560394" y="695775"/>
                    <a:pt x="1551388" y="688345"/>
                    <a:pt x="1542471" y="681011"/>
                  </a:cubicBezTo>
                  <a:cubicBezTo>
                    <a:pt x="1529968" y="689447"/>
                    <a:pt x="1517379" y="697702"/>
                    <a:pt x="1504419" y="705497"/>
                  </a:cubicBezTo>
                  <a:cubicBezTo>
                    <a:pt x="1500746" y="707790"/>
                    <a:pt x="1495232" y="704030"/>
                    <a:pt x="1496793" y="699720"/>
                  </a:cubicBezTo>
                  <a:cubicBezTo>
                    <a:pt x="1517399" y="641811"/>
                    <a:pt x="1517811" y="662743"/>
                    <a:pt x="1491830" y="635068"/>
                  </a:cubicBezTo>
                  <a:cubicBezTo>
                    <a:pt x="1489352" y="632410"/>
                    <a:pt x="1491002" y="627363"/>
                    <a:pt x="1494956" y="627548"/>
                  </a:cubicBezTo>
                  <a:cubicBezTo>
                    <a:pt x="1532587" y="629005"/>
                    <a:pt x="1518277" y="636635"/>
                    <a:pt x="1538708" y="594166"/>
                  </a:cubicBezTo>
                  <a:cubicBezTo>
                    <a:pt x="1540178" y="590957"/>
                    <a:pt x="1545693" y="590862"/>
                    <a:pt x="1547163" y="594166"/>
                  </a:cubicBezTo>
                  <a:cubicBezTo>
                    <a:pt x="1565883" y="636680"/>
                    <a:pt x="1555060" y="632129"/>
                    <a:pt x="1571583" y="632114"/>
                  </a:cubicBezTo>
                  <a:cubicBezTo>
                    <a:pt x="1615460" y="632069"/>
                    <a:pt x="1599465" y="640560"/>
                    <a:pt x="1569310" y="662302"/>
                  </a:cubicBezTo>
                  <a:close/>
                  <a:moveTo>
                    <a:pt x="1554704" y="498906"/>
                  </a:moveTo>
                  <a:cubicBezTo>
                    <a:pt x="1529572" y="481704"/>
                    <a:pt x="1513310" y="451301"/>
                    <a:pt x="1519256" y="416687"/>
                  </a:cubicBezTo>
                  <a:cubicBezTo>
                    <a:pt x="1535136" y="324220"/>
                    <a:pt x="1642053" y="349392"/>
                    <a:pt x="1658877" y="412947"/>
                  </a:cubicBezTo>
                  <a:cubicBezTo>
                    <a:pt x="1676152" y="478210"/>
                    <a:pt x="1600850" y="530496"/>
                    <a:pt x="1554704" y="498906"/>
                  </a:cubicBezTo>
                  <a:close/>
                  <a:moveTo>
                    <a:pt x="1718303" y="97613"/>
                  </a:moveTo>
                  <a:cubicBezTo>
                    <a:pt x="1735127" y="34058"/>
                    <a:pt x="1842044" y="8886"/>
                    <a:pt x="1857924" y="101353"/>
                  </a:cubicBezTo>
                  <a:cubicBezTo>
                    <a:pt x="1863870" y="135962"/>
                    <a:pt x="1847608" y="166370"/>
                    <a:pt x="1822476" y="183572"/>
                  </a:cubicBezTo>
                  <a:cubicBezTo>
                    <a:pt x="1776330" y="215162"/>
                    <a:pt x="1701028" y="162876"/>
                    <a:pt x="1718303" y="97613"/>
                  </a:cubicBezTo>
                  <a:close/>
                  <a:moveTo>
                    <a:pt x="1885344" y="319729"/>
                  </a:moveTo>
                  <a:cubicBezTo>
                    <a:pt x="1859364" y="347404"/>
                    <a:pt x="1859775" y="326473"/>
                    <a:pt x="1880382" y="384381"/>
                  </a:cubicBezTo>
                  <a:cubicBezTo>
                    <a:pt x="1881943" y="388691"/>
                    <a:pt x="1876428" y="392451"/>
                    <a:pt x="1872756" y="390158"/>
                  </a:cubicBezTo>
                  <a:cubicBezTo>
                    <a:pt x="1859796" y="382363"/>
                    <a:pt x="1847207" y="374108"/>
                    <a:pt x="1834703" y="365672"/>
                  </a:cubicBezTo>
                  <a:cubicBezTo>
                    <a:pt x="1825787" y="373007"/>
                    <a:pt x="1816781" y="380436"/>
                    <a:pt x="1808051" y="388141"/>
                  </a:cubicBezTo>
                  <a:cubicBezTo>
                    <a:pt x="1804373" y="391350"/>
                    <a:pt x="1799501" y="388141"/>
                    <a:pt x="1800238" y="383645"/>
                  </a:cubicBezTo>
                  <a:cubicBezTo>
                    <a:pt x="1802170" y="371354"/>
                    <a:pt x="1804834" y="359069"/>
                    <a:pt x="1807865" y="346964"/>
                  </a:cubicBezTo>
                  <a:cubicBezTo>
                    <a:pt x="1777715" y="325221"/>
                    <a:pt x="1761719" y="316730"/>
                    <a:pt x="1805592" y="316776"/>
                  </a:cubicBezTo>
                  <a:cubicBezTo>
                    <a:pt x="1822115" y="316791"/>
                    <a:pt x="1811292" y="321341"/>
                    <a:pt x="1830012" y="278828"/>
                  </a:cubicBezTo>
                  <a:cubicBezTo>
                    <a:pt x="1831482" y="275523"/>
                    <a:pt x="1836996" y="275618"/>
                    <a:pt x="1838466" y="278828"/>
                  </a:cubicBezTo>
                  <a:cubicBezTo>
                    <a:pt x="1858897" y="321296"/>
                    <a:pt x="1844588" y="313667"/>
                    <a:pt x="1882219" y="312210"/>
                  </a:cubicBezTo>
                  <a:cubicBezTo>
                    <a:pt x="1886172" y="312024"/>
                    <a:pt x="1887823" y="317071"/>
                    <a:pt x="1885344" y="319729"/>
                  </a:cubicBezTo>
                  <a:close/>
                  <a:moveTo>
                    <a:pt x="2101336" y="554962"/>
                  </a:moveTo>
                  <a:cubicBezTo>
                    <a:pt x="2081462" y="568394"/>
                    <a:pt x="2083424" y="564003"/>
                    <a:pt x="2085345" y="571287"/>
                  </a:cubicBezTo>
                  <a:cubicBezTo>
                    <a:pt x="2088241" y="582211"/>
                    <a:pt x="2095300" y="606947"/>
                    <a:pt x="2086264" y="600269"/>
                  </a:cubicBezTo>
                  <a:cubicBezTo>
                    <a:pt x="2055391" y="576829"/>
                    <a:pt x="2066149" y="577806"/>
                    <a:pt x="2040309" y="593480"/>
                  </a:cubicBezTo>
                  <a:cubicBezTo>
                    <a:pt x="2030966" y="599218"/>
                    <a:pt x="2038563" y="578982"/>
                    <a:pt x="2042607" y="567162"/>
                  </a:cubicBezTo>
                  <a:cubicBezTo>
                    <a:pt x="2032020" y="559312"/>
                    <a:pt x="2012913" y="547007"/>
                    <a:pt x="2023857" y="546070"/>
                  </a:cubicBezTo>
                  <a:cubicBezTo>
                    <a:pt x="2059265" y="543187"/>
                    <a:pt x="2045371" y="554045"/>
                    <a:pt x="2062551" y="518651"/>
                  </a:cubicBezTo>
                  <a:cubicBezTo>
                    <a:pt x="2063931" y="515717"/>
                    <a:pt x="2067975" y="516999"/>
                    <a:pt x="2068893" y="519477"/>
                  </a:cubicBezTo>
                  <a:cubicBezTo>
                    <a:pt x="2081668" y="553735"/>
                    <a:pt x="2071623" y="544408"/>
                    <a:pt x="2100508" y="548734"/>
                  </a:cubicBezTo>
                  <a:cubicBezTo>
                    <a:pt x="2103729" y="549184"/>
                    <a:pt x="2103453" y="553495"/>
                    <a:pt x="2101336" y="554962"/>
                  </a:cubicBezTo>
                  <a:close/>
                  <a:moveTo>
                    <a:pt x="2217671" y="251823"/>
                  </a:moveTo>
                  <a:cubicBezTo>
                    <a:pt x="2221715" y="263643"/>
                    <a:pt x="2229311" y="283879"/>
                    <a:pt x="2219969" y="278142"/>
                  </a:cubicBezTo>
                  <a:cubicBezTo>
                    <a:pt x="2194129" y="262467"/>
                    <a:pt x="2204886" y="261491"/>
                    <a:pt x="2174014" y="284930"/>
                  </a:cubicBezTo>
                  <a:cubicBezTo>
                    <a:pt x="2164977" y="291609"/>
                    <a:pt x="2172037" y="266872"/>
                    <a:pt x="2174932" y="255949"/>
                  </a:cubicBezTo>
                  <a:cubicBezTo>
                    <a:pt x="2176854" y="248664"/>
                    <a:pt x="2178816" y="253055"/>
                    <a:pt x="2158941" y="239623"/>
                  </a:cubicBezTo>
                  <a:cubicBezTo>
                    <a:pt x="2156829" y="238156"/>
                    <a:pt x="2156553" y="233846"/>
                    <a:pt x="2159769" y="233395"/>
                  </a:cubicBezTo>
                  <a:cubicBezTo>
                    <a:pt x="2188655" y="229070"/>
                    <a:pt x="2178610" y="238396"/>
                    <a:pt x="2191384" y="204138"/>
                  </a:cubicBezTo>
                  <a:cubicBezTo>
                    <a:pt x="2192303" y="201660"/>
                    <a:pt x="2196347" y="200378"/>
                    <a:pt x="2197726" y="203312"/>
                  </a:cubicBezTo>
                  <a:cubicBezTo>
                    <a:pt x="2214906" y="238707"/>
                    <a:pt x="2201013" y="227848"/>
                    <a:pt x="2236421" y="230732"/>
                  </a:cubicBezTo>
                  <a:cubicBezTo>
                    <a:pt x="2247364" y="231668"/>
                    <a:pt x="2228258" y="243973"/>
                    <a:pt x="2217671" y="25182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1" name="Google Shape;4511;p33"/>
            <p:cNvSpPr/>
            <p:nvPr/>
          </p:nvSpPr>
          <p:spPr>
            <a:xfrm>
              <a:off x="16062355" y="3367278"/>
              <a:ext cx="98797" cy="101766"/>
            </a:xfrm>
            <a:custGeom>
              <a:rect b="b" l="l" r="r" t="t"/>
              <a:pathLst>
                <a:path extrusionOk="0" h="101766" w="98797">
                  <a:moveTo>
                    <a:pt x="3998" y="70647"/>
                  </a:moveTo>
                  <a:cubicBezTo>
                    <a:pt x="23415" y="123855"/>
                    <a:pt x="102295" y="104310"/>
                    <a:pt x="98677" y="46211"/>
                  </a:cubicBezTo>
                  <a:cubicBezTo>
                    <a:pt x="93846" y="-31557"/>
                    <a:pt x="-22815" y="-2831"/>
                    <a:pt x="3998" y="7064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2" name="Google Shape;4512;p33"/>
            <p:cNvSpPr/>
            <p:nvPr/>
          </p:nvSpPr>
          <p:spPr>
            <a:xfrm>
              <a:off x="16945458" y="3369604"/>
              <a:ext cx="48622" cy="95510"/>
            </a:xfrm>
            <a:custGeom>
              <a:rect b="b" l="l" r="r" t="t"/>
              <a:pathLst>
                <a:path extrusionOk="0" h="95510" w="48622">
                  <a:moveTo>
                    <a:pt x="3996" y="68321"/>
                  </a:moveTo>
                  <a:cubicBezTo>
                    <a:pt x="8999" y="82034"/>
                    <a:pt x="17965" y="90875"/>
                    <a:pt x="28431" y="95511"/>
                  </a:cubicBezTo>
                  <a:cubicBezTo>
                    <a:pt x="25401" y="91936"/>
                    <a:pt x="22275" y="88217"/>
                    <a:pt x="18973" y="84196"/>
                  </a:cubicBezTo>
                  <a:cubicBezTo>
                    <a:pt x="29660" y="64321"/>
                    <a:pt x="50884" y="45347"/>
                    <a:pt x="48426" y="21317"/>
                  </a:cubicBezTo>
                  <a:cubicBezTo>
                    <a:pt x="45526" y="14128"/>
                    <a:pt x="41627" y="7074"/>
                    <a:pt x="37418" y="0"/>
                  </a:cubicBezTo>
                  <a:cubicBezTo>
                    <a:pt x="11914" y="7429"/>
                    <a:pt x="-9059" y="32546"/>
                    <a:pt x="3996" y="6832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3" name="Google Shape;4513;p33"/>
            <p:cNvSpPr/>
            <p:nvPr/>
          </p:nvSpPr>
          <p:spPr>
            <a:xfrm>
              <a:off x="15371548" y="3051941"/>
              <a:ext cx="98799" cy="101770"/>
            </a:xfrm>
            <a:custGeom>
              <a:rect b="b" l="l" r="r" t="t"/>
              <a:pathLst>
                <a:path extrusionOk="0" h="101770" w="98799">
                  <a:moveTo>
                    <a:pt x="94800" y="70651"/>
                  </a:moveTo>
                  <a:cubicBezTo>
                    <a:pt x="121618" y="-2832"/>
                    <a:pt x="4957" y="-31558"/>
                    <a:pt x="121" y="46215"/>
                  </a:cubicBezTo>
                  <a:cubicBezTo>
                    <a:pt x="-3497" y="104314"/>
                    <a:pt x="75382" y="123858"/>
                    <a:pt x="94800" y="7065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4" name="Google Shape;4514;p33"/>
            <p:cNvSpPr/>
            <p:nvPr/>
          </p:nvSpPr>
          <p:spPr>
            <a:xfrm>
              <a:off x="14560389" y="3262604"/>
              <a:ext cx="79220" cy="114468"/>
            </a:xfrm>
            <a:custGeom>
              <a:rect b="b" l="l" r="r" t="t"/>
              <a:pathLst>
                <a:path extrusionOk="0" h="114468" w="79220">
                  <a:moveTo>
                    <a:pt x="65460" y="113773"/>
                  </a:moveTo>
                  <a:cubicBezTo>
                    <a:pt x="69133" y="116066"/>
                    <a:pt x="74647" y="112307"/>
                    <a:pt x="73087" y="107996"/>
                  </a:cubicBezTo>
                  <a:cubicBezTo>
                    <a:pt x="52480" y="50088"/>
                    <a:pt x="52069" y="71019"/>
                    <a:pt x="78049" y="43344"/>
                  </a:cubicBezTo>
                  <a:cubicBezTo>
                    <a:pt x="80528" y="40686"/>
                    <a:pt x="78877" y="35640"/>
                    <a:pt x="74923" y="35825"/>
                  </a:cubicBezTo>
                  <a:cubicBezTo>
                    <a:pt x="37292" y="37282"/>
                    <a:pt x="51602" y="44911"/>
                    <a:pt x="31171" y="2443"/>
                  </a:cubicBezTo>
                  <a:cubicBezTo>
                    <a:pt x="29701" y="-766"/>
                    <a:pt x="24187" y="-862"/>
                    <a:pt x="22717" y="2443"/>
                  </a:cubicBezTo>
                  <a:cubicBezTo>
                    <a:pt x="21201" y="5882"/>
                    <a:pt x="19942" y="8911"/>
                    <a:pt x="18783" y="11759"/>
                  </a:cubicBezTo>
                  <a:cubicBezTo>
                    <a:pt x="19581" y="12751"/>
                    <a:pt x="20434" y="13702"/>
                    <a:pt x="21206" y="14718"/>
                  </a:cubicBezTo>
                  <a:cubicBezTo>
                    <a:pt x="-3951" y="77683"/>
                    <a:pt x="-4739" y="84752"/>
                    <a:pt x="8487" y="105127"/>
                  </a:cubicBezTo>
                  <a:cubicBezTo>
                    <a:pt x="14764" y="99771"/>
                    <a:pt x="21096" y="94484"/>
                    <a:pt x="27413" y="89287"/>
                  </a:cubicBezTo>
                  <a:cubicBezTo>
                    <a:pt x="39911" y="97723"/>
                    <a:pt x="52500" y="105979"/>
                    <a:pt x="65460" y="1137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5" name="Google Shape;4515;p33"/>
            <p:cNvSpPr/>
            <p:nvPr/>
          </p:nvSpPr>
          <p:spPr>
            <a:xfrm>
              <a:off x="14514647" y="3031401"/>
              <a:ext cx="97598" cy="147842"/>
            </a:xfrm>
            <a:custGeom>
              <a:rect b="b" l="l" r="r" t="t"/>
              <a:pathLst>
                <a:path extrusionOk="0" h="147842" w="97598">
                  <a:moveTo>
                    <a:pt x="60922" y="138385"/>
                  </a:moveTo>
                  <a:cubicBezTo>
                    <a:pt x="86054" y="121188"/>
                    <a:pt x="102316" y="90780"/>
                    <a:pt x="96370" y="56171"/>
                  </a:cubicBezTo>
                  <a:cubicBezTo>
                    <a:pt x="91067" y="25297"/>
                    <a:pt x="75598" y="7595"/>
                    <a:pt x="56737" y="0"/>
                  </a:cubicBezTo>
                  <a:cubicBezTo>
                    <a:pt x="25479" y="6073"/>
                    <a:pt x="4456" y="14033"/>
                    <a:pt x="0" y="24556"/>
                  </a:cubicBezTo>
                  <a:cubicBezTo>
                    <a:pt x="34234" y="9382"/>
                    <a:pt x="87650" y="38954"/>
                    <a:pt x="68589" y="91185"/>
                  </a:cubicBezTo>
                  <a:cubicBezTo>
                    <a:pt x="60802" y="112522"/>
                    <a:pt x="43456" y="122134"/>
                    <a:pt x="25699" y="122280"/>
                  </a:cubicBezTo>
                  <a:cubicBezTo>
                    <a:pt x="21655" y="129904"/>
                    <a:pt x="16668" y="137714"/>
                    <a:pt x="12549" y="145499"/>
                  </a:cubicBezTo>
                  <a:cubicBezTo>
                    <a:pt x="29036" y="149950"/>
                    <a:pt x="46422" y="148318"/>
                    <a:pt x="60922" y="1383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6" name="Google Shape;4516;p33"/>
            <p:cNvSpPr/>
            <p:nvPr/>
          </p:nvSpPr>
          <p:spPr>
            <a:xfrm>
              <a:off x="16539900" y="3503179"/>
              <a:ext cx="82348" cy="84435"/>
            </a:xfrm>
            <a:custGeom>
              <a:rect b="b" l="l" r="r" t="t"/>
              <a:pathLst>
                <a:path extrusionOk="0" h="84435" w="82348">
                  <a:moveTo>
                    <a:pt x="79927" y="31774"/>
                  </a:moveTo>
                  <a:cubicBezTo>
                    <a:pt x="51042" y="27448"/>
                    <a:pt x="61087" y="36775"/>
                    <a:pt x="48312" y="2517"/>
                  </a:cubicBezTo>
                  <a:cubicBezTo>
                    <a:pt x="47394" y="39"/>
                    <a:pt x="43350" y="-1243"/>
                    <a:pt x="41970" y="1691"/>
                  </a:cubicBezTo>
                  <a:cubicBezTo>
                    <a:pt x="24791" y="37086"/>
                    <a:pt x="38684" y="26227"/>
                    <a:pt x="3276" y="29110"/>
                  </a:cubicBezTo>
                  <a:cubicBezTo>
                    <a:pt x="-7667" y="30047"/>
                    <a:pt x="11439" y="42352"/>
                    <a:pt x="22026" y="50202"/>
                  </a:cubicBezTo>
                  <a:cubicBezTo>
                    <a:pt x="17982" y="62022"/>
                    <a:pt x="10385" y="82258"/>
                    <a:pt x="19728" y="76520"/>
                  </a:cubicBezTo>
                  <a:cubicBezTo>
                    <a:pt x="45568" y="60846"/>
                    <a:pt x="34810" y="59869"/>
                    <a:pt x="65683" y="83309"/>
                  </a:cubicBezTo>
                  <a:cubicBezTo>
                    <a:pt x="74719" y="89987"/>
                    <a:pt x="67660" y="65251"/>
                    <a:pt x="64765" y="54327"/>
                  </a:cubicBezTo>
                  <a:cubicBezTo>
                    <a:pt x="62843" y="47043"/>
                    <a:pt x="60881" y="51434"/>
                    <a:pt x="80755" y="38002"/>
                  </a:cubicBezTo>
                  <a:cubicBezTo>
                    <a:pt x="82873" y="36535"/>
                    <a:pt x="83149" y="32224"/>
                    <a:pt x="79927" y="317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7" name="Google Shape;4517;p33"/>
            <p:cNvSpPr/>
            <p:nvPr/>
          </p:nvSpPr>
          <p:spPr>
            <a:xfrm>
              <a:off x="15132722" y="3000139"/>
              <a:ext cx="95894" cy="61599"/>
            </a:xfrm>
            <a:custGeom>
              <a:rect b="b" l="l" r="r" t="t"/>
              <a:pathLst>
                <a:path extrusionOk="0" h="61599" w="95894">
                  <a:moveTo>
                    <a:pt x="272" y="55128"/>
                  </a:moveTo>
                  <a:cubicBezTo>
                    <a:pt x="-1289" y="59438"/>
                    <a:pt x="4225" y="63198"/>
                    <a:pt x="7898" y="60905"/>
                  </a:cubicBezTo>
                  <a:cubicBezTo>
                    <a:pt x="20858" y="53110"/>
                    <a:pt x="33447" y="44855"/>
                    <a:pt x="45950" y="36419"/>
                  </a:cubicBezTo>
                  <a:cubicBezTo>
                    <a:pt x="54867" y="43754"/>
                    <a:pt x="63873" y="51183"/>
                    <a:pt x="72603" y="58888"/>
                  </a:cubicBezTo>
                  <a:cubicBezTo>
                    <a:pt x="76281" y="62097"/>
                    <a:pt x="81153" y="58888"/>
                    <a:pt x="80415" y="54392"/>
                  </a:cubicBezTo>
                  <a:cubicBezTo>
                    <a:pt x="78484" y="42101"/>
                    <a:pt x="75819" y="29816"/>
                    <a:pt x="72789" y="17711"/>
                  </a:cubicBezTo>
                  <a:cubicBezTo>
                    <a:pt x="82447" y="10747"/>
                    <a:pt x="90641" y="5145"/>
                    <a:pt x="95894" y="744"/>
                  </a:cubicBezTo>
                  <a:cubicBezTo>
                    <a:pt x="91720" y="739"/>
                    <a:pt x="89472" y="734"/>
                    <a:pt x="89452" y="734"/>
                  </a:cubicBezTo>
                  <a:cubicBezTo>
                    <a:pt x="61459" y="-7"/>
                    <a:pt x="33462" y="-247"/>
                    <a:pt x="5490" y="294"/>
                  </a:cubicBezTo>
                  <a:cubicBezTo>
                    <a:pt x="20678" y="13560"/>
                    <a:pt x="17692" y="6176"/>
                    <a:pt x="272" y="551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8" name="Google Shape;4518;p33"/>
            <p:cNvSpPr/>
            <p:nvPr/>
          </p:nvSpPr>
          <p:spPr>
            <a:xfrm>
              <a:off x="16676670" y="3187841"/>
              <a:ext cx="82345" cy="84435"/>
            </a:xfrm>
            <a:custGeom>
              <a:rect b="b" l="l" r="r" t="t"/>
              <a:pathLst>
                <a:path extrusionOk="0" h="84435" w="82345">
                  <a:moveTo>
                    <a:pt x="79069" y="29110"/>
                  </a:moveTo>
                  <a:cubicBezTo>
                    <a:pt x="43661" y="26227"/>
                    <a:pt x="57554" y="37086"/>
                    <a:pt x="40375" y="1691"/>
                  </a:cubicBezTo>
                  <a:cubicBezTo>
                    <a:pt x="38995" y="-1243"/>
                    <a:pt x="34951" y="39"/>
                    <a:pt x="34032" y="2517"/>
                  </a:cubicBezTo>
                  <a:cubicBezTo>
                    <a:pt x="21258" y="36775"/>
                    <a:pt x="31303" y="27448"/>
                    <a:pt x="2418" y="31774"/>
                  </a:cubicBezTo>
                  <a:cubicBezTo>
                    <a:pt x="-799" y="32224"/>
                    <a:pt x="-523" y="36535"/>
                    <a:pt x="1590" y="38002"/>
                  </a:cubicBezTo>
                  <a:cubicBezTo>
                    <a:pt x="21464" y="51434"/>
                    <a:pt x="19502" y="47043"/>
                    <a:pt x="17580" y="54327"/>
                  </a:cubicBezTo>
                  <a:cubicBezTo>
                    <a:pt x="14685" y="65251"/>
                    <a:pt x="7626" y="89987"/>
                    <a:pt x="16662" y="83309"/>
                  </a:cubicBezTo>
                  <a:cubicBezTo>
                    <a:pt x="47535" y="59869"/>
                    <a:pt x="36777" y="60846"/>
                    <a:pt x="62617" y="76520"/>
                  </a:cubicBezTo>
                  <a:cubicBezTo>
                    <a:pt x="71960" y="82258"/>
                    <a:pt x="64363" y="62022"/>
                    <a:pt x="60319" y="50202"/>
                  </a:cubicBezTo>
                  <a:cubicBezTo>
                    <a:pt x="70906" y="42352"/>
                    <a:pt x="90012" y="30047"/>
                    <a:pt x="79069" y="291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9" name="Google Shape;4519;p33"/>
            <p:cNvSpPr/>
            <p:nvPr/>
          </p:nvSpPr>
          <p:spPr>
            <a:xfrm>
              <a:off x="16015841" y="2996192"/>
              <a:ext cx="100660" cy="65546"/>
            </a:xfrm>
            <a:custGeom>
              <a:rect b="b" l="l" r="r" t="t"/>
              <a:pathLst>
                <a:path extrusionOk="0" h="65546" w="100660">
                  <a:moveTo>
                    <a:pt x="272" y="59075"/>
                  </a:moveTo>
                  <a:cubicBezTo>
                    <a:pt x="-1289" y="63385"/>
                    <a:pt x="4225" y="67145"/>
                    <a:pt x="7898" y="64852"/>
                  </a:cubicBezTo>
                  <a:cubicBezTo>
                    <a:pt x="20858" y="57057"/>
                    <a:pt x="33447" y="48802"/>
                    <a:pt x="45951" y="40366"/>
                  </a:cubicBezTo>
                  <a:cubicBezTo>
                    <a:pt x="54867" y="47700"/>
                    <a:pt x="63873" y="55130"/>
                    <a:pt x="72603" y="62834"/>
                  </a:cubicBezTo>
                  <a:cubicBezTo>
                    <a:pt x="76281" y="66043"/>
                    <a:pt x="81153" y="62834"/>
                    <a:pt x="80416" y="58339"/>
                  </a:cubicBezTo>
                  <a:cubicBezTo>
                    <a:pt x="78484" y="46048"/>
                    <a:pt x="75819" y="33763"/>
                    <a:pt x="72789" y="21657"/>
                  </a:cubicBezTo>
                  <a:cubicBezTo>
                    <a:pt x="86301" y="11915"/>
                    <a:pt x="96943" y="4841"/>
                    <a:pt x="100661" y="0"/>
                  </a:cubicBezTo>
                  <a:cubicBezTo>
                    <a:pt x="66919" y="325"/>
                    <a:pt x="33944" y="626"/>
                    <a:pt x="1797" y="906"/>
                  </a:cubicBezTo>
                  <a:cubicBezTo>
                    <a:pt x="21039" y="18914"/>
                    <a:pt x="18987" y="6483"/>
                    <a:pt x="272" y="590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0" name="Google Shape;4520;p33"/>
            <p:cNvSpPr/>
            <p:nvPr/>
          </p:nvSpPr>
          <p:spPr>
            <a:xfrm>
              <a:off x="16893106" y="2985532"/>
              <a:ext cx="59679" cy="76206"/>
            </a:xfrm>
            <a:custGeom>
              <a:rect b="b" l="l" r="r" t="t"/>
              <a:pathLst>
                <a:path extrusionOk="0" h="76206" w="59679">
                  <a:moveTo>
                    <a:pt x="1145" y="5083"/>
                  </a:moveTo>
                  <a:cubicBezTo>
                    <a:pt x="27126" y="32758"/>
                    <a:pt x="26714" y="11827"/>
                    <a:pt x="6108" y="69735"/>
                  </a:cubicBezTo>
                  <a:cubicBezTo>
                    <a:pt x="4547" y="74045"/>
                    <a:pt x="10061" y="77805"/>
                    <a:pt x="13734" y="75512"/>
                  </a:cubicBezTo>
                  <a:cubicBezTo>
                    <a:pt x="25304" y="68553"/>
                    <a:pt x="36564" y="61194"/>
                    <a:pt x="47748" y="53700"/>
                  </a:cubicBezTo>
                  <a:cubicBezTo>
                    <a:pt x="51671" y="44368"/>
                    <a:pt x="55926" y="34906"/>
                    <a:pt x="58931" y="25404"/>
                  </a:cubicBezTo>
                  <a:cubicBezTo>
                    <a:pt x="63196" y="10385"/>
                    <a:pt x="48445" y="-1330"/>
                    <a:pt x="34496" y="122"/>
                  </a:cubicBezTo>
                  <a:cubicBezTo>
                    <a:pt x="23006" y="307"/>
                    <a:pt x="11602" y="492"/>
                    <a:pt x="192" y="677"/>
                  </a:cubicBezTo>
                  <a:cubicBezTo>
                    <a:pt x="-224" y="2164"/>
                    <a:pt x="11" y="3872"/>
                    <a:pt x="1145" y="50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1" name="Google Shape;4521;p33"/>
            <p:cNvSpPr/>
            <p:nvPr/>
          </p:nvSpPr>
          <p:spPr>
            <a:xfrm>
              <a:off x="15414764" y="3262604"/>
              <a:ext cx="107957" cy="114468"/>
            </a:xfrm>
            <a:custGeom>
              <a:rect b="b" l="l" r="r" t="t"/>
              <a:pathLst>
                <a:path extrusionOk="0" h="114468" w="107957">
                  <a:moveTo>
                    <a:pt x="103661" y="35825"/>
                  </a:moveTo>
                  <a:cubicBezTo>
                    <a:pt x="66030" y="37282"/>
                    <a:pt x="80340" y="44911"/>
                    <a:pt x="59909" y="2443"/>
                  </a:cubicBezTo>
                  <a:cubicBezTo>
                    <a:pt x="58439" y="-766"/>
                    <a:pt x="52925" y="-862"/>
                    <a:pt x="51454" y="2443"/>
                  </a:cubicBezTo>
                  <a:cubicBezTo>
                    <a:pt x="32734" y="44956"/>
                    <a:pt x="43557" y="40406"/>
                    <a:pt x="27034" y="40391"/>
                  </a:cubicBezTo>
                  <a:cubicBezTo>
                    <a:pt x="-16838" y="40346"/>
                    <a:pt x="-842" y="48836"/>
                    <a:pt x="29307" y="70579"/>
                  </a:cubicBezTo>
                  <a:cubicBezTo>
                    <a:pt x="26277" y="82684"/>
                    <a:pt x="23613" y="94970"/>
                    <a:pt x="21681" y="107260"/>
                  </a:cubicBezTo>
                  <a:cubicBezTo>
                    <a:pt x="20943" y="111756"/>
                    <a:pt x="25815" y="114965"/>
                    <a:pt x="29493" y="111756"/>
                  </a:cubicBezTo>
                  <a:cubicBezTo>
                    <a:pt x="38223" y="104051"/>
                    <a:pt x="47230" y="96622"/>
                    <a:pt x="56146" y="89287"/>
                  </a:cubicBezTo>
                  <a:cubicBezTo>
                    <a:pt x="68649" y="97723"/>
                    <a:pt x="81238" y="105979"/>
                    <a:pt x="94198" y="113773"/>
                  </a:cubicBezTo>
                  <a:cubicBezTo>
                    <a:pt x="97871" y="116066"/>
                    <a:pt x="103385" y="112307"/>
                    <a:pt x="101825" y="107996"/>
                  </a:cubicBezTo>
                  <a:cubicBezTo>
                    <a:pt x="81218" y="50088"/>
                    <a:pt x="80807" y="71019"/>
                    <a:pt x="106787" y="43344"/>
                  </a:cubicBezTo>
                  <a:cubicBezTo>
                    <a:pt x="109266" y="40686"/>
                    <a:pt x="107615" y="35640"/>
                    <a:pt x="103661" y="358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2" name="Google Shape;4522;p33"/>
            <p:cNvSpPr/>
            <p:nvPr/>
          </p:nvSpPr>
          <p:spPr>
            <a:xfrm>
              <a:off x="16235095" y="3026921"/>
              <a:ext cx="143375" cy="152334"/>
            </a:xfrm>
            <a:custGeom>
              <a:rect b="b" l="l" r="r" t="t"/>
              <a:pathLst>
                <a:path extrusionOk="0" h="152334" w="143375">
                  <a:moveTo>
                    <a:pt x="106699" y="142870"/>
                  </a:moveTo>
                  <a:cubicBezTo>
                    <a:pt x="131832" y="125668"/>
                    <a:pt x="148093" y="95260"/>
                    <a:pt x="142148" y="60651"/>
                  </a:cubicBezTo>
                  <a:cubicBezTo>
                    <a:pt x="126267" y="-31816"/>
                    <a:pt x="19350" y="-6644"/>
                    <a:pt x="2527" y="56911"/>
                  </a:cubicBezTo>
                  <a:cubicBezTo>
                    <a:pt x="-14748" y="122174"/>
                    <a:pt x="60554" y="174460"/>
                    <a:pt x="106699" y="142870"/>
                  </a:cubicBezTo>
                  <a:close/>
                  <a:moveTo>
                    <a:pt x="19687" y="71234"/>
                  </a:moveTo>
                  <a:cubicBezTo>
                    <a:pt x="24523" y="-6539"/>
                    <a:pt x="141184" y="22187"/>
                    <a:pt x="114366" y="95670"/>
                  </a:cubicBezTo>
                  <a:cubicBezTo>
                    <a:pt x="94948" y="148878"/>
                    <a:pt x="16069" y="129333"/>
                    <a:pt x="19687" y="712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3" name="Google Shape;4523;p33"/>
            <p:cNvSpPr/>
            <p:nvPr/>
          </p:nvSpPr>
          <p:spPr>
            <a:xfrm>
              <a:off x="16920445" y="3344482"/>
              <a:ext cx="78304" cy="150072"/>
            </a:xfrm>
            <a:custGeom>
              <a:rect b="b" l="l" r="r" t="t"/>
              <a:pathLst>
                <a:path extrusionOk="0" h="150072" w="78304">
                  <a:moveTo>
                    <a:pt x="1226" y="58424"/>
                  </a:moveTo>
                  <a:cubicBezTo>
                    <a:pt x="-4714" y="93038"/>
                    <a:pt x="11547" y="123441"/>
                    <a:pt x="36675" y="140643"/>
                  </a:cubicBezTo>
                  <a:cubicBezTo>
                    <a:pt x="49213" y="149224"/>
                    <a:pt x="63899" y="151577"/>
                    <a:pt x="78304" y="149199"/>
                  </a:cubicBezTo>
                  <a:cubicBezTo>
                    <a:pt x="71506" y="141424"/>
                    <a:pt x="63192" y="132127"/>
                    <a:pt x="53448" y="120633"/>
                  </a:cubicBezTo>
                  <a:cubicBezTo>
                    <a:pt x="42977" y="115997"/>
                    <a:pt x="34015" y="107150"/>
                    <a:pt x="29013" y="93443"/>
                  </a:cubicBezTo>
                  <a:cubicBezTo>
                    <a:pt x="15957" y="57663"/>
                    <a:pt x="36931" y="32551"/>
                    <a:pt x="62434" y="25122"/>
                  </a:cubicBezTo>
                  <a:cubicBezTo>
                    <a:pt x="57507" y="16846"/>
                    <a:pt x="52169" y="8541"/>
                    <a:pt x="47467" y="0"/>
                  </a:cubicBezTo>
                  <a:cubicBezTo>
                    <a:pt x="25666" y="5907"/>
                    <a:pt x="7137" y="24005"/>
                    <a:pt x="1226" y="584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4" name="Google Shape;4524;p33"/>
            <p:cNvSpPr/>
            <p:nvPr/>
          </p:nvSpPr>
          <p:spPr>
            <a:xfrm>
              <a:off x="16297877" y="3262604"/>
              <a:ext cx="107957" cy="114468"/>
            </a:xfrm>
            <a:custGeom>
              <a:rect b="b" l="l" r="r" t="t"/>
              <a:pathLst>
                <a:path extrusionOk="0" h="114468" w="107957">
                  <a:moveTo>
                    <a:pt x="103661" y="35825"/>
                  </a:moveTo>
                  <a:cubicBezTo>
                    <a:pt x="66030" y="37282"/>
                    <a:pt x="80340" y="44911"/>
                    <a:pt x="59909" y="2443"/>
                  </a:cubicBezTo>
                  <a:cubicBezTo>
                    <a:pt x="58439" y="-766"/>
                    <a:pt x="52925" y="-862"/>
                    <a:pt x="51455" y="2443"/>
                  </a:cubicBezTo>
                  <a:cubicBezTo>
                    <a:pt x="32734" y="44956"/>
                    <a:pt x="43557" y="40406"/>
                    <a:pt x="27035" y="40391"/>
                  </a:cubicBezTo>
                  <a:cubicBezTo>
                    <a:pt x="-16838" y="40346"/>
                    <a:pt x="-842" y="48836"/>
                    <a:pt x="29307" y="70579"/>
                  </a:cubicBezTo>
                  <a:cubicBezTo>
                    <a:pt x="26277" y="82684"/>
                    <a:pt x="23613" y="94970"/>
                    <a:pt x="21681" y="107260"/>
                  </a:cubicBezTo>
                  <a:cubicBezTo>
                    <a:pt x="20943" y="111756"/>
                    <a:pt x="25815" y="114965"/>
                    <a:pt x="29493" y="111756"/>
                  </a:cubicBezTo>
                  <a:cubicBezTo>
                    <a:pt x="38223" y="104051"/>
                    <a:pt x="47230" y="96622"/>
                    <a:pt x="56146" y="89287"/>
                  </a:cubicBezTo>
                  <a:cubicBezTo>
                    <a:pt x="68649" y="97723"/>
                    <a:pt x="81238" y="105979"/>
                    <a:pt x="94198" y="113773"/>
                  </a:cubicBezTo>
                  <a:cubicBezTo>
                    <a:pt x="97871" y="116066"/>
                    <a:pt x="103385" y="112307"/>
                    <a:pt x="101825" y="107996"/>
                  </a:cubicBezTo>
                  <a:cubicBezTo>
                    <a:pt x="81218" y="50088"/>
                    <a:pt x="80807" y="71019"/>
                    <a:pt x="106787" y="43344"/>
                  </a:cubicBezTo>
                  <a:cubicBezTo>
                    <a:pt x="109266" y="40686"/>
                    <a:pt x="107615" y="35640"/>
                    <a:pt x="103661" y="358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5" name="Google Shape;4525;p33"/>
            <p:cNvSpPr/>
            <p:nvPr/>
          </p:nvSpPr>
          <p:spPr>
            <a:xfrm>
              <a:off x="16893081" y="3577943"/>
              <a:ext cx="103085" cy="114468"/>
            </a:xfrm>
            <a:custGeom>
              <a:rect b="b" l="l" r="r" t="t"/>
              <a:pathLst>
                <a:path extrusionOk="0" h="114468" w="103085">
                  <a:moveTo>
                    <a:pt x="56503" y="2443"/>
                  </a:moveTo>
                  <a:cubicBezTo>
                    <a:pt x="55033" y="-862"/>
                    <a:pt x="49519" y="-766"/>
                    <a:pt x="48049" y="2443"/>
                  </a:cubicBezTo>
                  <a:cubicBezTo>
                    <a:pt x="27618" y="44911"/>
                    <a:pt x="41928" y="37282"/>
                    <a:pt x="4297" y="35825"/>
                  </a:cubicBezTo>
                  <a:cubicBezTo>
                    <a:pt x="343" y="35640"/>
                    <a:pt x="-1308" y="40686"/>
                    <a:pt x="1171" y="43344"/>
                  </a:cubicBezTo>
                  <a:cubicBezTo>
                    <a:pt x="27151" y="71019"/>
                    <a:pt x="26740" y="50088"/>
                    <a:pt x="6133" y="107996"/>
                  </a:cubicBezTo>
                  <a:cubicBezTo>
                    <a:pt x="4573" y="112306"/>
                    <a:pt x="10087" y="116066"/>
                    <a:pt x="13760" y="113773"/>
                  </a:cubicBezTo>
                  <a:cubicBezTo>
                    <a:pt x="26720" y="105978"/>
                    <a:pt x="39309" y="97723"/>
                    <a:pt x="51812" y="89287"/>
                  </a:cubicBezTo>
                  <a:cubicBezTo>
                    <a:pt x="60728" y="96622"/>
                    <a:pt x="69734" y="104051"/>
                    <a:pt x="78465" y="111756"/>
                  </a:cubicBezTo>
                  <a:cubicBezTo>
                    <a:pt x="82143" y="114965"/>
                    <a:pt x="87015" y="111756"/>
                    <a:pt x="86277" y="107260"/>
                  </a:cubicBezTo>
                  <a:cubicBezTo>
                    <a:pt x="84345" y="94970"/>
                    <a:pt x="81681" y="82684"/>
                    <a:pt x="78651" y="70579"/>
                  </a:cubicBezTo>
                  <a:cubicBezTo>
                    <a:pt x="89172" y="62994"/>
                    <a:pt x="97953" y="57027"/>
                    <a:pt x="103086" y="52466"/>
                  </a:cubicBezTo>
                  <a:cubicBezTo>
                    <a:pt x="99528" y="48856"/>
                    <a:pt x="95695" y="44941"/>
                    <a:pt x="91867" y="40616"/>
                  </a:cubicBezTo>
                  <a:cubicBezTo>
                    <a:pt x="88736" y="40461"/>
                    <a:pt x="85103" y="40386"/>
                    <a:pt x="80923" y="40391"/>
                  </a:cubicBezTo>
                  <a:cubicBezTo>
                    <a:pt x="64401" y="40406"/>
                    <a:pt x="75224" y="44956"/>
                    <a:pt x="56503" y="24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6" name="Google Shape;4526;p33"/>
            <p:cNvSpPr/>
            <p:nvPr/>
          </p:nvSpPr>
          <p:spPr>
            <a:xfrm>
              <a:off x="15793569" y="3187841"/>
              <a:ext cx="82344" cy="84435"/>
            </a:xfrm>
            <a:custGeom>
              <a:rect b="b" l="l" r="r" t="t"/>
              <a:pathLst>
                <a:path extrusionOk="0" h="84435" w="82344">
                  <a:moveTo>
                    <a:pt x="79069" y="29110"/>
                  </a:moveTo>
                  <a:cubicBezTo>
                    <a:pt x="43661" y="26227"/>
                    <a:pt x="57554" y="37086"/>
                    <a:pt x="40375" y="1691"/>
                  </a:cubicBezTo>
                  <a:cubicBezTo>
                    <a:pt x="38995" y="-1243"/>
                    <a:pt x="34951" y="39"/>
                    <a:pt x="34033" y="2517"/>
                  </a:cubicBezTo>
                  <a:cubicBezTo>
                    <a:pt x="21258" y="36775"/>
                    <a:pt x="31303" y="27448"/>
                    <a:pt x="2418" y="31774"/>
                  </a:cubicBezTo>
                  <a:cubicBezTo>
                    <a:pt x="-799" y="32224"/>
                    <a:pt x="-523" y="36535"/>
                    <a:pt x="1590" y="38002"/>
                  </a:cubicBezTo>
                  <a:cubicBezTo>
                    <a:pt x="21469" y="51434"/>
                    <a:pt x="19502" y="47043"/>
                    <a:pt x="17580" y="54327"/>
                  </a:cubicBezTo>
                  <a:cubicBezTo>
                    <a:pt x="14685" y="65251"/>
                    <a:pt x="7626" y="89987"/>
                    <a:pt x="16662" y="83309"/>
                  </a:cubicBezTo>
                  <a:cubicBezTo>
                    <a:pt x="47534" y="59869"/>
                    <a:pt x="36777" y="60846"/>
                    <a:pt x="62617" y="76520"/>
                  </a:cubicBezTo>
                  <a:cubicBezTo>
                    <a:pt x="71959" y="82258"/>
                    <a:pt x="64363" y="62022"/>
                    <a:pt x="60319" y="50202"/>
                  </a:cubicBezTo>
                  <a:cubicBezTo>
                    <a:pt x="70906" y="42352"/>
                    <a:pt x="90012" y="30047"/>
                    <a:pt x="79069" y="291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7" name="Google Shape;4527;p33"/>
            <p:cNvSpPr/>
            <p:nvPr/>
          </p:nvSpPr>
          <p:spPr>
            <a:xfrm>
              <a:off x="16009980" y="3577943"/>
              <a:ext cx="107961" cy="114468"/>
            </a:xfrm>
            <a:custGeom>
              <a:rect b="b" l="l" r="r" t="t"/>
              <a:pathLst>
                <a:path extrusionOk="0" h="114468" w="107961">
                  <a:moveTo>
                    <a:pt x="80923" y="40391"/>
                  </a:moveTo>
                  <a:cubicBezTo>
                    <a:pt x="64401" y="40406"/>
                    <a:pt x="75224" y="44956"/>
                    <a:pt x="56503" y="2443"/>
                  </a:cubicBezTo>
                  <a:cubicBezTo>
                    <a:pt x="55033" y="-862"/>
                    <a:pt x="49519" y="-766"/>
                    <a:pt x="48049" y="2443"/>
                  </a:cubicBezTo>
                  <a:cubicBezTo>
                    <a:pt x="27618" y="44911"/>
                    <a:pt x="41928" y="37282"/>
                    <a:pt x="4297" y="35825"/>
                  </a:cubicBezTo>
                  <a:cubicBezTo>
                    <a:pt x="343" y="35640"/>
                    <a:pt x="-1308" y="40686"/>
                    <a:pt x="1171" y="43344"/>
                  </a:cubicBezTo>
                  <a:cubicBezTo>
                    <a:pt x="27151" y="71019"/>
                    <a:pt x="26740" y="50088"/>
                    <a:pt x="6133" y="107996"/>
                  </a:cubicBezTo>
                  <a:cubicBezTo>
                    <a:pt x="4573" y="112306"/>
                    <a:pt x="10087" y="116066"/>
                    <a:pt x="13760" y="113773"/>
                  </a:cubicBezTo>
                  <a:cubicBezTo>
                    <a:pt x="26720" y="105978"/>
                    <a:pt x="39309" y="97723"/>
                    <a:pt x="51812" y="89287"/>
                  </a:cubicBezTo>
                  <a:cubicBezTo>
                    <a:pt x="60728" y="96622"/>
                    <a:pt x="69734" y="104051"/>
                    <a:pt x="78465" y="111756"/>
                  </a:cubicBezTo>
                  <a:cubicBezTo>
                    <a:pt x="82143" y="114965"/>
                    <a:pt x="87015" y="111756"/>
                    <a:pt x="86277" y="107260"/>
                  </a:cubicBezTo>
                  <a:cubicBezTo>
                    <a:pt x="84345" y="94970"/>
                    <a:pt x="81681" y="82684"/>
                    <a:pt x="78650" y="70579"/>
                  </a:cubicBezTo>
                  <a:cubicBezTo>
                    <a:pt x="108805" y="48836"/>
                    <a:pt x="124801" y="40346"/>
                    <a:pt x="80923" y="403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8" name="Google Shape;4528;p33"/>
            <p:cNvSpPr/>
            <p:nvPr/>
          </p:nvSpPr>
          <p:spPr>
            <a:xfrm>
              <a:off x="15154227" y="3342255"/>
              <a:ext cx="143373" cy="152334"/>
            </a:xfrm>
            <a:custGeom>
              <a:rect b="b" l="l" r="r" t="t"/>
              <a:pathLst>
                <a:path extrusionOk="0" h="152334" w="143373">
                  <a:moveTo>
                    <a:pt x="1226" y="60651"/>
                  </a:moveTo>
                  <a:cubicBezTo>
                    <a:pt x="-4714" y="95265"/>
                    <a:pt x="11547" y="125668"/>
                    <a:pt x="36675" y="142870"/>
                  </a:cubicBezTo>
                  <a:cubicBezTo>
                    <a:pt x="82820" y="174460"/>
                    <a:pt x="158122" y="122174"/>
                    <a:pt x="140847" y="56911"/>
                  </a:cubicBezTo>
                  <a:cubicBezTo>
                    <a:pt x="124023" y="-6644"/>
                    <a:pt x="17106" y="-31816"/>
                    <a:pt x="1226" y="60651"/>
                  </a:cubicBezTo>
                  <a:close/>
                  <a:moveTo>
                    <a:pt x="29008" y="95670"/>
                  </a:moveTo>
                  <a:cubicBezTo>
                    <a:pt x="2195" y="22192"/>
                    <a:pt x="118850" y="-6534"/>
                    <a:pt x="123687" y="71234"/>
                  </a:cubicBezTo>
                  <a:cubicBezTo>
                    <a:pt x="127305" y="129333"/>
                    <a:pt x="48425" y="148878"/>
                    <a:pt x="29008" y="956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9" name="Google Shape;4529;p33"/>
            <p:cNvSpPr/>
            <p:nvPr/>
          </p:nvSpPr>
          <p:spPr>
            <a:xfrm>
              <a:off x="16037347" y="3342255"/>
              <a:ext cx="143375" cy="152334"/>
            </a:xfrm>
            <a:custGeom>
              <a:rect b="b" l="l" r="r" t="t"/>
              <a:pathLst>
                <a:path extrusionOk="0" h="152334" w="143375">
                  <a:moveTo>
                    <a:pt x="1228" y="60651"/>
                  </a:moveTo>
                  <a:cubicBezTo>
                    <a:pt x="-4718" y="95265"/>
                    <a:pt x="11544" y="125668"/>
                    <a:pt x="36676" y="142870"/>
                  </a:cubicBezTo>
                  <a:cubicBezTo>
                    <a:pt x="82822" y="174460"/>
                    <a:pt x="158124" y="122174"/>
                    <a:pt x="140849" y="56911"/>
                  </a:cubicBezTo>
                  <a:cubicBezTo>
                    <a:pt x="124025" y="-6644"/>
                    <a:pt x="17108" y="-31816"/>
                    <a:pt x="1228" y="60651"/>
                  </a:cubicBezTo>
                  <a:close/>
                  <a:moveTo>
                    <a:pt x="29005" y="95670"/>
                  </a:moveTo>
                  <a:cubicBezTo>
                    <a:pt x="2191" y="22192"/>
                    <a:pt x="118852" y="-6534"/>
                    <a:pt x="123684" y="71234"/>
                  </a:cubicBezTo>
                  <a:cubicBezTo>
                    <a:pt x="127302" y="129333"/>
                    <a:pt x="48422" y="148878"/>
                    <a:pt x="29005" y="956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0" name="Google Shape;4530;p33"/>
            <p:cNvSpPr/>
            <p:nvPr/>
          </p:nvSpPr>
          <p:spPr>
            <a:xfrm>
              <a:off x="15656788" y="3503179"/>
              <a:ext cx="82348" cy="84435"/>
            </a:xfrm>
            <a:custGeom>
              <a:rect b="b" l="l" r="r" t="t"/>
              <a:pathLst>
                <a:path extrusionOk="0" h="84435" w="82348">
                  <a:moveTo>
                    <a:pt x="79927" y="31774"/>
                  </a:moveTo>
                  <a:cubicBezTo>
                    <a:pt x="51042" y="27448"/>
                    <a:pt x="61087" y="36775"/>
                    <a:pt x="48312" y="2517"/>
                  </a:cubicBezTo>
                  <a:cubicBezTo>
                    <a:pt x="47394" y="39"/>
                    <a:pt x="43350" y="-1243"/>
                    <a:pt x="41970" y="1691"/>
                  </a:cubicBezTo>
                  <a:cubicBezTo>
                    <a:pt x="24791" y="37086"/>
                    <a:pt x="38684" y="26227"/>
                    <a:pt x="3276" y="29110"/>
                  </a:cubicBezTo>
                  <a:cubicBezTo>
                    <a:pt x="-7667" y="30047"/>
                    <a:pt x="11439" y="42352"/>
                    <a:pt x="22026" y="50202"/>
                  </a:cubicBezTo>
                  <a:cubicBezTo>
                    <a:pt x="17982" y="62022"/>
                    <a:pt x="10385" y="82258"/>
                    <a:pt x="19728" y="76520"/>
                  </a:cubicBezTo>
                  <a:cubicBezTo>
                    <a:pt x="45568" y="60846"/>
                    <a:pt x="34811" y="59869"/>
                    <a:pt x="65683" y="83309"/>
                  </a:cubicBezTo>
                  <a:cubicBezTo>
                    <a:pt x="74719" y="89987"/>
                    <a:pt x="67660" y="65251"/>
                    <a:pt x="64765" y="54327"/>
                  </a:cubicBezTo>
                  <a:cubicBezTo>
                    <a:pt x="62843" y="47043"/>
                    <a:pt x="60881" y="51434"/>
                    <a:pt x="80755" y="38002"/>
                  </a:cubicBezTo>
                  <a:cubicBezTo>
                    <a:pt x="82873" y="36535"/>
                    <a:pt x="83149" y="32224"/>
                    <a:pt x="79927" y="317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1" name="Google Shape;4531;p33"/>
            <p:cNvSpPr/>
            <p:nvPr/>
          </p:nvSpPr>
          <p:spPr>
            <a:xfrm>
              <a:off x="15351983" y="3026921"/>
              <a:ext cx="143375" cy="152334"/>
            </a:xfrm>
            <a:custGeom>
              <a:rect b="b" l="l" r="r" t="t"/>
              <a:pathLst>
                <a:path extrusionOk="0" h="152334" w="143375">
                  <a:moveTo>
                    <a:pt x="106699" y="142870"/>
                  </a:moveTo>
                  <a:cubicBezTo>
                    <a:pt x="131832" y="125668"/>
                    <a:pt x="148093" y="95260"/>
                    <a:pt x="142148" y="60651"/>
                  </a:cubicBezTo>
                  <a:cubicBezTo>
                    <a:pt x="126267" y="-31816"/>
                    <a:pt x="19350" y="-6644"/>
                    <a:pt x="2527" y="56911"/>
                  </a:cubicBezTo>
                  <a:cubicBezTo>
                    <a:pt x="-14748" y="122174"/>
                    <a:pt x="60554" y="174460"/>
                    <a:pt x="106699" y="142870"/>
                  </a:cubicBezTo>
                  <a:close/>
                  <a:moveTo>
                    <a:pt x="19687" y="71234"/>
                  </a:moveTo>
                  <a:cubicBezTo>
                    <a:pt x="24523" y="-6539"/>
                    <a:pt x="141184" y="22187"/>
                    <a:pt x="114366" y="95670"/>
                  </a:cubicBezTo>
                  <a:cubicBezTo>
                    <a:pt x="94949" y="148878"/>
                    <a:pt x="16069" y="129333"/>
                    <a:pt x="19687" y="712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2" name="Google Shape;4532;p33"/>
            <p:cNvSpPr/>
            <p:nvPr/>
          </p:nvSpPr>
          <p:spPr>
            <a:xfrm>
              <a:off x="14558931" y="3658524"/>
              <a:ext cx="53314" cy="131601"/>
            </a:xfrm>
            <a:custGeom>
              <a:rect b="b" l="l" r="r" t="t"/>
              <a:pathLst>
                <a:path extrusionOk="0" h="131601" w="53314">
                  <a:moveTo>
                    <a:pt x="52086" y="59721"/>
                  </a:moveTo>
                  <a:cubicBezTo>
                    <a:pt x="45654" y="22258"/>
                    <a:pt x="24274" y="4115"/>
                    <a:pt x="0" y="0"/>
                  </a:cubicBezTo>
                  <a:cubicBezTo>
                    <a:pt x="7125" y="10709"/>
                    <a:pt x="17120" y="19380"/>
                    <a:pt x="22558" y="32026"/>
                  </a:cubicBezTo>
                  <a:cubicBezTo>
                    <a:pt x="21118" y="36461"/>
                    <a:pt x="19799" y="40651"/>
                    <a:pt x="18540" y="44712"/>
                  </a:cubicBezTo>
                  <a:cubicBezTo>
                    <a:pt x="28033" y="56927"/>
                    <a:pt x="31851" y="74064"/>
                    <a:pt x="24300" y="94745"/>
                  </a:cubicBezTo>
                  <a:cubicBezTo>
                    <a:pt x="20612" y="104853"/>
                    <a:pt x="14766" y="112322"/>
                    <a:pt x="7757" y="117413"/>
                  </a:cubicBezTo>
                  <a:cubicBezTo>
                    <a:pt x="11008" y="125589"/>
                    <a:pt x="18038" y="129649"/>
                    <a:pt x="29046" y="131601"/>
                  </a:cubicBezTo>
                  <a:cubicBezTo>
                    <a:pt x="46813" y="113829"/>
                    <a:pt x="56983" y="88207"/>
                    <a:pt x="52086" y="597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3" name="Google Shape;4533;p33"/>
            <p:cNvSpPr/>
            <p:nvPr/>
          </p:nvSpPr>
          <p:spPr>
            <a:xfrm>
              <a:off x="16235097" y="3657594"/>
              <a:ext cx="143373" cy="140496"/>
            </a:xfrm>
            <a:custGeom>
              <a:rect b="b" l="l" r="r" t="t"/>
              <a:pathLst>
                <a:path extrusionOk="0" h="140496" w="143373">
                  <a:moveTo>
                    <a:pt x="142146" y="60651"/>
                  </a:moveTo>
                  <a:cubicBezTo>
                    <a:pt x="126266" y="-31816"/>
                    <a:pt x="19349" y="-6644"/>
                    <a:pt x="2526" y="56911"/>
                  </a:cubicBezTo>
                  <a:cubicBezTo>
                    <a:pt x="-6882" y="92446"/>
                    <a:pt x="11181" y="124101"/>
                    <a:pt x="37021" y="140497"/>
                  </a:cubicBezTo>
                  <a:cubicBezTo>
                    <a:pt x="62153" y="140076"/>
                    <a:pt x="87060" y="139651"/>
                    <a:pt x="111640" y="139210"/>
                  </a:cubicBezTo>
                  <a:cubicBezTo>
                    <a:pt x="133913" y="121548"/>
                    <a:pt x="147691" y="92932"/>
                    <a:pt x="142146" y="60651"/>
                  </a:cubicBezTo>
                  <a:close/>
                  <a:moveTo>
                    <a:pt x="114365" y="95670"/>
                  </a:moveTo>
                  <a:cubicBezTo>
                    <a:pt x="94947" y="148878"/>
                    <a:pt x="16068" y="129333"/>
                    <a:pt x="19685" y="71234"/>
                  </a:cubicBezTo>
                  <a:cubicBezTo>
                    <a:pt x="24522" y="-6539"/>
                    <a:pt x="141183" y="22187"/>
                    <a:pt x="114365" y="956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4" name="Google Shape;4534;p33"/>
            <p:cNvSpPr/>
            <p:nvPr/>
          </p:nvSpPr>
          <p:spPr>
            <a:xfrm>
              <a:off x="15126861" y="3577943"/>
              <a:ext cx="107961" cy="114468"/>
            </a:xfrm>
            <a:custGeom>
              <a:rect b="b" l="l" r="r" t="t"/>
              <a:pathLst>
                <a:path extrusionOk="0" h="114468" w="107961">
                  <a:moveTo>
                    <a:pt x="80923" y="40391"/>
                  </a:moveTo>
                  <a:cubicBezTo>
                    <a:pt x="64401" y="40406"/>
                    <a:pt x="75224" y="44956"/>
                    <a:pt x="56503" y="2443"/>
                  </a:cubicBezTo>
                  <a:cubicBezTo>
                    <a:pt x="55033" y="-862"/>
                    <a:pt x="49519" y="-766"/>
                    <a:pt x="48049" y="2443"/>
                  </a:cubicBezTo>
                  <a:cubicBezTo>
                    <a:pt x="27618" y="44911"/>
                    <a:pt x="41928" y="37282"/>
                    <a:pt x="4297" y="35825"/>
                  </a:cubicBezTo>
                  <a:cubicBezTo>
                    <a:pt x="343" y="35640"/>
                    <a:pt x="-1308" y="40686"/>
                    <a:pt x="1171" y="43344"/>
                  </a:cubicBezTo>
                  <a:cubicBezTo>
                    <a:pt x="27151" y="71019"/>
                    <a:pt x="26740" y="50088"/>
                    <a:pt x="6133" y="107996"/>
                  </a:cubicBezTo>
                  <a:cubicBezTo>
                    <a:pt x="4573" y="112306"/>
                    <a:pt x="10087" y="116066"/>
                    <a:pt x="13760" y="113773"/>
                  </a:cubicBezTo>
                  <a:cubicBezTo>
                    <a:pt x="26720" y="105978"/>
                    <a:pt x="39309" y="97723"/>
                    <a:pt x="51812" y="89287"/>
                  </a:cubicBezTo>
                  <a:cubicBezTo>
                    <a:pt x="60728" y="96622"/>
                    <a:pt x="69734" y="104051"/>
                    <a:pt x="78465" y="111756"/>
                  </a:cubicBezTo>
                  <a:cubicBezTo>
                    <a:pt x="82143" y="114965"/>
                    <a:pt x="87015" y="111756"/>
                    <a:pt x="86277" y="107260"/>
                  </a:cubicBezTo>
                  <a:cubicBezTo>
                    <a:pt x="84345" y="94970"/>
                    <a:pt x="81681" y="82684"/>
                    <a:pt x="78651" y="70579"/>
                  </a:cubicBezTo>
                  <a:cubicBezTo>
                    <a:pt x="108805" y="48836"/>
                    <a:pt x="124801" y="40346"/>
                    <a:pt x="80923" y="403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5" name="Google Shape;4535;p33"/>
            <p:cNvSpPr/>
            <p:nvPr/>
          </p:nvSpPr>
          <p:spPr>
            <a:xfrm>
              <a:off x="15351984" y="3657594"/>
              <a:ext cx="143374" cy="145343"/>
            </a:xfrm>
            <a:custGeom>
              <a:rect b="b" l="l" r="r" t="t"/>
              <a:pathLst>
                <a:path extrusionOk="0" h="145343" w="143374">
                  <a:moveTo>
                    <a:pt x="142147" y="60651"/>
                  </a:moveTo>
                  <a:cubicBezTo>
                    <a:pt x="126266" y="-31816"/>
                    <a:pt x="19349" y="-6644"/>
                    <a:pt x="2526" y="56911"/>
                  </a:cubicBezTo>
                  <a:cubicBezTo>
                    <a:pt x="-7675" y="95455"/>
                    <a:pt x="14417" y="129458"/>
                    <a:pt x="43719" y="144342"/>
                  </a:cubicBezTo>
                  <a:cubicBezTo>
                    <a:pt x="62600" y="144732"/>
                    <a:pt x="82298" y="145063"/>
                    <a:pt x="102689" y="145343"/>
                  </a:cubicBezTo>
                  <a:cubicBezTo>
                    <a:pt x="104044" y="144577"/>
                    <a:pt x="105389" y="143771"/>
                    <a:pt x="106698" y="142870"/>
                  </a:cubicBezTo>
                  <a:cubicBezTo>
                    <a:pt x="131831" y="125668"/>
                    <a:pt x="148092" y="95260"/>
                    <a:pt x="142147" y="60651"/>
                  </a:cubicBezTo>
                  <a:close/>
                  <a:moveTo>
                    <a:pt x="19686" y="71234"/>
                  </a:moveTo>
                  <a:cubicBezTo>
                    <a:pt x="24522" y="-6539"/>
                    <a:pt x="141183" y="22187"/>
                    <a:pt x="114365" y="95670"/>
                  </a:cubicBezTo>
                  <a:cubicBezTo>
                    <a:pt x="94947" y="148878"/>
                    <a:pt x="16068" y="129333"/>
                    <a:pt x="19686" y="712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6" name="Google Shape;4536;p33"/>
            <p:cNvSpPr/>
            <p:nvPr/>
          </p:nvSpPr>
          <p:spPr>
            <a:xfrm>
              <a:off x="14910450" y="3187841"/>
              <a:ext cx="82345" cy="84435"/>
            </a:xfrm>
            <a:custGeom>
              <a:rect b="b" l="l" r="r" t="t"/>
              <a:pathLst>
                <a:path extrusionOk="0" h="84435" w="82345">
                  <a:moveTo>
                    <a:pt x="79069" y="29110"/>
                  </a:moveTo>
                  <a:cubicBezTo>
                    <a:pt x="43661" y="26227"/>
                    <a:pt x="57554" y="37086"/>
                    <a:pt x="40375" y="1691"/>
                  </a:cubicBezTo>
                  <a:cubicBezTo>
                    <a:pt x="38995" y="-1243"/>
                    <a:pt x="34951" y="39"/>
                    <a:pt x="34033" y="2517"/>
                  </a:cubicBezTo>
                  <a:cubicBezTo>
                    <a:pt x="21258" y="36775"/>
                    <a:pt x="31303" y="27448"/>
                    <a:pt x="2418" y="31774"/>
                  </a:cubicBezTo>
                  <a:cubicBezTo>
                    <a:pt x="-799" y="32224"/>
                    <a:pt x="-523" y="36535"/>
                    <a:pt x="1590" y="38002"/>
                  </a:cubicBezTo>
                  <a:cubicBezTo>
                    <a:pt x="21464" y="51434"/>
                    <a:pt x="19502" y="47043"/>
                    <a:pt x="17580" y="54327"/>
                  </a:cubicBezTo>
                  <a:cubicBezTo>
                    <a:pt x="14685" y="65251"/>
                    <a:pt x="7626" y="89987"/>
                    <a:pt x="16662" y="83309"/>
                  </a:cubicBezTo>
                  <a:cubicBezTo>
                    <a:pt x="47535" y="59869"/>
                    <a:pt x="36777" y="60846"/>
                    <a:pt x="62617" y="76520"/>
                  </a:cubicBezTo>
                  <a:cubicBezTo>
                    <a:pt x="71960" y="82258"/>
                    <a:pt x="64363" y="62022"/>
                    <a:pt x="60319" y="50202"/>
                  </a:cubicBezTo>
                  <a:cubicBezTo>
                    <a:pt x="70906" y="42352"/>
                    <a:pt x="90012" y="30047"/>
                    <a:pt x="79069" y="291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7" name="Google Shape;4537;p33"/>
            <p:cNvSpPr/>
            <p:nvPr/>
          </p:nvSpPr>
          <p:spPr>
            <a:xfrm>
              <a:off x="14773673" y="3503179"/>
              <a:ext cx="82348" cy="84435"/>
            </a:xfrm>
            <a:custGeom>
              <a:rect b="b" l="l" r="r" t="t"/>
              <a:pathLst>
                <a:path extrusionOk="0" h="84435" w="82348">
                  <a:moveTo>
                    <a:pt x="79927" y="31774"/>
                  </a:moveTo>
                  <a:cubicBezTo>
                    <a:pt x="51042" y="27448"/>
                    <a:pt x="61087" y="36775"/>
                    <a:pt x="48313" y="2517"/>
                  </a:cubicBezTo>
                  <a:cubicBezTo>
                    <a:pt x="47394" y="39"/>
                    <a:pt x="43350" y="-1243"/>
                    <a:pt x="41970" y="1691"/>
                  </a:cubicBezTo>
                  <a:cubicBezTo>
                    <a:pt x="24791" y="37086"/>
                    <a:pt x="38684" y="26227"/>
                    <a:pt x="3276" y="29110"/>
                  </a:cubicBezTo>
                  <a:cubicBezTo>
                    <a:pt x="-7667" y="30047"/>
                    <a:pt x="11439" y="42352"/>
                    <a:pt x="22026" y="50202"/>
                  </a:cubicBezTo>
                  <a:cubicBezTo>
                    <a:pt x="17982" y="62022"/>
                    <a:pt x="10386" y="82258"/>
                    <a:pt x="19728" y="76520"/>
                  </a:cubicBezTo>
                  <a:cubicBezTo>
                    <a:pt x="45568" y="60846"/>
                    <a:pt x="34811" y="59869"/>
                    <a:pt x="65683" y="83309"/>
                  </a:cubicBezTo>
                  <a:cubicBezTo>
                    <a:pt x="74719" y="89987"/>
                    <a:pt x="67660" y="65251"/>
                    <a:pt x="64765" y="54327"/>
                  </a:cubicBezTo>
                  <a:cubicBezTo>
                    <a:pt x="62843" y="47043"/>
                    <a:pt x="60881" y="51434"/>
                    <a:pt x="80755" y="38002"/>
                  </a:cubicBezTo>
                  <a:cubicBezTo>
                    <a:pt x="82873" y="36535"/>
                    <a:pt x="83149" y="32224"/>
                    <a:pt x="79927" y="317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541" name="Shape 4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2" name="Google Shape;4542;p3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43" name="Google Shape;4543;p34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544" name="Google Shape;4544;p34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4545" name="Google Shape;4545;p34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4546" name="Google Shape;4546;p34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547" name="Google Shape;4547;p34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548" name="Google Shape;4548;p34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4549" name="Google Shape;4549;p34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550" name="Google Shape;4550;p34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551" name="Google Shape;4551;p34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4552" name="Google Shape;4552;p34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553" name="Google Shape;4553;p34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554" name="Google Shape;4554;p34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4555" name="Google Shape;4555;p34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556" name="Google Shape;4556;p34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8" name="Google Shape;1238;p14"/>
          <p:cNvGrpSpPr/>
          <p:nvPr/>
        </p:nvGrpSpPr>
        <p:grpSpPr>
          <a:xfrm rot="426648">
            <a:off x="-165301" y="449918"/>
            <a:ext cx="3826582" cy="5145623"/>
            <a:chOff x="-331069" y="899320"/>
            <a:chExt cx="7652460" cy="10290553"/>
          </a:xfrm>
        </p:grpSpPr>
        <p:sp>
          <p:nvSpPr>
            <p:cNvPr id="1239" name="Google Shape;1239;p14"/>
            <p:cNvSpPr/>
            <p:nvPr/>
          </p:nvSpPr>
          <p:spPr>
            <a:xfrm>
              <a:off x="-322887" y="899320"/>
              <a:ext cx="7644278" cy="10290553"/>
            </a:xfrm>
            <a:custGeom>
              <a:rect b="b" l="l" r="r" t="t"/>
              <a:pathLst>
                <a:path extrusionOk="0" h="10290553" w="7644278">
                  <a:moveTo>
                    <a:pt x="7601410" y="9918006"/>
                  </a:moveTo>
                  <a:cubicBezTo>
                    <a:pt x="7586743" y="9668543"/>
                    <a:pt x="7626322" y="9375283"/>
                    <a:pt x="7610009" y="9071403"/>
                  </a:cubicBezTo>
                  <a:cubicBezTo>
                    <a:pt x="7569957" y="8367716"/>
                    <a:pt x="7592812" y="8878929"/>
                    <a:pt x="7592812" y="8185347"/>
                  </a:cubicBezTo>
                  <a:cubicBezTo>
                    <a:pt x="7594355" y="7404048"/>
                    <a:pt x="7489668" y="6909300"/>
                    <a:pt x="7526799" y="5646445"/>
                  </a:cubicBezTo>
                  <a:cubicBezTo>
                    <a:pt x="7540664" y="5350509"/>
                    <a:pt x="7546136" y="5506906"/>
                    <a:pt x="7506105" y="4801180"/>
                  </a:cubicBezTo>
                  <a:cubicBezTo>
                    <a:pt x="7436698" y="3801248"/>
                    <a:pt x="7429972" y="12869"/>
                    <a:pt x="7355710" y="11037"/>
                  </a:cubicBezTo>
                  <a:cubicBezTo>
                    <a:pt x="6727574" y="-6251"/>
                    <a:pt x="6004523" y="24333"/>
                    <a:pt x="6008432" y="24333"/>
                  </a:cubicBezTo>
                  <a:cubicBezTo>
                    <a:pt x="5299863" y="24333"/>
                    <a:pt x="5956367" y="-45252"/>
                    <a:pt x="5092404" y="50924"/>
                  </a:cubicBezTo>
                  <a:cubicBezTo>
                    <a:pt x="4708405" y="93465"/>
                    <a:pt x="3761521" y="40736"/>
                    <a:pt x="3716985" y="38060"/>
                  </a:cubicBezTo>
                  <a:cubicBezTo>
                    <a:pt x="3681438" y="40715"/>
                    <a:pt x="2883385" y="103220"/>
                    <a:pt x="2800566" y="96120"/>
                  </a:cubicBezTo>
                  <a:cubicBezTo>
                    <a:pt x="1983671" y="26473"/>
                    <a:pt x="413114" y="133742"/>
                    <a:pt x="510662" y="126291"/>
                  </a:cubicBezTo>
                  <a:cubicBezTo>
                    <a:pt x="485277" y="126291"/>
                    <a:pt x="70422" y="118306"/>
                    <a:pt x="74330" y="118759"/>
                  </a:cubicBezTo>
                  <a:cubicBezTo>
                    <a:pt x="71697" y="118759"/>
                    <a:pt x="69640" y="1349878"/>
                    <a:pt x="69640" y="2254766"/>
                  </a:cubicBezTo>
                  <a:cubicBezTo>
                    <a:pt x="69558" y="2256289"/>
                    <a:pt x="21072" y="2990272"/>
                    <a:pt x="16896" y="3321648"/>
                  </a:cubicBezTo>
                  <a:cubicBezTo>
                    <a:pt x="16896" y="3363324"/>
                    <a:pt x="68467" y="3852104"/>
                    <a:pt x="61823" y="3916935"/>
                  </a:cubicBezTo>
                  <a:cubicBezTo>
                    <a:pt x="-25234" y="4780414"/>
                    <a:pt x="109363" y="5632080"/>
                    <a:pt x="29403" y="7353851"/>
                  </a:cubicBezTo>
                  <a:cubicBezTo>
                    <a:pt x="-2215" y="7970439"/>
                    <a:pt x="40265" y="7878689"/>
                    <a:pt x="29794" y="8199116"/>
                  </a:cubicBezTo>
                  <a:cubicBezTo>
                    <a:pt x="-22847" y="9653765"/>
                    <a:pt x="6364" y="8900457"/>
                    <a:pt x="25885" y="9839119"/>
                  </a:cubicBezTo>
                  <a:cubicBezTo>
                    <a:pt x="34443" y="10239256"/>
                    <a:pt x="18110" y="10256647"/>
                    <a:pt x="43844" y="10257100"/>
                  </a:cubicBezTo>
                  <a:cubicBezTo>
                    <a:pt x="1692262" y="10282270"/>
                    <a:pt x="3106766" y="10297747"/>
                    <a:pt x="5249793" y="10259755"/>
                  </a:cubicBezTo>
                  <a:cubicBezTo>
                    <a:pt x="6100199" y="10243352"/>
                    <a:pt x="6112315" y="10296986"/>
                    <a:pt x="6203322" y="10289906"/>
                  </a:cubicBezTo>
                  <a:cubicBezTo>
                    <a:pt x="7934228" y="10157796"/>
                    <a:pt x="7640865" y="10504422"/>
                    <a:pt x="7601410" y="9918006"/>
                  </a:cubicBezTo>
                  <a:close/>
                  <a:moveTo>
                    <a:pt x="414184" y="1158597"/>
                  </a:moveTo>
                  <a:cubicBezTo>
                    <a:pt x="341918" y="1129351"/>
                    <a:pt x="303635" y="1031838"/>
                    <a:pt x="334883" y="952478"/>
                  </a:cubicBezTo>
                  <a:cubicBezTo>
                    <a:pt x="387236" y="818165"/>
                    <a:pt x="567315" y="832366"/>
                    <a:pt x="614175" y="962233"/>
                  </a:cubicBezTo>
                  <a:cubicBezTo>
                    <a:pt x="660275" y="1073062"/>
                    <a:pt x="547381" y="1213116"/>
                    <a:pt x="414184" y="1158597"/>
                  </a:cubicBezTo>
                  <a:close/>
                  <a:moveTo>
                    <a:pt x="400504" y="2000775"/>
                  </a:moveTo>
                  <a:cubicBezTo>
                    <a:pt x="342700" y="1969738"/>
                    <a:pt x="312604" y="1892621"/>
                    <a:pt x="329411" y="1823037"/>
                  </a:cubicBezTo>
                  <a:cubicBezTo>
                    <a:pt x="366521" y="1671004"/>
                    <a:pt x="564970" y="1670551"/>
                    <a:pt x="615739" y="1811511"/>
                  </a:cubicBezTo>
                  <a:cubicBezTo>
                    <a:pt x="664965" y="1929400"/>
                    <a:pt x="535286" y="2073467"/>
                    <a:pt x="400504" y="2000775"/>
                  </a:cubicBezTo>
                  <a:close/>
                  <a:moveTo>
                    <a:pt x="417311" y="2857565"/>
                  </a:moveTo>
                  <a:cubicBezTo>
                    <a:pt x="345045" y="2828319"/>
                    <a:pt x="306762" y="2731691"/>
                    <a:pt x="337619" y="2651898"/>
                  </a:cubicBezTo>
                  <a:cubicBezTo>
                    <a:pt x="389581" y="2516701"/>
                    <a:pt x="570832" y="2531334"/>
                    <a:pt x="617302" y="2661201"/>
                  </a:cubicBezTo>
                  <a:cubicBezTo>
                    <a:pt x="663793" y="2772462"/>
                    <a:pt x="550117" y="2911631"/>
                    <a:pt x="417311" y="2857565"/>
                  </a:cubicBezTo>
                  <a:close/>
                  <a:moveTo>
                    <a:pt x="419265" y="3707255"/>
                  </a:moveTo>
                  <a:cubicBezTo>
                    <a:pt x="346999" y="3678009"/>
                    <a:pt x="308716" y="3581381"/>
                    <a:pt x="339573" y="3502041"/>
                  </a:cubicBezTo>
                  <a:cubicBezTo>
                    <a:pt x="391535" y="3366411"/>
                    <a:pt x="572787" y="3381045"/>
                    <a:pt x="619257" y="3510911"/>
                  </a:cubicBezTo>
                  <a:cubicBezTo>
                    <a:pt x="666138" y="3623037"/>
                    <a:pt x="550899" y="3760889"/>
                    <a:pt x="419265" y="3707255"/>
                  </a:cubicBezTo>
                  <a:close/>
                  <a:moveTo>
                    <a:pt x="334492" y="4372127"/>
                  </a:moveTo>
                  <a:cubicBezTo>
                    <a:pt x="371602" y="4220094"/>
                    <a:pt x="570051" y="4219209"/>
                    <a:pt x="620820" y="4360601"/>
                  </a:cubicBezTo>
                  <a:cubicBezTo>
                    <a:pt x="723161" y="4605722"/>
                    <a:pt x="266525" y="4651823"/>
                    <a:pt x="334492" y="4372127"/>
                  </a:cubicBezTo>
                  <a:close/>
                  <a:moveTo>
                    <a:pt x="336446" y="5221384"/>
                  </a:moveTo>
                  <a:cubicBezTo>
                    <a:pt x="373556" y="5069804"/>
                    <a:pt x="571614" y="5068014"/>
                    <a:pt x="622774" y="5209859"/>
                  </a:cubicBezTo>
                  <a:cubicBezTo>
                    <a:pt x="725506" y="5456296"/>
                    <a:pt x="268870" y="5501081"/>
                    <a:pt x="336446" y="5221384"/>
                  </a:cubicBezTo>
                  <a:close/>
                  <a:moveTo>
                    <a:pt x="424346" y="6255912"/>
                  </a:moveTo>
                  <a:cubicBezTo>
                    <a:pt x="352080" y="6226667"/>
                    <a:pt x="313797" y="6130038"/>
                    <a:pt x="344654" y="6050699"/>
                  </a:cubicBezTo>
                  <a:cubicBezTo>
                    <a:pt x="396616" y="5915069"/>
                    <a:pt x="577868" y="5929703"/>
                    <a:pt x="624338" y="6059569"/>
                  </a:cubicBezTo>
                  <a:cubicBezTo>
                    <a:pt x="670828" y="6171263"/>
                    <a:pt x="556371" y="6309547"/>
                    <a:pt x="424346" y="6255912"/>
                  </a:cubicBezTo>
                  <a:close/>
                  <a:moveTo>
                    <a:pt x="339573" y="6920784"/>
                  </a:moveTo>
                  <a:cubicBezTo>
                    <a:pt x="376683" y="6768299"/>
                    <a:pt x="575132" y="6768299"/>
                    <a:pt x="625901" y="6909259"/>
                  </a:cubicBezTo>
                  <a:cubicBezTo>
                    <a:pt x="728242" y="7154379"/>
                    <a:pt x="271606" y="7200481"/>
                    <a:pt x="339573" y="6920784"/>
                  </a:cubicBezTo>
                  <a:close/>
                  <a:moveTo>
                    <a:pt x="412621" y="7947780"/>
                  </a:moveTo>
                  <a:cubicBezTo>
                    <a:pt x="354816" y="7916744"/>
                    <a:pt x="324721" y="7839626"/>
                    <a:pt x="341527" y="7770041"/>
                  </a:cubicBezTo>
                  <a:cubicBezTo>
                    <a:pt x="378637" y="7618009"/>
                    <a:pt x="577086" y="7617556"/>
                    <a:pt x="627855" y="7758516"/>
                  </a:cubicBezTo>
                  <a:cubicBezTo>
                    <a:pt x="677082" y="7876425"/>
                    <a:pt x="547772" y="8020472"/>
                    <a:pt x="412621" y="7947780"/>
                  </a:cubicBezTo>
                  <a:close/>
                  <a:moveTo>
                    <a:pt x="429407" y="8804570"/>
                  </a:moveTo>
                  <a:cubicBezTo>
                    <a:pt x="357141" y="8775324"/>
                    <a:pt x="318858" y="8678696"/>
                    <a:pt x="349714" y="8599356"/>
                  </a:cubicBezTo>
                  <a:cubicBezTo>
                    <a:pt x="401677" y="8463727"/>
                    <a:pt x="582928" y="8478360"/>
                    <a:pt x="629398" y="8608226"/>
                  </a:cubicBezTo>
                  <a:cubicBezTo>
                    <a:pt x="675909" y="8719920"/>
                    <a:pt x="561452" y="8858204"/>
                    <a:pt x="429407" y="8804570"/>
                  </a:cubicBezTo>
                  <a:close/>
                  <a:moveTo>
                    <a:pt x="430970" y="9654280"/>
                  </a:moveTo>
                  <a:cubicBezTo>
                    <a:pt x="278230" y="9592228"/>
                    <a:pt x="329411" y="9324057"/>
                    <a:pt x="512226" y="9355093"/>
                  </a:cubicBezTo>
                  <a:cubicBezTo>
                    <a:pt x="733714" y="9393641"/>
                    <a:pt x="639972" y="9739383"/>
                    <a:pt x="430970" y="96542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0" name="Google Shape;1240;p14"/>
            <p:cNvGrpSpPr/>
            <p:nvPr/>
          </p:nvGrpSpPr>
          <p:grpSpPr>
            <a:xfrm>
              <a:off x="-331069" y="1435669"/>
              <a:ext cx="7621939" cy="9381655"/>
              <a:chOff x="-331069" y="1435669"/>
              <a:chExt cx="7621939" cy="9381655"/>
            </a:xfrm>
          </p:grpSpPr>
          <p:sp>
            <p:nvSpPr>
              <p:cNvPr id="1241" name="Google Shape;1241;p14"/>
              <p:cNvSpPr/>
              <p:nvPr/>
            </p:nvSpPr>
            <p:spPr>
              <a:xfrm>
                <a:off x="-261717" y="1435669"/>
                <a:ext cx="7342972" cy="74399"/>
              </a:xfrm>
              <a:custGeom>
                <a:rect b="b" l="l" r="r" t="t"/>
                <a:pathLst>
                  <a:path extrusionOk="0" h="74399" w="7342972">
                    <a:moveTo>
                      <a:pt x="7339446" y="74400"/>
                    </a:moveTo>
                    <a:cubicBezTo>
                      <a:pt x="7337471" y="74420"/>
                      <a:pt x="13016" y="49599"/>
                      <a:pt x="10424" y="49579"/>
                    </a:cubicBezTo>
                    <a:cubicBezTo>
                      <a:pt x="10424" y="-25892"/>
                      <a:pt x="-518108" y="267"/>
                      <a:pt x="5951931" y="27413"/>
                    </a:cubicBezTo>
                    <a:cubicBezTo>
                      <a:pt x="7491672" y="33340"/>
                      <a:pt x="7337636" y="10537"/>
                      <a:pt x="7339446" y="74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14"/>
              <p:cNvSpPr/>
              <p:nvPr/>
            </p:nvSpPr>
            <p:spPr>
              <a:xfrm>
                <a:off x="-261232" y="2278465"/>
                <a:ext cx="7364071" cy="77754"/>
              </a:xfrm>
              <a:custGeom>
                <a:rect b="b" l="l" r="r" t="t"/>
                <a:pathLst>
                  <a:path extrusionOk="0" h="77754" w="7364071">
                    <a:moveTo>
                      <a:pt x="7360068" y="77754"/>
                    </a:moveTo>
                    <a:cubicBezTo>
                      <a:pt x="7357722" y="77795"/>
                      <a:pt x="9877" y="52954"/>
                      <a:pt x="8376" y="52933"/>
                    </a:cubicBezTo>
                    <a:cubicBezTo>
                      <a:pt x="10124" y="-26119"/>
                      <a:pt x="-489978" y="-1771"/>
                      <a:pt x="5971359" y="30767"/>
                    </a:cubicBezTo>
                    <a:cubicBezTo>
                      <a:pt x="7510236" y="36674"/>
                      <a:pt x="7360068" y="13109"/>
                      <a:pt x="7360068" y="777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14"/>
              <p:cNvSpPr/>
              <p:nvPr/>
            </p:nvSpPr>
            <p:spPr>
              <a:xfrm>
                <a:off x="-259109" y="3124366"/>
                <a:ext cx="7413006" cy="61556"/>
              </a:xfrm>
              <a:custGeom>
                <a:rect b="b" l="l" r="r" t="t"/>
                <a:pathLst>
                  <a:path extrusionOk="0" h="61556" w="7413006">
                    <a:moveTo>
                      <a:pt x="984013" y="56742"/>
                    </a:moveTo>
                    <a:cubicBezTo>
                      <a:pt x="-136860" y="56742"/>
                      <a:pt x="5882" y="71581"/>
                      <a:pt x="5882" y="0"/>
                    </a:cubicBezTo>
                    <a:cubicBezTo>
                      <a:pt x="9030408" y="51370"/>
                      <a:pt x="10336874" y="71746"/>
                      <a:pt x="984013" y="567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14"/>
              <p:cNvSpPr/>
              <p:nvPr/>
            </p:nvSpPr>
            <p:spPr>
              <a:xfrm>
                <a:off x="-307900" y="3973109"/>
                <a:ext cx="7442354" cy="75430"/>
              </a:xfrm>
              <a:custGeom>
                <a:rect b="b" l="l" r="r" t="t"/>
                <a:pathLst>
                  <a:path extrusionOk="0" h="75430" w="7442354">
                    <a:moveTo>
                      <a:pt x="7438373" y="75430"/>
                    </a:moveTo>
                    <a:cubicBezTo>
                      <a:pt x="7436769" y="75451"/>
                      <a:pt x="10014" y="50177"/>
                      <a:pt x="7771" y="50157"/>
                    </a:cubicBezTo>
                    <a:cubicBezTo>
                      <a:pt x="11412" y="-26508"/>
                      <a:pt x="-494120" y="515"/>
                      <a:pt x="6058264" y="27991"/>
                    </a:cubicBezTo>
                    <a:cubicBezTo>
                      <a:pt x="7587636" y="33897"/>
                      <a:pt x="7438373" y="11073"/>
                      <a:pt x="7438373" y="754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14"/>
              <p:cNvSpPr/>
              <p:nvPr/>
            </p:nvSpPr>
            <p:spPr>
              <a:xfrm>
                <a:off x="-273642" y="4819376"/>
                <a:ext cx="7427172" cy="74880"/>
              </a:xfrm>
              <a:custGeom>
                <a:rect b="b" l="l" r="r" t="t"/>
                <a:pathLst>
                  <a:path extrusionOk="0" h="74880" w="7427172">
                    <a:moveTo>
                      <a:pt x="7423637" y="74880"/>
                    </a:moveTo>
                    <a:cubicBezTo>
                      <a:pt x="7421827" y="74901"/>
                      <a:pt x="7702" y="49628"/>
                      <a:pt x="5542" y="49607"/>
                    </a:cubicBezTo>
                    <a:cubicBezTo>
                      <a:pt x="16918" y="-26214"/>
                      <a:pt x="-496679" y="439"/>
                      <a:pt x="6044309" y="27894"/>
                    </a:cubicBezTo>
                    <a:cubicBezTo>
                      <a:pt x="7575677" y="33800"/>
                      <a:pt x="7421785" y="11511"/>
                      <a:pt x="7423637" y="748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14"/>
              <p:cNvSpPr/>
              <p:nvPr/>
            </p:nvSpPr>
            <p:spPr>
              <a:xfrm>
                <a:off x="-300361" y="5665036"/>
                <a:ext cx="7488851" cy="75369"/>
              </a:xfrm>
              <a:custGeom>
                <a:rect b="b" l="l" r="r" t="t"/>
                <a:pathLst>
                  <a:path extrusionOk="0" h="75369" w="7488851">
                    <a:moveTo>
                      <a:pt x="7486685" y="75370"/>
                    </a:moveTo>
                    <a:cubicBezTo>
                      <a:pt x="7485183" y="75390"/>
                      <a:pt x="183685" y="50858"/>
                      <a:pt x="10004" y="49664"/>
                    </a:cubicBezTo>
                    <a:cubicBezTo>
                      <a:pt x="8317" y="-26630"/>
                      <a:pt x="-507008" y="701"/>
                      <a:pt x="6090962" y="28383"/>
                    </a:cubicBezTo>
                    <a:cubicBezTo>
                      <a:pt x="7639219" y="34311"/>
                      <a:pt x="7480884" y="11507"/>
                      <a:pt x="7486685" y="753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14"/>
              <p:cNvSpPr/>
              <p:nvPr/>
            </p:nvSpPr>
            <p:spPr>
              <a:xfrm>
                <a:off x="-277625" y="6508533"/>
                <a:ext cx="7504340" cy="68615"/>
              </a:xfrm>
              <a:custGeom>
                <a:rect b="b" l="l" r="r" t="t"/>
                <a:pathLst>
                  <a:path extrusionOk="0" h="68615" w="7504340">
                    <a:moveTo>
                      <a:pt x="2741624" y="59850"/>
                    </a:moveTo>
                    <a:cubicBezTo>
                      <a:pt x="-250554" y="48345"/>
                      <a:pt x="6666" y="82345"/>
                      <a:pt x="4856" y="0"/>
                    </a:cubicBezTo>
                    <a:cubicBezTo>
                      <a:pt x="8004267" y="22248"/>
                      <a:pt x="10645215" y="93191"/>
                      <a:pt x="2741624" y="598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14"/>
              <p:cNvSpPr/>
              <p:nvPr/>
            </p:nvSpPr>
            <p:spPr>
              <a:xfrm>
                <a:off x="-278959" y="7355665"/>
                <a:ext cx="7488008" cy="77041"/>
              </a:xfrm>
              <a:custGeom>
                <a:rect b="b" l="l" r="r" t="t"/>
                <a:pathLst>
                  <a:path extrusionOk="0" h="77041" w="7488008">
                    <a:moveTo>
                      <a:pt x="7484043" y="77041"/>
                    </a:moveTo>
                    <a:cubicBezTo>
                      <a:pt x="7482541" y="77061"/>
                      <a:pt x="169215" y="52426"/>
                      <a:pt x="8905" y="51335"/>
                    </a:cubicBezTo>
                    <a:cubicBezTo>
                      <a:pt x="8905" y="-28704"/>
                      <a:pt x="-496607" y="1900"/>
                      <a:pt x="6109796" y="29622"/>
                    </a:cubicBezTo>
                    <a:cubicBezTo>
                      <a:pt x="7632690" y="36990"/>
                      <a:pt x="7484043" y="9987"/>
                      <a:pt x="7484043" y="770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14"/>
              <p:cNvSpPr/>
              <p:nvPr/>
            </p:nvSpPr>
            <p:spPr>
              <a:xfrm>
                <a:off x="-301174" y="8200653"/>
                <a:ext cx="7544280" cy="78202"/>
              </a:xfrm>
              <a:custGeom>
                <a:rect b="b" l="l" r="r" t="t"/>
                <a:pathLst>
                  <a:path extrusionOk="0" h="78202" w="7544280">
                    <a:moveTo>
                      <a:pt x="7542587" y="78202"/>
                    </a:moveTo>
                    <a:cubicBezTo>
                      <a:pt x="7541085" y="78223"/>
                      <a:pt x="141134" y="53361"/>
                      <a:pt x="7690" y="52497"/>
                    </a:cubicBezTo>
                    <a:cubicBezTo>
                      <a:pt x="11536" y="-30342"/>
                      <a:pt x="-498440" y="2875"/>
                      <a:pt x="6152315" y="30784"/>
                    </a:cubicBezTo>
                    <a:cubicBezTo>
                      <a:pt x="7694072" y="36711"/>
                      <a:pt x="7535490" y="13846"/>
                      <a:pt x="7542587" y="782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14"/>
              <p:cNvSpPr/>
              <p:nvPr/>
            </p:nvSpPr>
            <p:spPr>
              <a:xfrm>
                <a:off x="-299683" y="9046118"/>
                <a:ext cx="7590553" cy="69947"/>
              </a:xfrm>
              <a:custGeom>
                <a:rect b="b" l="l" r="r" t="t"/>
                <a:pathLst>
                  <a:path extrusionOk="0" h="69947" w="7590553">
                    <a:moveTo>
                      <a:pt x="2824223" y="60282"/>
                    </a:moveTo>
                    <a:cubicBezTo>
                      <a:pt x="-296854" y="48304"/>
                      <a:pt x="8153" y="85124"/>
                      <a:pt x="8153" y="0"/>
                    </a:cubicBezTo>
                    <a:cubicBezTo>
                      <a:pt x="7959222" y="30646"/>
                      <a:pt x="10840440" y="94117"/>
                      <a:pt x="2824223" y="602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14"/>
              <p:cNvSpPr/>
              <p:nvPr/>
            </p:nvSpPr>
            <p:spPr>
              <a:xfrm>
                <a:off x="-331069" y="9894209"/>
                <a:ext cx="7621052" cy="76513"/>
              </a:xfrm>
              <a:custGeom>
                <a:rect b="b" l="l" r="r" t="t"/>
                <a:pathLst>
                  <a:path extrusionOk="0" h="76513" w="7621052">
                    <a:moveTo>
                      <a:pt x="7618191" y="76514"/>
                    </a:moveTo>
                    <a:cubicBezTo>
                      <a:pt x="7616627" y="76535"/>
                      <a:pt x="323172" y="52578"/>
                      <a:pt x="9464" y="49923"/>
                    </a:cubicBezTo>
                    <a:cubicBezTo>
                      <a:pt x="9464" y="-27586"/>
                      <a:pt x="-513862" y="1269"/>
                      <a:pt x="6222468" y="29527"/>
                    </a:cubicBezTo>
                    <a:cubicBezTo>
                      <a:pt x="7770272" y="35455"/>
                      <a:pt x="7614550" y="12630"/>
                      <a:pt x="7618191" y="765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14"/>
              <p:cNvSpPr/>
              <p:nvPr/>
            </p:nvSpPr>
            <p:spPr>
              <a:xfrm>
                <a:off x="-305567" y="10738237"/>
                <a:ext cx="7586827" cy="79087"/>
              </a:xfrm>
              <a:custGeom>
                <a:rect b="b" l="l" r="r" t="t"/>
                <a:pathLst>
                  <a:path extrusionOk="0" h="79087" w="7586827">
                    <a:moveTo>
                      <a:pt x="7584090" y="79088"/>
                    </a:moveTo>
                    <a:cubicBezTo>
                      <a:pt x="7582609" y="79109"/>
                      <a:pt x="208618" y="53711"/>
                      <a:pt x="9738" y="52044"/>
                    </a:cubicBezTo>
                    <a:cubicBezTo>
                      <a:pt x="7886" y="-25670"/>
                      <a:pt x="-507191" y="-2207"/>
                      <a:pt x="6216878" y="31649"/>
                    </a:cubicBezTo>
                    <a:cubicBezTo>
                      <a:pt x="7733744" y="37576"/>
                      <a:pt x="7580202" y="13023"/>
                      <a:pt x="7584090" y="79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3" name="Google Shape;1253;p14"/>
            <p:cNvSpPr/>
            <p:nvPr/>
          </p:nvSpPr>
          <p:spPr>
            <a:xfrm>
              <a:off x="672935" y="989695"/>
              <a:ext cx="204687" cy="10191545"/>
            </a:xfrm>
            <a:custGeom>
              <a:rect b="b" l="l" r="r" t="t"/>
              <a:pathLst>
                <a:path extrusionOk="0" h="10191545" w="204687">
                  <a:moveTo>
                    <a:pt x="204687" y="10191545"/>
                  </a:moveTo>
                  <a:cubicBezTo>
                    <a:pt x="91711" y="10191545"/>
                    <a:pt x="-86166" y="4304226"/>
                    <a:pt x="48039" y="2"/>
                  </a:cubicBezTo>
                  <a:cubicBezTo>
                    <a:pt x="162414" y="-3476"/>
                    <a:pt x="-113135" y="3971039"/>
                    <a:pt x="204687" y="101915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4" name="Google Shape;1254;p14"/>
          <p:cNvGrpSpPr/>
          <p:nvPr/>
        </p:nvGrpSpPr>
        <p:grpSpPr>
          <a:xfrm>
            <a:off x="765575" y="757269"/>
            <a:ext cx="3594560" cy="3628967"/>
            <a:chOff x="1531151" y="1514538"/>
            <a:chExt cx="7189120" cy="7257934"/>
          </a:xfrm>
        </p:grpSpPr>
        <p:sp>
          <p:nvSpPr>
            <p:cNvPr id="1255" name="Google Shape;1255;p14"/>
            <p:cNvSpPr/>
            <p:nvPr/>
          </p:nvSpPr>
          <p:spPr>
            <a:xfrm>
              <a:off x="1540642" y="1514538"/>
              <a:ext cx="7169739" cy="7257934"/>
            </a:xfrm>
            <a:custGeom>
              <a:rect b="b" l="l" r="r" t="t"/>
              <a:pathLst>
                <a:path extrusionOk="0" h="7257934" w="7169739">
                  <a:moveTo>
                    <a:pt x="2" y="7139537"/>
                  </a:moveTo>
                  <a:cubicBezTo>
                    <a:pt x="-361" y="7205686"/>
                    <a:pt x="53862" y="7259148"/>
                    <a:pt x="120057" y="7257914"/>
                  </a:cubicBezTo>
                  <a:cubicBezTo>
                    <a:pt x="7285318" y="7124179"/>
                    <a:pt x="7163301" y="7249698"/>
                    <a:pt x="7164449" y="7044255"/>
                  </a:cubicBezTo>
                  <a:cubicBezTo>
                    <a:pt x="7166106" y="6745155"/>
                    <a:pt x="7169738" y="119316"/>
                    <a:pt x="7169738" y="120289"/>
                  </a:cubicBezTo>
                  <a:cubicBezTo>
                    <a:pt x="7170101" y="54750"/>
                    <a:pt x="7116823" y="1535"/>
                    <a:pt x="7051238" y="1897"/>
                  </a:cubicBezTo>
                  <a:cubicBezTo>
                    <a:pt x="-110260" y="41337"/>
                    <a:pt x="6424" y="-83369"/>
                    <a:pt x="5276" y="124223"/>
                  </a:cubicBezTo>
                  <a:cubicBezTo>
                    <a:pt x="3620" y="427517"/>
                    <a:pt x="-13" y="7140495"/>
                    <a:pt x="2" y="71395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6" name="Google Shape;1256;p14"/>
            <p:cNvGrpSpPr/>
            <p:nvPr/>
          </p:nvGrpSpPr>
          <p:grpSpPr>
            <a:xfrm>
              <a:off x="1531151" y="2003418"/>
              <a:ext cx="7189120" cy="6358505"/>
              <a:chOff x="1531151" y="2003418"/>
              <a:chExt cx="7189120" cy="6358505"/>
            </a:xfrm>
          </p:grpSpPr>
          <p:sp>
            <p:nvSpPr>
              <p:cNvPr id="1257" name="Google Shape;1257;p14"/>
              <p:cNvSpPr/>
              <p:nvPr/>
            </p:nvSpPr>
            <p:spPr>
              <a:xfrm>
                <a:off x="1534982" y="3693820"/>
                <a:ext cx="7181640" cy="66182"/>
              </a:xfrm>
              <a:custGeom>
                <a:rect b="b" l="l" r="r" t="t"/>
                <a:pathLst>
                  <a:path extrusionOk="0" h="66182" w="7181640">
                    <a:moveTo>
                      <a:pt x="7173117" y="26907"/>
                    </a:moveTo>
                    <a:cubicBezTo>
                      <a:pt x="7172841" y="-16335"/>
                      <a:pt x="7724035" y="-3982"/>
                      <a:pt x="8524" y="39275"/>
                    </a:cubicBezTo>
                    <a:cubicBezTo>
                      <a:pt x="8800" y="82518"/>
                      <a:pt x="-542408" y="70165"/>
                      <a:pt x="7173117" y="269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14"/>
              <p:cNvSpPr/>
              <p:nvPr/>
            </p:nvSpPr>
            <p:spPr>
              <a:xfrm>
                <a:off x="1538662" y="4256727"/>
                <a:ext cx="7181609" cy="78245"/>
              </a:xfrm>
              <a:custGeom>
                <a:rect b="b" l="l" r="r" t="t"/>
                <a:pathLst>
                  <a:path extrusionOk="0" h="78245" w="7181609">
                    <a:moveTo>
                      <a:pt x="7173084" y="26243"/>
                    </a:moveTo>
                    <a:cubicBezTo>
                      <a:pt x="7172808" y="-17014"/>
                      <a:pt x="7724060" y="-5677"/>
                      <a:pt x="8520" y="52009"/>
                    </a:cubicBezTo>
                    <a:cubicBezTo>
                      <a:pt x="8811" y="95251"/>
                      <a:pt x="-542412" y="83929"/>
                      <a:pt x="7173084" y="26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14"/>
              <p:cNvSpPr/>
              <p:nvPr/>
            </p:nvSpPr>
            <p:spPr>
              <a:xfrm>
                <a:off x="1536230" y="4819570"/>
                <a:ext cx="7181862" cy="90522"/>
              </a:xfrm>
              <a:custGeom>
                <a:rect b="b" l="l" r="r" t="t"/>
                <a:pathLst>
                  <a:path extrusionOk="0" h="90522" w="7181862">
                    <a:moveTo>
                      <a:pt x="7173162" y="25686"/>
                    </a:moveTo>
                    <a:cubicBezTo>
                      <a:pt x="7173439" y="-17571"/>
                      <a:pt x="7724517" y="-7279"/>
                      <a:pt x="8700" y="64836"/>
                    </a:cubicBezTo>
                    <a:cubicBezTo>
                      <a:pt x="8424" y="108093"/>
                      <a:pt x="-542654" y="97801"/>
                      <a:pt x="7173162" y="256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14"/>
              <p:cNvSpPr/>
              <p:nvPr/>
            </p:nvSpPr>
            <p:spPr>
              <a:xfrm>
                <a:off x="1535218" y="2003418"/>
                <a:ext cx="7181639" cy="33173"/>
              </a:xfrm>
              <a:custGeom>
                <a:rect b="b" l="l" r="r" t="t"/>
                <a:pathLst>
                  <a:path extrusionOk="0" h="33173" w="7181639">
                    <a:moveTo>
                      <a:pt x="8536" y="30493"/>
                    </a:moveTo>
                    <a:cubicBezTo>
                      <a:pt x="7724119" y="30493"/>
                      <a:pt x="7172867" y="45938"/>
                      <a:pt x="7173099" y="2681"/>
                    </a:cubicBezTo>
                    <a:cubicBezTo>
                      <a:pt x="-542470" y="2681"/>
                      <a:pt x="8783" y="-12764"/>
                      <a:pt x="8536" y="304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14"/>
              <p:cNvSpPr/>
              <p:nvPr/>
            </p:nvSpPr>
            <p:spPr>
              <a:xfrm>
                <a:off x="1531306" y="3130734"/>
                <a:ext cx="7181684" cy="54455"/>
              </a:xfrm>
              <a:custGeom>
                <a:rect b="b" l="l" r="r" t="t"/>
                <a:pathLst>
                  <a:path extrusionOk="0" h="54455" w="7181684">
                    <a:moveTo>
                      <a:pt x="7173161" y="27736"/>
                    </a:moveTo>
                    <a:cubicBezTo>
                      <a:pt x="7172884" y="-15507"/>
                      <a:pt x="7724093" y="-2123"/>
                      <a:pt x="8524" y="26720"/>
                    </a:cubicBezTo>
                    <a:cubicBezTo>
                      <a:pt x="8800" y="69963"/>
                      <a:pt x="-542408" y="56579"/>
                      <a:pt x="7173161" y="277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14"/>
              <p:cNvSpPr/>
              <p:nvPr/>
            </p:nvSpPr>
            <p:spPr>
              <a:xfrm>
                <a:off x="1532071" y="2567349"/>
                <a:ext cx="7181690" cy="43259"/>
              </a:xfrm>
              <a:custGeom>
                <a:rect b="b" l="l" r="r" t="t"/>
                <a:pathLst>
                  <a:path extrusionOk="0" h="43259" w="7181690">
                    <a:moveTo>
                      <a:pt x="7173006" y="28834"/>
                    </a:moveTo>
                    <a:cubicBezTo>
                      <a:pt x="7173238" y="-14409"/>
                      <a:pt x="7724273" y="-9"/>
                      <a:pt x="8689" y="14420"/>
                    </a:cubicBezTo>
                    <a:cubicBezTo>
                      <a:pt x="8442" y="57677"/>
                      <a:pt x="-542592" y="43263"/>
                      <a:pt x="7173006" y="28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14"/>
              <p:cNvSpPr/>
              <p:nvPr/>
            </p:nvSpPr>
            <p:spPr>
              <a:xfrm>
                <a:off x="1534838" y="6507677"/>
                <a:ext cx="7181450" cy="128139"/>
              </a:xfrm>
              <a:custGeom>
                <a:rect b="b" l="l" r="r" t="t"/>
                <a:pathLst>
                  <a:path extrusionOk="0" h="128139" w="7181450">
                    <a:moveTo>
                      <a:pt x="7172927" y="24410"/>
                    </a:moveTo>
                    <a:cubicBezTo>
                      <a:pt x="7172651" y="-18847"/>
                      <a:pt x="7723831" y="-11648"/>
                      <a:pt x="8523" y="103739"/>
                    </a:cubicBezTo>
                    <a:cubicBezTo>
                      <a:pt x="8800" y="146982"/>
                      <a:pt x="-542380" y="139782"/>
                      <a:pt x="7172927" y="244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14"/>
              <p:cNvSpPr/>
              <p:nvPr/>
            </p:nvSpPr>
            <p:spPr>
              <a:xfrm>
                <a:off x="1536812" y="7632817"/>
                <a:ext cx="7181981" cy="153655"/>
              </a:xfrm>
              <a:custGeom>
                <a:rect b="b" l="l" r="r" t="t"/>
                <a:pathLst>
                  <a:path extrusionOk="0" h="153655" w="7181981">
                    <a:moveTo>
                      <a:pt x="7173293" y="23771"/>
                    </a:moveTo>
                    <a:cubicBezTo>
                      <a:pt x="7173540" y="-19486"/>
                      <a:pt x="7724588" y="-14333"/>
                      <a:pt x="8685" y="129882"/>
                    </a:cubicBezTo>
                    <a:cubicBezTo>
                      <a:pt x="8453" y="173139"/>
                      <a:pt x="-542611" y="168000"/>
                      <a:pt x="7173293" y="237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14"/>
              <p:cNvSpPr/>
              <p:nvPr/>
            </p:nvSpPr>
            <p:spPr>
              <a:xfrm>
                <a:off x="1532547" y="5382353"/>
                <a:ext cx="7181895" cy="102955"/>
              </a:xfrm>
              <a:custGeom>
                <a:rect b="b" l="l" r="r" t="t"/>
                <a:pathLst>
                  <a:path extrusionOk="0" h="102955" w="7181895">
                    <a:moveTo>
                      <a:pt x="7173199" y="25204"/>
                    </a:moveTo>
                    <a:cubicBezTo>
                      <a:pt x="7173475" y="-18053"/>
                      <a:pt x="7724480" y="-8792"/>
                      <a:pt x="8693" y="77752"/>
                    </a:cubicBezTo>
                    <a:cubicBezTo>
                      <a:pt x="8432" y="121009"/>
                      <a:pt x="-542588" y="111748"/>
                      <a:pt x="7173199" y="252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14"/>
              <p:cNvSpPr/>
              <p:nvPr/>
            </p:nvSpPr>
            <p:spPr>
              <a:xfrm>
                <a:off x="1533672" y="8195418"/>
                <a:ext cx="7181999" cy="166505"/>
              </a:xfrm>
              <a:custGeom>
                <a:rect b="b" l="l" r="r" t="t"/>
                <a:pathLst>
                  <a:path extrusionOk="0" h="166505" w="7181999">
                    <a:moveTo>
                      <a:pt x="7173309" y="23500"/>
                    </a:moveTo>
                    <a:cubicBezTo>
                      <a:pt x="7173556" y="-19758"/>
                      <a:pt x="7724648" y="-15650"/>
                      <a:pt x="8687" y="143009"/>
                    </a:cubicBezTo>
                    <a:cubicBezTo>
                      <a:pt x="8454" y="186266"/>
                      <a:pt x="-542652" y="182144"/>
                      <a:pt x="7173309" y="235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14"/>
              <p:cNvSpPr/>
              <p:nvPr/>
            </p:nvSpPr>
            <p:spPr>
              <a:xfrm>
                <a:off x="1538525" y="7070228"/>
                <a:ext cx="7181413" cy="140851"/>
              </a:xfrm>
              <a:custGeom>
                <a:rect b="b" l="l" r="r" t="t"/>
                <a:pathLst>
                  <a:path extrusionOk="0" h="140851" w="7181413">
                    <a:moveTo>
                      <a:pt x="7172887" y="24073"/>
                    </a:moveTo>
                    <a:cubicBezTo>
                      <a:pt x="7172611" y="-19184"/>
                      <a:pt x="7723863" y="-13001"/>
                      <a:pt x="8527" y="116786"/>
                    </a:cubicBezTo>
                    <a:cubicBezTo>
                      <a:pt x="8803" y="160028"/>
                      <a:pt x="-542450" y="153859"/>
                      <a:pt x="7172887" y="240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14"/>
              <p:cNvSpPr/>
              <p:nvPr/>
            </p:nvSpPr>
            <p:spPr>
              <a:xfrm>
                <a:off x="1531151" y="5945079"/>
                <a:ext cx="7181490" cy="115494"/>
              </a:xfrm>
              <a:custGeom>
                <a:rect b="b" l="l" r="r" t="t"/>
                <a:pathLst>
                  <a:path extrusionOk="0" h="115494" w="7181490">
                    <a:moveTo>
                      <a:pt x="7172967" y="24780"/>
                    </a:moveTo>
                    <a:cubicBezTo>
                      <a:pt x="7172691" y="-18478"/>
                      <a:pt x="7723885" y="-10233"/>
                      <a:pt x="8519" y="90711"/>
                    </a:cubicBezTo>
                    <a:cubicBezTo>
                      <a:pt x="8810" y="133968"/>
                      <a:pt x="-542384" y="125737"/>
                      <a:pt x="7172967" y="247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69" name="Google Shape;1269;p14"/>
          <p:cNvGrpSpPr/>
          <p:nvPr/>
        </p:nvGrpSpPr>
        <p:grpSpPr>
          <a:xfrm rot="1915367">
            <a:off x="3569266" y="355699"/>
            <a:ext cx="1204204" cy="985021"/>
            <a:chOff x="7137931" y="711573"/>
            <a:chExt cx="2408298" cy="1969952"/>
          </a:xfrm>
        </p:grpSpPr>
        <p:sp>
          <p:nvSpPr>
            <p:cNvPr id="1270" name="Google Shape;1270;p14"/>
            <p:cNvSpPr/>
            <p:nvPr/>
          </p:nvSpPr>
          <p:spPr>
            <a:xfrm>
              <a:off x="8787892" y="1194860"/>
              <a:ext cx="744733" cy="1206896"/>
            </a:xfrm>
            <a:custGeom>
              <a:rect b="b" l="l" r="r" t="t"/>
              <a:pathLst>
                <a:path extrusionOk="0" h="1206896" w="744733">
                  <a:moveTo>
                    <a:pt x="739041" y="483369"/>
                  </a:moveTo>
                  <a:cubicBezTo>
                    <a:pt x="730534" y="501973"/>
                    <a:pt x="180169" y="1071872"/>
                    <a:pt x="163901" y="1088794"/>
                  </a:cubicBezTo>
                  <a:cubicBezTo>
                    <a:pt x="121599" y="1132830"/>
                    <a:pt x="78248" y="1174495"/>
                    <a:pt x="24709" y="1204599"/>
                  </a:cubicBezTo>
                  <a:cubicBezTo>
                    <a:pt x="11140" y="1212184"/>
                    <a:pt x="-2063" y="1199710"/>
                    <a:pt x="269" y="1185826"/>
                  </a:cubicBezTo>
                  <a:cubicBezTo>
                    <a:pt x="38876" y="952958"/>
                    <a:pt x="196370" y="251686"/>
                    <a:pt x="266095" y="45507"/>
                  </a:cubicBezTo>
                  <a:cubicBezTo>
                    <a:pt x="271213" y="27644"/>
                    <a:pt x="278931" y="10103"/>
                    <a:pt x="296885" y="2842"/>
                  </a:cubicBezTo>
                  <a:cubicBezTo>
                    <a:pt x="324661" y="-8351"/>
                    <a:pt x="344621" y="15907"/>
                    <a:pt x="361618" y="34089"/>
                  </a:cubicBezTo>
                  <a:cubicBezTo>
                    <a:pt x="745845" y="445904"/>
                    <a:pt x="759103" y="439600"/>
                    <a:pt x="739041" y="4833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14"/>
            <p:cNvSpPr/>
            <p:nvPr/>
          </p:nvSpPr>
          <p:spPr>
            <a:xfrm>
              <a:off x="8935986" y="1194452"/>
              <a:ext cx="593503" cy="492732"/>
            </a:xfrm>
            <a:custGeom>
              <a:rect b="b" l="l" r="r" t="t"/>
              <a:pathLst>
                <a:path extrusionOk="0" h="492732" w="593503">
                  <a:moveTo>
                    <a:pt x="593503" y="452258"/>
                  </a:moveTo>
                  <a:cubicBezTo>
                    <a:pt x="547461" y="498753"/>
                    <a:pt x="642795" y="484199"/>
                    <a:pt x="0" y="492732"/>
                  </a:cubicBezTo>
                  <a:cubicBezTo>
                    <a:pt x="110987" y="33639"/>
                    <a:pt x="122216" y="-63192"/>
                    <a:pt x="213519" y="34494"/>
                  </a:cubicBezTo>
                  <a:cubicBezTo>
                    <a:pt x="595434" y="443826"/>
                    <a:pt x="586868" y="428394"/>
                    <a:pt x="593503" y="4522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72" name="Google Shape;1272;p14"/>
            <p:cNvGrpSpPr/>
            <p:nvPr/>
          </p:nvGrpSpPr>
          <p:grpSpPr>
            <a:xfrm>
              <a:off x="7137931" y="1179864"/>
              <a:ext cx="2408298" cy="1501661"/>
              <a:chOff x="7137931" y="1179864"/>
              <a:chExt cx="2408298" cy="1501661"/>
            </a:xfrm>
          </p:grpSpPr>
          <p:sp>
            <p:nvSpPr>
              <p:cNvPr id="1273" name="Google Shape;1273;p14"/>
              <p:cNvSpPr/>
              <p:nvPr/>
            </p:nvSpPr>
            <p:spPr>
              <a:xfrm>
                <a:off x="8879345" y="1659225"/>
                <a:ext cx="666884" cy="719266"/>
              </a:xfrm>
              <a:custGeom>
                <a:rect b="b" l="l" r="r" t="t"/>
                <a:pathLst>
                  <a:path extrusionOk="0" h="719266" w="666884">
                    <a:moveTo>
                      <a:pt x="108723" y="638136"/>
                    </a:moveTo>
                    <a:cubicBezTo>
                      <a:pt x="50739" y="703708"/>
                      <a:pt x="47158" y="710579"/>
                      <a:pt x="32206" y="719266"/>
                    </a:cubicBezTo>
                    <a:cubicBezTo>
                      <a:pt x="-2564" y="691648"/>
                      <a:pt x="44" y="693960"/>
                      <a:pt x="44" y="693503"/>
                    </a:cubicBezTo>
                    <a:cubicBezTo>
                      <a:pt x="8070" y="665345"/>
                      <a:pt x="309689" y="339925"/>
                      <a:pt x="316714" y="332340"/>
                    </a:cubicBezTo>
                    <a:cubicBezTo>
                      <a:pt x="635779" y="-11814"/>
                      <a:pt x="630925" y="20245"/>
                      <a:pt x="623471" y="277"/>
                    </a:cubicBezTo>
                    <a:cubicBezTo>
                      <a:pt x="749938" y="-5479"/>
                      <a:pt x="606502" y="74150"/>
                      <a:pt x="108723" y="638136"/>
                    </a:cubicBezTo>
                    <a:close/>
                  </a:path>
                </a:pathLst>
              </a:custGeom>
              <a:solidFill>
                <a:srgbClr val="7AAEDB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14"/>
              <p:cNvSpPr/>
              <p:nvPr/>
            </p:nvSpPr>
            <p:spPr>
              <a:xfrm>
                <a:off x="7137931" y="1179864"/>
                <a:ext cx="2405036" cy="1501661"/>
              </a:xfrm>
              <a:custGeom>
                <a:rect b="b" l="l" r="r" t="t"/>
                <a:pathLst>
                  <a:path extrusionOk="0" h="1501661" w="2405036">
                    <a:moveTo>
                      <a:pt x="2405037" y="477807"/>
                    </a:moveTo>
                    <a:cubicBezTo>
                      <a:pt x="2360244" y="479844"/>
                      <a:pt x="2365381" y="480451"/>
                      <a:pt x="2364014" y="477716"/>
                    </a:cubicBezTo>
                    <a:cubicBezTo>
                      <a:pt x="2363951" y="477653"/>
                      <a:pt x="2364011" y="470562"/>
                      <a:pt x="2312989" y="414355"/>
                    </a:cubicBezTo>
                    <a:cubicBezTo>
                      <a:pt x="2172251" y="259205"/>
                      <a:pt x="2011097" y="92240"/>
                      <a:pt x="1995405" y="77631"/>
                    </a:cubicBezTo>
                    <a:cubicBezTo>
                      <a:pt x="1985811" y="68585"/>
                      <a:pt x="1970004" y="72698"/>
                      <a:pt x="1966123" y="85306"/>
                    </a:cubicBezTo>
                    <a:cubicBezTo>
                      <a:pt x="1790483" y="653369"/>
                      <a:pt x="1704478" y="1022869"/>
                      <a:pt x="1680291" y="1089903"/>
                    </a:cubicBezTo>
                    <a:cubicBezTo>
                      <a:pt x="1698076" y="1115626"/>
                      <a:pt x="1701874" y="1145467"/>
                      <a:pt x="1693356" y="1174642"/>
                    </a:cubicBezTo>
                    <a:cubicBezTo>
                      <a:pt x="1707335" y="1166739"/>
                      <a:pt x="1725332" y="1167377"/>
                      <a:pt x="1741320" y="1172999"/>
                    </a:cubicBezTo>
                    <a:cubicBezTo>
                      <a:pt x="1742148" y="1173826"/>
                      <a:pt x="1734851" y="1167834"/>
                      <a:pt x="1773620" y="1198628"/>
                    </a:cubicBezTo>
                    <a:cubicBezTo>
                      <a:pt x="1827029" y="1260107"/>
                      <a:pt x="1793453" y="1366598"/>
                      <a:pt x="1705140" y="1375739"/>
                    </a:cubicBezTo>
                    <a:cubicBezTo>
                      <a:pt x="1704683" y="1375786"/>
                      <a:pt x="119290" y="1501414"/>
                      <a:pt x="118825" y="1501410"/>
                    </a:cubicBezTo>
                    <a:cubicBezTo>
                      <a:pt x="43407" y="1506437"/>
                      <a:pt x="22474" y="1435397"/>
                      <a:pt x="30748" y="1366511"/>
                    </a:cubicBezTo>
                    <a:cubicBezTo>
                      <a:pt x="30748" y="1358269"/>
                      <a:pt x="39656" y="1339397"/>
                      <a:pt x="42808" y="1330056"/>
                    </a:cubicBezTo>
                    <a:cubicBezTo>
                      <a:pt x="-617" y="1286823"/>
                      <a:pt x="-17969" y="1188152"/>
                      <a:pt x="24078" y="1148698"/>
                    </a:cubicBezTo>
                    <a:cubicBezTo>
                      <a:pt x="44223" y="1123790"/>
                      <a:pt x="94886" y="1129597"/>
                      <a:pt x="94886" y="1125311"/>
                    </a:cubicBezTo>
                    <a:cubicBezTo>
                      <a:pt x="85426" y="966016"/>
                      <a:pt x="87404" y="1079202"/>
                      <a:pt x="63501" y="385672"/>
                    </a:cubicBezTo>
                    <a:cubicBezTo>
                      <a:pt x="63501" y="207159"/>
                      <a:pt x="36851" y="150838"/>
                      <a:pt x="73138" y="139992"/>
                    </a:cubicBezTo>
                    <a:cubicBezTo>
                      <a:pt x="119762" y="125816"/>
                      <a:pt x="1933741" y="-21308"/>
                      <a:pt x="1972648" y="2627"/>
                    </a:cubicBezTo>
                    <a:cubicBezTo>
                      <a:pt x="1995310" y="11492"/>
                      <a:pt x="2209716" y="242441"/>
                      <a:pt x="2210287" y="243052"/>
                    </a:cubicBezTo>
                    <a:cubicBezTo>
                      <a:pt x="2379171" y="423685"/>
                      <a:pt x="2396775" y="440075"/>
                      <a:pt x="2405037" y="4778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75" name="Google Shape;1275;p14"/>
            <p:cNvSpPr/>
            <p:nvPr/>
          </p:nvSpPr>
          <p:spPr>
            <a:xfrm>
              <a:off x="8792281" y="2408400"/>
              <a:ext cx="93449" cy="89930"/>
            </a:xfrm>
            <a:custGeom>
              <a:rect b="b" l="l" r="r" t="t"/>
              <a:pathLst>
                <a:path extrusionOk="0" h="89930" w="93449">
                  <a:moveTo>
                    <a:pt x="80024" y="74933"/>
                  </a:moveTo>
                  <a:cubicBezTo>
                    <a:pt x="53454" y="102866"/>
                    <a:pt x="7964" y="89368"/>
                    <a:pt x="856" y="54331"/>
                  </a:cubicBezTo>
                  <a:cubicBezTo>
                    <a:pt x="-5629" y="22355"/>
                    <a:pt x="25890" y="-4051"/>
                    <a:pt x="56223" y="516"/>
                  </a:cubicBezTo>
                  <a:cubicBezTo>
                    <a:pt x="93365" y="6043"/>
                    <a:pt x="105378" y="48208"/>
                    <a:pt x="80024" y="7493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14"/>
            <p:cNvSpPr/>
            <p:nvPr/>
          </p:nvSpPr>
          <p:spPr>
            <a:xfrm>
              <a:off x="8663557" y="2267792"/>
              <a:ext cx="108491" cy="110291"/>
            </a:xfrm>
            <a:custGeom>
              <a:rect b="b" l="l" r="r" t="t"/>
              <a:pathLst>
                <a:path extrusionOk="0" h="110291" w="108491">
                  <a:moveTo>
                    <a:pt x="22778" y="92655"/>
                  </a:moveTo>
                  <a:cubicBezTo>
                    <a:pt x="-28370" y="50443"/>
                    <a:pt x="14740" y="-23135"/>
                    <a:pt x="72113" y="7092"/>
                  </a:cubicBezTo>
                  <a:cubicBezTo>
                    <a:pt x="146676" y="46401"/>
                    <a:pt x="94756" y="151821"/>
                    <a:pt x="22778" y="9265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7252597" y="2554088"/>
              <a:ext cx="1529716" cy="115120"/>
            </a:xfrm>
            <a:custGeom>
              <a:rect b="b" l="l" r="r" t="t"/>
              <a:pathLst>
                <a:path extrusionOk="0" h="115120" w="1529716">
                  <a:moveTo>
                    <a:pt x="1519131" y="53"/>
                  </a:moveTo>
                  <a:cubicBezTo>
                    <a:pt x="627184" y="79584"/>
                    <a:pt x="83249" y="88776"/>
                    <a:pt x="5246" y="100639"/>
                  </a:cubicBezTo>
                  <a:cubicBezTo>
                    <a:pt x="-3020" y="101895"/>
                    <a:pt x="-786" y="114141"/>
                    <a:pt x="6858" y="114661"/>
                  </a:cubicBezTo>
                  <a:cubicBezTo>
                    <a:pt x="84624" y="119956"/>
                    <a:pt x="833099" y="78918"/>
                    <a:pt x="1518678" y="22640"/>
                  </a:cubicBezTo>
                  <a:cubicBezTo>
                    <a:pt x="1533054" y="21458"/>
                    <a:pt x="1533578" y="-1236"/>
                    <a:pt x="1519131" y="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14"/>
            <p:cNvSpPr/>
            <p:nvPr/>
          </p:nvSpPr>
          <p:spPr>
            <a:xfrm>
              <a:off x="8639760" y="2179358"/>
              <a:ext cx="161012" cy="74517"/>
            </a:xfrm>
            <a:custGeom>
              <a:rect b="b" l="l" r="r" t="t"/>
              <a:pathLst>
                <a:path extrusionOk="0" h="74517" w="161012">
                  <a:moveTo>
                    <a:pt x="159645" y="62911"/>
                  </a:moveTo>
                  <a:cubicBezTo>
                    <a:pt x="125951" y="16271"/>
                    <a:pt x="61356" y="-8381"/>
                    <a:pt x="5193" y="2584"/>
                  </a:cubicBezTo>
                  <a:cubicBezTo>
                    <a:pt x="-2852" y="4152"/>
                    <a:pt x="-1040" y="17256"/>
                    <a:pt x="7128" y="16886"/>
                  </a:cubicBezTo>
                  <a:cubicBezTo>
                    <a:pt x="63582" y="14309"/>
                    <a:pt x="107772" y="32421"/>
                    <a:pt x="147368" y="72383"/>
                  </a:cubicBezTo>
                  <a:cubicBezTo>
                    <a:pt x="153420" y="78490"/>
                    <a:pt x="164976" y="70291"/>
                    <a:pt x="159645" y="62911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8711997" y="2381297"/>
              <a:ext cx="101153" cy="51764"/>
            </a:xfrm>
            <a:custGeom>
              <a:rect b="b" l="l" r="r" t="t"/>
              <a:pathLst>
                <a:path extrusionOk="0" h="51764" w="101153">
                  <a:moveTo>
                    <a:pt x="87113" y="1801"/>
                  </a:moveTo>
                  <a:cubicBezTo>
                    <a:pt x="62335" y="21674"/>
                    <a:pt x="39542" y="35645"/>
                    <a:pt x="6821" y="37485"/>
                  </a:cubicBezTo>
                  <a:cubicBezTo>
                    <a:pt x="-2252" y="37997"/>
                    <a:pt x="-2295" y="51160"/>
                    <a:pt x="6821" y="51617"/>
                  </a:cubicBezTo>
                  <a:cubicBezTo>
                    <a:pt x="40949" y="53335"/>
                    <a:pt x="79119" y="40097"/>
                    <a:pt x="99638" y="11465"/>
                  </a:cubicBezTo>
                  <a:cubicBezTo>
                    <a:pt x="105339" y="3515"/>
                    <a:pt x="93586" y="-3392"/>
                    <a:pt x="87113" y="1801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8794513" y="1270594"/>
              <a:ext cx="248542" cy="899700"/>
            </a:xfrm>
            <a:custGeom>
              <a:rect b="b" l="l" r="r" t="t"/>
              <a:pathLst>
                <a:path extrusionOk="0" h="899700" w="248542">
                  <a:moveTo>
                    <a:pt x="230637" y="6316"/>
                  </a:moveTo>
                  <a:cubicBezTo>
                    <a:pt x="141410" y="297448"/>
                    <a:pt x="60698" y="592338"/>
                    <a:pt x="165" y="890864"/>
                  </a:cubicBezTo>
                  <a:cubicBezTo>
                    <a:pt x="-1628" y="899709"/>
                    <a:pt x="11740" y="903543"/>
                    <a:pt x="13793" y="894623"/>
                  </a:cubicBezTo>
                  <a:cubicBezTo>
                    <a:pt x="82245" y="597424"/>
                    <a:pt x="156638" y="302187"/>
                    <a:pt x="248083" y="11127"/>
                  </a:cubicBezTo>
                  <a:cubicBezTo>
                    <a:pt x="251582" y="1"/>
                    <a:pt x="234045" y="-4806"/>
                    <a:pt x="230637" y="63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8944302" y="1729061"/>
              <a:ext cx="562748" cy="617773"/>
            </a:xfrm>
            <a:custGeom>
              <a:rect b="b" l="l" r="r" t="t"/>
              <a:pathLst>
                <a:path extrusionOk="0" h="617773" w="562748">
                  <a:moveTo>
                    <a:pt x="546513" y="2754"/>
                  </a:moveTo>
                  <a:cubicBezTo>
                    <a:pt x="383803" y="159381"/>
                    <a:pt x="45617" y="535177"/>
                    <a:pt x="1108" y="607069"/>
                  </a:cubicBezTo>
                  <a:cubicBezTo>
                    <a:pt x="-3320" y="614220"/>
                    <a:pt x="6561" y="621300"/>
                    <a:pt x="12459" y="615827"/>
                  </a:cubicBezTo>
                  <a:cubicBezTo>
                    <a:pt x="70596" y="561874"/>
                    <a:pt x="72708" y="521498"/>
                    <a:pt x="559992" y="16229"/>
                  </a:cubicBezTo>
                  <a:cubicBezTo>
                    <a:pt x="568513" y="7392"/>
                    <a:pt x="555362" y="-5764"/>
                    <a:pt x="546513" y="2754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7307390" y="2417606"/>
              <a:ext cx="1334333" cy="105380"/>
            </a:xfrm>
            <a:custGeom>
              <a:rect b="b" l="l" r="r" t="t"/>
              <a:pathLst>
                <a:path extrusionOk="0" h="105380" w="1334333">
                  <a:moveTo>
                    <a:pt x="1325134" y="1"/>
                  </a:moveTo>
                  <a:cubicBezTo>
                    <a:pt x="1041011" y="3823"/>
                    <a:pt x="298127" y="43494"/>
                    <a:pt x="5199" y="91064"/>
                  </a:cubicBezTo>
                  <a:cubicBezTo>
                    <a:pt x="-2870" y="92376"/>
                    <a:pt x="-1022" y="105890"/>
                    <a:pt x="7133" y="105366"/>
                  </a:cubicBezTo>
                  <a:cubicBezTo>
                    <a:pt x="386255" y="81033"/>
                    <a:pt x="449892" y="45018"/>
                    <a:pt x="1325134" y="19062"/>
                  </a:cubicBezTo>
                  <a:cubicBezTo>
                    <a:pt x="1337363" y="18696"/>
                    <a:pt x="1337438" y="-164"/>
                    <a:pt x="1325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7598088" y="711573"/>
              <a:ext cx="905225" cy="1585697"/>
            </a:xfrm>
            <a:custGeom>
              <a:rect b="b" l="l" r="r" t="t"/>
              <a:pathLst>
                <a:path extrusionOk="0" h="1585697" w="905225">
                  <a:moveTo>
                    <a:pt x="84106" y="1585698"/>
                  </a:moveTo>
                  <a:cubicBezTo>
                    <a:pt x="351338" y="466662"/>
                    <a:pt x="354136" y="493706"/>
                    <a:pt x="328002" y="422216"/>
                  </a:cubicBezTo>
                  <a:cubicBezTo>
                    <a:pt x="280570" y="292333"/>
                    <a:pt x="55964" y="367684"/>
                    <a:pt x="5304" y="215048"/>
                  </a:cubicBezTo>
                  <a:cubicBezTo>
                    <a:pt x="-16211" y="150044"/>
                    <a:pt x="31024" y="88282"/>
                    <a:pt x="87625" y="61510"/>
                  </a:cubicBezTo>
                  <a:cubicBezTo>
                    <a:pt x="229654" y="-5578"/>
                    <a:pt x="596270" y="-13911"/>
                    <a:pt x="766143" y="17836"/>
                  </a:cubicBezTo>
                  <a:cubicBezTo>
                    <a:pt x="905001" y="43714"/>
                    <a:pt x="924846" y="136936"/>
                    <a:pt x="890581" y="209426"/>
                  </a:cubicBezTo>
                  <a:cubicBezTo>
                    <a:pt x="818500" y="361810"/>
                    <a:pt x="616596" y="279418"/>
                    <a:pt x="577430" y="395354"/>
                  </a:cubicBezTo>
                  <a:cubicBezTo>
                    <a:pt x="556276" y="457943"/>
                    <a:pt x="564731" y="457703"/>
                    <a:pt x="732154" y="1077572"/>
                  </a:cubicBezTo>
                  <a:cubicBezTo>
                    <a:pt x="737851" y="1098666"/>
                    <a:pt x="849405" y="1511367"/>
                    <a:pt x="849511" y="1511828"/>
                  </a:cubicBezTo>
                  <a:cubicBezTo>
                    <a:pt x="800141" y="1515855"/>
                    <a:pt x="809053" y="1519822"/>
                    <a:pt x="803052" y="1497530"/>
                  </a:cubicBezTo>
                  <a:cubicBezTo>
                    <a:pt x="772210" y="1383939"/>
                    <a:pt x="904185" y="1870553"/>
                    <a:pt x="556276" y="578540"/>
                  </a:cubicBezTo>
                  <a:cubicBezTo>
                    <a:pt x="456585" y="207704"/>
                    <a:pt x="717663" y="333612"/>
                    <a:pt x="829591" y="226466"/>
                  </a:cubicBezTo>
                  <a:cubicBezTo>
                    <a:pt x="877237" y="180874"/>
                    <a:pt x="879021" y="104313"/>
                    <a:pt x="815065" y="73566"/>
                  </a:cubicBezTo>
                  <a:cubicBezTo>
                    <a:pt x="694949" y="15768"/>
                    <a:pt x="133989" y="20937"/>
                    <a:pt x="54778" y="139442"/>
                  </a:cubicBezTo>
                  <a:cubicBezTo>
                    <a:pt x="7223" y="210569"/>
                    <a:pt x="88582" y="264199"/>
                    <a:pt x="148701" y="280738"/>
                  </a:cubicBezTo>
                  <a:cubicBezTo>
                    <a:pt x="481316" y="372231"/>
                    <a:pt x="423734" y="330444"/>
                    <a:pt x="127276" y="1581127"/>
                  </a:cubicBezTo>
                  <a:lnTo>
                    <a:pt x="84106" y="158569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7336118" y="2193524"/>
              <a:ext cx="1260271" cy="139823"/>
            </a:xfrm>
            <a:custGeom>
              <a:rect b="b" l="l" r="r" t="t"/>
              <a:pathLst>
                <a:path extrusionOk="0" h="139823" w="1260271">
                  <a:moveTo>
                    <a:pt x="1251333" y="36"/>
                  </a:moveTo>
                  <a:cubicBezTo>
                    <a:pt x="725285" y="42548"/>
                    <a:pt x="229397" y="96568"/>
                    <a:pt x="6682" y="125751"/>
                  </a:cubicBezTo>
                  <a:cubicBezTo>
                    <a:pt x="-2065" y="126897"/>
                    <a:pt x="-2388" y="140730"/>
                    <a:pt x="6682" y="139777"/>
                  </a:cubicBezTo>
                  <a:cubicBezTo>
                    <a:pt x="639686" y="73204"/>
                    <a:pt x="750610" y="58595"/>
                    <a:pt x="1251333" y="18668"/>
                  </a:cubicBezTo>
                  <a:cubicBezTo>
                    <a:pt x="1263204" y="17718"/>
                    <a:pt x="1263298" y="-929"/>
                    <a:pt x="1251333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8782781" y="2401566"/>
              <a:ext cx="125677" cy="122335"/>
            </a:xfrm>
            <a:custGeom>
              <a:rect b="b" l="l" r="r" t="t"/>
              <a:pathLst>
                <a:path extrusionOk="0" h="122335" w="125677">
                  <a:moveTo>
                    <a:pt x="75640" y="889"/>
                  </a:moveTo>
                  <a:cubicBezTo>
                    <a:pt x="162365" y="13796"/>
                    <a:pt x="125949" y="140271"/>
                    <a:pt x="45587" y="120177"/>
                  </a:cubicBezTo>
                  <a:cubicBezTo>
                    <a:pt x="-31569" y="100675"/>
                    <a:pt x="-3560" y="-11037"/>
                    <a:pt x="75640" y="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8668481" y="2255528"/>
              <a:ext cx="125677" cy="122336"/>
            </a:xfrm>
            <a:custGeom>
              <a:rect b="b" l="l" r="r" t="t"/>
              <a:pathLst>
                <a:path extrusionOk="0" h="122336" w="125677">
                  <a:moveTo>
                    <a:pt x="75640" y="889"/>
                  </a:moveTo>
                  <a:cubicBezTo>
                    <a:pt x="162365" y="13796"/>
                    <a:pt x="125949" y="140271"/>
                    <a:pt x="45587" y="120178"/>
                  </a:cubicBezTo>
                  <a:cubicBezTo>
                    <a:pt x="-31569" y="100671"/>
                    <a:pt x="-3560" y="-11041"/>
                    <a:pt x="75640" y="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7" name="Google Shape;1287;p14"/>
          <p:cNvSpPr txBox="1"/>
          <p:nvPr/>
        </p:nvSpPr>
        <p:spPr>
          <a:xfrm>
            <a:off x="893312" y="1957444"/>
            <a:ext cx="33405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Add an Agenda Page</a:t>
            </a:r>
            <a:endParaRPr sz="7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1288" name="Google Shape;1288;p14"/>
          <p:cNvGrpSpPr/>
          <p:nvPr/>
        </p:nvGrpSpPr>
        <p:grpSpPr>
          <a:xfrm>
            <a:off x="5396754" y="1386839"/>
            <a:ext cx="2570625" cy="2514481"/>
            <a:chOff x="0" y="-28575"/>
            <a:chExt cx="6855000" cy="6705282"/>
          </a:xfrm>
        </p:grpSpPr>
        <p:sp>
          <p:nvSpPr>
            <p:cNvPr id="1289" name="Google Shape;1289;p14"/>
            <p:cNvSpPr txBox="1"/>
            <p:nvPr/>
          </p:nvSpPr>
          <p:spPr>
            <a:xfrm>
              <a:off x="0" y="-28575"/>
              <a:ext cx="68550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Write an agenda here.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1290" name="Google Shape;1290;p14"/>
            <p:cNvSpPr txBox="1"/>
            <p:nvPr/>
          </p:nvSpPr>
          <p:spPr>
            <a:xfrm>
              <a:off x="0" y="1960019"/>
              <a:ext cx="68550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Write an agenda here.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1291" name="Google Shape;1291;p14"/>
            <p:cNvSpPr txBox="1"/>
            <p:nvPr/>
          </p:nvSpPr>
          <p:spPr>
            <a:xfrm>
              <a:off x="0" y="3948613"/>
              <a:ext cx="68550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Write an agenda here.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1292" name="Google Shape;1292;p14"/>
            <p:cNvSpPr txBox="1"/>
            <p:nvPr/>
          </p:nvSpPr>
          <p:spPr>
            <a:xfrm>
              <a:off x="0" y="5937207"/>
              <a:ext cx="68550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Write an agenda here.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7" name="Google Shape;12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881">
            <a:off x="5058790" y="1620072"/>
            <a:ext cx="1867268" cy="18948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8" name="Google Shape;1298;p15"/>
          <p:cNvGrpSpPr/>
          <p:nvPr/>
        </p:nvGrpSpPr>
        <p:grpSpPr>
          <a:xfrm rot="109327">
            <a:off x="5113433" y="1620655"/>
            <a:ext cx="1869250" cy="1895015"/>
            <a:chOff x="4389587" y="3240140"/>
            <a:chExt cx="3738105" cy="3789653"/>
          </a:xfrm>
        </p:grpSpPr>
        <p:sp>
          <p:nvSpPr>
            <p:cNvPr id="1299" name="Google Shape;1299;p15"/>
            <p:cNvSpPr/>
            <p:nvPr/>
          </p:nvSpPr>
          <p:spPr>
            <a:xfrm>
              <a:off x="4389587" y="3240140"/>
              <a:ext cx="3738105" cy="3789653"/>
            </a:xfrm>
            <a:custGeom>
              <a:rect b="b" l="l" r="r" t="t"/>
              <a:pathLst>
                <a:path extrusionOk="0" h="3789653" w="3738105">
                  <a:moveTo>
                    <a:pt x="1" y="61820"/>
                  </a:moveTo>
                  <a:cubicBezTo>
                    <a:pt x="-188" y="27281"/>
                    <a:pt x="28082" y="-633"/>
                    <a:pt x="62594" y="11"/>
                  </a:cubicBezTo>
                  <a:cubicBezTo>
                    <a:pt x="3798365" y="69839"/>
                    <a:pt x="3734749" y="4301"/>
                    <a:pt x="3735348" y="111571"/>
                  </a:cubicBezTo>
                  <a:cubicBezTo>
                    <a:pt x="3736211" y="267743"/>
                    <a:pt x="3738105" y="3727360"/>
                    <a:pt x="3738105" y="3726853"/>
                  </a:cubicBezTo>
                  <a:cubicBezTo>
                    <a:pt x="3738294" y="3761073"/>
                    <a:pt x="3710524" y="3788859"/>
                    <a:pt x="3676322" y="3788669"/>
                  </a:cubicBezTo>
                  <a:cubicBezTo>
                    <a:pt x="-57487" y="3768069"/>
                    <a:pt x="3357" y="3833183"/>
                    <a:pt x="2758" y="3724791"/>
                  </a:cubicBezTo>
                  <a:cubicBezTo>
                    <a:pt x="1887" y="3566436"/>
                    <a:pt x="1" y="61320"/>
                    <a:pt x="1" y="61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15"/>
            <p:cNvSpPr/>
            <p:nvPr/>
          </p:nvSpPr>
          <p:spPr>
            <a:xfrm>
              <a:off x="4647991" y="3544937"/>
              <a:ext cx="3237785" cy="3259487"/>
            </a:xfrm>
            <a:custGeom>
              <a:rect b="b" l="l" r="r" t="t"/>
              <a:pathLst>
                <a:path extrusionOk="0" h="3259487" w="3237785">
                  <a:moveTo>
                    <a:pt x="936073" y="387191"/>
                  </a:moveTo>
                  <a:cubicBezTo>
                    <a:pt x="936823" y="408640"/>
                    <a:pt x="909083" y="425209"/>
                    <a:pt x="888864" y="406389"/>
                  </a:cubicBezTo>
                  <a:cubicBezTo>
                    <a:pt x="872495" y="391147"/>
                    <a:pt x="882736" y="359239"/>
                    <a:pt x="908681" y="359413"/>
                  </a:cubicBezTo>
                  <a:cubicBezTo>
                    <a:pt x="922233" y="359504"/>
                    <a:pt x="935474" y="369759"/>
                    <a:pt x="936073" y="387191"/>
                  </a:cubicBezTo>
                  <a:close/>
                  <a:moveTo>
                    <a:pt x="911007" y="5701"/>
                  </a:moveTo>
                  <a:cubicBezTo>
                    <a:pt x="885115" y="5527"/>
                    <a:pt x="874790" y="37413"/>
                    <a:pt x="891190" y="52678"/>
                  </a:cubicBezTo>
                  <a:cubicBezTo>
                    <a:pt x="911423" y="71505"/>
                    <a:pt x="939133" y="54906"/>
                    <a:pt x="938406" y="33472"/>
                  </a:cubicBezTo>
                  <a:cubicBezTo>
                    <a:pt x="937800" y="16047"/>
                    <a:pt x="924566" y="5785"/>
                    <a:pt x="911007" y="5701"/>
                  </a:cubicBezTo>
                  <a:close/>
                  <a:moveTo>
                    <a:pt x="906340" y="713124"/>
                  </a:moveTo>
                  <a:cubicBezTo>
                    <a:pt x="880471" y="712958"/>
                    <a:pt x="870109" y="744821"/>
                    <a:pt x="886531" y="760109"/>
                  </a:cubicBezTo>
                  <a:cubicBezTo>
                    <a:pt x="906757" y="778936"/>
                    <a:pt x="934490" y="762322"/>
                    <a:pt x="933740" y="740910"/>
                  </a:cubicBezTo>
                  <a:cubicBezTo>
                    <a:pt x="933141" y="723501"/>
                    <a:pt x="919930" y="713215"/>
                    <a:pt x="906340" y="713124"/>
                  </a:cubicBezTo>
                  <a:close/>
                  <a:moveTo>
                    <a:pt x="904007" y="1066836"/>
                  </a:moveTo>
                  <a:cubicBezTo>
                    <a:pt x="878123" y="1066662"/>
                    <a:pt x="867783" y="1098540"/>
                    <a:pt x="884191" y="1113813"/>
                  </a:cubicBezTo>
                  <a:cubicBezTo>
                    <a:pt x="904416" y="1132640"/>
                    <a:pt x="932149" y="1116049"/>
                    <a:pt x="931399" y="1094614"/>
                  </a:cubicBezTo>
                  <a:cubicBezTo>
                    <a:pt x="930808" y="1077182"/>
                    <a:pt x="917567" y="1066927"/>
                    <a:pt x="904007" y="1066836"/>
                  </a:cubicBezTo>
                  <a:close/>
                  <a:moveTo>
                    <a:pt x="1177431" y="3191016"/>
                  </a:moveTo>
                  <a:cubicBezTo>
                    <a:pt x="1151593" y="3190842"/>
                    <a:pt x="1141177" y="3222697"/>
                    <a:pt x="1157615" y="3237993"/>
                  </a:cubicBezTo>
                  <a:cubicBezTo>
                    <a:pt x="1177848" y="3256819"/>
                    <a:pt x="1205558" y="3240221"/>
                    <a:pt x="1204830" y="3218787"/>
                  </a:cubicBezTo>
                  <a:cubicBezTo>
                    <a:pt x="1204224" y="3201362"/>
                    <a:pt x="1190991" y="3191107"/>
                    <a:pt x="1177431" y="3191016"/>
                  </a:cubicBezTo>
                  <a:close/>
                  <a:moveTo>
                    <a:pt x="1182098" y="2483593"/>
                  </a:moveTo>
                  <a:cubicBezTo>
                    <a:pt x="1156221" y="2483418"/>
                    <a:pt x="1145866" y="2515289"/>
                    <a:pt x="1162289" y="2530569"/>
                  </a:cubicBezTo>
                  <a:cubicBezTo>
                    <a:pt x="1182507" y="2549389"/>
                    <a:pt x="1210232" y="2532820"/>
                    <a:pt x="1209497" y="2511371"/>
                  </a:cubicBezTo>
                  <a:cubicBezTo>
                    <a:pt x="1208898" y="2493938"/>
                    <a:pt x="1195657" y="2483684"/>
                    <a:pt x="1182098" y="2483593"/>
                  </a:cubicBezTo>
                  <a:close/>
                  <a:moveTo>
                    <a:pt x="1179764" y="2837304"/>
                  </a:moveTo>
                  <a:cubicBezTo>
                    <a:pt x="1153895" y="2837130"/>
                    <a:pt x="1143533" y="2869001"/>
                    <a:pt x="1159955" y="2884281"/>
                  </a:cubicBezTo>
                  <a:cubicBezTo>
                    <a:pt x="1180174" y="2903100"/>
                    <a:pt x="1207898" y="2886532"/>
                    <a:pt x="1207164" y="2865075"/>
                  </a:cubicBezTo>
                  <a:cubicBezTo>
                    <a:pt x="1206565" y="2847650"/>
                    <a:pt x="1193324" y="2837395"/>
                    <a:pt x="1179764" y="2837304"/>
                  </a:cubicBezTo>
                  <a:close/>
                  <a:moveTo>
                    <a:pt x="897008" y="2127979"/>
                  </a:moveTo>
                  <a:cubicBezTo>
                    <a:pt x="871131" y="2127804"/>
                    <a:pt x="860776" y="2159675"/>
                    <a:pt x="877199" y="2174955"/>
                  </a:cubicBezTo>
                  <a:cubicBezTo>
                    <a:pt x="897311" y="2193676"/>
                    <a:pt x="925149" y="2177320"/>
                    <a:pt x="924415" y="2155757"/>
                  </a:cubicBezTo>
                  <a:cubicBezTo>
                    <a:pt x="923801" y="2138317"/>
                    <a:pt x="910567" y="2128070"/>
                    <a:pt x="897008" y="2127979"/>
                  </a:cubicBezTo>
                  <a:close/>
                  <a:moveTo>
                    <a:pt x="890001" y="3189121"/>
                  </a:moveTo>
                  <a:cubicBezTo>
                    <a:pt x="864132" y="3188947"/>
                    <a:pt x="853769" y="3220825"/>
                    <a:pt x="870192" y="3236098"/>
                  </a:cubicBezTo>
                  <a:cubicBezTo>
                    <a:pt x="890410" y="3254917"/>
                    <a:pt x="918135" y="3238349"/>
                    <a:pt x="917400" y="3216892"/>
                  </a:cubicBezTo>
                  <a:cubicBezTo>
                    <a:pt x="916802" y="3199467"/>
                    <a:pt x="903560" y="3189212"/>
                    <a:pt x="890001" y="3189121"/>
                  </a:cubicBezTo>
                  <a:close/>
                  <a:moveTo>
                    <a:pt x="892334" y="2835402"/>
                  </a:moveTo>
                  <a:cubicBezTo>
                    <a:pt x="866457" y="2835227"/>
                    <a:pt x="856102" y="2867099"/>
                    <a:pt x="872525" y="2882378"/>
                  </a:cubicBezTo>
                  <a:cubicBezTo>
                    <a:pt x="892743" y="2901198"/>
                    <a:pt x="920468" y="2884629"/>
                    <a:pt x="919733" y="2863180"/>
                  </a:cubicBezTo>
                  <a:cubicBezTo>
                    <a:pt x="919135" y="2845755"/>
                    <a:pt x="905893" y="2835493"/>
                    <a:pt x="892334" y="2835402"/>
                  </a:cubicBezTo>
                  <a:close/>
                  <a:moveTo>
                    <a:pt x="621251" y="357510"/>
                  </a:moveTo>
                  <a:cubicBezTo>
                    <a:pt x="595404" y="357336"/>
                    <a:pt x="585004" y="389192"/>
                    <a:pt x="601434" y="404487"/>
                  </a:cubicBezTo>
                  <a:cubicBezTo>
                    <a:pt x="621667" y="423314"/>
                    <a:pt x="649377" y="406715"/>
                    <a:pt x="648650" y="385281"/>
                  </a:cubicBezTo>
                  <a:cubicBezTo>
                    <a:pt x="648044" y="367856"/>
                    <a:pt x="634802" y="357601"/>
                    <a:pt x="621251" y="357510"/>
                  </a:cubicBezTo>
                  <a:close/>
                  <a:moveTo>
                    <a:pt x="1184431" y="2129881"/>
                  </a:moveTo>
                  <a:cubicBezTo>
                    <a:pt x="1158554" y="2129707"/>
                    <a:pt x="1148207" y="2161585"/>
                    <a:pt x="1164622" y="2176858"/>
                  </a:cubicBezTo>
                  <a:cubicBezTo>
                    <a:pt x="1184862" y="2195692"/>
                    <a:pt x="1212580" y="2179041"/>
                    <a:pt x="1211830" y="2157652"/>
                  </a:cubicBezTo>
                  <a:cubicBezTo>
                    <a:pt x="1211231" y="2140227"/>
                    <a:pt x="1197990" y="2129964"/>
                    <a:pt x="1184431" y="2129881"/>
                  </a:cubicBezTo>
                  <a:close/>
                  <a:moveTo>
                    <a:pt x="899341" y="1774267"/>
                  </a:moveTo>
                  <a:cubicBezTo>
                    <a:pt x="873479" y="1774093"/>
                    <a:pt x="863101" y="1805964"/>
                    <a:pt x="879532" y="1821244"/>
                  </a:cubicBezTo>
                  <a:cubicBezTo>
                    <a:pt x="899765" y="1840086"/>
                    <a:pt x="927475" y="1823442"/>
                    <a:pt x="926740" y="1802038"/>
                  </a:cubicBezTo>
                  <a:cubicBezTo>
                    <a:pt x="926142" y="1784613"/>
                    <a:pt x="912900" y="1774358"/>
                    <a:pt x="899341" y="1774267"/>
                  </a:cubicBezTo>
                  <a:close/>
                  <a:moveTo>
                    <a:pt x="894675" y="2481690"/>
                  </a:moveTo>
                  <a:cubicBezTo>
                    <a:pt x="868798" y="2481516"/>
                    <a:pt x="858443" y="2513387"/>
                    <a:pt x="874866" y="2528667"/>
                  </a:cubicBezTo>
                  <a:cubicBezTo>
                    <a:pt x="895106" y="2547501"/>
                    <a:pt x="922824" y="2530850"/>
                    <a:pt x="922074" y="2509461"/>
                  </a:cubicBezTo>
                  <a:cubicBezTo>
                    <a:pt x="921468" y="2492036"/>
                    <a:pt x="908227" y="2481781"/>
                    <a:pt x="894675" y="2481690"/>
                  </a:cubicBezTo>
                  <a:close/>
                  <a:moveTo>
                    <a:pt x="901674" y="1420555"/>
                  </a:moveTo>
                  <a:cubicBezTo>
                    <a:pt x="875805" y="1420381"/>
                    <a:pt x="865442" y="1452260"/>
                    <a:pt x="881865" y="1467532"/>
                  </a:cubicBezTo>
                  <a:cubicBezTo>
                    <a:pt x="902083" y="1486351"/>
                    <a:pt x="929808" y="1469783"/>
                    <a:pt x="929073" y="1448326"/>
                  </a:cubicBezTo>
                  <a:cubicBezTo>
                    <a:pt x="928475" y="1430894"/>
                    <a:pt x="915234" y="1420639"/>
                    <a:pt x="901674" y="1420555"/>
                  </a:cubicBezTo>
                  <a:close/>
                  <a:moveTo>
                    <a:pt x="623584" y="3799"/>
                  </a:moveTo>
                  <a:cubicBezTo>
                    <a:pt x="597715" y="3624"/>
                    <a:pt x="587344" y="35496"/>
                    <a:pt x="603775" y="50775"/>
                  </a:cubicBezTo>
                  <a:cubicBezTo>
                    <a:pt x="623864" y="69474"/>
                    <a:pt x="651725" y="53163"/>
                    <a:pt x="650983" y="31577"/>
                  </a:cubicBezTo>
                  <a:cubicBezTo>
                    <a:pt x="650377" y="14145"/>
                    <a:pt x="637136" y="3890"/>
                    <a:pt x="623584" y="3799"/>
                  </a:cubicBezTo>
                  <a:close/>
                  <a:moveTo>
                    <a:pt x="1471861" y="2131776"/>
                  </a:moveTo>
                  <a:cubicBezTo>
                    <a:pt x="1445985" y="2131602"/>
                    <a:pt x="1435629" y="2163472"/>
                    <a:pt x="1452045" y="2178753"/>
                  </a:cubicBezTo>
                  <a:cubicBezTo>
                    <a:pt x="1472263" y="2197572"/>
                    <a:pt x="1500003" y="2180996"/>
                    <a:pt x="1499253" y="2159554"/>
                  </a:cubicBezTo>
                  <a:cubicBezTo>
                    <a:pt x="1498662" y="2142122"/>
                    <a:pt x="1485421" y="2131867"/>
                    <a:pt x="1471861" y="2131776"/>
                  </a:cubicBezTo>
                  <a:close/>
                  <a:moveTo>
                    <a:pt x="1467195" y="2839199"/>
                  </a:moveTo>
                  <a:cubicBezTo>
                    <a:pt x="1441356" y="2839025"/>
                    <a:pt x="1430940" y="2870881"/>
                    <a:pt x="1447378" y="2886176"/>
                  </a:cubicBezTo>
                  <a:cubicBezTo>
                    <a:pt x="1467612" y="2905003"/>
                    <a:pt x="1495321" y="2888404"/>
                    <a:pt x="1494594" y="2866977"/>
                  </a:cubicBezTo>
                  <a:cubicBezTo>
                    <a:pt x="1493988" y="2849545"/>
                    <a:pt x="1480754" y="2839290"/>
                    <a:pt x="1467195" y="2839199"/>
                  </a:cubicBezTo>
                  <a:close/>
                  <a:moveTo>
                    <a:pt x="1474194" y="1778064"/>
                  </a:moveTo>
                  <a:cubicBezTo>
                    <a:pt x="1448318" y="1777890"/>
                    <a:pt x="1437970" y="1809768"/>
                    <a:pt x="1454385" y="1825041"/>
                  </a:cubicBezTo>
                  <a:cubicBezTo>
                    <a:pt x="1474626" y="1843875"/>
                    <a:pt x="1502344" y="1827224"/>
                    <a:pt x="1501594" y="1805842"/>
                  </a:cubicBezTo>
                  <a:cubicBezTo>
                    <a:pt x="1500995" y="1788410"/>
                    <a:pt x="1487754" y="1778155"/>
                    <a:pt x="1474194" y="1778064"/>
                  </a:cubicBezTo>
                  <a:close/>
                  <a:moveTo>
                    <a:pt x="1469528" y="2485488"/>
                  </a:moveTo>
                  <a:cubicBezTo>
                    <a:pt x="1443659" y="2485313"/>
                    <a:pt x="1433296" y="2517184"/>
                    <a:pt x="1449719" y="2532464"/>
                  </a:cubicBezTo>
                  <a:cubicBezTo>
                    <a:pt x="1469937" y="2551284"/>
                    <a:pt x="1497662" y="2534715"/>
                    <a:pt x="1496927" y="2513258"/>
                  </a:cubicBezTo>
                  <a:cubicBezTo>
                    <a:pt x="1496329" y="2495833"/>
                    <a:pt x="1483088" y="2485578"/>
                    <a:pt x="1469528" y="2485488"/>
                  </a:cubicBezTo>
                  <a:close/>
                  <a:moveTo>
                    <a:pt x="1483527" y="363210"/>
                  </a:moveTo>
                  <a:cubicBezTo>
                    <a:pt x="1457605" y="363036"/>
                    <a:pt x="1447333" y="394937"/>
                    <a:pt x="1463718" y="410187"/>
                  </a:cubicBezTo>
                  <a:cubicBezTo>
                    <a:pt x="1483944" y="429014"/>
                    <a:pt x="1511676" y="412400"/>
                    <a:pt x="1510926" y="390981"/>
                  </a:cubicBezTo>
                  <a:cubicBezTo>
                    <a:pt x="1510328" y="373556"/>
                    <a:pt x="1497086" y="363301"/>
                    <a:pt x="1483527" y="363210"/>
                  </a:cubicBezTo>
                  <a:close/>
                  <a:moveTo>
                    <a:pt x="1478861" y="1070633"/>
                  </a:moveTo>
                  <a:cubicBezTo>
                    <a:pt x="1452969" y="1070459"/>
                    <a:pt x="1442636" y="1102345"/>
                    <a:pt x="1459052" y="1117610"/>
                  </a:cubicBezTo>
                  <a:cubicBezTo>
                    <a:pt x="1479270" y="1136429"/>
                    <a:pt x="1506995" y="1119861"/>
                    <a:pt x="1506260" y="1098412"/>
                  </a:cubicBezTo>
                  <a:cubicBezTo>
                    <a:pt x="1505661" y="1080979"/>
                    <a:pt x="1492420" y="1070724"/>
                    <a:pt x="1478861" y="1070633"/>
                  </a:cubicBezTo>
                  <a:close/>
                  <a:moveTo>
                    <a:pt x="1476527" y="1424353"/>
                  </a:moveTo>
                  <a:cubicBezTo>
                    <a:pt x="1450696" y="1424178"/>
                    <a:pt x="1440265" y="1456019"/>
                    <a:pt x="1456711" y="1471329"/>
                  </a:cubicBezTo>
                  <a:cubicBezTo>
                    <a:pt x="1476823" y="1490050"/>
                    <a:pt x="1504662" y="1473694"/>
                    <a:pt x="1503927" y="1452123"/>
                  </a:cubicBezTo>
                  <a:cubicBezTo>
                    <a:pt x="1503321" y="1434660"/>
                    <a:pt x="1489973" y="1424436"/>
                    <a:pt x="1476527" y="1424353"/>
                  </a:cubicBezTo>
                  <a:close/>
                  <a:moveTo>
                    <a:pt x="1198437" y="7596"/>
                  </a:moveTo>
                  <a:cubicBezTo>
                    <a:pt x="1172568" y="7422"/>
                    <a:pt x="1162205" y="39293"/>
                    <a:pt x="1178621" y="54573"/>
                  </a:cubicBezTo>
                  <a:cubicBezTo>
                    <a:pt x="1198831" y="73385"/>
                    <a:pt x="1226579" y="56831"/>
                    <a:pt x="1225829" y="35374"/>
                  </a:cubicBezTo>
                  <a:cubicBezTo>
                    <a:pt x="1225238" y="17942"/>
                    <a:pt x="1211997" y="7687"/>
                    <a:pt x="1198437" y="7596"/>
                  </a:cubicBezTo>
                  <a:close/>
                  <a:moveTo>
                    <a:pt x="1191438" y="1068738"/>
                  </a:moveTo>
                  <a:cubicBezTo>
                    <a:pt x="1165569" y="1068564"/>
                    <a:pt x="1155206" y="1100443"/>
                    <a:pt x="1171629" y="1115715"/>
                  </a:cubicBezTo>
                  <a:cubicBezTo>
                    <a:pt x="1191847" y="1134535"/>
                    <a:pt x="1219572" y="1117966"/>
                    <a:pt x="1218837" y="1096509"/>
                  </a:cubicBezTo>
                  <a:cubicBezTo>
                    <a:pt x="1218231" y="1079084"/>
                    <a:pt x="1204990" y="1068829"/>
                    <a:pt x="1191438" y="1068738"/>
                  </a:cubicBezTo>
                  <a:close/>
                  <a:moveTo>
                    <a:pt x="1464862" y="3192918"/>
                  </a:moveTo>
                  <a:cubicBezTo>
                    <a:pt x="1438985" y="3192744"/>
                    <a:pt x="1428630" y="3224615"/>
                    <a:pt x="1445045" y="3239895"/>
                  </a:cubicBezTo>
                  <a:cubicBezTo>
                    <a:pt x="1465263" y="3258714"/>
                    <a:pt x="1493003" y="3242146"/>
                    <a:pt x="1492253" y="3220689"/>
                  </a:cubicBezTo>
                  <a:cubicBezTo>
                    <a:pt x="1491655" y="3203264"/>
                    <a:pt x="1478414" y="3193009"/>
                    <a:pt x="1464862" y="3192918"/>
                  </a:cubicBezTo>
                  <a:close/>
                  <a:moveTo>
                    <a:pt x="1193771" y="715019"/>
                  </a:moveTo>
                  <a:cubicBezTo>
                    <a:pt x="1167902" y="714853"/>
                    <a:pt x="1157539" y="746716"/>
                    <a:pt x="1173962" y="762004"/>
                  </a:cubicBezTo>
                  <a:cubicBezTo>
                    <a:pt x="1194187" y="780831"/>
                    <a:pt x="1221920" y="764217"/>
                    <a:pt x="1221170" y="742805"/>
                  </a:cubicBezTo>
                  <a:cubicBezTo>
                    <a:pt x="1220564" y="725373"/>
                    <a:pt x="1207323" y="715110"/>
                    <a:pt x="1193771" y="715019"/>
                  </a:cubicBezTo>
                  <a:close/>
                  <a:moveTo>
                    <a:pt x="1189105" y="1422450"/>
                  </a:moveTo>
                  <a:cubicBezTo>
                    <a:pt x="1163243" y="1422276"/>
                    <a:pt x="1152865" y="1454147"/>
                    <a:pt x="1169288" y="1469427"/>
                  </a:cubicBezTo>
                  <a:cubicBezTo>
                    <a:pt x="1189506" y="1488246"/>
                    <a:pt x="1217231" y="1471678"/>
                    <a:pt x="1216496" y="1450221"/>
                  </a:cubicBezTo>
                  <a:cubicBezTo>
                    <a:pt x="1215898" y="1432796"/>
                    <a:pt x="1202657" y="1422541"/>
                    <a:pt x="1189105" y="1422450"/>
                  </a:cubicBezTo>
                  <a:close/>
                  <a:moveTo>
                    <a:pt x="1186764" y="1776162"/>
                  </a:moveTo>
                  <a:cubicBezTo>
                    <a:pt x="1160925" y="1775987"/>
                    <a:pt x="1150509" y="1807836"/>
                    <a:pt x="1166947" y="1823138"/>
                  </a:cubicBezTo>
                  <a:cubicBezTo>
                    <a:pt x="1187059" y="1841859"/>
                    <a:pt x="1214898" y="1825503"/>
                    <a:pt x="1214163" y="1803932"/>
                  </a:cubicBezTo>
                  <a:cubicBezTo>
                    <a:pt x="1213565" y="1786507"/>
                    <a:pt x="1200323" y="1776253"/>
                    <a:pt x="1186764" y="1776162"/>
                  </a:cubicBezTo>
                  <a:close/>
                  <a:moveTo>
                    <a:pt x="1196104" y="361308"/>
                  </a:moveTo>
                  <a:cubicBezTo>
                    <a:pt x="1170167" y="361133"/>
                    <a:pt x="1159918" y="393050"/>
                    <a:pt x="1176295" y="408284"/>
                  </a:cubicBezTo>
                  <a:cubicBezTo>
                    <a:pt x="1196521" y="427111"/>
                    <a:pt x="1224253" y="410497"/>
                    <a:pt x="1223503" y="389078"/>
                  </a:cubicBezTo>
                  <a:cubicBezTo>
                    <a:pt x="1222905" y="371684"/>
                    <a:pt x="1209694" y="361399"/>
                    <a:pt x="1196104" y="361308"/>
                  </a:cubicBezTo>
                  <a:close/>
                  <a:moveTo>
                    <a:pt x="1481194" y="716922"/>
                  </a:moveTo>
                  <a:cubicBezTo>
                    <a:pt x="1455340" y="716755"/>
                    <a:pt x="1444947" y="748611"/>
                    <a:pt x="1461385" y="763898"/>
                  </a:cubicBezTo>
                  <a:cubicBezTo>
                    <a:pt x="1481610" y="782725"/>
                    <a:pt x="1509343" y="766119"/>
                    <a:pt x="1508593" y="744692"/>
                  </a:cubicBezTo>
                  <a:cubicBezTo>
                    <a:pt x="1507995" y="727267"/>
                    <a:pt x="1494753" y="717013"/>
                    <a:pt x="1481194" y="716922"/>
                  </a:cubicBezTo>
                  <a:close/>
                  <a:moveTo>
                    <a:pt x="44056" y="707432"/>
                  </a:moveTo>
                  <a:cubicBezTo>
                    <a:pt x="18180" y="707258"/>
                    <a:pt x="7825" y="739137"/>
                    <a:pt x="24247" y="754409"/>
                  </a:cubicBezTo>
                  <a:cubicBezTo>
                    <a:pt x="44465" y="773228"/>
                    <a:pt x="72190" y="756660"/>
                    <a:pt x="71456" y="735211"/>
                  </a:cubicBezTo>
                  <a:cubicBezTo>
                    <a:pt x="70850" y="717778"/>
                    <a:pt x="57616" y="707516"/>
                    <a:pt x="44056" y="707432"/>
                  </a:cubicBezTo>
                  <a:close/>
                  <a:moveTo>
                    <a:pt x="319814" y="2477893"/>
                  </a:moveTo>
                  <a:cubicBezTo>
                    <a:pt x="293982" y="2477719"/>
                    <a:pt x="283552" y="2509559"/>
                    <a:pt x="299997" y="2524870"/>
                  </a:cubicBezTo>
                  <a:cubicBezTo>
                    <a:pt x="320109" y="2543590"/>
                    <a:pt x="347948" y="2527234"/>
                    <a:pt x="347213" y="2505664"/>
                  </a:cubicBezTo>
                  <a:cubicBezTo>
                    <a:pt x="346607" y="2488239"/>
                    <a:pt x="333373" y="2477984"/>
                    <a:pt x="319814" y="2477893"/>
                  </a:cubicBezTo>
                  <a:close/>
                  <a:moveTo>
                    <a:pt x="46390" y="353713"/>
                  </a:moveTo>
                  <a:cubicBezTo>
                    <a:pt x="20467" y="353539"/>
                    <a:pt x="10196" y="385440"/>
                    <a:pt x="26581" y="400690"/>
                  </a:cubicBezTo>
                  <a:cubicBezTo>
                    <a:pt x="46799" y="419509"/>
                    <a:pt x="74524" y="402941"/>
                    <a:pt x="73789" y="381484"/>
                  </a:cubicBezTo>
                  <a:cubicBezTo>
                    <a:pt x="73190" y="364059"/>
                    <a:pt x="59949" y="353804"/>
                    <a:pt x="46390" y="353713"/>
                  </a:cubicBezTo>
                  <a:close/>
                  <a:moveTo>
                    <a:pt x="41723" y="1061144"/>
                  </a:moveTo>
                  <a:cubicBezTo>
                    <a:pt x="15960" y="1060977"/>
                    <a:pt x="5416" y="1092773"/>
                    <a:pt x="21907" y="1108121"/>
                  </a:cubicBezTo>
                  <a:cubicBezTo>
                    <a:pt x="42125" y="1126940"/>
                    <a:pt x="69857" y="1110372"/>
                    <a:pt x="69122" y="1088922"/>
                  </a:cubicBezTo>
                  <a:cubicBezTo>
                    <a:pt x="68516" y="1071452"/>
                    <a:pt x="55169" y="1061235"/>
                    <a:pt x="41723" y="1061144"/>
                  </a:cubicBezTo>
                  <a:close/>
                  <a:moveTo>
                    <a:pt x="317481" y="2831605"/>
                  </a:moveTo>
                  <a:cubicBezTo>
                    <a:pt x="291558" y="2831430"/>
                    <a:pt x="281287" y="2863332"/>
                    <a:pt x="297672" y="2878581"/>
                  </a:cubicBezTo>
                  <a:cubicBezTo>
                    <a:pt x="317912" y="2897416"/>
                    <a:pt x="345630" y="2880764"/>
                    <a:pt x="344880" y="2859375"/>
                  </a:cubicBezTo>
                  <a:cubicBezTo>
                    <a:pt x="344281" y="2841950"/>
                    <a:pt x="331040" y="2831695"/>
                    <a:pt x="317481" y="2831605"/>
                  </a:cubicBezTo>
                  <a:close/>
                  <a:moveTo>
                    <a:pt x="315147" y="3185324"/>
                  </a:moveTo>
                  <a:cubicBezTo>
                    <a:pt x="289210" y="3185149"/>
                    <a:pt x="278961" y="3217066"/>
                    <a:pt x="295338" y="3232300"/>
                  </a:cubicBezTo>
                  <a:cubicBezTo>
                    <a:pt x="315564" y="3251127"/>
                    <a:pt x="343297" y="3234536"/>
                    <a:pt x="342547" y="3213094"/>
                  </a:cubicBezTo>
                  <a:cubicBezTo>
                    <a:pt x="341948" y="3195669"/>
                    <a:pt x="328707" y="3185415"/>
                    <a:pt x="315147" y="3185324"/>
                  </a:cubicBezTo>
                  <a:close/>
                  <a:moveTo>
                    <a:pt x="29171" y="7952"/>
                  </a:moveTo>
                  <a:cubicBezTo>
                    <a:pt x="12461" y="23278"/>
                    <a:pt x="22634" y="55020"/>
                    <a:pt x="48359" y="55187"/>
                  </a:cubicBezTo>
                  <a:cubicBezTo>
                    <a:pt x="74289" y="55361"/>
                    <a:pt x="84545" y="23452"/>
                    <a:pt x="68168" y="8210"/>
                  </a:cubicBezTo>
                  <a:cubicBezTo>
                    <a:pt x="55677" y="-3417"/>
                    <a:pt x="39208" y="-1954"/>
                    <a:pt x="29171" y="7952"/>
                  </a:cubicBezTo>
                  <a:close/>
                  <a:moveTo>
                    <a:pt x="39390" y="1414856"/>
                  </a:moveTo>
                  <a:cubicBezTo>
                    <a:pt x="13513" y="1414681"/>
                    <a:pt x="3158" y="1446552"/>
                    <a:pt x="19581" y="1461832"/>
                  </a:cubicBezTo>
                  <a:cubicBezTo>
                    <a:pt x="39807" y="1480659"/>
                    <a:pt x="67539" y="1464045"/>
                    <a:pt x="66789" y="1442626"/>
                  </a:cubicBezTo>
                  <a:cubicBezTo>
                    <a:pt x="66191" y="1425232"/>
                    <a:pt x="52980" y="1414947"/>
                    <a:pt x="39390" y="1414856"/>
                  </a:cubicBezTo>
                  <a:close/>
                  <a:moveTo>
                    <a:pt x="30050" y="2829710"/>
                  </a:moveTo>
                  <a:cubicBezTo>
                    <a:pt x="4211" y="2829535"/>
                    <a:pt x="-6205" y="2861384"/>
                    <a:pt x="10241" y="2876686"/>
                  </a:cubicBezTo>
                  <a:cubicBezTo>
                    <a:pt x="30353" y="2895407"/>
                    <a:pt x="58192" y="2879051"/>
                    <a:pt x="57457" y="2857488"/>
                  </a:cubicBezTo>
                  <a:cubicBezTo>
                    <a:pt x="56851" y="2840048"/>
                    <a:pt x="43617" y="2829801"/>
                    <a:pt x="30050" y="2829710"/>
                  </a:cubicBezTo>
                  <a:close/>
                  <a:moveTo>
                    <a:pt x="37057" y="1768567"/>
                  </a:moveTo>
                  <a:cubicBezTo>
                    <a:pt x="11173" y="1768393"/>
                    <a:pt x="833" y="1800272"/>
                    <a:pt x="17240" y="1815544"/>
                  </a:cubicBezTo>
                  <a:cubicBezTo>
                    <a:pt x="37481" y="1834379"/>
                    <a:pt x="65199" y="1817727"/>
                    <a:pt x="64449" y="1796345"/>
                  </a:cubicBezTo>
                  <a:cubicBezTo>
                    <a:pt x="63858" y="1778913"/>
                    <a:pt x="50609" y="1768658"/>
                    <a:pt x="37057" y="1768567"/>
                  </a:cubicBezTo>
                  <a:close/>
                  <a:moveTo>
                    <a:pt x="3210064" y="76083"/>
                  </a:moveTo>
                  <a:cubicBezTo>
                    <a:pt x="3235964" y="76249"/>
                    <a:pt x="3246273" y="44363"/>
                    <a:pt x="3229881" y="29106"/>
                  </a:cubicBezTo>
                  <a:cubicBezTo>
                    <a:pt x="3209754" y="10378"/>
                    <a:pt x="3181998" y="26688"/>
                    <a:pt x="3182665" y="48312"/>
                  </a:cubicBezTo>
                  <a:cubicBezTo>
                    <a:pt x="3183332" y="65805"/>
                    <a:pt x="3196596" y="75992"/>
                    <a:pt x="3210064" y="76083"/>
                  </a:cubicBezTo>
                  <a:close/>
                  <a:moveTo>
                    <a:pt x="27717" y="3183421"/>
                  </a:moveTo>
                  <a:cubicBezTo>
                    <a:pt x="1795" y="3183247"/>
                    <a:pt x="-8477" y="3215148"/>
                    <a:pt x="7908" y="3230398"/>
                  </a:cubicBezTo>
                  <a:cubicBezTo>
                    <a:pt x="28020" y="3249119"/>
                    <a:pt x="55790" y="3232816"/>
                    <a:pt x="55116" y="3211192"/>
                  </a:cubicBezTo>
                  <a:cubicBezTo>
                    <a:pt x="54449" y="3193699"/>
                    <a:pt x="41185" y="3183512"/>
                    <a:pt x="27717" y="3183421"/>
                  </a:cubicBezTo>
                  <a:close/>
                  <a:moveTo>
                    <a:pt x="618917" y="711230"/>
                  </a:moveTo>
                  <a:cubicBezTo>
                    <a:pt x="593041" y="711055"/>
                    <a:pt x="582686" y="742926"/>
                    <a:pt x="599101" y="758206"/>
                  </a:cubicBezTo>
                  <a:cubicBezTo>
                    <a:pt x="619319" y="777026"/>
                    <a:pt x="647059" y="760457"/>
                    <a:pt x="646309" y="739000"/>
                  </a:cubicBezTo>
                  <a:cubicBezTo>
                    <a:pt x="645711" y="721575"/>
                    <a:pt x="632469" y="711313"/>
                    <a:pt x="618917" y="711230"/>
                  </a:cubicBezTo>
                  <a:close/>
                  <a:moveTo>
                    <a:pt x="34724" y="2122287"/>
                  </a:moveTo>
                  <a:cubicBezTo>
                    <a:pt x="8855" y="2122112"/>
                    <a:pt x="-1516" y="2153983"/>
                    <a:pt x="14915" y="2169263"/>
                  </a:cubicBezTo>
                  <a:cubicBezTo>
                    <a:pt x="35133" y="2188083"/>
                    <a:pt x="62858" y="2171514"/>
                    <a:pt x="62123" y="2150057"/>
                  </a:cubicBezTo>
                  <a:cubicBezTo>
                    <a:pt x="61517" y="2132632"/>
                    <a:pt x="48276" y="2122370"/>
                    <a:pt x="34724" y="2122287"/>
                  </a:cubicBezTo>
                  <a:close/>
                  <a:moveTo>
                    <a:pt x="32391" y="2475998"/>
                  </a:moveTo>
                  <a:cubicBezTo>
                    <a:pt x="6499" y="2475824"/>
                    <a:pt x="-3834" y="2507710"/>
                    <a:pt x="12582" y="2522975"/>
                  </a:cubicBezTo>
                  <a:cubicBezTo>
                    <a:pt x="32800" y="2541794"/>
                    <a:pt x="60525" y="2525226"/>
                    <a:pt x="59790" y="2503776"/>
                  </a:cubicBezTo>
                  <a:cubicBezTo>
                    <a:pt x="59184" y="2486344"/>
                    <a:pt x="45943" y="2476089"/>
                    <a:pt x="32391" y="2475998"/>
                  </a:cubicBezTo>
                  <a:close/>
                  <a:moveTo>
                    <a:pt x="602578" y="3187219"/>
                  </a:moveTo>
                  <a:cubicBezTo>
                    <a:pt x="576701" y="3187044"/>
                    <a:pt x="566354" y="3218923"/>
                    <a:pt x="582769" y="3234195"/>
                  </a:cubicBezTo>
                  <a:cubicBezTo>
                    <a:pt x="602987" y="3253015"/>
                    <a:pt x="630712" y="3236446"/>
                    <a:pt x="629977" y="3214997"/>
                  </a:cubicBezTo>
                  <a:cubicBezTo>
                    <a:pt x="629371" y="3197564"/>
                    <a:pt x="616130" y="3187310"/>
                    <a:pt x="602578" y="3187219"/>
                  </a:cubicBezTo>
                  <a:close/>
                  <a:moveTo>
                    <a:pt x="609577" y="2126076"/>
                  </a:moveTo>
                  <a:cubicBezTo>
                    <a:pt x="583746" y="2125909"/>
                    <a:pt x="573315" y="2157743"/>
                    <a:pt x="589761" y="2173053"/>
                  </a:cubicBezTo>
                  <a:cubicBezTo>
                    <a:pt x="609979" y="2191872"/>
                    <a:pt x="637711" y="2175304"/>
                    <a:pt x="636976" y="2153847"/>
                  </a:cubicBezTo>
                  <a:cubicBezTo>
                    <a:pt x="636371" y="2136430"/>
                    <a:pt x="623137" y="2126167"/>
                    <a:pt x="609577" y="2126076"/>
                  </a:cubicBezTo>
                  <a:close/>
                  <a:moveTo>
                    <a:pt x="604911" y="2833507"/>
                  </a:moveTo>
                  <a:cubicBezTo>
                    <a:pt x="579034" y="2833333"/>
                    <a:pt x="568679" y="2865204"/>
                    <a:pt x="585094" y="2880484"/>
                  </a:cubicBezTo>
                  <a:cubicBezTo>
                    <a:pt x="605320" y="2899311"/>
                    <a:pt x="633053" y="2882719"/>
                    <a:pt x="632303" y="2861278"/>
                  </a:cubicBezTo>
                  <a:cubicBezTo>
                    <a:pt x="631712" y="2843853"/>
                    <a:pt x="618463" y="2833598"/>
                    <a:pt x="604911" y="2833507"/>
                  </a:cubicBezTo>
                  <a:close/>
                  <a:moveTo>
                    <a:pt x="607244" y="2479795"/>
                  </a:moveTo>
                  <a:cubicBezTo>
                    <a:pt x="581307" y="2479621"/>
                    <a:pt x="571058" y="2511538"/>
                    <a:pt x="587435" y="2526772"/>
                  </a:cubicBezTo>
                  <a:cubicBezTo>
                    <a:pt x="607676" y="2545607"/>
                    <a:pt x="635393" y="2528955"/>
                    <a:pt x="634643" y="2507574"/>
                  </a:cubicBezTo>
                  <a:cubicBezTo>
                    <a:pt x="634045" y="2490171"/>
                    <a:pt x="620834" y="2479886"/>
                    <a:pt x="607244" y="2479795"/>
                  </a:cubicBezTo>
                  <a:close/>
                  <a:moveTo>
                    <a:pt x="616577" y="1064941"/>
                  </a:moveTo>
                  <a:cubicBezTo>
                    <a:pt x="590700" y="1064767"/>
                    <a:pt x="580345" y="1096638"/>
                    <a:pt x="596768" y="1111918"/>
                  </a:cubicBezTo>
                  <a:cubicBezTo>
                    <a:pt x="617009" y="1130753"/>
                    <a:pt x="644726" y="1114101"/>
                    <a:pt x="643976" y="1092712"/>
                  </a:cubicBezTo>
                  <a:cubicBezTo>
                    <a:pt x="643377" y="1075317"/>
                    <a:pt x="630166" y="1065032"/>
                    <a:pt x="616577" y="1064941"/>
                  </a:cubicBezTo>
                  <a:close/>
                  <a:moveTo>
                    <a:pt x="614244" y="1418653"/>
                  </a:moveTo>
                  <a:cubicBezTo>
                    <a:pt x="588374" y="1418479"/>
                    <a:pt x="578012" y="1450350"/>
                    <a:pt x="594435" y="1465629"/>
                  </a:cubicBezTo>
                  <a:cubicBezTo>
                    <a:pt x="614660" y="1484457"/>
                    <a:pt x="642393" y="1467865"/>
                    <a:pt x="641643" y="1446431"/>
                  </a:cubicBezTo>
                  <a:cubicBezTo>
                    <a:pt x="641044" y="1428999"/>
                    <a:pt x="627803" y="1418744"/>
                    <a:pt x="614244" y="1418653"/>
                  </a:cubicBezTo>
                  <a:close/>
                  <a:moveTo>
                    <a:pt x="611910" y="1772365"/>
                  </a:moveTo>
                  <a:cubicBezTo>
                    <a:pt x="586041" y="1772190"/>
                    <a:pt x="575679" y="1804069"/>
                    <a:pt x="592101" y="1819341"/>
                  </a:cubicBezTo>
                  <a:cubicBezTo>
                    <a:pt x="612319" y="1838161"/>
                    <a:pt x="640044" y="1821592"/>
                    <a:pt x="639310" y="1800143"/>
                  </a:cubicBezTo>
                  <a:cubicBezTo>
                    <a:pt x="638711" y="1782710"/>
                    <a:pt x="625470" y="1772455"/>
                    <a:pt x="611910" y="1772365"/>
                  </a:cubicBezTo>
                  <a:close/>
                  <a:moveTo>
                    <a:pt x="322147" y="2124181"/>
                  </a:moveTo>
                  <a:cubicBezTo>
                    <a:pt x="296278" y="2124007"/>
                    <a:pt x="285915" y="2155886"/>
                    <a:pt x="302330" y="2171158"/>
                  </a:cubicBezTo>
                  <a:cubicBezTo>
                    <a:pt x="322548" y="2189977"/>
                    <a:pt x="350273" y="2173409"/>
                    <a:pt x="349538" y="2151960"/>
                  </a:cubicBezTo>
                  <a:cubicBezTo>
                    <a:pt x="348948" y="2134527"/>
                    <a:pt x="335706" y="2124272"/>
                    <a:pt x="322147" y="2124181"/>
                  </a:cubicBezTo>
                  <a:close/>
                  <a:moveTo>
                    <a:pt x="326813" y="1416758"/>
                  </a:moveTo>
                  <a:cubicBezTo>
                    <a:pt x="300876" y="1416584"/>
                    <a:pt x="290627" y="1448500"/>
                    <a:pt x="307004" y="1463735"/>
                  </a:cubicBezTo>
                  <a:cubicBezTo>
                    <a:pt x="327245" y="1482569"/>
                    <a:pt x="354962" y="1465917"/>
                    <a:pt x="354212" y="1444529"/>
                  </a:cubicBezTo>
                  <a:cubicBezTo>
                    <a:pt x="353614" y="1427104"/>
                    <a:pt x="340373" y="1416841"/>
                    <a:pt x="326813" y="1416758"/>
                  </a:cubicBezTo>
                  <a:close/>
                  <a:moveTo>
                    <a:pt x="324480" y="1770470"/>
                  </a:moveTo>
                  <a:cubicBezTo>
                    <a:pt x="298611" y="1770295"/>
                    <a:pt x="288248" y="1802166"/>
                    <a:pt x="304671" y="1817446"/>
                  </a:cubicBezTo>
                  <a:cubicBezTo>
                    <a:pt x="324897" y="1836273"/>
                    <a:pt x="352629" y="1819682"/>
                    <a:pt x="351879" y="1798240"/>
                  </a:cubicBezTo>
                  <a:cubicBezTo>
                    <a:pt x="351281" y="1780815"/>
                    <a:pt x="338039" y="1770561"/>
                    <a:pt x="324480" y="1770470"/>
                  </a:cubicBezTo>
                  <a:close/>
                  <a:moveTo>
                    <a:pt x="329154" y="1063039"/>
                  </a:moveTo>
                  <a:cubicBezTo>
                    <a:pt x="303217" y="1062865"/>
                    <a:pt x="292967" y="1094781"/>
                    <a:pt x="309345" y="1110016"/>
                  </a:cubicBezTo>
                  <a:cubicBezTo>
                    <a:pt x="329586" y="1128850"/>
                    <a:pt x="357303" y="1112198"/>
                    <a:pt x="356553" y="1090809"/>
                  </a:cubicBezTo>
                  <a:cubicBezTo>
                    <a:pt x="355947" y="1073415"/>
                    <a:pt x="342736" y="1063130"/>
                    <a:pt x="329154" y="1063039"/>
                  </a:cubicBezTo>
                  <a:close/>
                  <a:moveTo>
                    <a:pt x="331487" y="709327"/>
                  </a:moveTo>
                  <a:cubicBezTo>
                    <a:pt x="305618" y="709153"/>
                    <a:pt x="295255" y="741024"/>
                    <a:pt x="311670" y="756304"/>
                  </a:cubicBezTo>
                  <a:cubicBezTo>
                    <a:pt x="331904" y="775131"/>
                    <a:pt x="359613" y="758532"/>
                    <a:pt x="358886" y="737098"/>
                  </a:cubicBezTo>
                  <a:cubicBezTo>
                    <a:pt x="358280" y="719673"/>
                    <a:pt x="345039" y="709418"/>
                    <a:pt x="331487" y="709327"/>
                  </a:cubicBezTo>
                  <a:close/>
                  <a:moveTo>
                    <a:pt x="336153" y="1904"/>
                  </a:moveTo>
                  <a:cubicBezTo>
                    <a:pt x="310277" y="1730"/>
                    <a:pt x="299921" y="33601"/>
                    <a:pt x="316344" y="48881"/>
                  </a:cubicBezTo>
                  <a:cubicBezTo>
                    <a:pt x="336562" y="67700"/>
                    <a:pt x="364287" y="51132"/>
                    <a:pt x="363552" y="29675"/>
                  </a:cubicBezTo>
                  <a:cubicBezTo>
                    <a:pt x="362954" y="12250"/>
                    <a:pt x="349713" y="1987"/>
                    <a:pt x="336153" y="1904"/>
                  </a:cubicBezTo>
                  <a:close/>
                  <a:moveTo>
                    <a:pt x="333820" y="355616"/>
                  </a:moveTo>
                  <a:cubicBezTo>
                    <a:pt x="307951" y="355441"/>
                    <a:pt x="297581" y="387312"/>
                    <a:pt x="314011" y="402592"/>
                  </a:cubicBezTo>
                  <a:cubicBezTo>
                    <a:pt x="334229" y="421412"/>
                    <a:pt x="361954" y="404843"/>
                    <a:pt x="361219" y="383394"/>
                  </a:cubicBezTo>
                  <a:cubicBezTo>
                    <a:pt x="360621" y="365961"/>
                    <a:pt x="347380" y="355707"/>
                    <a:pt x="333820" y="355616"/>
                  </a:cubicBezTo>
                  <a:close/>
                  <a:moveTo>
                    <a:pt x="2911339" y="1787553"/>
                  </a:moveTo>
                  <a:cubicBezTo>
                    <a:pt x="2885576" y="1787387"/>
                    <a:pt x="2875032" y="1819182"/>
                    <a:pt x="2891523" y="1834530"/>
                  </a:cubicBezTo>
                  <a:cubicBezTo>
                    <a:pt x="2911741" y="1853350"/>
                    <a:pt x="2939481" y="1836781"/>
                    <a:pt x="2938731" y="1815324"/>
                  </a:cubicBezTo>
                  <a:cubicBezTo>
                    <a:pt x="2938133" y="1797899"/>
                    <a:pt x="2924891" y="1787644"/>
                    <a:pt x="2911339" y="1787553"/>
                  </a:cubicBezTo>
                  <a:close/>
                  <a:moveTo>
                    <a:pt x="2633241" y="370805"/>
                  </a:moveTo>
                  <a:cubicBezTo>
                    <a:pt x="2607350" y="370638"/>
                    <a:pt x="2597025" y="402509"/>
                    <a:pt x="2613433" y="417781"/>
                  </a:cubicBezTo>
                  <a:cubicBezTo>
                    <a:pt x="2633544" y="436502"/>
                    <a:pt x="2661383" y="420146"/>
                    <a:pt x="2660648" y="398583"/>
                  </a:cubicBezTo>
                  <a:cubicBezTo>
                    <a:pt x="2660035" y="381143"/>
                    <a:pt x="2646801" y="370896"/>
                    <a:pt x="2633241" y="370805"/>
                  </a:cubicBezTo>
                  <a:close/>
                  <a:moveTo>
                    <a:pt x="2635574" y="17093"/>
                  </a:moveTo>
                  <a:cubicBezTo>
                    <a:pt x="2609690" y="16919"/>
                    <a:pt x="2599350" y="48805"/>
                    <a:pt x="2615766" y="64070"/>
                  </a:cubicBezTo>
                  <a:cubicBezTo>
                    <a:pt x="2635984" y="82889"/>
                    <a:pt x="2663709" y="66321"/>
                    <a:pt x="2662974" y="44871"/>
                  </a:cubicBezTo>
                  <a:cubicBezTo>
                    <a:pt x="2662375" y="27439"/>
                    <a:pt x="2649134" y="17176"/>
                    <a:pt x="2635574" y="17093"/>
                  </a:cubicBezTo>
                  <a:close/>
                  <a:moveTo>
                    <a:pt x="2630908" y="724516"/>
                  </a:moveTo>
                  <a:cubicBezTo>
                    <a:pt x="2605032" y="724342"/>
                    <a:pt x="2594676" y="756213"/>
                    <a:pt x="2611099" y="771493"/>
                  </a:cubicBezTo>
                  <a:cubicBezTo>
                    <a:pt x="2631317" y="790312"/>
                    <a:pt x="2659057" y="773729"/>
                    <a:pt x="2658307" y="752287"/>
                  </a:cubicBezTo>
                  <a:cubicBezTo>
                    <a:pt x="2657709" y="734862"/>
                    <a:pt x="2644468" y="724607"/>
                    <a:pt x="2630908" y="724516"/>
                  </a:cubicBezTo>
                  <a:close/>
                  <a:moveTo>
                    <a:pt x="2628575" y="1078228"/>
                  </a:moveTo>
                  <a:cubicBezTo>
                    <a:pt x="2602638" y="1078053"/>
                    <a:pt x="2592389" y="1109970"/>
                    <a:pt x="2608766" y="1125204"/>
                  </a:cubicBezTo>
                  <a:cubicBezTo>
                    <a:pt x="2628992" y="1144031"/>
                    <a:pt x="2656724" y="1127440"/>
                    <a:pt x="2655974" y="1106006"/>
                  </a:cubicBezTo>
                  <a:cubicBezTo>
                    <a:pt x="2655376" y="1088574"/>
                    <a:pt x="2642135" y="1078319"/>
                    <a:pt x="2628575" y="1078228"/>
                  </a:cubicBezTo>
                  <a:close/>
                  <a:moveTo>
                    <a:pt x="2906666" y="2494984"/>
                  </a:moveTo>
                  <a:cubicBezTo>
                    <a:pt x="2880789" y="2494810"/>
                    <a:pt x="2870441" y="2526689"/>
                    <a:pt x="2886857" y="2541961"/>
                  </a:cubicBezTo>
                  <a:cubicBezTo>
                    <a:pt x="2907082" y="2560788"/>
                    <a:pt x="2934815" y="2544197"/>
                    <a:pt x="2934065" y="2522755"/>
                  </a:cubicBezTo>
                  <a:cubicBezTo>
                    <a:pt x="2933466" y="2505330"/>
                    <a:pt x="2920225" y="2495075"/>
                    <a:pt x="2906666" y="2494984"/>
                  </a:cubicBezTo>
                  <a:close/>
                  <a:moveTo>
                    <a:pt x="2901999" y="3202408"/>
                  </a:moveTo>
                  <a:cubicBezTo>
                    <a:pt x="2876138" y="3202233"/>
                    <a:pt x="2865760" y="3234104"/>
                    <a:pt x="2882190" y="3249384"/>
                  </a:cubicBezTo>
                  <a:cubicBezTo>
                    <a:pt x="2902431" y="3268234"/>
                    <a:pt x="2930133" y="3251567"/>
                    <a:pt x="2929399" y="3230186"/>
                  </a:cubicBezTo>
                  <a:cubicBezTo>
                    <a:pt x="2928800" y="3212753"/>
                    <a:pt x="2915559" y="3202498"/>
                    <a:pt x="2901999" y="3202408"/>
                  </a:cubicBezTo>
                  <a:close/>
                  <a:moveTo>
                    <a:pt x="2904332" y="2848696"/>
                  </a:moveTo>
                  <a:cubicBezTo>
                    <a:pt x="2878456" y="2848522"/>
                    <a:pt x="2868101" y="2880400"/>
                    <a:pt x="2884523" y="2895673"/>
                  </a:cubicBezTo>
                  <a:cubicBezTo>
                    <a:pt x="2904741" y="2914492"/>
                    <a:pt x="2932466" y="2897924"/>
                    <a:pt x="2931732" y="2876467"/>
                  </a:cubicBezTo>
                  <a:cubicBezTo>
                    <a:pt x="2931133" y="2859042"/>
                    <a:pt x="2917892" y="2848787"/>
                    <a:pt x="2904332" y="2848696"/>
                  </a:cubicBezTo>
                  <a:close/>
                  <a:moveTo>
                    <a:pt x="2619235" y="2493082"/>
                  </a:moveTo>
                  <a:cubicBezTo>
                    <a:pt x="2593313" y="2492907"/>
                    <a:pt x="2583041" y="2524809"/>
                    <a:pt x="2599426" y="2540058"/>
                  </a:cubicBezTo>
                  <a:cubicBezTo>
                    <a:pt x="2619667" y="2558893"/>
                    <a:pt x="2647384" y="2542241"/>
                    <a:pt x="2646634" y="2520853"/>
                  </a:cubicBezTo>
                  <a:cubicBezTo>
                    <a:pt x="2646036" y="2503458"/>
                    <a:pt x="2632825" y="2493173"/>
                    <a:pt x="2619235" y="2493082"/>
                  </a:cubicBezTo>
                  <a:close/>
                  <a:moveTo>
                    <a:pt x="2908999" y="2141273"/>
                  </a:moveTo>
                  <a:cubicBezTo>
                    <a:pt x="2883130" y="2141098"/>
                    <a:pt x="2872767" y="2172970"/>
                    <a:pt x="2889190" y="2188249"/>
                  </a:cubicBezTo>
                  <a:cubicBezTo>
                    <a:pt x="2909430" y="2207084"/>
                    <a:pt x="2937148" y="2190432"/>
                    <a:pt x="2936398" y="2169043"/>
                  </a:cubicBezTo>
                  <a:cubicBezTo>
                    <a:pt x="2935800" y="2151641"/>
                    <a:pt x="2922588" y="2141356"/>
                    <a:pt x="2908999" y="2141273"/>
                  </a:cubicBezTo>
                  <a:close/>
                  <a:moveTo>
                    <a:pt x="2616902" y="2846793"/>
                  </a:moveTo>
                  <a:cubicBezTo>
                    <a:pt x="2591025" y="2846619"/>
                    <a:pt x="2580670" y="2878498"/>
                    <a:pt x="2597093" y="2893770"/>
                  </a:cubicBezTo>
                  <a:cubicBezTo>
                    <a:pt x="2617319" y="2912597"/>
                    <a:pt x="2645051" y="2896006"/>
                    <a:pt x="2644301" y="2874572"/>
                  </a:cubicBezTo>
                  <a:cubicBezTo>
                    <a:pt x="2643703" y="2857147"/>
                    <a:pt x="2630461" y="2846884"/>
                    <a:pt x="2616902" y="2846793"/>
                  </a:cubicBezTo>
                  <a:close/>
                  <a:moveTo>
                    <a:pt x="2614569" y="3200513"/>
                  </a:moveTo>
                  <a:cubicBezTo>
                    <a:pt x="2588692" y="3200338"/>
                    <a:pt x="2578337" y="3232217"/>
                    <a:pt x="2594760" y="3247489"/>
                  </a:cubicBezTo>
                  <a:cubicBezTo>
                    <a:pt x="2614978" y="3266309"/>
                    <a:pt x="2642703" y="3249740"/>
                    <a:pt x="2641968" y="3228283"/>
                  </a:cubicBezTo>
                  <a:cubicBezTo>
                    <a:pt x="2641370" y="3210858"/>
                    <a:pt x="2628128" y="3200604"/>
                    <a:pt x="2614569" y="3200513"/>
                  </a:cubicBezTo>
                  <a:close/>
                  <a:moveTo>
                    <a:pt x="2626242" y="1431947"/>
                  </a:moveTo>
                  <a:cubicBezTo>
                    <a:pt x="2600373" y="1431773"/>
                    <a:pt x="2590010" y="1463644"/>
                    <a:pt x="2606433" y="1478924"/>
                  </a:cubicBezTo>
                  <a:cubicBezTo>
                    <a:pt x="2626651" y="1497743"/>
                    <a:pt x="2654376" y="1481175"/>
                    <a:pt x="2653641" y="1459718"/>
                  </a:cubicBezTo>
                  <a:cubicBezTo>
                    <a:pt x="2653043" y="1442293"/>
                    <a:pt x="2639794" y="1432030"/>
                    <a:pt x="2626242" y="1431947"/>
                  </a:cubicBezTo>
                  <a:close/>
                  <a:moveTo>
                    <a:pt x="2621576" y="2139370"/>
                  </a:moveTo>
                  <a:cubicBezTo>
                    <a:pt x="2595699" y="2139196"/>
                    <a:pt x="2585336" y="2171067"/>
                    <a:pt x="2601759" y="2186347"/>
                  </a:cubicBezTo>
                  <a:cubicBezTo>
                    <a:pt x="2621977" y="2205166"/>
                    <a:pt x="2649717" y="2188598"/>
                    <a:pt x="2648967" y="2167149"/>
                  </a:cubicBezTo>
                  <a:cubicBezTo>
                    <a:pt x="2648369" y="2149716"/>
                    <a:pt x="2635128" y="2139461"/>
                    <a:pt x="2621576" y="2139370"/>
                  </a:cubicBezTo>
                  <a:close/>
                  <a:moveTo>
                    <a:pt x="2623909" y="1785659"/>
                  </a:moveTo>
                  <a:cubicBezTo>
                    <a:pt x="2598070" y="1785492"/>
                    <a:pt x="2587654" y="1817340"/>
                    <a:pt x="2604092" y="1832635"/>
                  </a:cubicBezTo>
                  <a:cubicBezTo>
                    <a:pt x="2624325" y="1851462"/>
                    <a:pt x="2652035" y="1834864"/>
                    <a:pt x="2651308" y="1813437"/>
                  </a:cubicBezTo>
                  <a:cubicBezTo>
                    <a:pt x="2650702" y="1795967"/>
                    <a:pt x="2637347" y="1785742"/>
                    <a:pt x="2623909" y="1785659"/>
                  </a:cubicBezTo>
                  <a:close/>
                  <a:moveTo>
                    <a:pt x="2923005" y="18988"/>
                  </a:moveTo>
                  <a:cubicBezTo>
                    <a:pt x="2897174" y="18813"/>
                    <a:pt x="2886743" y="50654"/>
                    <a:pt x="2903188" y="65964"/>
                  </a:cubicBezTo>
                  <a:cubicBezTo>
                    <a:pt x="2923406" y="84784"/>
                    <a:pt x="2951139" y="68215"/>
                    <a:pt x="2950404" y="46758"/>
                  </a:cubicBezTo>
                  <a:cubicBezTo>
                    <a:pt x="2949798" y="29334"/>
                    <a:pt x="2936564" y="19079"/>
                    <a:pt x="2923005" y="18988"/>
                  </a:cubicBezTo>
                  <a:close/>
                  <a:moveTo>
                    <a:pt x="3198762" y="1789456"/>
                  </a:moveTo>
                  <a:cubicBezTo>
                    <a:pt x="3172825" y="1789282"/>
                    <a:pt x="3162576" y="1821198"/>
                    <a:pt x="3178953" y="1836433"/>
                  </a:cubicBezTo>
                  <a:cubicBezTo>
                    <a:pt x="3199194" y="1855267"/>
                    <a:pt x="3226911" y="1838615"/>
                    <a:pt x="3226162" y="1817234"/>
                  </a:cubicBezTo>
                  <a:cubicBezTo>
                    <a:pt x="3225563" y="1799832"/>
                    <a:pt x="3212352" y="1789547"/>
                    <a:pt x="3198762" y="1789456"/>
                  </a:cubicBezTo>
                  <a:close/>
                  <a:moveTo>
                    <a:pt x="3201095" y="1435744"/>
                  </a:moveTo>
                  <a:cubicBezTo>
                    <a:pt x="3175219" y="1435570"/>
                    <a:pt x="3164864" y="1467441"/>
                    <a:pt x="3181279" y="1482721"/>
                  </a:cubicBezTo>
                  <a:cubicBezTo>
                    <a:pt x="3201512" y="1501548"/>
                    <a:pt x="3229222" y="1484949"/>
                    <a:pt x="3228495" y="1463515"/>
                  </a:cubicBezTo>
                  <a:cubicBezTo>
                    <a:pt x="3227889" y="1446090"/>
                    <a:pt x="3214655" y="1435828"/>
                    <a:pt x="3201095" y="1435744"/>
                  </a:cubicBezTo>
                  <a:close/>
                  <a:moveTo>
                    <a:pt x="3196429" y="2143168"/>
                  </a:moveTo>
                  <a:cubicBezTo>
                    <a:pt x="3170553" y="2142993"/>
                    <a:pt x="3160197" y="2174864"/>
                    <a:pt x="3176620" y="2190144"/>
                  </a:cubicBezTo>
                  <a:cubicBezTo>
                    <a:pt x="3196861" y="2208979"/>
                    <a:pt x="3224578" y="2192327"/>
                    <a:pt x="3223828" y="2170938"/>
                  </a:cubicBezTo>
                  <a:cubicBezTo>
                    <a:pt x="3223230" y="2153513"/>
                    <a:pt x="3209989" y="2143258"/>
                    <a:pt x="3196429" y="2143168"/>
                  </a:cubicBezTo>
                  <a:close/>
                  <a:moveTo>
                    <a:pt x="3194096" y="2496879"/>
                  </a:moveTo>
                  <a:cubicBezTo>
                    <a:pt x="3168227" y="2496705"/>
                    <a:pt x="3157864" y="2528576"/>
                    <a:pt x="3174287" y="2543856"/>
                  </a:cubicBezTo>
                  <a:cubicBezTo>
                    <a:pt x="3194505" y="2562675"/>
                    <a:pt x="3222230" y="2546107"/>
                    <a:pt x="3221495" y="2524657"/>
                  </a:cubicBezTo>
                  <a:cubicBezTo>
                    <a:pt x="3220897" y="2507225"/>
                    <a:pt x="3207648" y="2496970"/>
                    <a:pt x="3194096" y="2496879"/>
                  </a:cubicBezTo>
                  <a:close/>
                  <a:moveTo>
                    <a:pt x="3208095" y="374602"/>
                  </a:moveTo>
                  <a:cubicBezTo>
                    <a:pt x="3182218" y="374427"/>
                    <a:pt x="3171863" y="406299"/>
                    <a:pt x="3188286" y="421578"/>
                  </a:cubicBezTo>
                  <a:cubicBezTo>
                    <a:pt x="3208511" y="440405"/>
                    <a:pt x="3236244" y="423814"/>
                    <a:pt x="3235494" y="402372"/>
                  </a:cubicBezTo>
                  <a:cubicBezTo>
                    <a:pt x="3234896" y="384948"/>
                    <a:pt x="3221654" y="374693"/>
                    <a:pt x="3208095" y="374602"/>
                  </a:cubicBezTo>
                  <a:close/>
                  <a:moveTo>
                    <a:pt x="3203429" y="1082025"/>
                  </a:moveTo>
                  <a:cubicBezTo>
                    <a:pt x="3177559" y="1081851"/>
                    <a:pt x="3167197" y="1113729"/>
                    <a:pt x="3183620" y="1129002"/>
                  </a:cubicBezTo>
                  <a:cubicBezTo>
                    <a:pt x="3203837" y="1147821"/>
                    <a:pt x="3231562" y="1131253"/>
                    <a:pt x="3230828" y="1109803"/>
                  </a:cubicBezTo>
                  <a:cubicBezTo>
                    <a:pt x="3230229" y="1092371"/>
                    <a:pt x="3216988" y="1082116"/>
                    <a:pt x="3203429" y="1082025"/>
                  </a:cubicBezTo>
                  <a:close/>
                  <a:moveTo>
                    <a:pt x="3205762" y="728313"/>
                  </a:moveTo>
                  <a:cubicBezTo>
                    <a:pt x="3179839" y="728139"/>
                    <a:pt x="3169568" y="760040"/>
                    <a:pt x="3185945" y="775290"/>
                  </a:cubicBezTo>
                  <a:cubicBezTo>
                    <a:pt x="3206163" y="794109"/>
                    <a:pt x="3233888" y="777541"/>
                    <a:pt x="3233153" y="756084"/>
                  </a:cubicBezTo>
                  <a:cubicBezTo>
                    <a:pt x="3232563" y="738659"/>
                    <a:pt x="3219321" y="728404"/>
                    <a:pt x="3205762" y="728313"/>
                  </a:cubicBezTo>
                  <a:close/>
                  <a:moveTo>
                    <a:pt x="2918339" y="726419"/>
                  </a:moveTo>
                  <a:cubicBezTo>
                    <a:pt x="2892417" y="726244"/>
                    <a:pt x="2882145" y="758146"/>
                    <a:pt x="2898530" y="773395"/>
                  </a:cubicBezTo>
                  <a:cubicBezTo>
                    <a:pt x="2918771" y="792237"/>
                    <a:pt x="2946488" y="775593"/>
                    <a:pt x="2945738" y="754189"/>
                  </a:cubicBezTo>
                  <a:cubicBezTo>
                    <a:pt x="2945132" y="736764"/>
                    <a:pt x="2931891" y="726502"/>
                    <a:pt x="2918339" y="726419"/>
                  </a:cubicBezTo>
                  <a:close/>
                  <a:moveTo>
                    <a:pt x="3191763" y="2850591"/>
                  </a:moveTo>
                  <a:cubicBezTo>
                    <a:pt x="3165879" y="2850416"/>
                    <a:pt x="3155539" y="2882303"/>
                    <a:pt x="3171954" y="2897567"/>
                  </a:cubicBezTo>
                  <a:cubicBezTo>
                    <a:pt x="3192172" y="2916387"/>
                    <a:pt x="3219897" y="2899818"/>
                    <a:pt x="3219162" y="2878369"/>
                  </a:cubicBezTo>
                  <a:cubicBezTo>
                    <a:pt x="3218564" y="2860936"/>
                    <a:pt x="3205315" y="2850682"/>
                    <a:pt x="3191763" y="2850591"/>
                  </a:cubicBezTo>
                  <a:close/>
                  <a:moveTo>
                    <a:pt x="2916006" y="1080130"/>
                  </a:moveTo>
                  <a:cubicBezTo>
                    <a:pt x="2890129" y="1079956"/>
                    <a:pt x="2879781" y="1111835"/>
                    <a:pt x="2896197" y="1127107"/>
                  </a:cubicBezTo>
                  <a:cubicBezTo>
                    <a:pt x="2916415" y="1145926"/>
                    <a:pt x="2944140" y="1129358"/>
                    <a:pt x="2943405" y="1107901"/>
                  </a:cubicBezTo>
                  <a:cubicBezTo>
                    <a:pt x="2942799" y="1090476"/>
                    <a:pt x="2929558" y="1080221"/>
                    <a:pt x="2916006" y="1080130"/>
                  </a:cubicBezTo>
                  <a:close/>
                  <a:moveTo>
                    <a:pt x="2920672" y="372699"/>
                  </a:moveTo>
                  <a:cubicBezTo>
                    <a:pt x="2894795" y="372533"/>
                    <a:pt x="2884440" y="404396"/>
                    <a:pt x="2900855" y="419676"/>
                  </a:cubicBezTo>
                  <a:cubicBezTo>
                    <a:pt x="2921096" y="438511"/>
                    <a:pt x="2948813" y="421859"/>
                    <a:pt x="2948064" y="400470"/>
                  </a:cubicBezTo>
                  <a:cubicBezTo>
                    <a:pt x="2947473" y="383075"/>
                    <a:pt x="2934254" y="372790"/>
                    <a:pt x="2920672" y="372699"/>
                  </a:cubicBezTo>
                  <a:close/>
                  <a:moveTo>
                    <a:pt x="2913672" y="1433842"/>
                  </a:moveTo>
                  <a:cubicBezTo>
                    <a:pt x="2887811" y="1433668"/>
                    <a:pt x="2877433" y="1465539"/>
                    <a:pt x="2893856" y="1480818"/>
                  </a:cubicBezTo>
                  <a:cubicBezTo>
                    <a:pt x="2914089" y="1499646"/>
                    <a:pt x="2941799" y="1483047"/>
                    <a:pt x="2941072" y="1461620"/>
                  </a:cubicBezTo>
                  <a:cubicBezTo>
                    <a:pt x="2940458" y="1444157"/>
                    <a:pt x="2927111" y="1433933"/>
                    <a:pt x="2913672" y="1433842"/>
                  </a:cubicBezTo>
                  <a:close/>
                  <a:moveTo>
                    <a:pt x="3189422" y="3204310"/>
                  </a:moveTo>
                  <a:cubicBezTo>
                    <a:pt x="3163538" y="3204136"/>
                    <a:pt x="3153198" y="3236014"/>
                    <a:pt x="3169613" y="3251287"/>
                  </a:cubicBezTo>
                  <a:cubicBezTo>
                    <a:pt x="3189725" y="3270008"/>
                    <a:pt x="3217488" y="3253719"/>
                    <a:pt x="3216829" y="3232081"/>
                  </a:cubicBezTo>
                  <a:cubicBezTo>
                    <a:pt x="3216155" y="3214580"/>
                    <a:pt x="3202898" y="3204393"/>
                    <a:pt x="3189422" y="3204310"/>
                  </a:cubicBezTo>
                  <a:close/>
                  <a:moveTo>
                    <a:pt x="2348152" y="15191"/>
                  </a:moveTo>
                  <a:cubicBezTo>
                    <a:pt x="2322282" y="15016"/>
                    <a:pt x="2311912" y="46895"/>
                    <a:pt x="2328343" y="62167"/>
                  </a:cubicBezTo>
                  <a:cubicBezTo>
                    <a:pt x="2348561" y="80987"/>
                    <a:pt x="2376286" y="64418"/>
                    <a:pt x="2375551" y="42961"/>
                  </a:cubicBezTo>
                  <a:cubicBezTo>
                    <a:pt x="2374945" y="25536"/>
                    <a:pt x="2361703" y="15281"/>
                    <a:pt x="2348152" y="15191"/>
                  </a:cubicBezTo>
                  <a:close/>
                  <a:moveTo>
                    <a:pt x="2051381" y="1428150"/>
                  </a:moveTo>
                  <a:cubicBezTo>
                    <a:pt x="2025504" y="1427975"/>
                    <a:pt x="2015149" y="1459846"/>
                    <a:pt x="2031572" y="1475126"/>
                  </a:cubicBezTo>
                  <a:cubicBezTo>
                    <a:pt x="2051790" y="1493946"/>
                    <a:pt x="2079530" y="1477370"/>
                    <a:pt x="2078780" y="1455920"/>
                  </a:cubicBezTo>
                  <a:cubicBezTo>
                    <a:pt x="2078182" y="1438488"/>
                    <a:pt x="2064940" y="1428233"/>
                    <a:pt x="2051381" y="1428150"/>
                  </a:cubicBezTo>
                  <a:close/>
                  <a:moveTo>
                    <a:pt x="1773291" y="11393"/>
                  </a:moveTo>
                  <a:cubicBezTo>
                    <a:pt x="1747368" y="11219"/>
                    <a:pt x="1737097" y="43120"/>
                    <a:pt x="1753482" y="58370"/>
                  </a:cubicBezTo>
                  <a:cubicBezTo>
                    <a:pt x="1773722" y="77205"/>
                    <a:pt x="1801440" y="60553"/>
                    <a:pt x="1800690" y="39171"/>
                  </a:cubicBezTo>
                  <a:cubicBezTo>
                    <a:pt x="1800091" y="21739"/>
                    <a:pt x="1786850" y="11484"/>
                    <a:pt x="1773291" y="11393"/>
                  </a:cubicBezTo>
                  <a:close/>
                  <a:moveTo>
                    <a:pt x="2345819" y="368902"/>
                  </a:moveTo>
                  <a:cubicBezTo>
                    <a:pt x="2319927" y="368735"/>
                    <a:pt x="2309602" y="400614"/>
                    <a:pt x="2326009" y="415886"/>
                  </a:cubicBezTo>
                  <a:cubicBezTo>
                    <a:pt x="2346220" y="434706"/>
                    <a:pt x="2373952" y="418145"/>
                    <a:pt x="2373218" y="396680"/>
                  </a:cubicBezTo>
                  <a:cubicBezTo>
                    <a:pt x="2372612" y="379248"/>
                    <a:pt x="2359370" y="368993"/>
                    <a:pt x="2345819" y="368902"/>
                  </a:cubicBezTo>
                  <a:close/>
                  <a:moveTo>
                    <a:pt x="2046715" y="2135573"/>
                  </a:moveTo>
                  <a:cubicBezTo>
                    <a:pt x="2020845" y="2135399"/>
                    <a:pt x="2010475" y="2167270"/>
                    <a:pt x="2026906" y="2182550"/>
                  </a:cubicBezTo>
                  <a:cubicBezTo>
                    <a:pt x="2047124" y="2201369"/>
                    <a:pt x="2074849" y="2184801"/>
                    <a:pt x="2074114" y="2163344"/>
                  </a:cubicBezTo>
                  <a:cubicBezTo>
                    <a:pt x="2073515" y="2145919"/>
                    <a:pt x="2060274" y="2135664"/>
                    <a:pt x="2046715" y="2135573"/>
                  </a:cubicBezTo>
                  <a:close/>
                  <a:moveTo>
                    <a:pt x="2044382" y="2489285"/>
                  </a:moveTo>
                  <a:cubicBezTo>
                    <a:pt x="2018512" y="2489110"/>
                    <a:pt x="2008150" y="2520981"/>
                    <a:pt x="2024565" y="2536261"/>
                  </a:cubicBezTo>
                  <a:cubicBezTo>
                    <a:pt x="2044798" y="2555088"/>
                    <a:pt x="2072508" y="2538490"/>
                    <a:pt x="2071781" y="2517055"/>
                  </a:cubicBezTo>
                  <a:cubicBezTo>
                    <a:pt x="2071175" y="2499600"/>
                    <a:pt x="2057827" y="2489376"/>
                    <a:pt x="2044382" y="2489285"/>
                  </a:cubicBezTo>
                  <a:close/>
                  <a:moveTo>
                    <a:pt x="2039715" y="3196715"/>
                  </a:moveTo>
                  <a:cubicBezTo>
                    <a:pt x="2013839" y="3196541"/>
                    <a:pt x="2003483" y="3228412"/>
                    <a:pt x="2019906" y="3243692"/>
                  </a:cubicBezTo>
                  <a:cubicBezTo>
                    <a:pt x="2040132" y="3262519"/>
                    <a:pt x="2067864" y="3245905"/>
                    <a:pt x="2067114" y="3224486"/>
                  </a:cubicBezTo>
                  <a:cubicBezTo>
                    <a:pt x="2066516" y="3207061"/>
                    <a:pt x="2053275" y="3196806"/>
                    <a:pt x="2039715" y="3196715"/>
                  </a:cubicBezTo>
                  <a:close/>
                  <a:moveTo>
                    <a:pt x="1766291" y="1072536"/>
                  </a:moveTo>
                  <a:cubicBezTo>
                    <a:pt x="1740460" y="1072361"/>
                    <a:pt x="1730029" y="1104202"/>
                    <a:pt x="1746474" y="1119512"/>
                  </a:cubicBezTo>
                  <a:cubicBezTo>
                    <a:pt x="1766693" y="1138332"/>
                    <a:pt x="1794418" y="1121763"/>
                    <a:pt x="1793690" y="1100306"/>
                  </a:cubicBezTo>
                  <a:cubicBezTo>
                    <a:pt x="1793084" y="1082882"/>
                    <a:pt x="1779851" y="1072627"/>
                    <a:pt x="1766291" y="1072536"/>
                  </a:cubicBezTo>
                  <a:close/>
                  <a:moveTo>
                    <a:pt x="2042048" y="2842996"/>
                  </a:moveTo>
                  <a:cubicBezTo>
                    <a:pt x="2016172" y="2842822"/>
                    <a:pt x="2005817" y="2874693"/>
                    <a:pt x="2022239" y="2889973"/>
                  </a:cubicBezTo>
                  <a:cubicBezTo>
                    <a:pt x="2042465" y="2908800"/>
                    <a:pt x="2070198" y="2892186"/>
                    <a:pt x="2069448" y="2870767"/>
                  </a:cubicBezTo>
                  <a:cubicBezTo>
                    <a:pt x="2068849" y="2853372"/>
                    <a:pt x="2055638" y="2843087"/>
                    <a:pt x="2042048" y="2842996"/>
                  </a:cubicBezTo>
                  <a:close/>
                  <a:moveTo>
                    <a:pt x="1768624" y="718824"/>
                  </a:moveTo>
                  <a:cubicBezTo>
                    <a:pt x="1742748" y="718650"/>
                    <a:pt x="1732393" y="750528"/>
                    <a:pt x="1748815" y="765801"/>
                  </a:cubicBezTo>
                  <a:cubicBezTo>
                    <a:pt x="1769033" y="784620"/>
                    <a:pt x="1796758" y="768052"/>
                    <a:pt x="1796024" y="746602"/>
                  </a:cubicBezTo>
                  <a:cubicBezTo>
                    <a:pt x="1795425" y="729170"/>
                    <a:pt x="1782184" y="718908"/>
                    <a:pt x="1768624" y="718824"/>
                  </a:cubicBezTo>
                  <a:close/>
                  <a:moveTo>
                    <a:pt x="1754625" y="2841101"/>
                  </a:moveTo>
                  <a:cubicBezTo>
                    <a:pt x="1728756" y="2840927"/>
                    <a:pt x="1718386" y="2872798"/>
                    <a:pt x="1734809" y="2888078"/>
                  </a:cubicBezTo>
                  <a:cubicBezTo>
                    <a:pt x="1755027" y="2906897"/>
                    <a:pt x="1782767" y="2890329"/>
                    <a:pt x="1782017" y="2868872"/>
                  </a:cubicBezTo>
                  <a:cubicBezTo>
                    <a:pt x="1781419" y="2851447"/>
                    <a:pt x="1768177" y="2841193"/>
                    <a:pt x="1754625" y="2841101"/>
                  </a:cubicBezTo>
                  <a:close/>
                  <a:moveTo>
                    <a:pt x="1763958" y="1426247"/>
                  </a:moveTo>
                  <a:cubicBezTo>
                    <a:pt x="1738081" y="1426073"/>
                    <a:pt x="1727726" y="1457944"/>
                    <a:pt x="1744149" y="1473224"/>
                  </a:cubicBezTo>
                  <a:cubicBezTo>
                    <a:pt x="1764375" y="1492051"/>
                    <a:pt x="1792107" y="1475437"/>
                    <a:pt x="1791357" y="1454026"/>
                  </a:cubicBezTo>
                  <a:cubicBezTo>
                    <a:pt x="1790759" y="1436623"/>
                    <a:pt x="1777548" y="1426338"/>
                    <a:pt x="1763958" y="1426247"/>
                  </a:cubicBezTo>
                  <a:close/>
                  <a:moveTo>
                    <a:pt x="1752285" y="3194813"/>
                  </a:moveTo>
                  <a:cubicBezTo>
                    <a:pt x="1726408" y="3194639"/>
                    <a:pt x="1716053" y="3226510"/>
                    <a:pt x="1732476" y="3241790"/>
                  </a:cubicBezTo>
                  <a:cubicBezTo>
                    <a:pt x="1752701" y="3260617"/>
                    <a:pt x="1780434" y="3244003"/>
                    <a:pt x="1779684" y="3222591"/>
                  </a:cubicBezTo>
                  <a:cubicBezTo>
                    <a:pt x="1779086" y="3205189"/>
                    <a:pt x="1765874" y="3194904"/>
                    <a:pt x="1752285" y="3194813"/>
                  </a:cubicBezTo>
                  <a:close/>
                  <a:moveTo>
                    <a:pt x="1756958" y="2487390"/>
                  </a:moveTo>
                  <a:cubicBezTo>
                    <a:pt x="1731090" y="2487216"/>
                    <a:pt x="1720719" y="2519087"/>
                    <a:pt x="1737150" y="2534366"/>
                  </a:cubicBezTo>
                  <a:cubicBezTo>
                    <a:pt x="1757368" y="2553186"/>
                    <a:pt x="1785093" y="2536618"/>
                    <a:pt x="1784358" y="2515168"/>
                  </a:cubicBezTo>
                  <a:cubicBezTo>
                    <a:pt x="1783744" y="2497698"/>
                    <a:pt x="1770397" y="2487473"/>
                    <a:pt x="1756958" y="2487390"/>
                  </a:cubicBezTo>
                  <a:close/>
                  <a:moveTo>
                    <a:pt x="1761625" y="1779959"/>
                  </a:moveTo>
                  <a:cubicBezTo>
                    <a:pt x="1735748" y="1779785"/>
                    <a:pt x="1725393" y="1811656"/>
                    <a:pt x="1741816" y="1826936"/>
                  </a:cubicBezTo>
                  <a:cubicBezTo>
                    <a:pt x="1762034" y="1845755"/>
                    <a:pt x="1789774" y="1829179"/>
                    <a:pt x="1789024" y="1807737"/>
                  </a:cubicBezTo>
                  <a:cubicBezTo>
                    <a:pt x="1788418" y="1790305"/>
                    <a:pt x="1775177" y="1780050"/>
                    <a:pt x="1761625" y="1779959"/>
                  </a:cubicBezTo>
                  <a:close/>
                  <a:moveTo>
                    <a:pt x="1759292" y="2133678"/>
                  </a:moveTo>
                  <a:cubicBezTo>
                    <a:pt x="1733370" y="2133504"/>
                    <a:pt x="1723098" y="2165405"/>
                    <a:pt x="1739483" y="2180655"/>
                  </a:cubicBezTo>
                  <a:cubicBezTo>
                    <a:pt x="1759701" y="2199474"/>
                    <a:pt x="1787426" y="2182906"/>
                    <a:pt x="1786691" y="2161449"/>
                  </a:cubicBezTo>
                  <a:cubicBezTo>
                    <a:pt x="1786085" y="2144016"/>
                    <a:pt x="1772844" y="2133762"/>
                    <a:pt x="1759292" y="2133678"/>
                  </a:cubicBezTo>
                  <a:close/>
                  <a:moveTo>
                    <a:pt x="1770957" y="365105"/>
                  </a:moveTo>
                  <a:cubicBezTo>
                    <a:pt x="1745088" y="364931"/>
                    <a:pt x="1734726" y="396802"/>
                    <a:pt x="1751141" y="412082"/>
                  </a:cubicBezTo>
                  <a:cubicBezTo>
                    <a:pt x="1771366" y="430901"/>
                    <a:pt x="1799099" y="414317"/>
                    <a:pt x="1798349" y="392883"/>
                  </a:cubicBezTo>
                  <a:cubicBezTo>
                    <a:pt x="1797758" y="375451"/>
                    <a:pt x="1784517" y="365196"/>
                    <a:pt x="1770957" y="365105"/>
                  </a:cubicBezTo>
                  <a:close/>
                  <a:moveTo>
                    <a:pt x="2336478" y="1783756"/>
                  </a:moveTo>
                  <a:cubicBezTo>
                    <a:pt x="2310609" y="1783582"/>
                    <a:pt x="2300239" y="1815453"/>
                    <a:pt x="2316669" y="1830733"/>
                  </a:cubicBezTo>
                  <a:cubicBezTo>
                    <a:pt x="2336887" y="1849552"/>
                    <a:pt x="2364612" y="1832984"/>
                    <a:pt x="2363878" y="1811527"/>
                  </a:cubicBezTo>
                  <a:cubicBezTo>
                    <a:pt x="2363279" y="1794102"/>
                    <a:pt x="2350038" y="1783847"/>
                    <a:pt x="2336478" y="1783756"/>
                  </a:cubicBezTo>
                  <a:close/>
                  <a:moveTo>
                    <a:pt x="2334145" y="2137468"/>
                  </a:moveTo>
                  <a:cubicBezTo>
                    <a:pt x="2308276" y="2137294"/>
                    <a:pt x="2297913" y="2169165"/>
                    <a:pt x="2314329" y="2184444"/>
                  </a:cubicBezTo>
                  <a:cubicBezTo>
                    <a:pt x="2334562" y="2203272"/>
                    <a:pt x="2362272" y="2186673"/>
                    <a:pt x="2361544" y="2165246"/>
                  </a:cubicBezTo>
                  <a:cubicBezTo>
                    <a:pt x="2360939" y="2147783"/>
                    <a:pt x="2347591" y="2137559"/>
                    <a:pt x="2334145" y="2137468"/>
                  </a:cubicBezTo>
                  <a:close/>
                  <a:moveTo>
                    <a:pt x="2329479" y="2844899"/>
                  </a:moveTo>
                  <a:cubicBezTo>
                    <a:pt x="2303557" y="2844724"/>
                    <a:pt x="2293285" y="2876626"/>
                    <a:pt x="2309670" y="2891875"/>
                  </a:cubicBezTo>
                  <a:cubicBezTo>
                    <a:pt x="2329911" y="2910710"/>
                    <a:pt x="2357628" y="2894058"/>
                    <a:pt x="2356878" y="2872669"/>
                  </a:cubicBezTo>
                  <a:cubicBezTo>
                    <a:pt x="2356272" y="2855244"/>
                    <a:pt x="2343031" y="2844990"/>
                    <a:pt x="2329479" y="2844899"/>
                  </a:cubicBezTo>
                  <a:close/>
                  <a:moveTo>
                    <a:pt x="2331812" y="2491187"/>
                  </a:moveTo>
                  <a:cubicBezTo>
                    <a:pt x="2305935" y="2491013"/>
                    <a:pt x="2295580" y="2522884"/>
                    <a:pt x="2311996" y="2538164"/>
                  </a:cubicBezTo>
                  <a:cubicBezTo>
                    <a:pt x="2332221" y="2556991"/>
                    <a:pt x="2359954" y="2540377"/>
                    <a:pt x="2359204" y="2518965"/>
                  </a:cubicBezTo>
                  <a:cubicBezTo>
                    <a:pt x="2358605" y="2501533"/>
                    <a:pt x="2345371" y="2491278"/>
                    <a:pt x="2331812" y="2491187"/>
                  </a:cubicBezTo>
                  <a:close/>
                  <a:moveTo>
                    <a:pt x="2343478" y="722621"/>
                  </a:moveTo>
                  <a:cubicBezTo>
                    <a:pt x="2317639" y="722447"/>
                    <a:pt x="2307223" y="754295"/>
                    <a:pt x="2323669" y="769598"/>
                  </a:cubicBezTo>
                  <a:cubicBezTo>
                    <a:pt x="2343781" y="788319"/>
                    <a:pt x="2371619" y="771963"/>
                    <a:pt x="2370885" y="750400"/>
                  </a:cubicBezTo>
                  <a:cubicBezTo>
                    <a:pt x="2370279" y="732960"/>
                    <a:pt x="2357037" y="722705"/>
                    <a:pt x="2343478" y="722621"/>
                  </a:cubicBezTo>
                  <a:close/>
                  <a:moveTo>
                    <a:pt x="2049048" y="1781861"/>
                  </a:moveTo>
                  <a:cubicBezTo>
                    <a:pt x="2023126" y="1781687"/>
                    <a:pt x="2012854" y="1813588"/>
                    <a:pt x="2029239" y="1828838"/>
                  </a:cubicBezTo>
                  <a:cubicBezTo>
                    <a:pt x="2049457" y="1847657"/>
                    <a:pt x="2077182" y="1831089"/>
                    <a:pt x="2076447" y="1809632"/>
                  </a:cubicBezTo>
                  <a:cubicBezTo>
                    <a:pt x="2075849" y="1792207"/>
                    <a:pt x="2062607" y="1781952"/>
                    <a:pt x="2049048" y="1781861"/>
                  </a:cubicBezTo>
                  <a:close/>
                  <a:moveTo>
                    <a:pt x="2338811" y="1430045"/>
                  </a:moveTo>
                  <a:cubicBezTo>
                    <a:pt x="2312874" y="1429870"/>
                    <a:pt x="2302625" y="1461787"/>
                    <a:pt x="2318995" y="1477021"/>
                  </a:cubicBezTo>
                  <a:cubicBezTo>
                    <a:pt x="2339213" y="1495841"/>
                    <a:pt x="2366938" y="1479272"/>
                    <a:pt x="2366203" y="1457823"/>
                  </a:cubicBezTo>
                  <a:cubicBezTo>
                    <a:pt x="2365612" y="1440390"/>
                    <a:pt x="2352371" y="1430136"/>
                    <a:pt x="2338811" y="1430045"/>
                  </a:cubicBezTo>
                  <a:close/>
                  <a:moveTo>
                    <a:pt x="2341145" y="1076333"/>
                  </a:moveTo>
                  <a:cubicBezTo>
                    <a:pt x="2315223" y="1076159"/>
                    <a:pt x="2304951" y="1108060"/>
                    <a:pt x="2321336" y="1123310"/>
                  </a:cubicBezTo>
                  <a:cubicBezTo>
                    <a:pt x="2341576" y="1142144"/>
                    <a:pt x="2369294" y="1125492"/>
                    <a:pt x="2368544" y="1104104"/>
                  </a:cubicBezTo>
                  <a:cubicBezTo>
                    <a:pt x="2367945" y="1086679"/>
                    <a:pt x="2354704" y="1076424"/>
                    <a:pt x="2341145" y="1076333"/>
                  </a:cubicBezTo>
                  <a:close/>
                  <a:moveTo>
                    <a:pt x="2053722" y="1074431"/>
                  </a:moveTo>
                  <a:cubicBezTo>
                    <a:pt x="2027845" y="1074256"/>
                    <a:pt x="2017490" y="1106127"/>
                    <a:pt x="2033905" y="1121407"/>
                  </a:cubicBezTo>
                  <a:cubicBezTo>
                    <a:pt x="2054017" y="1140128"/>
                    <a:pt x="2081856" y="1123772"/>
                    <a:pt x="2081121" y="1102209"/>
                  </a:cubicBezTo>
                  <a:cubicBezTo>
                    <a:pt x="2080515" y="1084776"/>
                    <a:pt x="2067281" y="1074521"/>
                    <a:pt x="2053722" y="1074431"/>
                  </a:cubicBezTo>
                  <a:close/>
                  <a:moveTo>
                    <a:pt x="2327146" y="3198610"/>
                  </a:moveTo>
                  <a:cubicBezTo>
                    <a:pt x="2301277" y="3198436"/>
                    <a:pt x="2290914" y="3230307"/>
                    <a:pt x="2307337" y="3245587"/>
                  </a:cubicBezTo>
                  <a:cubicBezTo>
                    <a:pt x="2327562" y="3264414"/>
                    <a:pt x="2355295" y="3247823"/>
                    <a:pt x="2354545" y="3226389"/>
                  </a:cubicBezTo>
                  <a:cubicBezTo>
                    <a:pt x="2353939" y="3208956"/>
                    <a:pt x="2340698" y="3198701"/>
                    <a:pt x="2327146" y="3198610"/>
                  </a:cubicBezTo>
                  <a:close/>
                  <a:moveTo>
                    <a:pt x="2056055" y="720719"/>
                  </a:moveTo>
                  <a:cubicBezTo>
                    <a:pt x="2030216" y="720545"/>
                    <a:pt x="2019793" y="752393"/>
                    <a:pt x="2036238" y="767696"/>
                  </a:cubicBezTo>
                  <a:cubicBezTo>
                    <a:pt x="2056471" y="786538"/>
                    <a:pt x="2084181" y="769894"/>
                    <a:pt x="2083446" y="748490"/>
                  </a:cubicBezTo>
                  <a:cubicBezTo>
                    <a:pt x="2082848" y="731027"/>
                    <a:pt x="2069584" y="720810"/>
                    <a:pt x="2056055" y="720719"/>
                  </a:cubicBezTo>
                  <a:close/>
                  <a:moveTo>
                    <a:pt x="1485868" y="9498"/>
                  </a:moveTo>
                  <a:cubicBezTo>
                    <a:pt x="1459946" y="9324"/>
                    <a:pt x="1449674" y="41225"/>
                    <a:pt x="1466059" y="56475"/>
                  </a:cubicBezTo>
                  <a:cubicBezTo>
                    <a:pt x="1486299" y="75310"/>
                    <a:pt x="1514017" y="58658"/>
                    <a:pt x="1513267" y="37269"/>
                  </a:cubicBezTo>
                  <a:cubicBezTo>
                    <a:pt x="1512661" y="19867"/>
                    <a:pt x="1499450" y="9582"/>
                    <a:pt x="1485868" y="9498"/>
                  </a:cubicBezTo>
                  <a:close/>
                  <a:moveTo>
                    <a:pt x="2060721" y="13296"/>
                  </a:moveTo>
                  <a:cubicBezTo>
                    <a:pt x="2034799" y="13121"/>
                    <a:pt x="2024527" y="45023"/>
                    <a:pt x="2040912" y="60272"/>
                  </a:cubicBezTo>
                  <a:cubicBezTo>
                    <a:pt x="2061138" y="79099"/>
                    <a:pt x="2088870" y="62508"/>
                    <a:pt x="2088120" y="41066"/>
                  </a:cubicBezTo>
                  <a:cubicBezTo>
                    <a:pt x="2087522" y="23641"/>
                    <a:pt x="2074281" y="13379"/>
                    <a:pt x="2060721" y="13296"/>
                  </a:cubicBezTo>
                  <a:close/>
                  <a:moveTo>
                    <a:pt x="2058388" y="367007"/>
                  </a:moveTo>
                  <a:cubicBezTo>
                    <a:pt x="2032534" y="366841"/>
                    <a:pt x="2022141" y="398696"/>
                    <a:pt x="2038579" y="413992"/>
                  </a:cubicBezTo>
                  <a:cubicBezTo>
                    <a:pt x="2058797" y="432811"/>
                    <a:pt x="2086522" y="416243"/>
                    <a:pt x="2085787" y="394786"/>
                  </a:cubicBezTo>
                  <a:cubicBezTo>
                    <a:pt x="2085189" y="377353"/>
                    <a:pt x="2071940" y="367098"/>
                    <a:pt x="2058388" y="3670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1" name="Google Shape;1301;p15"/>
          <p:cNvGrpSpPr/>
          <p:nvPr/>
        </p:nvGrpSpPr>
        <p:grpSpPr>
          <a:xfrm rot="109327">
            <a:off x="5113433" y="1620655"/>
            <a:ext cx="1869250" cy="1895015"/>
            <a:chOff x="4389587" y="3240140"/>
            <a:chExt cx="3738105" cy="3789653"/>
          </a:xfrm>
        </p:grpSpPr>
        <p:sp>
          <p:nvSpPr>
            <p:cNvPr id="1302" name="Google Shape;1302;p15"/>
            <p:cNvSpPr/>
            <p:nvPr/>
          </p:nvSpPr>
          <p:spPr>
            <a:xfrm>
              <a:off x="4389587" y="3240140"/>
              <a:ext cx="3738105" cy="3789653"/>
            </a:xfrm>
            <a:custGeom>
              <a:rect b="b" l="l" r="r" t="t"/>
              <a:pathLst>
                <a:path extrusionOk="0" h="3789653" w="3738105">
                  <a:moveTo>
                    <a:pt x="1" y="61820"/>
                  </a:moveTo>
                  <a:cubicBezTo>
                    <a:pt x="-188" y="27281"/>
                    <a:pt x="28082" y="-633"/>
                    <a:pt x="62594" y="11"/>
                  </a:cubicBezTo>
                  <a:cubicBezTo>
                    <a:pt x="3798365" y="69839"/>
                    <a:pt x="3734749" y="4301"/>
                    <a:pt x="3735348" y="111571"/>
                  </a:cubicBezTo>
                  <a:cubicBezTo>
                    <a:pt x="3736211" y="267743"/>
                    <a:pt x="3738105" y="3727360"/>
                    <a:pt x="3738105" y="3726853"/>
                  </a:cubicBezTo>
                  <a:cubicBezTo>
                    <a:pt x="3738294" y="3761073"/>
                    <a:pt x="3710524" y="3788859"/>
                    <a:pt x="3676322" y="3788669"/>
                  </a:cubicBezTo>
                  <a:cubicBezTo>
                    <a:pt x="-57487" y="3768069"/>
                    <a:pt x="3357" y="3833183"/>
                    <a:pt x="2758" y="3724791"/>
                  </a:cubicBezTo>
                  <a:cubicBezTo>
                    <a:pt x="1887" y="3566436"/>
                    <a:pt x="1" y="61320"/>
                    <a:pt x="1" y="61820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15"/>
            <p:cNvSpPr/>
            <p:nvPr/>
          </p:nvSpPr>
          <p:spPr>
            <a:xfrm>
              <a:off x="4647991" y="3544937"/>
              <a:ext cx="3237785" cy="3259487"/>
            </a:xfrm>
            <a:custGeom>
              <a:rect b="b" l="l" r="r" t="t"/>
              <a:pathLst>
                <a:path extrusionOk="0" h="3259487" w="3237785">
                  <a:moveTo>
                    <a:pt x="936073" y="387191"/>
                  </a:moveTo>
                  <a:cubicBezTo>
                    <a:pt x="936823" y="408640"/>
                    <a:pt x="909083" y="425209"/>
                    <a:pt x="888864" y="406389"/>
                  </a:cubicBezTo>
                  <a:cubicBezTo>
                    <a:pt x="872495" y="391147"/>
                    <a:pt x="882736" y="359239"/>
                    <a:pt x="908681" y="359413"/>
                  </a:cubicBezTo>
                  <a:cubicBezTo>
                    <a:pt x="922233" y="359504"/>
                    <a:pt x="935474" y="369759"/>
                    <a:pt x="936073" y="387191"/>
                  </a:cubicBezTo>
                  <a:close/>
                  <a:moveTo>
                    <a:pt x="911007" y="5701"/>
                  </a:moveTo>
                  <a:cubicBezTo>
                    <a:pt x="885115" y="5527"/>
                    <a:pt x="874790" y="37413"/>
                    <a:pt x="891190" y="52678"/>
                  </a:cubicBezTo>
                  <a:cubicBezTo>
                    <a:pt x="911423" y="71505"/>
                    <a:pt x="939133" y="54906"/>
                    <a:pt x="938406" y="33472"/>
                  </a:cubicBezTo>
                  <a:cubicBezTo>
                    <a:pt x="937800" y="16047"/>
                    <a:pt x="924566" y="5785"/>
                    <a:pt x="911007" y="5701"/>
                  </a:cubicBezTo>
                  <a:close/>
                  <a:moveTo>
                    <a:pt x="906340" y="713124"/>
                  </a:moveTo>
                  <a:cubicBezTo>
                    <a:pt x="880471" y="712958"/>
                    <a:pt x="870109" y="744821"/>
                    <a:pt x="886531" y="760109"/>
                  </a:cubicBezTo>
                  <a:cubicBezTo>
                    <a:pt x="906757" y="778936"/>
                    <a:pt x="934490" y="762322"/>
                    <a:pt x="933740" y="740910"/>
                  </a:cubicBezTo>
                  <a:cubicBezTo>
                    <a:pt x="933141" y="723501"/>
                    <a:pt x="919930" y="713215"/>
                    <a:pt x="906340" y="713124"/>
                  </a:cubicBezTo>
                  <a:close/>
                  <a:moveTo>
                    <a:pt x="904007" y="1066836"/>
                  </a:moveTo>
                  <a:cubicBezTo>
                    <a:pt x="878123" y="1066662"/>
                    <a:pt x="867783" y="1098540"/>
                    <a:pt x="884191" y="1113813"/>
                  </a:cubicBezTo>
                  <a:cubicBezTo>
                    <a:pt x="904416" y="1132640"/>
                    <a:pt x="932149" y="1116049"/>
                    <a:pt x="931399" y="1094614"/>
                  </a:cubicBezTo>
                  <a:cubicBezTo>
                    <a:pt x="930808" y="1077182"/>
                    <a:pt x="917567" y="1066927"/>
                    <a:pt x="904007" y="1066836"/>
                  </a:cubicBezTo>
                  <a:close/>
                  <a:moveTo>
                    <a:pt x="1177431" y="3191016"/>
                  </a:moveTo>
                  <a:cubicBezTo>
                    <a:pt x="1151593" y="3190842"/>
                    <a:pt x="1141177" y="3222697"/>
                    <a:pt x="1157615" y="3237993"/>
                  </a:cubicBezTo>
                  <a:cubicBezTo>
                    <a:pt x="1177848" y="3256819"/>
                    <a:pt x="1205558" y="3240221"/>
                    <a:pt x="1204830" y="3218787"/>
                  </a:cubicBezTo>
                  <a:cubicBezTo>
                    <a:pt x="1204224" y="3201362"/>
                    <a:pt x="1190991" y="3191107"/>
                    <a:pt x="1177431" y="3191016"/>
                  </a:cubicBezTo>
                  <a:close/>
                  <a:moveTo>
                    <a:pt x="1182098" y="2483593"/>
                  </a:moveTo>
                  <a:cubicBezTo>
                    <a:pt x="1156221" y="2483418"/>
                    <a:pt x="1145866" y="2515289"/>
                    <a:pt x="1162289" y="2530569"/>
                  </a:cubicBezTo>
                  <a:cubicBezTo>
                    <a:pt x="1182507" y="2549389"/>
                    <a:pt x="1210232" y="2532820"/>
                    <a:pt x="1209497" y="2511371"/>
                  </a:cubicBezTo>
                  <a:cubicBezTo>
                    <a:pt x="1208898" y="2493938"/>
                    <a:pt x="1195657" y="2483684"/>
                    <a:pt x="1182098" y="2483593"/>
                  </a:cubicBezTo>
                  <a:close/>
                  <a:moveTo>
                    <a:pt x="1179764" y="2837304"/>
                  </a:moveTo>
                  <a:cubicBezTo>
                    <a:pt x="1153895" y="2837130"/>
                    <a:pt x="1143533" y="2869001"/>
                    <a:pt x="1159955" y="2884281"/>
                  </a:cubicBezTo>
                  <a:cubicBezTo>
                    <a:pt x="1180174" y="2903100"/>
                    <a:pt x="1207898" y="2886532"/>
                    <a:pt x="1207164" y="2865075"/>
                  </a:cubicBezTo>
                  <a:cubicBezTo>
                    <a:pt x="1206565" y="2847650"/>
                    <a:pt x="1193324" y="2837395"/>
                    <a:pt x="1179764" y="2837304"/>
                  </a:cubicBezTo>
                  <a:close/>
                  <a:moveTo>
                    <a:pt x="897008" y="2127979"/>
                  </a:moveTo>
                  <a:cubicBezTo>
                    <a:pt x="871131" y="2127804"/>
                    <a:pt x="860776" y="2159675"/>
                    <a:pt x="877199" y="2174955"/>
                  </a:cubicBezTo>
                  <a:cubicBezTo>
                    <a:pt x="897311" y="2193676"/>
                    <a:pt x="925149" y="2177320"/>
                    <a:pt x="924415" y="2155757"/>
                  </a:cubicBezTo>
                  <a:cubicBezTo>
                    <a:pt x="923801" y="2138317"/>
                    <a:pt x="910567" y="2128070"/>
                    <a:pt x="897008" y="2127979"/>
                  </a:cubicBezTo>
                  <a:close/>
                  <a:moveTo>
                    <a:pt x="890001" y="3189121"/>
                  </a:moveTo>
                  <a:cubicBezTo>
                    <a:pt x="864132" y="3188947"/>
                    <a:pt x="853769" y="3220825"/>
                    <a:pt x="870192" y="3236098"/>
                  </a:cubicBezTo>
                  <a:cubicBezTo>
                    <a:pt x="890410" y="3254917"/>
                    <a:pt x="918135" y="3238349"/>
                    <a:pt x="917400" y="3216892"/>
                  </a:cubicBezTo>
                  <a:cubicBezTo>
                    <a:pt x="916802" y="3199467"/>
                    <a:pt x="903560" y="3189212"/>
                    <a:pt x="890001" y="3189121"/>
                  </a:cubicBezTo>
                  <a:close/>
                  <a:moveTo>
                    <a:pt x="892334" y="2835402"/>
                  </a:moveTo>
                  <a:cubicBezTo>
                    <a:pt x="866457" y="2835227"/>
                    <a:pt x="856102" y="2867099"/>
                    <a:pt x="872525" y="2882378"/>
                  </a:cubicBezTo>
                  <a:cubicBezTo>
                    <a:pt x="892743" y="2901198"/>
                    <a:pt x="920468" y="2884629"/>
                    <a:pt x="919733" y="2863180"/>
                  </a:cubicBezTo>
                  <a:cubicBezTo>
                    <a:pt x="919135" y="2845755"/>
                    <a:pt x="905893" y="2835493"/>
                    <a:pt x="892334" y="2835402"/>
                  </a:cubicBezTo>
                  <a:close/>
                  <a:moveTo>
                    <a:pt x="621251" y="357510"/>
                  </a:moveTo>
                  <a:cubicBezTo>
                    <a:pt x="595404" y="357336"/>
                    <a:pt x="585004" y="389192"/>
                    <a:pt x="601434" y="404487"/>
                  </a:cubicBezTo>
                  <a:cubicBezTo>
                    <a:pt x="621667" y="423314"/>
                    <a:pt x="649377" y="406715"/>
                    <a:pt x="648650" y="385281"/>
                  </a:cubicBezTo>
                  <a:cubicBezTo>
                    <a:pt x="648044" y="367856"/>
                    <a:pt x="634802" y="357601"/>
                    <a:pt x="621251" y="357510"/>
                  </a:cubicBezTo>
                  <a:close/>
                  <a:moveTo>
                    <a:pt x="1184431" y="2129881"/>
                  </a:moveTo>
                  <a:cubicBezTo>
                    <a:pt x="1158554" y="2129707"/>
                    <a:pt x="1148207" y="2161585"/>
                    <a:pt x="1164622" y="2176858"/>
                  </a:cubicBezTo>
                  <a:cubicBezTo>
                    <a:pt x="1184862" y="2195692"/>
                    <a:pt x="1212580" y="2179041"/>
                    <a:pt x="1211830" y="2157652"/>
                  </a:cubicBezTo>
                  <a:cubicBezTo>
                    <a:pt x="1211231" y="2140227"/>
                    <a:pt x="1197990" y="2129964"/>
                    <a:pt x="1184431" y="2129881"/>
                  </a:cubicBezTo>
                  <a:close/>
                  <a:moveTo>
                    <a:pt x="899341" y="1774267"/>
                  </a:moveTo>
                  <a:cubicBezTo>
                    <a:pt x="873479" y="1774093"/>
                    <a:pt x="863101" y="1805964"/>
                    <a:pt x="879532" y="1821244"/>
                  </a:cubicBezTo>
                  <a:cubicBezTo>
                    <a:pt x="899765" y="1840086"/>
                    <a:pt x="927475" y="1823442"/>
                    <a:pt x="926740" y="1802038"/>
                  </a:cubicBezTo>
                  <a:cubicBezTo>
                    <a:pt x="926142" y="1784613"/>
                    <a:pt x="912900" y="1774358"/>
                    <a:pt x="899341" y="1774267"/>
                  </a:cubicBezTo>
                  <a:close/>
                  <a:moveTo>
                    <a:pt x="894675" y="2481690"/>
                  </a:moveTo>
                  <a:cubicBezTo>
                    <a:pt x="868798" y="2481516"/>
                    <a:pt x="858443" y="2513387"/>
                    <a:pt x="874866" y="2528667"/>
                  </a:cubicBezTo>
                  <a:cubicBezTo>
                    <a:pt x="895106" y="2547501"/>
                    <a:pt x="922824" y="2530850"/>
                    <a:pt x="922074" y="2509461"/>
                  </a:cubicBezTo>
                  <a:cubicBezTo>
                    <a:pt x="921468" y="2492036"/>
                    <a:pt x="908227" y="2481781"/>
                    <a:pt x="894675" y="2481690"/>
                  </a:cubicBezTo>
                  <a:close/>
                  <a:moveTo>
                    <a:pt x="901674" y="1420555"/>
                  </a:moveTo>
                  <a:cubicBezTo>
                    <a:pt x="875805" y="1420381"/>
                    <a:pt x="865442" y="1452260"/>
                    <a:pt x="881865" y="1467532"/>
                  </a:cubicBezTo>
                  <a:cubicBezTo>
                    <a:pt x="902083" y="1486351"/>
                    <a:pt x="929808" y="1469783"/>
                    <a:pt x="929073" y="1448326"/>
                  </a:cubicBezTo>
                  <a:cubicBezTo>
                    <a:pt x="928475" y="1430894"/>
                    <a:pt x="915234" y="1420639"/>
                    <a:pt x="901674" y="1420555"/>
                  </a:cubicBezTo>
                  <a:close/>
                  <a:moveTo>
                    <a:pt x="623584" y="3799"/>
                  </a:moveTo>
                  <a:cubicBezTo>
                    <a:pt x="597715" y="3624"/>
                    <a:pt x="587344" y="35496"/>
                    <a:pt x="603775" y="50775"/>
                  </a:cubicBezTo>
                  <a:cubicBezTo>
                    <a:pt x="623864" y="69474"/>
                    <a:pt x="651725" y="53163"/>
                    <a:pt x="650983" y="31577"/>
                  </a:cubicBezTo>
                  <a:cubicBezTo>
                    <a:pt x="650377" y="14145"/>
                    <a:pt x="637136" y="3890"/>
                    <a:pt x="623584" y="3799"/>
                  </a:cubicBezTo>
                  <a:close/>
                  <a:moveTo>
                    <a:pt x="1471861" y="2131776"/>
                  </a:moveTo>
                  <a:cubicBezTo>
                    <a:pt x="1445985" y="2131602"/>
                    <a:pt x="1435629" y="2163472"/>
                    <a:pt x="1452045" y="2178753"/>
                  </a:cubicBezTo>
                  <a:cubicBezTo>
                    <a:pt x="1472263" y="2197572"/>
                    <a:pt x="1500003" y="2180996"/>
                    <a:pt x="1499253" y="2159554"/>
                  </a:cubicBezTo>
                  <a:cubicBezTo>
                    <a:pt x="1498662" y="2142122"/>
                    <a:pt x="1485421" y="2131867"/>
                    <a:pt x="1471861" y="2131776"/>
                  </a:cubicBezTo>
                  <a:close/>
                  <a:moveTo>
                    <a:pt x="1467195" y="2839199"/>
                  </a:moveTo>
                  <a:cubicBezTo>
                    <a:pt x="1441356" y="2839025"/>
                    <a:pt x="1430940" y="2870881"/>
                    <a:pt x="1447378" y="2886176"/>
                  </a:cubicBezTo>
                  <a:cubicBezTo>
                    <a:pt x="1467612" y="2905003"/>
                    <a:pt x="1495321" y="2888404"/>
                    <a:pt x="1494594" y="2866977"/>
                  </a:cubicBezTo>
                  <a:cubicBezTo>
                    <a:pt x="1493988" y="2849545"/>
                    <a:pt x="1480754" y="2839290"/>
                    <a:pt x="1467195" y="2839199"/>
                  </a:cubicBezTo>
                  <a:close/>
                  <a:moveTo>
                    <a:pt x="1474194" y="1778064"/>
                  </a:moveTo>
                  <a:cubicBezTo>
                    <a:pt x="1448318" y="1777890"/>
                    <a:pt x="1437970" y="1809768"/>
                    <a:pt x="1454385" y="1825041"/>
                  </a:cubicBezTo>
                  <a:cubicBezTo>
                    <a:pt x="1474626" y="1843875"/>
                    <a:pt x="1502344" y="1827224"/>
                    <a:pt x="1501594" y="1805842"/>
                  </a:cubicBezTo>
                  <a:cubicBezTo>
                    <a:pt x="1500995" y="1788410"/>
                    <a:pt x="1487754" y="1778155"/>
                    <a:pt x="1474194" y="1778064"/>
                  </a:cubicBezTo>
                  <a:close/>
                  <a:moveTo>
                    <a:pt x="1469528" y="2485488"/>
                  </a:moveTo>
                  <a:cubicBezTo>
                    <a:pt x="1443659" y="2485313"/>
                    <a:pt x="1433296" y="2517184"/>
                    <a:pt x="1449719" y="2532464"/>
                  </a:cubicBezTo>
                  <a:cubicBezTo>
                    <a:pt x="1469937" y="2551284"/>
                    <a:pt x="1497662" y="2534715"/>
                    <a:pt x="1496927" y="2513258"/>
                  </a:cubicBezTo>
                  <a:cubicBezTo>
                    <a:pt x="1496329" y="2495833"/>
                    <a:pt x="1483088" y="2485578"/>
                    <a:pt x="1469528" y="2485488"/>
                  </a:cubicBezTo>
                  <a:close/>
                  <a:moveTo>
                    <a:pt x="1483527" y="363210"/>
                  </a:moveTo>
                  <a:cubicBezTo>
                    <a:pt x="1457605" y="363036"/>
                    <a:pt x="1447333" y="394937"/>
                    <a:pt x="1463718" y="410187"/>
                  </a:cubicBezTo>
                  <a:cubicBezTo>
                    <a:pt x="1483944" y="429014"/>
                    <a:pt x="1511676" y="412400"/>
                    <a:pt x="1510926" y="390981"/>
                  </a:cubicBezTo>
                  <a:cubicBezTo>
                    <a:pt x="1510328" y="373556"/>
                    <a:pt x="1497086" y="363301"/>
                    <a:pt x="1483527" y="363210"/>
                  </a:cubicBezTo>
                  <a:close/>
                  <a:moveTo>
                    <a:pt x="1478861" y="1070633"/>
                  </a:moveTo>
                  <a:cubicBezTo>
                    <a:pt x="1452969" y="1070459"/>
                    <a:pt x="1442636" y="1102345"/>
                    <a:pt x="1459052" y="1117610"/>
                  </a:cubicBezTo>
                  <a:cubicBezTo>
                    <a:pt x="1479270" y="1136429"/>
                    <a:pt x="1506995" y="1119861"/>
                    <a:pt x="1506260" y="1098412"/>
                  </a:cubicBezTo>
                  <a:cubicBezTo>
                    <a:pt x="1505661" y="1080979"/>
                    <a:pt x="1492420" y="1070724"/>
                    <a:pt x="1478861" y="1070633"/>
                  </a:cubicBezTo>
                  <a:close/>
                  <a:moveTo>
                    <a:pt x="1476527" y="1424353"/>
                  </a:moveTo>
                  <a:cubicBezTo>
                    <a:pt x="1450696" y="1424178"/>
                    <a:pt x="1440265" y="1456019"/>
                    <a:pt x="1456711" y="1471329"/>
                  </a:cubicBezTo>
                  <a:cubicBezTo>
                    <a:pt x="1476823" y="1490050"/>
                    <a:pt x="1504662" y="1473694"/>
                    <a:pt x="1503927" y="1452123"/>
                  </a:cubicBezTo>
                  <a:cubicBezTo>
                    <a:pt x="1503321" y="1434660"/>
                    <a:pt x="1489973" y="1424436"/>
                    <a:pt x="1476527" y="1424353"/>
                  </a:cubicBezTo>
                  <a:close/>
                  <a:moveTo>
                    <a:pt x="1198437" y="7596"/>
                  </a:moveTo>
                  <a:cubicBezTo>
                    <a:pt x="1172568" y="7422"/>
                    <a:pt x="1162205" y="39293"/>
                    <a:pt x="1178621" y="54573"/>
                  </a:cubicBezTo>
                  <a:cubicBezTo>
                    <a:pt x="1198831" y="73385"/>
                    <a:pt x="1226579" y="56831"/>
                    <a:pt x="1225829" y="35374"/>
                  </a:cubicBezTo>
                  <a:cubicBezTo>
                    <a:pt x="1225238" y="17942"/>
                    <a:pt x="1211997" y="7687"/>
                    <a:pt x="1198437" y="7596"/>
                  </a:cubicBezTo>
                  <a:close/>
                  <a:moveTo>
                    <a:pt x="1191438" y="1068738"/>
                  </a:moveTo>
                  <a:cubicBezTo>
                    <a:pt x="1165569" y="1068564"/>
                    <a:pt x="1155206" y="1100443"/>
                    <a:pt x="1171629" y="1115715"/>
                  </a:cubicBezTo>
                  <a:cubicBezTo>
                    <a:pt x="1191847" y="1134535"/>
                    <a:pt x="1219572" y="1117966"/>
                    <a:pt x="1218837" y="1096509"/>
                  </a:cubicBezTo>
                  <a:cubicBezTo>
                    <a:pt x="1218231" y="1079084"/>
                    <a:pt x="1204990" y="1068829"/>
                    <a:pt x="1191438" y="1068738"/>
                  </a:cubicBezTo>
                  <a:close/>
                  <a:moveTo>
                    <a:pt x="1464862" y="3192918"/>
                  </a:moveTo>
                  <a:cubicBezTo>
                    <a:pt x="1438985" y="3192744"/>
                    <a:pt x="1428630" y="3224615"/>
                    <a:pt x="1445045" y="3239895"/>
                  </a:cubicBezTo>
                  <a:cubicBezTo>
                    <a:pt x="1465263" y="3258714"/>
                    <a:pt x="1493003" y="3242146"/>
                    <a:pt x="1492253" y="3220689"/>
                  </a:cubicBezTo>
                  <a:cubicBezTo>
                    <a:pt x="1491655" y="3203264"/>
                    <a:pt x="1478414" y="3193009"/>
                    <a:pt x="1464862" y="3192918"/>
                  </a:cubicBezTo>
                  <a:close/>
                  <a:moveTo>
                    <a:pt x="1193771" y="715019"/>
                  </a:moveTo>
                  <a:cubicBezTo>
                    <a:pt x="1167902" y="714853"/>
                    <a:pt x="1157539" y="746716"/>
                    <a:pt x="1173962" y="762004"/>
                  </a:cubicBezTo>
                  <a:cubicBezTo>
                    <a:pt x="1194187" y="780831"/>
                    <a:pt x="1221920" y="764217"/>
                    <a:pt x="1221170" y="742805"/>
                  </a:cubicBezTo>
                  <a:cubicBezTo>
                    <a:pt x="1220564" y="725373"/>
                    <a:pt x="1207323" y="715110"/>
                    <a:pt x="1193771" y="715019"/>
                  </a:cubicBezTo>
                  <a:close/>
                  <a:moveTo>
                    <a:pt x="1189105" y="1422450"/>
                  </a:moveTo>
                  <a:cubicBezTo>
                    <a:pt x="1163243" y="1422276"/>
                    <a:pt x="1152865" y="1454147"/>
                    <a:pt x="1169288" y="1469427"/>
                  </a:cubicBezTo>
                  <a:cubicBezTo>
                    <a:pt x="1189506" y="1488246"/>
                    <a:pt x="1217231" y="1471678"/>
                    <a:pt x="1216496" y="1450221"/>
                  </a:cubicBezTo>
                  <a:cubicBezTo>
                    <a:pt x="1215898" y="1432796"/>
                    <a:pt x="1202657" y="1422541"/>
                    <a:pt x="1189105" y="1422450"/>
                  </a:cubicBezTo>
                  <a:close/>
                  <a:moveTo>
                    <a:pt x="1186764" y="1776162"/>
                  </a:moveTo>
                  <a:cubicBezTo>
                    <a:pt x="1160925" y="1775987"/>
                    <a:pt x="1150509" y="1807836"/>
                    <a:pt x="1166947" y="1823138"/>
                  </a:cubicBezTo>
                  <a:cubicBezTo>
                    <a:pt x="1187059" y="1841859"/>
                    <a:pt x="1214898" y="1825503"/>
                    <a:pt x="1214163" y="1803932"/>
                  </a:cubicBezTo>
                  <a:cubicBezTo>
                    <a:pt x="1213565" y="1786507"/>
                    <a:pt x="1200323" y="1776253"/>
                    <a:pt x="1186764" y="1776162"/>
                  </a:cubicBezTo>
                  <a:close/>
                  <a:moveTo>
                    <a:pt x="1196104" y="361308"/>
                  </a:moveTo>
                  <a:cubicBezTo>
                    <a:pt x="1170167" y="361133"/>
                    <a:pt x="1159918" y="393050"/>
                    <a:pt x="1176295" y="408284"/>
                  </a:cubicBezTo>
                  <a:cubicBezTo>
                    <a:pt x="1196521" y="427111"/>
                    <a:pt x="1224253" y="410497"/>
                    <a:pt x="1223503" y="389078"/>
                  </a:cubicBezTo>
                  <a:cubicBezTo>
                    <a:pt x="1222905" y="371684"/>
                    <a:pt x="1209694" y="361399"/>
                    <a:pt x="1196104" y="361308"/>
                  </a:cubicBezTo>
                  <a:close/>
                  <a:moveTo>
                    <a:pt x="1481194" y="716922"/>
                  </a:moveTo>
                  <a:cubicBezTo>
                    <a:pt x="1455340" y="716755"/>
                    <a:pt x="1444947" y="748611"/>
                    <a:pt x="1461385" y="763898"/>
                  </a:cubicBezTo>
                  <a:cubicBezTo>
                    <a:pt x="1481610" y="782725"/>
                    <a:pt x="1509343" y="766119"/>
                    <a:pt x="1508593" y="744692"/>
                  </a:cubicBezTo>
                  <a:cubicBezTo>
                    <a:pt x="1507995" y="727267"/>
                    <a:pt x="1494753" y="717013"/>
                    <a:pt x="1481194" y="716922"/>
                  </a:cubicBezTo>
                  <a:close/>
                  <a:moveTo>
                    <a:pt x="44056" y="707432"/>
                  </a:moveTo>
                  <a:cubicBezTo>
                    <a:pt x="18180" y="707258"/>
                    <a:pt x="7825" y="739137"/>
                    <a:pt x="24247" y="754409"/>
                  </a:cubicBezTo>
                  <a:cubicBezTo>
                    <a:pt x="44465" y="773228"/>
                    <a:pt x="72190" y="756660"/>
                    <a:pt x="71456" y="735211"/>
                  </a:cubicBezTo>
                  <a:cubicBezTo>
                    <a:pt x="70850" y="717778"/>
                    <a:pt x="57616" y="707516"/>
                    <a:pt x="44056" y="707432"/>
                  </a:cubicBezTo>
                  <a:close/>
                  <a:moveTo>
                    <a:pt x="319814" y="2477893"/>
                  </a:moveTo>
                  <a:cubicBezTo>
                    <a:pt x="293982" y="2477719"/>
                    <a:pt x="283552" y="2509559"/>
                    <a:pt x="299997" y="2524870"/>
                  </a:cubicBezTo>
                  <a:cubicBezTo>
                    <a:pt x="320109" y="2543590"/>
                    <a:pt x="347948" y="2527234"/>
                    <a:pt x="347213" y="2505664"/>
                  </a:cubicBezTo>
                  <a:cubicBezTo>
                    <a:pt x="346607" y="2488239"/>
                    <a:pt x="333373" y="2477984"/>
                    <a:pt x="319814" y="2477893"/>
                  </a:cubicBezTo>
                  <a:close/>
                  <a:moveTo>
                    <a:pt x="46390" y="353713"/>
                  </a:moveTo>
                  <a:cubicBezTo>
                    <a:pt x="20467" y="353539"/>
                    <a:pt x="10196" y="385440"/>
                    <a:pt x="26581" y="400690"/>
                  </a:cubicBezTo>
                  <a:cubicBezTo>
                    <a:pt x="46799" y="419509"/>
                    <a:pt x="74524" y="402941"/>
                    <a:pt x="73789" y="381484"/>
                  </a:cubicBezTo>
                  <a:cubicBezTo>
                    <a:pt x="73190" y="364059"/>
                    <a:pt x="59949" y="353804"/>
                    <a:pt x="46390" y="353713"/>
                  </a:cubicBezTo>
                  <a:close/>
                  <a:moveTo>
                    <a:pt x="41723" y="1061144"/>
                  </a:moveTo>
                  <a:cubicBezTo>
                    <a:pt x="15960" y="1060977"/>
                    <a:pt x="5416" y="1092773"/>
                    <a:pt x="21907" y="1108121"/>
                  </a:cubicBezTo>
                  <a:cubicBezTo>
                    <a:pt x="42125" y="1126940"/>
                    <a:pt x="69857" y="1110372"/>
                    <a:pt x="69122" y="1088922"/>
                  </a:cubicBezTo>
                  <a:cubicBezTo>
                    <a:pt x="68516" y="1071452"/>
                    <a:pt x="55169" y="1061235"/>
                    <a:pt x="41723" y="1061144"/>
                  </a:cubicBezTo>
                  <a:close/>
                  <a:moveTo>
                    <a:pt x="317481" y="2831605"/>
                  </a:moveTo>
                  <a:cubicBezTo>
                    <a:pt x="291558" y="2831430"/>
                    <a:pt x="281287" y="2863332"/>
                    <a:pt x="297672" y="2878581"/>
                  </a:cubicBezTo>
                  <a:cubicBezTo>
                    <a:pt x="317912" y="2897416"/>
                    <a:pt x="345630" y="2880764"/>
                    <a:pt x="344880" y="2859375"/>
                  </a:cubicBezTo>
                  <a:cubicBezTo>
                    <a:pt x="344281" y="2841950"/>
                    <a:pt x="331040" y="2831695"/>
                    <a:pt x="317481" y="2831605"/>
                  </a:cubicBezTo>
                  <a:close/>
                  <a:moveTo>
                    <a:pt x="315147" y="3185324"/>
                  </a:moveTo>
                  <a:cubicBezTo>
                    <a:pt x="289210" y="3185149"/>
                    <a:pt x="278961" y="3217066"/>
                    <a:pt x="295338" y="3232300"/>
                  </a:cubicBezTo>
                  <a:cubicBezTo>
                    <a:pt x="315564" y="3251127"/>
                    <a:pt x="343297" y="3234536"/>
                    <a:pt x="342547" y="3213094"/>
                  </a:cubicBezTo>
                  <a:cubicBezTo>
                    <a:pt x="341948" y="3195669"/>
                    <a:pt x="328707" y="3185415"/>
                    <a:pt x="315147" y="3185324"/>
                  </a:cubicBezTo>
                  <a:close/>
                  <a:moveTo>
                    <a:pt x="29171" y="7952"/>
                  </a:moveTo>
                  <a:cubicBezTo>
                    <a:pt x="12461" y="23278"/>
                    <a:pt x="22634" y="55020"/>
                    <a:pt x="48359" y="55187"/>
                  </a:cubicBezTo>
                  <a:cubicBezTo>
                    <a:pt x="74289" y="55361"/>
                    <a:pt x="84545" y="23452"/>
                    <a:pt x="68168" y="8210"/>
                  </a:cubicBezTo>
                  <a:cubicBezTo>
                    <a:pt x="55677" y="-3417"/>
                    <a:pt x="39208" y="-1954"/>
                    <a:pt x="29171" y="7952"/>
                  </a:cubicBezTo>
                  <a:close/>
                  <a:moveTo>
                    <a:pt x="39390" y="1414856"/>
                  </a:moveTo>
                  <a:cubicBezTo>
                    <a:pt x="13513" y="1414681"/>
                    <a:pt x="3158" y="1446552"/>
                    <a:pt x="19581" y="1461832"/>
                  </a:cubicBezTo>
                  <a:cubicBezTo>
                    <a:pt x="39807" y="1480659"/>
                    <a:pt x="67539" y="1464045"/>
                    <a:pt x="66789" y="1442626"/>
                  </a:cubicBezTo>
                  <a:cubicBezTo>
                    <a:pt x="66191" y="1425232"/>
                    <a:pt x="52980" y="1414947"/>
                    <a:pt x="39390" y="1414856"/>
                  </a:cubicBezTo>
                  <a:close/>
                  <a:moveTo>
                    <a:pt x="30050" y="2829710"/>
                  </a:moveTo>
                  <a:cubicBezTo>
                    <a:pt x="4211" y="2829535"/>
                    <a:pt x="-6205" y="2861384"/>
                    <a:pt x="10241" y="2876686"/>
                  </a:cubicBezTo>
                  <a:cubicBezTo>
                    <a:pt x="30353" y="2895407"/>
                    <a:pt x="58192" y="2879051"/>
                    <a:pt x="57457" y="2857488"/>
                  </a:cubicBezTo>
                  <a:cubicBezTo>
                    <a:pt x="56851" y="2840048"/>
                    <a:pt x="43617" y="2829801"/>
                    <a:pt x="30050" y="2829710"/>
                  </a:cubicBezTo>
                  <a:close/>
                  <a:moveTo>
                    <a:pt x="37057" y="1768567"/>
                  </a:moveTo>
                  <a:cubicBezTo>
                    <a:pt x="11173" y="1768393"/>
                    <a:pt x="833" y="1800272"/>
                    <a:pt x="17240" y="1815544"/>
                  </a:cubicBezTo>
                  <a:cubicBezTo>
                    <a:pt x="37481" y="1834379"/>
                    <a:pt x="65199" y="1817727"/>
                    <a:pt x="64449" y="1796345"/>
                  </a:cubicBezTo>
                  <a:cubicBezTo>
                    <a:pt x="63858" y="1778913"/>
                    <a:pt x="50609" y="1768658"/>
                    <a:pt x="37057" y="1768567"/>
                  </a:cubicBezTo>
                  <a:close/>
                  <a:moveTo>
                    <a:pt x="3210064" y="76083"/>
                  </a:moveTo>
                  <a:cubicBezTo>
                    <a:pt x="3235964" y="76249"/>
                    <a:pt x="3246273" y="44363"/>
                    <a:pt x="3229881" y="29106"/>
                  </a:cubicBezTo>
                  <a:cubicBezTo>
                    <a:pt x="3209754" y="10378"/>
                    <a:pt x="3181998" y="26688"/>
                    <a:pt x="3182665" y="48312"/>
                  </a:cubicBezTo>
                  <a:cubicBezTo>
                    <a:pt x="3183332" y="65805"/>
                    <a:pt x="3196596" y="75992"/>
                    <a:pt x="3210064" y="76083"/>
                  </a:cubicBezTo>
                  <a:close/>
                  <a:moveTo>
                    <a:pt x="27717" y="3183421"/>
                  </a:moveTo>
                  <a:cubicBezTo>
                    <a:pt x="1795" y="3183247"/>
                    <a:pt x="-8477" y="3215148"/>
                    <a:pt x="7908" y="3230398"/>
                  </a:cubicBezTo>
                  <a:cubicBezTo>
                    <a:pt x="28020" y="3249119"/>
                    <a:pt x="55790" y="3232816"/>
                    <a:pt x="55116" y="3211192"/>
                  </a:cubicBezTo>
                  <a:cubicBezTo>
                    <a:pt x="54449" y="3193699"/>
                    <a:pt x="41185" y="3183512"/>
                    <a:pt x="27717" y="3183421"/>
                  </a:cubicBezTo>
                  <a:close/>
                  <a:moveTo>
                    <a:pt x="618917" y="711230"/>
                  </a:moveTo>
                  <a:cubicBezTo>
                    <a:pt x="593041" y="711055"/>
                    <a:pt x="582686" y="742926"/>
                    <a:pt x="599101" y="758206"/>
                  </a:cubicBezTo>
                  <a:cubicBezTo>
                    <a:pt x="619319" y="777026"/>
                    <a:pt x="647059" y="760457"/>
                    <a:pt x="646309" y="739000"/>
                  </a:cubicBezTo>
                  <a:cubicBezTo>
                    <a:pt x="645711" y="721575"/>
                    <a:pt x="632469" y="711313"/>
                    <a:pt x="618917" y="711230"/>
                  </a:cubicBezTo>
                  <a:close/>
                  <a:moveTo>
                    <a:pt x="34724" y="2122287"/>
                  </a:moveTo>
                  <a:cubicBezTo>
                    <a:pt x="8855" y="2122112"/>
                    <a:pt x="-1516" y="2153983"/>
                    <a:pt x="14915" y="2169263"/>
                  </a:cubicBezTo>
                  <a:cubicBezTo>
                    <a:pt x="35133" y="2188083"/>
                    <a:pt x="62858" y="2171514"/>
                    <a:pt x="62123" y="2150057"/>
                  </a:cubicBezTo>
                  <a:cubicBezTo>
                    <a:pt x="61517" y="2132632"/>
                    <a:pt x="48276" y="2122370"/>
                    <a:pt x="34724" y="2122287"/>
                  </a:cubicBezTo>
                  <a:close/>
                  <a:moveTo>
                    <a:pt x="32391" y="2475998"/>
                  </a:moveTo>
                  <a:cubicBezTo>
                    <a:pt x="6499" y="2475824"/>
                    <a:pt x="-3834" y="2507710"/>
                    <a:pt x="12582" y="2522975"/>
                  </a:cubicBezTo>
                  <a:cubicBezTo>
                    <a:pt x="32800" y="2541794"/>
                    <a:pt x="60525" y="2525226"/>
                    <a:pt x="59790" y="2503776"/>
                  </a:cubicBezTo>
                  <a:cubicBezTo>
                    <a:pt x="59184" y="2486344"/>
                    <a:pt x="45943" y="2476089"/>
                    <a:pt x="32391" y="2475998"/>
                  </a:cubicBezTo>
                  <a:close/>
                  <a:moveTo>
                    <a:pt x="602578" y="3187219"/>
                  </a:moveTo>
                  <a:cubicBezTo>
                    <a:pt x="576701" y="3187044"/>
                    <a:pt x="566354" y="3218923"/>
                    <a:pt x="582769" y="3234195"/>
                  </a:cubicBezTo>
                  <a:cubicBezTo>
                    <a:pt x="602987" y="3253015"/>
                    <a:pt x="630712" y="3236446"/>
                    <a:pt x="629977" y="3214997"/>
                  </a:cubicBezTo>
                  <a:cubicBezTo>
                    <a:pt x="629371" y="3197564"/>
                    <a:pt x="616130" y="3187310"/>
                    <a:pt x="602578" y="3187219"/>
                  </a:cubicBezTo>
                  <a:close/>
                  <a:moveTo>
                    <a:pt x="609577" y="2126076"/>
                  </a:moveTo>
                  <a:cubicBezTo>
                    <a:pt x="583746" y="2125909"/>
                    <a:pt x="573315" y="2157743"/>
                    <a:pt x="589761" y="2173053"/>
                  </a:cubicBezTo>
                  <a:cubicBezTo>
                    <a:pt x="609979" y="2191872"/>
                    <a:pt x="637711" y="2175304"/>
                    <a:pt x="636976" y="2153847"/>
                  </a:cubicBezTo>
                  <a:cubicBezTo>
                    <a:pt x="636371" y="2136430"/>
                    <a:pt x="623137" y="2126167"/>
                    <a:pt x="609577" y="2126076"/>
                  </a:cubicBezTo>
                  <a:close/>
                  <a:moveTo>
                    <a:pt x="604911" y="2833507"/>
                  </a:moveTo>
                  <a:cubicBezTo>
                    <a:pt x="579034" y="2833333"/>
                    <a:pt x="568679" y="2865204"/>
                    <a:pt x="585094" y="2880484"/>
                  </a:cubicBezTo>
                  <a:cubicBezTo>
                    <a:pt x="605320" y="2899311"/>
                    <a:pt x="633053" y="2882719"/>
                    <a:pt x="632303" y="2861278"/>
                  </a:cubicBezTo>
                  <a:cubicBezTo>
                    <a:pt x="631712" y="2843853"/>
                    <a:pt x="618463" y="2833598"/>
                    <a:pt x="604911" y="2833507"/>
                  </a:cubicBezTo>
                  <a:close/>
                  <a:moveTo>
                    <a:pt x="607244" y="2479795"/>
                  </a:moveTo>
                  <a:cubicBezTo>
                    <a:pt x="581307" y="2479621"/>
                    <a:pt x="571058" y="2511538"/>
                    <a:pt x="587435" y="2526772"/>
                  </a:cubicBezTo>
                  <a:cubicBezTo>
                    <a:pt x="607676" y="2545607"/>
                    <a:pt x="635393" y="2528955"/>
                    <a:pt x="634643" y="2507574"/>
                  </a:cubicBezTo>
                  <a:cubicBezTo>
                    <a:pt x="634045" y="2490171"/>
                    <a:pt x="620834" y="2479886"/>
                    <a:pt x="607244" y="2479795"/>
                  </a:cubicBezTo>
                  <a:close/>
                  <a:moveTo>
                    <a:pt x="616577" y="1064941"/>
                  </a:moveTo>
                  <a:cubicBezTo>
                    <a:pt x="590700" y="1064767"/>
                    <a:pt x="580345" y="1096638"/>
                    <a:pt x="596768" y="1111918"/>
                  </a:cubicBezTo>
                  <a:cubicBezTo>
                    <a:pt x="617009" y="1130753"/>
                    <a:pt x="644726" y="1114101"/>
                    <a:pt x="643976" y="1092712"/>
                  </a:cubicBezTo>
                  <a:cubicBezTo>
                    <a:pt x="643377" y="1075317"/>
                    <a:pt x="630166" y="1065032"/>
                    <a:pt x="616577" y="1064941"/>
                  </a:cubicBezTo>
                  <a:close/>
                  <a:moveTo>
                    <a:pt x="614244" y="1418653"/>
                  </a:moveTo>
                  <a:cubicBezTo>
                    <a:pt x="588374" y="1418479"/>
                    <a:pt x="578012" y="1450350"/>
                    <a:pt x="594435" y="1465629"/>
                  </a:cubicBezTo>
                  <a:cubicBezTo>
                    <a:pt x="614660" y="1484457"/>
                    <a:pt x="642393" y="1467865"/>
                    <a:pt x="641643" y="1446431"/>
                  </a:cubicBezTo>
                  <a:cubicBezTo>
                    <a:pt x="641044" y="1428999"/>
                    <a:pt x="627803" y="1418744"/>
                    <a:pt x="614244" y="1418653"/>
                  </a:cubicBezTo>
                  <a:close/>
                  <a:moveTo>
                    <a:pt x="611910" y="1772365"/>
                  </a:moveTo>
                  <a:cubicBezTo>
                    <a:pt x="586041" y="1772190"/>
                    <a:pt x="575679" y="1804069"/>
                    <a:pt x="592101" y="1819341"/>
                  </a:cubicBezTo>
                  <a:cubicBezTo>
                    <a:pt x="612319" y="1838161"/>
                    <a:pt x="640044" y="1821592"/>
                    <a:pt x="639310" y="1800143"/>
                  </a:cubicBezTo>
                  <a:cubicBezTo>
                    <a:pt x="638711" y="1782710"/>
                    <a:pt x="625470" y="1772455"/>
                    <a:pt x="611910" y="1772365"/>
                  </a:cubicBezTo>
                  <a:close/>
                  <a:moveTo>
                    <a:pt x="322147" y="2124181"/>
                  </a:moveTo>
                  <a:cubicBezTo>
                    <a:pt x="296278" y="2124007"/>
                    <a:pt x="285915" y="2155886"/>
                    <a:pt x="302330" y="2171158"/>
                  </a:cubicBezTo>
                  <a:cubicBezTo>
                    <a:pt x="322548" y="2189977"/>
                    <a:pt x="350273" y="2173409"/>
                    <a:pt x="349538" y="2151960"/>
                  </a:cubicBezTo>
                  <a:cubicBezTo>
                    <a:pt x="348948" y="2134527"/>
                    <a:pt x="335706" y="2124272"/>
                    <a:pt x="322147" y="2124181"/>
                  </a:cubicBezTo>
                  <a:close/>
                  <a:moveTo>
                    <a:pt x="326813" y="1416758"/>
                  </a:moveTo>
                  <a:cubicBezTo>
                    <a:pt x="300876" y="1416584"/>
                    <a:pt x="290627" y="1448500"/>
                    <a:pt x="307004" y="1463735"/>
                  </a:cubicBezTo>
                  <a:cubicBezTo>
                    <a:pt x="327245" y="1482569"/>
                    <a:pt x="354962" y="1465917"/>
                    <a:pt x="354212" y="1444529"/>
                  </a:cubicBezTo>
                  <a:cubicBezTo>
                    <a:pt x="353614" y="1427104"/>
                    <a:pt x="340373" y="1416841"/>
                    <a:pt x="326813" y="1416758"/>
                  </a:cubicBezTo>
                  <a:close/>
                  <a:moveTo>
                    <a:pt x="324480" y="1770470"/>
                  </a:moveTo>
                  <a:cubicBezTo>
                    <a:pt x="298611" y="1770295"/>
                    <a:pt x="288248" y="1802166"/>
                    <a:pt x="304671" y="1817446"/>
                  </a:cubicBezTo>
                  <a:cubicBezTo>
                    <a:pt x="324897" y="1836273"/>
                    <a:pt x="352629" y="1819682"/>
                    <a:pt x="351879" y="1798240"/>
                  </a:cubicBezTo>
                  <a:cubicBezTo>
                    <a:pt x="351281" y="1780815"/>
                    <a:pt x="338039" y="1770561"/>
                    <a:pt x="324480" y="1770470"/>
                  </a:cubicBezTo>
                  <a:close/>
                  <a:moveTo>
                    <a:pt x="329154" y="1063039"/>
                  </a:moveTo>
                  <a:cubicBezTo>
                    <a:pt x="303217" y="1062865"/>
                    <a:pt x="292967" y="1094781"/>
                    <a:pt x="309345" y="1110016"/>
                  </a:cubicBezTo>
                  <a:cubicBezTo>
                    <a:pt x="329586" y="1128850"/>
                    <a:pt x="357303" y="1112198"/>
                    <a:pt x="356553" y="1090809"/>
                  </a:cubicBezTo>
                  <a:cubicBezTo>
                    <a:pt x="355947" y="1073415"/>
                    <a:pt x="342736" y="1063130"/>
                    <a:pt x="329154" y="1063039"/>
                  </a:cubicBezTo>
                  <a:close/>
                  <a:moveTo>
                    <a:pt x="331487" y="709327"/>
                  </a:moveTo>
                  <a:cubicBezTo>
                    <a:pt x="305618" y="709153"/>
                    <a:pt x="295255" y="741024"/>
                    <a:pt x="311670" y="756304"/>
                  </a:cubicBezTo>
                  <a:cubicBezTo>
                    <a:pt x="331904" y="775131"/>
                    <a:pt x="359613" y="758532"/>
                    <a:pt x="358886" y="737098"/>
                  </a:cubicBezTo>
                  <a:cubicBezTo>
                    <a:pt x="358280" y="719673"/>
                    <a:pt x="345039" y="709418"/>
                    <a:pt x="331487" y="709327"/>
                  </a:cubicBezTo>
                  <a:close/>
                  <a:moveTo>
                    <a:pt x="336153" y="1904"/>
                  </a:moveTo>
                  <a:cubicBezTo>
                    <a:pt x="310277" y="1730"/>
                    <a:pt x="299921" y="33601"/>
                    <a:pt x="316344" y="48881"/>
                  </a:cubicBezTo>
                  <a:cubicBezTo>
                    <a:pt x="336562" y="67700"/>
                    <a:pt x="364287" y="51132"/>
                    <a:pt x="363552" y="29675"/>
                  </a:cubicBezTo>
                  <a:cubicBezTo>
                    <a:pt x="362954" y="12250"/>
                    <a:pt x="349713" y="1987"/>
                    <a:pt x="336153" y="1904"/>
                  </a:cubicBezTo>
                  <a:close/>
                  <a:moveTo>
                    <a:pt x="333820" y="355616"/>
                  </a:moveTo>
                  <a:cubicBezTo>
                    <a:pt x="307951" y="355441"/>
                    <a:pt x="297581" y="387312"/>
                    <a:pt x="314011" y="402592"/>
                  </a:cubicBezTo>
                  <a:cubicBezTo>
                    <a:pt x="334229" y="421412"/>
                    <a:pt x="361954" y="404843"/>
                    <a:pt x="361219" y="383394"/>
                  </a:cubicBezTo>
                  <a:cubicBezTo>
                    <a:pt x="360621" y="365961"/>
                    <a:pt x="347380" y="355707"/>
                    <a:pt x="333820" y="355616"/>
                  </a:cubicBezTo>
                  <a:close/>
                  <a:moveTo>
                    <a:pt x="2911339" y="1787553"/>
                  </a:moveTo>
                  <a:cubicBezTo>
                    <a:pt x="2885576" y="1787387"/>
                    <a:pt x="2875032" y="1819182"/>
                    <a:pt x="2891523" y="1834530"/>
                  </a:cubicBezTo>
                  <a:cubicBezTo>
                    <a:pt x="2911741" y="1853350"/>
                    <a:pt x="2939481" y="1836781"/>
                    <a:pt x="2938731" y="1815324"/>
                  </a:cubicBezTo>
                  <a:cubicBezTo>
                    <a:pt x="2938133" y="1797899"/>
                    <a:pt x="2924891" y="1787644"/>
                    <a:pt x="2911339" y="1787553"/>
                  </a:cubicBezTo>
                  <a:close/>
                  <a:moveTo>
                    <a:pt x="2633241" y="370805"/>
                  </a:moveTo>
                  <a:cubicBezTo>
                    <a:pt x="2607350" y="370638"/>
                    <a:pt x="2597025" y="402509"/>
                    <a:pt x="2613433" y="417781"/>
                  </a:cubicBezTo>
                  <a:cubicBezTo>
                    <a:pt x="2633544" y="436502"/>
                    <a:pt x="2661383" y="420146"/>
                    <a:pt x="2660648" y="398583"/>
                  </a:cubicBezTo>
                  <a:cubicBezTo>
                    <a:pt x="2660035" y="381143"/>
                    <a:pt x="2646801" y="370896"/>
                    <a:pt x="2633241" y="370805"/>
                  </a:cubicBezTo>
                  <a:close/>
                  <a:moveTo>
                    <a:pt x="2635574" y="17093"/>
                  </a:moveTo>
                  <a:cubicBezTo>
                    <a:pt x="2609690" y="16919"/>
                    <a:pt x="2599350" y="48805"/>
                    <a:pt x="2615766" y="64070"/>
                  </a:cubicBezTo>
                  <a:cubicBezTo>
                    <a:pt x="2635984" y="82889"/>
                    <a:pt x="2663709" y="66321"/>
                    <a:pt x="2662974" y="44871"/>
                  </a:cubicBezTo>
                  <a:cubicBezTo>
                    <a:pt x="2662375" y="27439"/>
                    <a:pt x="2649134" y="17176"/>
                    <a:pt x="2635574" y="17093"/>
                  </a:cubicBezTo>
                  <a:close/>
                  <a:moveTo>
                    <a:pt x="2630908" y="724516"/>
                  </a:moveTo>
                  <a:cubicBezTo>
                    <a:pt x="2605032" y="724342"/>
                    <a:pt x="2594676" y="756213"/>
                    <a:pt x="2611099" y="771493"/>
                  </a:cubicBezTo>
                  <a:cubicBezTo>
                    <a:pt x="2631317" y="790312"/>
                    <a:pt x="2659057" y="773729"/>
                    <a:pt x="2658307" y="752287"/>
                  </a:cubicBezTo>
                  <a:cubicBezTo>
                    <a:pt x="2657709" y="734862"/>
                    <a:pt x="2644468" y="724607"/>
                    <a:pt x="2630908" y="724516"/>
                  </a:cubicBezTo>
                  <a:close/>
                  <a:moveTo>
                    <a:pt x="2628575" y="1078228"/>
                  </a:moveTo>
                  <a:cubicBezTo>
                    <a:pt x="2602638" y="1078053"/>
                    <a:pt x="2592389" y="1109970"/>
                    <a:pt x="2608766" y="1125204"/>
                  </a:cubicBezTo>
                  <a:cubicBezTo>
                    <a:pt x="2628992" y="1144031"/>
                    <a:pt x="2656724" y="1127440"/>
                    <a:pt x="2655974" y="1106006"/>
                  </a:cubicBezTo>
                  <a:cubicBezTo>
                    <a:pt x="2655376" y="1088574"/>
                    <a:pt x="2642135" y="1078319"/>
                    <a:pt x="2628575" y="1078228"/>
                  </a:cubicBezTo>
                  <a:close/>
                  <a:moveTo>
                    <a:pt x="2906666" y="2494984"/>
                  </a:moveTo>
                  <a:cubicBezTo>
                    <a:pt x="2880789" y="2494810"/>
                    <a:pt x="2870441" y="2526689"/>
                    <a:pt x="2886857" y="2541961"/>
                  </a:cubicBezTo>
                  <a:cubicBezTo>
                    <a:pt x="2907082" y="2560788"/>
                    <a:pt x="2934815" y="2544197"/>
                    <a:pt x="2934065" y="2522755"/>
                  </a:cubicBezTo>
                  <a:cubicBezTo>
                    <a:pt x="2933466" y="2505330"/>
                    <a:pt x="2920225" y="2495075"/>
                    <a:pt x="2906666" y="2494984"/>
                  </a:cubicBezTo>
                  <a:close/>
                  <a:moveTo>
                    <a:pt x="2901999" y="3202408"/>
                  </a:moveTo>
                  <a:cubicBezTo>
                    <a:pt x="2876138" y="3202233"/>
                    <a:pt x="2865760" y="3234104"/>
                    <a:pt x="2882190" y="3249384"/>
                  </a:cubicBezTo>
                  <a:cubicBezTo>
                    <a:pt x="2902431" y="3268234"/>
                    <a:pt x="2930133" y="3251567"/>
                    <a:pt x="2929399" y="3230186"/>
                  </a:cubicBezTo>
                  <a:cubicBezTo>
                    <a:pt x="2928800" y="3212753"/>
                    <a:pt x="2915559" y="3202498"/>
                    <a:pt x="2901999" y="3202408"/>
                  </a:cubicBezTo>
                  <a:close/>
                  <a:moveTo>
                    <a:pt x="2904332" y="2848696"/>
                  </a:moveTo>
                  <a:cubicBezTo>
                    <a:pt x="2878456" y="2848522"/>
                    <a:pt x="2868101" y="2880400"/>
                    <a:pt x="2884523" y="2895673"/>
                  </a:cubicBezTo>
                  <a:cubicBezTo>
                    <a:pt x="2904741" y="2914492"/>
                    <a:pt x="2932466" y="2897924"/>
                    <a:pt x="2931732" y="2876467"/>
                  </a:cubicBezTo>
                  <a:cubicBezTo>
                    <a:pt x="2931133" y="2859042"/>
                    <a:pt x="2917892" y="2848787"/>
                    <a:pt x="2904332" y="2848696"/>
                  </a:cubicBezTo>
                  <a:close/>
                  <a:moveTo>
                    <a:pt x="2619235" y="2493082"/>
                  </a:moveTo>
                  <a:cubicBezTo>
                    <a:pt x="2593313" y="2492907"/>
                    <a:pt x="2583041" y="2524809"/>
                    <a:pt x="2599426" y="2540058"/>
                  </a:cubicBezTo>
                  <a:cubicBezTo>
                    <a:pt x="2619667" y="2558893"/>
                    <a:pt x="2647384" y="2542241"/>
                    <a:pt x="2646634" y="2520853"/>
                  </a:cubicBezTo>
                  <a:cubicBezTo>
                    <a:pt x="2646036" y="2503458"/>
                    <a:pt x="2632825" y="2493173"/>
                    <a:pt x="2619235" y="2493082"/>
                  </a:cubicBezTo>
                  <a:close/>
                  <a:moveTo>
                    <a:pt x="2908999" y="2141273"/>
                  </a:moveTo>
                  <a:cubicBezTo>
                    <a:pt x="2883130" y="2141098"/>
                    <a:pt x="2872767" y="2172970"/>
                    <a:pt x="2889190" y="2188249"/>
                  </a:cubicBezTo>
                  <a:cubicBezTo>
                    <a:pt x="2909430" y="2207084"/>
                    <a:pt x="2937148" y="2190432"/>
                    <a:pt x="2936398" y="2169043"/>
                  </a:cubicBezTo>
                  <a:cubicBezTo>
                    <a:pt x="2935800" y="2151641"/>
                    <a:pt x="2922588" y="2141356"/>
                    <a:pt x="2908999" y="2141273"/>
                  </a:cubicBezTo>
                  <a:close/>
                  <a:moveTo>
                    <a:pt x="2616902" y="2846793"/>
                  </a:moveTo>
                  <a:cubicBezTo>
                    <a:pt x="2591025" y="2846619"/>
                    <a:pt x="2580670" y="2878498"/>
                    <a:pt x="2597093" y="2893770"/>
                  </a:cubicBezTo>
                  <a:cubicBezTo>
                    <a:pt x="2617319" y="2912597"/>
                    <a:pt x="2645051" y="2896006"/>
                    <a:pt x="2644301" y="2874572"/>
                  </a:cubicBezTo>
                  <a:cubicBezTo>
                    <a:pt x="2643703" y="2857147"/>
                    <a:pt x="2630461" y="2846884"/>
                    <a:pt x="2616902" y="2846793"/>
                  </a:cubicBezTo>
                  <a:close/>
                  <a:moveTo>
                    <a:pt x="2614569" y="3200513"/>
                  </a:moveTo>
                  <a:cubicBezTo>
                    <a:pt x="2588692" y="3200338"/>
                    <a:pt x="2578337" y="3232217"/>
                    <a:pt x="2594760" y="3247489"/>
                  </a:cubicBezTo>
                  <a:cubicBezTo>
                    <a:pt x="2614978" y="3266309"/>
                    <a:pt x="2642703" y="3249740"/>
                    <a:pt x="2641968" y="3228283"/>
                  </a:cubicBezTo>
                  <a:cubicBezTo>
                    <a:pt x="2641370" y="3210858"/>
                    <a:pt x="2628128" y="3200604"/>
                    <a:pt x="2614569" y="3200513"/>
                  </a:cubicBezTo>
                  <a:close/>
                  <a:moveTo>
                    <a:pt x="2626242" y="1431947"/>
                  </a:moveTo>
                  <a:cubicBezTo>
                    <a:pt x="2600373" y="1431773"/>
                    <a:pt x="2590010" y="1463644"/>
                    <a:pt x="2606433" y="1478924"/>
                  </a:cubicBezTo>
                  <a:cubicBezTo>
                    <a:pt x="2626651" y="1497743"/>
                    <a:pt x="2654376" y="1481175"/>
                    <a:pt x="2653641" y="1459718"/>
                  </a:cubicBezTo>
                  <a:cubicBezTo>
                    <a:pt x="2653043" y="1442293"/>
                    <a:pt x="2639794" y="1432030"/>
                    <a:pt x="2626242" y="1431947"/>
                  </a:cubicBezTo>
                  <a:close/>
                  <a:moveTo>
                    <a:pt x="2621576" y="2139370"/>
                  </a:moveTo>
                  <a:cubicBezTo>
                    <a:pt x="2595699" y="2139196"/>
                    <a:pt x="2585336" y="2171067"/>
                    <a:pt x="2601759" y="2186347"/>
                  </a:cubicBezTo>
                  <a:cubicBezTo>
                    <a:pt x="2621977" y="2205166"/>
                    <a:pt x="2649717" y="2188598"/>
                    <a:pt x="2648967" y="2167149"/>
                  </a:cubicBezTo>
                  <a:cubicBezTo>
                    <a:pt x="2648369" y="2149716"/>
                    <a:pt x="2635128" y="2139461"/>
                    <a:pt x="2621576" y="2139370"/>
                  </a:cubicBezTo>
                  <a:close/>
                  <a:moveTo>
                    <a:pt x="2623909" y="1785659"/>
                  </a:moveTo>
                  <a:cubicBezTo>
                    <a:pt x="2598070" y="1785492"/>
                    <a:pt x="2587654" y="1817340"/>
                    <a:pt x="2604092" y="1832635"/>
                  </a:cubicBezTo>
                  <a:cubicBezTo>
                    <a:pt x="2624325" y="1851462"/>
                    <a:pt x="2652035" y="1834864"/>
                    <a:pt x="2651308" y="1813437"/>
                  </a:cubicBezTo>
                  <a:cubicBezTo>
                    <a:pt x="2650702" y="1795967"/>
                    <a:pt x="2637347" y="1785742"/>
                    <a:pt x="2623909" y="1785659"/>
                  </a:cubicBezTo>
                  <a:close/>
                  <a:moveTo>
                    <a:pt x="2923005" y="18988"/>
                  </a:moveTo>
                  <a:cubicBezTo>
                    <a:pt x="2897174" y="18813"/>
                    <a:pt x="2886743" y="50654"/>
                    <a:pt x="2903188" y="65964"/>
                  </a:cubicBezTo>
                  <a:cubicBezTo>
                    <a:pt x="2923406" y="84784"/>
                    <a:pt x="2951139" y="68215"/>
                    <a:pt x="2950404" y="46758"/>
                  </a:cubicBezTo>
                  <a:cubicBezTo>
                    <a:pt x="2949798" y="29334"/>
                    <a:pt x="2936564" y="19079"/>
                    <a:pt x="2923005" y="18988"/>
                  </a:cubicBezTo>
                  <a:close/>
                  <a:moveTo>
                    <a:pt x="3198762" y="1789456"/>
                  </a:moveTo>
                  <a:cubicBezTo>
                    <a:pt x="3172825" y="1789282"/>
                    <a:pt x="3162576" y="1821198"/>
                    <a:pt x="3178953" y="1836433"/>
                  </a:cubicBezTo>
                  <a:cubicBezTo>
                    <a:pt x="3199194" y="1855267"/>
                    <a:pt x="3226911" y="1838615"/>
                    <a:pt x="3226162" y="1817234"/>
                  </a:cubicBezTo>
                  <a:cubicBezTo>
                    <a:pt x="3225563" y="1799832"/>
                    <a:pt x="3212352" y="1789547"/>
                    <a:pt x="3198762" y="1789456"/>
                  </a:cubicBezTo>
                  <a:close/>
                  <a:moveTo>
                    <a:pt x="3201095" y="1435744"/>
                  </a:moveTo>
                  <a:cubicBezTo>
                    <a:pt x="3175219" y="1435570"/>
                    <a:pt x="3164864" y="1467441"/>
                    <a:pt x="3181279" y="1482721"/>
                  </a:cubicBezTo>
                  <a:cubicBezTo>
                    <a:pt x="3201512" y="1501548"/>
                    <a:pt x="3229222" y="1484949"/>
                    <a:pt x="3228495" y="1463515"/>
                  </a:cubicBezTo>
                  <a:cubicBezTo>
                    <a:pt x="3227889" y="1446090"/>
                    <a:pt x="3214655" y="1435828"/>
                    <a:pt x="3201095" y="1435744"/>
                  </a:cubicBezTo>
                  <a:close/>
                  <a:moveTo>
                    <a:pt x="3196429" y="2143168"/>
                  </a:moveTo>
                  <a:cubicBezTo>
                    <a:pt x="3170553" y="2142993"/>
                    <a:pt x="3160197" y="2174864"/>
                    <a:pt x="3176620" y="2190144"/>
                  </a:cubicBezTo>
                  <a:cubicBezTo>
                    <a:pt x="3196861" y="2208979"/>
                    <a:pt x="3224578" y="2192327"/>
                    <a:pt x="3223828" y="2170938"/>
                  </a:cubicBezTo>
                  <a:cubicBezTo>
                    <a:pt x="3223230" y="2153513"/>
                    <a:pt x="3209989" y="2143258"/>
                    <a:pt x="3196429" y="2143168"/>
                  </a:cubicBezTo>
                  <a:close/>
                  <a:moveTo>
                    <a:pt x="3194096" y="2496879"/>
                  </a:moveTo>
                  <a:cubicBezTo>
                    <a:pt x="3168227" y="2496705"/>
                    <a:pt x="3157864" y="2528576"/>
                    <a:pt x="3174287" y="2543856"/>
                  </a:cubicBezTo>
                  <a:cubicBezTo>
                    <a:pt x="3194505" y="2562675"/>
                    <a:pt x="3222230" y="2546107"/>
                    <a:pt x="3221495" y="2524657"/>
                  </a:cubicBezTo>
                  <a:cubicBezTo>
                    <a:pt x="3220897" y="2507225"/>
                    <a:pt x="3207648" y="2496970"/>
                    <a:pt x="3194096" y="2496879"/>
                  </a:cubicBezTo>
                  <a:close/>
                  <a:moveTo>
                    <a:pt x="3208095" y="374602"/>
                  </a:moveTo>
                  <a:cubicBezTo>
                    <a:pt x="3182218" y="374427"/>
                    <a:pt x="3171863" y="406299"/>
                    <a:pt x="3188286" y="421578"/>
                  </a:cubicBezTo>
                  <a:cubicBezTo>
                    <a:pt x="3208511" y="440405"/>
                    <a:pt x="3236244" y="423814"/>
                    <a:pt x="3235494" y="402372"/>
                  </a:cubicBezTo>
                  <a:cubicBezTo>
                    <a:pt x="3234896" y="384948"/>
                    <a:pt x="3221654" y="374693"/>
                    <a:pt x="3208095" y="374602"/>
                  </a:cubicBezTo>
                  <a:close/>
                  <a:moveTo>
                    <a:pt x="3203429" y="1082025"/>
                  </a:moveTo>
                  <a:cubicBezTo>
                    <a:pt x="3177559" y="1081851"/>
                    <a:pt x="3167197" y="1113729"/>
                    <a:pt x="3183620" y="1129002"/>
                  </a:cubicBezTo>
                  <a:cubicBezTo>
                    <a:pt x="3203837" y="1147821"/>
                    <a:pt x="3231562" y="1131253"/>
                    <a:pt x="3230828" y="1109803"/>
                  </a:cubicBezTo>
                  <a:cubicBezTo>
                    <a:pt x="3230229" y="1092371"/>
                    <a:pt x="3216988" y="1082116"/>
                    <a:pt x="3203429" y="1082025"/>
                  </a:cubicBezTo>
                  <a:close/>
                  <a:moveTo>
                    <a:pt x="3205762" y="728313"/>
                  </a:moveTo>
                  <a:cubicBezTo>
                    <a:pt x="3179839" y="728139"/>
                    <a:pt x="3169568" y="760040"/>
                    <a:pt x="3185945" y="775290"/>
                  </a:cubicBezTo>
                  <a:cubicBezTo>
                    <a:pt x="3206163" y="794109"/>
                    <a:pt x="3233888" y="777541"/>
                    <a:pt x="3233153" y="756084"/>
                  </a:cubicBezTo>
                  <a:cubicBezTo>
                    <a:pt x="3232563" y="738659"/>
                    <a:pt x="3219321" y="728404"/>
                    <a:pt x="3205762" y="728313"/>
                  </a:cubicBezTo>
                  <a:close/>
                  <a:moveTo>
                    <a:pt x="2918339" y="726419"/>
                  </a:moveTo>
                  <a:cubicBezTo>
                    <a:pt x="2892417" y="726244"/>
                    <a:pt x="2882145" y="758146"/>
                    <a:pt x="2898530" y="773395"/>
                  </a:cubicBezTo>
                  <a:cubicBezTo>
                    <a:pt x="2918771" y="792237"/>
                    <a:pt x="2946488" y="775593"/>
                    <a:pt x="2945738" y="754189"/>
                  </a:cubicBezTo>
                  <a:cubicBezTo>
                    <a:pt x="2945132" y="736764"/>
                    <a:pt x="2931891" y="726502"/>
                    <a:pt x="2918339" y="726419"/>
                  </a:cubicBezTo>
                  <a:close/>
                  <a:moveTo>
                    <a:pt x="3191763" y="2850591"/>
                  </a:moveTo>
                  <a:cubicBezTo>
                    <a:pt x="3165879" y="2850416"/>
                    <a:pt x="3155539" y="2882303"/>
                    <a:pt x="3171954" y="2897567"/>
                  </a:cubicBezTo>
                  <a:cubicBezTo>
                    <a:pt x="3192172" y="2916387"/>
                    <a:pt x="3219897" y="2899818"/>
                    <a:pt x="3219162" y="2878369"/>
                  </a:cubicBezTo>
                  <a:cubicBezTo>
                    <a:pt x="3218564" y="2860936"/>
                    <a:pt x="3205315" y="2850682"/>
                    <a:pt x="3191763" y="2850591"/>
                  </a:cubicBezTo>
                  <a:close/>
                  <a:moveTo>
                    <a:pt x="2916006" y="1080130"/>
                  </a:moveTo>
                  <a:cubicBezTo>
                    <a:pt x="2890129" y="1079956"/>
                    <a:pt x="2879781" y="1111835"/>
                    <a:pt x="2896197" y="1127107"/>
                  </a:cubicBezTo>
                  <a:cubicBezTo>
                    <a:pt x="2916415" y="1145926"/>
                    <a:pt x="2944140" y="1129358"/>
                    <a:pt x="2943405" y="1107901"/>
                  </a:cubicBezTo>
                  <a:cubicBezTo>
                    <a:pt x="2942799" y="1090476"/>
                    <a:pt x="2929558" y="1080221"/>
                    <a:pt x="2916006" y="1080130"/>
                  </a:cubicBezTo>
                  <a:close/>
                  <a:moveTo>
                    <a:pt x="2920672" y="372699"/>
                  </a:moveTo>
                  <a:cubicBezTo>
                    <a:pt x="2894795" y="372533"/>
                    <a:pt x="2884440" y="404396"/>
                    <a:pt x="2900855" y="419676"/>
                  </a:cubicBezTo>
                  <a:cubicBezTo>
                    <a:pt x="2921096" y="438511"/>
                    <a:pt x="2948813" y="421859"/>
                    <a:pt x="2948064" y="400470"/>
                  </a:cubicBezTo>
                  <a:cubicBezTo>
                    <a:pt x="2947473" y="383075"/>
                    <a:pt x="2934254" y="372790"/>
                    <a:pt x="2920672" y="372699"/>
                  </a:cubicBezTo>
                  <a:close/>
                  <a:moveTo>
                    <a:pt x="2913672" y="1433842"/>
                  </a:moveTo>
                  <a:cubicBezTo>
                    <a:pt x="2887811" y="1433668"/>
                    <a:pt x="2877433" y="1465539"/>
                    <a:pt x="2893856" y="1480818"/>
                  </a:cubicBezTo>
                  <a:cubicBezTo>
                    <a:pt x="2914089" y="1499646"/>
                    <a:pt x="2941799" y="1483047"/>
                    <a:pt x="2941072" y="1461620"/>
                  </a:cubicBezTo>
                  <a:cubicBezTo>
                    <a:pt x="2940458" y="1444157"/>
                    <a:pt x="2927111" y="1433933"/>
                    <a:pt x="2913672" y="1433842"/>
                  </a:cubicBezTo>
                  <a:close/>
                  <a:moveTo>
                    <a:pt x="3189422" y="3204310"/>
                  </a:moveTo>
                  <a:cubicBezTo>
                    <a:pt x="3163538" y="3204136"/>
                    <a:pt x="3153198" y="3236014"/>
                    <a:pt x="3169613" y="3251287"/>
                  </a:cubicBezTo>
                  <a:cubicBezTo>
                    <a:pt x="3189725" y="3270008"/>
                    <a:pt x="3217488" y="3253719"/>
                    <a:pt x="3216829" y="3232081"/>
                  </a:cubicBezTo>
                  <a:cubicBezTo>
                    <a:pt x="3216155" y="3214580"/>
                    <a:pt x="3202898" y="3204393"/>
                    <a:pt x="3189422" y="3204310"/>
                  </a:cubicBezTo>
                  <a:close/>
                  <a:moveTo>
                    <a:pt x="2348152" y="15191"/>
                  </a:moveTo>
                  <a:cubicBezTo>
                    <a:pt x="2322282" y="15016"/>
                    <a:pt x="2311912" y="46895"/>
                    <a:pt x="2328343" y="62167"/>
                  </a:cubicBezTo>
                  <a:cubicBezTo>
                    <a:pt x="2348561" y="80987"/>
                    <a:pt x="2376286" y="64418"/>
                    <a:pt x="2375551" y="42961"/>
                  </a:cubicBezTo>
                  <a:cubicBezTo>
                    <a:pt x="2374945" y="25536"/>
                    <a:pt x="2361703" y="15281"/>
                    <a:pt x="2348152" y="15191"/>
                  </a:cubicBezTo>
                  <a:close/>
                  <a:moveTo>
                    <a:pt x="2051381" y="1428150"/>
                  </a:moveTo>
                  <a:cubicBezTo>
                    <a:pt x="2025504" y="1427975"/>
                    <a:pt x="2015149" y="1459846"/>
                    <a:pt x="2031572" y="1475126"/>
                  </a:cubicBezTo>
                  <a:cubicBezTo>
                    <a:pt x="2051790" y="1493946"/>
                    <a:pt x="2079530" y="1477370"/>
                    <a:pt x="2078780" y="1455920"/>
                  </a:cubicBezTo>
                  <a:cubicBezTo>
                    <a:pt x="2078182" y="1438488"/>
                    <a:pt x="2064940" y="1428233"/>
                    <a:pt x="2051381" y="1428150"/>
                  </a:cubicBezTo>
                  <a:close/>
                  <a:moveTo>
                    <a:pt x="1773291" y="11393"/>
                  </a:moveTo>
                  <a:cubicBezTo>
                    <a:pt x="1747368" y="11219"/>
                    <a:pt x="1737097" y="43120"/>
                    <a:pt x="1753482" y="58370"/>
                  </a:cubicBezTo>
                  <a:cubicBezTo>
                    <a:pt x="1773722" y="77205"/>
                    <a:pt x="1801440" y="60553"/>
                    <a:pt x="1800690" y="39171"/>
                  </a:cubicBezTo>
                  <a:cubicBezTo>
                    <a:pt x="1800091" y="21739"/>
                    <a:pt x="1786850" y="11484"/>
                    <a:pt x="1773291" y="11393"/>
                  </a:cubicBezTo>
                  <a:close/>
                  <a:moveTo>
                    <a:pt x="2345819" y="368902"/>
                  </a:moveTo>
                  <a:cubicBezTo>
                    <a:pt x="2319927" y="368735"/>
                    <a:pt x="2309602" y="400614"/>
                    <a:pt x="2326009" y="415886"/>
                  </a:cubicBezTo>
                  <a:cubicBezTo>
                    <a:pt x="2346220" y="434706"/>
                    <a:pt x="2373952" y="418145"/>
                    <a:pt x="2373218" y="396680"/>
                  </a:cubicBezTo>
                  <a:cubicBezTo>
                    <a:pt x="2372612" y="379248"/>
                    <a:pt x="2359370" y="368993"/>
                    <a:pt x="2345819" y="368902"/>
                  </a:cubicBezTo>
                  <a:close/>
                  <a:moveTo>
                    <a:pt x="2046715" y="2135573"/>
                  </a:moveTo>
                  <a:cubicBezTo>
                    <a:pt x="2020845" y="2135399"/>
                    <a:pt x="2010475" y="2167270"/>
                    <a:pt x="2026906" y="2182550"/>
                  </a:cubicBezTo>
                  <a:cubicBezTo>
                    <a:pt x="2047124" y="2201369"/>
                    <a:pt x="2074849" y="2184801"/>
                    <a:pt x="2074114" y="2163344"/>
                  </a:cubicBezTo>
                  <a:cubicBezTo>
                    <a:pt x="2073515" y="2145919"/>
                    <a:pt x="2060274" y="2135664"/>
                    <a:pt x="2046715" y="2135573"/>
                  </a:cubicBezTo>
                  <a:close/>
                  <a:moveTo>
                    <a:pt x="2044382" y="2489285"/>
                  </a:moveTo>
                  <a:cubicBezTo>
                    <a:pt x="2018512" y="2489110"/>
                    <a:pt x="2008150" y="2520981"/>
                    <a:pt x="2024565" y="2536261"/>
                  </a:cubicBezTo>
                  <a:cubicBezTo>
                    <a:pt x="2044798" y="2555088"/>
                    <a:pt x="2072508" y="2538490"/>
                    <a:pt x="2071781" y="2517055"/>
                  </a:cubicBezTo>
                  <a:cubicBezTo>
                    <a:pt x="2071175" y="2499600"/>
                    <a:pt x="2057827" y="2489376"/>
                    <a:pt x="2044382" y="2489285"/>
                  </a:cubicBezTo>
                  <a:close/>
                  <a:moveTo>
                    <a:pt x="2039715" y="3196715"/>
                  </a:moveTo>
                  <a:cubicBezTo>
                    <a:pt x="2013839" y="3196541"/>
                    <a:pt x="2003483" y="3228412"/>
                    <a:pt x="2019906" y="3243692"/>
                  </a:cubicBezTo>
                  <a:cubicBezTo>
                    <a:pt x="2040132" y="3262519"/>
                    <a:pt x="2067864" y="3245905"/>
                    <a:pt x="2067114" y="3224486"/>
                  </a:cubicBezTo>
                  <a:cubicBezTo>
                    <a:pt x="2066516" y="3207061"/>
                    <a:pt x="2053275" y="3196806"/>
                    <a:pt x="2039715" y="3196715"/>
                  </a:cubicBezTo>
                  <a:close/>
                  <a:moveTo>
                    <a:pt x="1766291" y="1072536"/>
                  </a:moveTo>
                  <a:cubicBezTo>
                    <a:pt x="1740460" y="1072361"/>
                    <a:pt x="1730029" y="1104202"/>
                    <a:pt x="1746474" y="1119512"/>
                  </a:cubicBezTo>
                  <a:cubicBezTo>
                    <a:pt x="1766693" y="1138332"/>
                    <a:pt x="1794418" y="1121763"/>
                    <a:pt x="1793690" y="1100306"/>
                  </a:cubicBezTo>
                  <a:cubicBezTo>
                    <a:pt x="1793084" y="1082882"/>
                    <a:pt x="1779851" y="1072627"/>
                    <a:pt x="1766291" y="1072536"/>
                  </a:cubicBezTo>
                  <a:close/>
                  <a:moveTo>
                    <a:pt x="2042048" y="2842996"/>
                  </a:moveTo>
                  <a:cubicBezTo>
                    <a:pt x="2016172" y="2842822"/>
                    <a:pt x="2005817" y="2874693"/>
                    <a:pt x="2022239" y="2889973"/>
                  </a:cubicBezTo>
                  <a:cubicBezTo>
                    <a:pt x="2042465" y="2908800"/>
                    <a:pt x="2070198" y="2892186"/>
                    <a:pt x="2069448" y="2870767"/>
                  </a:cubicBezTo>
                  <a:cubicBezTo>
                    <a:pt x="2068849" y="2853372"/>
                    <a:pt x="2055638" y="2843087"/>
                    <a:pt x="2042048" y="2842996"/>
                  </a:cubicBezTo>
                  <a:close/>
                  <a:moveTo>
                    <a:pt x="1768624" y="718824"/>
                  </a:moveTo>
                  <a:cubicBezTo>
                    <a:pt x="1742748" y="718650"/>
                    <a:pt x="1732393" y="750528"/>
                    <a:pt x="1748815" y="765801"/>
                  </a:cubicBezTo>
                  <a:cubicBezTo>
                    <a:pt x="1769033" y="784620"/>
                    <a:pt x="1796758" y="768052"/>
                    <a:pt x="1796024" y="746602"/>
                  </a:cubicBezTo>
                  <a:cubicBezTo>
                    <a:pt x="1795425" y="729170"/>
                    <a:pt x="1782184" y="718908"/>
                    <a:pt x="1768624" y="718824"/>
                  </a:cubicBezTo>
                  <a:close/>
                  <a:moveTo>
                    <a:pt x="1754625" y="2841101"/>
                  </a:moveTo>
                  <a:cubicBezTo>
                    <a:pt x="1728756" y="2840927"/>
                    <a:pt x="1718386" y="2872798"/>
                    <a:pt x="1734809" y="2888078"/>
                  </a:cubicBezTo>
                  <a:cubicBezTo>
                    <a:pt x="1755027" y="2906897"/>
                    <a:pt x="1782767" y="2890329"/>
                    <a:pt x="1782017" y="2868872"/>
                  </a:cubicBezTo>
                  <a:cubicBezTo>
                    <a:pt x="1781419" y="2851447"/>
                    <a:pt x="1768177" y="2841193"/>
                    <a:pt x="1754625" y="2841101"/>
                  </a:cubicBezTo>
                  <a:close/>
                  <a:moveTo>
                    <a:pt x="1763958" y="1426247"/>
                  </a:moveTo>
                  <a:cubicBezTo>
                    <a:pt x="1738081" y="1426073"/>
                    <a:pt x="1727726" y="1457944"/>
                    <a:pt x="1744149" y="1473224"/>
                  </a:cubicBezTo>
                  <a:cubicBezTo>
                    <a:pt x="1764375" y="1492051"/>
                    <a:pt x="1792107" y="1475437"/>
                    <a:pt x="1791357" y="1454026"/>
                  </a:cubicBezTo>
                  <a:cubicBezTo>
                    <a:pt x="1790759" y="1436623"/>
                    <a:pt x="1777548" y="1426338"/>
                    <a:pt x="1763958" y="1426247"/>
                  </a:cubicBezTo>
                  <a:close/>
                  <a:moveTo>
                    <a:pt x="1752285" y="3194813"/>
                  </a:moveTo>
                  <a:cubicBezTo>
                    <a:pt x="1726408" y="3194639"/>
                    <a:pt x="1716053" y="3226510"/>
                    <a:pt x="1732476" y="3241790"/>
                  </a:cubicBezTo>
                  <a:cubicBezTo>
                    <a:pt x="1752701" y="3260617"/>
                    <a:pt x="1780434" y="3244003"/>
                    <a:pt x="1779684" y="3222591"/>
                  </a:cubicBezTo>
                  <a:cubicBezTo>
                    <a:pt x="1779086" y="3205189"/>
                    <a:pt x="1765874" y="3194904"/>
                    <a:pt x="1752285" y="3194813"/>
                  </a:cubicBezTo>
                  <a:close/>
                  <a:moveTo>
                    <a:pt x="1756958" y="2487390"/>
                  </a:moveTo>
                  <a:cubicBezTo>
                    <a:pt x="1731090" y="2487216"/>
                    <a:pt x="1720719" y="2519087"/>
                    <a:pt x="1737150" y="2534366"/>
                  </a:cubicBezTo>
                  <a:cubicBezTo>
                    <a:pt x="1757368" y="2553186"/>
                    <a:pt x="1785093" y="2536618"/>
                    <a:pt x="1784358" y="2515168"/>
                  </a:cubicBezTo>
                  <a:cubicBezTo>
                    <a:pt x="1783744" y="2497698"/>
                    <a:pt x="1770397" y="2487473"/>
                    <a:pt x="1756958" y="2487390"/>
                  </a:cubicBezTo>
                  <a:close/>
                  <a:moveTo>
                    <a:pt x="1761625" y="1779959"/>
                  </a:moveTo>
                  <a:cubicBezTo>
                    <a:pt x="1735748" y="1779785"/>
                    <a:pt x="1725393" y="1811656"/>
                    <a:pt x="1741816" y="1826936"/>
                  </a:cubicBezTo>
                  <a:cubicBezTo>
                    <a:pt x="1762034" y="1845755"/>
                    <a:pt x="1789774" y="1829179"/>
                    <a:pt x="1789024" y="1807737"/>
                  </a:cubicBezTo>
                  <a:cubicBezTo>
                    <a:pt x="1788418" y="1790305"/>
                    <a:pt x="1775177" y="1780050"/>
                    <a:pt x="1761625" y="1779959"/>
                  </a:cubicBezTo>
                  <a:close/>
                  <a:moveTo>
                    <a:pt x="1759292" y="2133678"/>
                  </a:moveTo>
                  <a:cubicBezTo>
                    <a:pt x="1733370" y="2133504"/>
                    <a:pt x="1723098" y="2165405"/>
                    <a:pt x="1739483" y="2180655"/>
                  </a:cubicBezTo>
                  <a:cubicBezTo>
                    <a:pt x="1759701" y="2199474"/>
                    <a:pt x="1787426" y="2182906"/>
                    <a:pt x="1786691" y="2161449"/>
                  </a:cubicBezTo>
                  <a:cubicBezTo>
                    <a:pt x="1786085" y="2144016"/>
                    <a:pt x="1772844" y="2133762"/>
                    <a:pt x="1759292" y="2133678"/>
                  </a:cubicBezTo>
                  <a:close/>
                  <a:moveTo>
                    <a:pt x="1770957" y="365105"/>
                  </a:moveTo>
                  <a:cubicBezTo>
                    <a:pt x="1745088" y="364931"/>
                    <a:pt x="1734726" y="396802"/>
                    <a:pt x="1751141" y="412082"/>
                  </a:cubicBezTo>
                  <a:cubicBezTo>
                    <a:pt x="1771366" y="430901"/>
                    <a:pt x="1799099" y="414317"/>
                    <a:pt x="1798349" y="392883"/>
                  </a:cubicBezTo>
                  <a:cubicBezTo>
                    <a:pt x="1797758" y="375451"/>
                    <a:pt x="1784517" y="365196"/>
                    <a:pt x="1770957" y="365105"/>
                  </a:cubicBezTo>
                  <a:close/>
                  <a:moveTo>
                    <a:pt x="2336478" y="1783756"/>
                  </a:moveTo>
                  <a:cubicBezTo>
                    <a:pt x="2310609" y="1783582"/>
                    <a:pt x="2300239" y="1815453"/>
                    <a:pt x="2316669" y="1830733"/>
                  </a:cubicBezTo>
                  <a:cubicBezTo>
                    <a:pt x="2336887" y="1849552"/>
                    <a:pt x="2364612" y="1832984"/>
                    <a:pt x="2363878" y="1811527"/>
                  </a:cubicBezTo>
                  <a:cubicBezTo>
                    <a:pt x="2363279" y="1794102"/>
                    <a:pt x="2350038" y="1783847"/>
                    <a:pt x="2336478" y="1783756"/>
                  </a:cubicBezTo>
                  <a:close/>
                  <a:moveTo>
                    <a:pt x="2334145" y="2137468"/>
                  </a:moveTo>
                  <a:cubicBezTo>
                    <a:pt x="2308276" y="2137294"/>
                    <a:pt x="2297913" y="2169165"/>
                    <a:pt x="2314329" y="2184444"/>
                  </a:cubicBezTo>
                  <a:cubicBezTo>
                    <a:pt x="2334562" y="2203272"/>
                    <a:pt x="2362272" y="2186673"/>
                    <a:pt x="2361544" y="2165246"/>
                  </a:cubicBezTo>
                  <a:cubicBezTo>
                    <a:pt x="2360939" y="2147783"/>
                    <a:pt x="2347591" y="2137559"/>
                    <a:pt x="2334145" y="2137468"/>
                  </a:cubicBezTo>
                  <a:close/>
                  <a:moveTo>
                    <a:pt x="2329479" y="2844899"/>
                  </a:moveTo>
                  <a:cubicBezTo>
                    <a:pt x="2303557" y="2844724"/>
                    <a:pt x="2293285" y="2876626"/>
                    <a:pt x="2309670" y="2891875"/>
                  </a:cubicBezTo>
                  <a:cubicBezTo>
                    <a:pt x="2329911" y="2910710"/>
                    <a:pt x="2357628" y="2894058"/>
                    <a:pt x="2356878" y="2872669"/>
                  </a:cubicBezTo>
                  <a:cubicBezTo>
                    <a:pt x="2356272" y="2855244"/>
                    <a:pt x="2343031" y="2844990"/>
                    <a:pt x="2329479" y="2844899"/>
                  </a:cubicBezTo>
                  <a:close/>
                  <a:moveTo>
                    <a:pt x="2331812" y="2491187"/>
                  </a:moveTo>
                  <a:cubicBezTo>
                    <a:pt x="2305935" y="2491013"/>
                    <a:pt x="2295580" y="2522884"/>
                    <a:pt x="2311996" y="2538164"/>
                  </a:cubicBezTo>
                  <a:cubicBezTo>
                    <a:pt x="2332221" y="2556991"/>
                    <a:pt x="2359954" y="2540377"/>
                    <a:pt x="2359204" y="2518965"/>
                  </a:cubicBezTo>
                  <a:cubicBezTo>
                    <a:pt x="2358605" y="2501533"/>
                    <a:pt x="2345371" y="2491278"/>
                    <a:pt x="2331812" y="2491187"/>
                  </a:cubicBezTo>
                  <a:close/>
                  <a:moveTo>
                    <a:pt x="2343478" y="722621"/>
                  </a:moveTo>
                  <a:cubicBezTo>
                    <a:pt x="2317639" y="722447"/>
                    <a:pt x="2307223" y="754295"/>
                    <a:pt x="2323669" y="769598"/>
                  </a:cubicBezTo>
                  <a:cubicBezTo>
                    <a:pt x="2343781" y="788319"/>
                    <a:pt x="2371619" y="771963"/>
                    <a:pt x="2370885" y="750400"/>
                  </a:cubicBezTo>
                  <a:cubicBezTo>
                    <a:pt x="2370279" y="732960"/>
                    <a:pt x="2357037" y="722705"/>
                    <a:pt x="2343478" y="722621"/>
                  </a:cubicBezTo>
                  <a:close/>
                  <a:moveTo>
                    <a:pt x="2049048" y="1781861"/>
                  </a:moveTo>
                  <a:cubicBezTo>
                    <a:pt x="2023126" y="1781687"/>
                    <a:pt x="2012854" y="1813588"/>
                    <a:pt x="2029239" y="1828838"/>
                  </a:cubicBezTo>
                  <a:cubicBezTo>
                    <a:pt x="2049457" y="1847657"/>
                    <a:pt x="2077182" y="1831089"/>
                    <a:pt x="2076447" y="1809632"/>
                  </a:cubicBezTo>
                  <a:cubicBezTo>
                    <a:pt x="2075849" y="1792207"/>
                    <a:pt x="2062607" y="1781952"/>
                    <a:pt x="2049048" y="1781861"/>
                  </a:cubicBezTo>
                  <a:close/>
                  <a:moveTo>
                    <a:pt x="2338811" y="1430045"/>
                  </a:moveTo>
                  <a:cubicBezTo>
                    <a:pt x="2312874" y="1429870"/>
                    <a:pt x="2302625" y="1461787"/>
                    <a:pt x="2318995" y="1477021"/>
                  </a:cubicBezTo>
                  <a:cubicBezTo>
                    <a:pt x="2339213" y="1495841"/>
                    <a:pt x="2366938" y="1479272"/>
                    <a:pt x="2366203" y="1457823"/>
                  </a:cubicBezTo>
                  <a:cubicBezTo>
                    <a:pt x="2365612" y="1440390"/>
                    <a:pt x="2352371" y="1430136"/>
                    <a:pt x="2338811" y="1430045"/>
                  </a:cubicBezTo>
                  <a:close/>
                  <a:moveTo>
                    <a:pt x="2341145" y="1076333"/>
                  </a:moveTo>
                  <a:cubicBezTo>
                    <a:pt x="2315223" y="1076159"/>
                    <a:pt x="2304951" y="1108060"/>
                    <a:pt x="2321336" y="1123310"/>
                  </a:cubicBezTo>
                  <a:cubicBezTo>
                    <a:pt x="2341576" y="1142144"/>
                    <a:pt x="2369294" y="1125492"/>
                    <a:pt x="2368544" y="1104104"/>
                  </a:cubicBezTo>
                  <a:cubicBezTo>
                    <a:pt x="2367945" y="1086679"/>
                    <a:pt x="2354704" y="1076424"/>
                    <a:pt x="2341145" y="1076333"/>
                  </a:cubicBezTo>
                  <a:close/>
                  <a:moveTo>
                    <a:pt x="2053722" y="1074431"/>
                  </a:moveTo>
                  <a:cubicBezTo>
                    <a:pt x="2027845" y="1074256"/>
                    <a:pt x="2017490" y="1106127"/>
                    <a:pt x="2033905" y="1121407"/>
                  </a:cubicBezTo>
                  <a:cubicBezTo>
                    <a:pt x="2054017" y="1140128"/>
                    <a:pt x="2081856" y="1123772"/>
                    <a:pt x="2081121" y="1102209"/>
                  </a:cubicBezTo>
                  <a:cubicBezTo>
                    <a:pt x="2080515" y="1084776"/>
                    <a:pt x="2067281" y="1074521"/>
                    <a:pt x="2053722" y="1074431"/>
                  </a:cubicBezTo>
                  <a:close/>
                  <a:moveTo>
                    <a:pt x="2327146" y="3198610"/>
                  </a:moveTo>
                  <a:cubicBezTo>
                    <a:pt x="2301277" y="3198436"/>
                    <a:pt x="2290914" y="3230307"/>
                    <a:pt x="2307337" y="3245587"/>
                  </a:cubicBezTo>
                  <a:cubicBezTo>
                    <a:pt x="2327562" y="3264414"/>
                    <a:pt x="2355295" y="3247823"/>
                    <a:pt x="2354545" y="3226389"/>
                  </a:cubicBezTo>
                  <a:cubicBezTo>
                    <a:pt x="2353939" y="3208956"/>
                    <a:pt x="2340698" y="3198701"/>
                    <a:pt x="2327146" y="3198610"/>
                  </a:cubicBezTo>
                  <a:close/>
                  <a:moveTo>
                    <a:pt x="2056055" y="720719"/>
                  </a:moveTo>
                  <a:cubicBezTo>
                    <a:pt x="2030216" y="720545"/>
                    <a:pt x="2019793" y="752393"/>
                    <a:pt x="2036238" y="767696"/>
                  </a:cubicBezTo>
                  <a:cubicBezTo>
                    <a:pt x="2056471" y="786538"/>
                    <a:pt x="2084181" y="769894"/>
                    <a:pt x="2083446" y="748490"/>
                  </a:cubicBezTo>
                  <a:cubicBezTo>
                    <a:pt x="2082848" y="731027"/>
                    <a:pt x="2069584" y="720810"/>
                    <a:pt x="2056055" y="720719"/>
                  </a:cubicBezTo>
                  <a:close/>
                  <a:moveTo>
                    <a:pt x="1485868" y="9498"/>
                  </a:moveTo>
                  <a:cubicBezTo>
                    <a:pt x="1459946" y="9324"/>
                    <a:pt x="1449674" y="41225"/>
                    <a:pt x="1466059" y="56475"/>
                  </a:cubicBezTo>
                  <a:cubicBezTo>
                    <a:pt x="1486299" y="75310"/>
                    <a:pt x="1514017" y="58658"/>
                    <a:pt x="1513267" y="37269"/>
                  </a:cubicBezTo>
                  <a:cubicBezTo>
                    <a:pt x="1512661" y="19867"/>
                    <a:pt x="1499450" y="9582"/>
                    <a:pt x="1485868" y="9498"/>
                  </a:cubicBezTo>
                  <a:close/>
                  <a:moveTo>
                    <a:pt x="2060721" y="13296"/>
                  </a:moveTo>
                  <a:cubicBezTo>
                    <a:pt x="2034799" y="13121"/>
                    <a:pt x="2024527" y="45023"/>
                    <a:pt x="2040912" y="60272"/>
                  </a:cubicBezTo>
                  <a:cubicBezTo>
                    <a:pt x="2061138" y="79099"/>
                    <a:pt x="2088870" y="62508"/>
                    <a:pt x="2088120" y="41066"/>
                  </a:cubicBezTo>
                  <a:cubicBezTo>
                    <a:pt x="2087522" y="23641"/>
                    <a:pt x="2074281" y="13379"/>
                    <a:pt x="2060721" y="13296"/>
                  </a:cubicBezTo>
                  <a:close/>
                  <a:moveTo>
                    <a:pt x="2058388" y="367007"/>
                  </a:moveTo>
                  <a:cubicBezTo>
                    <a:pt x="2032534" y="366841"/>
                    <a:pt x="2022141" y="398696"/>
                    <a:pt x="2038579" y="413992"/>
                  </a:cubicBezTo>
                  <a:cubicBezTo>
                    <a:pt x="2058797" y="432811"/>
                    <a:pt x="2086522" y="416243"/>
                    <a:pt x="2085787" y="394786"/>
                  </a:cubicBezTo>
                  <a:cubicBezTo>
                    <a:pt x="2085189" y="377353"/>
                    <a:pt x="2071940" y="367098"/>
                    <a:pt x="2058388" y="367007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4" name="Google Shape;1304;p15"/>
          <p:cNvGrpSpPr/>
          <p:nvPr/>
        </p:nvGrpSpPr>
        <p:grpSpPr>
          <a:xfrm>
            <a:off x="5142577" y="1532341"/>
            <a:ext cx="1869052" cy="1894827"/>
            <a:chOff x="4448653" y="3064681"/>
            <a:chExt cx="3738105" cy="3789653"/>
          </a:xfrm>
        </p:grpSpPr>
        <p:sp>
          <p:nvSpPr>
            <p:cNvPr id="1305" name="Google Shape;1305;p15"/>
            <p:cNvSpPr/>
            <p:nvPr/>
          </p:nvSpPr>
          <p:spPr>
            <a:xfrm>
              <a:off x="4448653" y="3064681"/>
              <a:ext cx="3738105" cy="3789653"/>
            </a:xfrm>
            <a:custGeom>
              <a:rect b="b" l="l" r="r" t="t"/>
              <a:pathLst>
                <a:path extrusionOk="0" h="3789653" w="3738105">
                  <a:moveTo>
                    <a:pt x="1" y="61820"/>
                  </a:moveTo>
                  <a:cubicBezTo>
                    <a:pt x="-188" y="27281"/>
                    <a:pt x="28082" y="-633"/>
                    <a:pt x="62594" y="11"/>
                  </a:cubicBezTo>
                  <a:cubicBezTo>
                    <a:pt x="3798365" y="69839"/>
                    <a:pt x="3734749" y="4301"/>
                    <a:pt x="3735348" y="111571"/>
                  </a:cubicBezTo>
                  <a:cubicBezTo>
                    <a:pt x="3736211" y="267743"/>
                    <a:pt x="3738105" y="3727360"/>
                    <a:pt x="3738105" y="3726853"/>
                  </a:cubicBezTo>
                  <a:cubicBezTo>
                    <a:pt x="3738294" y="3761073"/>
                    <a:pt x="3710524" y="3788859"/>
                    <a:pt x="3676322" y="3788669"/>
                  </a:cubicBezTo>
                  <a:cubicBezTo>
                    <a:pt x="-57487" y="3768069"/>
                    <a:pt x="3357" y="3833183"/>
                    <a:pt x="2758" y="3724791"/>
                  </a:cubicBezTo>
                  <a:cubicBezTo>
                    <a:pt x="1887" y="3566436"/>
                    <a:pt x="1" y="61320"/>
                    <a:pt x="1" y="618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15"/>
            <p:cNvSpPr/>
            <p:nvPr/>
          </p:nvSpPr>
          <p:spPr>
            <a:xfrm>
              <a:off x="4707057" y="3369478"/>
              <a:ext cx="3237785" cy="3259487"/>
            </a:xfrm>
            <a:custGeom>
              <a:rect b="b" l="l" r="r" t="t"/>
              <a:pathLst>
                <a:path extrusionOk="0" h="3259487" w="3237785">
                  <a:moveTo>
                    <a:pt x="936073" y="387191"/>
                  </a:moveTo>
                  <a:cubicBezTo>
                    <a:pt x="936823" y="408640"/>
                    <a:pt x="909083" y="425209"/>
                    <a:pt x="888864" y="406389"/>
                  </a:cubicBezTo>
                  <a:cubicBezTo>
                    <a:pt x="872495" y="391147"/>
                    <a:pt x="882736" y="359239"/>
                    <a:pt x="908681" y="359413"/>
                  </a:cubicBezTo>
                  <a:cubicBezTo>
                    <a:pt x="922233" y="359504"/>
                    <a:pt x="935474" y="369759"/>
                    <a:pt x="936073" y="387191"/>
                  </a:cubicBezTo>
                  <a:close/>
                  <a:moveTo>
                    <a:pt x="911007" y="5701"/>
                  </a:moveTo>
                  <a:cubicBezTo>
                    <a:pt x="885115" y="5527"/>
                    <a:pt x="874790" y="37413"/>
                    <a:pt x="891190" y="52678"/>
                  </a:cubicBezTo>
                  <a:cubicBezTo>
                    <a:pt x="911423" y="71505"/>
                    <a:pt x="939133" y="54906"/>
                    <a:pt x="938406" y="33472"/>
                  </a:cubicBezTo>
                  <a:cubicBezTo>
                    <a:pt x="937800" y="16047"/>
                    <a:pt x="924566" y="5785"/>
                    <a:pt x="911007" y="5701"/>
                  </a:cubicBezTo>
                  <a:close/>
                  <a:moveTo>
                    <a:pt x="906340" y="713124"/>
                  </a:moveTo>
                  <a:cubicBezTo>
                    <a:pt x="880471" y="712958"/>
                    <a:pt x="870109" y="744821"/>
                    <a:pt x="886531" y="760109"/>
                  </a:cubicBezTo>
                  <a:cubicBezTo>
                    <a:pt x="906757" y="778936"/>
                    <a:pt x="934490" y="762322"/>
                    <a:pt x="933740" y="740910"/>
                  </a:cubicBezTo>
                  <a:cubicBezTo>
                    <a:pt x="933141" y="723501"/>
                    <a:pt x="919930" y="713215"/>
                    <a:pt x="906340" y="713124"/>
                  </a:cubicBezTo>
                  <a:close/>
                  <a:moveTo>
                    <a:pt x="904007" y="1066836"/>
                  </a:moveTo>
                  <a:cubicBezTo>
                    <a:pt x="878123" y="1066662"/>
                    <a:pt x="867783" y="1098540"/>
                    <a:pt x="884191" y="1113813"/>
                  </a:cubicBezTo>
                  <a:cubicBezTo>
                    <a:pt x="904416" y="1132640"/>
                    <a:pt x="932149" y="1116049"/>
                    <a:pt x="931399" y="1094614"/>
                  </a:cubicBezTo>
                  <a:cubicBezTo>
                    <a:pt x="930808" y="1077182"/>
                    <a:pt x="917567" y="1066927"/>
                    <a:pt x="904007" y="1066836"/>
                  </a:cubicBezTo>
                  <a:close/>
                  <a:moveTo>
                    <a:pt x="1177431" y="3191016"/>
                  </a:moveTo>
                  <a:cubicBezTo>
                    <a:pt x="1151593" y="3190842"/>
                    <a:pt x="1141177" y="3222697"/>
                    <a:pt x="1157615" y="3237993"/>
                  </a:cubicBezTo>
                  <a:cubicBezTo>
                    <a:pt x="1177848" y="3256819"/>
                    <a:pt x="1205558" y="3240221"/>
                    <a:pt x="1204830" y="3218787"/>
                  </a:cubicBezTo>
                  <a:cubicBezTo>
                    <a:pt x="1204224" y="3201362"/>
                    <a:pt x="1190991" y="3191107"/>
                    <a:pt x="1177431" y="3191016"/>
                  </a:cubicBezTo>
                  <a:close/>
                  <a:moveTo>
                    <a:pt x="1182098" y="2483593"/>
                  </a:moveTo>
                  <a:cubicBezTo>
                    <a:pt x="1156221" y="2483418"/>
                    <a:pt x="1145866" y="2515289"/>
                    <a:pt x="1162289" y="2530569"/>
                  </a:cubicBezTo>
                  <a:cubicBezTo>
                    <a:pt x="1182507" y="2549389"/>
                    <a:pt x="1210232" y="2532820"/>
                    <a:pt x="1209497" y="2511371"/>
                  </a:cubicBezTo>
                  <a:cubicBezTo>
                    <a:pt x="1208898" y="2493938"/>
                    <a:pt x="1195657" y="2483684"/>
                    <a:pt x="1182098" y="2483593"/>
                  </a:cubicBezTo>
                  <a:close/>
                  <a:moveTo>
                    <a:pt x="1179764" y="2837304"/>
                  </a:moveTo>
                  <a:cubicBezTo>
                    <a:pt x="1153895" y="2837130"/>
                    <a:pt x="1143533" y="2869001"/>
                    <a:pt x="1159955" y="2884281"/>
                  </a:cubicBezTo>
                  <a:cubicBezTo>
                    <a:pt x="1180174" y="2903100"/>
                    <a:pt x="1207898" y="2886532"/>
                    <a:pt x="1207164" y="2865075"/>
                  </a:cubicBezTo>
                  <a:cubicBezTo>
                    <a:pt x="1206565" y="2847650"/>
                    <a:pt x="1193324" y="2837395"/>
                    <a:pt x="1179764" y="2837304"/>
                  </a:cubicBezTo>
                  <a:close/>
                  <a:moveTo>
                    <a:pt x="897008" y="2127979"/>
                  </a:moveTo>
                  <a:cubicBezTo>
                    <a:pt x="871131" y="2127804"/>
                    <a:pt x="860776" y="2159675"/>
                    <a:pt x="877199" y="2174955"/>
                  </a:cubicBezTo>
                  <a:cubicBezTo>
                    <a:pt x="897311" y="2193676"/>
                    <a:pt x="925149" y="2177320"/>
                    <a:pt x="924415" y="2155757"/>
                  </a:cubicBezTo>
                  <a:cubicBezTo>
                    <a:pt x="923801" y="2138317"/>
                    <a:pt x="910567" y="2128070"/>
                    <a:pt x="897008" y="2127979"/>
                  </a:cubicBezTo>
                  <a:close/>
                  <a:moveTo>
                    <a:pt x="890001" y="3189121"/>
                  </a:moveTo>
                  <a:cubicBezTo>
                    <a:pt x="864132" y="3188947"/>
                    <a:pt x="853769" y="3220825"/>
                    <a:pt x="870192" y="3236098"/>
                  </a:cubicBezTo>
                  <a:cubicBezTo>
                    <a:pt x="890410" y="3254917"/>
                    <a:pt x="918135" y="3238349"/>
                    <a:pt x="917400" y="3216892"/>
                  </a:cubicBezTo>
                  <a:cubicBezTo>
                    <a:pt x="916802" y="3199467"/>
                    <a:pt x="903560" y="3189212"/>
                    <a:pt x="890001" y="3189121"/>
                  </a:cubicBezTo>
                  <a:close/>
                  <a:moveTo>
                    <a:pt x="892334" y="2835402"/>
                  </a:moveTo>
                  <a:cubicBezTo>
                    <a:pt x="866457" y="2835227"/>
                    <a:pt x="856102" y="2867099"/>
                    <a:pt x="872525" y="2882378"/>
                  </a:cubicBezTo>
                  <a:cubicBezTo>
                    <a:pt x="892743" y="2901198"/>
                    <a:pt x="920468" y="2884629"/>
                    <a:pt x="919733" y="2863180"/>
                  </a:cubicBezTo>
                  <a:cubicBezTo>
                    <a:pt x="919135" y="2845755"/>
                    <a:pt x="905893" y="2835493"/>
                    <a:pt x="892334" y="2835402"/>
                  </a:cubicBezTo>
                  <a:close/>
                  <a:moveTo>
                    <a:pt x="621251" y="357510"/>
                  </a:moveTo>
                  <a:cubicBezTo>
                    <a:pt x="595404" y="357336"/>
                    <a:pt x="585004" y="389192"/>
                    <a:pt x="601434" y="404487"/>
                  </a:cubicBezTo>
                  <a:cubicBezTo>
                    <a:pt x="621667" y="423314"/>
                    <a:pt x="649377" y="406715"/>
                    <a:pt x="648650" y="385281"/>
                  </a:cubicBezTo>
                  <a:cubicBezTo>
                    <a:pt x="648044" y="367856"/>
                    <a:pt x="634802" y="357601"/>
                    <a:pt x="621251" y="357510"/>
                  </a:cubicBezTo>
                  <a:close/>
                  <a:moveTo>
                    <a:pt x="1184431" y="2129881"/>
                  </a:moveTo>
                  <a:cubicBezTo>
                    <a:pt x="1158554" y="2129707"/>
                    <a:pt x="1148207" y="2161585"/>
                    <a:pt x="1164622" y="2176858"/>
                  </a:cubicBezTo>
                  <a:cubicBezTo>
                    <a:pt x="1184862" y="2195692"/>
                    <a:pt x="1212580" y="2179041"/>
                    <a:pt x="1211830" y="2157652"/>
                  </a:cubicBezTo>
                  <a:cubicBezTo>
                    <a:pt x="1211231" y="2140227"/>
                    <a:pt x="1197990" y="2129964"/>
                    <a:pt x="1184431" y="2129881"/>
                  </a:cubicBezTo>
                  <a:close/>
                  <a:moveTo>
                    <a:pt x="899341" y="1774267"/>
                  </a:moveTo>
                  <a:cubicBezTo>
                    <a:pt x="873479" y="1774093"/>
                    <a:pt x="863101" y="1805964"/>
                    <a:pt x="879532" y="1821244"/>
                  </a:cubicBezTo>
                  <a:cubicBezTo>
                    <a:pt x="899765" y="1840086"/>
                    <a:pt x="927475" y="1823442"/>
                    <a:pt x="926740" y="1802038"/>
                  </a:cubicBezTo>
                  <a:cubicBezTo>
                    <a:pt x="926142" y="1784613"/>
                    <a:pt x="912900" y="1774358"/>
                    <a:pt x="899341" y="1774267"/>
                  </a:cubicBezTo>
                  <a:close/>
                  <a:moveTo>
                    <a:pt x="894675" y="2481690"/>
                  </a:moveTo>
                  <a:cubicBezTo>
                    <a:pt x="868798" y="2481516"/>
                    <a:pt x="858443" y="2513387"/>
                    <a:pt x="874866" y="2528667"/>
                  </a:cubicBezTo>
                  <a:cubicBezTo>
                    <a:pt x="895106" y="2547501"/>
                    <a:pt x="922824" y="2530850"/>
                    <a:pt x="922074" y="2509461"/>
                  </a:cubicBezTo>
                  <a:cubicBezTo>
                    <a:pt x="921468" y="2492036"/>
                    <a:pt x="908227" y="2481781"/>
                    <a:pt x="894675" y="2481690"/>
                  </a:cubicBezTo>
                  <a:close/>
                  <a:moveTo>
                    <a:pt x="901674" y="1420555"/>
                  </a:moveTo>
                  <a:cubicBezTo>
                    <a:pt x="875805" y="1420381"/>
                    <a:pt x="865442" y="1452260"/>
                    <a:pt x="881865" y="1467532"/>
                  </a:cubicBezTo>
                  <a:cubicBezTo>
                    <a:pt x="902083" y="1486351"/>
                    <a:pt x="929808" y="1469783"/>
                    <a:pt x="929073" y="1448326"/>
                  </a:cubicBezTo>
                  <a:cubicBezTo>
                    <a:pt x="928475" y="1430894"/>
                    <a:pt x="915234" y="1420639"/>
                    <a:pt x="901674" y="1420555"/>
                  </a:cubicBezTo>
                  <a:close/>
                  <a:moveTo>
                    <a:pt x="623584" y="3799"/>
                  </a:moveTo>
                  <a:cubicBezTo>
                    <a:pt x="597715" y="3624"/>
                    <a:pt x="587344" y="35496"/>
                    <a:pt x="603775" y="50775"/>
                  </a:cubicBezTo>
                  <a:cubicBezTo>
                    <a:pt x="623864" y="69474"/>
                    <a:pt x="651725" y="53163"/>
                    <a:pt x="650983" y="31577"/>
                  </a:cubicBezTo>
                  <a:cubicBezTo>
                    <a:pt x="650377" y="14145"/>
                    <a:pt x="637136" y="3890"/>
                    <a:pt x="623584" y="3799"/>
                  </a:cubicBezTo>
                  <a:close/>
                  <a:moveTo>
                    <a:pt x="1471861" y="2131776"/>
                  </a:moveTo>
                  <a:cubicBezTo>
                    <a:pt x="1445985" y="2131602"/>
                    <a:pt x="1435629" y="2163472"/>
                    <a:pt x="1452045" y="2178753"/>
                  </a:cubicBezTo>
                  <a:cubicBezTo>
                    <a:pt x="1472263" y="2197572"/>
                    <a:pt x="1500003" y="2180996"/>
                    <a:pt x="1499253" y="2159554"/>
                  </a:cubicBezTo>
                  <a:cubicBezTo>
                    <a:pt x="1498662" y="2142122"/>
                    <a:pt x="1485421" y="2131867"/>
                    <a:pt x="1471861" y="2131776"/>
                  </a:cubicBezTo>
                  <a:close/>
                  <a:moveTo>
                    <a:pt x="1467195" y="2839199"/>
                  </a:moveTo>
                  <a:cubicBezTo>
                    <a:pt x="1441356" y="2839025"/>
                    <a:pt x="1430940" y="2870881"/>
                    <a:pt x="1447378" y="2886176"/>
                  </a:cubicBezTo>
                  <a:cubicBezTo>
                    <a:pt x="1467612" y="2905003"/>
                    <a:pt x="1495321" y="2888404"/>
                    <a:pt x="1494594" y="2866977"/>
                  </a:cubicBezTo>
                  <a:cubicBezTo>
                    <a:pt x="1493988" y="2849545"/>
                    <a:pt x="1480754" y="2839290"/>
                    <a:pt x="1467195" y="2839199"/>
                  </a:cubicBezTo>
                  <a:close/>
                  <a:moveTo>
                    <a:pt x="1474194" y="1778064"/>
                  </a:moveTo>
                  <a:cubicBezTo>
                    <a:pt x="1448318" y="1777890"/>
                    <a:pt x="1437970" y="1809768"/>
                    <a:pt x="1454385" y="1825041"/>
                  </a:cubicBezTo>
                  <a:cubicBezTo>
                    <a:pt x="1474626" y="1843875"/>
                    <a:pt x="1502344" y="1827224"/>
                    <a:pt x="1501594" y="1805842"/>
                  </a:cubicBezTo>
                  <a:cubicBezTo>
                    <a:pt x="1500995" y="1788410"/>
                    <a:pt x="1487754" y="1778155"/>
                    <a:pt x="1474194" y="1778064"/>
                  </a:cubicBezTo>
                  <a:close/>
                  <a:moveTo>
                    <a:pt x="1469528" y="2485488"/>
                  </a:moveTo>
                  <a:cubicBezTo>
                    <a:pt x="1443659" y="2485313"/>
                    <a:pt x="1433296" y="2517184"/>
                    <a:pt x="1449719" y="2532464"/>
                  </a:cubicBezTo>
                  <a:cubicBezTo>
                    <a:pt x="1469937" y="2551284"/>
                    <a:pt x="1497662" y="2534715"/>
                    <a:pt x="1496927" y="2513258"/>
                  </a:cubicBezTo>
                  <a:cubicBezTo>
                    <a:pt x="1496329" y="2495833"/>
                    <a:pt x="1483088" y="2485578"/>
                    <a:pt x="1469528" y="2485488"/>
                  </a:cubicBezTo>
                  <a:close/>
                  <a:moveTo>
                    <a:pt x="1483527" y="363210"/>
                  </a:moveTo>
                  <a:cubicBezTo>
                    <a:pt x="1457605" y="363036"/>
                    <a:pt x="1447333" y="394937"/>
                    <a:pt x="1463718" y="410187"/>
                  </a:cubicBezTo>
                  <a:cubicBezTo>
                    <a:pt x="1483944" y="429014"/>
                    <a:pt x="1511676" y="412400"/>
                    <a:pt x="1510926" y="390981"/>
                  </a:cubicBezTo>
                  <a:cubicBezTo>
                    <a:pt x="1510328" y="373556"/>
                    <a:pt x="1497086" y="363301"/>
                    <a:pt x="1483527" y="363210"/>
                  </a:cubicBezTo>
                  <a:close/>
                  <a:moveTo>
                    <a:pt x="1478861" y="1070633"/>
                  </a:moveTo>
                  <a:cubicBezTo>
                    <a:pt x="1452969" y="1070459"/>
                    <a:pt x="1442636" y="1102345"/>
                    <a:pt x="1459052" y="1117610"/>
                  </a:cubicBezTo>
                  <a:cubicBezTo>
                    <a:pt x="1479270" y="1136429"/>
                    <a:pt x="1506995" y="1119861"/>
                    <a:pt x="1506260" y="1098412"/>
                  </a:cubicBezTo>
                  <a:cubicBezTo>
                    <a:pt x="1505661" y="1080979"/>
                    <a:pt x="1492420" y="1070724"/>
                    <a:pt x="1478861" y="1070633"/>
                  </a:cubicBezTo>
                  <a:close/>
                  <a:moveTo>
                    <a:pt x="1476527" y="1424353"/>
                  </a:moveTo>
                  <a:cubicBezTo>
                    <a:pt x="1450696" y="1424178"/>
                    <a:pt x="1440265" y="1456019"/>
                    <a:pt x="1456711" y="1471329"/>
                  </a:cubicBezTo>
                  <a:cubicBezTo>
                    <a:pt x="1476823" y="1490050"/>
                    <a:pt x="1504662" y="1473694"/>
                    <a:pt x="1503927" y="1452123"/>
                  </a:cubicBezTo>
                  <a:cubicBezTo>
                    <a:pt x="1503321" y="1434660"/>
                    <a:pt x="1489973" y="1424436"/>
                    <a:pt x="1476527" y="1424353"/>
                  </a:cubicBezTo>
                  <a:close/>
                  <a:moveTo>
                    <a:pt x="1198437" y="7596"/>
                  </a:moveTo>
                  <a:cubicBezTo>
                    <a:pt x="1172568" y="7422"/>
                    <a:pt x="1162205" y="39293"/>
                    <a:pt x="1178621" y="54573"/>
                  </a:cubicBezTo>
                  <a:cubicBezTo>
                    <a:pt x="1198831" y="73385"/>
                    <a:pt x="1226579" y="56831"/>
                    <a:pt x="1225829" y="35374"/>
                  </a:cubicBezTo>
                  <a:cubicBezTo>
                    <a:pt x="1225238" y="17942"/>
                    <a:pt x="1211997" y="7687"/>
                    <a:pt x="1198437" y="7596"/>
                  </a:cubicBezTo>
                  <a:close/>
                  <a:moveTo>
                    <a:pt x="1191438" y="1068738"/>
                  </a:moveTo>
                  <a:cubicBezTo>
                    <a:pt x="1165569" y="1068564"/>
                    <a:pt x="1155206" y="1100443"/>
                    <a:pt x="1171629" y="1115715"/>
                  </a:cubicBezTo>
                  <a:cubicBezTo>
                    <a:pt x="1191847" y="1134535"/>
                    <a:pt x="1219572" y="1117966"/>
                    <a:pt x="1218837" y="1096509"/>
                  </a:cubicBezTo>
                  <a:cubicBezTo>
                    <a:pt x="1218231" y="1079084"/>
                    <a:pt x="1204990" y="1068829"/>
                    <a:pt x="1191438" y="1068738"/>
                  </a:cubicBezTo>
                  <a:close/>
                  <a:moveTo>
                    <a:pt x="1464862" y="3192918"/>
                  </a:moveTo>
                  <a:cubicBezTo>
                    <a:pt x="1438985" y="3192744"/>
                    <a:pt x="1428630" y="3224615"/>
                    <a:pt x="1445045" y="3239895"/>
                  </a:cubicBezTo>
                  <a:cubicBezTo>
                    <a:pt x="1465263" y="3258714"/>
                    <a:pt x="1493003" y="3242146"/>
                    <a:pt x="1492253" y="3220689"/>
                  </a:cubicBezTo>
                  <a:cubicBezTo>
                    <a:pt x="1491655" y="3203264"/>
                    <a:pt x="1478414" y="3193009"/>
                    <a:pt x="1464862" y="3192918"/>
                  </a:cubicBezTo>
                  <a:close/>
                  <a:moveTo>
                    <a:pt x="1193771" y="715019"/>
                  </a:moveTo>
                  <a:cubicBezTo>
                    <a:pt x="1167902" y="714853"/>
                    <a:pt x="1157539" y="746716"/>
                    <a:pt x="1173962" y="762004"/>
                  </a:cubicBezTo>
                  <a:cubicBezTo>
                    <a:pt x="1194187" y="780831"/>
                    <a:pt x="1221920" y="764217"/>
                    <a:pt x="1221170" y="742805"/>
                  </a:cubicBezTo>
                  <a:cubicBezTo>
                    <a:pt x="1220564" y="725373"/>
                    <a:pt x="1207323" y="715110"/>
                    <a:pt x="1193771" y="715019"/>
                  </a:cubicBezTo>
                  <a:close/>
                  <a:moveTo>
                    <a:pt x="1189105" y="1422450"/>
                  </a:moveTo>
                  <a:cubicBezTo>
                    <a:pt x="1163243" y="1422276"/>
                    <a:pt x="1152865" y="1454147"/>
                    <a:pt x="1169288" y="1469427"/>
                  </a:cubicBezTo>
                  <a:cubicBezTo>
                    <a:pt x="1189506" y="1488246"/>
                    <a:pt x="1217231" y="1471678"/>
                    <a:pt x="1216496" y="1450221"/>
                  </a:cubicBezTo>
                  <a:cubicBezTo>
                    <a:pt x="1215898" y="1432796"/>
                    <a:pt x="1202657" y="1422541"/>
                    <a:pt x="1189105" y="1422450"/>
                  </a:cubicBezTo>
                  <a:close/>
                  <a:moveTo>
                    <a:pt x="1186764" y="1776162"/>
                  </a:moveTo>
                  <a:cubicBezTo>
                    <a:pt x="1160925" y="1775987"/>
                    <a:pt x="1150509" y="1807836"/>
                    <a:pt x="1166947" y="1823138"/>
                  </a:cubicBezTo>
                  <a:cubicBezTo>
                    <a:pt x="1187059" y="1841859"/>
                    <a:pt x="1214898" y="1825503"/>
                    <a:pt x="1214163" y="1803932"/>
                  </a:cubicBezTo>
                  <a:cubicBezTo>
                    <a:pt x="1213565" y="1786507"/>
                    <a:pt x="1200323" y="1776253"/>
                    <a:pt x="1186764" y="1776162"/>
                  </a:cubicBezTo>
                  <a:close/>
                  <a:moveTo>
                    <a:pt x="1196104" y="361308"/>
                  </a:moveTo>
                  <a:cubicBezTo>
                    <a:pt x="1170167" y="361133"/>
                    <a:pt x="1159918" y="393050"/>
                    <a:pt x="1176295" y="408284"/>
                  </a:cubicBezTo>
                  <a:cubicBezTo>
                    <a:pt x="1196521" y="427111"/>
                    <a:pt x="1224253" y="410497"/>
                    <a:pt x="1223503" y="389078"/>
                  </a:cubicBezTo>
                  <a:cubicBezTo>
                    <a:pt x="1222905" y="371684"/>
                    <a:pt x="1209694" y="361399"/>
                    <a:pt x="1196104" y="361308"/>
                  </a:cubicBezTo>
                  <a:close/>
                  <a:moveTo>
                    <a:pt x="1481194" y="716922"/>
                  </a:moveTo>
                  <a:cubicBezTo>
                    <a:pt x="1455340" y="716755"/>
                    <a:pt x="1444947" y="748611"/>
                    <a:pt x="1461385" y="763898"/>
                  </a:cubicBezTo>
                  <a:cubicBezTo>
                    <a:pt x="1481610" y="782725"/>
                    <a:pt x="1509343" y="766119"/>
                    <a:pt x="1508593" y="744692"/>
                  </a:cubicBezTo>
                  <a:cubicBezTo>
                    <a:pt x="1507995" y="727267"/>
                    <a:pt x="1494753" y="717013"/>
                    <a:pt x="1481194" y="716922"/>
                  </a:cubicBezTo>
                  <a:close/>
                  <a:moveTo>
                    <a:pt x="44056" y="707432"/>
                  </a:moveTo>
                  <a:cubicBezTo>
                    <a:pt x="18180" y="707258"/>
                    <a:pt x="7825" y="739137"/>
                    <a:pt x="24247" y="754409"/>
                  </a:cubicBezTo>
                  <a:cubicBezTo>
                    <a:pt x="44465" y="773228"/>
                    <a:pt x="72190" y="756660"/>
                    <a:pt x="71456" y="735211"/>
                  </a:cubicBezTo>
                  <a:cubicBezTo>
                    <a:pt x="70850" y="717778"/>
                    <a:pt x="57616" y="707516"/>
                    <a:pt x="44056" y="707432"/>
                  </a:cubicBezTo>
                  <a:close/>
                  <a:moveTo>
                    <a:pt x="319814" y="2477893"/>
                  </a:moveTo>
                  <a:cubicBezTo>
                    <a:pt x="293982" y="2477719"/>
                    <a:pt x="283552" y="2509559"/>
                    <a:pt x="299997" y="2524870"/>
                  </a:cubicBezTo>
                  <a:cubicBezTo>
                    <a:pt x="320109" y="2543590"/>
                    <a:pt x="347948" y="2527234"/>
                    <a:pt x="347213" y="2505664"/>
                  </a:cubicBezTo>
                  <a:cubicBezTo>
                    <a:pt x="346607" y="2488239"/>
                    <a:pt x="333373" y="2477984"/>
                    <a:pt x="319814" y="2477893"/>
                  </a:cubicBezTo>
                  <a:close/>
                  <a:moveTo>
                    <a:pt x="46390" y="353713"/>
                  </a:moveTo>
                  <a:cubicBezTo>
                    <a:pt x="20467" y="353539"/>
                    <a:pt x="10196" y="385440"/>
                    <a:pt x="26581" y="400690"/>
                  </a:cubicBezTo>
                  <a:cubicBezTo>
                    <a:pt x="46799" y="419509"/>
                    <a:pt x="74524" y="402941"/>
                    <a:pt x="73789" y="381484"/>
                  </a:cubicBezTo>
                  <a:cubicBezTo>
                    <a:pt x="73190" y="364059"/>
                    <a:pt x="59949" y="353804"/>
                    <a:pt x="46390" y="353713"/>
                  </a:cubicBezTo>
                  <a:close/>
                  <a:moveTo>
                    <a:pt x="41723" y="1061144"/>
                  </a:moveTo>
                  <a:cubicBezTo>
                    <a:pt x="15960" y="1060977"/>
                    <a:pt x="5416" y="1092773"/>
                    <a:pt x="21907" y="1108121"/>
                  </a:cubicBezTo>
                  <a:cubicBezTo>
                    <a:pt x="42125" y="1126940"/>
                    <a:pt x="69857" y="1110372"/>
                    <a:pt x="69122" y="1088922"/>
                  </a:cubicBezTo>
                  <a:cubicBezTo>
                    <a:pt x="68516" y="1071452"/>
                    <a:pt x="55169" y="1061235"/>
                    <a:pt x="41723" y="1061144"/>
                  </a:cubicBezTo>
                  <a:close/>
                  <a:moveTo>
                    <a:pt x="317481" y="2831605"/>
                  </a:moveTo>
                  <a:cubicBezTo>
                    <a:pt x="291558" y="2831430"/>
                    <a:pt x="281287" y="2863332"/>
                    <a:pt x="297672" y="2878581"/>
                  </a:cubicBezTo>
                  <a:cubicBezTo>
                    <a:pt x="317912" y="2897416"/>
                    <a:pt x="345630" y="2880764"/>
                    <a:pt x="344880" y="2859375"/>
                  </a:cubicBezTo>
                  <a:cubicBezTo>
                    <a:pt x="344281" y="2841950"/>
                    <a:pt x="331040" y="2831695"/>
                    <a:pt x="317481" y="2831605"/>
                  </a:cubicBezTo>
                  <a:close/>
                  <a:moveTo>
                    <a:pt x="315147" y="3185324"/>
                  </a:moveTo>
                  <a:cubicBezTo>
                    <a:pt x="289210" y="3185149"/>
                    <a:pt x="278961" y="3217066"/>
                    <a:pt x="295338" y="3232300"/>
                  </a:cubicBezTo>
                  <a:cubicBezTo>
                    <a:pt x="315564" y="3251127"/>
                    <a:pt x="343297" y="3234536"/>
                    <a:pt x="342547" y="3213094"/>
                  </a:cubicBezTo>
                  <a:cubicBezTo>
                    <a:pt x="341948" y="3195669"/>
                    <a:pt x="328707" y="3185415"/>
                    <a:pt x="315147" y="3185324"/>
                  </a:cubicBezTo>
                  <a:close/>
                  <a:moveTo>
                    <a:pt x="29171" y="7952"/>
                  </a:moveTo>
                  <a:cubicBezTo>
                    <a:pt x="12461" y="23278"/>
                    <a:pt x="22634" y="55020"/>
                    <a:pt x="48359" y="55187"/>
                  </a:cubicBezTo>
                  <a:cubicBezTo>
                    <a:pt x="74289" y="55361"/>
                    <a:pt x="84545" y="23452"/>
                    <a:pt x="68168" y="8210"/>
                  </a:cubicBezTo>
                  <a:cubicBezTo>
                    <a:pt x="55677" y="-3417"/>
                    <a:pt x="39208" y="-1954"/>
                    <a:pt x="29171" y="7952"/>
                  </a:cubicBezTo>
                  <a:close/>
                  <a:moveTo>
                    <a:pt x="39390" y="1414856"/>
                  </a:moveTo>
                  <a:cubicBezTo>
                    <a:pt x="13513" y="1414681"/>
                    <a:pt x="3158" y="1446552"/>
                    <a:pt x="19581" y="1461832"/>
                  </a:cubicBezTo>
                  <a:cubicBezTo>
                    <a:pt x="39807" y="1480659"/>
                    <a:pt x="67539" y="1464045"/>
                    <a:pt x="66789" y="1442626"/>
                  </a:cubicBezTo>
                  <a:cubicBezTo>
                    <a:pt x="66191" y="1425232"/>
                    <a:pt x="52980" y="1414947"/>
                    <a:pt x="39390" y="1414856"/>
                  </a:cubicBezTo>
                  <a:close/>
                  <a:moveTo>
                    <a:pt x="30050" y="2829710"/>
                  </a:moveTo>
                  <a:cubicBezTo>
                    <a:pt x="4211" y="2829535"/>
                    <a:pt x="-6205" y="2861384"/>
                    <a:pt x="10241" y="2876686"/>
                  </a:cubicBezTo>
                  <a:cubicBezTo>
                    <a:pt x="30353" y="2895407"/>
                    <a:pt x="58192" y="2879051"/>
                    <a:pt x="57457" y="2857488"/>
                  </a:cubicBezTo>
                  <a:cubicBezTo>
                    <a:pt x="56851" y="2840048"/>
                    <a:pt x="43617" y="2829801"/>
                    <a:pt x="30050" y="2829710"/>
                  </a:cubicBezTo>
                  <a:close/>
                  <a:moveTo>
                    <a:pt x="37057" y="1768567"/>
                  </a:moveTo>
                  <a:cubicBezTo>
                    <a:pt x="11173" y="1768393"/>
                    <a:pt x="833" y="1800272"/>
                    <a:pt x="17240" y="1815544"/>
                  </a:cubicBezTo>
                  <a:cubicBezTo>
                    <a:pt x="37481" y="1834379"/>
                    <a:pt x="65199" y="1817727"/>
                    <a:pt x="64449" y="1796345"/>
                  </a:cubicBezTo>
                  <a:cubicBezTo>
                    <a:pt x="63858" y="1778913"/>
                    <a:pt x="50609" y="1768658"/>
                    <a:pt x="37057" y="1768567"/>
                  </a:cubicBezTo>
                  <a:close/>
                  <a:moveTo>
                    <a:pt x="3210064" y="76083"/>
                  </a:moveTo>
                  <a:cubicBezTo>
                    <a:pt x="3235964" y="76249"/>
                    <a:pt x="3246273" y="44363"/>
                    <a:pt x="3229881" y="29106"/>
                  </a:cubicBezTo>
                  <a:cubicBezTo>
                    <a:pt x="3209754" y="10378"/>
                    <a:pt x="3181998" y="26688"/>
                    <a:pt x="3182665" y="48312"/>
                  </a:cubicBezTo>
                  <a:cubicBezTo>
                    <a:pt x="3183332" y="65805"/>
                    <a:pt x="3196596" y="75992"/>
                    <a:pt x="3210064" y="76083"/>
                  </a:cubicBezTo>
                  <a:close/>
                  <a:moveTo>
                    <a:pt x="27717" y="3183421"/>
                  </a:moveTo>
                  <a:cubicBezTo>
                    <a:pt x="1795" y="3183247"/>
                    <a:pt x="-8477" y="3215148"/>
                    <a:pt x="7908" y="3230398"/>
                  </a:cubicBezTo>
                  <a:cubicBezTo>
                    <a:pt x="28020" y="3249119"/>
                    <a:pt x="55790" y="3232816"/>
                    <a:pt x="55116" y="3211192"/>
                  </a:cubicBezTo>
                  <a:cubicBezTo>
                    <a:pt x="54449" y="3193699"/>
                    <a:pt x="41185" y="3183512"/>
                    <a:pt x="27717" y="3183421"/>
                  </a:cubicBezTo>
                  <a:close/>
                  <a:moveTo>
                    <a:pt x="618917" y="711230"/>
                  </a:moveTo>
                  <a:cubicBezTo>
                    <a:pt x="593041" y="711055"/>
                    <a:pt x="582686" y="742926"/>
                    <a:pt x="599101" y="758206"/>
                  </a:cubicBezTo>
                  <a:cubicBezTo>
                    <a:pt x="619319" y="777026"/>
                    <a:pt x="647059" y="760457"/>
                    <a:pt x="646309" y="739000"/>
                  </a:cubicBezTo>
                  <a:cubicBezTo>
                    <a:pt x="645711" y="721575"/>
                    <a:pt x="632469" y="711313"/>
                    <a:pt x="618917" y="711230"/>
                  </a:cubicBezTo>
                  <a:close/>
                  <a:moveTo>
                    <a:pt x="34724" y="2122287"/>
                  </a:moveTo>
                  <a:cubicBezTo>
                    <a:pt x="8855" y="2122112"/>
                    <a:pt x="-1516" y="2153983"/>
                    <a:pt x="14915" y="2169263"/>
                  </a:cubicBezTo>
                  <a:cubicBezTo>
                    <a:pt x="35133" y="2188083"/>
                    <a:pt x="62858" y="2171514"/>
                    <a:pt x="62123" y="2150057"/>
                  </a:cubicBezTo>
                  <a:cubicBezTo>
                    <a:pt x="61517" y="2132632"/>
                    <a:pt x="48276" y="2122370"/>
                    <a:pt x="34724" y="2122287"/>
                  </a:cubicBezTo>
                  <a:close/>
                  <a:moveTo>
                    <a:pt x="32391" y="2475998"/>
                  </a:moveTo>
                  <a:cubicBezTo>
                    <a:pt x="6499" y="2475824"/>
                    <a:pt x="-3834" y="2507710"/>
                    <a:pt x="12582" y="2522975"/>
                  </a:cubicBezTo>
                  <a:cubicBezTo>
                    <a:pt x="32800" y="2541794"/>
                    <a:pt x="60525" y="2525226"/>
                    <a:pt x="59790" y="2503776"/>
                  </a:cubicBezTo>
                  <a:cubicBezTo>
                    <a:pt x="59184" y="2486344"/>
                    <a:pt x="45943" y="2476089"/>
                    <a:pt x="32391" y="2475998"/>
                  </a:cubicBezTo>
                  <a:close/>
                  <a:moveTo>
                    <a:pt x="602578" y="3187219"/>
                  </a:moveTo>
                  <a:cubicBezTo>
                    <a:pt x="576701" y="3187044"/>
                    <a:pt x="566354" y="3218923"/>
                    <a:pt x="582769" y="3234195"/>
                  </a:cubicBezTo>
                  <a:cubicBezTo>
                    <a:pt x="602987" y="3253015"/>
                    <a:pt x="630712" y="3236446"/>
                    <a:pt x="629977" y="3214997"/>
                  </a:cubicBezTo>
                  <a:cubicBezTo>
                    <a:pt x="629371" y="3197564"/>
                    <a:pt x="616130" y="3187310"/>
                    <a:pt x="602578" y="3187219"/>
                  </a:cubicBezTo>
                  <a:close/>
                  <a:moveTo>
                    <a:pt x="609577" y="2126076"/>
                  </a:moveTo>
                  <a:cubicBezTo>
                    <a:pt x="583746" y="2125909"/>
                    <a:pt x="573315" y="2157743"/>
                    <a:pt x="589761" y="2173053"/>
                  </a:cubicBezTo>
                  <a:cubicBezTo>
                    <a:pt x="609979" y="2191872"/>
                    <a:pt x="637711" y="2175304"/>
                    <a:pt x="636976" y="2153847"/>
                  </a:cubicBezTo>
                  <a:cubicBezTo>
                    <a:pt x="636371" y="2136430"/>
                    <a:pt x="623137" y="2126167"/>
                    <a:pt x="609577" y="2126076"/>
                  </a:cubicBezTo>
                  <a:close/>
                  <a:moveTo>
                    <a:pt x="604911" y="2833507"/>
                  </a:moveTo>
                  <a:cubicBezTo>
                    <a:pt x="579034" y="2833333"/>
                    <a:pt x="568679" y="2865204"/>
                    <a:pt x="585094" y="2880484"/>
                  </a:cubicBezTo>
                  <a:cubicBezTo>
                    <a:pt x="605320" y="2899311"/>
                    <a:pt x="633053" y="2882719"/>
                    <a:pt x="632303" y="2861278"/>
                  </a:cubicBezTo>
                  <a:cubicBezTo>
                    <a:pt x="631712" y="2843853"/>
                    <a:pt x="618463" y="2833598"/>
                    <a:pt x="604911" y="2833507"/>
                  </a:cubicBezTo>
                  <a:close/>
                  <a:moveTo>
                    <a:pt x="607244" y="2479795"/>
                  </a:moveTo>
                  <a:cubicBezTo>
                    <a:pt x="581307" y="2479621"/>
                    <a:pt x="571058" y="2511538"/>
                    <a:pt x="587435" y="2526772"/>
                  </a:cubicBezTo>
                  <a:cubicBezTo>
                    <a:pt x="607676" y="2545607"/>
                    <a:pt x="635393" y="2528955"/>
                    <a:pt x="634643" y="2507574"/>
                  </a:cubicBezTo>
                  <a:cubicBezTo>
                    <a:pt x="634045" y="2490171"/>
                    <a:pt x="620834" y="2479886"/>
                    <a:pt x="607244" y="2479795"/>
                  </a:cubicBezTo>
                  <a:close/>
                  <a:moveTo>
                    <a:pt x="616577" y="1064941"/>
                  </a:moveTo>
                  <a:cubicBezTo>
                    <a:pt x="590700" y="1064767"/>
                    <a:pt x="580345" y="1096638"/>
                    <a:pt x="596768" y="1111918"/>
                  </a:cubicBezTo>
                  <a:cubicBezTo>
                    <a:pt x="617009" y="1130753"/>
                    <a:pt x="644726" y="1114101"/>
                    <a:pt x="643976" y="1092712"/>
                  </a:cubicBezTo>
                  <a:cubicBezTo>
                    <a:pt x="643377" y="1075317"/>
                    <a:pt x="630166" y="1065032"/>
                    <a:pt x="616577" y="1064941"/>
                  </a:cubicBezTo>
                  <a:close/>
                  <a:moveTo>
                    <a:pt x="614244" y="1418653"/>
                  </a:moveTo>
                  <a:cubicBezTo>
                    <a:pt x="588374" y="1418479"/>
                    <a:pt x="578012" y="1450350"/>
                    <a:pt x="594435" y="1465629"/>
                  </a:cubicBezTo>
                  <a:cubicBezTo>
                    <a:pt x="614660" y="1484457"/>
                    <a:pt x="642393" y="1467865"/>
                    <a:pt x="641643" y="1446431"/>
                  </a:cubicBezTo>
                  <a:cubicBezTo>
                    <a:pt x="641044" y="1428999"/>
                    <a:pt x="627803" y="1418744"/>
                    <a:pt x="614244" y="1418653"/>
                  </a:cubicBezTo>
                  <a:close/>
                  <a:moveTo>
                    <a:pt x="611910" y="1772365"/>
                  </a:moveTo>
                  <a:cubicBezTo>
                    <a:pt x="586041" y="1772190"/>
                    <a:pt x="575679" y="1804069"/>
                    <a:pt x="592101" y="1819341"/>
                  </a:cubicBezTo>
                  <a:cubicBezTo>
                    <a:pt x="612319" y="1838161"/>
                    <a:pt x="640044" y="1821592"/>
                    <a:pt x="639310" y="1800143"/>
                  </a:cubicBezTo>
                  <a:cubicBezTo>
                    <a:pt x="638711" y="1782710"/>
                    <a:pt x="625470" y="1772455"/>
                    <a:pt x="611910" y="1772365"/>
                  </a:cubicBezTo>
                  <a:close/>
                  <a:moveTo>
                    <a:pt x="322147" y="2124181"/>
                  </a:moveTo>
                  <a:cubicBezTo>
                    <a:pt x="296278" y="2124007"/>
                    <a:pt x="285915" y="2155886"/>
                    <a:pt x="302330" y="2171158"/>
                  </a:cubicBezTo>
                  <a:cubicBezTo>
                    <a:pt x="322548" y="2189977"/>
                    <a:pt x="350273" y="2173409"/>
                    <a:pt x="349538" y="2151960"/>
                  </a:cubicBezTo>
                  <a:cubicBezTo>
                    <a:pt x="348948" y="2134527"/>
                    <a:pt x="335706" y="2124272"/>
                    <a:pt x="322147" y="2124181"/>
                  </a:cubicBezTo>
                  <a:close/>
                  <a:moveTo>
                    <a:pt x="326813" y="1416758"/>
                  </a:moveTo>
                  <a:cubicBezTo>
                    <a:pt x="300876" y="1416584"/>
                    <a:pt x="290627" y="1448500"/>
                    <a:pt x="307004" y="1463735"/>
                  </a:cubicBezTo>
                  <a:cubicBezTo>
                    <a:pt x="327245" y="1482569"/>
                    <a:pt x="354962" y="1465917"/>
                    <a:pt x="354212" y="1444529"/>
                  </a:cubicBezTo>
                  <a:cubicBezTo>
                    <a:pt x="353614" y="1427104"/>
                    <a:pt x="340373" y="1416841"/>
                    <a:pt x="326813" y="1416758"/>
                  </a:cubicBezTo>
                  <a:close/>
                  <a:moveTo>
                    <a:pt x="324480" y="1770470"/>
                  </a:moveTo>
                  <a:cubicBezTo>
                    <a:pt x="298611" y="1770295"/>
                    <a:pt x="288248" y="1802166"/>
                    <a:pt x="304671" y="1817446"/>
                  </a:cubicBezTo>
                  <a:cubicBezTo>
                    <a:pt x="324897" y="1836273"/>
                    <a:pt x="352629" y="1819682"/>
                    <a:pt x="351879" y="1798240"/>
                  </a:cubicBezTo>
                  <a:cubicBezTo>
                    <a:pt x="351281" y="1780815"/>
                    <a:pt x="338039" y="1770561"/>
                    <a:pt x="324480" y="1770470"/>
                  </a:cubicBezTo>
                  <a:close/>
                  <a:moveTo>
                    <a:pt x="329154" y="1063039"/>
                  </a:moveTo>
                  <a:cubicBezTo>
                    <a:pt x="303217" y="1062865"/>
                    <a:pt x="292967" y="1094781"/>
                    <a:pt x="309345" y="1110016"/>
                  </a:cubicBezTo>
                  <a:cubicBezTo>
                    <a:pt x="329586" y="1128850"/>
                    <a:pt x="357303" y="1112198"/>
                    <a:pt x="356553" y="1090809"/>
                  </a:cubicBezTo>
                  <a:cubicBezTo>
                    <a:pt x="355947" y="1073415"/>
                    <a:pt x="342736" y="1063130"/>
                    <a:pt x="329154" y="1063039"/>
                  </a:cubicBezTo>
                  <a:close/>
                  <a:moveTo>
                    <a:pt x="331487" y="709327"/>
                  </a:moveTo>
                  <a:cubicBezTo>
                    <a:pt x="305618" y="709153"/>
                    <a:pt x="295255" y="741024"/>
                    <a:pt x="311670" y="756304"/>
                  </a:cubicBezTo>
                  <a:cubicBezTo>
                    <a:pt x="331904" y="775131"/>
                    <a:pt x="359613" y="758532"/>
                    <a:pt x="358886" y="737098"/>
                  </a:cubicBezTo>
                  <a:cubicBezTo>
                    <a:pt x="358280" y="719673"/>
                    <a:pt x="345039" y="709418"/>
                    <a:pt x="331487" y="709327"/>
                  </a:cubicBezTo>
                  <a:close/>
                  <a:moveTo>
                    <a:pt x="336153" y="1904"/>
                  </a:moveTo>
                  <a:cubicBezTo>
                    <a:pt x="310277" y="1730"/>
                    <a:pt x="299921" y="33601"/>
                    <a:pt x="316344" y="48881"/>
                  </a:cubicBezTo>
                  <a:cubicBezTo>
                    <a:pt x="336562" y="67700"/>
                    <a:pt x="364287" y="51132"/>
                    <a:pt x="363552" y="29675"/>
                  </a:cubicBezTo>
                  <a:cubicBezTo>
                    <a:pt x="362954" y="12250"/>
                    <a:pt x="349713" y="1987"/>
                    <a:pt x="336153" y="1904"/>
                  </a:cubicBezTo>
                  <a:close/>
                  <a:moveTo>
                    <a:pt x="333820" y="355616"/>
                  </a:moveTo>
                  <a:cubicBezTo>
                    <a:pt x="307951" y="355441"/>
                    <a:pt x="297581" y="387312"/>
                    <a:pt x="314011" y="402592"/>
                  </a:cubicBezTo>
                  <a:cubicBezTo>
                    <a:pt x="334229" y="421412"/>
                    <a:pt x="361954" y="404843"/>
                    <a:pt x="361219" y="383394"/>
                  </a:cubicBezTo>
                  <a:cubicBezTo>
                    <a:pt x="360621" y="365961"/>
                    <a:pt x="347380" y="355707"/>
                    <a:pt x="333820" y="355616"/>
                  </a:cubicBezTo>
                  <a:close/>
                  <a:moveTo>
                    <a:pt x="2911339" y="1787553"/>
                  </a:moveTo>
                  <a:cubicBezTo>
                    <a:pt x="2885576" y="1787387"/>
                    <a:pt x="2875032" y="1819182"/>
                    <a:pt x="2891523" y="1834530"/>
                  </a:cubicBezTo>
                  <a:cubicBezTo>
                    <a:pt x="2911741" y="1853350"/>
                    <a:pt x="2939481" y="1836781"/>
                    <a:pt x="2938731" y="1815324"/>
                  </a:cubicBezTo>
                  <a:cubicBezTo>
                    <a:pt x="2938133" y="1797899"/>
                    <a:pt x="2924891" y="1787644"/>
                    <a:pt x="2911339" y="1787553"/>
                  </a:cubicBezTo>
                  <a:close/>
                  <a:moveTo>
                    <a:pt x="2633241" y="370805"/>
                  </a:moveTo>
                  <a:cubicBezTo>
                    <a:pt x="2607350" y="370638"/>
                    <a:pt x="2597025" y="402509"/>
                    <a:pt x="2613433" y="417781"/>
                  </a:cubicBezTo>
                  <a:cubicBezTo>
                    <a:pt x="2633544" y="436502"/>
                    <a:pt x="2661383" y="420146"/>
                    <a:pt x="2660648" y="398583"/>
                  </a:cubicBezTo>
                  <a:cubicBezTo>
                    <a:pt x="2660035" y="381143"/>
                    <a:pt x="2646801" y="370896"/>
                    <a:pt x="2633241" y="370805"/>
                  </a:cubicBezTo>
                  <a:close/>
                  <a:moveTo>
                    <a:pt x="2635574" y="17093"/>
                  </a:moveTo>
                  <a:cubicBezTo>
                    <a:pt x="2609690" y="16919"/>
                    <a:pt x="2599350" y="48805"/>
                    <a:pt x="2615766" y="64070"/>
                  </a:cubicBezTo>
                  <a:cubicBezTo>
                    <a:pt x="2635984" y="82889"/>
                    <a:pt x="2663709" y="66321"/>
                    <a:pt x="2662974" y="44871"/>
                  </a:cubicBezTo>
                  <a:cubicBezTo>
                    <a:pt x="2662375" y="27439"/>
                    <a:pt x="2649134" y="17176"/>
                    <a:pt x="2635574" y="17093"/>
                  </a:cubicBezTo>
                  <a:close/>
                  <a:moveTo>
                    <a:pt x="2630908" y="724516"/>
                  </a:moveTo>
                  <a:cubicBezTo>
                    <a:pt x="2605032" y="724342"/>
                    <a:pt x="2594676" y="756213"/>
                    <a:pt x="2611099" y="771493"/>
                  </a:cubicBezTo>
                  <a:cubicBezTo>
                    <a:pt x="2631317" y="790312"/>
                    <a:pt x="2659057" y="773729"/>
                    <a:pt x="2658307" y="752287"/>
                  </a:cubicBezTo>
                  <a:cubicBezTo>
                    <a:pt x="2657709" y="734862"/>
                    <a:pt x="2644468" y="724607"/>
                    <a:pt x="2630908" y="724516"/>
                  </a:cubicBezTo>
                  <a:close/>
                  <a:moveTo>
                    <a:pt x="2628575" y="1078228"/>
                  </a:moveTo>
                  <a:cubicBezTo>
                    <a:pt x="2602638" y="1078053"/>
                    <a:pt x="2592389" y="1109970"/>
                    <a:pt x="2608766" y="1125204"/>
                  </a:cubicBezTo>
                  <a:cubicBezTo>
                    <a:pt x="2628992" y="1144031"/>
                    <a:pt x="2656724" y="1127440"/>
                    <a:pt x="2655974" y="1106006"/>
                  </a:cubicBezTo>
                  <a:cubicBezTo>
                    <a:pt x="2655376" y="1088574"/>
                    <a:pt x="2642135" y="1078319"/>
                    <a:pt x="2628575" y="1078228"/>
                  </a:cubicBezTo>
                  <a:close/>
                  <a:moveTo>
                    <a:pt x="2906666" y="2494984"/>
                  </a:moveTo>
                  <a:cubicBezTo>
                    <a:pt x="2880789" y="2494810"/>
                    <a:pt x="2870441" y="2526689"/>
                    <a:pt x="2886857" y="2541961"/>
                  </a:cubicBezTo>
                  <a:cubicBezTo>
                    <a:pt x="2907082" y="2560788"/>
                    <a:pt x="2934815" y="2544197"/>
                    <a:pt x="2934065" y="2522755"/>
                  </a:cubicBezTo>
                  <a:cubicBezTo>
                    <a:pt x="2933466" y="2505330"/>
                    <a:pt x="2920225" y="2495075"/>
                    <a:pt x="2906666" y="2494984"/>
                  </a:cubicBezTo>
                  <a:close/>
                  <a:moveTo>
                    <a:pt x="2901999" y="3202408"/>
                  </a:moveTo>
                  <a:cubicBezTo>
                    <a:pt x="2876138" y="3202233"/>
                    <a:pt x="2865760" y="3234104"/>
                    <a:pt x="2882190" y="3249384"/>
                  </a:cubicBezTo>
                  <a:cubicBezTo>
                    <a:pt x="2902431" y="3268234"/>
                    <a:pt x="2930133" y="3251567"/>
                    <a:pt x="2929399" y="3230186"/>
                  </a:cubicBezTo>
                  <a:cubicBezTo>
                    <a:pt x="2928800" y="3212753"/>
                    <a:pt x="2915559" y="3202498"/>
                    <a:pt x="2901999" y="3202408"/>
                  </a:cubicBezTo>
                  <a:close/>
                  <a:moveTo>
                    <a:pt x="2904332" y="2848696"/>
                  </a:moveTo>
                  <a:cubicBezTo>
                    <a:pt x="2878456" y="2848522"/>
                    <a:pt x="2868101" y="2880400"/>
                    <a:pt x="2884523" y="2895673"/>
                  </a:cubicBezTo>
                  <a:cubicBezTo>
                    <a:pt x="2904741" y="2914492"/>
                    <a:pt x="2932466" y="2897924"/>
                    <a:pt x="2931732" y="2876467"/>
                  </a:cubicBezTo>
                  <a:cubicBezTo>
                    <a:pt x="2931133" y="2859042"/>
                    <a:pt x="2917892" y="2848787"/>
                    <a:pt x="2904332" y="2848696"/>
                  </a:cubicBezTo>
                  <a:close/>
                  <a:moveTo>
                    <a:pt x="2619235" y="2493082"/>
                  </a:moveTo>
                  <a:cubicBezTo>
                    <a:pt x="2593313" y="2492907"/>
                    <a:pt x="2583041" y="2524809"/>
                    <a:pt x="2599426" y="2540058"/>
                  </a:cubicBezTo>
                  <a:cubicBezTo>
                    <a:pt x="2619667" y="2558893"/>
                    <a:pt x="2647384" y="2542241"/>
                    <a:pt x="2646634" y="2520853"/>
                  </a:cubicBezTo>
                  <a:cubicBezTo>
                    <a:pt x="2646036" y="2503458"/>
                    <a:pt x="2632825" y="2493173"/>
                    <a:pt x="2619235" y="2493082"/>
                  </a:cubicBezTo>
                  <a:close/>
                  <a:moveTo>
                    <a:pt x="2908999" y="2141273"/>
                  </a:moveTo>
                  <a:cubicBezTo>
                    <a:pt x="2883130" y="2141098"/>
                    <a:pt x="2872767" y="2172970"/>
                    <a:pt x="2889190" y="2188249"/>
                  </a:cubicBezTo>
                  <a:cubicBezTo>
                    <a:pt x="2909430" y="2207084"/>
                    <a:pt x="2937148" y="2190432"/>
                    <a:pt x="2936398" y="2169043"/>
                  </a:cubicBezTo>
                  <a:cubicBezTo>
                    <a:pt x="2935800" y="2151641"/>
                    <a:pt x="2922588" y="2141356"/>
                    <a:pt x="2908999" y="2141273"/>
                  </a:cubicBezTo>
                  <a:close/>
                  <a:moveTo>
                    <a:pt x="2616902" y="2846793"/>
                  </a:moveTo>
                  <a:cubicBezTo>
                    <a:pt x="2591025" y="2846619"/>
                    <a:pt x="2580670" y="2878498"/>
                    <a:pt x="2597093" y="2893770"/>
                  </a:cubicBezTo>
                  <a:cubicBezTo>
                    <a:pt x="2617319" y="2912597"/>
                    <a:pt x="2645051" y="2896006"/>
                    <a:pt x="2644301" y="2874572"/>
                  </a:cubicBezTo>
                  <a:cubicBezTo>
                    <a:pt x="2643703" y="2857147"/>
                    <a:pt x="2630461" y="2846884"/>
                    <a:pt x="2616902" y="2846793"/>
                  </a:cubicBezTo>
                  <a:close/>
                  <a:moveTo>
                    <a:pt x="2614569" y="3200513"/>
                  </a:moveTo>
                  <a:cubicBezTo>
                    <a:pt x="2588692" y="3200338"/>
                    <a:pt x="2578337" y="3232217"/>
                    <a:pt x="2594760" y="3247489"/>
                  </a:cubicBezTo>
                  <a:cubicBezTo>
                    <a:pt x="2614978" y="3266309"/>
                    <a:pt x="2642703" y="3249740"/>
                    <a:pt x="2641968" y="3228283"/>
                  </a:cubicBezTo>
                  <a:cubicBezTo>
                    <a:pt x="2641370" y="3210858"/>
                    <a:pt x="2628128" y="3200604"/>
                    <a:pt x="2614569" y="3200513"/>
                  </a:cubicBezTo>
                  <a:close/>
                  <a:moveTo>
                    <a:pt x="2626242" y="1431947"/>
                  </a:moveTo>
                  <a:cubicBezTo>
                    <a:pt x="2600373" y="1431773"/>
                    <a:pt x="2590010" y="1463644"/>
                    <a:pt x="2606433" y="1478924"/>
                  </a:cubicBezTo>
                  <a:cubicBezTo>
                    <a:pt x="2626651" y="1497743"/>
                    <a:pt x="2654376" y="1481175"/>
                    <a:pt x="2653641" y="1459718"/>
                  </a:cubicBezTo>
                  <a:cubicBezTo>
                    <a:pt x="2653043" y="1442293"/>
                    <a:pt x="2639794" y="1432030"/>
                    <a:pt x="2626242" y="1431947"/>
                  </a:cubicBezTo>
                  <a:close/>
                  <a:moveTo>
                    <a:pt x="2621576" y="2139370"/>
                  </a:moveTo>
                  <a:cubicBezTo>
                    <a:pt x="2595699" y="2139196"/>
                    <a:pt x="2585336" y="2171067"/>
                    <a:pt x="2601759" y="2186347"/>
                  </a:cubicBezTo>
                  <a:cubicBezTo>
                    <a:pt x="2621977" y="2205166"/>
                    <a:pt x="2649717" y="2188598"/>
                    <a:pt x="2648967" y="2167149"/>
                  </a:cubicBezTo>
                  <a:cubicBezTo>
                    <a:pt x="2648369" y="2149716"/>
                    <a:pt x="2635128" y="2139461"/>
                    <a:pt x="2621576" y="2139370"/>
                  </a:cubicBezTo>
                  <a:close/>
                  <a:moveTo>
                    <a:pt x="2623909" y="1785659"/>
                  </a:moveTo>
                  <a:cubicBezTo>
                    <a:pt x="2598070" y="1785492"/>
                    <a:pt x="2587654" y="1817340"/>
                    <a:pt x="2604092" y="1832635"/>
                  </a:cubicBezTo>
                  <a:cubicBezTo>
                    <a:pt x="2624325" y="1851462"/>
                    <a:pt x="2652035" y="1834864"/>
                    <a:pt x="2651308" y="1813437"/>
                  </a:cubicBezTo>
                  <a:cubicBezTo>
                    <a:pt x="2650702" y="1795967"/>
                    <a:pt x="2637347" y="1785742"/>
                    <a:pt x="2623909" y="1785659"/>
                  </a:cubicBezTo>
                  <a:close/>
                  <a:moveTo>
                    <a:pt x="2923005" y="18988"/>
                  </a:moveTo>
                  <a:cubicBezTo>
                    <a:pt x="2897174" y="18813"/>
                    <a:pt x="2886743" y="50654"/>
                    <a:pt x="2903188" y="65964"/>
                  </a:cubicBezTo>
                  <a:cubicBezTo>
                    <a:pt x="2923406" y="84784"/>
                    <a:pt x="2951139" y="68215"/>
                    <a:pt x="2950404" y="46758"/>
                  </a:cubicBezTo>
                  <a:cubicBezTo>
                    <a:pt x="2949798" y="29334"/>
                    <a:pt x="2936564" y="19079"/>
                    <a:pt x="2923005" y="18988"/>
                  </a:cubicBezTo>
                  <a:close/>
                  <a:moveTo>
                    <a:pt x="3198762" y="1789456"/>
                  </a:moveTo>
                  <a:cubicBezTo>
                    <a:pt x="3172825" y="1789282"/>
                    <a:pt x="3162576" y="1821198"/>
                    <a:pt x="3178953" y="1836433"/>
                  </a:cubicBezTo>
                  <a:cubicBezTo>
                    <a:pt x="3199194" y="1855267"/>
                    <a:pt x="3226911" y="1838615"/>
                    <a:pt x="3226162" y="1817234"/>
                  </a:cubicBezTo>
                  <a:cubicBezTo>
                    <a:pt x="3225563" y="1799832"/>
                    <a:pt x="3212352" y="1789547"/>
                    <a:pt x="3198762" y="1789456"/>
                  </a:cubicBezTo>
                  <a:close/>
                  <a:moveTo>
                    <a:pt x="3201095" y="1435744"/>
                  </a:moveTo>
                  <a:cubicBezTo>
                    <a:pt x="3175219" y="1435570"/>
                    <a:pt x="3164864" y="1467441"/>
                    <a:pt x="3181279" y="1482721"/>
                  </a:cubicBezTo>
                  <a:cubicBezTo>
                    <a:pt x="3201512" y="1501548"/>
                    <a:pt x="3229222" y="1484949"/>
                    <a:pt x="3228495" y="1463515"/>
                  </a:cubicBezTo>
                  <a:cubicBezTo>
                    <a:pt x="3227889" y="1446090"/>
                    <a:pt x="3214655" y="1435828"/>
                    <a:pt x="3201095" y="1435744"/>
                  </a:cubicBezTo>
                  <a:close/>
                  <a:moveTo>
                    <a:pt x="3196429" y="2143168"/>
                  </a:moveTo>
                  <a:cubicBezTo>
                    <a:pt x="3170553" y="2142993"/>
                    <a:pt x="3160197" y="2174864"/>
                    <a:pt x="3176620" y="2190144"/>
                  </a:cubicBezTo>
                  <a:cubicBezTo>
                    <a:pt x="3196861" y="2208979"/>
                    <a:pt x="3224578" y="2192327"/>
                    <a:pt x="3223828" y="2170938"/>
                  </a:cubicBezTo>
                  <a:cubicBezTo>
                    <a:pt x="3223230" y="2153513"/>
                    <a:pt x="3209989" y="2143258"/>
                    <a:pt x="3196429" y="2143168"/>
                  </a:cubicBezTo>
                  <a:close/>
                  <a:moveTo>
                    <a:pt x="3194096" y="2496879"/>
                  </a:moveTo>
                  <a:cubicBezTo>
                    <a:pt x="3168227" y="2496705"/>
                    <a:pt x="3157864" y="2528576"/>
                    <a:pt x="3174287" y="2543856"/>
                  </a:cubicBezTo>
                  <a:cubicBezTo>
                    <a:pt x="3194505" y="2562675"/>
                    <a:pt x="3222230" y="2546107"/>
                    <a:pt x="3221495" y="2524657"/>
                  </a:cubicBezTo>
                  <a:cubicBezTo>
                    <a:pt x="3220897" y="2507225"/>
                    <a:pt x="3207648" y="2496970"/>
                    <a:pt x="3194096" y="2496879"/>
                  </a:cubicBezTo>
                  <a:close/>
                  <a:moveTo>
                    <a:pt x="3208095" y="374602"/>
                  </a:moveTo>
                  <a:cubicBezTo>
                    <a:pt x="3182218" y="374427"/>
                    <a:pt x="3171863" y="406299"/>
                    <a:pt x="3188286" y="421578"/>
                  </a:cubicBezTo>
                  <a:cubicBezTo>
                    <a:pt x="3208511" y="440405"/>
                    <a:pt x="3236244" y="423814"/>
                    <a:pt x="3235494" y="402372"/>
                  </a:cubicBezTo>
                  <a:cubicBezTo>
                    <a:pt x="3234896" y="384948"/>
                    <a:pt x="3221654" y="374693"/>
                    <a:pt x="3208095" y="374602"/>
                  </a:cubicBezTo>
                  <a:close/>
                  <a:moveTo>
                    <a:pt x="3203429" y="1082025"/>
                  </a:moveTo>
                  <a:cubicBezTo>
                    <a:pt x="3177559" y="1081851"/>
                    <a:pt x="3167197" y="1113729"/>
                    <a:pt x="3183620" y="1129002"/>
                  </a:cubicBezTo>
                  <a:cubicBezTo>
                    <a:pt x="3203837" y="1147821"/>
                    <a:pt x="3231562" y="1131253"/>
                    <a:pt x="3230828" y="1109803"/>
                  </a:cubicBezTo>
                  <a:cubicBezTo>
                    <a:pt x="3230229" y="1092371"/>
                    <a:pt x="3216988" y="1082116"/>
                    <a:pt x="3203429" y="1082025"/>
                  </a:cubicBezTo>
                  <a:close/>
                  <a:moveTo>
                    <a:pt x="3205762" y="728313"/>
                  </a:moveTo>
                  <a:cubicBezTo>
                    <a:pt x="3179839" y="728139"/>
                    <a:pt x="3169568" y="760040"/>
                    <a:pt x="3185945" y="775290"/>
                  </a:cubicBezTo>
                  <a:cubicBezTo>
                    <a:pt x="3206163" y="794109"/>
                    <a:pt x="3233888" y="777541"/>
                    <a:pt x="3233153" y="756084"/>
                  </a:cubicBezTo>
                  <a:cubicBezTo>
                    <a:pt x="3232563" y="738659"/>
                    <a:pt x="3219321" y="728404"/>
                    <a:pt x="3205762" y="728313"/>
                  </a:cubicBezTo>
                  <a:close/>
                  <a:moveTo>
                    <a:pt x="2918339" y="726419"/>
                  </a:moveTo>
                  <a:cubicBezTo>
                    <a:pt x="2892417" y="726244"/>
                    <a:pt x="2882145" y="758146"/>
                    <a:pt x="2898530" y="773395"/>
                  </a:cubicBezTo>
                  <a:cubicBezTo>
                    <a:pt x="2918771" y="792237"/>
                    <a:pt x="2946488" y="775593"/>
                    <a:pt x="2945738" y="754189"/>
                  </a:cubicBezTo>
                  <a:cubicBezTo>
                    <a:pt x="2945132" y="736764"/>
                    <a:pt x="2931891" y="726502"/>
                    <a:pt x="2918339" y="726419"/>
                  </a:cubicBezTo>
                  <a:close/>
                  <a:moveTo>
                    <a:pt x="3191763" y="2850591"/>
                  </a:moveTo>
                  <a:cubicBezTo>
                    <a:pt x="3165879" y="2850416"/>
                    <a:pt x="3155539" y="2882303"/>
                    <a:pt x="3171954" y="2897567"/>
                  </a:cubicBezTo>
                  <a:cubicBezTo>
                    <a:pt x="3192172" y="2916387"/>
                    <a:pt x="3219897" y="2899818"/>
                    <a:pt x="3219162" y="2878369"/>
                  </a:cubicBezTo>
                  <a:cubicBezTo>
                    <a:pt x="3218564" y="2860936"/>
                    <a:pt x="3205315" y="2850682"/>
                    <a:pt x="3191763" y="2850591"/>
                  </a:cubicBezTo>
                  <a:close/>
                  <a:moveTo>
                    <a:pt x="2916006" y="1080130"/>
                  </a:moveTo>
                  <a:cubicBezTo>
                    <a:pt x="2890129" y="1079956"/>
                    <a:pt x="2879781" y="1111835"/>
                    <a:pt x="2896197" y="1127107"/>
                  </a:cubicBezTo>
                  <a:cubicBezTo>
                    <a:pt x="2916415" y="1145926"/>
                    <a:pt x="2944140" y="1129358"/>
                    <a:pt x="2943405" y="1107901"/>
                  </a:cubicBezTo>
                  <a:cubicBezTo>
                    <a:pt x="2942799" y="1090476"/>
                    <a:pt x="2929558" y="1080221"/>
                    <a:pt x="2916006" y="1080130"/>
                  </a:cubicBezTo>
                  <a:close/>
                  <a:moveTo>
                    <a:pt x="2920672" y="372699"/>
                  </a:moveTo>
                  <a:cubicBezTo>
                    <a:pt x="2894795" y="372533"/>
                    <a:pt x="2884440" y="404396"/>
                    <a:pt x="2900855" y="419676"/>
                  </a:cubicBezTo>
                  <a:cubicBezTo>
                    <a:pt x="2921096" y="438511"/>
                    <a:pt x="2948813" y="421859"/>
                    <a:pt x="2948064" y="400470"/>
                  </a:cubicBezTo>
                  <a:cubicBezTo>
                    <a:pt x="2947473" y="383075"/>
                    <a:pt x="2934254" y="372790"/>
                    <a:pt x="2920672" y="372699"/>
                  </a:cubicBezTo>
                  <a:close/>
                  <a:moveTo>
                    <a:pt x="2913672" y="1433842"/>
                  </a:moveTo>
                  <a:cubicBezTo>
                    <a:pt x="2887811" y="1433668"/>
                    <a:pt x="2877433" y="1465539"/>
                    <a:pt x="2893856" y="1480818"/>
                  </a:cubicBezTo>
                  <a:cubicBezTo>
                    <a:pt x="2914089" y="1499646"/>
                    <a:pt x="2941799" y="1483047"/>
                    <a:pt x="2941072" y="1461620"/>
                  </a:cubicBezTo>
                  <a:cubicBezTo>
                    <a:pt x="2940458" y="1444157"/>
                    <a:pt x="2927111" y="1433933"/>
                    <a:pt x="2913672" y="1433842"/>
                  </a:cubicBezTo>
                  <a:close/>
                  <a:moveTo>
                    <a:pt x="3189422" y="3204310"/>
                  </a:moveTo>
                  <a:cubicBezTo>
                    <a:pt x="3163538" y="3204136"/>
                    <a:pt x="3153198" y="3236014"/>
                    <a:pt x="3169613" y="3251287"/>
                  </a:cubicBezTo>
                  <a:cubicBezTo>
                    <a:pt x="3189725" y="3270008"/>
                    <a:pt x="3217488" y="3253719"/>
                    <a:pt x="3216829" y="3232081"/>
                  </a:cubicBezTo>
                  <a:cubicBezTo>
                    <a:pt x="3216155" y="3214580"/>
                    <a:pt x="3202898" y="3204393"/>
                    <a:pt x="3189422" y="3204310"/>
                  </a:cubicBezTo>
                  <a:close/>
                  <a:moveTo>
                    <a:pt x="2348152" y="15191"/>
                  </a:moveTo>
                  <a:cubicBezTo>
                    <a:pt x="2322282" y="15016"/>
                    <a:pt x="2311912" y="46895"/>
                    <a:pt x="2328343" y="62167"/>
                  </a:cubicBezTo>
                  <a:cubicBezTo>
                    <a:pt x="2348561" y="80987"/>
                    <a:pt x="2376286" y="64418"/>
                    <a:pt x="2375551" y="42961"/>
                  </a:cubicBezTo>
                  <a:cubicBezTo>
                    <a:pt x="2374945" y="25536"/>
                    <a:pt x="2361703" y="15281"/>
                    <a:pt x="2348152" y="15191"/>
                  </a:cubicBezTo>
                  <a:close/>
                  <a:moveTo>
                    <a:pt x="2051381" y="1428150"/>
                  </a:moveTo>
                  <a:cubicBezTo>
                    <a:pt x="2025504" y="1427975"/>
                    <a:pt x="2015149" y="1459846"/>
                    <a:pt x="2031572" y="1475126"/>
                  </a:cubicBezTo>
                  <a:cubicBezTo>
                    <a:pt x="2051790" y="1493946"/>
                    <a:pt x="2079530" y="1477370"/>
                    <a:pt x="2078780" y="1455920"/>
                  </a:cubicBezTo>
                  <a:cubicBezTo>
                    <a:pt x="2078182" y="1438488"/>
                    <a:pt x="2064940" y="1428233"/>
                    <a:pt x="2051381" y="1428150"/>
                  </a:cubicBezTo>
                  <a:close/>
                  <a:moveTo>
                    <a:pt x="1773291" y="11393"/>
                  </a:moveTo>
                  <a:cubicBezTo>
                    <a:pt x="1747368" y="11219"/>
                    <a:pt x="1737097" y="43120"/>
                    <a:pt x="1753482" y="58370"/>
                  </a:cubicBezTo>
                  <a:cubicBezTo>
                    <a:pt x="1773722" y="77205"/>
                    <a:pt x="1801440" y="60553"/>
                    <a:pt x="1800690" y="39171"/>
                  </a:cubicBezTo>
                  <a:cubicBezTo>
                    <a:pt x="1800091" y="21739"/>
                    <a:pt x="1786850" y="11484"/>
                    <a:pt x="1773291" y="11393"/>
                  </a:cubicBezTo>
                  <a:close/>
                  <a:moveTo>
                    <a:pt x="2345819" y="368902"/>
                  </a:moveTo>
                  <a:cubicBezTo>
                    <a:pt x="2319927" y="368735"/>
                    <a:pt x="2309602" y="400614"/>
                    <a:pt x="2326009" y="415886"/>
                  </a:cubicBezTo>
                  <a:cubicBezTo>
                    <a:pt x="2346220" y="434706"/>
                    <a:pt x="2373952" y="418145"/>
                    <a:pt x="2373218" y="396680"/>
                  </a:cubicBezTo>
                  <a:cubicBezTo>
                    <a:pt x="2372612" y="379248"/>
                    <a:pt x="2359370" y="368993"/>
                    <a:pt x="2345819" y="368902"/>
                  </a:cubicBezTo>
                  <a:close/>
                  <a:moveTo>
                    <a:pt x="2046715" y="2135573"/>
                  </a:moveTo>
                  <a:cubicBezTo>
                    <a:pt x="2020845" y="2135399"/>
                    <a:pt x="2010475" y="2167270"/>
                    <a:pt x="2026906" y="2182550"/>
                  </a:cubicBezTo>
                  <a:cubicBezTo>
                    <a:pt x="2047124" y="2201369"/>
                    <a:pt x="2074849" y="2184801"/>
                    <a:pt x="2074114" y="2163344"/>
                  </a:cubicBezTo>
                  <a:cubicBezTo>
                    <a:pt x="2073515" y="2145919"/>
                    <a:pt x="2060274" y="2135664"/>
                    <a:pt x="2046715" y="2135573"/>
                  </a:cubicBezTo>
                  <a:close/>
                  <a:moveTo>
                    <a:pt x="2044382" y="2489285"/>
                  </a:moveTo>
                  <a:cubicBezTo>
                    <a:pt x="2018512" y="2489110"/>
                    <a:pt x="2008150" y="2520981"/>
                    <a:pt x="2024565" y="2536261"/>
                  </a:cubicBezTo>
                  <a:cubicBezTo>
                    <a:pt x="2044798" y="2555088"/>
                    <a:pt x="2072508" y="2538490"/>
                    <a:pt x="2071781" y="2517055"/>
                  </a:cubicBezTo>
                  <a:cubicBezTo>
                    <a:pt x="2071175" y="2499600"/>
                    <a:pt x="2057827" y="2489376"/>
                    <a:pt x="2044382" y="2489285"/>
                  </a:cubicBezTo>
                  <a:close/>
                  <a:moveTo>
                    <a:pt x="2039715" y="3196715"/>
                  </a:moveTo>
                  <a:cubicBezTo>
                    <a:pt x="2013839" y="3196541"/>
                    <a:pt x="2003483" y="3228412"/>
                    <a:pt x="2019906" y="3243692"/>
                  </a:cubicBezTo>
                  <a:cubicBezTo>
                    <a:pt x="2040132" y="3262519"/>
                    <a:pt x="2067864" y="3245905"/>
                    <a:pt x="2067114" y="3224486"/>
                  </a:cubicBezTo>
                  <a:cubicBezTo>
                    <a:pt x="2066516" y="3207061"/>
                    <a:pt x="2053275" y="3196806"/>
                    <a:pt x="2039715" y="3196715"/>
                  </a:cubicBezTo>
                  <a:close/>
                  <a:moveTo>
                    <a:pt x="1766291" y="1072536"/>
                  </a:moveTo>
                  <a:cubicBezTo>
                    <a:pt x="1740460" y="1072361"/>
                    <a:pt x="1730029" y="1104202"/>
                    <a:pt x="1746474" y="1119512"/>
                  </a:cubicBezTo>
                  <a:cubicBezTo>
                    <a:pt x="1766693" y="1138332"/>
                    <a:pt x="1794418" y="1121763"/>
                    <a:pt x="1793690" y="1100306"/>
                  </a:cubicBezTo>
                  <a:cubicBezTo>
                    <a:pt x="1793084" y="1082882"/>
                    <a:pt x="1779851" y="1072627"/>
                    <a:pt x="1766291" y="1072536"/>
                  </a:cubicBezTo>
                  <a:close/>
                  <a:moveTo>
                    <a:pt x="2042048" y="2842996"/>
                  </a:moveTo>
                  <a:cubicBezTo>
                    <a:pt x="2016172" y="2842822"/>
                    <a:pt x="2005817" y="2874693"/>
                    <a:pt x="2022239" y="2889973"/>
                  </a:cubicBezTo>
                  <a:cubicBezTo>
                    <a:pt x="2042465" y="2908800"/>
                    <a:pt x="2070198" y="2892186"/>
                    <a:pt x="2069448" y="2870767"/>
                  </a:cubicBezTo>
                  <a:cubicBezTo>
                    <a:pt x="2068849" y="2853372"/>
                    <a:pt x="2055638" y="2843087"/>
                    <a:pt x="2042048" y="2842996"/>
                  </a:cubicBezTo>
                  <a:close/>
                  <a:moveTo>
                    <a:pt x="1768624" y="718824"/>
                  </a:moveTo>
                  <a:cubicBezTo>
                    <a:pt x="1742748" y="718650"/>
                    <a:pt x="1732393" y="750528"/>
                    <a:pt x="1748815" y="765801"/>
                  </a:cubicBezTo>
                  <a:cubicBezTo>
                    <a:pt x="1769033" y="784620"/>
                    <a:pt x="1796758" y="768052"/>
                    <a:pt x="1796024" y="746602"/>
                  </a:cubicBezTo>
                  <a:cubicBezTo>
                    <a:pt x="1795425" y="729170"/>
                    <a:pt x="1782184" y="718908"/>
                    <a:pt x="1768624" y="718824"/>
                  </a:cubicBezTo>
                  <a:close/>
                  <a:moveTo>
                    <a:pt x="1754625" y="2841101"/>
                  </a:moveTo>
                  <a:cubicBezTo>
                    <a:pt x="1728756" y="2840927"/>
                    <a:pt x="1718386" y="2872798"/>
                    <a:pt x="1734809" y="2888078"/>
                  </a:cubicBezTo>
                  <a:cubicBezTo>
                    <a:pt x="1755027" y="2906897"/>
                    <a:pt x="1782767" y="2890329"/>
                    <a:pt x="1782017" y="2868872"/>
                  </a:cubicBezTo>
                  <a:cubicBezTo>
                    <a:pt x="1781419" y="2851447"/>
                    <a:pt x="1768177" y="2841193"/>
                    <a:pt x="1754625" y="2841101"/>
                  </a:cubicBezTo>
                  <a:close/>
                  <a:moveTo>
                    <a:pt x="1763958" y="1426247"/>
                  </a:moveTo>
                  <a:cubicBezTo>
                    <a:pt x="1738081" y="1426073"/>
                    <a:pt x="1727726" y="1457944"/>
                    <a:pt x="1744149" y="1473224"/>
                  </a:cubicBezTo>
                  <a:cubicBezTo>
                    <a:pt x="1764375" y="1492051"/>
                    <a:pt x="1792107" y="1475437"/>
                    <a:pt x="1791357" y="1454026"/>
                  </a:cubicBezTo>
                  <a:cubicBezTo>
                    <a:pt x="1790759" y="1436623"/>
                    <a:pt x="1777548" y="1426338"/>
                    <a:pt x="1763958" y="1426247"/>
                  </a:cubicBezTo>
                  <a:close/>
                  <a:moveTo>
                    <a:pt x="1752285" y="3194813"/>
                  </a:moveTo>
                  <a:cubicBezTo>
                    <a:pt x="1726408" y="3194639"/>
                    <a:pt x="1716053" y="3226510"/>
                    <a:pt x="1732476" y="3241790"/>
                  </a:cubicBezTo>
                  <a:cubicBezTo>
                    <a:pt x="1752701" y="3260617"/>
                    <a:pt x="1780434" y="3244003"/>
                    <a:pt x="1779684" y="3222591"/>
                  </a:cubicBezTo>
                  <a:cubicBezTo>
                    <a:pt x="1779086" y="3205189"/>
                    <a:pt x="1765874" y="3194904"/>
                    <a:pt x="1752285" y="3194813"/>
                  </a:cubicBezTo>
                  <a:close/>
                  <a:moveTo>
                    <a:pt x="1756958" y="2487390"/>
                  </a:moveTo>
                  <a:cubicBezTo>
                    <a:pt x="1731090" y="2487216"/>
                    <a:pt x="1720719" y="2519087"/>
                    <a:pt x="1737150" y="2534366"/>
                  </a:cubicBezTo>
                  <a:cubicBezTo>
                    <a:pt x="1757368" y="2553186"/>
                    <a:pt x="1785093" y="2536618"/>
                    <a:pt x="1784358" y="2515168"/>
                  </a:cubicBezTo>
                  <a:cubicBezTo>
                    <a:pt x="1783744" y="2497698"/>
                    <a:pt x="1770397" y="2487473"/>
                    <a:pt x="1756958" y="2487390"/>
                  </a:cubicBezTo>
                  <a:close/>
                  <a:moveTo>
                    <a:pt x="1761625" y="1779959"/>
                  </a:moveTo>
                  <a:cubicBezTo>
                    <a:pt x="1735748" y="1779785"/>
                    <a:pt x="1725393" y="1811656"/>
                    <a:pt x="1741816" y="1826936"/>
                  </a:cubicBezTo>
                  <a:cubicBezTo>
                    <a:pt x="1762034" y="1845755"/>
                    <a:pt x="1789774" y="1829179"/>
                    <a:pt x="1789024" y="1807737"/>
                  </a:cubicBezTo>
                  <a:cubicBezTo>
                    <a:pt x="1788418" y="1790305"/>
                    <a:pt x="1775177" y="1780050"/>
                    <a:pt x="1761625" y="1779959"/>
                  </a:cubicBezTo>
                  <a:close/>
                  <a:moveTo>
                    <a:pt x="1759292" y="2133678"/>
                  </a:moveTo>
                  <a:cubicBezTo>
                    <a:pt x="1733370" y="2133504"/>
                    <a:pt x="1723098" y="2165405"/>
                    <a:pt x="1739483" y="2180655"/>
                  </a:cubicBezTo>
                  <a:cubicBezTo>
                    <a:pt x="1759701" y="2199474"/>
                    <a:pt x="1787426" y="2182906"/>
                    <a:pt x="1786691" y="2161449"/>
                  </a:cubicBezTo>
                  <a:cubicBezTo>
                    <a:pt x="1786085" y="2144016"/>
                    <a:pt x="1772844" y="2133762"/>
                    <a:pt x="1759292" y="2133678"/>
                  </a:cubicBezTo>
                  <a:close/>
                  <a:moveTo>
                    <a:pt x="1770957" y="365105"/>
                  </a:moveTo>
                  <a:cubicBezTo>
                    <a:pt x="1745088" y="364931"/>
                    <a:pt x="1734726" y="396802"/>
                    <a:pt x="1751141" y="412082"/>
                  </a:cubicBezTo>
                  <a:cubicBezTo>
                    <a:pt x="1771366" y="430901"/>
                    <a:pt x="1799099" y="414317"/>
                    <a:pt x="1798349" y="392883"/>
                  </a:cubicBezTo>
                  <a:cubicBezTo>
                    <a:pt x="1797758" y="375451"/>
                    <a:pt x="1784517" y="365196"/>
                    <a:pt x="1770957" y="365105"/>
                  </a:cubicBezTo>
                  <a:close/>
                  <a:moveTo>
                    <a:pt x="2336478" y="1783756"/>
                  </a:moveTo>
                  <a:cubicBezTo>
                    <a:pt x="2310609" y="1783582"/>
                    <a:pt x="2300239" y="1815453"/>
                    <a:pt x="2316669" y="1830733"/>
                  </a:cubicBezTo>
                  <a:cubicBezTo>
                    <a:pt x="2336887" y="1849552"/>
                    <a:pt x="2364612" y="1832984"/>
                    <a:pt x="2363878" y="1811527"/>
                  </a:cubicBezTo>
                  <a:cubicBezTo>
                    <a:pt x="2363279" y="1794102"/>
                    <a:pt x="2350038" y="1783847"/>
                    <a:pt x="2336478" y="1783756"/>
                  </a:cubicBezTo>
                  <a:close/>
                  <a:moveTo>
                    <a:pt x="2334145" y="2137468"/>
                  </a:moveTo>
                  <a:cubicBezTo>
                    <a:pt x="2308276" y="2137294"/>
                    <a:pt x="2297913" y="2169165"/>
                    <a:pt x="2314329" y="2184444"/>
                  </a:cubicBezTo>
                  <a:cubicBezTo>
                    <a:pt x="2334562" y="2203272"/>
                    <a:pt x="2362272" y="2186673"/>
                    <a:pt x="2361544" y="2165246"/>
                  </a:cubicBezTo>
                  <a:cubicBezTo>
                    <a:pt x="2360939" y="2147783"/>
                    <a:pt x="2347591" y="2137559"/>
                    <a:pt x="2334145" y="2137468"/>
                  </a:cubicBezTo>
                  <a:close/>
                  <a:moveTo>
                    <a:pt x="2329479" y="2844899"/>
                  </a:moveTo>
                  <a:cubicBezTo>
                    <a:pt x="2303557" y="2844724"/>
                    <a:pt x="2293285" y="2876626"/>
                    <a:pt x="2309670" y="2891875"/>
                  </a:cubicBezTo>
                  <a:cubicBezTo>
                    <a:pt x="2329911" y="2910710"/>
                    <a:pt x="2357628" y="2894058"/>
                    <a:pt x="2356878" y="2872669"/>
                  </a:cubicBezTo>
                  <a:cubicBezTo>
                    <a:pt x="2356272" y="2855244"/>
                    <a:pt x="2343031" y="2844990"/>
                    <a:pt x="2329479" y="2844899"/>
                  </a:cubicBezTo>
                  <a:close/>
                  <a:moveTo>
                    <a:pt x="2331812" y="2491187"/>
                  </a:moveTo>
                  <a:cubicBezTo>
                    <a:pt x="2305935" y="2491013"/>
                    <a:pt x="2295580" y="2522884"/>
                    <a:pt x="2311996" y="2538164"/>
                  </a:cubicBezTo>
                  <a:cubicBezTo>
                    <a:pt x="2332221" y="2556991"/>
                    <a:pt x="2359954" y="2540377"/>
                    <a:pt x="2359204" y="2518965"/>
                  </a:cubicBezTo>
                  <a:cubicBezTo>
                    <a:pt x="2358605" y="2501533"/>
                    <a:pt x="2345371" y="2491278"/>
                    <a:pt x="2331812" y="2491187"/>
                  </a:cubicBezTo>
                  <a:close/>
                  <a:moveTo>
                    <a:pt x="2343478" y="722621"/>
                  </a:moveTo>
                  <a:cubicBezTo>
                    <a:pt x="2317639" y="722447"/>
                    <a:pt x="2307223" y="754295"/>
                    <a:pt x="2323669" y="769598"/>
                  </a:cubicBezTo>
                  <a:cubicBezTo>
                    <a:pt x="2343781" y="788319"/>
                    <a:pt x="2371619" y="771963"/>
                    <a:pt x="2370885" y="750400"/>
                  </a:cubicBezTo>
                  <a:cubicBezTo>
                    <a:pt x="2370279" y="732960"/>
                    <a:pt x="2357037" y="722705"/>
                    <a:pt x="2343478" y="722621"/>
                  </a:cubicBezTo>
                  <a:close/>
                  <a:moveTo>
                    <a:pt x="2049048" y="1781861"/>
                  </a:moveTo>
                  <a:cubicBezTo>
                    <a:pt x="2023126" y="1781687"/>
                    <a:pt x="2012854" y="1813588"/>
                    <a:pt x="2029239" y="1828838"/>
                  </a:cubicBezTo>
                  <a:cubicBezTo>
                    <a:pt x="2049457" y="1847657"/>
                    <a:pt x="2077182" y="1831089"/>
                    <a:pt x="2076447" y="1809632"/>
                  </a:cubicBezTo>
                  <a:cubicBezTo>
                    <a:pt x="2075849" y="1792207"/>
                    <a:pt x="2062607" y="1781952"/>
                    <a:pt x="2049048" y="1781861"/>
                  </a:cubicBezTo>
                  <a:close/>
                  <a:moveTo>
                    <a:pt x="2338811" y="1430045"/>
                  </a:moveTo>
                  <a:cubicBezTo>
                    <a:pt x="2312874" y="1429870"/>
                    <a:pt x="2302625" y="1461787"/>
                    <a:pt x="2318995" y="1477021"/>
                  </a:cubicBezTo>
                  <a:cubicBezTo>
                    <a:pt x="2339213" y="1495841"/>
                    <a:pt x="2366938" y="1479272"/>
                    <a:pt x="2366203" y="1457823"/>
                  </a:cubicBezTo>
                  <a:cubicBezTo>
                    <a:pt x="2365612" y="1440390"/>
                    <a:pt x="2352371" y="1430136"/>
                    <a:pt x="2338811" y="1430045"/>
                  </a:cubicBezTo>
                  <a:close/>
                  <a:moveTo>
                    <a:pt x="2341145" y="1076333"/>
                  </a:moveTo>
                  <a:cubicBezTo>
                    <a:pt x="2315223" y="1076159"/>
                    <a:pt x="2304951" y="1108060"/>
                    <a:pt x="2321336" y="1123310"/>
                  </a:cubicBezTo>
                  <a:cubicBezTo>
                    <a:pt x="2341576" y="1142144"/>
                    <a:pt x="2369294" y="1125492"/>
                    <a:pt x="2368544" y="1104104"/>
                  </a:cubicBezTo>
                  <a:cubicBezTo>
                    <a:pt x="2367945" y="1086679"/>
                    <a:pt x="2354704" y="1076424"/>
                    <a:pt x="2341145" y="1076333"/>
                  </a:cubicBezTo>
                  <a:close/>
                  <a:moveTo>
                    <a:pt x="2053722" y="1074431"/>
                  </a:moveTo>
                  <a:cubicBezTo>
                    <a:pt x="2027845" y="1074256"/>
                    <a:pt x="2017490" y="1106127"/>
                    <a:pt x="2033905" y="1121407"/>
                  </a:cubicBezTo>
                  <a:cubicBezTo>
                    <a:pt x="2054017" y="1140128"/>
                    <a:pt x="2081856" y="1123772"/>
                    <a:pt x="2081121" y="1102209"/>
                  </a:cubicBezTo>
                  <a:cubicBezTo>
                    <a:pt x="2080515" y="1084776"/>
                    <a:pt x="2067281" y="1074521"/>
                    <a:pt x="2053722" y="1074431"/>
                  </a:cubicBezTo>
                  <a:close/>
                  <a:moveTo>
                    <a:pt x="2327146" y="3198610"/>
                  </a:moveTo>
                  <a:cubicBezTo>
                    <a:pt x="2301277" y="3198436"/>
                    <a:pt x="2290914" y="3230307"/>
                    <a:pt x="2307337" y="3245587"/>
                  </a:cubicBezTo>
                  <a:cubicBezTo>
                    <a:pt x="2327562" y="3264414"/>
                    <a:pt x="2355295" y="3247823"/>
                    <a:pt x="2354545" y="3226389"/>
                  </a:cubicBezTo>
                  <a:cubicBezTo>
                    <a:pt x="2353939" y="3208956"/>
                    <a:pt x="2340698" y="3198701"/>
                    <a:pt x="2327146" y="3198610"/>
                  </a:cubicBezTo>
                  <a:close/>
                  <a:moveTo>
                    <a:pt x="2056055" y="720719"/>
                  </a:moveTo>
                  <a:cubicBezTo>
                    <a:pt x="2030216" y="720545"/>
                    <a:pt x="2019793" y="752393"/>
                    <a:pt x="2036238" y="767696"/>
                  </a:cubicBezTo>
                  <a:cubicBezTo>
                    <a:pt x="2056471" y="786538"/>
                    <a:pt x="2084181" y="769894"/>
                    <a:pt x="2083446" y="748490"/>
                  </a:cubicBezTo>
                  <a:cubicBezTo>
                    <a:pt x="2082848" y="731027"/>
                    <a:pt x="2069584" y="720810"/>
                    <a:pt x="2056055" y="720719"/>
                  </a:cubicBezTo>
                  <a:close/>
                  <a:moveTo>
                    <a:pt x="1485868" y="9498"/>
                  </a:moveTo>
                  <a:cubicBezTo>
                    <a:pt x="1459946" y="9324"/>
                    <a:pt x="1449674" y="41225"/>
                    <a:pt x="1466059" y="56475"/>
                  </a:cubicBezTo>
                  <a:cubicBezTo>
                    <a:pt x="1486299" y="75310"/>
                    <a:pt x="1514017" y="58658"/>
                    <a:pt x="1513267" y="37269"/>
                  </a:cubicBezTo>
                  <a:cubicBezTo>
                    <a:pt x="1512661" y="19867"/>
                    <a:pt x="1499450" y="9582"/>
                    <a:pt x="1485868" y="9498"/>
                  </a:cubicBezTo>
                  <a:close/>
                  <a:moveTo>
                    <a:pt x="2060721" y="13296"/>
                  </a:moveTo>
                  <a:cubicBezTo>
                    <a:pt x="2034799" y="13121"/>
                    <a:pt x="2024527" y="45023"/>
                    <a:pt x="2040912" y="60272"/>
                  </a:cubicBezTo>
                  <a:cubicBezTo>
                    <a:pt x="2061138" y="79099"/>
                    <a:pt x="2088870" y="62508"/>
                    <a:pt x="2088120" y="41066"/>
                  </a:cubicBezTo>
                  <a:cubicBezTo>
                    <a:pt x="2087522" y="23641"/>
                    <a:pt x="2074281" y="13379"/>
                    <a:pt x="2060721" y="13296"/>
                  </a:cubicBezTo>
                  <a:close/>
                  <a:moveTo>
                    <a:pt x="2058388" y="367007"/>
                  </a:moveTo>
                  <a:cubicBezTo>
                    <a:pt x="2032534" y="366841"/>
                    <a:pt x="2022141" y="398696"/>
                    <a:pt x="2038579" y="413992"/>
                  </a:cubicBezTo>
                  <a:cubicBezTo>
                    <a:pt x="2058797" y="432811"/>
                    <a:pt x="2086522" y="416243"/>
                    <a:pt x="2085787" y="394786"/>
                  </a:cubicBezTo>
                  <a:cubicBezTo>
                    <a:pt x="2085189" y="377353"/>
                    <a:pt x="2071940" y="367098"/>
                    <a:pt x="2058388" y="3670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07" name="Google Shape;130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881">
            <a:off x="2140540" y="1620072"/>
            <a:ext cx="1867268" cy="18948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8" name="Google Shape;1308;p15"/>
          <p:cNvGrpSpPr/>
          <p:nvPr/>
        </p:nvGrpSpPr>
        <p:grpSpPr>
          <a:xfrm rot="109327">
            <a:off x="2195183" y="1620655"/>
            <a:ext cx="1869250" cy="1895015"/>
            <a:chOff x="4389587" y="3240140"/>
            <a:chExt cx="3738105" cy="3789653"/>
          </a:xfrm>
        </p:grpSpPr>
        <p:sp>
          <p:nvSpPr>
            <p:cNvPr id="1309" name="Google Shape;1309;p15"/>
            <p:cNvSpPr/>
            <p:nvPr/>
          </p:nvSpPr>
          <p:spPr>
            <a:xfrm>
              <a:off x="4389587" y="3240140"/>
              <a:ext cx="3738105" cy="3789653"/>
            </a:xfrm>
            <a:custGeom>
              <a:rect b="b" l="l" r="r" t="t"/>
              <a:pathLst>
                <a:path extrusionOk="0" h="3789653" w="3738105">
                  <a:moveTo>
                    <a:pt x="1" y="61820"/>
                  </a:moveTo>
                  <a:cubicBezTo>
                    <a:pt x="-188" y="27281"/>
                    <a:pt x="28082" y="-633"/>
                    <a:pt x="62594" y="11"/>
                  </a:cubicBezTo>
                  <a:cubicBezTo>
                    <a:pt x="3798365" y="69839"/>
                    <a:pt x="3734749" y="4301"/>
                    <a:pt x="3735348" y="111571"/>
                  </a:cubicBezTo>
                  <a:cubicBezTo>
                    <a:pt x="3736211" y="267743"/>
                    <a:pt x="3738105" y="3727360"/>
                    <a:pt x="3738105" y="3726853"/>
                  </a:cubicBezTo>
                  <a:cubicBezTo>
                    <a:pt x="3738294" y="3761073"/>
                    <a:pt x="3710524" y="3788859"/>
                    <a:pt x="3676322" y="3788669"/>
                  </a:cubicBezTo>
                  <a:cubicBezTo>
                    <a:pt x="-57487" y="3768069"/>
                    <a:pt x="3357" y="3833183"/>
                    <a:pt x="2758" y="3724791"/>
                  </a:cubicBezTo>
                  <a:cubicBezTo>
                    <a:pt x="1887" y="3566436"/>
                    <a:pt x="1" y="61320"/>
                    <a:pt x="1" y="61820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15"/>
            <p:cNvSpPr/>
            <p:nvPr/>
          </p:nvSpPr>
          <p:spPr>
            <a:xfrm>
              <a:off x="4647991" y="3544937"/>
              <a:ext cx="3237785" cy="3259487"/>
            </a:xfrm>
            <a:custGeom>
              <a:rect b="b" l="l" r="r" t="t"/>
              <a:pathLst>
                <a:path extrusionOk="0" h="3259487" w="3237785">
                  <a:moveTo>
                    <a:pt x="936073" y="387191"/>
                  </a:moveTo>
                  <a:cubicBezTo>
                    <a:pt x="936823" y="408640"/>
                    <a:pt x="909083" y="425209"/>
                    <a:pt x="888864" y="406389"/>
                  </a:cubicBezTo>
                  <a:cubicBezTo>
                    <a:pt x="872495" y="391147"/>
                    <a:pt x="882736" y="359239"/>
                    <a:pt x="908681" y="359413"/>
                  </a:cubicBezTo>
                  <a:cubicBezTo>
                    <a:pt x="922233" y="359504"/>
                    <a:pt x="935474" y="369759"/>
                    <a:pt x="936073" y="387191"/>
                  </a:cubicBezTo>
                  <a:close/>
                  <a:moveTo>
                    <a:pt x="911007" y="5701"/>
                  </a:moveTo>
                  <a:cubicBezTo>
                    <a:pt x="885115" y="5527"/>
                    <a:pt x="874790" y="37413"/>
                    <a:pt x="891190" y="52678"/>
                  </a:cubicBezTo>
                  <a:cubicBezTo>
                    <a:pt x="911423" y="71505"/>
                    <a:pt x="939133" y="54906"/>
                    <a:pt x="938406" y="33472"/>
                  </a:cubicBezTo>
                  <a:cubicBezTo>
                    <a:pt x="937800" y="16047"/>
                    <a:pt x="924566" y="5785"/>
                    <a:pt x="911007" y="5701"/>
                  </a:cubicBezTo>
                  <a:close/>
                  <a:moveTo>
                    <a:pt x="906340" y="713124"/>
                  </a:moveTo>
                  <a:cubicBezTo>
                    <a:pt x="880471" y="712958"/>
                    <a:pt x="870109" y="744821"/>
                    <a:pt x="886531" y="760109"/>
                  </a:cubicBezTo>
                  <a:cubicBezTo>
                    <a:pt x="906757" y="778936"/>
                    <a:pt x="934490" y="762322"/>
                    <a:pt x="933740" y="740910"/>
                  </a:cubicBezTo>
                  <a:cubicBezTo>
                    <a:pt x="933141" y="723501"/>
                    <a:pt x="919930" y="713215"/>
                    <a:pt x="906340" y="713124"/>
                  </a:cubicBezTo>
                  <a:close/>
                  <a:moveTo>
                    <a:pt x="904007" y="1066836"/>
                  </a:moveTo>
                  <a:cubicBezTo>
                    <a:pt x="878123" y="1066662"/>
                    <a:pt x="867783" y="1098540"/>
                    <a:pt x="884191" y="1113813"/>
                  </a:cubicBezTo>
                  <a:cubicBezTo>
                    <a:pt x="904416" y="1132640"/>
                    <a:pt x="932149" y="1116049"/>
                    <a:pt x="931399" y="1094614"/>
                  </a:cubicBezTo>
                  <a:cubicBezTo>
                    <a:pt x="930808" y="1077182"/>
                    <a:pt x="917567" y="1066927"/>
                    <a:pt x="904007" y="1066836"/>
                  </a:cubicBezTo>
                  <a:close/>
                  <a:moveTo>
                    <a:pt x="1177431" y="3191016"/>
                  </a:moveTo>
                  <a:cubicBezTo>
                    <a:pt x="1151593" y="3190842"/>
                    <a:pt x="1141177" y="3222697"/>
                    <a:pt x="1157615" y="3237993"/>
                  </a:cubicBezTo>
                  <a:cubicBezTo>
                    <a:pt x="1177848" y="3256819"/>
                    <a:pt x="1205558" y="3240221"/>
                    <a:pt x="1204830" y="3218787"/>
                  </a:cubicBezTo>
                  <a:cubicBezTo>
                    <a:pt x="1204224" y="3201362"/>
                    <a:pt x="1190991" y="3191107"/>
                    <a:pt x="1177431" y="3191016"/>
                  </a:cubicBezTo>
                  <a:close/>
                  <a:moveTo>
                    <a:pt x="1182098" y="2483593"/>
                  </a:moveTo>
                  <a:cubicBezTo>
                    <a:pt x="1156221" y="2483418"/>
                    <a:pt x="1145866" y="2515289"/>
                    <a:pt x="1162289" y="2530569"/>
                  </a:cubicBezTo>
                  <a:cubicBezTo>
                    <a:pt x="1182507" y="2549389"/>
                    <a:pt x="1210232" y="2532820"/>
                    <a:pt x="1209497" y="2511371"/>
                  </a:cubicBezTo>
                  <a:cubicBezTo>
                    <a:pt x="1208898" y="2493938"/>
                    <a:pt x="1195657" y="2483684"/>
                    <a:pt x="1182098" y="2483593"/>
                  </a:cubicBezTo>
                  <a:close/>
                  <a:moveTo>
                    <a:pt x="1179764" y="2837304"/>
                  </a:moveTo>
                  <a:cubicBezTo>
                    <a:pt x="1153895" y="2837130"/>
                    <a:pt x="1143533" y="2869001"/>
                    <a:pt x="1159955" y="2884281"/>
                  </a:cubicBezTo>
                  <a:cubicBezTo>
                    <a:pt x="1180174" y="2903100"/>
                    <a:pt x="1207898" y="2886532"/>
                    <a:pt x="1207164" y="2865075"/>
                  </a:cubicBezTo>
                  <a:cubicBezTo>
                    <a:pt x="1206565" y="2847650"/>
                    <a:pt x="1193324" y="2837395"/>
                    <a:pt x="1179764" y="2837304"/>
                  </a:cubicBezTo>
                  <a:close/>
                  <a:moveTo>
                    <a:pt x="897008" y="2127979"/>
                  </a:moveTo>
                  <a:cubicBezTo>
                    <a:pt x="871131" y="2127804"/>
                    <a:pt x="860776" y="2159675"/>
                    <a:pt x="877199" y="2174955"/>
                  </a:cubicBezTo>
                  <a:cubicBezTo>
                    <a:pt x="897311" y="2193676"/>
                    <a:pt x="925149" y="2177320"/>
                    <a:pt x="924415" y="2155757"/>
                  </a:cubicBezTo>
                  <a:cubicBezTo>
                    <a:pt x="923801" y="2138317"/>
                    <a:pt x="910567" y="2128070"/>
                    <a:pt x="897008" y="2127979"/>
                  </a:cubicBezTo>
                  <a:close/>
                  <a:moveTo>
                    <a:pt x="890001" y="3189121"/>
                  </a:moveTo>
                  <a:cubicBezTo>
                    <a:pt x="864132" y="3188947"/>
                    <a:pt x="853769" y="3220825"/>
                    <a:pt x="870192" y="3236098"/>
                  </a:cubicBezTo>
                  <a:cubicBezTo>
                    <a:pt x="890410" y="3254917"/>
                    <a:pt x="918135" y="3238349"/>
                    <a:pt x="917400" y="3216892"/>
                  </a:cubicBezTo>
                  <a:cubicBezTo>
                    <a:pt x="916802" y="3199467"/>
                    <a:pt x="903560" y="3189212"/>
                    <a:pt x="890001" y="3189121"/>
                  </a:cubicBezTo>
                  <a:close/>
                  <a:moveTo>
                    <a:pt x="892334" y="2835402"/>
                  </a:moveTo>
                  <a:cubicBezTo>
                    <a:pt x="866457" y="2835227"/>
                    <a:pt x="856102" y="2867099"/>
                    <a:pt x="872525" y="2882378"/>
                  </a:cubicBezTo>
                  <a:cubicBezTo>
                    <a:pt x="892743" y="2901198"/>
                    <a:pt x="920468" y="2884629"/>
                    <a:pt x="919733" y="2863180"/>
                  </a:cubicBezTo>
                  <a:cubicBezTo>
                    <a:pt x="919135" y="2845755"/>
                    <a:pt x="905893" y="2835493"/>
                    <a:pt x="892334" y="2835402"/>
                  </a:cubicBezTo>
                  <a:close/>
                  <a:moveTo>
                    <a:pt x="621251" y="357510"/>
                  </a:moveTo>
                  <a:cubicBezTo>
                    <a:pt x="595404" y="357336"/>
                    <a:pt x="585004" y="389192"/>
                    <a:pt x="601434" y="404487"/>
                  </a:cubicBezTo>
                  <a:cubicBezTo>
                    <a:pt x="621667" y="423314"/>
                    <a:pt x="649377" y="406715"/>
                    <a:pt x="648650" y="385281"/>
                  </a:cubicBezTo>
                  <a:cubicBezTo>
                    <a:pt x="648044" y="367856"/>
                    <a:pt x="634802" y="357601"/>
                    <a:pt x="621251" y="357510"/>
                  </a:cubicBezTo>
                  <a:close/>
                  <a:moveTo>
                    <a:pt x="1184431" y="2129881"/>
                  </a:moveTo>
                  <a:cubicBezTo>
                    <a:pt x="1158554" y="2129707"/>
                    <a:pt x="1148207" y="2161585"/>
                    <a:pt x="1164622" y="2176858"/>
                  </a:cubicBezTo>
                  <a:cubicBezTo>
                    <a:pt x="1184862" y="2195692"/>
                    <a:pt x="1212580" y="2179041"/>
                    <a:pt x="1211830" y="2157652"/>
                  </a:cubicBezTo>
                  <a:cubicBezTo>
                    <a:pt x="1211231" y="2140227"/>
                    <a:pt x="1197990" y="2129964"/>
                    <a:pt x="1184431" y="2129881"/>
                  </a:cubicBezTo>
                  <a:close/>
                  <a:moveTo>
                    <a:pt x="899341" y="1774267"/>
                  </a:moveTo>
                  <a:cubicBezTo>
                    <a:pt x="873479" y="1774093"/>
                    <a:pt x="863101" y="1805964"/>
                    <a:pt x="879532" y="1821244"/>
                  </a:cubicBezTo>
                  <a:cubicBezTo>
                    <a:pt x="899765" y="1840086"/>
                    <a:pt x="927475" y="1823442"/>
                    <a:pt x="926740" y="1802038"/>
                  </a:cubicBezTo>
                  <a:cubicBezTo>
                    <a:pt x="926142" y="1784613"/>
                    <a:pt x="912900" y="1774358"/>
                    <a:pt x="899341" y="1774267"/>
                  </a:cubicBezTo>
                  <a:close/>
                  <a:moveTo>
                    <a:pt x="894675" y="2481690"/>
                  </a:moveTo>
                  <a:cubicBezTo>
                    <a:pt x="868798" y="2481516"/>
                    <a:pt x="858443" y="2513387"/>
                    <a:pt x="874866" y="2528667"/>
                  </a:cubicBezTo>
                  <a:cubicBezTo>
                    <a:pt x="895106" y="2547501"/>
                    <a:pt x="922824" y="2530850"/>
                    <a:pt x="922074" y="2509461"/>
                  </a:cubicBezTo>
                  <a:cubicBezTo>
                    <a:pt x="921468" y="2492036"/>
                    <a:pt x="908227" y="2481781"/>
                    <a:pt x="894675" y="2481690"/>
                  </a:cubicBezTo>
                  <a:close/>
                  <a:moveTo>
                    <a:pt x="901674" y="1420555"/>
                  </a:moveTo>
                  <a:cubicBezTo>
                    <a:pt x="875805" y="1420381"/>
                    <a:pt x="865442" y="1452260"/>
                    <a:pt x="881865" y="1467532"/>
                  </a:cubicBezTo>
                  <a:cubicBezTo>
                    <a:pt x="902083" y="1486351"/>
                    <a:pt x="929808" y="1469783"/>
                    <a:pt x="929073" y="1448326"/>
                  </a:cubicBezTo>
                  <a:cubicBezTo>
                    <a:pt x="928475" y="1430894"/>
                    <a:pt x="915234" y="1420639"/>
                    <a:pt x="901674" y="1420555"/>
                  </a:cubicBezTo>
                  <a:close/>
                  <a:moveTo>
                    <a:pt x="623584" y="3799"/>
                  </a:moveTo>
                  <a:cubicBezTo>
                    <a:pt x="597715" y="3624"/>
                    <a:pt x="587344" y="35496"/>
                    <a:pt x="603775" y="50775"/>
                  </a:cubicBezTo>
                  <a:cubicBezTo>
                    <a:pt x="623864" y="69474"/>
                    <a:pt x="651725" y="53163"/>
                    <a:pt x="650983" y="31577"/>
                  </a:cubicBezTo>
                  <a:cubicBezTo>
                    <a:pt x="650377" y="14145"/>
                    <a:pt x="637136" y="3890"/>
                    <a:pt x="623584" y="3799"/>
                  </a:cubicBezTo>
                  <a:close/>
                  <a:moveTo>
                    <a:pt x="1471861" y="2131776"/>
                  </a:moveTo>
                  <a:cubicBezTo>
                    <a:pt x="1445985" y="2131602"/>
                    <a:pt x="1435629" y="2163472"/>
                    <a:pt x="1452045" y="2178753"/>
                  </a:cubicBezTo>
                  <a:cubicBezTo>
                    <a:pt x="1472263" y="2197572"/>
                    <a:pt x="1500003" y="2180996"/>
                    <a:pt x="1499253" y="2159554"/>
                  </a:cubicBezTo>
                  <a:cubicBezTo>
                    <a:pt x="1498662" y="2142122"/>
                    <a:pt x="1485421" y="2131867"/>
                    <a:pt x="1471861" y="2131776"/>
                  </a:cubicBezTo>
                  <a:close/>
                  <a:moveTo>
                    <a:pt x="1467195" y="2839199"/>
                  </a:moveTo>
                  <a:cubicBezTo>
                    <a:pt x="1441356" y="2839025"/>
                    <a:pt x="1430940" y="2870881"/>
                    <a:pt x="1447378" y="2886176"/>
                  </a:cubicBezTo>
                  <a:cubicBezTo>
                    <a:pt x="1467612" y="2905003"/>
                    <a:pt x="1495321" y="2888404"/>
                    <a:pt x="1494594" y="2866977"/>
                  </a:cubicBezTo>
                  <a:cubicBezTo>
                    <a:pt x="1493988" y="2849545"/>
                    <a:pt x="1480754" y="2839290"/>
                    <a:pt x="1467195" y="2839199"/>
                  </a:cubicBezTo>
                  <a:close/>
                  <a:moveTo>
                    <a:pt x="1474194" y="1778064"/>
                  </a:moveTo>
                  <a:cubicBezTo>
                    <a:pt x="1448318" y="1777890"/>
                    <a:pt x="1437970" y="1809768"/>
                    <a:pt x="1454385" y="1825041"/>
                  </a:cubicBezTo>
                  <a:cubicBezTo>
                    <a:pt x="1474626" y="1843875"/>
                    <a:pt x="1502344" y="1827224"/>
                    <a:pt x="1501594" y="1805842"/>
                  </a:cubicBezTo>
                  <a:cubicBezTo>
                    <a:pt x="1500995" y="1788410"/>
                    <a:pt x="1487754" y="1778155"/>
                    <a:pt x="1474194" y="1778064"/>
                  </a:cubicBezTo>
                  <a:close/>
                  <a:moveTo>
                    <a:pt x="1469528" y="2485488"/>
                  </a:moveTo>
                  <a:cubicBezTo>
                    <a:pt x="1443659" y="2485313"/>
                    <a:pt x="1433296" y="2517184"/>
                    <a:pt x="1449719" y="2532464"/>
                  </a:cubicBezTo>
                  <a:cubicBezTo>
                    <a:pt x="1469937" y="2551284"/>
                    <a:pt x="1497662" y="2534715"/>
                    <a:pt x="1496927" y="2513258"/>
                  </a:cubicBezTo>
                  <a:cubicBezTo>
                    <a:pt x="1496329" y="2495833"/>
                    <a:pt x="1483088" y="2485578"/>
                    <a:pt x="1469528" y="2485488"/>
                  </a:cubicBezTo>
                  <a:close/>
                  <a:moveTo>
                    <a:pt x="1483527" y="363210"/>
                  </a:moveTo>
                  <a:cubicBezTo>
                    <a:pt x="1457605" y="363036"/>
                    <a:pt x="1447333" y="394937"/>
                    <a:pt x="1463718" y="410187"/>
                  </a:cubicBezTo>
                  <a:cubicBezTo>
                    <a:pt x="1483944" y="429014"/>
                    <a:pt x="1511676" y="412400"/>
                    <a:pt x="1510926" y="390981"/>
                  </a:cubicBezTo>
                  <a:cubicBezTo>
                    <a:pt x="1510328" y="373556"/>
                    <a:pt x="1497086" y="363301"/>
                    <a:pt x="1483527" y="363210"/>
                  </a:cubicBezTo>
                  <a:close/>
                  <a:moveTo>
                    <a:pt x="1478861" y="1070633"/>
                  </a:moveTo>
                  <a:cubicBezTo>
                    <a:pt x="1452969" y="1070459"/>
                    <a:pt x="1442636" y="1102345"/>
                    <a:pt x="1459052" y="1117610"/>
                  </a:cubicBezTo>
                  <a:cubicBezTo>
                    <a:pt x="1479270" y="1136429"/>
                    <a:pt x="1506995" y="1119861"/>
                    <a:pt x="1506260" y="1098412"/>
                  </a:cubicBezTo>
                  <a:cubicBezTo>
                    <a:pt x="1505661" y="1080979"/>
                    <a:pt x="1492420" y="1070724"/>
                    <a:pt x="1478861" y="1070633"/>
                  </a:cubicBezTo>
                  <a:close/>
                  <a:moveTo>
                    <a:pt x="1476527" y="1424353"/>
                  </a:moveTo>
                  <a:cubicBezTo>
                    <a:pt x="1450696" y="1424178"/>
                    <a:pt x="1440265" y="1456019"/>
                    <a:pt x="1456711" y="1471329"/>
                  </a:cubicBezTo>
                  <a:cubicBezTo>
                    <a:pt x="1476823" y="1490050"/>
                    <a:pt x="1504662" y="1473694"/>
                    <a:pt x="1503927" y="1452123"/>
                  </a:cubicBezTo>
                  <a:cubicBezTo>
                    <a:pt x="1503321" y="1434660"/>
                    <a:pt x="1489973" y="1424436"/>
                    <a:pt x="1476527" y="1424353"/>
                  </a:cubicBezTo>
                  <a:close/>
                  <a:moveTo>
                    <a:pt x="1198437" y="7596"/>
                  </a:moveTo>
                  <a:cubicBezTo>
                    <a:pt x="1172568" y="7422"/>
                    <a:pt x="1162205" y="39293"/>
                    <a:pt x="1178621" y="54573"/>
                  </a:cubicBezTo>
                  <a:cubicBezTo>
                    <a:pt x="1198831" y="73385"/>
                    <a:pt x="1226579" y="56831"/>
                    <a:pt x="1225829" y="35374"/>
                  </a:cubicBezTo>
                  <a:cubicBezTo>
                    <a:pt x="1225238" y="17942"/>
                    <a:pt x="1211997" y="7687"/>
                    <a:pt x="1198437" y="7596"/>
                  </a:cubicBezTo>
                  <a:close/>
                  <a:moveTo>
                    <a:pt x="1191438" y="1068738"/>
                  </a:moveTo>
                  <a:cubicBezTo>
                    <a:pt x="1165569" y="1068564"/>
                    <a:pt x="1155206" y="1100443"/>
                    <a:pt x="1171629" y="1115715"/>
                  </a:cubicBezTo>
                  <a:cubicBezTo>
                    <a:pt x="1191847" y="1134535"/>
                    <a:pt x="1219572" y="1117966"/>
                    <a:pt x="1218837" y="1096509"/>
                  </a:cubicBezTo>
                  <a:cubicBezTo>
                    <a:pt x="1218231" y="1079084"/>
                    <a:pt x="1204990" y="1068829"/>
                    <a:pt x="1191438" y="1068738"/>
                  </a:cubicBezTo>
                  <a:close/>
                  <a:moveTo>
                    <a:pt x="1464862" y="3192918"/>
                  </a:moveTo>
                  <a:cubicBezTo>
                    <a:pt x="1438985" y="3192744"/>
                    <a:pt x="1428630" y="3224615"/>
                    <a:pt x="1445045" y="3239895"/>
                  </a:cubicBezTo>
                  <a:cubicBezTo>
                    <a:pt x="1465263" y="3258714"/>
                    <a:pt x="1493003" y="3242146"/>
                    <a:pt x="1492253" y="3220689"/>
                  </a:cubicBezTo>
                  <a:cubicBezTo>
                    <a:pt x="1491655" y="3203264"/>
                    <a:pt x="1478414" y="3193009"/>
                    <a:pt x="1464862" y="3192918"/>
                  </a:cubicBezTo>
                  <a:close/>
                  <a:moveTo>
                    <a:pt x="1193771" y="715019"/>
                  </a:moveTo>
                  <a:cubicBezTo>
                    <a:pt x="1167902" y="714853"/>
                    <a:pt x="1157539" y="746716"/>
                    <a:pt x="1173962" y="762004"/>
                  </a:cubicBezTo>
                  <a:cubicBezTo>
                    <a:pt x="1194187" y="780831"/>
                    <a:pt x="1221920" y="764217"/>
                    <a:pt x="1221170" y="742805"/>
                  </a:cubicBezTo>
                  <a:cubicBezTo>
                    <a:pt x="1220564" y="725373"/>
                    <a:pt x="1207323" y="715110"/>
                    <a:pt x="1193771" y="715019"/>
                  </a:cubicBezTo>
                  <a:close/>
                  <a:moveTo>
                    <a:pt x="1189105" y="1422450"/>
                  </a:moveTo>
                  <a:cubicBezTo>
                    <a:pt x="1163243" y="1422276"/>
                    <a:pt x="1152865" y="1454147"/>
                    <a:pt x="1169288" y="1469427"/>
                  </a:cubicBezTo>
                  <a:cubicBezTo>
                    <a:pt x="1189506" y="1488246"/>
                    <a:pt x="1217231" y="1471678"/>
                    <a:pt x="1216496" y="1450221"/>
                  </a:cubicBezTo>
                  <a:cubicBezTo>
                    <a:pt x="1215898" y="1432796"/>
                    <a:pt x="1202657" y="1422541"/>
                    <a:pt x="1189105" y="1422450"/>
                  </a:cubicBezTo>
                  <a:close/>
                  <a:moveTo>
                    <a:pt x="1186764" y="1776162"/>
                  </a:moveTo>
                  <a:cubicBezTo>
                    <a:pt x="1160925" y="1775987"/>
                    <a:pt x="1150509" y="1807836"/>
                    <a:pt x="1166947" y="1823138"/>
                  </a:cubicBezTo>
                  <a:cubicBezTo>
                    <a:pt x="1187059" y="1841859"/>
                    <a:pt x="1214898" y="1825503"/>
                    <a:pt x="1214163" y="1803932"/>
                  </a:cubicBezTo>
                  <a:cubicBezTo>
                    <a:pt x="1213565" y="1786507"/>
                    <a:pt x="1200323" y="1776253"/>
                    <a:pt x="1186764" y="1776162"/>
                  </a:cubicBezTo>
                  <a:close/>
                  <a:moveTo>
                    <a:pt x="1196104" y="361308"/>
                  </a:moveTo>
                  <a:cubicBezTo>
                    <a:pt x="1170167" y="361133"/>
                    <a:pt x="1159918" y="393050"/>
                    <a:pt x="1176295" y="408284"/>
                  </a:cubicBezTo>
                  <a:cubicBezTo>
                    <a:pt x="1196521" y="427111"/>
                    <a:pt x="1224253" y="410497"/>
                    <a:pt x="1223503" y="389078"/>
                  </a:cubicBezTo>
                  <a:cubicBezTo>
                    <a:pt x="1222905" y="371684"/>
                    <a:pt x="1209694" y="361399"/>
                    <a:pt x="1196104" y="361308"/>
                  </a:cubicBezTo>
                  <a:close/>
                  <a:moveTo>
                    <a:pt x="1481194" y="716922"/>
                  </a:moveTo>
                  <a:cubicBezTo>
                    <a:pt x="1455340" y="716755"/>
                    <a:pt x="1444947" y="748611"/>
                    <a:pt x="1461385" y="763898"/>
                  </a:cubicBezTo>
                  <a:cubicBezTo>
                    <a:pt x="1481610" y="782725"/>
                    <a:pt x="1509343" y="766119"/>
                    <a:pt x="1508593" y="744692"/>
                  </a:cubicBezTo>
                  <a:cubicBezTo>
                    <a:pt x="1507995" y="727267"/>
                    <a:pt x="1494753" y="717013"/>
                    <a:pt x="1481194" y="716922"/>
                  </a:cubicBezTo>
                  <a:close/>
                  <a:moveTo>
                    <a:pt x="44056" y="707432"/>
                  </a:moveTo>
                  <a:cubicBezTo>
                    <a:pt x="18180" y="707258"/>
                    <a:pt x="7825" y="739137"/>
                    <a:pt x="24247" y="754409"/>
                  </a:cubicBezTo>
                  <a:cubicBezTo>
                    <a:pt x="44465" y="773228"/>
                    <a:pt x="72190" y="756660"/>
                    <a:pt x="71456" y="735211"/>
                  </a:cubicBezTo>
                  <a:cubicBezTo>
                    <a:pt x="70850" y="717778"/>
                    <a:pt x="57616" y="707516"/>
                    <a:pt x="44056" y="707432"/>
                  </a:cubicBezTo>
                  <a:close/>
                  <a:moveTo>
                    <a:pt x="319814" y="2477893"/>
                  </a:moveTo>
                  <a:cubicBezTo>
                    <a:pt x="293982" y="2477719"/>
                    <a:pt x="283552" y="2509559"/>
                    <a:pt x="299997" y="2524870"/>
                  </a:cubicBezTo>
                  <a:cubicBezTo>
                    <a:pt x="320109" y="2543590"/>
                    <a:pt x="347948" y="2527234"/>
                    <a:pt x="347213" y="2505664"/>
                  </a:cubicBezTo>
                  <a:cubicBezTo>
                    <a:pt x="346607" y="2488239"/>
                    <a:pt x="333373" y="2477984"/>
                    <a:pt x="319814" y="2477893"/>
                  </a:cubicBezTo>
                  <a:close/>
                  <a:moveTo>
                    <a:pt x="46390" y="353713"/>
                  </a:moveTo>
                  <a:cubicBezTo>
                    <a:pt x="20467" y="353539"/>
                    <a:pt x="10196" y="385440"/>
                    <a:pt x="26581" y="400690"/>
                  </a:cubicBezTo>
                  <a:cubicBezTo>
                    <a:pt x="46799" y="419509"/>
                    <a:pt x="74524" y="402941"/>
                    <a:pt x="73789" y="381484"/>
                  </a:cubicBezTo>
                  <a:cubicBezTo>
                    <a:pt x="73190" y="364059"/>
                    <a:pt x="59949" y="353804"/>
                    <a:pt x="46390" y="353713"/>
                  </a:cubicBezTo>
                  <a:close/>
                  <a:moveTo>
                    <a:pt x="41723" y="1061144"/>
                  </a:moveTo>
                  <a:cubicBezTo>
                    <a:pt x="15960" y="1060977"/>
                    <a:pt x="5416" y="1092773"/>
                    <a:pt x="21907" y="1108121"/>
                  </a:cubicBezTo>
                  <a:cubicBezTo>
                    <a:pt x="42125" y="1126940"/>
                    <a:pt x="69857" y="1110372"/>
                    <a:pt x="69122" y="1088922"/>
                  </a:cubicBezTo>
                  <a:cubicBezTo>
                    <a:pt x="68516" y="1071452"/>
                    <a:pt x="55169" y="1061235"/>
                    <a:pt x="41723" y="1061144"/>
                  </a:cubicBezTo>
                  <a:close/>
                  <a:moveTo>
                    <a:pt x="317481" y="2831605"/>
                  </a:moveTo>
                  <a:cubicBezTo>
                    <a:pt x="291558" y="2831430"/>
                    <a:pt x="281287" y="2863332"/>
                    <a:pt x="297672" y="2878581"/>
                  </a:cubicBezTo>
                  <a:cubicBezTo>
                    <a:pt x="317912" y="2897416"/>
                    <a:pt x="345630" y="2880764"/>
                    <a:pt x="344880" y="2859375"/>
                  </a:cubicBezTo>
                  <a:cubicBezTo>
                    <a:pt x="344281" y="2841950"/>
                    <a:pt x="331040" y="2831695"/>
                    <a:pt x="317481" y="2831605"/>
                  </a:cubicBezTo>
                  <a:close/>
                  <a:moveTo>
                    <a:pt x="315147" y="3185324"/>
                  </a:moveTo>
                  <a:cubicBezTo>
                    <a:pt x="289210" y="3185149"/>
                    <a:pt x="278961" y="3217066"/>
                    <a:pt x="295338" y="3232300"/>
                  </a:cubicBezTo>
                  <a:cubicBezTo>
                    <a:pt x="315564" y="3251127"/>
                    <a:pt x="343297" y="3234536"/>
                    <a:pt x="342547" y="3213094"/>
                  </a:cubicBezTo>
                  <a:cubicBezTo>
                    <a:pt x="341948" y="3195669"/>
                    <a:pt x="328707" y="3185415"/>
                    <a:pt x="315147" y="3185324"/>
                  </a:cubicBezTo>
                  <a:close/>
                  <a:moveTo>
                    <a:pt x="29171" y="7952"/>
                  </a:moveTo>
                  <a:cubicBezTo>
                    <a:pt x="12461" y="23278"/>
                    <a:pt x="22634" y="55020"/>
                    <a:pt x="48359" y="55187"/>
                  </a:cubicBezTo>
                  <a:cubicBezTo>
                    <a:pt x="74289" y="55361"/>
                    <a:pt x="84545" y="23452"/>
                    <a:pt x="68168" y="8210"/>
                  </a:cubicBezTo>
                  <a:cubicBezTo>
                    <a:pt x="55677" y="-3417"/>
                    <a:pt x="39208" y="-1954"/>
                    <a:pt x="29171" y="7952"/>
                  </a:cubicBezTo>
                  <a:close/>
                  <a:moveTo>
                    <a:pt x="39390" y="1414856"/>
                  </a:moveTo>
                  <a:cubicBezTo>
                    <a:pt x="13513" y="1414681"/>
                    <a:pt x="3158" y="1446552"/>
                    <a:pt x="19581" y="1461832"/>
                  </a:cubicBezTo>
                  <a:cubicBezTo>
                    <a:pt x="39807" y="1480659"/>
                    <a:pt x="67539" y="1464045"/>
                    <a:pt x="66789" y="1442626"/>
                  </a:cubicBezTo>
                  <a:cubicBezTo>
                    <a:pt x="66191" y="1425232"/>
                    <a:pt x="52980" y="1414947"/>
                    <a:pt x="39390" y="1414856"/>
                  </a:cubicBezTo>
                  <a:close/>
                  <a:moveTo>
                    <a:pt x="30050" y="2829710"/>
                  </a:moveTo>
                  <a:cubicBezTo>
                    <a:pt x="4211" y="2829535"/>
                    <a:pt x="-6205" y="2861384"/>
                    <a:pt x="10241" y="2876686"/>
                  </a:cubicBezTo>
                  <a:cubicBezTo>
                    <a:pt x="30353" y="2895407"/>
                    <a:pt x="58192" y="2879051"/>
                    <a:pt x="57457" y="2857488"/>
                  </a:cubicBezTo>
                  <a:cubicBezTo>
                    <a:pt x="56851" y="2840048"/>
                    <a:pt x="43617" y="2829801"/>
                    <a:pt x="30050" y="2829710"/>
                  </a:cubicBezTo>
                  <a:close/>
                  <a:moveTo>
                    <a:pt x="37057" y="1768567"/>
                  </a:moveTo>
                  <a:cubicBezTo>
                    <a:pt x="11173" y="1768393"/>
                    <a:pt x="833" y="1800272"/>
                    <a:pt x="17240" y="1815544"/>
                  </a:cubicBezTo>
                  <a:cubicBezTo>
                    <a:pt x="37481" y="1834379"/>
                    <a:pt x="65199" y="1817727"/>
                    <a:pt x="64449" y="1796345"/>
                  </a:cubicBezTo>
                  <a:cubicBezTo>
                    <a:pt x="63858" y="1778913"/>
                    <a:pt x="50609" y="1768658"/>
                    <a:pt x="37057" y="1768567"/>
                  </a:cubicBezTo>
                  <a:close/>
                  <a:moveTo>
                    <a:pt x="3210064" y="76083"/>
                  </a:moveTo>
                  <a:cubicBezTo>
                    <a:pt x="3235964" y="76249"/>
                    <a:pt x="3246273" y="44363"/>
                    <a:pt x="3229881" y="29106"/>
                  </a:cubicBezTo>
                  <a:cubicBezTo>
                    <a:pt x="3209754" y="10378"/>
                    <a:pt x="3181998" y="26688"/>
                    <a:pt x="3182665" y="48312"/>
                  </a:cubicBezTo>
                  <a:cubicBezTo>
                    <a:pt x="3183332" y="65805"/>
                    <a:pt x="3196596" y="75992"/>
                    <a:pt x="3210064" y="76083"/>
                  </a:cubicBezTo>
                  <a:close/>
                  <a:moveTo>
                    <a:pt x="27717" y="3183421"/>
                  </a:moveTo>
                  <a:cubicBezTo>
                    <a:pt x="1795" y="3183247"/>
                    <a:pt x="-8477" y="3215148"/>
                    <a:pt x="7908" y="3230398"/>
                  </a:cubicBezTo>
                  <a:cubicBezTo>
                    <a:pt x="28020" y="3249119"/>
                    <a:pt x="55790" y="3232816"/>
                    <a:pt x="55116" y="3211192"/>
                  </a:cubicBezTo>
                  <a:cubicBezTo>
                    <a:pt x="54449" y="3193699"/>
                    <a:pt x="41185" y="3183512"/>
                    <a:pt x="27717" y="3183421"/>
                  </a:cubicBezTo>
                  <a:close/>
                  <a:moveTo>
                    <a:pt x="618917" y="711230"/>
                  </a:moveTo>
                  <a:cubicBezTo>
                    <a:pt x="593041" y="711055"/>
                    <a:pt x="582686" y="742926"/>
                    <a:pt x="599101" y="758206"/>
                  </a:cubicBezTo>
                  <a:cubicBezTo>
                    <a:pt x="619319" y="777026"/>
                    <a:pt x="647059" y="760457"/>
                    <a:pt x="646309" y="739000"/>
                  </a:cubicBezTo>
                  <a:cubicBezTo>
                    <a:pt x="645711" y="721575"/>
                    <a:pt x="632469" y="711313"/>
                    <a:pt x="618917" y="711230"/>
                  </a:cubicBezTo>
                  <a:close/>
                  <a:moveTo>
                    <a:pt x="34724" y="2122287"/>
                  </a:moveTo>
                  <a:cubicBezTo>
                    <a:pt x="8855" y="2122112"/>
                    <a:pt x="-1516" y="2153983"/>
                    <a:pt x="14915" y="2169263"/>
                  </a:cubicBezTo>
                  <a:cubicBezTo>
                    <a:pt x="35133" y="2188083"/>
                    <a:pt x="62858" y="2171514"/>
                    <a:pt x="62123" y="2150057"/>
                  </a:cubicBezTo>
                  <a:cubicBezTo>
                    <a:pt x="61517" y="2132632"/>
                    <a:pt x="48276" y="2122370"/>
                    <a:pt x="34724" y="2122287"/>
                  </a:cubicBezTo>
                  <a:close/>
                  <a:moveTo>
                    <a:pt x="32391" y="2475998"/>
                  </a:moveTo>
                  <a:cubicBezTo>
                    <a:pt x="6499" y="2475824"/>
                    <a:pt x="-3834" y="2507710"/>
                    <a:pt x="12582" y="2522975"/>
                  </a:cubicBezTo>
                  <a:cubicBezTo>
                    <a:pt x="32800" y="2541794"/>
                    <a:pt x="60525" y="2525226"/>
                    <a:pt x="59790" y="2503776"/>
                  </a:cubicBezTo>
                  <a:cubicBezTo>
                    <a:pt x="59184" y="2486344"/>
                    <a:pt x="45943" y="2476089"/>
                    <a:pt x="32391" y="2475998"/>
                  </a:cubicBezTo>
                  <a:close/>
                  <a:moveTo>
                    <a:pt x="602578" y="3187219"/>
                  </a:moveTo>
                  <a:cubicBezTo>
                    <a:pt x="576701" y="3187044"/>
                    <a:pt x="566354" y="3218923"/>
                    <a:pt x="582769" y="3234195"/>
                  </a:cubicBezTo>
                  <a:cubicBezTo>
                    <a:pt x="602987" y="3253015"/>
                    <a:pt x="630712" y="3236446"/>
                    <a:pt x="629977" y="3214997"/>
                  </a:cubicBezTo>
                  <a:cubicBezTo>
                    <a:pt x="629371" y="3197564"/>
                    <a:pt x="616130" y="3187310"/>
                    <a:pt x="602578" y="3187219"/>
                  </a:cubicBezTo>
                  <a:close/>
                  <a:moveTo>
                    <a:pt x="609577" y="2126076"/>
                  </a:moveTo>
                  <a:cubicBezTo>
                    <a:pt x="583746" y="2125909"/>
                    <a:pt x="573315" y="2157743"/>
                    <a:pt x="589761" y="2173053"/>
                  </a:cubicBezTo>
                  <a:cubicBezTo>
                    <a:pt x="609979" y="2191872"/>
                    <a:pt x="637711" y="2175304"/>
                    <a:pt x="636976" y="2153847"/>
                  </a:cubicBezTo>
                  <a:cubicBezTo>
                    <a:pt x="636371" y="2136430"/>
                    <a:pt x="623137" y="2126167"/>
                    <a:pt x="609577" y="2126076"/>
                  </a:cubicBezTo>
                  <a:close/>
                  <a:moveTo>
                    <a:pt x="604911" y="2833507"/>
                  </a:moveTo>
                  <a:cubicBezTo>
                    <a:pt x="579034" y="2833333"/>
                    <a:pt x="568679" y="2865204"/>
                    <a:pt x="585094" y="2880484"/>
                  </a:cubicBezTo>
                  <a:cubicBezTo>
                    <a:pt x="605320" y="2899311"/>
                    <a:pt x="633053" y="2882719"/>
                    <a:pt x="632303" y="2861278"/>
                  </a:cubicBezTo>
                  <a:cubicBezTo>
                    <a:pt x="631712" y="2843853"/>
                    <a:pt x="618463" y="2833598"/>
                    <a:pt x="604911" y="2833507"/>
                  </a:cubicBezTo>
                  <a:close/>
                  <a:moveTo>
                    <a:pt x="607244" y="2479795"/>
                  </a:moveTo>
                  <a:cubicBezTo>
                    <a:pt x="581307" y="2479621"/>
                    <a:pt x="571058" y="2511538"/>
                    <a:pt x="587435" y="2526772"/>
                  </a:cubicBezTo>
                  <a:cubicBezTo>
                    <a:pt x="607676" y="2545607"/>
                    <a:pt x="635393" y="2528955"/>
                    <a:pt x="634643" y="2507574"/>
                  </a:cubicBezTo>
                  <a:cubicBezTo>
                    <a:pt x="634045" y="2490171"/>
                    <a:pt x="620834" y="2479886"/>
                    <a:pt x="607244" y="2479795"/>
                  </a:cubicBezTo>
                  <a:close/>
                  <a:moveTo>
                    <a:pt x="616577" y="1064941"/>
                  </a:moveTo>
                  <a:cubicBezTo>
                    <a:pt x="590700" y="1064767"/>
                    <a:pt x="580345" y="1096638"/>
                    <a:pt x="596768" y="1111918"/>
                  </a:cubicBezTo>
                  <a:cubicBezTo>
                    <a:pt x="617009" y="1130753"/>
                    <a:pt x="644726" y="1114101"/>
                    <a:pt x="643976" y="1092712"/>
                  </a:cubicBezTo>
                  <a:cubicBezTo>
                    <a:pt x="643377" y="1075317"/>
                    <a:pt x="630166" y="1065032"/>
                    <a:pt x="616577" y="1064941"/>
                  </a:cubicBezTo>
                  <a:close/>
                  <a:moveTo>
                    <a:pt x="614244" y="1418653"/>
                  </a:moveTo>
                  <a:cubicBezTo>
                    <a:pt x="588374" y="1418479"/>
                    <a:pt x="578012" y="1450350"/>
                    <a:pt x="594435" y="1465629"/>
                  </a:cubicBezTo>
                  <a:cubicBezTo>
                    <a:pt x="614660" y="1484457"/>
                    <a:pt x="642393" y="1467865"/>
                    <a:pt x="641643" y="1446431"/>
                  </a:cubicBezTo>
                  <a:cubicBezTo>
                    <a:pt x="641044" y="1428999"/>
                    <a:pt x="627803" y="1418744"/>
                    <a:pt x="614244" y="1418653"/>
                  </a:cubicBezTo>
                  <a:close/>
                  <a:moveTo>
                    <a:pt x="611910" y="1772365"/>
                  </a:moveTo>
                  <a:cubicBezTo>
                    <a:pt x="586041" y="1772190"/>
                    <a:pt x="575679" y="1804069"/>
                    <a:pt x="592101" y="1819341"/>
                  </a:cubicBezTo>
                  <a:cubicBezTo>
                    <a:pt x="612319" y="1838161"/>
                    <a:pt x="640044" y="1821592"/>
                    <a:pt x="639310" y="1800143"/>
                  </a:cubicBezTo>
                  <a:cubicBezTo>
                    <a:pt x="638711" y="1782710"/>
                    <a:pt x="625470" y="1772455"/>
                    <a:pt x="611910" y="1772365"/>
                  </a:cubicBezTo>
                  <a:close/>
                  <a:moveTo>
                    <a:pt x="322147" y="2124181"/>
                  </a:moveTo>
                  <a:cubicBezTo>
                    <a:pt x="296278" y="2124007"/>
                    <a:pt x="285915" y="2155886"/>
                    <a:pt x="302330" y="2171158"/>
                  </a:cubicBezTo>
                  <a:cubicBezTo>
                    <a:pt x="322548" y="2189977"/>
                    <a:pt x="350273" y="2173409"/>
                    <a:pt x="349538" y="2151960"/>
                  </a:cubicBezTo>
                  <a:cubicBezTo>
                    <a:pt x="348948" y="2134527"/>
                    <a:pt x="335706" y="2124272"/>
                    <a:pt x="322147" y="2124181"/>
                  </a:cubicBezTo>
                  <a:close/>
                  <a:moveTo>
                    <a:pt x="326813" y="1416758"/>
                  </a:moveTo>
                  <a:cubicBezTo>
                    <a:pt x="300876" y="1416584"/>
                    <a:pt x="290627" y="1448500"/>
                    <a:pt x="307004" y="1463735"/>
                  </a:cubicBezTo>
                  <a:cubicBezTo>
                    <a:pt x="327245" y="1482569"/>
                    <a:pt x="354962" y="1465917"/>
                    <a:pt x="354212" y="1444529"/>
                  </a:cubicBezTo>
                  <a:cubicBezTo>
                    <a:pt x="353614" y="1427104"/>
                    <a:pt x="340373" y="1416841"/>
                    <a:pt x="326813" y="1416758"/>
                  </a:cubicBezTo>
                  <a:close/>
                  <a:moveTo>
                    <a:pt x="324480" y="1770470"/>
                  </a:moveTo>
                  <a:cubicBezTo>
                    <a:pt x="298611" y="1770295"/>
                    <a:pt x="288248" y="1802166"/>
                    <a:pt x="304671" y="1817446"/>
                  </a:cubicBezTo>
                  <a:cubicBezTo>
                    <a:pt x="324897" y="1836273"/>
                    <a:pt x="352629" y="1819682"/>
                    <a:pt x="351879" y="1798240"/>
                  </a:cubicBezTo>
                  <a:cubicBezTo>
                    <a:pt x="351281" y="1780815"/>
                    <a:pt x="338039" y="1770561"/>
                    <a:pt x="324480" y="1770470"/>
                  </a:cubicBezTo>
                  <a:close/>
                  <a:moveTo>
                    <a:pt x="329154" y="1063039"/>
                  </a:moveTo>
                  <a:cubicBezTo>
                    <a:pt x="303217" y="1062865"/>
                    <a:pt x="292967" y="1094781"/>
                    <a:pt x="309345" y="1110016"/>
                  </a:cubicBezTo>
                  <a:cubicBezTo>
                    <a:pt x="329586" y="1128850"/>
                    <a:pt x="357303" y="1112198"/>
                    <a:pt x="356553" y="1090809"/>
                  </a:cubicBezTo>
                  <a:cubicBezTo>
                    <a:pt x="355947" y="1073415"/>
                    <a:pt x="342736" y="1063130"/>
                    <a:pt x="329154" y="1063039"/>
                  </a:cubicBezTo>
                  <a:close/>
                  <a:moveTo>
                    <a:pt x="331487" y="709327"/>
                  </a:moveTo>
                  <a:cubicBezTo>
                    <a:pt x="305618" y="709153"/>
                    <a:pt x="295255" y="741024"/>
                    <a:pt x="311670" y="756304"/>
                  </a:cubicBezTo>
                  <a:cubicBezTo>
                    <a:pt x="331904" y="775131"/>
                    <a:pt x="359613" y="758532"/>
                    <a:pt x="358886" y="737098"/>
                  </a:cubicBezTo>
                  <a:cubicBezTo>
                    <a:pt x="358280" y="719673"/>
                    <a:pt x="345039" y="709418"/>
                    <a:pt x="331487" y="709327"/>
                  </a:cubicBezTo>
                  <a:close/>
                  <a:moveTo>
                    <a:pt x="336153" y="1904"/>
                  </a:moveTo>
                  <a:cubicBezTo>
                    <a:pt x="310277" y="1730"/>
                    <a:pt x="299921" y="33601"/>
                    <a:pt x="316344" y="48881"/>
                  </a:cubicBezTo>
                  <a:cubicBezTo>
                    <a:pt x="336562" y="67700"/>
                    <a:pt x="364287" y="51132"/>
                    <a:pt x="363552" y="29675"/>
                  </a:cubicBezTo>
                  <a:cubicBezTo>
                    <a:pt x="362954" y="12250"/>
                    <a:pt x="349713" y="1987"/>
                    <a:pt x="336153" y="1904"/>
                  </a:cubicBezTo>
                  <a:close/>
                  <a:moveTo>
                    <a:pt x="333820" y="355616"/>
                  </a:moveTo>
                  <a:cubicBezTo>
                    <a:pt x="307951" y="355441"/>
                    <a:pt x="297581" y="387312"/>
                    <a:pt x="314011" y="402592"/>
                  </a:cubicBezTo>
                  <a:cubicBezTo>
                    <a:pt x="334229" y="421412"/>
                    <a:pt x="361954" y="404843"/>
                    <a:pt x="361219" y="383394"/>
                  </a:cubicBezTo>
                  <a:cubicBezTo>
                    <a:pt x="360621" y="365961"/>
                    <a:pt x="347380" y="355707"/>
                    <a:pt x="333820" y="355616"/>
                  </a:cubicBezTo>
                  <a:close/>
                  <a:moveTo>
                    <a:pt x="2911339" y="1787553"/>
                  </a:moveTo>
                  <a:cubicBezTo>
                    <a:pt x="2885576" y="1787387"/>
                    <a:pt x="2875032" y="1819182"/>
                    <a:pt x="2891523" y="1834530"/>
                  </a:cubicBezTo>
                  <a:cubicBezTo>
                    <a:pt x="2911741" y="1853350"/>
                    <a:pt x="2939481" y="1836781"/>
                    <a:pt x="2938731" y="1815324"/>
                  </a:cubicBezTo>
                  <a:cubicBezTo>
                    <a:pt x="2938133" y="1797899"/>
                    <a:pt x="2924891" y="1787644"/>
                    <a:pt x="2911339" y="1787553"/>
                  </a:cubicBezTo>
                  <a:close/>
                  <a:moveTo>
                    <a:pt x="2633241" y="370805"/>
                  </a:moveTo>
                  <a:cubicBezTo>
                    <a:pt x="2607350" y="370638"/>
                    <a:pt x="2597025" y="402509"/>
                    <a:pt x="2613433" y="417781"/>
                  </a:cubicBezTo>
                  <a:cubicBezTo>
                    <a:pt x="2633544" y="436502"/>
                    <a:pt x="2661383" y="420146"/>
                    <a:pt x="2660648" y="398583"/>
                  </a:cubicBezTo>
                  <a:cubicBezTo>
                    <a:pt x="2660035" y="381143"/>
                    <a:pt x="2646801" y="370896"/>
                    <a:pt x="2633241" y="370805"/>
                  </a:cubicBezTo>
                  <a:close/>
                  <a:moveTo>
                    <a:pt x="2635574" y="17093"/>
                  </a:moveTo>
                  <a:cubicBezTo>
                    <a:pt x="2609690" y="16919"/>
                    <a:pt x="2599350" y="48805"/>
                    <a:pt x="2615766" y="64070"/>
                  </a:cubicBezTo>
                  <a:cubicBezTo>
                    <a:pt x="2635984" y="82889"/>
                    <a:pt x="2663709" y="66321"/>
                    <a:pt x="2662974" y="44871"/>
                  </a:cubicBezTo>
                  <a:cubicBezTo>
                    <a:pt x="2662375" y="27439"/>
                    <a:pt x="2649134" y="17176"/>
                    <a:pt x="2635574" y="17093"/>
                  </a:cubicBezTo>
                  <a:close/>
                  <a:moveTo>
                    <a:pt x="2630908" y="724516"/>
                  </a:moveTo>
                  <a:cubicBezTo>
                    <a:pt x="2605032" y="724342"/>
                    <a:pt x="2594676" y="756213"/>
                    <a:pt x="2611099" y="771493"/>
                  </a:cubicBezTo>
                  <a:cubicBezTo>
                    <a:pt x="2631317" y="790312"/>
                    <a:pt x="2659057" y="773729"/>
                    <a:pt x="2658307" y="752287"/>
                  </a:cubicBezTo>
                  <a:cubicBezTo>
                    <a:pt x="2657709" y="734862"/>
                    <a:pt x="2644468" y="724607"/>
                    <a:pt x="2630908" y="724516"/>
                  </a:cubicBezTo>
                  <a:close/>
                  <a:moveTo>
                    <a:pt x="2628575" y="1078228"/>
                  </a:moveTo>
                  <a:cubicBezTo>
                    <a:pt x="2602638" y="1078053"/>
                    <a:pt x="2592389" y="1109970"/>
                    <a:pt x="2608766" y="1125204"/>
                  </a:cubicBezTo>
                  <a:cubicBezTo>
                    <a:pt x="2628992" y="1144031"/>
                    <a:pt x="2656724" y="1127440"/>
                    <a:pt x="2655974" y="1106006"/>
                  </a:cubicBezTo>
                  <a:cubicBezTo>
                    <a:pt x="2655376" y="1088574"/>
                    <a:pt x="2642135" y="1078319"/>
                    <a:pt x="2628575" y="1078228"/>
                  </a:cubicBezTo>
                  <a:close/>
                  <a:moveTo>
                    <a:pt x="2906666" y="2494984"/>
                  </a:moveTo>
                  <a:cubicBezTo>
                    <a:pt x="2880789" y="2494810"/>
                    <a:pt x="2870441" y="2526689"/>
                    <a:pt x="2886857" y="2541961"/>
                  </a:cubicBezTo>
                  <a:cubicBezTo>
                    <a:pt x="2907082" y="2560788"/>
                    <a:pt x="2934815" y="2544197"/>
                    <a:pt x="2934065" y="2522755"/>
                  </a:cubicBezTo>
                  <a:cubicBezTo>
                    <a:pt x="2933466" y="2505330"/>
                    <a:pt x="2920225" y="2495075"/>
                    <a:pt x="2906666" y="2494984"/>
                  </a:cubicBezTo>
                  <a:close/>
                  <a:moveTo>
                    <a:pt x="2901999" y="3202408"/>
                  </a:moveTo>
                  <a:cubicBezTo>
                    <a:pt x="2876138" y="3202233"/>
                    <a:pt x="2865760" y="3234104"/>
                    <a:pt x="2882190" y="3249384"/>
                  </a:cubicBezTo>
                  <a:cubicBezTo>
                    <a:pt x="2902431" y="3268234"/>
                    <a:pt x="2930133" y="3251567"/>
                    <a:pt x="2929399" y="3230186"/>
                  </a:cubicBezTo>
                  <a:cubicBezTo>
                    <a:pt x="2928800" y="3212753"/>
                    <a:pt x="2915559" y="3202498"/>
                    <a:pt x="2901999" y="3202408"/>
                  </a:cubicBezTo>
                  <a:close/>
                  <a:moveTo>
                    <a:pt x="2904332" y="2848696"/>
                  </a:moveTo>
                  <a:cubicBezTo>
                    <a:pt x="2878456" y="2848522"/>
                    <a:pt x="2868101" y="2880400"/>
                    <a:pt x="2884523" y="2895673"/>
                  </a:cubicBezTo>
                  <a:cubicBezTo>
                    <a:pt x="2904741" y="2914492"/>
                    <a:pt x="2932466" y="2897924"/>
                    <a:pt x="2931732" y="2876467"/>
                  </a:cubicBezTo>
                  <a:cubicBezTo>
                    <a:pt x="2931133" y="2859042"/>
                    <a:pt x="2917892" y="2848787"/>
                    <a:pt x="2904332" y="2848696"/>
                  </a:cubicBezTo>
                  <a:close/>
                  <a:moveTo>
                    <a:pt x="2619235" y="2493082"/>
                  </a:moveTo>
                  <a:cubicBezTo>
                    <a:pt x="2593313" y="2492907"/>
                    <a:pt x="2583041" y="2524809"/>
                    <a:pt x="2599426" y="2540058"/>
                  </a:cubicBezTo>
                  <a:cubicBezTo>
                    <a:pt x="2619667" y="2558893"/>
                    <a:pt x="2647384" y="2542241"/>
                    <a:pt x="2646634" y="2520853"/>
                  </a:cubicBezTo>
                  <a:cubicBezTo>
                    <a:pt x="2646036" y="2503458"/>
                    <a:pt x="2632825" y="2493173"/>
                    <a:pt x="2619235" y="2493082"/>
                  </a:cubicBezTo>
                  <a:close/>
                  <a:moveTo>
                    <a:pt x="2908999" y="2141273"/>
                  </a:moveTo>
                  <a:cubicBezTo>
                    <a:pt x="2883130" y="2141098"/>
                    <a:pt x="2872767" y="2172970"/>
                    <a:pt x="2889190" y="2188249"/>
                  </a:cubicBezTo>
                  <a:cubicBezTo>
                    <a:pt x="2909430" y="2207084"/>
                    <a:pt x="2937148" y="2190432"/>
                    <a:pt x="2936398" y="2169043"/>
                  </a:cubicBezTo>
                  <a:cubicBezTo>
                    <a:pt x="2935800" y="2151641"/>
                    <a:pt x="2922588" y="2141356"/>
                    <a:pt x="2908999" y="2141273"/>
                  </a:cubicBezTo>
                  <a:close/>
                  <a:moveTo>
                    <a:pt x="2616902" y="2846793"/>
                  </a:moveTo>
                  <a:cubicBezTo>
                    <a:pt x="2591025" y="2846619"/>
                    <a:pt x="2580670" y="2878498"/>
                    <a:pt x="2597093" y="2893770"/>
                  </a:cubicBezTo>
                  <a:cubicBezTo>
                    <a:pt x="2617319" y="2912597"/>
                    <a:pt x="2645051" y="2896006"/>
                    <a:pt x="2644301" y="2874572"/>
                  </a:cubicBezTo>
                  <a:cubicBezTo>
                    <a:pt x="2643703" y="2857147"/>
                    <a:pt x="2630461" y="2846884"/>
                    <a:pt x="2616902" y="2846793"/>
                  </a:cubicBezTo>
                  <a:close/>
                  <a:moveTo>
                    <a:pt x="2614569" y="3200513"/>
                  </a:moveTo>
                  <a:cubicBezTo>
                    <a:pt x="2588692" y="3200338"/>
                    <a:pt x="2578337" y="3232217"/>
                    <a:pt x="2594760" y="3247489"/>
                  </a:cubicBezTo>
                  <a:cubicBezTo>
                    <a:pt x="2614978" y="3266309"/>
                    <a:pt x="2642703" y="3249740"/>
                    <a:pt x="2641968" y="3228283"/>
                  </a:cubicBezTo>
                  <a:cubicBezTo>
                    <a:pt x="2641370" y="3210858"/>
                    <a:pt x="2628128" y="3200604"/>
                    <a:pt x="2614569" y="3200513"/>
                  </a:cubicBezTo>
                  <a:close/>
                  <a:moveTo>
                    <a:pt x="2626242" y="1431947"/>
                  </a:moveTo>
                  <a:cubicBezTo>
                    <a:pt x="2600373" y="1431773"/>
                    <a:pt x="2590010" y="1463644"/>
                    <a:pt x="2606433" y="1478924"/>
                  </a:cubicBezTo>
                  <a:cubicBezTo>
                    <a:pt x="2626651" y="1497743"/>
                    <a:pt x="2654376" y="1481175"/>
                    <a:pt x="2653641" y="1459718"/>
                  </a:cubicBezTo>
                  <a:cubicBezTo>
                    <a:pt x="2653043" y="1442293"/>
                    <a:pt x="2639794" y="1432030"/>
                    <a:pt x="2626242" y="1431947"/>
                  </a:cubicBezTo>
                  <a:close/>
                  <a:moveTo>
                    <a:pt x="2621576" y="2139370"/>
                  </a:moveTo>
                  <a:cubicBezTo>
                    <a:pt x="2595699" y="2139196"/>
                    <a:pt x="2585336" y="2171067"/>
                    <a:pt x="2601759" y="2186347"/>
                  </a:cubicBezTo>
                  <a:cubicBezTo>
                    <a:pt x="2621977" y="2205166"/>
                    <a:pt x="2649717" y="2188598"/>
                    <a:pt x="2648967" y="2167149"/>
                  </a:cubicBezTo>
                  <a:cubicBezTo>
                    <a:pt x="2648369" y="2149716"/>
                    <a:pt x="2635128" y="2139461"/>
                    <a:pt x="2621576" y="2139370"/>
                  </a:cubicBezTo>
                  <a:close/>
                  <a:moveTo>
                    <a:pt x="2623909" y="1785659"/>
                  </a:moveTo>
                  <a:cubicBezTo>
                    <a:pt x="2598070" y="1785492"/>
                    <a:pt x="2587654" y="1817340"/>
                    <a:pt x="2604092" y="1832635"/>
                  </a:cubicBezTo>
                  <a:cubicBezTo>
                    <a:pt x="2624325" y="1851462"/>
                    <a:pt x="2652035" y="1834864"/>
                    <a:pt x="2651308" y="1813437"/>
                  </a:cubicBezTo>
                  <a:cubicBezTo>
                    <a:pt x="2650702" y="1795967"/>
                    <a:pt x="2637347" y="1785742"/>
                    <a:pt x="2623909" y="1785659"/>
                  </a:cubicBezTo>
                  <a:close/>
                  <a:moveTo>
                    <a:pt x="2923005" y="18988"/>
                  </a:moveTo>
                  <a:cubicBezTo>
                    <a:pt x="2897174" y="18813"/>
                    <a:pt x="2886743" y="50654"/>
                    <a:pt x="2903188" y="65964"/>
                  </a:cubicBezTo>
                  <a:cubicBezTo>
                    <a:pt x="2923406" y="84784"/>
                    <a:pt x="2951139" y="68215"/>
                    <a:pt x="2950404" y="46758"/>
                  </a:cubicBezTo>
                  <a:cubicBezTo>
                    <a:pt x="2949798" y="29334"/>
                    <a:pt x="2936564" y="19079"/>
                    <a:pt x="2923005" y="18988"/>
                  </a:cubicBezTo>
                  <a:close/>
                  <a:moveTo>
                    <a:pt x="3198762" y="1789456"/>
                  </a:moveTo>
                  <a:cubicBezTo>
                    <a:pt x="3172825" y="1789282"/>
                    <a:pt x="3162576" y="1821198"/>
                    <a:pt x="3178953" y="1836433"/>
                  </a:cubicBezTo>
                  <a:cubicBezTo>
                    <a:pt x="3199194" y="1855267"/>
                    <a:pt x="3226911" y="1838615"/>
                    <a:pt x="3226162" y="1817234"/>
                  </a:cubicBezTo>
                  <a:cubicBezTo>
                    <a:pt x="3225563" y="1799832"/>
                    <a:pt x="3212352" y="1789547"/>
                    <a:pt x="3198762" y="1789456"/>
                  </a:cubicBezTo>
                  <a:close/>
                  <a:moveTo>
                    <a:pt x="3201095" y="1435744"/>
                  </a:moveTo>
                  <a:cubicBezTo>
                    <a:pt x="3175219" y="1435570"/>
                    <a:pt x="3164864" y="1467441"/>
                    <a:pt x="3181279" y="1482721"/>
                  </a:cubicBezTo>
                  <a:cubicBezTo>
                    <a:pt x="3201512" y="1501548"/>
                    <a:pt x="3229222" y="1484949"/>
                    <a:pt x="3228495" y="1463515"/>
                  </a:cubicBezTo>
                  <a:cubicBezTo>
                    <a:pt x="3227889" y="1446090"/>
                    <a:pt x="3214655" y="1435828"/>
                    <a:pt x="3201095" y="1435744"/>
                  </a:cubicBezTo>
                  <a:close/>
                  <a:moveTo>
                    <a:pt x="3196429" y="2143168"/>
                  </a:moveTo>
                  <a:cubicBezTo>
                    <a:pt x="3170553" y="2142993"/>
                    <a:pt x="3160197" y="2174864"/>
                    <a:pt x="3176620" y="2190144"/>
                  </a:cubicBezTo>
                  <a:cubicBezTo>
                    <a:pt x="3196861" y="2208979"/>
                    <a:pt x="3224578" y="2192327"/>
                    <a:pt x="3223828" y="2170938"/>
                  </a:cubicBezTo>
                  <a:cubicBezTo>
                    <a:pt x="3223230" y="2153513"/>
                    <a:pt x="3209989" y="2143258"/>
                    <a:pt x="3196429" y="2143168"/>
                  </a:cubicBezTo>
                  <a:close/>
                  <a:moveTo>
                    <a:pt x="3194096" y="2496879"/>
                  </a:moveTo>
                  <a:cubicBezTo>
                    <a:pt x="3168227" y="2496705"/>
                    <a:pt x="3157864" y="2528576"/>
                    <a:pt x="3174287" y="2543856"/>
                  </a:cubicBezTo>
                  <a:cubicBezTo>
                    <a:pt x="3194505" y="2562675"/>
                    <a:pt x="3222230" y="2546107"/>
                    <a:pt x="3221495" y="2524657"/>
                  </a:cubicBezTo>
                  <a:cubicBezTo>
                    <a:pt x="3220897" y="2507225"/>
                    <a:pt x="3207648" y="2496970"/>
                    <a:pt x="3194096" y="2496879"/>
                  </a:cubicBezTo>
                  <a:close/>
                  <a:moveTo>
                    <a:pt x="3208095" y="374602"/>
                  </a:moveTo>
                  <a:cubicBezTo>
                    <a:pt x="3182218" y="374427"/>
                    <a:pt x="3171863" y="406299"/>
                    <a:pt x="3188286" y="421578"/>
                  </a:cubicBezTo>
                  <a:cubicBezTo>
                    <a:pt x="3208511" y="440405"/>
                    <a:pt x="3236244" y="423814"/>
                    <a:pt x="3235494" y="402372"/>
                  </a:cubicBezTo>
                  <a:cubicBezTo>
                    <a:pt x="3234896" y="384948"/>
                    <a:pt x="3221654" y="374693"/>
                    <a:pt x="3208095" y="374602"/>
                  </a:cubicBezTo>
                  <a:close/>
                  <a:moveTo>
                    <a:pt x="3203429" y="1082025"/>
                  </a:moveTo>
                  <a:cubicBezTo>
                    <a:pt x="3177559" y="1081851"/>
                    <a:pt x="3167197" y="1113729"/>
                    <a:pt x="3183620" y="1129002"/>
                  </a:cubicBezTo>
                  <a:cubicBezTo>
                    <a:pt x="3203837" y="1147821"/>
                    <a:pt x="3231562" y="1131253"/>
                    <a:pt x="3230828" y="1109803"/>
                  </a:cubicBezTo>
                  <a:cubicBezTo>
                    <a:pt x="3230229" y="1092371"/>
                    <a:pt x="3216988" y="1082116"/>
                    <a:pt x="3203429" y="1082025"/>
                  </a:cubicBezTo>
                  <a:close/>
                  <a:moveTo>
                    <a:pt x="3205762" y="728313"/>
                  </a:moveTo>
                  <a:cubicBezTo>
                    <a:pt x="3179839" y="728139"/>
                    <a:pt x="3169568" y="760040"/>
                    <a:pt x="3185945" y="775290"/>
                  </a:cubicBezTo>
                  <a:cubicBezTo>
                    <a:pt x="3206163" y="794109"/>
                    <a:pt x="3233888" y="777541"/>
                    <a:pt x="3233153" y="756084"/>
                  </a:cubicBezTo>
                  <a:cubicBezTo>
                    <a:pt x="3232563" y="738659"/>
                    <a:pt x="3219321" y="728404"/>
                    <a:pt x="3205762" y="728313"/>
                  </a:cubicBezTo>
                  <a:close/>
                  <a:moveTo>
                    <a:pt x="2918339" y="726419"/>
                  </a:moveTo>
                  <a:cubicBezTo>
                    <a:pt x="2892417" y="726244"/>
                    <a:pt x="2882145" y="758146"/>
                    <a:pt x="2898530" y="773395"/>
                  </a:cubicBezTo>
                  <a:cubicBezTo>
                    <a:pt x="2918771" y="792237"/>
                    <a:pt x="2946488" y="775593"/>
                    <a:pt x="2945738" y="754189"/>
                  </a:cubicBezTo>
                  <a:cubicBezTo>
                    <a:pt x="2945132" y="736764"/>
                    <a:pt x="2931891" y="726502"/>
                    <a:pt x="2918339" y="726419"/>
                  </a:cubicBezTo>
                  <a:close/>
                  <a:moveTo>
                    <a:pt x="3191763" y="2850591"/>
                  </a:moveTo>
                  <a:cubicBezTo>
                    <a:pt x="3165879" y="2850416"/>
                    <a:pt x="3155539" y="2882303"/>
                    <a:pt x="3171954" y="2897567"/>
                  </a:cubicBezTo>
                  <a:cubicBezTo>
                    <a:pt x="3192172" y="2916387"/>
                    <a:pt x="3219897" y="2899818"/>
                    <a:pt x="3219162" y="2878369"/>
                  </a:cubicBezTo>
                  <a:cubicBezTo>
                    <a:pt x="3218564" y="2860936"/>
                    <a:pt x="3205315" y="2850682"/>
                    <a:pt x="3191763" y="2850591"/>
                  </a:cubicBezTo>
                  <a:close/>
                  <a:moveTo>
                    <a:pt x="2916006" y="1080130"/>
                  </a:moveTo>
                  <a:cubicBezTo>
                    <a:pt x="2890129" y="1079956"/>
                    <a:pt x="2879781" y="1111835"/>
                    <a:pt x="2896197" y="1127107"/>
                  </a:cubicBezTo>
                  <a:cubicBezTo>
                    <a:pt x="2916415" y="1145926"/>
                    <a:pt x="2944140" y="1129358"/>
                    <a:pt x="2943405" y="1107901"/>
                  </a:cubicBezTo>
                  <a:cubicBezTo>
                    <a:pt x="2942799" y="1090476"/>
                    <a:pt x="2929558" y="1080221"/>
                    <a:pt x="2916006" y="1080130"/>
                  </a:cubicBezTo>
                  <a:close/>
                  <a:moveTo>
                    <a:pt x="2920672" y="372699"/>
                  </a:moveTo>
                  <a:cubicBezTo>
                    <a:pt x="2894795" y="372533"/>
                    <a:pt x="2884440" y="404396"/>
                    <a:pt x="2900855" y="419676"/>
                  </a:cubicBezTo>
                  <a:cubicBezTo>
                    <a:pt x="2921096" y="438511"/>
                    <a:pt x="2948813" y="421859"/>
                    <a:pt x="2948064" y="400470"/>
                  </a:cubicBezTo>
                  <a:cubicBezTo>
                    <a:pt x="2947473" y="383075"/>
                    <a:pt x="2934254" y="372790"/>
                    <a:pt x="2920672" y="372699"/>
                  </a:cubicBezTo>
                  <a:close/>
                  <a:moveTo>
                    <a:pt x="2913672" y="1433842"/>
                  </a:moveTo>
                  <a:cubicBezTo>
                    <a:pt x="2887811" y="1433668"/>
                    <a:pt x="2877433" y="1465539"/>
                    <a:pt x="2893856" y="1480818"/>
                  </a:cubicBezTo>
                  <a:cubicBezTo>
                    <a:pt x="2914089" y="1499646"/>
                    <a:pt x="2941799" y="1483047"/>
                    <a:pt x="2941072" y="1461620"/>
                  </a:cubicBezTo>
                  <a:cubicBezTo>
                    <a:pt x="2940458" y="1444157"/>
                    <a:pt x="2927111" y="1433933"/>
                    <a:pt x="2913672" y="1433842"/>
                  </a:cubicBezTo>
                  <a:close/>
                  <a:moveTo>
                    <a:pt x="3189422" y="3204310"/>
                  </a:moveTo>
                  <a:cubicBezTo>
                    <a:pt x="3163538" y="3204136"/>
                    <a:pt x="3153198" y="3236014"/>
                    <a:pt x="3169613" y="3251287"/>
                  </a:cubicBezTo>
                  <a:cubicBezTo>
                    <a:pt x="3189725" y="3270008"/>
                    <a:pt x="3217488" y="3253719"/>
                    <a:pt x="3216829" y="3232081"/>
                  </a:cubicBezTo>
                  <a:cubicBezTo>
                    <a:pt x="3216155" y="3214580"/>
                    <a:pt x="3202898" y="3204393"/>
                    <a:pt x="3189422" y="3204310"/>
                  </a:cubicBezTo>
                  <a:close/>
                  <a:moveTo>
                    <a:pt x="2348152" y="15191"/>
                  </a:moveTo>
                  <a:cubicBezTo>
                    <a:pt x="2322282" y="15016"/>
                    <a:pt x="2311912" y="46895"/>
                    <a:pt x="2328343" y="62167"/>
                  </a:cubicBezTo>
                  <a:cubicBezTo>
                    <a:pt x="2348561" y="80987"/>
                    <a:pt x="2376286" y="64418"/>
                    <a:pt x="2375551" y="42961"/>
                  </a:cubicBezTo>
                  <a:cubicBezTo>
                    <a:pt x="2374945" y="25536"/>
                    <a:pt x="2361703" y="15281"/>
                    <a:pt x="2348152" y="15191"/>
                  </a:cubicBezTo>
                  <a:close/>
                  <a:moveTo>
                    <a:pt x="2051381" y="1428150"/>
                  </a:moveTo>
                  <a:cubicBezTo>
                    <a:pt x="2025504" y="1427975"/>
                    <a:pt x="2015149" y="1459846"/>
                    <a:pt x="2031572" y="1475126"/>
                  </a:cubicBezTo>
                  <a:cubicBezTo>
                    <a:pt x="2051790" y="1493946"/>
                    <a:pt x="2079530" y="1477370"/>
                    <a:pt x="2078780" y="1455920"/>
                  </a:cubicBezTo>
                  <a:cubicBezTo>
                    <a:pt x="2078182" y="1438488"/>
                    <a:pt x="2064940" y="1428233"/>
                    <a:pt x="2051381" y="1428150"/>
                  </a:cubicBezTo>
                  <a:close/>
                  <a:moveTo>
                    <a:pt x="1773291" y="11393"/>
                  </a:moveTo>
                  <a:cubicBezTo>
                    <a:pt x="1747368" y="11219"/>
                    <a:pt x="1737097" y="43120"/>
                    <a:pt x="1753482" y="58370"/>
                  </a:cubicBezTo>
                  <a:cubicBezTo>
                    <a:pt x="1773722" y="77205"/>
                    <a:pt x="1801440" y="60553"/>
                    <a:pt x="1800690" y="39171"/>
                  </a:cubicBezTo>
                  <a:cubicBezTo>
                    <a:pt x="1800091" y="21739"/>
                    <a:pt x="1786850" y="11484"/>
                    <a:pt x="1773291" y="11393"/>
                  </a:cubicBezTo>
                  <a:close/>
                  <a:moveTo>
                    <a:pt x="2345819" y="368902"/>
                  </a:moveTo>
                  <a:cubicBezTo>
                    <a:pt x="2319927" y="368735"/>
                    <a:pt x="2309602" y="400614"/>
                    <a:pt x="2326009" y="415886"/>
                  </a:cubicBezTo>
                  <a:cubicBezTo>
                    <a:pt x="2346220" y="434706"/>
                    <a:pt x="2373952" y="418145"/>
                    <a:pt x="2373218" y="396680"/>
                  </a:cubicBezTo>
                  <a:cubicBezTo>
                    <a:pt x="2372612" y="379248"/>
                    <a:pt x="2359370" y="368993"/>
                    <a:pt x="2345819" y="368902"/>
                  </a:cubicBezTo>
                  <a:close/>
                  <a:moveTo>
                    <a:pt x="2046715" y="2135573"/>
                  </a:moveTo>
                  <a:cubicBezTo>
                    <a:pt x="2020845" y="2135399"/>
                    <a:pt x="2010475" y="2167270"/>
                    <a:pt x="2026906" y="2182550"/>
                  </a:cubicBezTo>
                  <a:cubicBezTo>
                    <a:pt x="2047124" y="2201369"/>
                    <a:pt x="2074849" y="2184801"/>
                    <a:pt x="2074114" y="2163344"/>
                  </a:cubicBezTo>
                  <a:cubicBezTo>
                    <a:pt x="2073515" y="2145919"/>
                    <a:pt x="2060274" y="2135664"/>
                    <a:pt x="2046715" y="2135573"/>
                  </a:cubicBezTo>
                  <a:close/>
                  <a:moveTo>
                    <a:pt x="2044382" y="2489285"/>
                  </a:moveTo>
                  <a:cubicBezTo>
                    <a:pt x="2018512" y="2489110"/>
                    <a:pt x="2008150" y="2520981"/>
                    <a:pt x="2024565" y="2536261"/>
                  </a:cubicBezTo>
                  <a:cubicBezTo>
                    <a:pt x="2044798" y="2555088"/>
                    <a:pt x="2072508" y="2538490"/>
                    <a:pt x="2071781" y="2517055"/>
                  </a:cubicBezTo>
                  <a:cubicBezTo>
                    <a:pt x="2071175" y="2499600"/>
                    <a:pt x="2057827" y="2489376"/>
                    <a:pt x="2044382" y="2489285"/>
                  </a:cubicBezTo>
                  <a:close/>
                  <a:moveTo>
                    <a:pt x="2039715" y="3196715"/>
                  </a:moveTo>
                  <a:cubicBezTo>
                    <a:pt x="2013839" y="3196541"/>
                    <a:pt x="2003483" y="3228412"/>
                    <a:pt x="2019906" y="3243692"/>
                  </a:cubicBezTo>
                  <a:cubicBezTo>
                    <a:pt x="2040132" y="3262519"/>
                    <a:pt x="2067864" y="3245905"/>
                    <a:pt x="2067114" y="3224486"/>
                  </a:cubicBezTo>
                  <a:cubicBezTo>
                    <a:pt x="2066516" y="3207061"/>
                    <a:pt x="2053275" y="3196806"/>
                    <a:pt x="2039715" y="3196715"/>
                  </a:cubicBezTo>
                  <a:close/>
                  <a:moveTo>
                    <a:pt x="1766291" y="1072536"/>
                  </a:moveTo>
                  <a:cubicBezTo>
                    <a:pt x="1740460" y="1072361"/>
                    <a:pt x="1730029" y="1104202"/>
                    <a:pt x="1746474" y="1119512"/>
                  </a:cubicBezTo>
                  <a:cubicBezTo>
                    <a:pt x="1766693" y="1138332"/>
                    <a:pt x="1794418" y="1121763"/>
                    <a:pt x="1793690" y="1100306"/>
                  </a:cubicBezTo>
                  <a:cubicBezTo>
                    <a:pt x="1793084" y="1082882"/>
                    <a:pt x="1779851" y="1072627"/>
                    <a:pt x="1766291" y="1072536"/>
                  </a:cubicBezTo>
                  <a:close/>
                  <a:moveTo>
                    <a:pt x="2042048" y="2842996"/>
                  </a:moveTo>
                  <a:cubicBezTo>
                    <a:pt x="2016172" y="2842822"/>
                    <a:pt x="2005817" y="2874693"/>
                    <a:pt x="2022239" y="2889973"/>
                  </a:cubicBezTo>
                  <a:cubicBezTo>
                    <a:pt x="2042465" y="2908800"/>
                    <a:pt x="2070198" y="2892186"/>
                    <a:pt x="2069448" y="2870767"/>
                  </a:cubicBezTo>
                  <a:cubicBezTo>
                    <a:pt x="2068849" y="2853372"/>
                    <a:pt x="2055638" y="2843087"/>
                    <a:pt x="2042048" y="2842996"/>
                  </a:cubicBezTo>
                  <a:close/>
                  <a:moveTo>
                    <a:pt x="1768624" y="718824"/>
                  </a:moveTo>
                  <a:cubicBezTo>
                    <a:pt x="1742748" y="718650"/>
                    <a:pt x="1732393" y="750528"/>
                    <a:pt x="1748815" y="765801"/>
                  </a:cubicBezTo>
                  <a:cubicBezTo>
                    <a:pt x="1769033" y="784620"/>
                    <a:pt x="1796758" y="768052"/>
                    <a:pt x="1796024" y="746602"/>
                  </a:cubicBezTo>
                  <a:cubicBezTo>
                    <a:pt x="1795425" y="729170"/>
                    <a:pt x="1782184" y="718908"/>
                    <a:pt x="1768624" y="718824"/>
                  </a:cubicBezTo>
                  <a:close/>
                  <a:moveTo>
                    <a:pt x="1754625" y="2841101"/>
                  </a:moveTo>
                  <a:cubicBezTo>
                    <a:pt x="1728756" y="2840927"/>
                    <a:pt x="1718386" y="2872798"/>
                    <a:pt x="1734809" y="2888078"/>
                  </a:cubicBezTo>
                  <a:cubicBezTo>
                    <a:pt x="1755027" y="2906897"/>
                    <a:pt x="1782767" y="2890329"/>
                    <a:pt x="1782017" y="2868872"/>
                  </a:cubicBezTo>
                  <a:cubicBezTo>
                    <a:pt x="1781419" y="2851447"/>
                    <a:pt x="1768177" y="2841193"/>
                    <a:pt x="1754625" y="2841101"/>
                  </a:cubicBezTo>
                  <a:close/>
                  <a:moveTo>
                    <a:pt x="1763958" y="1426247"/>
                  </a:moveTo>
                  <a:cubicBezTo>
                    <a:pt x="1738081" y="1426073"/>
                    <a:pt x="1727726" y="1457944"/>
                    <a:pt x="1744149" y="1473224"/>
                  </a:cubicBezTo>
                  <a:cubicBezTo>
                    <a:pt x="1764375" y="1492051"/>
                    <a:pt x="1792107" y="1475437"/>
                    <a:pt x="1791357" y="1454026"/>
                  </a:cubicBezTo>
                  <a:cubicBezTo>
                    <a:pt x="1790759" y="1436623"/>
                    <a:pt x="1777548" y="1426338"/>
                    <a:pt x="1763958" y="1426247"/>
                  </a:cubicBezTo>
                  <a:close/>
                  <a:moveTo>
                    <a:pt x="1752285" y="3194813"/>
                  </a:moveTo>
                  <a:cubicBezTo>
                    <a:pt x="1726408" y="3194639"/>
                    <a:pt x="1716053" y="3226510"/>
                    <a:pt x="1732476" y="3241790"/>
                  </a:cubicBezTo>
                  <a:cubicBezTo>
                    <a:pt x="1752701" y="3260617"/>
                    <a:pt x="1780434" y="3244003"/>
                    <a:pt x="1779684" y="3222591"/>
                  </a:cubicBezTo>
                  <a:cubicBezTo>
                    <a:pt x="1779086" y="3205189"/>
                    <a:pt x="1765874" y="3194904"/>
                    <a:pt x="1752285" y="3194813"/>
                  </a:cubicBezTo>
                  <a:close/>
                  <a:moveTo>
                    <a:pt x="1756958" y="2487390"/>
                  </a:moveTo>
                  <a:cubicBezTo>
                    <a:pt x="1731090" y="2487216"/>
                    <a:pt x="1720719" y="2519087"/>
                    <a:pt x="1737150" y="2534366"/>
                  </a:cubicBezTo>
                  <a:cubicBezTo>
                    <a:pt x="1757368" y="2553186"/>
                    <a:pt x="1785093" y="2536618"/>
                    <a:pt x="1784358" y="2515168"/>
                  </a:cubicBezTo>
                  <a:cubicBezTo>
                    <a:pt x="1783744" y="2497698"/>
                    <a:pt x="1770397" y="2487473"/>
                    <a:pt x="1756958" y="2487390"/>
                  </a:cubicBezTo>
                  <a:close/>
                  <a:moveTo>
                    <a:pt x="1761625" y="1779959"/>
                  </a:moveTo>
                  <a:cubicBezTo>
                    <a:pt x="1735748" y="1779785"/>
                    <a:pt x="1725393" y="1811656"/>
                    <a:pt x="1741816" y="1826936"/>
                  </a:cubicBezTo>
                  <a:cubicBezTo>
                    <a:pt x="1762034" y="1845755"/>
                    <a:pt x="1789774" y="1829179"/>
                    <a:pt x="1789024" y="1807737"/>
                  </a:cubicBezTo>
                  <a:cubicBezTo>
                    <a:pt x="1788418" y="1790305"/>
                    <a:pt x="1775177" y="1780050"/>
                    <a:pt x="1761625" y="1779959"/>
                  </a:cubicBezTo>
                  <a:close/>
                  <a:moveTo>
                    <a:pt x="1759292" y="2133678"/>
                  </a:moveTo>
                  <a:cubicBezTo>
                    <a:pt x="1733370" y="2133504"/>
                    <a:pt x="1723098" y="2165405"/>
                    <a:pt x="1739483" y="2180655"/>
                  </a:cubicBezTo>
                  <a:cubicBezTo>
                    <a:pt x="1759701" y="2199474"/>
                    <a:pt x="1787426" y="2182906"/>
                    <a:pt x="1786691" y="2161449"/>
                  </a:cubicBezTo>
                  <a:cubicBezTo>
                    <a:pt x="1786085" y="2144016"/>
                    <a:pt x="1772844" y="2133762"/>
                    <a:pt x="1759292" y="2133678"/>
                  </a:cubicBezTo>
                  <a:close/>
                  <a:moveTo>
                    <a:pt x="1770957" y="365105"/>
                  </a:moveTo>
                  <a:cubicBezTo>
                    <a:pt x="1745088" y="364931"/>
                    <a:pt x="1734726" y="396802"/>
                    <a:pt x="1751141" y="412082"/>
                  </a:cubicBezTo>
                  <a:cubicBezTo>
                    <a:pt x="1771366" y="430901"/>
                    <a:pt x="1799099" y="414317"/>
                    <a:pt x="1798349" y="392883"/>
                  </a:cubicBezTo>
                  <a:cubicBezTo>
                    <a:pt x="1797758" y="375451"/>
                    <a:pt x="1784517" y="365196"/>
                    <a:pt x="1770957" y="365105"/>
                  </a:cubicBezTo>
                  <a:close/>
                  <a:moveTo>
                    <a:pt x="2336478" y="1783756"/>
                  </a:moveTo>
                  <a:cubicBezTo>
                    <a:pt x="2310609" y="1783582"/>
                    <a:pt x="2300239" y="1815453"/>
                    <a:pt x="2316669" y="1830733"/>
                  </a:cubicBezTo>
                  <a:cubicBezTo>
                    <a:pt x="2336887" y="1849552"/>
                    <a:pt x="2364612" y="1832984"/>
                    <a:pt x="2363878" y="1811527"/>
                  </a:cubicBezTo>
                  <a:cubicBezTo>
                    <a:pt x="2363279" y="1794102"/>
                    <a:pt x="2350038" y="1783847"/>
                    <a:pt x="2336478" y="1783756"/>
                  </a:cubicBezTo>
                  <a:close/>
                  <a:moveTo>
                    <a:pt x="2334145" y="2137468"/>
                  </a:moveTo>
                  <a:cubicBezTo>
                    <a:pt x="2308276" y="2137294"/>
                    <a:pt x="2297913" y="2169165"/>
                    <a:pt x="2314329" y="2184444"/>
                  </a:cubicBezTo>
                  <a:cubicBezTo>
                    <a:pt x="2334562" y="2203272"/>
                    <a:pt x="2362272" y="2186673"/>
                    <a:pt x="2361544" y="2165246"/>
                  </a:cubicBezTo>
                  <a:cubicBezTo>
                    <a:pt x="2360939" y="2147783"/>
                    <a:pt x="2347591" y="2137559"/>
                    <a:pt x="2334145" y="2137468"/>
                  </a:cubicBezTo>
                  <a:close/>
                  <a:moveTo>
                    <a:pt x="2329479" y="2844899"/>
                  </a:moveTo>
                  <a:cubicBezTo>
                    <a:pt x="2303557" y="2844724"/>
                    <a:pt x="2293285" y="2876626"/>
                    <a:pt x="2309670" y="2891875"/>
                  </a:cubicBezTo>
                  <a:cubicBezTo>
                    <a:pt x="2329911" y="2910710"/>
                    <a:pt x="2357628" y="2894058"/>
                    <a:pt x="2356878" y="2872669"/>
                  </a:cubicBezTo>
                  <a:cubicBezTo>
                    <a:pt x="2356272" y="2855244"/>
                    <a:pt x="2343031" y="2844990"/>
                    <a:pt x="2329479" y="2844899"/>
                  </a:cubicBezTo>
                  <a:close/>
                  <a:moveTo>
                    <a:pt x="2331812" y="2491187"/>
                  </a:moveTo>
                  <a:cubicBezTo>
                    <a:pt x="2305935" y="2491013"/>
                    <a:pt x="2295580" y="2522884"/>
                    <a:pt x="2311996" y="2538164"/>
                  </a:cubicBezTo>
                  <a:cubicBezTo>
                    <a:pt x="2332221" y="2556991"/>
                    <a:pt x="2359954" y="2540377"/>
                    <a:pt x="2359204" y="2518965"/>
                  </a:cubicBezTo>
                  <a:cubicBezTo>
                    <a:pt x="2358605" y="2501533"/>
                    <a:pt x="2345371" y="2491278"/>
                    <a:pt x="2331812" y="2491187"/>
                  </a:cubicBezTo>
                  <a:close/>
                  <a:moveTo>
                    <a:pt x="2343478" y="722621"/>
                  </a:moveTo>
                  <a:cubicBezTo>
                    <a:pt x="2317639" y="722447"/>
                    <a:pt x="2307223" y="754295"/>
                    <a:pt x="2323669" y="769598"/>
                  </a:cubicBezTo>
                  <a:cubicBezTo>
                    <a:pt x="2343781" y="788319"/>
                    <a:pt x="2371619" y="771963"/>
                    <a:pt x="2370885" y="750400"/>
                  </a:cubicBezTo>
                  <a:cubicBezTo>
                    <a:pt x="2370279" y="732960"/>
                    <a:pt x="2357037" y="722705"/>
                    <a:pt x="2343478" y="722621"/>
                  </a:cubicBezTo>
                  <a:close/>
                  <a:moveTo>
                    <a:pt x="2049048" y="1781861"/>
                  </a:moveTo>
                  <a:cubicBezTo>
                    <a:pt x="2023126" y="1781687"/>
                    <a:pt x="2012854" y="1813588"/>
                    <a:pt x="2029239" y="1828838"/>
                  </a:cubicBezTo>
                  <a:cubicBezTo>
                    <a:pt x="2049457" y="1847657"/>
                    <a:pt x="2077182" y="1831089"/>
                    <a:pt x="2076447" y="1809632"/>
                  </a:cubicBezTo>
                  <a:cubicBezTo>
                    <a:pt x="2075849" y="1792207"/>
                    <a:pt x="2062607" y="1781952"/>
                    <a:pt x="2049048" y="1781861"/>
                  </a:cubicBezTo>
                  <a:close/>
                  <a:moveTo>
                    <a:pt x="2338811" y="1430045"/>
                  </a:moveTo>
                  <a:cubicBezTo>
                    <a:pt x="2312874" y="1429870"/>
                    <a:pt x="2302625" y="1461787"/>
                    <a:pt x="2318995" y="1477021"/>
                  </a:cubicBezTo>
                  <a:cubicBezTo>
                    <a:pt x="2339213" y="1495841"/>
                    <a:pt x="2366938" y="1479272"/>
                    <a:pt x="2366203" y="1457823"/>
                  </a:cubicBezTo>
                  <a:cubicBezTo>
                    <a:pt x="2365612" y="1440390"/>
                    <a:pt x="2352371" y="1430136"/>
                    <a:pt x="2338811" y="1430045"/>
                  </a:cubicBezTo>
                  <a:close/>
                  <a:moveTo>
                    <a:pt x="2341145" y="1076333"/>
                  </a:moveTo>
                  <a:cubicBezTo>
                    <a:pt x="2315223" y="1076159"/>
                    <a:pt x="2304951" y="1108060"/>
                    <a:pt x="2321336" y="1123310"/>
                  </a:cubicBezTo>
                  <a:cubicBezTo>
                    <a:pt x="2341576" y="1142144"/>
                    <a:pt x="2369294" y="1125492"/>
                    <a:pt x="2368544" y="1104104"/>
                  </a:cubicBezTo>
                  <a:cubicBezTo>
                    <a:pt x="2367945" y="1086679"/>
                    <a:pt x="2354704" y="1076424"/>
                    <a:pt x="2341145" y="1076333"/>
                  </a:cubicBezTo>
                  <a:close/>
                  <a:moveTo>
                    <a:pt x="2053722" y="1074431"/>
                  </a:moveTo>
                  <a:cubicBezTo>
                    <a:pt x="2027845" y="1074256"/>
                    <a:pt x="2017490" y="1106127"/>
                    <a:pt x="2033905" y="1121407"/>
                  </a:cubicBezTo>
                  <a:cubicBezTo>
                    <a:pt x="2054017" y="1140128"/>
                    <a:pt x="2081856" y="1123772"/>
                    <a:pt x="2081121" y="1102209"/>
                  </a:cubicBezTo>
                  <a:cubicBezTo>
                    <a:pt x="2080515" y="1084776"/>
                    <a:pt x="2067281" y="1074521"/>
                    <a:pt x="2053722" y="1074431"/>
                  </a:cubicBezTo>
                  <a:close/>
                  <a:moveTo>
                    <a:pt x="2327146" y="3198610"/>
                  </a:moveTo>
                  <a:cubicBezTo>
                    <a:pt x="2301277" y="3198436"/>
                    <a:pt x="2290914" y="3230307"/>
                    <a:pt x="2307337" y="3245587"/>
                  </a:cubicBezTo>
                  <a:cubicBezTo>
                    <a:pt x="2327562" y="3264414"/>
                    <a:pt x="2355295" y="3247823"/>
                    <a:pt x="2354545" y="3226389"/>
                  </a:cubicBezTo>
                  <a:cubicBezTo>
                    <a:pt x="2353939" y="3208956"/>
                    <a:pt x="2340698" y="3198701"/>
                    <a:pt x="2327146" y="3198610"/>
                  </a:cubicBezTo>
                  <a:close/>
                  <a:moveTo>
                    <a:pt x="2056055" y="720719"/>
                  </a:moveTo>
                  <a:cubicBezTo>
                    <a:pt x="2030216" y="720545"/>
                    <a:pt x="2019793" y="752393"/>
                    <a:pt x="2036238" y="767696"/>
                  </a:cubicBezTo>
                  <a:cubicBezTo>
                    <a:pt x="2056471" y="786538"/>
                    <a:pt x="2084181" y="769894"/>
                    <a:pt x="2083446" y="748490"/>
                  </a:cubicBezTo>
                  <a:cubicBezTo>
                    <a:pt x="2082848" y="731027"/>
                    <a:pt x="2069584" y="720810"/>
                    <a:pt x="2056055" y="720719"/>
                  </a:cubicBezTo>
                  <a:close/>
                  <a:moveTo>
                    <a:pt x="1485868" y="9498"/>
                  </a:moveTo>
                  <a:cubicBezTo>
                    <a:pt x="1459946" y="9324"/>
                    <a:pt x="1449674" y="41225"/>
                    <a:pt x="1466059" y="56475"/>
                  </a:cubicBezTo>
                  <a:cubicBezTo>
                    <a:pt x="1486299" y="75310"/>
                    <a:pt x="1514017" y="58658"/>
                    <a:pt x="1513267" y="37269"/>
                  </a:cubicBezTo>
                  <a:cubicBezTo>
                    <a:pt x="1512661" y="19867"/>
                    <a:pt x="1499450" y="9582"/>
                    <a:pt x="1485868" y="9498"/>
                  </a:cubicBezTo>
                  <a:close/>
                  <a:moveTo>
                    <a:pt x="2060721" y="13296"/>
                  </a:moveTo>
                  <a:cubicBezTo>
                    <a:pt x="2034799" y="13121"/>
                    <a:pt x="2024527" y="45023"/>
                    <a:pt x="2040912" y="60272"/>
                  </a:cubicBezTo>
                  <a:cubicBezTo>
                    <a:pt x="2061138" y="79099"/>
                    <a:pt x="2088870" y="62508"/>
                    <a:pt x="2088120" y="41066"/>
                  </a:cubicBezTo>
                  <a:cubicBezTo>
                    <a:pt x="2087522" y="23641"/>
                    <a:pt x="2074281" y="13379"/>
                    <a:pt x="2060721" y="13296"/>
                  </a:cubicBezTo>
                  <a:close/>
                  <a:moveTo>
                    <a:pt x="2058388" y="367007"/>
                  </a:moveTo>
                  <a:cubicBezTo>
                    <a:pt x="2032534" y="366841"/>
                    <a:pt x="2022141" y="398696"/>
                    <a:pt x="2038579" y="413992"/>
                  </a:cubicBezTo>
                  <a:cubicBezTo>
                    <a:pt x="2058797" y="432811"/>
                    <a:pt x="2086522" y="416243"/>
                    <a:pt x="2085787" y="394786"/>
                  </a:cubicBezTo>
                  <a:cubicBezTo>
                    <a:pt x="2085189" y="377353"/>
                    <a:pt x="2071940" y="367098"/>
                    <a:pt x="2058388" y="367007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1" name="Google Shape;1311;p15"/>
          <p:cNvGrpSpPr/>
          <p:nvPr/>
        </p:nvGrpSpPr>
        <p:grpSpPr>
          <a:xfrm rot="109327">
            <a:off x="2195183" y="1620655"/>
            <a:ext cx="1869250" cy="1895015"/>
            <a:chOff x="4389587" y="3240140"/>
            <a:chExt cx="3738105" cy="3789653"/>
          </a:xfrm>
        </p:grpSpPr>
        <p:sp>
          <p:nvSpPr>
            <p:cNvPr id="1312" name="Google Shape;1312;p15"/>
            <p:cNvSpPr/>
            <p:nvPr/>
          </p:nvSpPr>
          <p:spPr>
            <a:xfrm>
              <a:off x="4389587" y="3240140"/>
              <a:ext cx="3738105" cy="3789653"/>
            </a:xfrm>
            <a:custGeom>
              <a:rect b="b" l="l" r="r" t="t"/>
              <a:pathLst>
                <a:path extrusionOk="0" h="3789653" w="3738105">
                  <a:moveTo>
                    <a:pt x="1" y="61820"/>
                  </a:moveTo>
                  <a:cubicBezTo>
                    <a:pt x="-188" y="27281"/>
                    <a:pt x="28082" y="-633"/>
                    <a:pt x="62594" y="11"/>
                  </a:cubicBezTo>
                  <a:cubicBezTo>
                    <a:pt x="3798365" y="69839"/>
                    <a:pt x="3734749" y="4301"/>
                    <a:pt x="3735348" y="111571"/>
                  </a:cubicBezTo>
                  <a:cubicBezTo>
                    <a:pt x="3736211" y="267743"/>
                    <a:pt x="3738105" y="3727360"/>
                    <a:pt x="3738105" y="3726853"/>
                  </a:cubicBezTo>
                  <a:cubicBezTo>
                    <a:pt x="3738294" y="3761073"/>
                    <a:pt x="3710524" y="3788859"/>
                    <a:pt x="3676322" y="3788669"/>
                  </a:cubicBezTo>
                  <a:cubicBezTo>
                    <a:pt x="-57487" y="3768069"/>
                    <a:pt x="3357" y="3833183"/>
                    <a:pt x="2758" y="3724791"/>
                  </a:cubicBezTo>
                  <a:cubicBezTo>
                    <a:pt x="1887" y="3566436"/>
                    <a:pt x="1" y="61320"/>
                    <a:pt x="1" y="61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15"/>
            <p:cNvSpPr/>
            <p:nvPr/>
          </p:nvSpPr>
          <p:spPr>
            <a:xfrm>
              <a:off x="4647991" y="3544937"/>
              <a:ext cx="3237785" cy="3259487"/>
            </a:xfrm>
            <a:custGeom>
              <a:rect b="b" l="l" r="r" t="t"/>
              <a:pathLst>
                <a:path extrusionOk="0" h="3259487" w="3237785">
                  <a:moveTo>
                    <a:pt x="936073" y="387191"/>
                  </a:moveTo>
                  <a:cubicBezTo>
                    <a:pt x="936823" y="408640"/>
                    <a:pt x="909083" y="425209"/>
                    <a:pt x="888864" y="406389"/>
                  </a:cubicBezTo>
                  <a:cubicBezTo>
                    <a:pt x="872495" y="391147"/>
                    <a:pt x="882736" y="359239"/>
                    <a:pt x="908681" y="359413"/>
                  </a:cubicBezTo>
                  <a:cubicBezTo>
                    <a:pt x="922233" y="359504"/>
                    <a:pt x="935474" y="369759"/>
                    <a:pt x="936073" y="387191"/>
                  </a:cubicBezTo>
                  <a:close/>
                  <a:moveTo>
                    <a:pt x="911007" y="5701"/>
                  </a:moveTo>
                  <a:cubicBezTo>
                    <a:pt x="885115" y="5527"/>
                    <a:pt x="874790" y="37413"/>
                    <a:pt x="891190" y="52678"/>
                  </a:cubicBezTo>
                  <a:cubicBezTo>
                    <a:pt x="911423" y="71505"/>
                    <a:pt x="939133" y="54906"/>
                    <a:pt x="938406" y="33472"/>
                  </a:cubicBezTo>
                  <a:cubicBezTo>
                    <a:pt x="937800" y="16047"/>
                    <a:pt x="924566" y="5785"/>
                    <a:pt x="911007" y="5701"/>
                  </a:cubicBezTo>
                  <a:close/>
                  <a:moveTo>
                    <a:pt x="906340" y="713124"/>
                  </a:moveTo>
                  <a:cubicBezTo>
                    <a:pt x="880471" y="712958"/>
                    <a:pt x="870109" y="744821"/>
                    <a:pt x="886531" y="760109"/>
                  </a:cubicBezTo>
                  <a:cubicBezTo>
                    <a:pt x="906757" y="778936"/>
                    <a:pt x="934490" y="762322"/>
                    <a:pt x="933740" y="740910"/>
                  </a:cubicBezTo>
                  <a:cubicBezTo>
                    <a:pt x="933141" y="723501"/>
                    <a:pt x="919930" y="713215"/>
                    <a:pt x="906340" y="713124"/>
                  </a:cubicBezTo>
                  <a:close/>
                  <a:moveTo>
                    <a:pt x="904007" y="1066836"/>
                  </a:moveTo>
                  <a:cubicBezTo>
                    <a:pt x="878123" y="1066662"/>
                    <a:pt x="867783" y="1098540"/>
                    <a:pt x="884191" y="1113813"/>
                  </a:cubicBezTo>
                  <a:cubicBezTo>
                    <a:pt x="904416" y="1132640"/>
                    <a:pt x="932149" y="1116049"/>
                    <a:pt x="931399" y="1094614"/>
                  </a:cubicBezTo>
                  <a:cubicBezTo>
                    <a:pt x="930808" y="1077182"/>
                    <a:pt x="917567" y="1066927"/>
                    <a:pt x="904007" y="1066836"/>
                  </a:cubicBezTo>
                  <a:close/>
                  <a:moveTo>
                    <a:pt x="1177431" y="3191016"/>
                  </a:moveTo>
                  <a:cubicBezTo>
                    <a:pt x="1151593" y="3190842"/>
                    <a:pt x="1141177" y="3222697"/>
                    <a:pt x="1157615" y="3237993"/>
                  </a:cubicBezTo>
                  <a:cubicBezTo>
                    <a:pt x="1177848" y="3256819"/>
                    <a:pt x="1205558" y="3240221"/>
                    <a:pt x="1204830" y="3218787"/>
                  </a:cubicBezTo>
                  <a:cubicBezTo>
                    <a:pt x="1204224" y="3201362"/>
                    <a:pt x="1190991" y="3191107"/>
                    <a:pt x="1177431" y="3191016"/>
                  </a:cubicBezTo>
                  <a:close/>
                  <a:moveTo>
                    <a:pt x="1182098" y="2483593"/>
                  </a:moveTo>
                  <a:cubicBezTo>
                    <a:pt x="1156221" y="2483418"/>
                    <a:pt x="1145866" y="2515289"/>
                    <a:pt x="1162289" y="2530569"/>
                  </a:cubicBezTo>
                  <a:cubicBezTo>
                    <a:pt x="1182507" y="2549389"/>
                    <a:pt x="1210232" y="2532820"/>
                    <a:pt x="1209497" y="2511371"/>
                  </a:cubicBezTo>
                  <a:cubicBezTo>
                    <a:pt x="1208898" y="2493938"/>
                    <a:pt x="1195657" y="2483684"/>
                    <a:pt x="1182098" y="2483593"/>
                  </a:cubicBezTo>
                  <a:close/>
                  <a:moveTo>
                    <a:pt x="1179764" y="2837304"/>
                  </a:moveTo>
                  <a:cubicBezTo>
                    <a:pt x="1153895" y="2837130"/>
                    <a:pt x="1143533" y="2869001"/>
                    <a:pt x="1159955" y="2884281"/>
                  </a:cubicBezTo>
                  <a:cubicBezTo>
                    <a:pt x="1180174" y="2903100"/>
                    <a:pt x="1207898" y="2886532"/>
                    <a:pt x="1207164" y="2865075"/>
                  </a:cubicBezTo>
                  <a:cubicBezTo>
                    <a:pt x="1206565" y="2847650"/>
                    <a:pt x="1193324" y="2837395"/>
                    <a:pt x="1179764" y="2837304"/>
                  </a:cubicBezTo>
                  <a:close/>
                  <a:moveTo>
                    <a:pt x="897008" y="2127979"/>
                  </a:moveTo>
                  <a:cubicBezTo>
                    <a:pt x="871131" y="2127804"/>
                    <a:pt x="860776" y="2159675"/>
                    <a:pt x="877199" y="2174955"/>
                  </a:cubicBezTo>
                  <a:cubicBezTo>
                    <a:pt x="897311" y="2193676"/>
                    <a:pt x="925149" y="2177320"/>
                    <a:pt x="924415" y="2155757"/>
                  </a:cubicBezTo>
                  <a:cubicBezTo>
                    <a:pt x="923801" y="2138317"/>
                    <a:pt x="910567" y="2128070"/>
                    <a:pt x="897008" y="2127979"/>
                  </a:cubicBezTo>
                  <a:close/>
                  <a:moveTo>
                    <a:pt x="890001" y="3189121"/>
                  </a:moveTo>
                  <a:cubicBezTo>
                    <a:pt x="864132" y="3188947"/>
                    <a:pt x="853769" y="3220825"/>
                    <a:pt x="870192" y="3236098"/>
                  </a:cubicBezTo>
                  <a:cubicBezTo>
                    <a:pt x="890410" y="3254917"/>
                    <a:pt x="918135" y="3238349"/>
                    <a:pt x="917400" y="3216892"/>
                  </a:cubicBezTo>
                  <a:cubicBezTo>
                    <a:pt x="916802" y="3199467"/>
                    <a:pt x="903560" y="3189212"/>
                    <a:pt x="890001" y="3189121"/>
                  </a:cubicBezTo>
                  <a:close/>
                  <a:moveTo>
                    <a:pt x="892334" y="2835402"/>
                  </a:moveTo>
                  <a:cubicBezTo>
                    <a:pt x="866457" y="2835227"/>
                    <a:pt x="856102" y="2867099"/>
                    <a:pt x="872525" y="2882378"/>
                  </a:cubicBezTo>
                  <a:cubicBezTo>
                    <a:pt x="892743" y="2901198"/>
                    <a:pt x="920468" y="2884629"/>
                    <a:pt x="919733" y="2863180"/>
                  </a:cubicBezTo>
                  <a:cubicBezTo>
                    <a:pt x="919135" y="2845755"/>
                    <a:pt x="905893" y="2835493"/>
                    <a:pt x="892334" y="2835402"/>
                  </a:cubicBezTo>
                  <a:close/>
                  <a:moveTo>
                    <a:pt x="621251" y="357510"/>
                  </a:moveTo>
                  <a:cubicBezTo>
                    <a:pt x="595404" y="357336"/>
                    <a:pt x="585004" y="389192"/>
                    <a:pt x="601434" y="404487"/>
                  </a:cubicBezTo>
                  <a:cubicBezTo>
                    <a:pt x="621667" y="423314"/>
                    <a:pt x="649377" y="406715"/>
                    <a:pt x="648650" y="385281"/>
                  </a:cubicBezTo>
                  <a:cubicBezTo>
                    <a:pt x="648044" y="367856"/>
                    <a:pt x="634802" y="357601"/>
                    <a:pt x="621251" y="357510"/>
                  </a:cubicBezTo>
                  <a:close/>
                  <a:moveTo>
                    <a:pt x="1184431" y="2129881"/>
                  </a:moveTo>
                  <a:cubicBezTo>
                    <a:pt x="1158554" y="2129707"/>
                    <a:pt x="1148207" y="2161585"/>
                    <a:pt x="1164622" y="2176858"/>
                  </a:cubicBezTo>
                  <a:cubicBezTo>
                    <a:pt x="1184862" y="2195692"/>
                    <a:pt x="1212580" y="2179041"/>
                    <a:pt x="1211830" y="2157652"/>
                  </a:cubicBezTo>
                  <a:cubicBezTo>
                    <a:pt x="1211231" y="2140227"/>
                    <a:pt x="1197990" y="2129964"/>
                    <a:pt x="1184431" y="2129881"/>
                  </a:cubicBezTo>
                  <a:close/>
                  <a:moveTo>
                    <a:pt x="899341" y="1774267"/>
                  </a:moveTo>
                  <a:cubicBezTo>
                    <a:pt x="873479" y="1774093"/>
                    <a:pt x="863101" y="1805964"/>
                    <a:pt x="879532" y="1821244"/>
                  </a:cubicBezTo>
                  <a:cubicBezTo>
                    <a:pt x="899765" y="1840086"/>
                    <a:pt x="927475" y="1823442"/>
                    <a:pt x="926740" y="1802038"/>
                  </a:cubicBezTo>
                  <a:cubicBezTo>
                    <a:pt x="926142" y="1784613"/>
                    <a:pt x="912900" y="1774358"/>
                    <a:pt x="899341" y="1774267"/>
                  </a:cubicBezTo>
                  <a:close/>
                  <a:moveTo>
                    <a:pt x="894675" y="2481690"/>
                  </a:moveTo>
                  <a:cubicBezTo>
                    <a:pt x="868798" y="2481516"/>
                    <a:pt x="858443" y="2513387"/>
                    <a:pt x="874866" y="2528667"/>
                  </a:cubicBezTo>
                  <a:cubicBezTo>
                    <a:pt x="895106" y="2547501"/>
                    <a:pt x="922824" y="2530850"/>
                    <a:pt x="922074" y="2509461"/>
                  </a:cubicBezTo>
                  <a:cubicBezTo>
                    <a:pt x="921468" y="2492036"/>
                    <a:pt x="908227" y="2481781"/>
                    <a:pt x="894675" y="2481690"/>
                  </a:cubicBezTo>
                  <a:close/>
                  <a:moveTo>
                    <a:pt x="901674" y="1420555"/>
                  </a:moveTo>
                  <a:cubicBezTo>
                    <a:pt x="875805" y="1420381"/>
                    <a:pt x="865442" y="1452260"/>
                    <a:pt x="881865" y="1467532"/>
                  </a:cubicBezTo>
                  <a:cubicBezTo>
                    <a:pt x="902083" y="1486351"/>
                    <a:pt x="929808" y="1469783"/>
                    <a:pt x="929073" y="1448326"/>
                  </a:cubicBezTo>
                  <a:cubicBezTo>
                    <a:pt x="928475" y="1430894"/>
                    <a:pt x="915234" y="1420639"/>
                    <a:pt x="901674" y="1420555"/>
                  </a:cubicBezTo>
                  <a:close/>
                  <a:moveTo>
                    <a:pt x="623584" y="3799"/>
                  </a:moveTo>
                  <a:cubicBezTo>
                    <a:pt x="597715" y="3624"/>
                    <a:pt x="587344" y="35496"/>
                    <a:pt x="603775" y="50775"/>
                  </a:cubicBezTo>
                  <a:cubicBezTo>
                    <a:pt x="623864" y="69474"/>
                    <a:pt x="651725" y="53163"/>
                    <a:pt x="650983" y="31577"/>
                  </a:cubicBezTo>
                  <a:cubicBezTo>
                    <a:pt x="650377" y="14145"/>
                    <a:pt x="637136" y="3890"/>
                    <a:pt x="623584" y="3799"/>
                  </a:cubicBezTo>
                  <a:close/>
                  <a:moveTo>
                    <a:pt x="1471861" y="2131776"/>
                  </a:moveTo>
                  <a:cubicBezTo>
                    <a:pt x="1445985" y="2131602"/>
                    <a:pt x="1435629" y="2163472"/>
                    <a:pt x="1452045" y="2178753"/>
                  </a:cubicBezTo>
                  <a:cubicBezTo>
                    <a:pt x="1472263" y="2197572"/>
                    <a:pt x="1500003" y="2180996"/>
                    <a:pt x="1499253" y="2159554"/>
                  </a:cubicBezTo>
                  <a:cubicBezTo>
                    <a:pt x="1498662" y="2142122"/>
                    <a:pt x="1485421" y="2131867"/>
                    <a:pt x="1471861" y="2131776"/>
                  </a:cubicBezTo>
                  <a:close/>
                  <a:moveTo>
                    <a:pt x="1467195" y="2839199"/>
                  </a:moveTo>
                  <a:cubicBezTo>
                    <a:pt x="1441356" y="2839025"/>
                    <a:pt x="1430940" y="2870881"/>
                    <a:pt x="1447378" y="2886176"/>
                  </a:cubicBezTo>
                  <a:cubicBezTo>
                    <a:pt x="1467612" y="2905003"/>
                    <a:pt x="1495321" y="2888404"/>
                    <a:pt x="1494594" y="2866977"/>
                  </a:cubicBezTo>
                  <a:cubicBezTo>
                    <a:pt x="1493988" y="2849545"/>
                    <a:pt x="1480754" y="2839290"/>
                    <a:pt x="1467195" y="2839199"/>
                  </a:cubicBezTo>
                  <a:close/>
                  <a:moveTo>
                    <a:pt x="1474194" y="1778064"/>
                  </a:moveTo>
                  <a:cubicBezTo>
                    <a:pt x="1448318" y="1777890"/>
                    <a:pt x="1437970" y="1809768"/>
                    <a:pt x="1454385" y="1825041"/>
                  </a:cubicBezTo>
                  <a:cubicBezTo>
                    <a:pt x="1474626" y="1843875"/>
                    <a:pt x="1502344" y="1827224"/>
                    <a:pt x="1501594" y="1805842"/>
                  </a:cubicBezTo>
                  <a:cubicBezTo>
                    <a:pt x="1500995" y="1788410"/>
                    <a:pt x="1487754" y="1778155"/>
                    <a:pt x="1474194" y="1778064"/>
                  </a:cubicBezTo>
                  <a:close/>
                  <a:moveTo>
                    <a:pt x="1469528" y="2485488"/>
                  </a:moveTo>
                  <a:cubicBezTo>
                    <a:pt x="1443659" y="2485313"/>
                    <a:pt x="1433296" y="2517184"/>
                    <a:pt x="1449719" y="2532464"/>
                  </a:cubicBezTo>
                  <a:cubicBezTo>
                    <a:pt x="1469937" y="2551284"/>
                    <a:pt x="1497662" y="2534715"/>
                    <a:pt x="1496927" y="2513258"/>
                  </a:cubicBezTo>
                  <a:cubicBezTo>
                    <a:pt x="1496329" y="2495833"/>
                    <a:pt x="1483088" y="2485578"/>
                    <a:pt x="1469528" y="2485488"/>
                  </a:cubicBezTo>
                  <a:close/>
                  <a:moveTo>
                    <a:pt x="1483527" y="363210"/>
                  </a:moveTo>
                  <a:cubicBezTo>
                    <a:pt x="1457605" y="363036"/>
                    <a:pt x="1447333" y="394937"/>
                    <a:pt x="1463718" y="410187"/>
                  </a:cubicBezTo>
                  <a:cubicBezTo>
                    <a:pt x="1483944" y="429014"/>
                    <a:pt x="1511676" y="412400"/>
                    <a:pt x="1510926" y="390981"/>
                  </a:cubicBezTo>
                  <a:cubicBezTo>
                    <a:pt x="1510328" y="373556"/>
                    <a:pt x="1497086" y="363301"/>
                    <a:pt x="1483527" y="363210"/>
                  </a:cubicBezTo>
                  <a:close/>
                  <a:moveTo>
                    <a:pt x="1478861" y="1070633"/>
                  </a:moveTo>
                  <a:cubicBezTo>
                    <a:pt x="1452969" y="1070459"/>
                    <a:pt x="1442636" y="1102345"/>
                    <a:pt x="1459052" y="1117610"/>
                  </a:cubicBezTo>
                  <a:cubicBezTo>
                    <a:pt x="1479270" y="1136429"/>
                    <a:pt x="1506995" y="1119861"/>
                    <a:pt x="1506260" y="1098412"/>
                  </a:cubicBezTo>
                  <a:cubicBezTo>
                    <a:pt x="1505661" y="1080979"/>
                    <a:pt x="1492420" y="1070724"/>
                    <a:pt x="1478861" y="1070633"/>
                  </a:cubicBezTo>
                  <a:close/>
                  <a:moveTo>
                    <a:pt x="1476527" y="1424353"/>
                  </a:moveTo>
                  <a:cubicBezTo>
                    <a:pt x="1450696" y="1424178"/>
                    <a:pt x="1440265" y="1456019"/>
                    <a:pt x="1456711" y="1471329"/>
                  </a:cubicBezTo>
                  <a:cubicBezTo>
                    <a:pt x="1476823" y="1490050"/>
                    <a:pt x="1504662" y="1473694"/>
                    <a:pt x="1503927" y="1452123"/>
                  </a:cubicBezTo>
                  <a:cubicBezTo>
                    <a:pt x="1503321" y="1434660"/>
                    <a:pt x="1489973" y="1424436"/>
                    <a:pt x="1476527" y="1424353"/>
                  </a:cubicBezTo>
                  <a:close/>
                  <a:moveTo>
                    <a:pt x="1198437" y="7596"/>
                  </a:moveTo>
                  <a:cubicBezTo>
                    <a:pt x="1172568" y="7422"/>
                    <a:pt x="1162205" y="39293"/>
                    <a:pt x="1178621" y="54573"/>
                  </a:cubicBezTo>
                  <a:cubicBezTo>
                    <a:pt x="1198831" y="73385"/>
                    <a:pt x="1226579" y="56831"/>
                    <a:pt x="1225829" y="35374"/>
                  </a:cubicBezTo>
                  <a:cubicBezTo>
                    <a:pt x="1225238" y="17942"/>
                    <a:pt x="1211997" y="7687"/>
                    <a:pt x="1198437" y="7596"/>
                  </a:cubicBezTo>
                  <a:close/>
                  <a:moveTo>
                    <a:pt x="1191438" y="1068738"/>
                  </a:moveTo>
                  <a:cubicBezTo>
                    <a:pt x="1165569" y="1068564"/>
                    <a:pt x="1155206" y="1100443"/>
                    <a:pt x="1171629" y="1115715"/>
                  </a:cubicBezTo>
                  <a:cubicBezTo>
                    <a:pt x="1191847" y="1134535"/>
                    <a:pt x="1219572" y="1117966"/>
                    <a:pt x="1218837" y="1096509"/>
                  </a:cubicBezTo>
                  <a:cubicBezTo>
                    <a:pt x="1218231" y="1079084"/>
                    <a:pt x="1204990" y="1068829"/>
                    <a:pt x="1191438" y="1068738"/>
                  </a:cubicBezTo>
                  <a:close/>
                  <a:moveTo>
                    <a:pt x="1464862" y="3192918"/>
                  </a:moveTo>
                  <a:cubicBezTo>
                    <a:pt x="1438985" y="3192744"/>
                    <a:pt x="1428630" y="3224615"/>
                    <a:pt x="1445045" y="3239895"/>
                  </a:cubicBezTo>
                  <a:cubicBezTo>
                    <a:pt x="1465263" y="3258714"/>
                    <a:pt x="1493003" y="3242146"/>
                    <a:pt x="1492253" y="3220689"/>
                  </a:cubicBezTo>
                  <a:cubicBezTo>
                    <a:pt x="1491655" y="3203264"/>
                    <a:pt x="1478414" y="3193009"/>
                    <a:pt x="1464862" y="3192918"/>
                  </a:cubicBezTo>
                  <a:close/>
                  <a:moveTo>
                    <a:pt x="1193771" y="715019"/>
                  </a:moveTo>
                  <a:cubicBezTo>
                    <a:pt x="1167902" y="714853"/>
                    <a:pt x="1157539" y="746716"/>
                    <a:pt x="1173962" y="762004"/>
                  </a:cubicBezTo>
                  <a:cubicBezTo>
                    <a:pt x="1194187" y="780831"/>
                    <a:pt x="1221920" y="764217"/>
                    <a:pt x="1221170" y="742805"/>
                  </a:cubicBezTo>
                  <a:cubicBezTo>
                    <a:pt x="1220564" y="725373"/>
                    <a:pt x="1207323" y="715110"/>
                    <a:pt x="1193771" y="715019"/>
                  </a:cubicBezTo>
                  <a:close/>
                  <a:moveTo>
                    <a:pt x="1189105" y="1422450"/>
                  </a:moveTo>
                  <a:cubicBezTo>
                    <a:pt x="1163243" y="1422276"/>
                    <a:pt x="1152865" y="1454147"/>
                    <a:pt x="1169288" y="1469427"/>
                  </a:cubicBezTo>
                  <a:cubicBezTo>
                    <a:pt x="1189506" y="1488246"/>
                    <a:pt x="1217231" y="1471678"/>
                    <a:pt x="1216496" y="1450221"/>
                  </a:cubicBezTo>
                  <a:cubicBezTo>
                    <a:pt x="1215898" y="1432796"/>
                    <a:pt x="1202657" y="1422541"/>
                    <a:pt x="1189105" y="1422450"/>
                  </a:cubicBezTo>
                  <a:close/>
                  <a:moveTo>
                    <a:pt x="1186764" y="1776162"/>
                  </a:moveTo>
                  <a:cubicBezTo>
                    <a:pt x="1160925" y="1775987"/>
                    <a:pt x="1150509" y="1807836"/>
                    <a:pt x="1166947" y="1823138"/>
                  </a:cubicBezTo>
                  <a:cubicBezTo>
                    <a:pt x="1187059" y="1841859"/>
                    <a:pt x="1214898" y="1825503"/>
                    <a:pt x="1214163" y="1803932"/>
                  </a:cubicBezTo>
                  <a:cubicBezTo>
                    <a:pt x="1213565" y="1786507"/>
                    <a:pt x="1200323" y="1776253"/>
                    <a:pt x="1186764" y="1776162"/>
                  </a:cubicBezTo>
                  <a:close/>
                  <a:moveTo>
                    <a:pt x="1196104" y="361308"/>
                  </a:moveTo>
                  <a:cubicBezTo>
                    <a:pt x="1170167" y="361133"/>
                    <a:pt x="1159918" y="393050"/>
                    <a:pt x="1176295" y="408284"/>
                  </a:cubicBezTo>
                  <a:cubicBezTo>
                    <a:pt x="1196521" y="427111"/>
                    <a:pt x="1224253" y="410497"/>
                    <a:pt x="1223503" y="389078"/>
                  </a:cubicBezTo>
                  <a:cubicBezTo>
                    <a:pt x="1222905" y="371684"/>
                    <a:pt x="1209694" y="361399"/>
                    <a:pt x="1196104" y="361308"/>
                  </a:cubicBezTo>
                  <a:close/>
                  <a:moveTo>
                    <a:pt x="1481194" y="716922"/>
                  </a:moveTo>
                  <a:cubicBezTo>
                    <a:pt x="1455340" y="716755"/>
                    <a:pt x="1444947" y="748611"/>
                    <a:pt x="1461385" y="763898"/>
                  </a:cubicBezTo>
                  <a:cubicBezTo>
                    <a:pt x="1481610" y="782725"/>
                    <a:pt x="1509343" y="766119"/>
                    <a:pt x="1508593" y="744692"/>
                  </a:cubicBezTo>
                  <a:cubicBezTo>
                    <a:pt x="1507995" y="727267"/>
                    <a:pt x="1494753" y="717013"/>
                    <a:pt x="1481194" y="716922"/>
                  </a:cubicBezTo>
                  <a:close/>
                  <a:moveTo>
                    <a:pt x="44056" y="707432"/>
                  </a:moveTo>
                  <a:cubicBezTo>
                    <a:pt x="18180" y="707258"/>
                    <a:pt x="7825" y="739137"/>
                    <a:pt x="24247" y="754409"/>
                  </a:cubicBezTo>
                  <a:cubicBezTo>
                    <a:pt x="44465" y="773228"/>
                    <a:pt x="72190" y="756660"/>
                    <a:pt x="71456" y="735211"/>
                  </a:cubicBezTo>
                  <a:cubicBezTo>
                    <a:pt x="70850" y="717778"/>
                    <a:pt x="57616" y="707516"/>
                    <a:pt x="44056" y="707432"/>
                  </a:cubicBezTo>
                  <a:close/>
                  <a:moveTo>
                    <a:pt x="319814" y="2477893"/>
                  </a:moveTo>
                  <a:cubicBezTo>
                    <a:pt x="293982" y="2477719"/>
                    <a:pt x="283552" y="2509559"/>
                    <a:pt x="299997" y="2524870"/>
                  </a:cubicBezTo>
                  <a:cubicBezTo>
                    <a:pt x="320109" y="2543590"/>
                    <a:pt x="347948" y="2527234"/>
                    <a:pt x="347213" y="2505664"/>
                  </a:cubicBezTo>
                  <a:cubicBezTo>
                    <a:pt x="346607" y="2488239"/>
                    <a:pt x="333373" y="2477984"/>
                    <a:pt x="319814" y="2477893"/>
                  </a:cubicBezTo>
                  <a:close/>
                  <a:moveTo>
                    <a:pt x="46390" y="353713"/>
                  </a:moveTo>
                  <a:cubicBezTo>
                    <a:pt x="20467" y="353539"/>
                    <a:pt x="10196" y="385440"/>
                    <a:pt x="26581" y="400690"/>
                  </a:cubicBezTo>
                  <a:cubicBezTo>
                    <a:pt x="46799" y="419509"/>
                    <a:pt x="74524" y="402941"/>
                    <a:pt x="73789" y="381484"/>
                  </a:cubicBezTo>
                  <a:cubicBezTo>
                    <a:pt x="73190" y="364059"/>
                    <a:pt x="59949" y="353804"/>
                    <a:pt x="46390" y="353713"/>
                  </a:cubicBezTo>
                  <a:close/>
                  <a:moveTo>
                    <a:pt x="41723" y="1061144"/>
                  </a:moveTo>
                  <a:cubicBezTo>
                    <a:pt x="15960" y="1060977"/>
                    <a:pt x="5416" y="1092773"/>
                    <a:pt x="21907" y="1108121"/>
                  </a:cubicBezTo>
                  <a:cubicBezTo>
                    <a:pt x="42125" y="1126940"/>
                    <a:pt x="69857" y="1110372"/>
                    <a:pt x="69122" y="1088922"/>
                  </a:cubicBezTo>
                  <a:cubicBezTo>
                    <a:pt x="68516" y="1071452"/>
                    <a:pt x="55169" y="1061235"/>
                    <a:pt x="41723" y="1061144"/>
                  </a:cubicBezTo>
                  <a:close/>
                  <a:moveTo>
                    <a:pt x="317481" y="2831605"/>
                  </a:moveTo>
                  <a:cubicBezTo>
                    <a:pt x="291558" y="2831430"/>
                    <a:pt x="281287" y="2863332"/>
                    <a:pt x="297672" y="2878581"/>
                  </a:cubicBezTo>
                  <a:cubicBezTo>
                    <a:pt x="317912" y="2897416"/>
                    <a:pt x="345630" y="2880764"/>
                    <a:pt x="344880" y="2859375"/>
                  </a:cubicBezTo>
                  <a:cubicBezTo>
                    <a:pt x="344281" y="2841950"/>
                    <a:pt x="331040" y="2831695"/>
                    <a:pt x="317481" y="2831605"/>
                  </a:cubicBezTo>
                  <a:close/>
                  <a:moveTo>
                    <a:pt x="315147" y="3185324"/>
                  </a:moveTo>
                  <a:cubicBezTo>
                    <a:pt x="289210" y="3185149"/>
                    <a:pt x="278961" y="3217066"/>
                    <a:pt x="295338" y="3232300"/>
                  </a:cubicBezTo>
                  <a:cubicBezTo>
                    <a:pt x="315564" y="3251127"/>
                    <a:pt x="343297" y="3234536"/>
                    <a:pt x="342547" y="3213094"/>
                  </a:cubicBezTo>
                  <a:cubicBezTo>
                    <a:pt x="341948" y="3195669"/>
                    <a:pt x="328707" y="3185415"/>
                    <a:pt x="315147" y="3185324"/>
                  </a:cubicBezTo>
                  <a:close/>
                  <a:moveTo>
                    <a:pt x="29171" y="7952"/>
                  </a:moveTo>
                  <a:cubicBezTo>
                    <a:pt x="12461" y="23278"/>
                    <a:pt x="22634" y="55020"/>
                    <a:pt x="48359" y="55187"/>
                  </a:cubicBezTo>
                  <a:cubicBezTo>
                    <a:pt x="74289" y="55361"/>
                    <a:pt x="84545" y="23452"/>
                    <a:pt x="68168" y="8210"/>
                  </a:cubicBezTo>
                  <a:cubicBezTo>
                    <a:pt x="55677" y="-3417"/>
                    <a:pt x="39208" y="-1954"/>
                    <a:pt x="29171" y="7952"/>
                  </a:cubicBezTo>
                  <a:close/>
                  <a:moveTo>
                    <a:pt x="39390" y="1414856"/>
                  </a:moveTo>
                  <a:cubicBezTo>
                    <a:pt x="13513" y="1414681"/>
                    <a:pt x="3158" y="1446552"/>
                    <a:pt x="19581" y="1461832"/>
                  </a:cubicBezTo>
                  <a:cubicBezTo>
                    <a:pt x="39807" y="1480659"/>
                    <a:pt x="67539" y="1464045"/>
                    <a:pt x="66789" y="1442626"/>
                  </a:cubicBezTo>
                  <a:cubicBezTo>
                    <a:pt x="66191" y="1425232"/>
                    <a:pt x="52980" y="1414947"/>
                    <a:pt x="39390" y="1414856"/>
                  </a:cubicBezTo>
                  <a:close/>
                  <a:moveTo>
                    <a:pt x="30050" y="2829710"/>
                  </a:moveTo>
                  <a:cubicBezTo>
                    <a:pt x="4211" y="2829535"/>
                    <a:pt x="-6205" y="2861384"/>
                    <a:pt x="10241" y="2876686"/>
                  </a:cubicBezTo>
                  <a:cubicBezTo>
                    <a:pt x="30353" y="2895407"/>
                    <a:pt x="58192" y="2879051"/>
                    <a:pt x="57457" y="2857488"/>
                  </a:cubicBezTo>
                  <a:cubicBezTo>
                    <a:pt x="56851" y="2840048"/>
                    <a:pt x="43617" y="2829801"/>
                    <a:pt x="30050" y="2829710"/>
                  </a:cubicBezTo>
                  <a:close/>
                  <a:moveTo>
                    <a:pt x="37057" y="1768567"/>
                  </a:moveTo>
                  <a:cubicBezTo>
                    <a:pt x="11173" y="1768393"/>
                    <a:pt x="833" y="1800272"/>
                    <a:pt x="17240" y="1815544"/>
                  </a:cubicBezTo>
                  <a:cubicBezTo>
                    <a:pt x="37481" y="1834379"/>
                    <a:pt x="65199" y="1817727"/>
                    <a:pt x="64449" y="1796345"/>
                  </a:cubicBezTo>
                  <a:cubicBezTo>
                    <a:pt x="63858" y="1778913"/>
                    <a:pt x="50609" y="1768658"/>
                    <a:pt x="37057" y="1768567"/>
                  </a:cubicBezTo>
                  <a:close/>
                  <a:moveTo>
                    <a:pt x="3210064" y="76083"/>
                  </a:moveTo>
                  <a:cubicBezTo>
                    <a:pt x="3235964" y="76249"/>
                    <a:pt x="3246273" y="44363"/>
                    <a:pt x="3229881" y="29106"/>
                  </a:cubicBezTo>
                  <a:cubicBezTo>
                    <a:pt x="3209754" y="10378"/>
                    <a:pt x="3181998" y="26688"/>
                    <a:pt x="3182665" y="48312"/>
                  </a:cubicBezTo>
                  <a:cubicBezTo>
                    <a:pt x="3183332" y="65805"/>
                    <a:pt x="3196596" y="75992"/>
                    <a:pt x="3210064" y="76083"/>
                  </a:cubicBezTo>
                  <a:close/>
                  <a:moveTo>
                    <a:pt x="27717" y="3183421"/>
                  </a:moveTo>
                  <a:cubicBezTo>
                    <a:pt x="1795" y="3183247"/>
                    <a:pt x="-8477" y="3215148"/>
                    <a:pt x="7908" y="3230398"/>
                  </a:cubicBezTo>
                  <a:cubicBezTo>
                    <a:pt x="28020" y="3249119"/>
                    <a:pt x="55790" y="3232816"/>
                    <a:pt x="55116" y="3211192"/>
                  </a:cubicBezTo>
                  <a:cubicBezTo>
                    <a:pt x="54449" y="3193699"/>
                    <a:pt x="41185" y="3183512"/>
                    <a:pt x="27717" y="3183421"/>
                  </a:cubicBezTo>
                  <a:close/>
                  <a:moveTo>
                    <a:pt x="618917" y="711230"/>
                  </a:moveTo>
                  <a:cubicBezTo>
                    <a:pt x="593041" y="711055"/>
                    <a:pt x="582686" y="742926"/>
                    <a:pt x="599101" y="758206"/>
                  </a:cubicBezTo>
                  <a:cubicBezTo>
                    <a:pt x="619319" y="777026"/>
                    <a:pt x="647059" y="760457"/>
                    <a:pt x="646309" y="739000"/>
                  </a:cubicBezTo>
                  <a:cubicBezTo>
                    <a:pt x="645711" y="721575"/>
                    <a:pt x="632469" y="711313"/>
                    <a:pt x="618917" y="711230"/>
                  </a:cubicBezTo>
                  <a:close/>
                  <a:moveTo>
                    <a:pt x="34724" y="2122287"/>
                  </a:moveTo>
                  <a:cubicBezTo>
                    <a:pt x="8855" y="2122112"/>
                    <a:pt x="-1516" y="2153983"/>
                    <a:pt x="14915" y="2169263"/>
                  </a:cubicBezTo>
                  <a:cubicBezTo>
                    <a:pt x="35133" y="2188083"/>
                    <a:pt x="62858" y="2171514"/>
                    <a:pt x="62123" y="2150057"/>
                  </a:cubicBezTo>
                  <a:cubicBezTo>
                    <a:pt x="61517" y="2132632"/>
                    <a:pt x="48276" y="2122370"/>
                    <a:pt x="34724" y="2122287"/>
                  </a:cubicBezTo>
                  <a:close/>
                  <a:moveTo>
                    <a:pt x="32391" y="2475998"/>
                  </a:moveTo>
                  <a:cubicBezTo>
                    <a:pt x="6499" y="2475824"/>
                    <a:pt x="-3834" y="2507710"/>
                    <a:pt x="12582" y="2522975"/>
                  </a:cubicBezTo>
                  <a:cubicBezTo>
                    <a:pt x="32800" y="2541794"/>
                    <a:pt x="60525" y="2525226"/>
                    <a:pt x="59790" y="2503776"/>
                  </a:cubicBezTo>
                  <a:cubicBezTo>
                    <a:pt x="59184" y="2486344"/>
                    <a:pt x="45943" y="2476089"/>
                    <a:pt x="32391" y="2475998"/>
                  </a:cubicBezTo>
                  <a:close/>
                  <a:moveTo>
                    <a:pt x="602578" y="3187219"/>
                  </a:moveTo>
                  <a:cubicBezTo>
                    <a:pt x="576701" y="3187044"/>
                    <a:pt x="566354" y="3218923"/>
                    <a:pt x="582769" y="3234195"/>
                  </a:cubicBezTo>
                  <a:cubicBezTo>
                    <a:pt x="602987" y="3253015"/>
                    <a:pt x="630712" y="3236446"/>
                    <a:pt x="629977" y="3214997"/>
                  </a:cubicBezTo>
                  <a:cubicBezTo>
                    <a:pt x="629371" y="3197564"/>
                    <a:pt x="616130" y="3187310"/>
                    <a:pt x="602578" y="3187219"/>
                  </a:cubicBezTo>
                  <a:close/>
                  <a:moveTo>
                    <a:pt x="609577" y="2126076"/>
                  </a:moveTo>
                  <a:cubicBezTo>
                    <a:pt x="583746" y="2125909"/>
                    <a:pt x="573315" y="2157743"/>
                    <a:pt x="589761" y="2173053"/>
                  </a:cubicBezTo>
                  <a:cubicBezTo>
                    <a:pt x="609979" y="2191872"/>
                    <a:pt x="637711" y="2175304"/>
                    <a:pt x="636976" y="2153847"/>
                  </a:cubicBezTo>
                  <a:cubicBezTo>
                    <a:pt x="636371" y="2136430"/>
                    <a:pt x="623137" y="2126167"/>
                    <a:pt x="609577" y="2126076"/>
                  </a:cubicBezTo>
                  <a:close/>
                  <a:moveTo>
                    <a:pt x="604911" y="2833507"/>
                  </a:moveTo>
                  <a:cubicBezTo>
                    <a:pt x="579034" y="2833333"/>
                    <a:pt x="568679" y="2865204"/>
                    <a:pt x="585094" y="2880484"/>
                  </a:cubicBezTo>
                  <a:cubicBezTo>
                    <a:pt x="605320" y="2899311"/>
                    <a:pt x="633053" y="2882719"/>
                    <a:pt x="632303" y="2861278"/>
                  </a:cubicBezTo>
                  <a:cubicBezTo>
                    <a:pt x="631712" y="2843853"/>
                    <a:pt x="618463" y="2833598"/>
                    <a:pt x="604911" y="2833507"/>
                  </a:cubicBezTo>
                  <a:close/>
                  <a:moveTo>
                    <a:pt x="607244" y="2479795"/>
                  </a:moveTo>
                  <a:cubicBezTo>
                    <a:pt x="581307" y="2479621"/>
                    <a:pt x="571058" y="2511538"/>
                    <a:pt x="587435" y="2526772"/>
                  </a:cubicBezTo>
                  <a:cubicBezTo>
                    <a:pt x="607676" y="2545607"/>
                    <a:pt x="635393" y="2528955"/>
                    <a:pt x="634643" y="2507574"/>
                  </a:cubicBezTo>
                  <a:cubicBezTo>
                    <a:pt x="634045" y="2490171"/>
                    <a:pt x="620834" y="2479886"/>
                    <a:pt x="607244" y="2479795"/>
                  </a:cubicBezTo>
                  <a:close/>
                  <a:moveTo>
                    <a:pt x="616577" y="1064941"/>
                  </a:moveTo>
                  <a:cubicBezTo>
                    <a:pt x="590700" y="1064767"/>
                    <a:pt x="580345" y="1096638"/>
                    <a:pt x="596768" y="1111918"/>
                  </a:cubicBezTo>
                  <a:cubicBezTo>
                    <a:pt x="617009" y="1130753"/>
                    <a:pt x="644726" y="1114101"/>
                    <a:pt x="643976" y="1092712"/>
                  </a:cubicBezTo>
                  <a:cubicBezTo>
                    <a:pt x="643377" y="1075317"/>
                    <a:pt x="630166" y="1065032"/>
                    <a:pt x="616577" y="1064941"/>
                  </a:cubicBezTo>
                  <a:close/>
                  <a:moveTo>
                    <a:pt x="614244" y="1418653"/>
                  </a:moveTo>
                  <a:cubicBezTo>
                    <a:pt x="588374" y="1418479"/>
                    <a:pt x="578012" y="1450350"/>
                    <a:pt x="594435" y="1465629"/>
                  </a:cubicBezTo>
                  <a:cubicBezTo>
                    <a:pt x="614660" y="1484457"/>
                    <a:pt x="642393" y="1467865"/>
                    <a:pt x="641643" y="1446431"/>
                  </a:cubicBezTo>
                  <a:cubicBezTo>
                    <a:pt x="641044" y="1428999"/>
                    <a:pt x="627803" y="1418744"/>
                    <a:pt x="614244" y="1418653"/>
                  </a:cubicBezTo>
                  <a:close/>
                  <a:moveTo>
                    <a:pt x="611910" y="1772365"/>
                  </a:moveTo>
                  <a:cubicBezTo>
                    <a:pt x="586041" y="1772190"/>
                    <a:pt x="575679" y="1804069"/>
                    <a:pt x="592101" y="1819341"/>
                  </a:cubicBezTo>
                  <a:cubicBezTo>
                    <a:pt x="612319" y="1838161"/>
                    <a:pt x="640044" y="1821592"/>
                    <a:pt x="639310" y="1800143"/>
                  </a:cubicBezTo>
                  <a:cubicBezTo>
                    <a:pt x="638711" y="1782710"/>
                    <a:pt x="625470" y="1772455"/>
                    <a:pt x="611910" y="1772365"/>
                  </a:cubicBezTo>
                  <a:close/>
                  <a:moveTo>
                    <a:pt x="322147" y="2124181"/>
                  </a:moveTo>
                  <a:cubicBezTo>
                    <a:pt x="296278" y="2124007"/>
                    <a:pt x="285915" y="2155886"/>
                    <a:pt x="302330" y="2171158"/>
                  </a:cubicBezTo>
                  <a:cubicBezTo>
                    <a:pt x="322548" y="2189977"/>
                    <a:pt x="350273" y="2173409"/>
                    <a:pt x="349538" y="2151960"/>
                  </a:cubicBezTo>
                  <a:cubicBezTo>
                    <a:pt x="348948" y="2134527"/>
                    <a:pt x="335706" y="2124272"/>
                    <a:pt x="322147" y="2124181"/>
                  </a:cubicBezTo>
                  <a:close/>
                  <a:moveTo>
                    <a:pt x="326813" y="1416758"/>
                  </a:moveTo>
                  <a:cubicBezTo>
                    <a:pt x="300876" y="1416584"/>
                    <a:pt x="290627" y="1448500"/>
                    <a:pt x="307004" y="1463735"/>
                  </a:cubicBezTo>
                  <a:cubicBezTo>
                    <a:pt x="327245" y="1482569"/>
                    <a:pt x="354962" y="1465917"/>
                    <a:pt x="354212" y="1444529"/>
                  </a:cubicBezTo>
                  <a:cubicBezTo>
                    <a:pt x="353614" y="1427104"/>
                    <a:pt x="340373" y="1416841"/>
                    <a:pt x="326813" y="1416758"/>
                  </a:cubicBezTo>
                  <a:close/>
                  <a:moveTo>
                    <a:pt x="324480" y="1770470"/>
                  </a:moveTo>
                  <a:cubicBezTo>
                    <a:pt x="298611" y="1770295"/>
                    <a:pt x="288248" y="1802166"/>
                    <a:pt x="304671" y="1817446"/>
                  </a:cubicBezTo>
                  <a:cubicBezTo>
                    <a:pt x="324897" y="1836273"/>
                    <a:pt x="352629" y="1819682"/>
                    <a:pt x="351879" y="1798240"/>
                  </a:cubicBezTo>
                  <a:cubicBezTo>
                    <a:pt x="351281" y="1780815"/>
                    <a:pt x="338039" y="1770561"/>
                    <a:pt x="324480" y="1770470"/>
                  </a:cubicBezTo>
                  <a:close/>
                  <a:moveTo>
                    <a:pt x="329154" y="1063039"/>
                  </a:moveTo>
                  <a:cubicBezTo>
                    <a:pt x="303217" y="1062865"/>
                    <a:pt x="292967" y="1094781"/>
                    <a:pt x="309345" y="1110016"/>
                  </a:cubicBezTo>
                  <a:cubicBezTo>
                    <a:pt x="329586" y="1128850"/>
                    <a:pt x="357303" y="1112198"/>
                    <a:pt x="356553" y="1090809"/>
                  </a:cubicBezTo>
                  <a:cubicBezTo>
                    <a:pt x="355947" y="1073415"/>
                    <a:pt x="342736" y="1063130"/>
                    <a:pt x="329154" y="1063039"/>
                  </a:cubicBezTo>
                  <a:close/>
                  <a:moveTo>
                    <a:pt x="331487" y="709327"/>
                  </a:moveTo>
                  <a:cubicBezTo>
                    <a:pt x="305618" y="709153"/>
                    <a:pt x="295255" y="741024"/>
                    <a:pt x="311670" y="756304"/>
                  </a:cubicBezTo>
                  <a:cubicBezTo>
                    <a:pt x="331904" y="775131"/>
                    <a:pt x="359613" y="758532"/>
                    <a:pt x="358886" y="737098"/>
                  </a:cubicBezTo>
                  <a:cubicBezTo>
                    <a:pt x="358280" y="719673"/>
                    <a:pt x="345039" y="709418"/>
                    <a:pt x="331487" y="709327"/>
                  </a:cubicBezTo>
                  <a:close/>
                  <a:moveTo>
                    <a:pt x="336153" y="1904"/>
                  </a:moveTo>
                  <a:cubicBezTo>
                    <a:pt x="310277" y="1730"/>
                    <a:pt x="299921" y="33601"/>
                    <a:pt x="316344" y="48881"/>
                  </a:cubicBezTo>
                  <a:cubicBezTo>
                    <a:pt x="336562" y="67700"/>
                    <a:pt x="364287" y="51132"/>
                    <a:pt x="363552" y="29675"/>
                  </a:cubicBezTo>
                  <a:cubicBezTo>
                    <a:pt x="362954" y="12250"/>
                    <a:pt x="349713" y="1987"/>
                    <a:pt x="336153" y="1904"/>
                  </a:cubicBezTo>
                  <a:close/>
                  <a:moveTo>
                    <a:pt x="333820" y="355616"/>
                  </a:moveTo>
                  <a:cubicBezTo>
                    <a:pt x="307951" y="355441"/>
                    <a:pt x="297581" y="387312"/>
                    <a:pt x="314011" y="402592"/>
                  </a:cubicBezTo>
                  <a:cubicBezTo>
                    <a:pt x="334229" y="421412"/>
                    <a:pt x="361954" y="404843"/>
                    <a:pt x="361219" y="383394"/>
                  </a:cubicBezTo>
                  <a:cubicBezTo>
                    <a:pt x="360621" y="365961"/>
                    <a:pt x="347380" y="355707"/>
                    <a:pt x="333820" y="355616"/>
                  </a:cubicBezTo>
                  <a:close/>
                  <a:moveTo>
                    <a:pt x="2911339" y="1787553"/>
                  </a:moveTo>
                  <a:cubicBezTo>
                    <a:pt x="2885576" y="1787387"/>
                    <a:pt x="2875032" y="1819182"/>
                    <a:pt x="2891523" y="1834530"/>
                  </a:cubicBezTo>
                  <a:cubicBezTo>
                    <a:pt x="2911741" y="1853350"/>
                    <a:pt x="2939481" y="1836781"/>
                    <a:pt x="2938731" y="1815324"/>
                  </a:cubicBezTo>
                  <a:cubicBezTo>
                    <a:pt x="2938133" y="1797899"/>
                    <a:pt x="2924891" y="1787644"/>
                    <a:pt x="2911339" y="1787553"/>
                  </a:cubicBezTo>
                  <a:close/>
                  <a:moveTo>
                    <a:pt x="2633241" y="370805"/>
                  </a:moveTo>
                  <a:cubicBezTo>
                    <a:pt x="2607350" y="370638"/>
                    <a:pt x="2597025" y="402509"/>
                    <a:pt x="2613433" y="417781"/>
                  </a:cubicBezTo>
                  <a:cubicBezTo>
                    <a:pt x="2633544" y="436502"/>
                    <a:pt x="2661383" y="420146"/>
                    <a:pt x="2660648" y="398583"/>
                  </a:cubicBezTo>
                  <a:cubicBezTo>
                    <a:pt x="2660035" y="381143"/>
                    <a:pt x="2646801" y="370896"/>
                    <a:pt x="2633241" y="370805"/>
                  </a:cubicBezTo>
                  <a:close/>
                  <a:moveTo>
                    <a:pt x="2635574" y="17093"/>
                  </a:moveTo>
                  <a:cubicBezTo>
                    <a:pt x="2609690" y="16919"/>
                    <a:pt x="2599350" y="48805"/>
                    <a:pt x="2615766" y="64070"/>
                  </a:cubicBezTo>
                  <a:cubicBezTo>
                    <a:pt x="2635984" y="82889"/>
                    <a:pt x="2663709" y="66321"/>
                    <a:pt x="2662974" y="44871"/>
                  </a:cubicBezTo>
                  <a:cubicBezTo>
                    <a:pt x="2662375" y="27439"/>
                    <a:pt x="2649134" y="17176"/>
                    <a:pt x="2635574" y="17093"/>
                  </a:cubicBezTo>
                  <a:close/>
                  <a:moveTo>
                    <a:pt x="2630908" y="724516"/>
                  </a:moveTo>
                  <a:cubicBezTo>
                    <a:pt x="2605032" y="724342"/>
                    <a:pt x="2594676" y="756213"/>
                    <a:pt x="2611099" y="771493"/>
                  </a:cubicBezTo>
                  <a:cubicBezTo>
                    <a:pt x="2631317" y="790312"/>
                    <a:pt x="2659057" y="773729"/>
                    <a:pt x="2658307" y="752287"/>
                  </a:cubicBezTo>
                  <a:cubicBezTo>
                    <a:pt x="2657709" y="734862"/>
                    <a:pt x="2644468" y="724607"/>
                    <a:pt x="2630908" y="724516"/>
                  </a:cubicBezTo>
                  <a:close/>
                  <a:moveTo>
                    <a:pt x="2628575" y="1078228"/>
                  </a:moveTo>
                  <a:cubicBezTo>
                    <a:pt x="2602638" y="1078053"/>
                    <a:pt x="2592389" y="1109970"/>
                    <a:pt x="2608766" y="1125204"/>
                  </a:cubicBezTo>
                  <a:cubicBezTo>
                    <a:pt x="2628992" y="1144031"/>
                    <a:pt x="2656724" y="1127440"/>
                    <a:pt x="2655974" y="1106006"/>
                  </a:cubicBezTo>
                  <a:cubicBezTo>
                    <a:pt x="2655376" y="1088574"/>
                    <a:pt x="2642135" y="1078319"/>
                    <a:pt x="2628575" y="1078228"/>
                  </a:cubicBezTo>
                  <a:close/>
                  <a:moveTo>
                    <a:pt x="2906666" y="2494984"/>
                  </a:moveTo>
                  <a:cubicBezTo>
                    <a:pt x="2880789" y="2494810"/>
                    <a:pt x="2870441" y="2526689"/>
                    <a:pt x="2886857" y="2541961"/>
                  </a:cubicBezTo>
                  <a:cubicBezTo>
                    <a:pt x="2907082" y="2560788"/>
                    <a:pt x="2934815" y="2544197"/>
                    <a:pt x="2934065" y="2522755"/>
                  </a:cubicBezTo>
                  <a:cubicBezTo>
                    <a:pt x="2933466" y="2505330"/>
                    <a:pt x="2920225" y="2495075"/>
                    <a:pt x="2906666" y="2494984"/>
                  </a:cubicBezTo>
                  <a:close/>
                  <a:moveTo>
                    <a:pt x="2901999" y="3202408"/>
                  </a:moveTo>
                  <a:cubicBezTo>
                    <a:pt x="2876138" y="3202233"/>
                    <a:pt x="2865760" y="3234104"/>
                    <a:pt x="2882190" y="3249384"/>
                  </a:cubicBezTo>
                  <a:cubicBezTo>
                    <a:pt x="2902431" y="3268234"/>
                    <a:pt x="2930133" y="3251567"/>
                    <a:pt x="2929399" y="3230186"/>
                  </a:cubicBezTo>
                  <a:cubicBezTo>
                    <a:pt x="2928800" y="3212753"/>
                    <a:pt x="2915559" y="3202498"/>
                    <a:pt x="2901999" y="3202408"/>
                  </a:cubicBezTo>
                  <a:close/>
                  <a:moveTo>
                    <a:pt x="2904332" y="2848696"/>
                  </a:moveTo>
                  <a:cubicBezTo>
                    <a:pt x="2878456" y="2848522"/>
                    <a:pt x="2868101" y="2880400"/>
                    <a:pt x="2884523" y="2895673"/>
                  </a:cubicBezTo>
                  <a:cubicBezTo>
                    <a:pt x="2904741" y="2914492"/>
                    <a:pt x="2932466" y="2897924"/>
                    <a:pt x="2931732" y="2876467"/>
                  </a:cubicBezTo>
                  <a:cubicBezTo>
                    <a:pt x="2931133" y="2859042"/>
                    <a:pt x="2917892" y="2848787"/>
                    <a:pt x="2904332" y="2848696"/>
                  </a:cubicBezTo>
                  <a:close/>
                  <a:moveTo>
                    <a:pt x="2619235" y="2493082"/>
                  </a:moveTo>
                  <a:cubicBezTo>
                    <a:pt x="2593313" y="2492907"/>
                    <a:pt x="2583041" y="2524809"/>
                    <a:pt x="2599426" y="2540058"/>
                  </a:cubicBezTo>
                  <a:cubicBezTo>
                    <a:pt x="2619667" y="2558893"/>
                    <a:pt x="2647384" y="2542241"/>
                    <a:pt x="2646634" y="2520853"/>
                  </a:cubicBezTo>
                  <a:cubicBezTo>
                    <a:pt x="2646036" y="2503458"/>
                    <a:pt x="2632825" y="2493173"/>
                    <a:pt x="2619235" y="2493082"/>
                  </a:cubicBezTo>
                  <a:close/>
                  <a:moveTo>
                    <a:pt x="2908999" y="2141273"/>
                  </a:moveTo>
                  <a:cubicBezTo>
                    <a:pt x="2883130" y="2141098"/>
                    <a:pt x="2872767" y="2172970"/>
                    <a:pt x="2889190" y="2188249"/>
                  </a:cubicBezTo>
                  <a:cubicBezTo>
                    <a:pt x="2909430" y="2207084"/>
                    <a:pt x="2937148" y="2190432"/>
                    <a:pt x="2936398" y="2169043"/>
                  </a:cubicBezTo>
                  <a:cubicBezTo>
                    <a:pt x="2935800" y="2151641"/>
                    <a:pt x="2922588" y="2141356"/>
                    <a:pt x="2908999" y="2141273"/>
                  </a:cubicBezTo>
                  <a:close/>
                  <a:moveTo>
                    <a:pt x="2616902" y="2846793"/>
                  </a:moveTo>
                  <a:cubicBezTo>
                    <a:pt x="2591025" y="2846619"/>
                    <a:pt x="2580670" y="2878498"/>
                    <a:pt x="2597093" y="2893770"/>
                  </a:cubicBezTo>
                  <a:cubicBezTo>
                    <a:pt x="2617319" y="2912597"/>
                    <a:pt x="2645051" y="2896006"/>
                    <a:pt x="2644301" y="2874572"/>
                  </a:cubicBezTo>
                  <a:cubicBezTo>
                    <a:pt x="2643703" y="2857147"/>
                    <a:pt x="2630461" y="2846884"/>
                    <a:pt x="2616902" y="2846793"/>
                  </a:cubicBezTo>
                  <a:close/>
                  <a:moveTo>
                    <a:pt x="2614569" y="3200513"/>
                  </a:moveTo>
                  <a:cubicBezTo>
                    <a:pt x="2588692" y="3200338"/>
                    <a:pt x="2578337" y="3232217"/>
                    <a:pt x="2594760" y="3247489"/>
                  </a:cubicBezTo>
                  <a:cubicBezTo>
                    <a:pt x="2614978" y="3266309"/>
                    <a:pt x="2642703" y="3249740"/>
                    <a:pt x="2641968" y="3228283"/>
                  </a:cubicBezTo>
                  <a:cubicBezTo>
                    <a:pt x="2641370" y="3210858"/>
                    <a:pt x="2628128" y="3200604"/>
                    <a:pt x="2614569" y="3200513"/>
                  </a:cubicBezTo>
                  <a:close/>
                  <a:moveTo>
                    <a:pt x="2626242" y="1431947"/>
                  </a:moveTo>
                  <a:cubicBezTo>
                    <a:pt x="2600373" y="1431773"/>
                    <a:pt x="2590010" y="1463644"/>
                    <a:pt x="2606433" y="1478924"/>
                  </a:cubicBezTo>
                  <a:cubicBezTo>
                    <a:pt x="2626651" y="1497743"/>
                    <a:pt x="2654376" y="1481175"/>
                    <a:pt x="2653641" y="1459718"/>
                  </a:cubicBezTo>
                  <a:cubicBezTo>
                    <a:pt x="2653043" y="1442293"/>
                    <a:pt x="2639794" y="1432030"/>
                    <a:pt x="2626242" y="1431947"/>
                  </a:cubicBezTo>
                  <a:close/>
                  <a:moveTo>
                    <a:pt x="2621576" y="2139370"/>
                  </a:moveTo>
                  <a:cubicBezTo>
                    <a:pt x="2595699" y="2139196"/>
                    <a:pt x="2585336" y="2171067"/>
                    <a:pt x="2601759" y="2186347"/>
                  </a:cubicBezTo>
                  <a:cubicBezTo>
                    <a:pt x="2621977" y="2205166"/>
                    <a:pt x="2649717" y="2188598"/>
                    <a:pt x="2648967" y="2167149"/>
                  </a:cubicBezTo>
                  <a:cubicBezTo>
                    <a:pt x="2648369" y="2149716"/>
                    <a:pt x="2635128" y="2139461"/>
                    <a:pt x="2621576" y="2139370"/>
                  </a:cubicBezTo>
                  <a:close/>
                  <a:moveTo>
                    <a:pt x="2623909" y="1785659"/>
                  </a:moveTo>
                  <a:cubicBezTo>
                    <a:pt x="2598070" y="1785492"/>
                    <a:pt x="2587654" y="1817340"/>
                    <a:pt x="2604092" y="1832635"/>
                  </a:cubicBezTo>
                  <a:cubicBezTo>
                    <a:pt x="2624325" y="1851462"/>
                    <a:pt x="2652035" y="1834864"/>
                    <a:pt x="2651308" y="1813437"/>
                  </a:cubicBezTo>
                  <a:cubicBezTo>
                    <a:pt x="2650702" y="1795967"/>
                    <a:pt x="2637347" y="1785742"/>
                    <a:pt x="2623909" y="1785659"/>
                  </a:cubicBezTo>
                  <a:close/>
                  <a:moveTo>
                    <a:pt x="2923005" y="18988"/>
                  </a:moveTo>
                  <a:cubicBezTo>
                    <a:pt x="2897174" y="18813"/>
                    <a:pt x="2886743" y="50654"/>
                    <a:pt x="2903188" y="65964"/>
                  </a:cubicBezTo>
                  <a:cubicBezTo>
                    <a:pt x="2923406" y="84784"/>
                    <a:pt x="2951139" y="68215"/>
                    <a:pt x="2950404" y="46758"/>
                  </a:cubicBezTo>
                  <a:cubicBezTo>
                    <a:pt x="2949798" y="29334"/>
                    <a:pt x="2936564" y="19079"/>
                    <a:pt x="2923005" y="18988"/>
                  </a:cubicBezTo>
                  <a:close/>
                  <a:moveTo>
                    <a:pt x="3198762" y="1789456"/>
                  </a:moveTo>
                  <a:cubicBezTo>
                    <a:pt x="3172825" y="1789282"/>
                    <a:pt x="3162576" y="1821198"/>
                    <a:pt x="3178953" y="1836433"/>
                  </a:cubicBezTo>
                  <a:cubicBezTo>
                    <a:pt x="3199194" y="1855267"/>
                    <a:pt x="3226911" y="1838615"/>
                    <a:pt x="3226162" y="1817234"/>
                  </a:cubicBezTo>
                  <a:cubicBezTo>
                    <a:pt x="3225563" y="1799832"/>
                    <a:pt x="3212352" y="1789547"/>
                    <a:pt x="3198762" y="1789456"/>
                  </a:cubicBezTo>
                  <a:close/>
                  <a:moveTo>
                    <a:pt x="3201095" y="1435744"/>
                  </a:moveTo>
                  <a:cubicBezTo>
                    <a:pt x="3175219" y="1435570"/>
                    <a:pt x="3164864" y="1467441"/>
                    <a:pt x="3181279" y="1482721"/>
                  </a:cubicBezTo>
                  <a:cubicBezTo>
                    <a:pt x="3201512" y="1501548"/>
                    <a:pt x="3229222" y="1484949"/>
                    <a:pt x="3228495" y="1463515"/>
                  </a:cubicBezTo>
                  <a:cubicBezTo>
                    <a:pt x="3227889" y="1446090"/>
                    <a:pt x="3214655" y="1435828"/>
                    <a:pt x="3201095" y="1435744"/>
                  </a:cubicBezTo>
                  <a:close/>
                  <a:moveTo>
                    <a:pt x="3196429" y="2143168"/>
                  </a:moveTo>
                  <a:cubicBezTo>
                    <a:pt x="3170553" y="2142993"/>
                    <a:pt x="3160197" y="2174864"/>
                    <a:pt x="3176620" y="2190144"/>
                  </a:cubicBezTo>
                  <a:cubicBezTo>
                    <a:pt x="3196861" y="2208979"/>
                    <a:pt x="3224578" y="2192327"/>
                    <a:pt x="3223828" y="2170938"/>
                  </a:cubicBezTo>
                  <a:cubicBezTo>
                    <a:pt x="3223230" y="2153513"/>
                    <a:pt x="3209989" y="2143258"/>
                    <a:pt x="3196429" y="2143168"/>
                  </a:cubicBezTo>
                  <a:close/>
                  <a:moveTo>
                    <a:pt x="3194096" y="2496879"/>
                  </a:moveTo>
                  <a:cubicBezTo>
                    <a:pt x="3168227" y="2496705"/>
                    <a:pt x="3157864" y="2528576"/>
                    <a:pt x="3174287" y="2543856"/>
                  </a:cubicBezTo>
                  <a:cubicBezTo>
                    <a:pt x="3194505" y="2562675"/>
                    <a:pt x="3222230" y="2546107"/>
                    <a:pt x="3221495" y="2524657"/>
                  </a:cubicBezTo>
                  <a:cubicBezTo>
                    <a:pt x="3220897" y="2507225"/>
                    <a:pt x="3207648" y="2496970"/>
                    <a:pt x="3194096" y="2496879"/>
                  </a:cubicBezTo>
                  <a:close/>
                  <a:moveTo>
                    <a:pt x="3208095" y="374602"/>
                  </a:moveTo>
                  <a:cubicBezTo>
                    <a:pt x="3182218" y="374427"/>
                    <a:pt x="3171863" y="406299"/>
                    <a:pt x="3188286" y="421578"/>
                  </a:cubicBezTo>
                  <a:cubicBezTo>
                    <a:pt x="3208511" y="440405"/>
                    <a:pt x="3236244" y="423814"/>
                    <a:pt x="3235494" y="402372"/>
                  </a:cubicBezTo>
                  <a:cubicBezTo>
                    <a:pt x="3234896" y="384948"/>
                    <a:pt x="3221654" y="374693"/>
                    <a:pt x="3208095" y="374602"/>
                  </a:cubicBezTo>
                  <a:close/>
                  <a:moveTo>
                    <a:pt x="3203429" y="1082025"/>
                  </a:moveTo>
                  <a:cubicBezTo>
                    <a:pt x="3177559" y="1081851"/>
                    <a:pt x="3167197" y="1113729"/>
                    <a:pt x="3183620" y="1129002"/>
                  </a:cubicBezTo>
                  <a:cubicBezTo>
                    <a:pt x="3203837" y="1147821"/>
                    <a:pt x="3231562" y="1131253"/>
                    <a:pt x="3230828" y="1109803"/>
                  </a:cubicBezTo>
                  <a:cubicBezTo>
                    <a:pt x="3230229" y="1092371"/>
                    <a:pt x="3216988" y="1082116"/>
                    <a:pt x="3203429" y="1082025"/>
                  </a:cubicBezTo>
                  <a:close/>
                  <a:moveTo>
                    <a:pt x="3205762" y="728313"/>
                  </a:moveTo>
                  <a:cubicBezTo>
                    <a:pt x="3179839" y="728139"/>
                    <a:pt x="3169568" y="760040"/>
                    <a:pt x="3185945" y="775290"/>
                  </a:cubicBezTo>
                  <a:cubicBezTo>
                    <a:pt x="3206163" y="794109"/>
                    <a:pt x="3233888" y="777541"/>
                    <a:pt x="3233153" y="756084"/>
                  </a:cubicBezTo>
                  <a:cubicBezTo>
                    <a:pt x="3232563" y="738659"/>
                    <a:pt x="3219321" y="728404"/>
                    <a:pt x="3205762" y="728313"/>
                  </a:cubicBezTo>
                  <a:close/>
                  <a:moveTo>
                    <a:pt x="2918339" y="726419"/>
                  </a:moveTo>
                  <a:cubicBezTo>
                    <a:pt x="2892417" y="726244"/>
                    <a:pt x="2882145" y="758146"/>
                    <a:pt x="2898530" y="773395"/>
                  </a:cubicBezTo>
                  <a:cubicBezTo>
                    <a:pt x="2918771" y="792237"/>
                    <a:pt x="2946488" y="775593"/>
                    <a:pt x="2945738" y="754189"/>
                  </a:cubicBezTo>
                  <a:cubicBezTo>
                    <a:pt x="2945132" y="736764"/>
                    <a:pt x="2931891" y="726502"/>
                    <a:pt x="2918339" y="726419"/>
                  </a:cubicBezTo>
                  <a:close/>
                  <a:moveTo>
                    <a:pt x="3191763" y="2850591"/>
                  </a:moveTo>
                  <a:cubicBezTo>
                    <a:pt x="3165879" y="2850416"/>
                    <a:pt x="3155539" y="2882303"/>
                    <a:pt x="3171954" y="2897567"/>
                  </a:cubicBezTo>
                  <a:cubicBezTo>
                    <a:pt x="3192172" y="2916387"/>
                    <a:pt x="3219897" y="2899818"/>
                    <a:pt x="3219162" y="2878369"/>
                  </a:cubicBezTo>
                  <a:cubicBezTo>
                    <a:pt x="3218564" y="2860936"/>
                    <a:pt x="3205315" y="2850682"/>
                    <a:pt x="3191763" y="2850591"/>
                  </a:cubicBezTo>
                  <a:close/>
                  <a:moveTo>
                    <a:pt x="2916006" y="1080130"/>
                  </a:moveTo>
                  <a:cubicBezTo>
                    <a:pt x="2890129" y="1079956"/>
                    <a:pt x="2879781" y="1111835"/>
                    <a:pt x="2896197" y="1127107"/>
                  </a:cubicBezTo>
                  <a:cubicBezTo>
                    <a:pt x="2916415" y="1145926"/>
                    <a:pt x="2944140" y="1129358"/>
                    <a:pt x="2943405" y="1107901"/>
                  </a:cubicBezTo>
                  <a:cubicBezTo>
                    <a:pt x="2942799" y="1090476"/>
                    <a:pt x="2929558" y="1080221"/>
                    <a:pt x="2916006" y="1080130"/>
                  </a:cubicBezTo>
                  <a:close/>
                  <a:moveTo>
                    <a:pt x="2920672" y="372699"/>
                  </a:moveTo>
                  <a:cubicBezTo>
                    <a:pt x="2894795" y="372533"/>
                    <a:pt x="2884440" y="404396"/>
                    <a:pt x="2900855" y="419676"/>
                  </a:cubicBezTo>
                  <a:cubicBezTo>
                    <a:pt x="2921096" y="438511"/>
                    <a:pt x="2948813" y="421859"/>
                    <a:pt x="2948064" y="400470"/>
                  </a:cubicBezTo>
                  <a:cubicBezTo>
                    <a:pt x="2947473" y="383075"/>
                    <a:pt x="2934254" y="372790"/>
                    <a:pt x="2920672" y="372699"/>
                  </a:cubicBezTo>
                  <a:close/>
                  <a:moveTo>
                    <a:pt x="2913672" y="1433842"/>
                  </a:moveTo>
                  <a:cubicBezTo>
                    <a:pt x="2887811" y="1433668"/>
                    <a:pt x="2877433" y="1465539"/>
                    <a:pt x="2893856" y="1480818"/>
                  </a:cubicBezTo>
                  <a:cubicBezTo>
                    <a:pt x="2914089" y="1499646"/>
                    <a:pt x="2941799" y="1483047"/>
                    <a:pt x="2941072" y="1461620"/>
                  </a:cubicBezTo>
                  <a:cubicBezTo>
                    <a:pt x="2940458" y="1444157"/>
                    <a:pt x="2927111" y="1433933"/>
                    <a:pt x="2913672" y="1433842"/>
                  </a:cubicBezTo>
                  <a:close/>
                  <a:moveTo>
                    <a:pt x="3189422" y="3204310"/>
                  </a:moveTo>
                  <a:cubicBezTo>
                    <a:pt x="3163538" y="3204136"/>
                    <a:pt x="3153198" y="3236014"/>
                    <a:pt x="3169613" y="3251287"/>
                  </a:cubicBezTo>
                  <a:cubicBezTo>
                    <a:pt x="3189725" y="3270008"/>
                    <a:pt x="3217488" y="3253719"/>
                    <a:pt x="3216829" y="3232081"/>
                  </a:cubicBezTo>
                  <a:cubicBezTo>
                    <a:pt x="3216155" y="3214580"/>
                    <a:pt x="3202898" y="3204393"/>
                    <a:pt x="3189422" y="3204310"/>
                  </a:cubicBezTo>
                  <a:close/>
                  <a:moveTo>
                    <a:pt x="2348152" y="15191"/>
                  </a:moveTo>
                  <a:cubicBezTo>
                    <a:pt x="2322282" y="15016"/>
                    <a:pt x="2311912" y="46895"/>
                    <a:pt x="2328343" y="62167"/>
                  </a:cubicBezTo>
                  <a:cubicBezTo>
                    <a:pt x="2348561" y="80987"/>
                    <a:pt x="2376286" y="64418"/>
                    <a:pt x="2375551" y="42961"/>
                  </a:cubicBezTo>
                  <a:cubicBezTo>
                    <a:pt x="2374945" y="25536"/>
                    <a:pt x="2361703" y="15281"/>
                    <a:pt x="2348152" y="15191"/>
                  </a:cubicBezTo>
                  <a:close/>
                  <a:moveTo>
                    <a:pt x="2051381" y="1428150"/>
                  </a:moveTo>
                  <a:cubicBezTo>
                    <a:pt x="2025504" y="1427975"/>
                    <a:pt x="2015149" y="1459846"/>
                    <a:pt x="2031572" y="1475126"/>
                  </a:cubicBezTo>
                  <a:cubicBezTo>
                    <a:pt x="2051790" y="1493946"/>
                    <a:pt x="2079530" y="1477370"/>
                    <a:pt x="2078780" y="1455920"/>
                  </a:cubicBezTo>
                  <a:cubicBezTo>
                    <a:pt x="2078182" y="1438488"/>
                    <a:pt x="2064940" y="1428233"/>
                    <a:pt x="2051381" y="1428150"/>
                  </a:cubicBezTo>
                  <a:close/>
                  <a:moveTo>
                    <a:pt x="1773291" y="11393"/>
                  </a:moveTo>
                  <a:cubicBezTo>
                    <a:pt x="1747368" y="11219"/>
                    <a:pt x="1737097" y="43120"/>
                    <a:pt x="1753482" y="58370"/>
                  </a:cubicBezTo>
                  <a:cubicBezTo>
                    <a:pt x="1773722" y="77205"/>
                    <a:pt x="1801440" y="60553"/>
                    <a:pt x="1800690" y="39171"/>
                  </a:cubicBezTo>
                  <a:cubicBezTo>
                    <a:pt x="1800091" y="21739"/>
                    <a:pt x="1786850" y="11484"/>
                    <a:pt x="1773291" y="11393"/>
                  </a:cubicBezTo>
                  <a:close/>
                  <a:moveTo>
                    <a:pt x="2345819" y="368902"/>
                  </a:moveTo>
                  <a:cubicBezTo>
                    <a:pt x="2319927" y="368735"/>
                    <a:pt x="2309602" y="400614"/>
                    <a:pt x="2326009" y="415886"/>
                  </a:cubicBezTo>
                  <a:cubicBezTo>
                    <a:pt x="2346220" y="434706"/>
                    <a:pt x="2373952" y="418145"/>
                    <a:pt x="2373218" y="396680"/>
                  </a:cubicBezTo>
                  <a:cubicBezTo>
                    <a:pt x="2372612" y="379248"/>
                    <a:pt x="2359370" y="368993"/>
                    <a:pt x="2345819" y="368902"/>
                  </a:cubicBezTo>
                  <a:close/>
                  <a:moveTo>
                    <a:pt x="2046715" y="2135573"/>
                  </a:moveTo>
                  <a:cubicBezTo>
                    <a:pt x="2020845" y="2135399"/>
                    <a:pt x="2010475" y="2167270"/>
                    <a:pt x="2026906" y="2182550"/>
                  </a:cubicBezTo>
                  <a:cubicBezTo>
                    <a:pt x="2047124" y="2201369"/>
                    <a:pt x="2074849" y="2184801"/>
                    <a:pt x="2074114" y="2163344"/>
                  </a:cubicBezTo>
                  <a:cubicBezTo>
                    <a:pt x="2073515" y="2145919"/>
                    <a:pt x="2060274" y="2135664"/>
                    <a:pt x="2046715" y="2135573"/>
                  </a:cubicBezTo>
                  <a:close/>
                  <a:moveTo>
                    <a:pt x="2044382" y="2489285"/>
                  </a:moveTo>
                  <a:cubicBezTo>
                    <a:pt x="2018512" y="2489110"/>
                    <a:pt x="2008150" y="2520981"/>
                    <a:pt x="2024565" y="2536261"/>
                  </a:cubicBezTo>
                  <a:cubicBezTo>
                    <a:pt x="2044798" y="2555088"/>
                    <a:pt x="2072508" y="2538490"/>
                    <a:pt x="2071781" y="2517055"/>
                  </a:cubicBezTo>
                  <a:cubicBezTo>
                    <a:pt x="2071175" y="2499600"/>
                    <a:pt x="2057827" y="2489376"/>
                    <a:pt x="2044382" y="2489285"/>
                  </a:cubicBezTo>
                  <a:close/>
                  <a:moveTo>
                    <a:pt x="2039715" y="3196715"/>
                  </a:moveTo>
                  <a:cubicBezTo>
                    <a:pt x="2013839" y="3196541"/>
                    <a:pt x="2003483" y="3228412"/>
                    <a:pt x="2019906" y="3243692"/>
                  </a:cubicBezTo>
                  <a:cubicBezTo>
                    <a:pt x="2040132" y="3262519"/>
                    <a:pt x="2067864" y="3245905"/>
                    <a:pt x="2067114" y="3224486"/>
                  </a:cubicBezTo>
                  <a:cubicBezTo>
                    <a:pt x="2066516" y="3207061"/>
                    <a:pt x="2053275" y="3196806"/>
                    <a:pt x="2039715" y="3196715"/>
                  </a:cubicBezTo>
                  <a:close/>
                  <a:moveTo>
                    <a:pt x="1766291" y="1072536"/>
                  </a:moveTo>
                  <a:cubicBezTo>
                    <a:pt x="1740460" y="1072361"/>
                    <a:pt x="1730029" y="1104202"/>
                    <a:pt x="1746474" y="1119512"/>
                  </a:cubicBezTo>
                  <a:cubicBezTo>
                    <a:pt x="1766693" y="1138332"/>
                    <a:pt x="1794418" y="1121763"/>
                    <a:pt x="1793690" y="1100306"/>
                  </a:cubicBezTo>
                  <a:cubicBezTo>
                    <a:pt x="1793084" y="1082882"/>
                    <a:pt x="1779851" y="1072627"/>
                    <a:pt x="1766291" y="1072536"/>
                  </a:cubicBezTo>
                  <a:close/>
                  <a:moveTo>
                    <a:pt x="2042048" y="2842996"/>
                  </a:moveTo>
                  <a:cubicBezTo>
                    <a:pt x="2016172" y="2842822"/>
                    <a:pt x="2005817" y="2874693"/>
                    <a:pt x="2022239" y="2889973"/>
                  </a:cubicBezTo>
                  <a:cubicBezTo>
                    <a:pt x="2042465" y="2908800"/>
                    <a:pt x="2070198" y="2892186"/>
                    <a:pt x="2069448" y="2870767"/>
                  </a:cubicBezTo>
                  <a:cubicBezTo>
                    <a:pt x="2068849" y="2853372"/>
                    <a:pt x="2055638" y="2843087"/>
                    <a:pt x="2042048" y="2842996"/>
                  </a:cubicBezTo>
                  <a:close/>
                  <a:moveTo>
                    <a:pt x="1768624" y="718824"/>
                  </a:moveTo>
                  <a:cubicBezTo>
                    <a:pt x="1742748" y="718650"/>
                    <a:pt x="1732393" y="750528"/>
                    <a:pt x="1748815" y="765801"/>
                  </a:cubicBezTo>
                  <a:cubicBezTo>
                    <a:pt x="1769033" y="784620"/>
                    <a:pt x="1796758" y="768052"/>
                    <a:pt x="1796024" y="746602"/>
                  </a:cubicBezTo>
                  <a:cubicBezTo>
                    <a:pt x="1795425" y="729170"/>
                    <a:pt x="1782184" y="718908"/>
                    <a:pt x="1768624" y="718824"/>
                  </a:cubicBezTo>
                  <a:close/>
                  <a:moveTo>
                    <a:pt x="1754625" y="2841101"/>
                  </a:moveTo>
                  <a:cubicBezTo>
                    <a:pt x="1728756" y="2840927"/>
                    <a:pt x="1718386" y="2872798"/>
                    <a:pt x="1734809" y="2888078"/>
                  </a:cubicBezTo>
                  <a:cubicBezTo>
                    <a:pt x="1755027" y="2906897"/>
                    <a:pt x="1782767" y="2890329"/>
                    <a:pt x="1782017" y="2868872"/>
                  </a:cubicBezTo>
                  <a:cubicBezTo>
                    <a:pt x="1781419" y="2851447"/>
                    <a:pt x="1768177" y="2841193"/>
                    <a:pt x="1754625" y="2841101"/>
                  </a:cubicBezTo>
                  <a:close/>
                  <a:moveTo>
                    <a:pt x="1763958" y="1426247"/>
                  </a:moveTo>
                  <a:cubicBezTo>
                    <a:pt x="1738081" y="1426073"/>
                    <a:pt x="1727726" y="1457944"/>
                    <a:pt x="1744149" y="1473224"/>
                  </a:cubicBezTo>
                  <a:cubicBezTo>
                    <a:pt x="1764375" y="1492051"/>
                    <a:pt x="1792107" y="1475437"/>
                    <a:pt x="1791357" y="1454026"/>
                  </a:cubicBezTo>
                  <a:cubicBezTo>
                    <a:pt x="1790759" y="1436623"/>
                    <a:pt x="1777548" y="1426338"/>
                    <a:pt x="1763958" y="1426247"/>
                  </a:cubicBezTo>
                  <a:close/>
                  <a:moveTo>
                    <a:pt x="1752285" y="3194813"/>
                  </a:moveTo>
                  <a:cubicBezTo>
                    <a:pt x="1726408" y="3194639"/>
                    <a:pt x="1716053" y="3226510"/>
                    <a:pt x="1732476" y="3241790"/>
                  </a:cubicBezTo>
                  <a:cubicBezTo>
                    <a:pt x="1752701" y="3260617"/>
                    <a:pt x="1780434" y="3244003"/>
                    <a:pt x="1779684" y="3222591"/>
                  </a:cubicBezTo>
                  <a:cubicBezTo>
                    <a:pt x="1779086" y="3205189"/>
                    <a:pt x="1765874" y="3194904"/>
                    <a:pt x="1752285" y="3194813"/>
                  </a:cubicBezTo>
                  <a:close/>
                  <a:moveTo>
                    <a:pt x="1756958" y="2487390"/>
                  </a:moveTo>
                  <a:cubicBezTo>
                    <a:pt x="1731090" y="2487216"/>
                    <a:pt x="1720719" y="2519087"/>
                    <a:pt x="1737150" y="2534366"/>
                  </a:cubicBezTo>
                  <a:cubicBezTo>
                    <a:pt x="1757368" y="2553186"/>
                    <a:pt x="1785093" y="2536618"/>
                    <a:pt x="1784358" y="2515168"/>
                  </a:cubicBezTo>
                  <a:cubicBezTo>
                    <a:pt x="1783744" y="2497698"/>
                    <a:pt x="1770397" y="2487473"/>
                    <a:pt x="1756958" y="2487390"/>
                  </a:cubicBezTo>
                  <a:close/>
                  <a:moveTo>
                    <a:pt x="1761625" y="1779959"/>
                  </a:moveTo>
                  <a:cubicBezTo>
                    <a:pt x="1735748" y="1779785"/>
                    <a:pt x="1725393" y="1811656"/>
                    <a:pt x="1741816" y="1826936"/>
                  </a:cubicBezTo>
                  <a:cubicBezTo>
                    <a:pt x="1762034" y="1845755"/>
                    <a:pt x="1789774" y="1829179"/>
                    <a:pt x="1789024" y="1807737"/>
                  </a:cubicBezTo>
                  <a:cubicBezTo>
                    <a:pt x="1788418" y="1790305"/>
                    <a:pt x="1775177" y="1780050"/>
                    <a:pt x="1761625" y="1779959"/>
                  </a:cubicBezTo>
                  <a:close/>
                  <a:moveTo>
                    <a:pt x="1759292" y="2133678"/>
                  </a:moveTo>
                  <a:cubicBezTo>
                    <a:pt x="1733370" y="2133504"/>
                    <a:pt x="1723098" y="2165405"/>
                    <a:pt x="1739483" y="2180655"/>
                  </a:cubicBezTo>
                  <a:cubicBezTo>
                    <a:pt x="1759701" y="2199474"/>
                    <a:pt x="1787426" y="2182906"/>
                    <a:pt x="1786691" y="2161449"/>
                  </a:cubicBezTo>
                  <a:cubicBezTo>
                    <a:pt x="1786085" y="2144016"/>
                    <a:pt x="1772844" y="2133762"/>
                    <a:pt x="1759292" y="2133678"/>
                  </a:cubicBezTo>
                  <a:close/>
                  <a:moveTo>
                    <a:pt x="1770957" y="365105"/>
                  </a:moveTo>
                  <a:cubicBezTo>
                    <a:pt x="1745088" y="364931"/>
                    <a:pt x="1734726" y="396802"/>
                    <a:pt x="1751141" y="412082"/>
                  </a:cubicBezTo>
                  <a:cubicBezTo>
                    <a:pt x="1771366" y="430901"/>
                    <a:pt x="1799099" y="414317"/>
                    <a:pt x="1798349" y="392883"/>
                  </a:cubicBezTo>
                  <a:cubicBezTo>
                    <a:pt x="1797758" y="375451"/>
                    <a:pt x="1784517" y="365196"/>
                    <a:pt x="1770957" y="365105"/>
                  </a:cubicBezTo>
                  <a:close/>
                  <a:moveTo>
                    <a:pt x="2336478" y="1783756"/>
                  </a:moveTo>
                  <a:cubicBezTo>
                    <a:pt x="2310609" y="1783582"/>
                    <a:pt x="2300239" y="1815453"/>
                    <a:pt x="2316669" y="1830733"/>
                  </a:cubicBezTo>
                  <a:cubicBezTo>
                    <a:pt x="2336887" y="1849552"/>
                    <a:pt x="2364612" y="1832984"/>
                    <a:pt x="2363878" y="1811527"/>
                  </a:cubicBezTo>
                  <a:cubicBezTo>
                    <a:pt x="2363279" y="1794102"/>
                    <a:pt x="2350038" y="1783847"/>
                    <a:pt x="2336478" y="1783756"/>
                  </a:cubicBezTo>
                  <a:close/>
                  <a:moveTo>
                    <a:pt x="2334145" y="2137468"/>
                  </a:moveTo>
                  <a:cubicBezTo>
                    <a:pt x="2308276" y="2137294"/>
                    <a:pt x="2297913" y="2169165"/>
                    <a:pt x="2314329" y="2184444"/>
                  </a:cubicBezTo>
                  <a:cubicBezTo>
                    <a:pt x="2334562" y="2203272"/>
                    <a:pt x="2362272" y="2186673"/>
                    <a:pt x="2361544" y="2165246"/>
                  </a:cubicBezTo>
                  <a:cubicBezTo>
                    <a:pt x="2360939" y="2147783"/>
                    <a:pt x="2347591" y="2137559"/>
                    <a:pt x="2334145" y="2137468"/>
                  </a:cubicBezTo>
                  <a:close/>
                  <a:moveTo>
                    <a:pt x="2329479" y="2844899"/>
                  </a:moveTo>
                  <a:cubicBezTo>
                    <a:pt x="2303557" y="2844724"/>
                    <a:pt x="2293285" y="2876626"/>
                    <a:pt x="2309670" y="2891875"/>
                  </a:cubicBezTo>
                  <a:cubicBezTo>
                    <a:pt x="2329911" y="2910710"/>
                    <a:pt x="2357628" y="2894058"/>
                    <a:pt x="2356878" y="2872669"/>
                  </a:cubicBezTo>
                  <a:cubicBezTo>
                    <a:pt x="2356272" y="2855244"/>
                    <a:pt x="2343031" y="2844990"/>
                    <a:pt x="2329479" y="2844899"/>
                  </a:cubicBezTo>
                  <a:close/>
                  <a:moveTo>
                    <a:pt x="2331812" y="2491187"/>
                  </a:moveTo>
                  <a:cubicBezTo>
                    <a:pt x="2305935" y="2491013"/>
                    <a:pt x="2295580" y="2522884"/>
                    <a:pt x="2311996" y="2538164"/>
                  </a:cubicBezTo>
                  <a:cubicBezTo>
                    <a:pt x="2332221" y="2556991"/>
                    <a:pt x="2359954" y="2540377"/>
                    <a:pt x="2359204" y="2518965"/>
                  </a:cubicBezTo>
                  <a:cubicBezTo>
                    <a:pt x="2358605" y="2501533"/>
                    <a:pt x="2345371" y="2491278"/>
                    <a:pt x="2331812" y="2491187"/>
                  </a:cubicBezTo>
                  <a:close/>
                  <a:moveTo>
                    <a:pt x="2343478" y="722621"/>
                  </a:moveTo>
                  <a:cubicBezTo>
                    <a:pt x="2317639" y="722447"/>
                    <a:pt x="2307223" y="754295"/>
                    <a:pt x="2323669" y="769598"/>
                  </a:cubicBezTo>
                  <a:cubicBezTo>
                    <a:pt x="2343781" y="788319"/>
                    <a:pt x="2371619" y="771963"/>
                    <a:pt x="2370885" y="750400"/>
                  </a:cubicBezTo>
                  <a:cubicBezTo>
                    <a:pt x="2370279" y="732960"/>
                    <a:pt x="2357037" y="722705"/>
                    <a:pt x="2343478" y="722621"/>
                  </a:cubicBezTo>
                  <a:close/>
                  <a:moveTo>
                    <a:pt x="2049048" y="1781861"/>
                  </a:moveTo>
                  <a:cubicBezTo>
                    <a:pt x="2023126" y="1781687"/>
                    <a:pt x="2012854" y="1813588"/>
                    <a:pt x="2029239" y="1828838"/>
                  </a:cubicBezTo>
                  <a:cubicBezTo>
                    <a:pt x="2049457" y="1847657"/>
                    <a:pt x="2077182" y="1831089"/>
                    <a:pt x="2076447" y="1809632"/>
                  </a:cubicBezTo>
                  <a:cubicBezTo>
                    <a:pt x="2075849" y="1792207"/>
                    <a:pt x="2062607" y="1781952"/>
                    <a:pt x="2049048" y="1781861"/>
                  </a:cubicBezTo>
                  <a:close/>
                  <a:moveTo>
                    <a:pt x="2338811" y="1430045"/>
                  </a:moveTo>
                  <a:cubicBezTo>
                    <a:pt x="2312874" y="1429870"/>
                    <a:pt x="2302625" y="1461787"/>
                    <a:pt x="2318995" y="1477021"/>
                  </a:cubicBezTo>
                  <a:cubicBezTo>
                    <a:pt x="2339213" y="1495841"/>
                    <a:pt x="2366938" y="1479272"/>
                    <a:pt x="2366203" y="1457823"/>
                  </a:cubicBezTo>
                  <a:cubicBezTo>
                    <a:pt x="2365612" y="1440390"/>
                    <a:pt x="2352371" y="1430136"/>
                    <a:pt x="2338811" y="1430045"/>
                  </a:cubicBezTo>
                  <a:close/>
                  <a:moveTo>
                    <a:pt x="2341145" y="1076333"/>
                  </a:moveTo>
                  <a:cubicBezTo>
                    <a:pt x="2315223" y="1076159"/>
                    <a:pt x="2304951" y="1108060"/>
                    <a:pt x="2321336" y="1123310"/>
                  </a:cubicBezTo>
                  <a:cubicBezTo>
                    <a:pt x="2341576" y="1142144"/>
                    <a:pt x="2369294" y="1125492"/>
                    <a:pt x="2368544" y="1104104"/>
                  </a:cubicBezTo>
                  <a:cubicBezTo>
                    <a:pt x="2367945" y="1086679"/>
                    <a:pt x="2354704" y="1076424"/>
                    <a:pt x="2341145" y="1076333"/>
                  </a:cubicBezTo>
                  <a:close/>
                  <a:moveTo>
                    <a:pt x="2053722" y="1074431"/>
                  </a:moveTo>
                  <a:cubicBezTo>
                    <a:pt x="2027845" y="1074256"/>
                    <a:pt x="2017490" y="1106127"/>
                    <a:pt x="2033905" y="1121407"/>
                  </a:cubicBezTo>
                  <a:cubicBezTo>
                    <a:pt x="2054017" y="1140128"/>
                    <a:pt x="2081856" y="1123772"/>
                    <a:pt x="2081121" y="1102209"/>
                  </a:cubicBezTo>
                  <a:cubicBezTo>
                    <a:pt x="2080515" y="1084776"/>
                    <a:pt x="2067281" y="1074521"/>
                    <a:pt x="2053722" y="1074431"/>
                  </a:cubicBezTo>
                  <a:close/>
                  <a:moveTo>
                    <a:pt x="2327146" y="3198610"/>
                  </a:moveTo>
                  <a:cubicBezTo>
                    <a:pt x="2301277" y="3198436"/>
                    <a:pt x="2290914" y="3230307"/>
                    <a:pt x="2307337" y="3245587"/>
                  </a:cubicBezTo>
                  <a:cubicBezTo>
                    <a:pt x="2327562" y="3264414"/>
                    <a:pt x="2355295" y="3247823"/>
                    <a:pt x="2354545" y="3226389"/>
                  </a:cubicBezTo>
                  <a:cubicBezTo>
                    <a:pt x="2353939" y="3208956"/>
                    <a:pt x="2340698" y="3198701"/>
                    <a:pt x="2327146" y="3198610"/>
                  </a:cubicBezTo>
                  <a:close/>
                  <a:moveTo>
                    <a:pt x="2056055" y="720719"/>
                  </a:moveTo>
                  <a:cubicBezTo>
                    <a:pt x="2030216" y="720545"/>
                    <a:pt x="2019793" y="752393"/>
                    <a:pt x="2036238" y="767696"/>
                  </a:cubicBezTo>
                  <a:cubicBezTo>
                    <a:pt x="2056471" y="786538"/>
                    <a:pt x="2084181" y="769894"/>
                    <a:pt x="2083446" y="748490"/>
                  </a:cubicBezTo>
                  <a:cubicBezTo>
                    <a:pt x="2082848" y="731027"/>
                    <a:pt x="2069584" y="720810"/>
                    <a:pt x="2056055" y="720719"/>
                  </a:cubicBezTo>
                  <a:close/>
                  <a:moveTo>
                    <a:pt x="1485868" y="9498"/>
                  </a:moveTo>
                  <a:cubicBezTo>
                    <a:pt x="1459946" y="9324"/>
                    <a:pt x="1449674" y="41225"/>
                    <a:pt x="1466059" y="56475"/>
                  </a:cubicBezTo>
                  <a:cubicBezTo>
                    <a:pt x="1486299" y="75310"/>
                    <a:pt x="1514017" y="58658"/>
                    <a:pt x="1513267" y="37269"/>
                  </a:cubicBezTo>
                  <a:cubicBezTo>
                    <a:pt x="1512661" y="19867"/>
                    <a:pt x="1499450" y="9582"/>
                    <a:pt x="1485868" y="9498"/>
                  </a:cubicBezTo>
                  <a:close/>
                  <a:moveTo>
                    <a:pt x="2060721" y="13296"/>
                  </a:moveTo>
                  <a:cubicBezTo>
                    <a:pt x="2034799" y="13121"/>
                    <a:pt x="2024527" y="45023"/>
                    <a:pt x="2040912" y="60272"/>
                  </a:cubicBezTo>
                  <a:cubicBezTo>
                    <a:pt x="2061138" y="79099"/>
                    <a:pt x="2088870" y="62508"/>
                    <a:pt x="2088120" y="41066"/>
                  </a:cubicBezTo>
                  <a:cubicBezTo>
                    <a:pt x="2087522" y="23641"/>
                    <a:pt x="2074281" y="13379"/>
                    <a:pt x="2060721" y="13296"/>
                  </a:cubicBezTo>
                  <a:close/>
                  <a:moveTo>
                    <a:pt x="2058388" y="367007"/>
                  </a:moveTo>
                  <a:cubicBezTo>
                    <a:pt x="2032534" y="366841"/>
                    <a:pt x="2022141" y="398696"/>
                    <a:pt x="2038579" y="413992"/>
                  </a:cubicBezTo>
                  <a:cubicBezTo>
                    <a:pt x="2058797" y="432811"/>
                    <a:pt x="2086522" y="416243"/>
                    <a:pt x="2085787" y="394786"/>
                  </a:cubicBezTo>
                  <a:cubicBezTo>
                    <a:pt x="2085189" y="377353"/>
                    <a:pt x="2071940" y="367098"/>
                    <a:pt x="2058388" y="3670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4" name="Google Shape;1314;p15"/>
          <p:cNvGrpSpPr/>
          <p:nvPr/>
        </p:nvGrpSpPr>
        <p:grpSpPr>
          <a:xfrm>
            <a:off x="2224327" y="1532341"/>
            <a:ext cx="1869053" cy="1894827"/>
            <a:chOff x="4448653" y="3064681"/>
            <a:chExt cx="3738105" cy="3789653"/>
          </a:xfrm>
        </p:grpSpPr>
        <p:sp>
          <p:nvSpPr>
            <p:cNvPr id="1315" name="Google Shape;1315;p15"/>
            <p:cNvSpPr/>
            <p:nvPr/>
          </p:nvSpPr>
          <p:spPr>
            <a:xfrm>
              <a:off x="4448653" y="3064681"/>
              <a:ext cx="3738105" cy="3789653"/>
            </a:xfrm>
            <a:custGeom>
              <a:rect b="b" l="l" r="r" t="t"/>
              <a:pathLst>
                <a:path extrusionOk="0" h="3789653" w="3738105">
                  <a:moveTo>
                    <a:pt x="1" y="61820"/>
                  </a:moveTo>
                  <a:cubicBezTo>
                    <a:pt x="-188" y="27281"/>
                    <a:pt x="28082" y="-633"/>
                    <a:pt x="62594" y="11"/>
                  </a:cubicBezTo>
                  <a:cubicBezTo>
                    <a:pt x="3798365" y="69839"/>
                    <a:pt x="3734749" y="4301"/>
                    <a:pt x="3735348" y="111571"/>
                  </a:cubicBezTo>
                  <a:cubicBezTo>
                    <a:pt x="3736211" y="267743"/>
                    <a:pt x="3738105" y="3727360"/>
                    <a:pt x="3738105" y="3726853"/>
                  </a:cubicBezTo>
                  <a:cubicBezTo>
                    <a:pt x="3738294" y="3761073"/>
                    <a:pt x="3710524" y="3788859"/>
                    <a:pt x="3676322" y="3788669"/>
                  </a:cubicBezTo>
                  <a:cubicBezTo>
                    <a:pt x="-57487" y="3768069"/>
                    <a:pt x="3357" y="3833183"/>
                    <a:pt x="2758" y="3724791"/>
                  </a:cubicBezTo>
                  <a:cubicBezTo>
                    <a:pt x="1887" y="3566436"/>
                    <a:pt x="1" y="61320"/>
                    <a:pt x="1" y="618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15"/>
            <p:cNvSpPr/>
            <p:nvPr/>
          </p:nvSpPr>
          <p:spPr>
            <a:xfrm>
              <a:off x="4707057" y="3369478"/>
              <a:ext cx="3237785" cy="3259487"/>
            </a:xfrm>
            <a:custGeom>
              <a:rect b="b" l="l" r="r" t="t"/>
              <a:pathLst>
                <a:path extrusionOk="0" h="3259487" w="3237785">
                  <a:moveTo>
                    <a:pt x="936073" y="387191"/>
                  </a:moveTo>
                  <a:cubicBezTo>
                    <a:pt x="936823" y="408640"/>
                    <a:pt x="909083" y="425209"/>
                    <a:pt x="888864" y="406389"/>
                  </a:cubicBezTo>
                  <a:cubicBezTo>
                    <a:pt x="872495" y="391147"/>
                    <a:pt x="882736" y="359239"/>
                    <a:pt x="908681" y="359413"/>
                  </a:cubicBezTo>
                  <a:cubicBezTo>
                    <a:pt x="922233" y="359504"/>
                    <a:pt x="935474" y="369759"/>
                    <a:pt x="936073" y="387191"/>
                  </a:cubicBezTo>
                  <a:close/>
                  <a:moveTo>
                    <a:pt x="911007" y="5701"/>
                  </a:moveTo>
                  <a:cubicBezTo>
                    <a:pt x="885115" y="5527"/>
                    <a:pt x="874790" y="37413"/>
                    <a:pt x="891190" y="52678"/>
                  </a:cubicBezTo>
                  <a:cubicBezTo>
                    <a:pt x="911423" y="71505"/>
                    <a:pt x="939133" y="54906"/>
                    <a:pt x="938406" y="33472"/>
                  </a:cubicBezTo>
                  <a:cubicBezTo>
                    <a:pt x="937800" y="16047"/>
                    <a:pt x="924566" y="5785"/>
                    <a:pt x="911007" y="5701"/>
                  </a:cubicBezTo>
                  <a:close/>
                  <a:moveTo>
                    <a:pt x="906340" y="713124"/>
                  </a:moveTo>
                  <a:cubicBezTo>
                    <a:pt x="880471" y="712958"/>
                    <a:pt x="870109" y="744821"/>
                    <a:pt x="886531" y="760109"/>
                  </a:cubicBezTo>
                  <a:cubicBezTo>
                    <a:pt x="906757" y="778936"/>
                    <a:pt x="934490" y="762322"/>
                    <a:pt x="933740" y="740910"/>
                  </a:cubicBezTo>
                  <a:cubicBezTo>
                    <a:pt x="933141" y="723501"/>
                    <a:pt x="919930" y="713215"/>
                    <a:pt x="906340" y="713124"/>
                  </a:cubicBezTo>
                  <a:close/>
                  <a:moveTo>
                    <a:pt x="904007" y="1066836"/>
                  </a:moveTo>
                  <a:cubicBezTo>
                    <a:pt x="878123" y="1066662"/>
                    <a:pt x="867783" y="1098540"/>
                    <a:pt x="884191" y="1113813"/>
                  </a:cubicBezTo>
                  <a:cubicBezTo>
                    <a:pt x="904416" y="1132640"/>
                    <a:pt x="932149" y="1116049"/>
                    <a:pt x="931399" y="1094614"/>
                  </a:cubicBezTo>
                  <a:cubicBezTo>
                    <a:pt x="930808" y="1077182"/>
                    <a:pt x="917567" y="1066927"/>
                    <a:pt x="904007" y="1066836"/>
                  </a:cubicBezTo>
                  <a:close/>
                  <a:moveTo>
                    <a:pt x="1177431" y="3191016"/>
                  </a:moveTo>
                  <a:cubicBezTo>
                    <a:pt x="1151593" y="3190842"/>
                    <a:pt x="1141177" y="3222697"/>
                    <a:pt x="1157615" y="3237993"/>
                  </a:cubicBezTo>
                  <a:cubicBezTo>
                    <a:pt x="1177848" y="3256819"/>
                    <a:pt x="1205558" y="3240221"/>
                    <a:pt x="1204830" y="3218787"/>
                  </a:cubicBezTo>
                  <a:cubicBezTo>
                    <a:pt x="1204224" y="3201362"/>
                    <a:pt x="1190991" y="3191107"/>
                    <a:pt x="1177431" y="3191016"/>
                  </a:cubicBezTo>
                  <a:close/>
                  <a:moveTo>
                    <a:pt x="1182098" y="2483593"/>
                  </a:moveTo>
                  <a:cubicBezTo>
                    <a:pt x="1156221" y="2483418"/>
                    <a:pt x="1145866" y="2515289"/>
                    <a:pt x="1162289" y="2530569"/>
                  </a:cubicBezTo>
                  <a:cubicBezTo>
                    <a:pt x="1182507" y="2549389"/>
                    <a:pt x="1210232" y="2532820"/>
                    <a:pt x="1209497" y="2511371"/>
                  </a:cubicBezTo>
                  <a:cubicBezTo>
                    <a:pt x="1208898" y="2493938"/>
                    <a:pt x="1195657" y="2483684"/>
                    <a:pt x="1182098" y="2483593"/>
                  </a:cubicBezTo>
                  <a:close/>
                  <a:moveTo>
                    <a:pt x="1179764" y="2837304"/>
                  </a:moveTo>
                  <a:cubicBezTo>
                    <a:pt x="1153895" y="2837130"/>
                    <a:pt x="1143533" y="2869001"/>
                    <a:pt x="1159955" y="2884281"/>
                  </a:cubicBezTo>
                  <a:cubicBezTo>
                    <a:pt x="1180174" y="2903100"/>
                    <a:pt x="1207898" y="2886532"/>
                    <a:pt x="1207164" y="2865075"/>
                  </a:cubicBezTo>
                  <a:cubicBezTo>
                    <a:pt x="1206565" y="2847650"/>
                    <a:pt x="1193324" y="2837395"/>
                    <a:pt x="1179764" y="2837304"/>
                  </a:cubicBezTo>
                  <a:close/>
                  <a:moveTo>
                    <a:pt x="897008" y="2127979"/>
                  </a:moveTo>
                  <a:cubicBezTo>
                    <a:pt x="871131" y="2127804"/>
                    <a:pt x="860776" y="2159675"/>
                    <a:pt x="877199" y="2174955"/>
                  </a:cubicBezTo>
                  <a:cubicBezTo>
                    <a:pt x="897311" y="2193676"/>
                    <a:pt x="925149" y="2177320"/>
                    <a:pt x="924415" y="2155757"/>
                  </a:cubicBezTo>
                  <a:cubicBezTo>
                    <a:pt x="923801" y="2138317"/>
                    <a:pt x="910567" y="2128070"/>
                    <a:pt x="897008" y="2127979"/>
                  </a:cubicBezTo>
                  <a:close/>
                  <a:moveTo>
                    <a:pt x="890001" y="3189121"/>
                  </a:moveTo>
                  <a:cubicBezTo>
                    <a:pt x="864132" y="3188947"/>
                    <a:pt x="853769" y="3220825"/>
                    <a:pt x="870192" y="3236098"/>
                  </a:cubicBezTo>
                  <a:cubicBezTo>
                    <a:pt x="890410" y="3254917"/>
                    <a:pt x="918135" y="3238349"/>
                    <a:pt x="917400" y="3216892"/>
                  </a:cubicBezTo>
                  <a:cubicBezTo>
                    <a:pt x="916802" y="3199467"/>
                    <a:pt x="903560" y="3189212"/>
                    <a:pt x="890001" y="3189121"/>
                  </a:cubicBezTo>
                  <a:close/>
                  <a:moveTo>
                    <a:pt x="892334" y="2835402"/>
                  </a:moveTo>
                  <a:cubicBezTo>
                    <a:pt x="866457" y="2835227"/>
                    <a:pt x="856102" y="2867099"/>
                    <a:pt x="872525" y="2882378"/>
                  </a:cubicBezTo>
                  <a:cubicBezTo>
                    <a:pt x="892743" y="2901198"/>
                    <a:pt x="920468" y="2884629"/>
                    <a:pt x="919733" y="2863180"/>
                  </a:cubicBezTo>
                  <a:cubicBezTo>
                    <a:pt x="919135" y="2845755"/>
                    <a:pt x="905893" y="2835493"/>
                    <a:pt x="892334" y="2835402"/>
                  </a:cubicBezTo>
                  <a:close/>
                  <a:moveTo>
                    <a:pt x="621251" y="357510"/>
                  </a:moveTo>
                  <a:cubicBezTo>
                    <a:pt x="595404" y="357336"/>
                    <a:pt x="585004" y="389192"/>
                    <a:pt x="601434" y="404487"/>
                  </a:cubicBezTo>
                  <a:cubicBezTo>
                    <a:pt x="621667" y="423314"/>
                    <a:pt x="649377" y="406715"/>
                    <a:pt x="648650" y="385281"/>
                  </a:cubicBezTo>
                  <a:cubicBezTo>
                    <a:pt x="648044" y="367856"/>
                    <a:pt x="634802" y="357601"/>
                    <a:pt x="621251" y="357510"/>
                  </a:cubicBezTo>
                  <a:close/>
                  <a:moveTo>
                    <a:pt x="1184431" y="2129881"/>
                  </a:moveTo>
                  <a:cubicBezTo>
                    <a:pt x="1158554" y="2129707"/>
                    <a:pt x="1148207" y="2161585"/>
                    <a:pt x="1164622" y="2176858"/>
                  </a:cubicBezTo>
                  <a:cubicBezTo>
                    <a:pt x="1184862" y="2195692"/>
                    <a:pt x="1212580" y="2179041"/>
                    <a:pt x="1211830" y="2157652"/>
                  </a:cubicBezTo>
                  <a:cubicBezTo>
                    <a:pt x="1211231" y="2140227"/>
                    <a:pt x="1197990" y="2129964"/>
                    <a:pt x="1184431" y="2129881"/>
                  </a:cubicBezTo>
                  <a:close/>
                  <a:moveTo>
                    <a:pt x="899341" y="1774267"/>
                  </a:moveTo>
                  <a:cubicBezTo>
                    <a:pt x="873479" y="1774093"/>
                    <a:pt x="863101" y="1805964"/>
                    <a:pt x="879532" y="1821244"/>
                  </a:cubicBezTo>
                  <a:cubicBezTo>
                    <a:pt x="899765" y="1840086"/>
                    <a:pt x="927475" y="1823442"/>
                    <a:pt x="926740" y="1802038"/>
                  </a:cubicBezTo>
                  <a:cubicBezTo>
                    <a:pt x="926142" y="1784613"/>
                    <a:pt x="912900" y="1774358"/>
                    <a:pt x="899341" y="1774267"/>
                  </a:cubicBezTo>
                  <a:close/>
                  <a:moveTo>
                    <a:pt x="894675" y="2481690"/>
                  </a:moveTo>
                  <a:cubicBezTo>
                    <a:pt x="868798" y="2481516"/>
                    <a:pt x="858443" y="2513387"/>
                    <a:pt x="874866" y="2528667"/>
                  </a:cubicBezTo>
                  <a:cubicBezTo>
                    <a:pt x="895106" y="2547501"/>
                    <a:pt x="922824" y="2530850"/>
                    <a:pt x="922074" y="2509461"/>
                  </a:cubicBezTo>
                  <a:cubicBezTo>
                    <a:pt x="921468" y="2492036"/>
                    <a:pt x="908227" y="2481781"/>
                    <a:pt x="894675" y="2481690"/>
                  </a:cubicBezTo>
                  <a:close/>
                  <a:moveTo>
                    <a:pt x="901674" y="1420555"/>
                  </a:moveTo>
                  <a:cubicBezTo>
                    <a:pt x="875805" y="1420381"/>
                    <a:pt x="865442" y="1452260"/>
                    <a:pt x="881865" y="1467532"/>
                  </a:cubicBezTo>
                  <a:cubicBezTo>
                    <a:pt x="902083" y="1486351"/>
                    <a:pt x="929808" y="1469783"/>
                    <a:pt x="929073" y="1448326"/>
                  </a:cubicBezTo>
                  <a:cubicBezTo>
                    <a:pt x="928475" y="1430894"/>
                    <a:pt x="915234" y="1420639"/>
                    <a:pt x="901674" y="1420555"/>
                  </a:cubicBezTo>
                  <a:close/>
                  <a:moveTo>
                    <a:pt x="623584" y="3799"/>
                  </a:moveTo>
                  <a:cubicBezTo>
                    <a:pt x="597715" y="3624"/>
                    <a:pt x="587344" y="35496"/>
                    <a:pt x="603775" y="50775"/>
                  </a:cubicBezTo>
                  <a:cubicBezTo>
                    <a:pt x="623864" y="69474"/>
                    <a:pt x="651725" y="53163"/>
                    <a:pt x="650983" y="31577"/>
                  </a:cubicBezTo>
                  <a:cubicBezTo>
                    <a:pt x="650377" y="14145"/>
                    <a:pt x="637136" y="3890"/>
                    <a:pt x="623584" y="3799"/>
                  </a:cubicBezTo>
                  <a:close/>
                  <a:moveTo>
                    <a:pt x="1471861" y="2131776"/>
                  </a:moveTo>
                  <a:cubicBezTo>
                    <a:pt x="1445985" y="2131602"/>
                    <a:pt x="1435629" y="2163472"/>
                    <a:pt x="1452045" y="2178753"/>
                  </a:cubicBezTo>
                  <a:cubicBezTo>
                    <a:pt x="1472263" y="2197572"/>
                    <a:pt x="1500003" y="2180996"/>
                    <a:pt x="1499253" y="2159554"/>
                  </a:cubicBezTo>
                  <a:cubicBezTo>
                    <a:pt x="1498662" y="2142122"/>
                    <a:pt x="1485421" y="2131867"/>
                    <a:pt x="1471861" y="2131776"/>
                  </a:cubicBezTo>
                  <a:close/>
                  <a:moveTo>
                    <a:pt x="1467195" y="2839199"/>
                  </a:moveTo>
                  <a:cubicBezTo>
                    <a:pt x="1441356" y="2839025"/>
                    <a:pt x="1430940" y="2870881"/>
                    <a:pt x="1447378" y="2886176"/>
                  </a:cubicBezTo>
                  <a:cubicBezTo>
                    <a:pt x="1467612" y="2905003"/>
                    <a:pt x="1495321" y="2888404"/>
                    <a:pt x="1494594" y="2866977"/>
                  </a:cubicBezTo>
                  <a:cubicBezTo>
                    <a:pt x="1493988" y="2849545"/>
                    <a:pt x="1480754" y="2839290"/>
                    <a:pt x="1467195" y="2839199"/>
                  </a:cubicBezTo>
                  <a:close/>
                  <a:moveTo>
                    <a:pt x="1474194" y="1778064"/>
                  </a:moveTo>
                  <a:cubicBezTo>
                    <a:pt x="1448318" y="1777890"/>
                    <a:pt x="1437970" y="1809768"/>
                    <a:pt x="1454385" y="1825041"/>
                  </a:cubicBezTo>
                  <a:cubicBezTo>
                    <a:pt x="1474626" y="1843875"/>
                    <a:pt x="1502344" y="1827224"/>
                    <a:pt x="1501594" y="1805842"/>
                  </a:cubicBezTo>
                  <a:cubicBezTo>
                    <a:pt x="1500995" y="1788410"/>
                    <a:pt x="1487754" y="1778155"/>
                    <a:pt x="1474194" y="1778064"/>
                  </a:cubicBezTo>
                  <a:close/>
                  <a:moveTo>
                    <a:pt x="1469528" y="2485488"/>
                  </a:moveTo>
                  <a:cubicBezTo>
                    <a:pt x="1443659" y="2485313"/>
                    <a:pt x="1433296" y="2517184"/>
                    <a:pt x="1449719" y="2532464"/>
                  </a:cubicBezTo>
                  <a:cubicBezTo>
                    <a:pt x="1469937" y="2551284"/>
                    <a:pt x="1497662" y="2534715"/>
                    <a:pt x="1496927" y="2513258"/>
                  </a:cubicBezTo>
                  <a:cubicBezTo>
                    <a:pt x="1496329" y="2495833"/>
                    <a:pt x="1483088" y="2485578"/>
                    <a:pt x="1469528" y="2485488"/>
                  </a:cubicBezTo>
                  <a:close/>
                  <a:moveTo>
                    <a:pt x="1483527" y="363210"/>
                  </a:moveTo>
                  <a:cubicBezTo>
                    <a:pt x="1457605" y="363036"/>
                    <a:pt x="1447333" y="394937"/>
                    <a:pt x="1463718" y="410187"/>
                  </a:cubicBezTo>
                  <a:cubicBezTo>
                    <a:pt x="1483944" y="429014"/>
                    <a:pt x="1511676" y="412400"/>
                    <a:pt x="1510926" y="390981"/>
                  </a:cubicBezTo>
                  <a:cubicBezTo>
                    <a:pt x="1510328" y="373556"/>
                    <a:pt x="1497086" y="363301"/>
                    <a:pt x="1483527" y="363210"/>
                  </a:cubicBezTo>
                  <a:close/>
                  <a:moveTo>
                    <a:pt x="1478861" y="1070633"/>
                  </a:moveTo>
                  <a:cubicBezTo>
                    <a:pt x="1452969" y="1070459"/>
                    <a:pt x="1442636" y="1102345"/>
                    <a:pt x="1459052" y="1117610"/>
                  </a:cubicBezTo>
                  <a:cubicBezTo>
                    <a:pt x="1479270" y="1136429"/>
                    <a:pt x="1506995" y="1119861"/>
                    <a:pt x="1506260" y="1098412"/>
                  </a:cubicBezTo>
                  <a:cubicBezTo>
                    <a:pt x="1505661" y="1080979"/>
                    <a:pt x="1492420" y="1070724"/>
                    <a:pt x="1478861" y="1070633"/>
                  </a:cubicBezTo>
                  <a:close/>
                  <a:moveTo>
                    <a:pt x="1476527" y="1424353"/>
                  </a:moveTo>
                  <a:cubicBezTo>
                    <a:pt x="1450696" y="1424178"/>
                    <a:pt x="1440265" y="1456019"/>
                    <a:pt x="1456711" y="1471329"/>
                  </a:cubicBezTo>
                  <a:cubicBezTo>
                    <a:pt x="1476823" y="1490050"/>
                    <a:pt x="1504662" y="1473694"/>
                    <a:pt x="1503927" y="1452123"/>
                  </a:cubicBezTo>
                  <a:cubicBezTo>
                    <a:pt x="1503321" y="1434660"/>
                    <a:pt x="1489973" y="1424436"/>
                    <a:pt x="1476527" y="1424353"/>
                  </a:cubicBezTo>
                  <a:close/>
                  <a:moveTo>
                    <a:pt x="1198437" y="7596"/>
                  </a:moveTo>
                  <a:cubicBezTo>
                    <a:pt x="1172568" y="7422"/>
                    <a:pt x="1162205" y="39293"/>
                    <a:pt x="1178621" y="54573"/>
                  </a:cubicBezTo>
                  <a:cubicBezTo>
                    <a:pt x="1198831" y="73385"/>
                    <a:pt x="1226579" y="56831"/>
                    <a:pt x="1225829" y="35374"/>
                  </a:cubicBezTo>
                  <a:cubicBezTo>
                    <a:pt x="1225238" y="17942"/>
                    <a:pt x="1211997" y="7687"/>
                    <a:pt x="1198437" y="7596"/>
                  </a:cubicBezTo>
                  <a:close/>
                  <a:moveTo>
                    <a:pt x="1191438" y="1068738"/>
                  </a:moveTo>
                  <a:cubicBezTo>
                    <a:pt x="1165569" y="1068564"/>
                    <a:pt x="1155206" y="1100443"/>
                    <a:pt x="1171629" y="1115715"/>
                  </a:cubicBezTo>
                  <a:cubicBezTo>
                    <a:pt x="1191847" y="1134535"/>
                    <a:pt x="1219572" y="1117966"/>
                    <a:pt x="1218837" y="1096509"/>
                  </a:cubicBezTo>
                  <a:cubicBezTo>
                    <a:pt x="1218231" y="1079084"/>
                    <a:pt x="1204990" y="1068829"/>
                    <a:pt x="1191438" y="1068738"/>
                  </a:cubicBezTo>
                  <a:close/>
                  <a:moveTo>
                    <a:pt x="1464862" y="3192918"/>
                  </a:moveTo>
                  <a:cubicBezTo>
                    <a:pt x="1438985" y="3192744"/>
                    <a:pt x="1428630" y="3224615"/>
                    <a:pt x="1445045" y="3239895"/>
                  </a:cubicBezTo>
                  <a:cubicBezTo>
                    <a:pt x="1465263" y="3258714"/>
                    <a:pt x="1493003" y="3242146"/>
                    <a:pt x="1492253" y="3220689"/>
                  </a:cubicBezTo>
                  <a:cubicBezTo>
                    <a:pt x="1491655" y="3203264"/>
                    <a:pt x="1478414" y="3193009"/>
                    <a:pt x="1464862" y="3192918"/>
                  </a:cubicBezTo>
                  <a:close/>
                  <a:moveTo>
                    <a:pt x="1193771" y="715019"/>
                  </a:moveTo>
                  <a:cubicBezTo>
                    <a:pt x="1167902" y="714853"/>
                    <a:pt x="1157539" y="746716"/>
                    <a:pt x="1173962" y="762004"/>
                  </a:cubicBezTo>
                  <a:cubicBezTo>
                    <a:pt x="1194187" y="780831"/>
                    <a:pt x="1221920" y="764217"/>
                    <a:pt x="1221170" y="742805"/>
                  </a:cubicBezTo>
                  <a:cubicBezTo>
                    <a:pt x="1220564" y="725373"/>
                    <a:pt x="1207323" y="715110"/>
                    <a:pt x="1193771" y="715019"/>
                  </a:cubicBezTo>
                  <a:close/>
                  <a:moveTo>
                    <a:pt x="1189105" y="1422450"/>
                  </a:moveTo>
                  <a:cubicBezTo>
                    <a:pt x="1163243" y="1422276"/>
                    <a:pt x="1152865" y="1454147"/>
                    <a:pt x="1169288" y="1469427"/>
                  </a:cubicBezTo>
                  <a:cubicBezTo>
                    <a:pt x="1189506" y="1488246"/>
                    <a:pt x="1217231" y="1471678"/>
                    <a:pt x="1216496" y="1450221"/>
                  </a:cubicBezTo>
                  <a:cubicBezTo>
                    <a:pt x="1215898" y="1432796"/>
                    <a:pt x="1202657" y="1422541"/>
                    <a:pt x="1189105" y="1422450"/>
                  </a:cubicBezTo>
                  <a:close/>
                  <a:moveTo>
                    <a:pt x="1186764" y="1776162"/>
                  </a:moveTo>
                  <a:cubicBezTo>
                    <a:pt x="1160925" y="1775987"/>
                    <a:pt x="1150509" y="1807836"/>
                    <a:pt x="1166947" y="1823138"/>
                  </a:cubicBezTo>
                  <a:cubicBezTo>
                    <a:pt x="1187059" y="1841859"/>
                    <a:pt x="1214898" y="1825503"/>
                    <a:pt x="1214163" y="1803932"/>
                  </a:cubicBezTo>
                  <a:cubicBezTo>
                    <a:pt x="1213565" y="1786507"/>
                    <a:pt x="1200323" y="1776253"/>
                    <a:pt x="1186764" y="1776162"/>
                  </a:cubicBezTo>
                  <a:close/>
                  <a:moveTo>
                    <a:pt x="1196104" y="361308"/>
                  </a:moveTo>
                  <a:cubicBezTo>
                    <a:pt x="1170167" y="361133"/>
                    <a:pt x="1159918" y="393050"/>
                    <a:pt x="1176295" y="408284"/>
                  </a:cubicBezTo>
                  <a:cubicBezTo>
                    <a:pt x="1196521" y="427111"/>
                    <a:pt x="1224253" y="410497"/>
                    <a:pt x="1223503" y="389078"/>
                  </a:cubicBezTo>
                  <a:cubicBezTo>
                    <a:pt x="1222905" y="371684"/>
                    <a:pt x="1209694" y="361399"/>
                    <a:pt x="1196104" y="361308"/>
                  </a:cubicBezTo>
                  <a:close/>
                  <a:moveTo>
                    <a:pt x="1481194" y="716922"/>
                  </a:moveTo>
                  <a:cubicBezTo>
                    <a:pt x="1455340" y="716755"/>
                    <a:pt x="1444947" y="748611"/>
                    <a:pt x="1461385" y="763898"/>
                  </a:cubicBezTo>
                  <a:cubicBezTo>
                    <a:pt x="1481610" y="782725"/>
                    <a:pt x="1509343" y="766119"/>
                    <a:pt x="1508593" y="744692"/>
                  </a:cubicBezTo>
                  <a:cubicBezTo>
                    <a:pt x="1507995" y="727267"/>
                    <a:pt x="1494753" y="717013"/>
                    <a:pt x="1481194" y="716922"/>
                  </a:cubicBezTo>
                  <a:close/>
                  <a:moveTo>
                    <a:pt x="44056" y="707432"/>
                  </a:moveTo>
                  <a:cubicBezTo>
                    <a:pt x="18180" y="707258"/>
                    <a:pt x="7825" y="739137"/>
                    <a:pt x="24247" y="754409"/>
                  </a:cubicBezTo>
                  <a:cubicBezTo>
                    <a:pt x="44465" y="773228"/>
                    <a:pt x="72190" y="756660"/>
                    <a:pt x="71456" y="735211"/>
                  </a:cubicBezTo>
                  <a:cubicBezTo>
                    <a:pt x="70850" y="717778"/>
                    <a:pt x="57616" y="707516"/>
                    <a:pt x="44056" y="707432"/>
                  </a:cubicBezTo>
                  <a:close/>
                  <a:moveTo>
                    <a:pt x="319814" y="2477893"/>
                  </a:moveTo>
                  <a:cubicBezTo>
                    <a:pt x="293982" y="2477719"/>
                    <a:pt x="283552" y="2509559"/>
                    <a:pt x="299997" y="2524870"/>
                  </a:cubicBezTo>
                  <a:cubicBezTo>
                    <a:pt x="320109" y="2543590"/>
                    <a:pt x="347948" y="2527234"/>
                    <a:pt x="347213" y="2505664"/>
                  </a:cubicBezTo>
                  <a:cubicBezTo>
                    <a:pt x="346607" y="2488239"/>
                    <a:pt x="333373" y="2477984"/>
                    <a:pt x="319814" y="2477893"/>
                  </a:cubicBezTo>
                  <a:close/>
                  <a:moveTo>
                    <a:pt x="46390" y="353713"/>
                  </a:moveTo>
                  <a:cubicBezTo>
                    <a:pt x="20467" y="353539"/>
                    <a:pt x="10196" y="385440"/>
                    <a:pt x="26581" y="400690"/>
                  </a:cubicBezTo>
                  <a:cubicBezTo>
                    <a:pt x="46799" y="419509"/>
                    <a:pt x="74524" y="402941"/>
                    <a:pt x="73789" y="381484"/>
                  </a:cubicBezTo>
                  <a:cubicBezTo>
                    <a:pt x="73190" y="364059"/>
                    <a:pt x="59949" y="353804"/>
                    <a:pt x="46390" y="353713"/>
                  </a:cubicBezTo>
                  <a:close/>
                  <a:moveTo>
                    <a:pt x="41723" y="1061144"/>
                  </a:moveTo>
                  <a:cubicBezTo>
                    <a:pt x="15960" y="1060977"/>
                    <a:pt x="5416" y="1092773"/>
                    <a:pt x="21907" y="1108121"/>
                  </a:cubicBezTo>
                  <a:cubicBezTo>
                    <a:pt x="42125" y="1126940"/>
                    <a:pt x="69857" y="1110372"/>
                    <a:pt x="69122" y="1088922"/>
                  </a:cubicBezTo>
                  <a:cubicBezTo>
                    <a:pt x="68516" y="1071452"/>
                    <a:pt x="55169" y="1061235"/>
                    <a:pt x="41723" y="1061144"/>
                  </a:cubicBezTo>
                  <a:close/>
                  <a:moveTo>
                    <a:pt x="317481" y="2831605"/>
                  </a:moveTo>
                  <a:cubicBezTo>
                    <a:pt x="291558" y="2831430"/>
                    <a:pt x="281287" y="2863332"/>
                    <a:pt x="297672" y="2878581"/>
                  </a:cubicBezTo>
                  <a:cubicBezTo>
                    <a:pt x="317912" y="2897416"/>
                    <a:pt x="345630" y="2880764"/>
                    <a:pt x="344880" y="2859375"/>
                  </a:cubicBezTo>
                  <a:cubicBezTo>
                    <a:pt x="344281" y="2841950"/>
                    <a:pt x="331040" y="2831695"/>
                    <a:pt x="317481" y="2831605"/>
                  </a:cubicBezTo>
                  <a:close/>
                  <a:moveTo>
                    <a:pt x="315147" y="3185324"/>
                  </a:moveTo>
                  <a:cubicBezTo>
                    <a:pt x="289210" y="3185149"/>
                    <a:pt x="278961" y="3217066"/>
                    <a:pt x="295338" y="3232300"/>
                  </a:cubicBezTo>
                  <a:cubicBezTo>
                    <a:pt x="315564" y="3251127"/>
                    <a:pt x="343297" y="3234536"/>
                    <a:pt x="342547" y="3213094"/>
                  </a:cubicBezTo>
                  <a:cubicBezTo>
                    <a:pt x="341948" y="3195669"/>
                    <a:pt x="328707" y="3185415"/>
                    <a:pt x="315147" y="3185324"/>
                  </a:cubicBezTo>
                  <a:close/>
                  <a:moveTo>
                    <a:pt x="29171" y="7952"/>
                  </a:moveTo>
                  <a:cubicBezTo>
                    <a:pt x="12461" y="23278"/>
                    <a:pt x="22634" y="55020"/>
                    <a:pt x="48359" y="55187"/>
                  </a:cubicBezTo>
                  <a:cubicBezTo>
                    <a:pt x="74289" y="55361"/>
                    <a:pt x="84545" y="23452"/>
                    <a:pt x="68168" y="8210"/>
                  </a:cubicBezTo>
                  <a:cubicBezTo>
                    <a:pt x="55677" y="-3417"/>
                    <a:pt x="39208" y="-1954"/>
                    <a:pt x="29171" y="7952"/>
                  </a:cubicBezTo>
                  <a:close/>
                  <a:moveTo>
                    <a:pt x="39390" y="1414856"/>
                  </a:moveTo>
                  <a:cubicBezTo>
                    <a:pt x="13513" y="1414681"/>
                    <a:pt x="3158" y="1446552"/>
                    <a:pt x="19581" y="1461832"/>
                  </a:cubicBezTo>
                  <a:cubicBezTo>
                    <a:pt x="39807" y="1480659"/>
                    <a:pt x="67539" y="1464045"/>
                    <a:pt x="66789" y="1442626"/>
                  </a:cubicBezTo>
                  <a:cubicBezTo>
                    <a:pt x="66191" y="1425232"/>
                    <a:pt x="52980" y="1414947"/>
                    <a:pt x="39390" y="1414856"/>
                  </a:cubicBezTo>
                  <a:close/>
                  <a:moveTo>
                    <a:pt x="30050" y="2829710"/>
                  </a:moveTo>
                  <a:cubicBezTo>
                    <a:pt x="4211" y="2829535"/>
                    <a:pt x="-6205" y="2861384"/>
                    <a:pt x="10241" y="2876686"/>
                  </a:cubicBezTo>
                  <a:cubicBezTo>
                    <a:pt x="30353" y="2895407"/>
                    <a:pt x="58192" y="2879051"/>
                    <a:pt x="57457" y="2857488"/>
                  </a:cubicBezTo>
                  <a:cubicBezTo>
                    <a:pt x="56851" y="2840048"/>
                    <a:pt x="43617" y="2829801"/>
                    <a:pt x="30050" y="2829710"/>
                  </a:cubicBezTo>
                  <a:close/>
                  <a:moveTo>
                    <a:pt x="37057" y="1768567"/>
                  </a:moveTo>
                  <a:cubicBezTo>
                    <a:pt x="11173" y="1768393"/>
                    <a:pt x="833" y="1800272"/>
                    <a:pt x="17240" y="1815544"/>
                  </a:cubicBezTo>
                  <a:cubicBezTo>
                    <a:pt x="37481" y="1834379"/>
                    <a:pt x="65199" y="1817727"/>
                    <a:pt x="64449" y="1796345"/>
                  </a:cubicBezTo>
                  <a:cubicBezTo>
                    <a:pt x="63858" y="1778913"/>
                    <a:pt x="50609" y="1768658"/>
                    <a:pt x="37057" y="1768567"/>
                  </a:cubicBezTo>
                  <a:close/>
                  <a:moveTo>
                    <a:pt x="3210064" y="76083"/>
                  </a:moveTo>
                  <a:cubicBezTo>
                    <a:pt x="3235964" y="76249"/>
                    <a:pt x="3246273" y="44363"/>
                    <a:pt x="3229881" y="29106"/>
                  </a:cubicBezTo>
                  <a:cubicBezTo>
                    <a:pt x="3209754" y="10378"/>
                    <a:pt x="3181998" y="26688"/>
                    <a:pt x="3182665" y="48312"/>
                  </a:cubicBezTo>
                  <a:cubicBezTo>
                    <a:pt x="3183332" y="65805"/>
                    <a:pt x="3196596" y="75992"/>
                    <a:pt x="3210064" y="76083"/>
                  </a:cubicBezTo>
                  <a:close/>
                  <a:moveTo>
                    <a:pt x="27717" y="3183421"/>
                  </a:moveTo>
                  <a:cubicBezTo>
                    <a:pt x="1795" y="3183247"/>
                    <a:pt x="-8477" y="3215148"/>
                    <a:pt x="7908" y="3230398"/>
                  </a:cubicBezTo>
                  <a:cubicBezTo>
                    <a:pt x="28020" y="3249119"/>
                    <a:pt x="55790" y="3232816"/>
                    <a:pt x="55116" y="3211192"/>
                  </a:cubicBezTo>
                  <a:cubicBezTo>
                    <a:pt x="54449" y="3193699"/>
                    <a:pt x="41185" y="3183512"/>
                    <a:pt x="27717" y="3183421"/>
                  </a:cubicBezTo>
                  <a:close/>
                  <a:moveTo>
                    <a:pt x="618917" y="711230"/>
                  </a:moveTo>
                  <a:cubicBezTo>
                    <a:pt x="593041" y="711055"/>
                    <a:pt x="582686" y="742926"/>
                    <a:pt x="599101" y="758206"/>
                  </a:cubicBezTo>
                  <a:cubicBezTo>
                    <a:pt x="619319" y="777026"/>
                    <a:pt x="647059" y="760457"/>
                    <a:pt x="646309" y="739000"/>
                  </a:cubicBezTo>
                  <a:cubicBezTo>
                    <a:pt x="645711" y="721575"/>
                    <a:pt x="632469" y="711313"/>
                    <a:pt x="618917" y="711230"/>
                  </a:cubicBezTo>
                  <a:close/>
                  <a:moveTo>
                    <a:pt x="34724" y="2122287"/>
                  </a:moveTo>
                  <a:cubicBezTo>
                    <a:pt x="8855" y="2122112"/>
                    <a:pt x="-1516" y="2153983"/>
                    <a:pt x="14915" y="2169263"/>
                  </a:cubicBezTo>
                  <a:cubicBezTo>
                    <a:pt x="35133" y="2188083"/>
                    <a:pt x="62858" y="2171514"/>
                    <a:pt x="62123" y="2150057"/>
                  </a:cubicBezTo>
                  <a:cubicBezTo>
                    <a:pt x="61517" y="2132632"/>
                    <a:pt x="48276" y="2122370"/>
                    <a:pt x="34724" y="2122287"/>
                  </a:cubicBezTo>
                  <a:close/>
                  <a:moveTo>
                    <a:pt x="32391" y="2475998"/>
                  </a:moveTo>
                  <a:cubicBezTo>
                    <a:pt x="6499" y="2475824"/>
                    <a:pt x="-3834" y="2507710"/>
                    <a:pt x="12582" y="2522975"/>
                  </a:cubicBezTo>
                  <a:cubicBezTo>
                    <a:pt x="32800" y="2541794"/>
                    <a:pt x="60525" y="2525226"/>
                    <a:pt x="59790" y="2503776"/>
                  </a:cubicBezTo>
                  <a:cubicBezTo>
                    <a:pt x="59184" y="2486344"/>
                    <a:pt x="45943" y="2476089"/>
                    <a:pt x="32391" y="2475998"/>
                  </a:cubicBezTo>
                  <a:close/>
                  <a:moveTo>
                    <a:pt x="602578" y="3187219"/>
                  </a:moveTo>
                  <a:cubicBezTo>
                    <a:pt x="576701" y="3187044"/>
                    <a:pt x="566354" y="3218923"/>
                    <a:pt x="582769" y="3234195"/>
                  </a:cubicBezTo>
                  <a:cubicBezTo>
                    <a:pt x="602987" y="3253015"/>
                    <a:pt x="630712" y="3236446"/>
                    <a:pt x="629977" y="3214997"/>
                  </a:cubicBezTo>
                  <a:cubicBezTo>
                    <a:pt x="629371" y="3197564"/>
                    <a:pt x="616130" y="3187310"/>
                    <a:pt x="602578" y="3187219"/>
                  </a:cubicBezTo>
                  <a:close/>
                  <a:moveTo>
                    <a:pt x="609577" y="2126076"/>
                  </a:moveTo>
                  <a:cubicBezTo>
                    <a:pt x="583746" y="2125909"/>
                    <a:pt x="573315" y="2157743"/>
                    <a:pt x="589761" y="2173053"/>
                  </a:cubicBezTo>
                  <a:cubicBezTo>
                    <a:pt x="609979" y="2191872"/>
                    <a:pt x="637711" y="2175304"/>
                    <a:pt x="636976" y="2153847"/>
                  </a:cubicBezTo>
                  <a:cubicBezTo>
                    <a:pt x="636371" y="2136430"/>
                    <a:pt x="623137" y="2126167"/>
                    <a:pt x="609577" y="2126076"/>
                  </a:cubicBezTo>
                  <a:close/>
                  <a:moveTo>
                    <a:pt x="604911" y="2833507"/>
                  </a:moveTo>
                  <a:cubicBezTo>
                    <a:pt x="579034" y="2833333"/>
                    <a:pt x="568679" y="2865204"/>
                    <a:pt x="585094" y="2880484"/>
                  </a:cubicBezTo>
                  <a:cubicBezTo>
                    <a:pt x="605320" y="2899311"/>
                    <a:pt x="633053" y="2882719"/>
                    <a:pt x="632303" y="2861278"/>
                  </a:cubicBezTo>
                  <a:cubicBezTo>
                    <a:pt x="631712" y="2843853"/>
                    <a:pt x="618463" y="2833598"/>
                    <a:pt x="604911" y="2833507"/>
                  </a:cubicBezTo>
                  <a:close/>
                  <a:moveTo>
                    <a:pt x="607244" y="2479795"/>
                  </a:moveTo>
                  <a:cubicBezTo>
                    <a:pt x="581307" y="2479621"/>
                    <a:pt x="571058" y="2511538"/>
                    <a:pt x="587435" y="2526772"/>
                  </a:cubicBezTo>
                  <a:cubicBezTo>
                    <a:pt x="607676" y="2545607"/>
                    <a:pt x="635393" y="2528955"/>
                    <a:pt x="634643" y="2507574"/>
                  </a:cubicBezTo>
                  <a:cubicBezTo>
                    <a:pt x="634045" y="2490171"/>
                    <a:pt x="620834" y="2479886"/>
                    <a:pt x="607244" y="2479795"/>
                  </a:cubicBezTo>
                  <a:close/>
                  <a:moveTo>
                    <a:pt x="616577" y="1064941"/>
                  </a:moveTo>
                  <a:cubicBezTo>
                    <a:pt x="590700" y="1064767"/>
                    <a:pt x="580345" y="1096638"/>
                    <a:pt x="596768" y="1111918"/>
                  </a:cubicBezTo>
                  <a:cubicBezTo>
                    <a:pt x="617009" y="1130753"/>
                    <a:pt x="644726" y="1114101"/>
                    <a:pt x="643976" y="1092712"/>
                  </a:cubicBezTo>
                  <a:cubicBezTo>
                    <a:pt x="643377" y="1075317"/>
                    <a:pt x="630166" y="1065032"/>
                    <a:pt x="616577" y="1064941"/>
                  </a:cubicBezTo>
                  <a:close/>
                  <a:moveTo>
                    <a:pt x="614244" y="1418653"/>
                  </a:moveTo>
                  <a:cubicBezTo>
                    <a:pt x="588374" y="1418479"/>
                    <a:pt x="578012" y="1450350"/>
                    <a:pt x="594435" y="1465629"/>
                  </a:cubicBezTo>
                  <a:cubicBezTo>
                    <a:pt x="614660" y="1484457"/>
                    <a:pt x="642393" y="1467865"/>
                    <a:pt x="641643" y="1446431"/>
                  </a:cubicBezTo>
                  <a:cubicBezTo>
                    <a:pt x="641044" y="1428999"/>
                    <a:pt x="627803" y="1418744"/>
                    <a:pt x="614244" y="1418653"/>
                  </a:cubicBezTo>
                  <a:close/>
                  <a:moveTo>
                    <a:pt x="611910" y="1772365"/>
                  </a:moveTo>
                  <a:cubicBezTo>
                    <a:pt x="586041" y="1772190"/>
                    <a:pt x="575679" y="1804069"/>
                    <a:pt x="592101" y="1819341"/>
                  </a:cubicBezTo>
                  <a:cubicBezTo>
                    <a:pt x="612319" y="1838161"/>
                    <a:pt x="640044" y="1821592"/>
                    <a:pt x="639310" y="1800143"/>
                  </a:cubicBezTo>
                  <a:cubicBezTo>
                    <a:pt x="638711" y="1782710"/>
                    <a:pt x="625470" y="1772455"/>
                    <a:pt x="611910" y="1772365"/>
                  </a:cubicBezTo>
                  <a:close/>
                  <a:moveTo>
                    <a:pt x="322147" y="2124181"/>
                  </a:moveTo>
                  <a:cubicBezTo>
                    <a:pt x="296278" y="2124007"/>
                    <a:pt x="285915" y="2155886"/>
                    <a:pt x="302330" y="2171158"/>
                  </a:cubicBezTo>
                  <a:cubicBezTo>
                    <a:pt x="322548" y="2189977"/>
                    <a:pt x="350273" y="2173409"/>
                    <a:pt x="349538" y="2151960"/>
                  </a:cubicBezTo>
                  <a:cubicBezTo>
                    <a:pt x="348948" y="2134527"/>
                    <a:pt x="335706" y="2124272"/>
                    <a:pt x="322147" y="2124181"/>
                  </a:cubicBezTo>
                  <a:close/>
                  <a:moveTo>
                    <a:pt x="326813" y="1416758"/>
                  </a:moveTo>
                  <a:cubicBezTo>
                    <a:pt x="300876" y="1416584"/>
                    <a:pt x="290627" y="1448500"/>
                    <a:pt x="307004" y="1463735"/>
                  </a:cubicBezTo>
                  <a:cubicBezTo>
                    <a:pt x="327245" y="1482569"/>
                    <a:pt x="354962" y="1465917"/>
                    <a:pt x="354212" y="1444529"/>
                  </a:cubicBezTo>
                  <a:cubicBezTo>
                    <a:pt x="353614" y="1427104"/>
                    <a:pt x="340373" y="1416841"/>
                    <a:pt x="326813" y="1416758"/>
                  </a:cubicBezTo>
                  <a:close/>
                  <a:moveTo>
                    <a:pt x="324480" y="1770470"/>
                  </a:moveTo>
                  <a:cubicBezTo>
                    <a:pt x="298611" y="1770295"/>
                    <a:pt x="288248" y="1802166"/>
                    <a:pt x="304671" y="1817446"/>
                  </a:cubicBezTo>
                  <a:cubicBezTo>
                    <a:pt x="324897" y="1836273"/>
                    <a:pt x="352629" y="1819682"/>
                    <a:pt x="351879" y="1798240"/>
                  </a:cubicBezTo>
                  <a:cubicBezTo>
                    <a:pt x="351281" y="1780815"/>
                    <a:pt x="338039" y="1770561"/>
                    <a:pt x="324480" y="1770470"/>
                  </a:cubicBezTo>
                  <a:close/>
                  <a:moveTo>
                    <a:pt x="329154" y="1063039"/>
                  </a:moveTo>
                  <a:cubicBezTo>
                    <a:pt x="303217" y="1062865"/>
                    <a:pt x="292967" y="1094781"/>
                    <a:pt x="309345" y="1110016"/>
                  </a:cubicBezTo>
                  <a:cubicBezTo>
                    <a:pt x="329586" y="1128850"/>
                    <a:pt x="357303" y="1112198"/>
                    <a:pt x="356553" y="1090809"/>
                  </a:cubicBezTo>
                  <a:cubicBezTo>
                    <a:pt x="355947" y="1073415"/>
                    <a:pt x="342736" y="1063130"/>
                    <a:pt x="329154" y="1063039"/>
                  </a:cubicBezTo>
                  <a:close/>
                  <a:moveTo>
                    <a:pt x="331487" y="709327"/>
                  </a:moveTo>
                  <a:cubicBezTo>
                    <a:pt x="305618" y="709153"/>
                    <a:pt x="295255" y="741024"/>
                    <a:pt x="311670" y="756304"/>
                  </a:cubicBezTo>
                  <a:cubicBezTo>
                    <a:pt x="331904" y="775131"/>
                    <a:pt x="359613" y="758532"/>
                    <a:pt x="358886" y="737098"/>
                  </a:cubicBezTo>
                  <a:cubicBezTo>
                    <a:pt x="358280" y="719673"/>
                    <a:pt x="345039" y="709418"/>
                    <a:pt x="331487" y="709327"/>
                  </a:cubicBezTo>
                  <a:close/>
                  <a:moveTo>
                    <a:pt x="336153" y="1904"/>
                  </a:moveTo>
                  <a:cubicBezTo>
                    <a:pt x="310277" y="1730"/>
                    <a:pt x="299921" y="33601"/>
                    <a:pt x="316344" y="48881"/>
                  </a:cubicBezTo>
                  <a:cubicBezTo>
                    <a:pt x="336562" y="67700"/>
                    <a:pt x="364287" y="51132"/>
                    <a:pt x="363552" y="29675"/>
                  </a:cubicBezTo>
                  <a:cubicBezTo>
                    <a:pt x="362954" y="12250"/>
                    <a:pt x="349713" y="1987"/>
                    <a:pt x="336153" y="1904"/>
                  </a:cubicBezTo>
                  <a:close/>
                  <a:moveTo>
                    <a:pt x="333820" y="355616"/>
                  </a:moveTo>
                  <a:cubicBezTo>
                    <a:pt x="307951" y="355441"/>
                    <a:pt x="297581" y="387312"/>
                    <a:pt x="314011" y="402592"/>
                  </a:cubicBezTo>
                  <a:cubicBezTo>
                    <a:pt x="334229" y="421412"/>
                    <a:pt x="361954" y="404843"/>
                    <a:pt x="361219" y="383394"/>
                  </a:cubicBezTo>
                  <a:cubicBezTo>
                    <a:pt x="360621" y="365961"/>
                    <a:pt x="347380" y="355707"/>
                    <a:pt x="333820" y="355616"/>
                  </a:cubicBezTo>
                  <a:close/>
                  <a:moveTo>
                    <a:pt x="2911339" y="1787553"/>
                  </a:moveTo>
                  <a:cubicBezTo>
                    <a:pt x="2885576" y="1787387"/>
                    <a:pt x="2875032" y="1819182"/>
                    <a:pt x="2891523" y="1834530"/>
                  </a:cubicBezTo>
                  <a:cubicBezTo>
                    <a:pt x="2911741" y="1853350"/>
                    <a:pt x="2939481" y="1836781"/>
                    <a:pt x="2938731" y="1815324"/>
                  </a:cubicBezTo>
                  <a:cubicBezTo>
                    <a:pt x="2938133" y="1797899"/>
                    <a:pt x="2924891" y="1787644"/>
                    <a:pt x="2911339" y="1787553"/>
                  </a:cubicBezTo>
                  <a:close/>
                  <a:moveTo>
                    <a:pt x="2633241" y="370805"/>
                  </a:moveTo>
                  <a:cubicBezTo>
                    <a:pt x="2607350" y="370638"/>
                    <a:pt x="2597025" y="402509"/>
                    <a:pt x="2613433" y="417781"/>
                  </a:cubicBezTo>
                  <a:cubicBezTo>
                    <a:pt x="2633544" y="436502"/>
                    <a:pt x="2661383" y="420146"/>
                    <a:pt x="2660648" y="398583"/>
                  </a:cubicBezTo>
                  <a:cubicBezTo>
                    <a:pt x="2660035" y="381143"/>
                    <a:pt x="2646801" y="370896"/>
                    <a:pt x="2633241" y="370805"/>
                  </a:cubicBezTo>
                  <a:close/>
                  <a:moveTo>
                    <a:pt x="2635574" y="17093"/>
                  </a:moveTo>
                  <a:cubicBezTo>
                    <a:pt x="2609690" y="16919"/>
                    <a:pt x="2599350" y="48805"/>
                    <a:pt x="2615766" y="64070"/>
                  </a:cubicBezTo>
                  <a:cubicBezTo>
                    <a:pt x="2635984" y="82889"/>
                    <a:pt x="2663709" y="66321"/>
                    <a:pt x="2662974" y="44871"/>
                  </a:cubicBezTo>
                  <a:cubicBezTo>
                    <a:pt x="2662375" y="27439"/>
                    <a:pt x="2649134" y="17176"/>
                    <a:pt x="2635574" y="17093"/>
                  </a:cubicBezTo>
                  <a:close/>
                  <a:moveTo>
                    <a:pt x="2630908" y="724516"/>
                  </a:moveTo>
                  <a:cubicBezTo>
                    <a:pt x="2605032" y="724342"/>
                    <a:pt x="2594676" y="756213"/>
                    <a:pt x="2611099" y="771493"/>
                  </a:cubicBezTo>
                  <a:cubicBezTo>
                    <a:pt x="2631317" y="790312"/>
                    <a:pt x="2659057" y="773729"/>
                    <a:pt x="2658307" y="752287"/>
                  </a:cubicBezTo>
                  <a:cubicBezTo>
                    <a:pt x="2657709" y="734862"/>
                    <a:pt x="2644468" y="724607"/>
                    <a:pt x="2630908" y="724516"/>
                  </a:cubicBezTo>
                  <a:close/>
                  <a:moveTo>
                    <a:pt x="2628575" y="1078228"/>
                  </a:moveTo>
                  <a:cubicBezTo>
                    <a:pt x="2602638" y="1078053"/>
                    <a:pt x="2592389" y="1109970"/>
                    <a:pt x="2608766" y="1125204"/>
                  </a:cubicBezTo>
                  <a:cubicBezTo>
                    <a:pt x="2628992" y="1144031"/>
                    <a:pt x="2656724" y="1127440"/>
                    <a:pt x="2655974" y="1106006"/>
                  </a:cubicBezTo>
                  <a:cubicBezTo>
                    <a:pt x="2655376" y="1088574"/>
                    <a:pt x="2642135" y="1078319"/>
                    <a:pt x="2628575" y="1078228"/>
                  </a:cubicBezTo>
                  <a:close/>
                  <a:moveTo>
                    <a:pt x="2906666" y="2494984"/>
                  </a:moveTo>
                  <a:cubicBezTo>
                    <a:pt x="2880789" y="2494810"/>
                    <a:pt x="2870441" y="2526689"/>
                    <a:pt x="2886857" y="2541961"/>
                  </a:cubicBezTo>
                  <a:cubicBezTo>
                    <a:pt x="2907082" y="2560788"/>
                    <a:pt x="2934815" y="2544197"/>
                    <a:pt x="2934065" y="2522755"/>
                  </a:cubicBezTo>
                  <a:cubicBezTo>
                    <a:pt x="2933466" y="2505330"/>
                    <a:pt x="2920225" y="2495075"/>
                    <a:pt x="2906666" y="2494984"/>
                  </a:cubicBezTo>
                  <a:close/>
                  <a:moveTo>
                    <a:pt x="2901999" y="3202408"/>
                  </a:moveTo>
                  <a:cubicBezTo>
                    <a:pt x="2876138" y="3202233"/>
                    <a:pt x="2865760" y="3234104"/>
                    <a:pt x="2882190" y="3249384"/>
                  </a:cubicBezTo>
                  <a:cubicBezTo>
                    <a:pt x="2902431" y="3268234"/>
                    <a:pt x="2930133" y="3251567"/>
                    <a:pt x="2929399" y="3230186"/>
                  </a:cubicBezTo>
                  <a:cubicBezTo>
                    <a:pt x="2928800" y="3212753"/>
                    <a:pt x="2915559" y="3202498"/>
                    <a:pt x="2901999" y="3202408"/>
                  </a:cubicBezTo>
                  <a:close/>
                  <a:moveTo>
                    <a:pt x="2904332" y="2848696"/>
                  </a:moveTo>
                  <a:cubicBezTo>
                    <a:pt x="2878456" y="2848522"/>
                    <a:pt x="2868101" y="2880400"/>
                    <a:pt x="2884523" y="2895673"/>
                  </a:cubicBezTo>
                  <a:cubicBezTo>
                    <a:pt x="2904741" y="2914492"/>
                    <a:pt x="2932466" y="2897924"/>
                    <a:pt x="2931732" y="2876467"/>
                  </a:cubicBezTo>
                  <a:cubicBezTo>
                    <a:pt x="2931133" y="2859042"/>
                    <a:pt x="2917892" y="2848787"/>
                    <a:pt x="2904332" y="2848696"/>
                  </a:cubicBezTo>
                  <a:close/>
                  <a:moveTo>
                    <a:pt x="2619235" y="2493082"/>
                  </a:moveTo>
                  <a:cubicBezTo>
                    <a:pt x="2593313" y="2492907"/>
                    <a:pt x="2583041" y="2524809"/>
                    <a:pt x="2599426" y="2540058"/>
                  </a:cubicBezTo>
                  <a:cubicBezTo>
                    <a:pt x="2619667" y="2558893"/>
                    <a:pt x="2647384" y="2542241"/>
                    <a:pt x="2646634" y="2520853"/>
                  </a:cubicBezTo>
                  <a:cubicBezTo>
                    <a:pt x="2646036" y="2503458"/>
                    <a:pt x="2632825" y="2493173"/>
                    <a:pt x="2619235" y="2493082"/>
                  </a:cubicBezTo>
                  <a:close/>
                  <a:moveTo>
                    <a:pt x="2908999" y="2141273"/>
                  </a:moveTo>
                  <a:cubicBezTo>
                    <a:pt x="2883130" y="2141098"/>
                    <a:pt x="2872767" y="2172970"/>
                    <a:pt x="2889190" y="2188249"/>
                  </a:cubicBezTo>
                  <a:cubicBezTo>
                    <a:pt x="2909430" y="2207084"/>
                    <a:pt x="2937148" y="2190432"/>
                    <a:pt x="2936398" y="2169043"/>
                  </a:cubicBezTo>
                  <a:cubicBezTo>
                    <a:pt x="2935800" y="2151641"/>
                    <a:pt x="2922588" y="2141356"/>
                    <a:pt x="2908999" y="2141273"/>
                  </a:cubicBezTo>
                  <a:close/>
                  <a:moveTo>
                    <a:pt x="2616902" y="2846793"/>
                  </a:moveTo>
                  <a:cubicBezTo>
                    <a:pt x="2591025" y="2846619"/>
                    <a:pt x="2580670" y="2878498"/>
                    <a:pt x="2597093" y="2893770"/>
                  </a:cubicBezTo>
                  <a:cubicBezTo>
                    <a:pt x="2617319" y="2912597"/>
                    <a:pt x="2645051" y="2896006"/>
                    <a:pt x="2644301" y="2874572"/>
                  </a:cubicBezTo>
                  <a:cubicBezTo>
                    <a:pt x="2643703" y="2857147"/>
                    <a:pt x="2630461" y="2846884"/>
                    <a:pt x="2616902" y="2846793"/>
                  </a:cubicBezTo>
                  <a:close/>
                  <a:moveTo>
                    <a:pt x="2614569" y="3200513"/>
                  </a:moveTo>
                  <a:cubicBezTo>
                    <a:pt x="2588692" y="3200338"/>
                    <a:pt x="2578337" y="3232217"/>
                    <a:pt x="2594760" y="3247489"/>
                  </a:cubicBezTo>
                  <a:cubicBezTo>
                    <a:pt x="2614978" y="3266309"/>
                    <a:pt x="2642703" y="3249740"/>
                    <a:pt x="2641968" y="3228283"/>
                  </a:cubicBezTo>
                  <a:cubicBezTo>
                    <a:pt x="2641370" y="3210858"/>
                    <a:pt x="2628128" y="3200604"/>
                    <a:pt x="2614569" y="3200513"/>
                  </a:cubicBezTo>
                  <a:close/>
                  <a:moveTo>
                    <a:pt x="2626242" y="1431947"/>
                  </a:moveTo>
                  <a:cubicBezTo>
                    <a:pt x="2600373" y="1431773"/>
                    <a:pt x="2590010" y="1463644"/>
                    <a:pt x="2606433" y="1478924"/>
                  </a:cubicBezTo>
                  <a:cubicBezTo>
                    <a:pt x="2626651" y="1497743"/>
                    <a:pt x="2654376" y="1481175"/>
                    <a:pt x="2653641" y="1459718"/>
                  </a:cubicBezTo>
                  <a:cubicBezTo>
                    <a:pt x="2653043" y="1442293"/>
                    <a:pt x="2639794" y="1432030"/>
                    <a:pt x="2626242" y="1431947"/>
                  </a:cubicBezTo>
                  <a:close/>
                  <a:moveTo>
                    <a:pt x="2621576" y="2139370"/>
                  </a:moveTo>
                  <a:cubicBezTo>
                    <a:pt x="2595699" y="2139196"/>
                    <a:pt x="2585336" y="2171067"/>
                    <a:pt x="2601759" y="2186347"/>
                  </a:cubicBezTo>
                  <a:cubicBezTo>
                    <a:pt x="2621977" y="2205166"/>
                    <a:pt x="2649717" y="2188598"/>
                    <a:pt x="2648967" y="2167149"/>
                  </a:cubicBezTo>
                  <a:cubicBezTo>
                    <a:pt x="2648369" y="2149716"/>
                    <a:pt x="2635128" y="2139461"/>
                    <a:pt x="2621576" y="2139370"/>
                  </a:cubicBezTo>
                  <a:close/>
                  <a:moveTo>
                    <a:pt x="2623909" y="1785659"/>
                  </a:moveTo>
                  <a:cubicBezTo>
                    <a:pt x="2598070" y="1785492"/>
                    <a:pt x="2587654" y="1817340"/>
                    <a:pt x="2604092" y="1832635"/>
                  </a:cubicBezTo>
                  <a:cubicBezTo>
                    <a:pt x="2624325" y="1851462"/>
                    <a:pt x="2652035" y="1834864"/>
                    <a:pt x="2651308" y="1813437"/>
                  </a:cubicBezTo>
                  <a:cubicBezTo>
                    <a:pt x="2650702" y="1795967"/>
                    <a:pt x="2637347" y="1785742"/>
                    <a:pt x="2623909" y="1785659"/>
                  </a:cubicBezTo>
                  <a:close/>
                  <a:moveTo>
                    <a:pt x="2923005" y="18988"/>
                  </a:moveTo>
                  <a:cubicBezTo>
                    <a:pt x="2897174" y="18813"/>
                    <a:pt x="2886743" y="50654"/>
                    <a:pt x="2903188" y="65964"/>
                  </a:cubicBezTo>
                  <a:cubicBezTo>
                    <a:pt x="2923406" y="84784"/>
                    <a:pt x="2951139" y="68215"/>
                    <a:pt x="2950404" y="46758"/>
                  </a:cubicBezTo>
                  <a:cubicBezTo>
                    <a:pt x="2949798" y="29334"/>
                    <a:pt x="2936564" y="19079"/>
                    <a:pt x="2923005" y="18988"/>
                  </a:cubicBezTo>
                  <a:close/>
                  <a:moveTo>
                    <a:pt x="3198762" y="1789456"/>
                  </a:moveTo>
                  <a:cubicBezTo>
                    <a:pt x="3172825" y="1789282"/>
                    <a:pt x="3162576" y="1821198"/>
                    <a:pt x="3178953" y="1836433"/>
                  </a:cubicBezTo>
                  <a:cubicBezTo>
                    <a:pt x="3199194" y="1855267"/>
                    <a:pt x="3226911" y="1838615"/>
                    <a:pt x="3226162" y="1817234"/>
                  </a:cubicBezTo>
                  <a:cubicBezTo>
                    <a:pt x="3225563" y="1799832"/>
                    <a:pt x="3212352" y="1789547"/>
                    <a:pt x="3198762" y="1789456"/>
                  </a:cubicBezTo>
                  <a:close/>
                  <a:moveTo>
                    <a:pt x="3201095" y="1435744"/>
                  </a:moveTo>
                  <a:cubicBezTo>
                    <a:pt x="3175219" y="1435570"/>
                    <a:pt x="3164864" y="1467441"/>
                    <a:pt x="3181279" y="1482721"/>
                  </a:cubicBezTo>
                  <a:cubicBezTo>
                    <a:pt x="3201512" y="1501548"/>
                    <a:pt x="3229222" y="1484949"/>
                    <a:pt x="3228495" y="1463515"/>
                  </a:cubicBezTo>
                  <a:cubicBezTo>
                    <a:pt x="3227889" y="1446090"/>
                    <a:pt x="3214655" y="1435828"/>
                    <a:pt x="3201095" y="1435744"/>
                  </a:cubicBezTo>
                  <a:close/>
                  <a:moveTo>
                    <a:pt x="3196429" y="2143168"/>
                  </a:moveTo>
                  <a:cubicBezTo>
                    <a:pt x="3170553" y="2142993"/>
                    <a:pt x="3160197" y="2174864"/>
                    <a:pt x="3176620" y="2190144"/>
                  </a:cubicBezTo>
                  <a:cubicBezTo>
                    <a:pt x="3196861" y="2208979"/>
                    <a:pt x="3224578" y="2192327"/>
                    <a:pt x="3223828" y="2170938"/>
                  </a:cubicBezTo>
                  <a:cubicBezTo>
                    <a:pt x="3223230" y="2153513"/>
                    <a:pt x="3209989" y="2143258"/>
                    <a:pt x="3196429" y="2143168"/>
                  </a:cubicBezTo>
                  <a:close/>
                  <a:moveTo>
                    <a:pt x="3194096" y="2496879"/>
                  </a:moveTo>
                  <a:cubicBezTo>
                    <a:pt x="3168227" y="2496705"/>
                    <a:pt x="3157864" y="2528576"/>
                    <a:pt x="3174287" y="2543856"/>
                  </a:cubicBezTo>
                  <a:cubicBezTo>
                    <a:pt x="3194505" y="2562675"/>
                    <a:pt x="3222230" y="2546107"/>
                    <a:pt x="3221495" y="2524657"/>
                  </a:cubicBezTo>
                  <a:cubicBezTo>
                    <a:pt x="3220897" y="2507225"/>
                    <a:pt x="3207648" y="2496970"/>
                    <a:pt x="3194096" y="2496879"/>
                  </a:cubicBezTo>
                  <a:close/>
                  <a:moveTo>
                    <a:pt x="3208095" y="374602"/>
                  </a:moveTo>
                  <a:cubicBezTo>
                    <a:pt x="3182218" y="374427"/>
                    <a:pt x="3171863" y="406299"/>
                    <a:pt x="3188286" y="421578"/>
                  </a:cubicBezTo>
                  <a:cubicBezTo>
                    <a:pt x="3208511" y="440405"/>
                    <a:pt x="3236244" y="423814"/>
                    <a:pt x="3235494" y="402372"/>
                  </a:cubicBezTo>
                  <a:cubicBezTo>
                    <a:pt x="3234896" y="384948"/>
                    <a:pt x="3221654" y="374693"/>
                    <a:pt x="3208095" y="374602"/>
                  </a:cubicBezTo>
                  <a:close/>
                  <a:moveTo>
                    <a:pt x="3203429" y="1082025"/>
                  </a:moveTo>
                  <a:cubicBezTo>
                    <a:pt x="3177559" y="1081851"/>
                    <a:pt x="3167197" y="1113729"/>
                    <a:pt x="3183620" y="1129002"/>
                  </a:cubicBezTo>
                  <a:cubicBezTo>
                    <a:pt x="3203837" y="1147821"/>
                    <a:pt x="3231562" y="1131253"/>
                    <a:pt x="3230828" y="1109803"/>
                  </a:cubicBezTo>
                  <a:cubicBezTo>
                    <a:pt x="3230229" y="1092371"/>
                    <a:pt x="3216988" y="1082116"/>
                    <a:pt x="3203429" y="1082025"/>
                  </a:cubicBezTo>
                  <a:close/>
                  <a:moveTo>
                    <a:pt x="3205762" y="728313"/>
                  </a:moveTo>
                  <a:cubicBezTo>
                    <a:pt x="3179839" y="728139"/>
                    <a:pt x="3169568" y="760040"/>
                    <a:pt x="3185945" y="775290"/>
                  </a:cubicBezTo>
                  <a:cubicBezTo>
                    <a:pt x="3206163" y="794109"/>
                    <a:pt x="3233888" y="777541"/>
                    <a:pt x="3233153" y="756084"/>
                  </a:cubicBezTo>
                  <a:cubicBezTo>
                    <a:pt x="3232563" y="738659"/>
                    <a:pt x="3219321" y="728404"/>
                    <a:pt x="3205762" y="728313"/>
                  </a:cubicBezTo>
                  <a:close/>
                  <a:moveTo>
                    <a:pt x="2918339" y="726419"/>
                  </a:moveTo>
                  <a:cubicBezTo>
                    <a:pt x="2892417" y="726244"/>
                    <a:pt x="2882145" y="758146"/>
                    <a:pt x="2898530" y="773395"/>
                  </a:cubicBezTo>
                  <a:cubicBezTo>
                    <a:pt x="2918771" y="792237"/>
                    <a:pt x="2946488" y="775593"/>
                    <a:pt x="2945738" y="754189"/>
                  </a:cubicBezTo>
                  <a:cubicBezTo>
                    <a:pt x="2945132" y="736764"/>
                    <a:pt x="2931891" y="726502"/>
                    <a:pt x="2918339" y="726419"/>
                  </a:cubicBezTo>
                  <a:close/>
                  <a:moveTo>
                    <a:pt x="3191763" y="2850591"/>
                  </a:moveTo>
                  <a:cubicBezTo>
                    <a:pt x="3165879" y="2850416"/>
                    <a:pt x="3155539" y="2882303"/>
                    <a:pt x="3171954" y="2897567"/>
                  </a:cubicBezTo>
                  <a:cubicBezTo>
                    <a:pt x="3192172" y="2916387"/>
                    <a:pt x="3219897" y="2899818"/>
                    <a:pt x="3219162" y="2878369"/>
                  </a:cubicBezTo>
                  <a:cubicBezTo>
                    <a:pt x="3218564" y="2860936"/>
                    <a:pt x="3205315" y="2850682"/>
                    <a:pt x="3191763" y="2850591"/>
                  </a:cubicBezTo>
                  <a:close/>
                  <a:moveTo>
                    <a:pt x="2916006" y="1080130"/>
                  </a:moveTo>
                  <a:cubicBezTo>
                    <a:pt x="2890129" y="1079956"/>
                    <a:pt x="2879781" y="1111835"/>
                    <a:pt x="2896197" y="1127107"/>
                  </a:cubicBezTo>
                  <a:cubicBezTo>
                    <a:pt x="2916415" y="1145926"/>
                    <a:pt x="2944140" y="1129358"/>
                    <a:pt x="2943405" y="1107901"/>
                  </a:cubicBezTo>
                  <a:cubicBezTo>
                    <a:pt x="2942799" y="1090476"/>
                    <a:pt x="2929558" y="1080221"/>
                    <a:pt x="2916006" y="1080130"/>
                  </a:cubicBezTo>
                  <a:close/>
                  <a:moveTo>
                    <a:pt x="2920672" y="372699"/>
                  </a:moveTo>
                  <a:cubicBezTo>
                    <a:pt x="2894795" y="372533"/>
                    <a:pt x="2884440" y="404396"/>
                    <a:pt x="2900855" y="419676"/>
                  </a:cubicBezTo>
                  <a:cubicBezTo>
                    <a:pt x="2921096" y="438511"/>
                    <a:pt x="2948813" y="421859"/>
                    <a:pt x="2948064" y="400470"/>
                  </a:cubicBezTo>
                  <a:cubicBezTo>
                    <a:pt x="2947473" y="383075"/>
                    <a:pt x="2934254" y="372790"/>
                    <a:pt x="2920672" y="372699"/>
                  </a:cubicBezTo>
                  <a:close/>
                  <a:moveTo>
                    <a:pt x="2913672" y="1433842"/>
                  </a:moveTo>
                  <a:cubicBezTo>
                    <a:pt x="2887811" y="1433668"/>
                    <a:pt x="2877433" y="1465539"/>
                    <a:pt x="2893856" y="1480818"/>
                  </a:cubicBezTo>
                  <a:cubicBezTo>
                    <a:pt x="2914089" y="1499646"/>
                    <a:pt x="2941799" y="1483047"/>
                    <a:pt x="2941072" y="1461620"/>
                  </a:cubicBezTo>
                  <a:cubicBezTo>
                    <a:pt x="2940458" y="1444157"/>
                    <a:pt x="2927111" y="1433933"/>
                    <a:pt x="2913672" y="1433842"/>
                  </a:cubicBezTo>
                  <a:close/>
                  <a:moveTo>
                    <a:pt x="3189422" y="3204310"/>
                  </a:moveTo>
                  <a:cubicBezTo>
                    <a:pt x="3163538" y="3204136"/>
                    <a:pt x="3153198" y="3236014"/>
                    <a:pt x="3169613" y="3251287"/>
                  </a:cubicBezTo>
                  <a:cubicBezTo>
                    <a:pt x="3189725" y="3270008"/>
                    <a:pt x="3217488" y="3253719"/>
                    <a:pt x="3216829" y="3232081"/>
                  </a:cubicBezTo>
                  <a:cubicBezTo>
                    <a:pt x="3216155" y="3214580"/>
                    <a:pt x="3202898" y="3204393"/>
                    <a:pt x="3189422" y="3204310"/>
                  </a:cubicBezTo>
                  <a:close/>
                  <a:moveTo>
                    <a:pt x="2348152" y="15191"/>
                  </a:moveTo>
                  <a:cubicBezTo>
                    <a:pt x="2322282" y="15016"/>
                    <a:pt x="2311912" y="46895"/>
                    <a:pt x="2328343" y="62167"/>
                  </a:cubicBezTo>
                  <a:cubicBezTo>
                    <a:pt x="2348561" y="80987"/>
                    <a:pt x="2376286" y="64418"/>
                    <a:pt x="2375551" y="42961"/>
                  </a:cubicBezTo>
                  <a:cubicBezTo>
                    <a:pt x="2374945" y="25536"/>
                    <a:pt x="2361703" y="15281"/>
                    <a:pt x="2348152" y="15191"/>
                  </a:cubicBezTo>
                  <a:close/>
                  <a:moveTo>
                    <a:pt x="2051381" y="1428150"/>
                  </a:moveTo>
                  <a:cubicBezTo>
                    <a:pt x="2025504" y="1427975"/>
                    <a:pt x="2015149" y="1459846"/>
                    <a:pt x="2031572" y="1475126"/>
                  </a:cubicBezTo>
                  <a:cubicBezTo>
                    <a:pt x="2051790" y="1493946"/>
                    <a:pt x="2079530" y="1477370"/>
                    <a:pt x="2078780" y="1455920"/>
                  </a:cubicBezTo>
                  <a:cubicBezTo>
                    <a:pt x="2078182" y="1438488"/>
                    <a:pt x="2064940" y="1428233"/>
                    <a:pt x="2051381" y="1428150"/>
                  </a:cubicBezTo>
                  <a:close/>
                  <a:moveTo>
                    <a:pt x="1773291" y="11393"/>
                  </a:moveTo>
                  <a:cubicBezTo>
                    <a:pt x="1747368" y="11219"/>
                    <a:pt x="1737097" y="43120"/>
                    <a:pt x="1753482" y="58370"/>
                  </a:cubicBezTo>
                  <a:cubicBezTo>
                    <a:pt x="1773722" y="77205"/>
                    <a:pt x="1801440" y="60553"/>
                    <a:pt x="1800690" y="39171"/>
                  </a:cubicBezTo>
                  <a:cubicBezTo>
                    <a:pt x="1800091" y="21739"/>
                    <a:pt x="1786850" y="11484"/>
                    <a:pt x="1773291" y="11393"/>
                  </a:cubicBezTo>
                  <a:close/>
                  <a:moveTo>
                    <a:pt x="2345819" y="368902"/>
                  </a:moveTo>
                  <a:cubicBezTo>
                    <a:pt x="2319927" y="368735"/>
                    <a:pt x="2309602" y="400614"/>
                    <a:pt x="2326009" y="415886"/>
                  </a:cubicBezTo>
                  <a:cubicBezTo>
                    <a:pt x="2346220" y="434706"/>
                    <a:pt x="2373952" y="418145"/>
                    <a:pt x="2373218" y="396680"/>
                  </a:cubicBezTo>
                  <a:cubicBezTo>
                    <a:pt x="2372612" y="379248"/>
                    <a:pt x="2359370" y="368993"/>
                    <a:pt x="2345819" y="368902"/>
                  </a:cubicBezTo>
                  <a:close/>
                  <a:moveTo>
                    <a:pt x="2046715" y="2135573"/>
                  </a:moveTo>
                  <a:cubicBezTo>
                    <a:pt x="2020845" y="2135399"/>
                    <a:pt x="2010475" y="2167270"/>
                    <a:pt x="2026906" y="2182550"/>
                  </a:cubicBezTo>
                  <a:cubicBezTo>
                    <a:pt x="2047124" y="2201369"/>
                    <a:pt x="2074849" y="2184801"/>
                    <a:pt x="2074114" y="2163344"/>
                  </a:cubicBezTo>
                  <a:cubicBezTo>
                    <a:pt x="2073515" y="2145919"/>
                    <a:pt x="2060274" y="2135664"/>
                    <a:pt x="2046715" y="2135573"/>
                  </a:cubicBezTo>
                  <a:close/>
                  <a:moveTo>
                    <a:pt x="2044382" y="2489285"/>
                  </a:moveTo>
                  <a:cubicBezTo>
                    <a:pt x="2018512" y="2489110"/>
                    <a:pt x="2008150" y="2520981"/>
                    <a:pt x="2024565" y="2536261"/>
                  </a:cubicBezTo>
                  <a:cubicBezTo>
                    <a:pt x="2044798" y="2555088"/>
                    <a:pt x="2072508" y="2538490"/>
                    <a:pt x="2071781" y="2517055"/>
                  </a:cubicBezTo>
                  <a:cubicBezTo>
                    <a:pt x="2071175" y="2499600"/>
                    <a:pt x="2057827" y="2489376"/>
                    <a:pt x="2044382" y="2489285"/>
                  </a:cubicBezTo>
                  <a:close/>
                  <a:moveTo>
                    <a:pt x="2039715" y="3196715"/>
                  </a:moveTo>
                  <a:cubicBezTo>
                    <a:pt x="2013839" y="3196541"/>
                    <a:pt x="2003483" y="3228412"/>
                    <a:pt x="2019906" y="3243692"/>
                  </a:cubicBezTo>
                  <a:cubicBezTo>
                    <a:pt x="2040132" y="3262519"/>
                    <a:pt x="2067864" y="3245905"/>
                    <a:pt x="2067114" y="3224486"/>
                  </a:cubicBezTo>
                  <a:cubicBezTo>
                    <a:pt x="2066516" y="3207061"/>
                    <a:pt x="2053275" y="3196806"/>
                    <a:pt x="2039715" y="3196715"/>
                  </a:cubicBezTo>
                  <a:close/>
                  <a:moveTo>
                    <a:pt x="1766291" y="1072536"/>
                  </a:moveTo>
                  <a:cubicBezTo>
                    <a:pt x="1740460" y="1072361"/>
                    <a:pt x="1730029" y="1104202"/>
                    <a:pt x="1746474" y="1119512"/>
                  </a:cubicBezTo>
                  <a:cubicBezTo>
                    <a:pt x="1766693" y="1138332"/>
                    <a:pt x="1794418" y="1121763"/>
                    <a:pt x="1793690" y="1100306"/>
                  </a:cubicBezTo>
                  <a:cubicBezTo>
                    <a:pt x="1793084" y="1082882"/>
                    <a:pt x="1779851" y="1072627"/>
                    <a:pt x="1766291" y="1072536"/>
                  </a:cubicBezTo>
                  <a:close/>
                  <a:moveTo>
                    <a:pt x="2042048" y="2842996"/>
                  </a:moveTo>
                  <a:cubicBezTo>
                    <a:pt x="2016172" y="2842822"/>
                    <a:pt x="2005817" y="2874693"/>
                    <a:pt x="2022239" y="2889973"/>
                  </a:cubicBezTo>
                  <a:cubicBezTo>
                    <a:pt x="2042465" y="2908800"/>
                    <a:pt x="2070198" y="2892186"/>
                    <a:pt x="2069448" y="2870767"/>
                  </a:cubicBezTo>
                  <a:cubicBezTo>
                    <a:pt x="2068849" y="2853372"/>
                    <a:pt x="2055638" y="2843087"/>
                    <a:pt x="2042048" y="2842996"/>
                  </a:cubicBezTo>
                  <a:close/>
                  <a:moveTo>
                    <a:pt x="1768624" y="718824"/>
                  </a:moveTo>
                  <a:cubicBezTo>
                    <a:pt x="1742748" y="718650"/>
                    <a:pt x="1732393" y="750528"/>
                    <a:pt x="1748815" y="765801"/>
                  </a:cubicBezTo>
                  <a:cubicBezTo>
                    <a:pt x="1769033" y="784620"/>
                    <a:pt x="1796758" y="768052"/>
                    <a:pt x="1796024" y="746602"/>
                  </a:cubicBezTo>
                  <a:cubicBezTo>
                    <a:pt x="1795425" y="729170"/>
                    <a:pt x="1782184" y="718908"/>
                    <a:pt x="1768624" y="718824"/>
                  </a:cubicBezTo>
                  <a:close/>
                  <a:moveTo>
                    <a:pt x="1754625" y="2841101"/>
                  </a:moveTo>
                  <a:cubicBezTo>
                    <a:pt x="1728756" y="2840927"/>
                    <a:pt x="1718386" y="2872798"/>
                    <a:pt x="1734809" y="2888078"/>
                  </a:cubicBezTo>
                  <a:cubicBezTo>
                    <a:pt x="1755027" y="2906897"/>
                    <a:pt x="1782767" y="2890329"/>
                    <a:pt x="1782017" y="2868872"/>
                  </a:cubicBezTo>
                  <a:cubicBezTo>
                    <a:pt x="1781419" y="2851447"/>
                    <a:pt x="1768177" y="2841193"/>
                    <a:pt x="1754625" y="2841101"/>
                  </a:cubicBezTo>
                  <a:close/>
                  <a:moveTo>
                    <a:pt x="1763958" y="1426247"/>
                  </a:moveTo>
                  <a:cubicBezTo>
                    <a:pt x="1738081" y="1426073"/>
                    <a:pt x="1727726" y="1457944"/>
                    <a:pt x="1744149" y="1473224"/>
                  </a:cubicBezTo>
                  <a:cubicBezTo>
                    <a:pt x="1764375" y="1492051"/>
                    <a:pt x="1792107" y="1475437"/>
                    <a:pt x="1791357" y="1454026"/>
                  </a:cubicBezTo>
                  <a:cubicBezTo>
                    <a:pt x="1790759" y="1436623"/>
                    <a:pt x="1777548" y="1426338"/>
                    <a:pt x="1763958" y="1426247"/>
                  </a:cubicBezTo>
                  <a:close/>
                  <a:moveTo>
                    <a:pt x="1752285" y="3194813"/>
                  </a:moveTo>
                  <a:cubicBezTo>
                    <a:pt x="1726408" y="3194639"/>
                    <a:pt x="1716053" y="3226510"/>
                    <a:pt x="1732476" y="3241790"/>
                  </a:cubicBezTo>
                  <a:cubicBezTo>
                    <a:pt x="1752701" y="3260617"/>
                    <a:pt x="1780434" y="3244003"/>
                    <a:pt x="1779684" y="3222591"/>
                  </a:cubicBezTo>
                  <a:cubicBezTo>
                    <a:pt x="1779086" y="3205189"/>
                    <a:pt x="1765874" y="3194904"/>
                    <a:pt x="1752285" y="3194813"/>
                  </a:cubicBezTo>
                  <a:close/>
                  <a:moveTo>
                    <a:pt x="1756958" y="2487390"/>
                  </a:moveTo>
                  <a:cubicBezTo>
                    <a:pt x="1731090" y="2487216"/>
                    <a:pt x="1720719" y="2519087"/>
                    <a:pt x="1737150" y="2534366"/>
                  </a:cubicBezTo>
                  <a:cubicBezTo>
                    <a:pt x="1757368" y="2553186"/>
                    <a:pt x="1785093" y="2536618"/>
                    <a:pt x="1784358" y="2515168"/>
                  </a:cubicBezTo>
                  <a:cubicBezTo>
                    <a:pt x="1783744" y="2497698"/>
                    <a:pt x="1770397" y="2487473"/>
                    <a:pt x="1756958" y="2487390"/>
                  </a:cubicBezTo>
                  <a:close/>
                  <a:moveTo>
                    <a:pt x="1761625" y="1779959"/>
                  </a:moveTo>
                  <a:cubicBezTo>
                    <a:pt x="1735748" y="1779785"/>
                    <a:pt x="1725393" y="1811656"/>
                    <a:pt x="1741816" y="1826936"/>
                  </a:cubicBezTo>
                  <a:cubicBezTo>
                    <a:pt x="1762034" y="1845755"/>
                    <a:pt x="1789774" y="1829179"/>
                    <a:pt x="1789024" y="1807737"/>
                  </a:cubicBezTo>
                  <a:cubicBezTo>
                    <a:pt x="1788418" y="1790305"/>
                    <a:pt x="1775177" y="1780050"/>
                    <a:pt x="1761625" y="1779959"/>
                  </a:cubicBezTo>
                  <a:close/>
                  <a:moveTo>
                    <a:pt x="1759292" y="2133678"/>
                  </a:moveTo>
                  <a:cubicBezTo>
                    <a:pt x="1733370" y="2133504"/>
                    <a:pt x="1723098" y="2165405"/>
                    <a:pt x="1739483" y="2180655"/>
                  </a:cubicBezTo>
                  <a:cubicBezTo>
                    <a:pt x="1759701" y="2199474"/>
                    <a:pt x="1787426" y="2182906"/>
                    <a:pt x="1786691" y="2161449"/>
                  </a:cubicBezTo>
                  <a:cubicBezTo>
                    <a:pt x="1786085" y="2144016"/>
                    <a:pt x="1772844" y="2133762"/>
                    <a:pt x="1759292" y="2133678"/>
                  </a:cubicBezTo>
                  <a:close/>
                  <a:moveTo>
                    <a:pt x="1770957" y="365105"/>
                  </a:moveTo>
                  <a:cubicBezTo>
                    <a:pt x="1745088" y="364931"/>
                    <a:pt x="1734726" y="396802"/>
                    <a:pt x="1751141" y="412082"/>
                  </a:cubicBezTo>
                  <a:cubicBezTo>
                    <a:pt x="1771366" y="430901"/>
                    <a:pt x="1799099" y="414317"/>
                    <a:pt x="1798349" y="392883"/>
                  </a:cubicBezTo>
                  <a:cubicBezTo>
                    <a:pt x="1797758" y="375451"/>
                    <a:pt x="1784517" y="365196"/>
                    <a:pt x="1770957" y="365105"/>
                  </a:cubicBezTo>
                  <a:close/>
                  <a:moveTo>
                    <a:pt x="2336478" y="1783756"/>
                  </a:moveTo>
                  <a:cubicBezTo>
                    <a:pt x="2310609" y="1783582"/>
                    <a:pt x="2300239" y="1815453"/>
                    <a:pt x="2316669" y="1830733"/>
                  </a:cubicBezTo>
                  <a:cubicBezTo>
                    <a:pt x="2336887" y="1849552"/>
                    <a:pt x="2364612" y="1832984"/>
                    <a:pt x="2363878" y="1811527"/>
                  </a:cubicBezTo>
                  <a:cubicBezTo>
                    <a:pt x="2363279" y="1794102"/>
                    <a:pt x="2350038" y="1783847"/>
                    <a:pt x="2336478" y="1783756"/>
                  </a:cubicBezTo>
                  <a:close/>
                  <a:moveTo>
                    <a:pt x="2334145" y="2137468"/>
                  </a:moveTo>
                  <a:cubicBezTo>
                    <a:pt x="2308276" y="2137294"/>
                    <a:pt x="2297913" y="2169165"/>
                    <a:pt x="2314329" y="2184444"/>
                  </a:cubicBezTo>
                  <a:cubicBezTo>
                    <a:pt x="2334562" y="2203272"/>
                    <a:pt x="2362272" y="2186673"/>
                    <a:pt x="2361544" y="2165246"/>
                  </a:cubicBezTo>
                  <a:cubicBezTo>
                    <a:pt x="2360939" y="2147783"/>
                    <a:pt x="2347591" y="2137559"/>
                    <a:pt x="2334145" y="2137468"/>
                  </a:cubicBezTo>
                  <a:close/>
                  <a:moveTo>
                    <a:pt x="2329479" y="2844899"/>
                  </a:moveTo>
                  <a:cubicBezTo>
                    <a:pt x="2303557" y="2844724"/>
                    <a:pt x="2293285" y="2876626"/>
                    <a:pt x="2309670" y="2891875"/>
                  </a:cubicBezTo>
                  <a:cubicBezTo>
                    <a:pt x="2329911" y="2910710"/>
                    <a:pt x="2357628" y="2894058"/>
                    <a:pt x="2356878" y="2872669"/>
                  </a:cubicBezTo>
                  <a:cubicBezTo>
                    <a:pt x="2356272" y="2855244"/>
                    <a:pt x="2343031" y="2844990"/>
                    <a:pt x="2329479" y="2844899"/>
                  </a:cubicBezTo>
                  <a:close/>
                  <a:moveTo>
                    <a:pt x="2331812" y="2491187"/>
                  </a:moveTo>
                  <a:cubicBezTo>
                    <a:pt x="2305935" y="2491013"/>
                    <a:pt x="2295580" y="2522884"/>
                    <a:pt x="2311996" y="2538164"/>
                  </a:cubicBezTo>
                  <a:cubicBezTo>
                    <a:pt x="2332221" y="2556991"/>
                    <a:pt x="2359954" y="2540377"/>
                    <a:pt x="2359204" y="2518965"/>
                  </a:cubicBezTo>
                  <a:cubicBezTo>
                    <a:pt x="2358605" y="2501533"/>
                    <a:pt x="2345371" y="2491278"/>
                    <a:pt x="2331812" y="2491187"/>
                  </a:cubicBezTo>
                  <a:close/>
                  <a:moveTo>
                    <a:pt x="2343478" y="722621"/>
                  </a:moveTo>
                  <a:cubicBezTo>
                    <a:pt x="2317639" y="722447"/>
                    <a:pt x="2307223" y="754295"/>
                    <a:pt x="2323669" y="769598"/>
                  </a:cubicBezTo>
                  <a:cubicBezTo>
                    <a:pt x="2343781" y="788319"/>
                    <a:pt x="2371619" y="771963"/>
                    <a:pt x="2370885" y="750400"/>
                  </a:cubicBezTo>
                  <a:cubicBezTo>
                    <a:pt x="2370279" y="732960"/>
                    <a:pt x="2357037" y="722705"/>
                    <a:pt x="2343478" y="722621"/>
                  </a:cubicBezTo>
                  <a:close/>
                  <a:moveTo>
                    <a:pt x="2049048" y="1781861"/>
                  </a:moveTo>
                  <a:cubicBezTo>
                    <a:pt x="2023126" y="1781687"/>
                    <a:pt x="2012854" y="1813588"/>
                    <a:pt x="2029239" y="1828838"/>
                  </a:cubicBezTo>
                  <a:cubicBezTo>
                    <a:pt x="2049457" y="1847657"/>
                    <a:pt x="2077182" y="1831089"/>
                    <a:pt x="2076447" y="1809632"/>
                  </a:cubicBezTo>
                  <a:cubicBezTo>
                    <a:pt x="2075849" y="1792207"/>
                    <a:pt x="2062607" y="1781952"/>
                    <a:pt x="2049048" y="1781861"/>
                  </a:cubicBezTo>
                  <a:close/>
                  <a:moveTo>
                    <a:pt x="2338811" y="1430045"/>
                  </a:moveTo>
                  <a:cubicBezTo>
                    <a:pt x="2312874" y="1429870"/>
                    <a:pt x="2302625" y="1461787"/>
                    <a:pt x="2318995" y="1477021"/>
                  </a:cubicBezTo>
                  <a:cubicBezTo>
                    <a:pt x="2339213" y="1495841"/>
                    <a:pt x="2366938" y="1479272"/>
                    <a:pt x="2366203" y="1457823"/>
                  </a:cubicBezTo>
                  <a:cubicBezTo>
                    <a:pt x="2365612" y="1440390"/>
                    <a:pt x="2352371" y="1430136"/>
                    <a:pt x="2338811" y="1430045"/>
                  </a:cubicBezTo>
                  <a:close/>
                  <a:moveTo>
                    <a:pt x="2341145" y="1076333"/>
                  </a:moveTo>
                  <a:cubicBezTo>
                    <a:pt x="2315223" y="1076159"/>
                    <a:pt x="2304951" y="1108060"/>
                    <a:pt x="2321336" y="1123310"/>
                  </a:cubicBezTo>
                  <a:cubicBezTo>
                    <a:pt x="2341576" y="1142144"/>
                    <a:pt x="2369294" y="1125492"/>
                    <a:pt x="2368544" y="1104104"/>
                  </a:cubicBezTo>
                  <a:cubicBezTo>
                    <a:pt x="2367945" y="1086679"/>
                    <a:pt x="2354704" y="1076424"/>
                    <a:pt x="2341145" y="1076333"/>
                  </a:cubicBezTo>
                  <a:close/>
                  <a:moveTo>
                    <a:pt x="2053722" y="1074431"/>
                  </a:moveTo>
                  <a:cubicBezTo>
                    <a:pt x="2027845" y="1074256"/>
                    <a:pt x="2017490" y="1106127"/>
                    <a:pt x="2033905" y="1121407"/>
                  </a:cubicBezTo>
                  <a:cubicBezTo>
                    <a:pt x="2054017" y="1140128"/>
                    <a:pt x="2081856" y="1123772"/>
                    <a:pt x="2081121" y="1102209"/>
                  </a:cubicBezTo>
                  <a:cubicBezTo>
                    <a:pt x="2080515" y="1084776"/>
                    <a:pt x="2067281" y="1074521"/>
                    <a:pt x="2053722" y="1074431"/>
                  </a:cubicBezTo>
                  <a:close/>
                  <a:moveTo>
                    <a:pt x="2327146" y="3198610"/>
                  </a:moveTo>
                  <a:cubicBezTo>
                    <a:pt x="2301277" y="3198436"/>
                    <a:pt x="2290914" y="3230307"/>
                    <a:pt x="2307337" y="3245587"/>
                  </a:cubicBezTo>
                  <a:cubicBezTo>
                    <a:pt x="2327562" y="3264414"/>
                    <a:pt x="2355295" y="3247823"/>
                    <a:pt x="2354545" y="3226389"/>
                  </a:cubicBezTo>
                  <a:cubicBezTo>
                    <a:pt x="2353939" y="3208956"/>
                    <a:pt x="2340698" y="3198701"/>
                    <a:pt x="2327146" y="3198610"/>
                  </a:cubicBezTo>
                  <a:close/>
                  <a:moveTo>
                    <a:pt x="2056055" y="720719"/>
                  </a:moveTo>
                  <a:cubicBezTo>
                    <a:pt x="2030216" y="720545"/>
                    <a:pt x="2019793" y="752393"/>
                    <a:pt x="2036238" y="767696"/>
                  </a:cubicBezTo>
                  <a:cubicBezTo>
                    <a:pt x="2056471" y="786538"/>
                    <a:pt x="2084181" y="769894"/>
                    <a:pt x="2083446" y="748490"/>
                  </a:cubicBezTo>
                  <a:cubicBezTo>
                    <a:pt x="2082848" y="731027"/>
                    <a:pt x="2069584" y="720810"/>
                    <a:pt x="2056055" y="720719"/>
                  </a:cubicBezTo>
                  <a:close/>
                  <a:moveTo>
                    <a:pt x="1485868" y="9498"/>
                  </a:moveTo>
                  <a:cubicBezTo>
                    <a:pt x="1459946" y="9324"/>
                    <a:pt x="1449674" y="41225"/>
                    <a:pt x="1466059" y="56475"/>
                  </a:cubicBezTo>
                  <a:cubicBezTo>
                    <a:pt x="1486299" y="75310"/>
                    <a:pt x="1514017" y="58658"/>
                    <a:pt x="1513267" y="37269"/>
                  </a:cubicBezTo>
                  <a:cubicBezTo>
                    <a:pt x="1512661" y="19867"/>
                    <a:pt x="1499450" y="9582"/>
                    <a:pt x="1485868" y="9498"/>
                  </a:cubicBezTo>
                  <a:close/>
                  <a:moveTo>
                    <a:pt x="2060721" y="13296"/>
                  </a:moveTo>
                  <a:cubicBezTo>
                    <a:pt x="2034799" y="13121"/>
                    <a:pt x="2024527" y="45023"/>
                    <a:pt x="2040912" y="60272"/>
                  </a:cubicBezTo>
                  <a:cubicBezTo>
                    <a:pt x="2061138" y="79099"/>
                    <a:pt x="2088870" y="62508"/>
                    <a:pt x="2088120" y="41066"/>
                  </a:cubicBezTo>
                  <a:cubicBezTo>
                    <a:pt x="2087522" y="23641"/>
                    <a:pt x="2074281" y="13379"/>
                    <a:pt x="2060721" y="13296"/>
                  </a:cubicBezTo>
                  <a:close/>
                  <a:moveTo>
                    <a:pt x="2058388" y="367007"/>
                  </a:moveTo>
                  <a:cubicBezTo>
                    <a:pt x="2032534" y="366841"/>
                    <a:pt x="2022141" y="398696"/>
                    <a:pt x="2038579" y="413992"/>
                  </a:cubicBezTo>
                  <a:cubicBezTo>
                    <a:pt x="2058797" y="432811"/>
                    <a:pt x="2086522" y="416243"/>
                    <a:pt x="2085787" y="394786"/>
                  </a:cubicBezTo>
                  <a:cubicBezTo>
                    <a:pt x="2085189" y="377353"/>
                    <a:pt x="2071940" y="367098"/>
                    <a:pt x="2058388" y="3670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7" name="Google Shape;1317;p15"/>
          <p:cNvGrpSpPr/>
          <p:nvPr/>
        </p:nvGrpSpPr>
        <p:grpSpPr>
          <a:xfrm>
            <a:off x="2087862" y="3778582"/>
            <a:ext cx="2026913" cy="820285"/>
            <a:chOff x="0" y="-28575"/>
            <a:chExt cx="5405100" cy="2187427"/>
          </a:xfrm>
        </p:grpSpPr>
        <p:sp>
          <p:nvSpPr>
            <p:cNvPr id="1318" name="Google Shape;1318;p15"/>
            <p:cNvSpPr txBox="1"/>
            <p:nvPr/>
          </p:nvSpPr>
          <p:spPr>
            <a:xfrm>
              <a:off x="0" y="1173652"/>
              <a:ext cx="54051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</a:t>
              </a:r>
              <a:r>
                <a:rPr lang="en" sz="7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319" name="Google Shape;1319;p15"/>
            <p:cNvSpPr txBox="1"/>
            <p:nvPr/>
          </p:nvSpPr>
          <p:spPr>
            <a:xfrm>
              <a:off x="0" y="-28575"/>
              <a:ext cx="5405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Add a main point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1320" name="Google Shape;1320;p15"/>
          <p:cNvGrpSpPr/>
          <p:nvPr/>
        </p:nvGrpSpPr>
        <p:grpSpPr>
          <a:xfrm>
            <a:off x="5029259" y="3778582"/>
            <a:ext cx="2026913" cy="820285"/>
            <a:chOff x="0" y="-28575"/>
            <a:chExt cx="5405100" cy="2187427"/>
          </a:xfrm>
        </p:grpSpPr>
        <p:sp>
          <p:nvSpPr>
            <p:cNvPr id="1321" name="Google Shape;1321;p15"/>
            <p:cNvSpPr txBox="1"/>
            <p:nvPr/>
          </p:nvSpPr>
          <p:spPr>
            <a:xfrm>
              <a:off x="0" y="1173652"/>
              <a:ext cx="54051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</a:t>
              </a:r>
              <a:r>
                <a:rPr lang="en" sz="7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322" name="Google Shape;1322;p15"/>
            <p:cNvSpPr txBox="1"/>
            <p:nvPr/>
          </p:nvSpPr>
          <p:spPr>
            <a:xfrm>
              <a:off x="0" y="-28575"/>
              <a:ext cx="5405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Add a main point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sp>
        <p:nvSpPr>
          <p:cNvPr id="1323" name="Google Shape;1323;p15"/>
          <p:cNvSpPr txBox="1"/>
          <p:nvPr/>
        </p:nvSpPr>
        <p:spPr>
          <a:xfrm>
            <a:off x="1524629" y="509588"/>
            <a:ext cx="6094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Write your topic or idea</a:t>
            </a:r>
            <a:endParaRPr sz="7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1324" name="Google Shape;1324;p15"/>
          <p:cNvGrpSpPr/>
          <p:nvPr/>
        </p:nvGrpSpPr>
        <p:grpSpPr>
          <a:xfrm rot="226375">
            <a:off x="64495" y="3217013"/>
            <a:ext cx="1285577" cy="1994818"/>
            <a:chOff x="128576" y="6434280"/>
            <a:chExt cx="2571239" cy="3989767"/>
          </a:xfrm>
        </p:grpSpPr>
        <p:sp>
          <p:nvSpPr>
            <p:cNvPr id="1325" name="Google Shape;1325;p15"/>
            <p:cNvSpPr/>
            <p:nvPr/>
          </p:nvSpPr>
          <p:spPr>
            <a:xfrm>
              <a:off x="128576" y="8640948"/>
              <a:ext cx="1121942" cy="1783083"/>
            </a:xfrm>
            <a:custGeom>
              <a:rect b="b" l="l" r="r" t="t"/>
              <a:pathLst>
                <a:path extrusionOk="0" h="1783083" w="1121942">
                  <a:moveTo>
                    <a:pt x="1009175" y="74258"/>
                  </a:moveTo>
                  <a:cubicBezTo>
                    <a:pt x="938748" y="53104"/>
                    <a:pt x="869923" y="27234"/>
                    <a:pt x="800939" y="1915"/>
                  </a:cubicBezTo>
                  <a:cubicBezTo>
                    <a:pt x="798985" y="1317"/>
                    <a:pt x="797032" y="686"/>
                    <a:pt x="795078" y="0"/>
                  </a:cubicBezTo>
                  <a:cubicBezTo>
                    <a:pt x="776695" y="38573"/>
                    <a:pt x="757890" y="77138"/>
                    <a:pt x="738104" y="115161"/>
                  </a:cubicBezTo>
                  <a:cubicBezTo>
                    <a:pt x="727784" y="134998"/>
                    <a:pt x="717217" y="154707"/>
                    <a:pt x="706347" y="174162"/>
                  </a:cubicBezTo>
                  <a:cubicBezTo>
                    <a:pt x="658673" y="273563"/>
                    <a:pt x="609977" y="372238"/>
                    <a:pt x="560221" y="470697"/>
                  </a:cubicBezTo>
                  <a:cubicBezTo>
                    <a:pt x="470430" y="647236"/>
                    <a:pt x="382378" y="824877"/>
                    <a:pt x="296622" y="1003626"/>
                  </a:cubicBezTo>
                  <a:cubicBezTo>
                    <a:pt x="203689" y="1168061"/>
                    <a:pt x="121164" y="1338990"/>
                    <a:pt x="40416" y="1509960"/>
                  </a:cubicBezTo>
                  <a:cubicBezTo>
                    <a:pt x="37912" y="1516798"/>
                    <a:pt x="34730" y="1524275"/>
                    <a:pt x="31205" y="1532175"/>
                  </a:cubicBezTo>
                  <a:cubicBezTo>
                    <a:pt x="29977" y="1534976"/>
                    <a:pt x="28701" y="1537864"/>
                    <a:pt x="27385" y="1540753"/>
                  </a:cubicBezTo>
                  <a:cubicBezTo>
                    <a:pt x="26285" y="1543218"/>
                    <a:pt x="25176" y="1545724"/>
                    <a:pt x="24028" y="1548270"/>
                  </a:cubicBezTo>
                  <a:cubicBezTo>
                    <a:pt x="23860" y="1548613"/>
                    <a:pt x="23733" y="1548908"/>
                    <a:pt x="23605" y="1549243"/>
                  </a:cubicBezTo>
                  <a:cubicBezTo>
                    <a:pt x="4417" y="1592532"/>
                    <a:pt x="-15449" y="1643801"/>
                    <a:pt x="18046" y="1675782"/>
                  </a:cubicBezTo>
                  <a:cubicBezTo>
                    <a:pt x="38255" y="1693920"/>
                    <a:pt x="62451" y="1706831"/>
                    <a:pt x="87030" y="1718050"/>
                  </a:cubicBezTo>
                  <a:cubicBezTo>
                    <a:pt x="138398" y="1741199"/>
                    <a:pt x="189940" y="1766095"/>
                    <a:pt x="245638" y="1776883"/>
                  </a:cubicBezTo>
                  <a:cubicBezTo>
                    <a:pt x="265974" y="1781001"/>
                    <a:pt x="282491" y="1783083"/>
                    <a:pt x="296239" y="1783083"/>
                  </a:cubicBezTo>
                  <a:cubicBezTo>
                    <a:pt x="341498" y="1783083"/>
                    <a:pt x="357033" y="1760525"/>
                    <a:pt x="382465" y="1714013"/>
                  </a:cubicBezTo>
                  <a:cubicBezTo>
                    <a:pt x="383183" y="1712656"/>
                    <a:pt x="383949" y="1711292"/>
                    <a:pt x="384714" y="1709895"/>
                  </a:cubicBezTo>
                  <a:cubicBezTo>
                    <a:pt x="386118" y="1707262"/>
                    <a:pt x="387601" y="1704589"/>
                    <a:pt x="389085" y="1701828"/>
                  </a:cubicBezTo>
                  <a:cubicBezTo>
                    <a:pt x="389978" y="1700216"/>
                    <a:pt x="390871" y="1698556"/>
                    <a:pt x="391756" y="1696896"/>
                  </a:cubicBezTo>
                  <a:cubicBezTo>
                    <a:pt x="392905" y="1694774"/>
                    <a:pt x="394045" y="1692651"/>
                    <a:pt x="395242" y="1690481"/>
                  </a:cubicBezTo>
                  <a:cubicBezTo>
                    <a:pt x="450429" y="1585175"/>
                    <a:pt x="509404" y="1481704"/>
                    <a:pt x="559838" y="1373981"/>
                  </a:cubicBezTo>
                  <a:cubicBezTo>
                    <a:pt x="711316" y="1059475"/>
                    <a:pt x="856127" y="741866"/>
                    <a:pt x="989852" y="419412"/>
                  </a:cubicBezTo>
                  <a:cubicBezTo>
                    <a:pt x="990530" y="418990"/>
                    <a:pt x="991168" y="418519"/>
                    <a:pt x="991766" y="418008"/>
                  </a:cubicBezTo>
                  <a:cubicBezTo>
                    <a:pt x="991981" y="417537"/>
                    <a:pt x="992189" y="417074"/>
                    <a:pt x="992444" y="416604"/>
                  </a:cubicBezTo>
                  <a:cubicBezTo>
                    <a:pt x="993799" y="413372"/>
                    <a:pt x="995163" y="410108"/>
                    <a:pt x="996519" y="406877"/>
                  </a:cubicBezTo>
                  <a:cubicBezTo>
                    <a:pt x="1001870" y="394301"/>
                    <a:pt x="1007389" y="381813"/>
                    <a:pt x="1012692" y="369245"/>
                  </a:cubicBezTo>
                  <a:cubicBezTo>
                    <a:pt x="1012732" y="369118"/>
                    <a:pt x="1012780" y="368990"/>
                    <a:pt x="1012820" y="368862"/>
                  </a:cubicBezTo>
                  <a:cubicBezTo>
                    <a:pt x="1012820" y="368862"/>
                    <a:pt x="1012820" y="368862"/>
                    <a:pt x="1012860" y="368862"/>
                  </a:cubicBezTo>
                  <a:cubicBezTo>
                    <a:pt x="1013075" y="368351"/>
                    <a:pt x="1013282" y="367841"/>
                    <a:pt x="1013498" y="367290"/>
                  </a:cubicBezTo>
                  <a:cubicBezTo>
                    <a:pt x="1014216" y="365551"/>
                    <a:pt x="1015364" y="364059"/>
                    <a:pt x="1016768" y="362917"/>
                  </a:cubicBezTo>
                  <a:cubicBezTo>
                    <a:pt x="1016983" y="362494"/>
                    <a:pt x="1017238" y="362111"/>
                    <a:pt x="1017533" y="361768"/>
                  </a:cubicBezTo>
                  <a:cubicBezTo>
                    <a:pt x="1045382" y="304172"/>
                    <a:pt x="1066612" y="243807"/>
                    <a:pt x="1089835" y="184335"/>
                  </a:cubicBezTo>
                  <a:lnTo>
                    <a:pt x="1089875" y="184335"/>
                  </a:lnTo>
                  <a:cubicBezTo>
                    <a:pt x="1093990" y="173802"/>
                    <a:pt x="1098153" y="163270"/>
                    <a:pt x="1102483" y="152816"/>
                  </a:cubicBezTo>
                  <a:cubicBezTo>
                    <a:pt x="1101678" y="152776"/>
                    <a:pt x="1100912" y="152776"/>
                    <a:pt x="1100107" y="152728"/>
                  </a:cubicBezTo>
                  <a:cubicBezTo>
                    <a:pt x="1104732" y="139817"/>
                    <a:pt x="1092251" y="129069"/>
                    <a:pt x="1079858" y="131064"/>
                  </a:cubicBezTo>
                  <a:cubicBezTo>
                    <a:pt x="1078630" y="130769"/>
                    <a:pt x="1075360" y="130553"/>
                    <a:pt x="1072130" y="130298"/>
                  </a:cubicBezTo>
                  <a:cubicBezTo>
                    <a:pt x="1071963" y="129277"/>
                    <a:pt x="1071660" y="128255"/>
                    <a:pt x="1071325" y="127322"/>
                  </a:cubicBezTo>
                  <a:cubicBezTo>
                    <a:pt x="1071197" y="127026"/>
                    <a:pt x="1071070" y="126723"/>
                    <a:pt x="1070942" y="126428"/>
                  </a:cubicBezTo>
                  <a:cubicBezTo>
                    <a:pt x="1071109" y="126212"/>
                    <a:pt x="1071237" y="126045"/>
                    <a:pt x="1071412" y="125829"/>
                  </a:cubicBezTo>
                  <a:cubicBezTo>
                    <a:pt x="1083678" y="130202"/>
                    <a:pt x="1096334" y="133729"/>
                    <a:pt x="1108903" y="137344"/>
                  </a:cubicBezTo>
                  <a:cubicBezTo>
                    <a:pt x="1111575" y="130976"/>
                    <a:pt x="1114334" y="124641"/>
                    <a:pt x="1117141" y="118352"/>
                  </a:cubicBezTo>
                  <a:cubicBezTo>
                    <a:pt x="1118585" y="114570"/>
                    <a:pt x="1120196" y="110836"/>
                    <a:pt x="1121942" y="107094"/>
                  </a:cubicBezTo>
                  <a:cubicBezTo>
                    <a:pt x="1084747" y="95068"/>
                    <a:pt x="1046538" y="85557"/>
                    <a:pt x="1009175" y="74258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15"/>
            <p:cNvSpPr/>
            <p:nvPr/>
          </p:nvSpPr>
          <p:spPr>
            <a:xfrm>
              <a:off x="866672" y="8640964"/>
              <a:ext cx="383838" cy="184359"/>
            </a:xfrm>
            <a:custGeom>
              <a:rect b="b" l="l" r="r" t="t"/>
              <a:pathLst>
                <a:path extrusionOk="0" h="184359" w="383838">
                  <a:moveTo>
                    <a:pt x="383838" y="107117"/>
                  </a:moveTo>
                  <a:cubicBezTo>
                    <a:pt x="382100" y="110852"/>
                    <a:pt x="380481" y="114594"/>
                    <a:pt x="379037" y="118376"/>
                  </a:cubicBezTo>
                  <a:cubicBezTo>
                    <a:pt x="376238" y="124664"/>
                    <a:pt x="373479" y="130992"/>
                    <a:pt x="370799" y="137368"/>
                  </a:cubicBezTo>
                  <a:cubicBezTo>
                    <a:pt x="358230" y="133761"/>
                    <a:pt x="345582" y="130234"/>
                    <a:pt x="333308" y="125853"/>
                  </a:cubicBezTo>
                  <a:cubicBezTo>
                    <a:pt x="333141" y="126069"/>
                    <a:pt x="333013" y="126236"/>
                    <a:pt x="332838" y="126452"/>
                  </a:cubicBezTo>
                  <a:cubicBezTo>
                    <a:pt x="332966" y="126747"/>
                    <a:pt x="333093" y="127050"/>
                    <a:pt x="333221" y="127346"/>
                  </a:cubicBezTo>
                  <a:cubicBezTo>
                    <a:pt x="333564" y="128279"/>
                    <a:pt x="333859" y="129300"/>
                    <a:pt x="334026" y="130322"/>
                  </a:cubicBezTo>
                  <a:cubicBezTo>
                    <a:pt x="337256" y="130577"/>
                    <a:pt x="340518" y="130793"/>
                    <a:pt x="341754" y="131088"/>
                  </a:cubicBezTo>
                  <a:cubicBezTo>
                    <a:pt x="354147" y="129093"/>
                    <a:pt x="366628" y="139841"/>
                    <a:pt x="362003" y="152752"/>
                  </a:cubicBezTo>
                  <a:cubicBezTo>
                    <a:pt x="362808" y="152792"/>
                    <a:pt x="363574" y="152792"/>
                    <a:pt x="364379" y="152840"/>
                  </a:cubicBezTo>
                  <a:cubicBezTo>
                    <a:pt x="360049" y="163293"/>
                    <a:pt x="355886" y="173826"/>
                    <a:pt x="351771" y="184359"/>
                  </a:cubicBezTo>
                  <a:lnTo>
                    <a:pt x="351731" y="184359"/>
                  </a:lnTo>
                  <a:cubicBezTo>
                    <a:pt x="245679" y="175438"/>
                    <a:pt x="139882" y="158146"/>
                    <a:pt x="37698" y="127776"/>
                  </a:cubicBezTo>
                  <a:cubicBezTo>
                    <a:pt x="26150" y="123699"/>
                    <a:pt x="12521" y="120044"/>
                    <a:pt x="0" y="115161"/>
                  </a:cubicBezTo>
                  <a:cubicBezTo>
                    <a:pt x="19786" y="77146"/>
                    <a:pt x="38591" y="38573"/>
                    <a:pt x="56974" y="0"/>
                  </a:cubicBezTo>
                  <a:cubicBezTo>
                    <a:pt x="58928" y="678"/>
                    <a:pt x="60881" y="1317"/>
                    <a:pt x="62835" y="1915"/>
                  </a:cubicBezTo>
                  <a:cubicBezTo>
                    <a:pt x="131819" y="27234"/>
                    <a:pt x="200644" y="53104"/>
                    <a:pt x="271071" y="74258"/>
                  </a:cubicBezTo>
                  <a:cubicBezTo>
                    <a:pt x="308442" y="85541"/>
                    <a:pt x="346651" y="95052"/>
                    <a:pt x="383838" y="107117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15"/>
            <p:cNvSpPr/>
            <p:nvPr/>
          </p:nvSpPr>
          <p:spPr>
            <a:xfrm>
              <a:off x="128584" y="10173139"/>
              <a:ext cx="391756" cy="250908"/>
            </a:xfrm>
            <a:custGeom>
              <a:rect b="b" l="l" r="r" t="t"/>
              <a:pathLst>
                <a:path extrusionOk="0" h="250908" w="391756">
                  <a:moveTo>
                    <a:pt x="391756" y="164722"/>
                  </a:moveTo>
                  <a:cubicBezTo>
                    <a:pt x="390863" y="166381"/>
                    <a:pt x="389970" y="168033"/>
                    <a:pt x="389085" y="169645"/>
                  </a:cubicBezTo>
                  <a:cubicBezTo>
                    <a:pt x="387601" y="172406"/>
                    <a:pt x="386110" y="175079"/>
                    <a:pt x="384714" y="177712"/>
                  </a:cubicBezTo>
                  <a:cubicBezTo>
                    <a:pt x="383949" y="179117"/>
                    <a:pt x="383183" y="180473"/>
                    <a:pt x="382465" y="181830"/>
                  </a:cubicBezTo>
                  <a:cubicBezTo>
                    <a:pt x="357033" y="228350"/>
                    <a:pt x="341498" y="250909"/>
                    <a:pt x="296239" y="250909"/>
                  </a:cubicBezTo>
                  <a:cubicBezTo>
                    <a:pt x="282483" y="250909"/>
                    <a:pt x="265966" y="248826"/>
                    <a:pt x="245638" y="244708"/>
                  </a:cubicBezTo>
                  <a:cubicBezTo>
                    <a:pt x="189940" y="233920"/>
                    <a:pt x="138398" y="209024"/>
                    <a:pt x="87030" y="185875"/>
                  </a:cubicBezTo>
                  <a:cubicBezTo>
                    <a:pt x="62451" y="174664"/>
                    <a:pt x="38247" y="161745"/>
                    <a:pt x="18046" y="143608"/>
                  </a:cubicBezTo>
                  <a:cubicBezTo>
                    <a:pt x="-15449" y="111626"/>
                    <a:pt x="4417" y="60349"/>
                    <a:pt x="23605" y="17068"/>
                  </a:cubicBezTo>
                  <a:cubicBezTo>
                    <a:pt x="23733" y="16725"/>
                    <a:pt x="23860" y="16430"/>
                    <a:pt x="24028" y="16095"/>
                  </a:cubicBezTo>
                  <a:cubicBezTo>
                    <a:pt x="25176" y="13549"/>
                    <a:pt x="26277" y="11044"/>
                    <a:pt x="27385" y="8578"/>
                  </a:cubicBezTo>
                  <a:cubicBezTo>
                    <a:pt x="28701" y="5690"/>
                    <a:pt x="29977" y="2801"/>
                    <a:pt x="31205" y="0"/>
                  </a:cubicBezTo>
                  <a:cubicBezTo>
                    <a:pt x="129274" y="74170"/>
                    <a:pt x="243987" y="126332"/>
                    <a:pt x="362767" y="157340"/>
                  </a:cubicBezTo>
                  <a:cubicBezTo>
                    <a:pt x="372361" y="160173"/>
                    <a:pt x="382035" y="162599"/>
                    <a:pt x="391756" y="1647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15"/>
            <p:cNvSpPr/>
            <p:nvPr/>
          </p:nvSpPr>
          <p:spPr>
            <a:xfrm>
              <a:off x="516281" y="8864447"/>
              <a:ext cx="607362" cy="1342157"/>
            </a:xfrm>
            <a:custGeom>
              <a:rect b="b" l="l" r="r" t="t"/>
              <a:pathLst>
                <a:path extrusionOk="0" h="1342157" w="607362">
                  <a:moveTo>
                    <a:pt x="5183" y="1341265"/>
                  </a:moveTo>
                  <a:cubicBezTo>
                    <a:pt x="-2233" y="1337531"/>
                    <a:pt x="-495" y="1329032"/>
                    <a:pt x="3014" y="1323040"/>
                  </a:cubicBezTo>
                  <a:cubicBezTo>
                    <a:pt x="25607" y="1272681"/>
                    <a:pt x="48288" y="1222434"/>
                    <a:pt x="71193" y="1172202"/>
                  </a:cubicBezTo>
                  <a:cubicBezTo>
                    <a:pt x="130583" y="1043836"/>
                    <a:pt x="189845" y="915357"/>
                    <a:pt x="247457" y="786160"/>
                  </a:cubicBezTo>
                  <a:cubicBezTo>
                    <a:pt x="358908" y="542378"/>
                    <a:pt x="452439" y="290559"/>
                    <a:pt x="569728" y="49506"/>
                  </a:cubicBezTo>
                  <a:cubicBezTo>
                    <a:pt x="577496" y="34344"/>
                    <a:pt x="585901" y="19518"/>
                    <a:pt x="593414" y="4269"/>
                  </a:cubicBezTo>
                  <a:cubicBezTo>
                    <a:pt x="595200" y="663"/>
                    <a:pt x="599403" y="-1037"/>
                    <a:pt x="603095" y="663"/>
                  </a:cubicBezTo>
                  <a:cubicBezTo>
                    <a:pt x="606700" y="2323"/>
                    <a:pt x="608399" y="6735"/>
                    <a:pt x="606700" y="10350"/>
                  </a:cubicBezTo>
                  <a:cubicBezTo>
                    <a:pt x="527388" y="169941"/>
                    <a:pt x="462201" y="336043"/>
                    <a:pt x="392523" y="499950"/>
                  </a:cubicBezTo>
                  <a:cubicBezTo>
                    <a:pt x="325261" y="660626"/>
                    <a:pt x="254307" y="819826"/>
                    <a:pt x="181910" y="978252"/>
                  </a:cubicBezTo>
                  <a:cubicBezTo>
                    <a:pt x="133884" y="1083662"/>
                    <a:pt x="84407" y="1188529"/>
                    <a:pt x="37315" y="1294369"/>
                  </a:cubicBezTo>
                  <a:cubicBezTo>
                    <a:pt x="31964" y="1306155"/>
                    <a:pt x="26652" y="1317885"/>
                    <a:pt x="21141" y="1329583"/>
                  </a:cubicBezTo>
                  <a:cubicBezTo>
                    <a:pt x="18749" y="1336341"/>
                    <a:pt x="13501" y="1344975"/>
                    <a:pt x="5183" y="1341265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15"/>
            <p:cNvSpPr/>
            <p:nvPr/>
          </p:nvSpPr>
          <p:spPr>
            <a:xfrm>
              <a:off x="287891" y="8830869"/>
              <a:ext cx="646068" cy="1234622"/>
            </a:xfrm>
            <a:custGeom>
              <a:rect b="b" l="l" r="r" t="t"/>
              <a:pathLst>
                <a:path extrusionOk="0" h="1234622" w="646068">
                  <a:moveTo>
                    <a:pt x="5439" y="1233780"/>
                  </a:moveTo>
                  <a:cubicBezTo>
                    <a:pt x="-6603" y="1227053"/>
                    <a:pt x="4602" y="1213895"/>
                    <a:pt x="8111" y="1205110"/>
                  </a:cubicBezTo>
                  <a:cubicBezTo>
                    <a:pt x="28471" y="1163082"/>
                    <a:pt x="49573" y="1121372"/>
                    <a:pt x="71369" y="1080094"/>
                  </a:cubicBezTo>
                  <a:cubicBezTo>
                    <a:pt x="132107" y="964216"/>
                    <a:pt x="194719" y="849334"/>
                    <a:pt x="254555" y="732960"/>
                  </a:cubicBezTo>
                  <a:cubicBezTo>
                    <a:pt x="381645" y="493255"/>
                    <a:pt x="491374" y="243783"/>
                    <a:pt x="629087" y="9943"/>
                  </a:cubicBezTo>
                  <a:cubicBezTo>
                    <a:pt x="631455" y="4150"/>
                    <a:pt x="636432" y="-3662"/>
                    <a:pt x="643394" y="1915"/>
                  </a:cubicBezTo>
                  <a:cubicBezTo>
                    <a:pt x="650101" y="8131"/>
                    <a:pt x="642413" y="17451"/>
                    <a:pt x="639654" y="23875"/>
                  </a:cubicBezTo>
                  <a:cubicBezTo>
                    <a:pt x="471987" y="329284"/>
                    <a:pt x="327662" y="647061"/>
                    <a:pt x="160809" y="952972"/>
                  </a:cubicBezTo>
                  <a:cubicBezTo>
                    <a:pt x="117847" y="1033853"/>
                    <a:pt x="74017" y="1114414"/>
                    <a:pt x="33878" y="1196739"/>
                  </a:cubicBezTo>
                  <a:cubicBezTo>
                    <a:pt x="28336" y="1207759"/>
                    <a:pt x="23128" y="1219082"/>
                    <a:pt x="17617" y="1230126"/>
                  </a:cubicBezTo>
                  <a:cubicBezTo>
                    <a:pt x="15288" y="1234291"/>
                    <a:pt x="9658" y="1235695"/>
                    <a:pt x="5439" y="12337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15"/>
            <p:cNvSpPr/>
            <p:nvPr/>
          </p:nvSpPr>
          <p:spPr>
            <a:xfrm>
              <a:off x="345563" y="9095673"/>
              <a:ext cx="586208" cy="1148705"/>
            </a:xfrm>
            <a:custGeom>
              <a:rect b="b" l="l" r="r" t="t"/>
              <a:pathLst>
                <a:path extrusionOk="0" h="1148705" w="586208">
                  <a:moveTo>
                    <a:pt x="6623" y="1148284"/>
                  </a:moveTo>
                  <a:cubicBezTo>
                    <a:pt x="1782" y="1146800"/>
                    <a:pt x="-1145" y="1141406"/>
                    <a:pt x="426" y="1136515"/>
                  </a:cubicBezTo>
                  <a:cubicBezTo>
                    <a:pt x="6679" y="1118808"/>
                    <a:pt x="14167" y="1101588"/>
                    <a:pt x="21824" y="1084480"/>
                  </a:cubicBezTo>
                  <a:cubicBezTo>
                    <a:pt x="53508" y="1017588"/>
                    <a:pt x="88391" y="952052"/>
                    <a:pt x="123035" y="886875"/>
                  </a:cubicBezTo>
                  <a:cubicBezTo>
                    <a:pt x="123003" y="886923"/>
                    <a:pt x="122971" y="886978"/>
                    <a:pt x="122939" y="887034"/>
                  </a:cubicBezTo>
                  <a:cubicBezTo>
                    <a:pt x="122891" y="887114"/>
                    <a:pt x="122851" y="887194"/>
                    <a:pt x="122803" y="887274"/>
                  </a:cubicBezTo>
                  <a:cubicBezTo>
                    <a:pt x="271450" y="616305"/>
                    <a:pt x="406228" y="338090"/>
                    <a:pt x="542473" y="60721"/>
                  </a:cubicBezTo>
                  <a:cubicBezTo>
                    <a:pt x="552235" y="41355"/>
                    <a:pt x="562515" y="22236"/>
                    <a:pt x="573082" y="3293"/>
                  </a:cubicBezTo>
                  <a:cubicBezTo>
                    <a:pt x="574780" y="237"/>
                    <a:pt x="578943" y="-785"/>
                    <a:pt x="582038" y="620"/>
                  </a:cubicBezTo>
                  <a:cubicBezTo>
                    <a:pt x="585347" y="2152"/>
                    <a:pt x="587341" y="6612"/>
                    <a:pt x="585515" y="10004"/>
                  </a:cubicBezTo>
                  <a:cubicBezTo>
                    <a:pt x="515972" y="147068"/>
                    <a:pt x="453033" y="287436"/>
                    <a:pt x="384751" y="425139"/>
                  </a:cubicBezTo>
                  <a:cubicBezTo>
                    <a:pt x="307043" y="584059"/>
                    <a:pt x="223241" y="739932"/>
                    <a:pt x="140045" y="896003"/>
                  </a:cubicBezTo>
                  <a:cubicBezTo>
                    <a:pt x="105880" y="960582"/>
                    <a:pt x="71548" y="1025152"/>
                    <a:pt x="40190" y="1091151"/>
                  </a:cubicBezTo>
                  <a:cubicBezTo>
                    <a:pt x="31936" y="1108139"/>
                    <a:pt x="25851" y="1126093"/>
                    <a:pt x="17948" y="1143225"/>
                  </a:cubicBezTo>
                  <a:cubicBezTo>
                    <a:pt x="15970" y="1147471"/>
                    <a:pt x="11025" y="1149689"/>
                    <a:pt x="6623" y="11482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15"/>
            <p:cNvSpPr/>
            <p:nvPr/>
          </p:nvSpPr>
          <p:spPr>
            <a:xfrm>
              <a:off x="598256" y="6548530"/>
              <a:ext cx="2036448" cy="1974602"/>
            </a:xfrm>
            <a:custGeom>
              <a:rect b="b" l="l" r="r" t="t"/>
              <a:pathLst>
                <a:path extrusionOk="0" h="1974602" w="2036448">
                  <a:moveTo>
                    <a:pt x="1906065" y="1436612"/>
                  </a:moveTo>
                  <a:cubicBezTo>
                    <a:pt x="1837272" y="1540027"/>
                    <a:pt x="1770425" y="1646705"/>
                    <a:pt x="1678154" y="1731089"/>
                  </a:cubicBezTo>
                  <a:cubicBezTo>
                    <a:pt x="1613923" y="1789052"/>
                    <a:pt x="1534914" y="1824936"/>
                    <a:pt x="1460029" y="1866150"/>
                  </a:cubicBezTo>
                  <a:cubicBezTo>
                    <a:pt x="1304939" y="1949121"/>
                    <a:pt x="1125181" y="1982508"/>
                    <a:pt x="950313" y="1973044"/>
                  </a:cubicBezTo>
                  <a:cubicBezTo>
                    <a:pt x="863369" y="1965647"/>
                    <a:pt x="779248" y="1940639"/>
                    <a:pt x="695343" y="1917913"/>
                  </a:cubicBezTo>
                  <a:cubicBezTo>
                    <a:pt x="612849" y="1891166"/>
                    <a:pt x="535037" y="1851149"/>
                    <a:pt x="459832" y="1808299"/>
                  </a:cubicBezTo>
                  <a:cubicBezTo>
                    <a:pt x="319631" y="1721090"/>
                    <a:pt x="191497" y="1606576"/>
                    <a:pt x="106937" y="1463471"/>
                  </a:cubicBezTo>
                  <a:cubicBezTo>
                    <a:pt x="17601" y="1314381"/>
                    <a:pt x="-8916" y="1134850"/>
                    <a:pt x="2496" y="963361"/>
                  </a:cubicBezTo>
                  <a:cubicBezTo>
                    <a:pt x="19882" y="813187"/>
                    <a:pt x="67923" y="667361"/>
                    <a:pt x="129108" y="529690"/>
                  </a:cubicBezTo>
                  <a:cubicBezTo>
                    <a:pt x="185300" y="410180"/>
                    <a:pt x="279637" y="314817"/>
                    <a:pt x="383647" y="235540"/>
                  </a:cubicBezTo>
                  <a:cubicBezTo>
                    <a:pt x="468637" y="167355"/>
                    <a:pt x="558627" y="103742"/>
                    <a:pt x="658833" y="60030"/>
                  </a:cubicBezTo>
                  <a:cubicBezTo>
                    <a:pt x="729915" y="29796"/>
                    <a:pt x="805119" y="4357"/>
                    <a:pt x="882828" y="0"/>
                  </a:cubicBezTo>
                  <a:cubicBezTo>
                    <a:pt x="960321" y="981"/>
                    <a:pt x="1038134" y="327"/>
                    <a:pt x="1115627" y="3695"/>
                  </a:cubicBezTo>
                  <a:cubicBezTo>
                    <a:pt x="1329406" y="3910"/>
                    <a:pt x="1542858" y="118416"/>
                    <a:pt x="1694575" y="264027"/>
                  </a:cubicBezTo>
                  <a:cubicBezTo>
                    <a:pt x="1790538" y="363308"/>
                    <a:pt x="1865424" y="482929"/>
                    <a:pt x="1923458" y="607873"/>
                  </a:cubicBezTo>
                  <a:cubicBezTo>
                    <a:pt x="1955956" y="689975"/>
                    <a:pt x="1971603" y="777837"/>
                    <a:pt x="1986604" y="864615"/>
                  </a:cubicBezTo>
                  <a:cubicBezTo>
                    <a:pt x="1991605" y="864072"/>
                    <a:pt x="1996820" y="866681"/>
                    <a:pt x="1999213" y="871469"/>
                  </a:cubicBezTo>
                  <a:cubicBezTo>
                    <a:pt x="2010625" y="895176"/>
                    <a:pt x="2021599" y="919426"/>
                    <a:pt x="2028561" y="944873"/>
                  </a:cubicBezTo>
                  <a:cubicBezTo>
                    <a:pt x="2062997" y="1076128"/>
                    <a:pt x="1977792" y="1322871"/>
                    <a:pt x="1906065" y="14366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15"/>
            <p:cNvSpPr/>
            <p:nvPr/>
          </p:nvSpPr>
          <p:spPr>
            <a:xfrm>
              <a:off x="1393025" y="7240638"/>
              <a:ext cx="1048914" cy="1104088"/>
            </a:xfrm>
            <a:custGeom>
              <a:rect b="b" l="l" r="r" t="t"/>
              <a:pathLst>
                <a:path extrusionOk="0" h="1104088" w="1048914">
                  <a:moveTo>
                    <a:pt x="1048915" y="256324"/>
                  </a:moveTo>
                  <a:cubicBezTo>
                    <a:pt x="1044289" y="312780"/>
                    <a:pt x="1033292" y="368980"/>
                    <a:pt x="1013466" y="422115"/>
                  </a:cubicBezTo>
                  <a:cubicBezTo>
                    <a:pt x="994278" y="476576"/>
                    <a:pt x="976868" y="531579"/>
                    <a:pt x="947576" y="581666"/>
                  </a:cubicBezTo>
                  <a:cubicBezTo>
                    <a:pt x="861350" y="754000"/>
                    <a:pt x="718198" y="906409"/>
                    <a:pt x="549869" y="1000416"/>
                  </a:cubicBezTo>
                  <a:cubicBezTo>
                    <a:pt x="419278" y="1073094"/>
                    <a:pt x="314630" y="1116718"/>
                    <a:pt x="161964" y="1100831"/>
                  </a:cubicBezTo>
                  <a:cubicBezTo>
                    <a:pt x="125111" y="1098030"/>
                    <a:pt x="87923" y="1093139"/>
                    <a:pt x="54341" y="1076749"/>
                  </a:cubicBezTo>
                  <a:cubicBezTo>
                    <a:pt x="22752" y="1061587"/>
                    <a:pt x="-21231" y="1039109"/>
                    <a:pt x="11634" y="999993"/>
                  </a:cubicBezTo>
                  <a:cubicBezTo>
                    <a:pt x="34515" y="976502"/>
                    <a:pt x="68648" y="968259"/>
                    <a:pt x="98754" y="957726"/>
                  </a:cubicBezTo>
                  <a:cubicBezTo>
                    <a:pt x="153941" y="938232"/>
                    <a:pt x="211345" y="924762"/>
                    <a:pt x="265216" y="901869"/>
                  </a:cubicBezTo>
                  <a:cubicBezTo>
                    <a:pt x="416311" y="828002"/>
                    <a:pt x="558275" y="731402"/>
                    <a:pt x="664710" y="599556"/>
                  </a:cubicBezTo>
                  <a:cubicBezTo>
                    <a:pt x="742737" y="505853"/>
                    <a:pt x="800437" y="399142"/>
                    <a:pt x="836436" y="284245"/>
                  </a:cubicBezTo>
                  <a:cubicBezTo>
                    <a:pt x="867044" y="195169"/>
                    <a:pt x="875833" y="59326"/>
                    <a:pt x="956747" y="1466"/>
                  </a:cubicBezTo>
                  <a:cubicBezTo>
                    <a:pt x="1058038" y="-19656"/>
                    <a:pt x="1047041" y="193414"/>
                    <a:pt x="1048915" y="2563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15"/>
            <p:cNvSpPr/>
            <p:nvPr/>
          </p:nvSpPr>
          <p:spPr>
            <a:xfrm>
              <a:off x="2274554" y="7084664"/>
              <a:ext cx="83482" cy="91660"/>
            </a:xfrm>
            <a:custGeom>
              <a:rect b="b" l="l" r="r" t="t"/>
              <a:pathLst>
                <a:path extrusionOk="0" h="91660" w="83482">
                  <a:moveTo>
                    <a:pt x="24561" y="86494"/>
                  </a:moveTo>
                  <a:cubicBezTo>
                    <a:pt x="-23321" y="62276"/>
                    <a:pt x="4639" y="-20584"/>
                    <a:pt x="58391" y="4767"/>
                  </a:cubicBezTo>
                  <a:cubicBezTo>
                    <a:pt x="68296" y="9324"/>
                    <a:pt x="71582" y="20224"/>
                    <a:pt x="77412" y="28339"/>
                  </a:cubicBezTo>
                  <a:cubicBezTo>
                    <a:pt x="98497" y="61949"/>
                    <a:pt x="60712" y="107033"/>
                    <a:pt x="24561" y="86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15"/>
            <p:cNvSpPr/>
            <p:nvPr/>
          </p:nvSpPr>
          <p:spPr>
            <a:xfrm>
              <a:off x="740268" y="6765519"/>
              <a:ext cx="544203" cy="846703"/>
            </a:xfrm>
            <a:custGeom>
              <a:rect b="b" l="l" r="r" t="t"/>
              <a:pathLst>
                <a:path extrusionOk="0" h="846703" w="544203">
                  <a:moveTo>
                    <a:pt x="383853" y="40598"/>
                  </a:moveTo>
                  <a:cubicBezTo>
                    <a:pt x="422189" y="17194"/>
                    <a:pt x="552605" y="-40793"/>
                    <a:pt x="543776" y="46631"/>
                  </a:cubicBezTo>
                  <a:cubicBezTo>
                    <a:pt x="548912" y="90933"/>
                    <a:pt x="469951" y="134988"/>
                    <a:pt x="441377" y="164553"/>
                  </a:cubicBezTo>
                  <a:cubicBezTo>
                    <a:pt x="363939" y="231964"/>
                    <a:pt x="303529" y="314751"/>
                    <a:pt x="246770" y="399622"/>
                  </a:cubicBezTo>
                  <a:cubicBezTo>
                    <a:pt x="214974" y="451146"/>
                    <a:pt x="185977" y="504928"/>
                    <a:pt x="166996" y="562612"/>
                  </a:cubicBezTo>
                  <a:cubicBezTo>
                    <a:pt x="153494" y="606403"/>
                    <a:pt x="143940" y="651225"/>
                    <a:pt x="130574" y="695104"/>
                  </a:cubicBezTo>
                  <a:cubicBezTo>
                    <a:pt x="117072" y="735329"/>
                    <a:pt x="98730" y="855796"/>
                    <a:pt x="42522" y="846157"/>
                  </a:cubicBezTo>
                  <a:cubicBezTo>
                    <a:pt x="19641" y="839956"/>
                    <a:pt x="14713" y="812092"/>
                    <a:pt x="9577" y="792127"/>
                  </a:cubicBezTo>
                  <a:cubicBezTo>
                    <a:pt x="-2266" y="745144"/>
                    <a:pt x="-3119" y="696596"/>
                    <a:pt x="6985" y="649150"/>
                  </a:cubicBezTo>
                  <a:cubicBezTo>
                    <a:pt x="19043" y="575922"/>
                    <a:pt x="43965" y="506635"/>
                    <a:pt x="74103" y="439097"/>
                  </a:cubicBezTo>
                  <a:cubicBezTo>
                    <a:pt x="108531" y="347595"/>
                    <a:pt x="160409" y="265111"/>
                    <a:pt x="220524" y="188475"/>
                  </a:cubicBezTo>
                  <a:cubicBezTo>
                    <a:pt x="263159" y="127719"/>
                    <a:pt x="318689" y="76403"/>
                    <a:pt x="383853" y="405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15"/>
            <p:cNvSpPr/>
            <p:nvPr/>
          </p:nvSpPr>
          <p:spPr>
            <a:xfrm>
              <a:off x="740268" y="6765519"/>
              <a:ext cx="544203" cy="846703"/>
            </a:xfrm>
            <a:custGeom>
              <a:rect b="b" l="l" r="r" t="t"/>
              <a:pathLst>
                <a:path extrusionOk="0" h="846703" w="544203">
                  <a:moveTo>
                    <a:pt x="383853" y="40598"/>
                  </a:moveTo>
                  <a:cubicBezTo>
                    <a:pt x="422189" y="17194"/>
                    <a:pt x="552605" y="-40793"/>
                    <a:pt x="543776" y="46631"/>
                  </a:cubicBezTo>
                  <a:cubicBezTo>
                    <a:pt x="548912" y="90933"/>
                    <a:pt x="469951" y="134988"/>
                    <a:pt x="441377" y="164553"/>
                  </a:cubicBezTo>
                  <a:cubicBezTo>
                    <a:pt x="363939" y="231964"/>
                    <a:pt x="303529" y="314751"/>
                    <a:pt x="246770" y="399622"/>
                  </a:cubicBezTo>
                  <a:cubicBezTo>
                    <a:pt x="214974" y="451146"/>
                    <a:pt x="185977" y="504928"/>
                    <a:pt x="166996" y="562612"/>
                  </a:cubicBezTo>
                  <a:cubicBezTo>
                    <a:pt x="153494" y="606403"/>
                    <a:pt x="143940" y="651225"/>
                    <a:pt x="130574" y="695104"/>
                  </a:cubicBezTo>
                  <a:cubicBezTo>
                    <a:pt x="117072" y="735329"/>
                    <a:pt x="98730" y="855796"/>
                    <a:pt x="42522" y="846157"/>
                  </a:cubicBezTo>
                  <a:cubicBezTo>
                    <a:pt x="19641" y="839956"/>
                    <a:pt x="14713" y="812092"/>
                    <a:pt x="9577" y="792127"/>
                  </a:cubicBezTo>
                  <a:cubicBezTo>
                    <a:pt x="-2266" y="745144"/>
                    <a:pt x="-3119" y="696596"/>
                    <a:pt x="6985" y="649150"/>
                  </a:cubicBezTo>
                  <a:cubicBezTo>
                    <a:pt x="19043" y="575922"/>
                    <a:pt x="43965" y="506635"/>
                    <a:pt x="74103" y="439097"/>
                  </a:cubicBezTo>
                  <a:cubicBezTo>
                    <a:pt x="108531" y="347595"/>
                    <a:pt x="160409" y="265111"/>
                    <a:pt x="220524" y="188475"/>
                  </a:cubicBezTo>
                  <a:cubicBezTo>
                    <a:pt x="263159" y="127719"/>
                    <a:pt x="318689" y="76403"/>
                    <a:pt x="383853" y="405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15"/>
            <p:cNvSpPr/>
            <p:nvPr/>
          </p:nvSpPr>
          <p:spPr>
            <a:xfrm>
              <a:off x="857082" y="8405325"/>
              <a:ext cx="569594" cy="402246"/>
            </a:xfrm>
            <a:custGeom>
              <a:rect b="b" l="l" r="r" t="t"/>
              <a:pathLst>
                <a:path extrusionOk="0" h="402246" w="569594">
                  <a:moveTo>
                    <a:pt x="561087" y="165986"/>
                  </a:moveTo>
                  <a:cubicBezTo>
                    <a:pt x="588705" y="212483"/>
                    <a:pt x="542498" y="253753"/>
                    <a:pt x="516148" y="287395"/>
                  </a:cubicBezTo>
                  <a:cubicBezTo>
                    <a:pt x="512376" y="300306"/>
                    <a:pt x="515319" y="314102"/>
                    <a:pt x="511594" y="327085"/>
                  </a:cubicBezTo>
                  <a:cubicBezTo>
                    <a:pt x="501330" y="362977"/>
                    <a:pt x="471966" y="398462"/>
                    <a:pt x="432921" y="402101"/>
                  </a:cubicBezTo>
                  <a:cubicBezTo>
                    <a:pt x="384129" y="404510"/>
                    <a:pt x="340171" y="376351"/>
                    <a:pt x="293772" y="364748"/>
                  </a:cubicBezTo>
                  <a:cubicBezTo>
                    <a:pt x="235164" y="347441"/>
                    <a:pt x="176715" y="328434"/>
                    <a:pt x="122827" y="298949"/>
                  </a:cubicBezTo>
                  <a:cubicBezTo>
                    <a:pt x="90329" y="280963"/>
                    <a:pt x="56459" y="264310"/>
                    <a:pt x="27023" y="241560"/>
                  </a:cubicBezTo>
                  <a:cubicBezTo>
                    <a:pt x="-12206" y="207264"/>
                    <a:pt x="-7835" y="149612"/>
                    <a:pt x="34360" y="120000"/>
                  </a:cubicBezTo>
                  <a:cubicBezTo>
                    <a:pt x="46562" y="111055"/>
                    <a:pt x="40055" y="95447"/>
                    <a:pt x="40653" y="82823"/>
                  </a:cubicBezTo>
                  <a:cubicBezTo>
                    <a:pt x="40860" y="43995"/>
                    <a:pt x="74842" y="15404"/>
                    <a:pt x="109836" y="5310"/>
                  </a:cubicBezTo>
                  <a:cubicBezTo>
                    <a:pt x="143347" y="-6986"/>
                    <a:pt x="178158" y="4018"/>
                    <a:pt x="208974" y="18540"/>
                  </a:cubicBezTo>
                  <a:cubicBezTo>
                    <a:pt x="250189" y="36726"/>
                    <a:pt x="292441" y="51999"/>
                    <a:pt x="334461" y="68109"/>
                  </a:cubicBezTo>
                  <a:cubicBezTo>
                    <a:pt x="372550" y="82289"/>
                    <a:pt x="410599" y="96860"/>
                    <a:pt x="449126" y="109786"/>
                  </a:cubicBezTo>
                  <a:cubicBezTo>
                    <a:pt x="487637" y="123958"/>
                    <a:pt x="533414" y="133677"/>
                    <a:pt x="561087" y="1659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15"/>
            <p:cNvSpPr/>
            <p:nvPr/>
          </p:nvSpPr>
          <p:spPr>
            <a:xfrm>
              <a:off x="507201" y="6434280"/>
              <a:ext cx="2192614" cy="2192598"/>
            </a:xfrm>
            <a:custGeom>
              <a:rect b="b" l="l" r="r" t="t"/>
              <a:pathLst>
                <a:path extrusionOk="0" h="2192598" w="2192614">
                  <a:moveTo>
                    <a:pt x="1135919" y="2026307"/>
                  </a:moveTo>
                  <a:cubicBezTo>
                    <a:pt x="1901275" y="1989481"/>
                    <a:pt x="2297371" y="1106067"/>
                    <a:pt x="1819085" y="509844"/>
                  </a:cubicBezTo>
                  <a:cubicBezTo>
                    <a:pt x="1818869" y="509548"/>
                    <a:pt x="1818614" y="509245"/>
                    <a:pt x="1818359" y="508950"/>
                  </a:cubicBezTo>
                  <a:cubicBezTo>
                    <a:pt x="1792081" y="476880"/>
                    <a:pt x="1763929" y="446638"/>
                    <a:pt x="1733919" y="418135"/>
                  </a:cubicBezTo>
                  <a:cubicBezTo>
                    <a:pt x="1164653" y="-111355"/>
                    <a:pt x="243784" y="239513"/>
                    <a:pt x="169537" y="1012786"/>
                  </a:cubicBezTo>
                  <a:cubicBezTo>
                    <a:pt x="129080" y="1426605"/>
                    <a:pt x="385030" y="1829850"/>
                    <a:pt x="775400" y="1970282"/>
                  </a:cubicBezTo>
                  <a:cubicBezTo>
                    <a:pt x="775017" y="1970155"/>
                    <a:pt x="774634" y="1970027"/>
                    <a:pt x="774252" y="1969899"/>
                  </a:cubicBezTo>
                  <a:cubicBezTo>
                    <a:pt x="889603" y="2012422"/>
                    <a:pt x="1013231" y="2031445"/>
                    <a:pt x="1135919" y="2026307"/>
                  </a:cubicBezTo>
                  <a:close/>
                  <a:moveTo>
                    <a:pt x="1143264" y="1132"/>
                  </a:moveTo>
                  <a:cubicBezTo>
                    <a:pt x="1817178" y="27042"/>
                    <a:pt x="2311343" y="666801"/>
                    <a:pt x="2167633" y="1325935"/>
                  </a:cubicBezTo>
                  <a:cubicBezTo>
                    <a:pt x="2062985" y="1837367"/>
                    <a:pt x="1582489" y="2213770"/>
                    <a:pt x="1061026" y="2191674"/>
                  </a:cubicBezTo>
                  <a:cubicBezTo>
                    <a:pt x="604854" y="2182665"/>
                    <a:pt x="182736" y="1860986"/>
                    <a:pt x="50876" y="1424434"/>
                  </a:cubicBezTo>
                  <a:cubicBezTo>
                    <a:pt x="-176244" y="702398"/>
                    <a:pt x="387120" y="-32813"/>
                    <a:pt x="1143264" y="1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15"/>
            <p:cNvSpPr/>
            <p:nvPr/>
          </p:nvSpPr>
          <p:spPr>
            <a:xfrm>
              <a:off x="535274" y="6468094"/>
              <a:ext cx="2132110" cy="2134415"/>
            </a:xfrm>
            <a:custGeom>
              <a:rect b="b" l="l" r="r" t="t"/>
              <a:pathLst>
                <a:path extrusionOk="0" h="2134415" w="2132110">
                  <a:moveTo>
                    <a:pt x="1037746" y="2134082"/>
                  </a:moveTo>
                  <a:cubicBezTo>
                    <a:pt x="556835" y="2125089"/>
                    <a:pt x="136870" y="1785153"/>
                    <a:pt x="29678" y="1315669"/>
                  </a:cubicBezTo>
                  <a:cubicBezTo>
                    <a:pt x="-65073" y="933785"/>
                    <a:pt x="71132" y="504310"/>
                    <a:pt x="380005" y="257702"/>
                  </a:cubicBezTo>
                  <a:cubicBezTo>
                    <a:pt x="393475" y="246124"/>
                    <a:pt x="407942" y="235838"/>
                    <a:pt x="422161" y="225266"/>
                  </a:cubicBezTo>
                  <a:cubicBezTo>
                    <a:pt x="428557" y="219688"/>
                    <a:pt x="436229" y="213879"/>
                    <a:pt x="445297" y="216839"/>
                  </a:cubicBezTo>
                  <a:cubicBezTo>
                    <a:pt x="453535" y="219512"/>
                    <a:pt x="458759" y="226056"/>
                    <a:pt x="459094" y="234809"/>
                  </a:cubicBezTo>
                  <a:cubicBezTo>
                    <a:pt x="459516" y="245047"/>
                    <a:pt x="451071" y="250864"/>
                    <a:pt x="445719" y="254391"/>
                  </a:cubicBezTo>
                  <a:cubicBezTo>
                    <a:pt x="431643" y="265347"/>
                    <a:pt x="418580" y="277643"/>
                    <a:pt x="404847" y="289038"/>
                  </a:cubicBezTo>
                  <a:cubicBezTo>
                    <a:pt x="333104" y="352284"/>
                    <a:pt x="270021" y="425408"/>
                    <a:pt x="217586" y="505387"/>
                  </a:cubicBezTo>
                  <a:cubicBezTo>
                    <a:pt x="22197" y="796816"/>
                    <a:pt x="-8419" y="1192441"/>
                    <a:pt x="146345" y="1507362"/>
                  </a:cubicBezTo>
                  <a:cubicBezTo>
                    <a:pt x="325448" y="1877844"/>
                    <a:pt x="726177" y="2118075"/>
                    <a:pt x="1136668" y="2086149"/>
                  </a:cubicBezTo>
                  <a:cubicBezTo>
                    <a:pt x="1584538" y="2060727"/>
                    <a:pt x="1982612" y="1705158"/>
                    <a:pt x="2064627" y="1265286"/>
                  </a:cubicBezTo>
                  <a:cubicBezTo>
                    <a:pt x="2175583" y="717515"/>
                    <a:pt x="1810518" y="176822"/>
                    <a:pt x="1264396" y="71723"/>
                  </a:cubicBezTo>
                  <a:cubicBezTo>
                    <a:pt x="1139284" y="47537"/>
                    <a:pt x="1012114" y="45526"/>
                    <a:pt x="888732" y="67103"/>
                  </a:cubicBezTo>
                  <a:cubicBezTo>
                    <a:pt x="824653" y="77860"/>
                    <a:pt x="767145" y="98167"/>
                    <a:pt x="707962" y="115140"/>
                  </a:cubicBezTo>
                  <a:cubicBezTo>
                    <a:pt x="677426" y="114526"/>
                    <a:pt x="672960" y="71292"/>
                    <a:pt x="702779" y="63664"/>
                  </a:cubicBezTo>
                  <a:cubicBezTo>
                    <a:pt x="1265265" y="-140955"/>
                    <a:pt x="1891042" y="164964"/>
                    <a:pt x="2077562" y="733498"/>
                  </a:cubicBezTo>
                  <a:cubicBezTo>
                    <a:pt x="2308232" y="1437501"/>
                    <a:pt x="1778092" y="2152084"/>
                    <a:pt x="1037746" y="21340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15"/>
            <p:cNvSpPr/>
            <p:nvPr/>
          </p:nvSpPr>
          <p:spPr>
            <a:xfrm>
              <a:off x="1043012" y="6578121"/>
              <a:ext cx="125489" cy="85749"/>
            </a:xfrm>
            <a:custGeom>
              <a:rect b="b" l="l" r="r" t="t"/>
              <a:pathLst>
                <a:path extrusionOk="0" h="85749" w="125489">
                  <a:moveTo>
                    <a:pt x="17150" y="85602"/>
                  </a:moveTo>
                  <a:cubicBezTo>
                    <a:pt x="4502" y="84628"/>
                    <a:pt x="-3401" y="69842"/>
                    <a:pt x="1439" y="58583"/>
                  </a:cubicBezTo>
                  <a:cubicBezTo>
                    <a:pt x="5347" y="49446"/>
                    <a:pt x="13027" y="44738"/>
                    <a:pt x="21226" y="39935"/>
                  </a:cubicBezTo>
                  <a:cubicBezTo>
                    <a:pt x="40445" y="28747"/>
                    <a:pt x="60152" y="18454"/>
                    <a:pt x="80105" y="8583"/>
                  </a:cubicBezTo>
                  <a:cubicBezTo>
                    <a:pt x="90329" y="4306"/>
                    <a:pt x="101805" y="-3051"/>
                    <a:pt x="113090" y="1362"/>
                  </a:cubicBezTo>
                  <a:cubicBezTo>
                    <a:pt x="113082" y="1378"/>
                    <a:pt x="113066" y="1394"/>
                    <a:pt x="113058" y="1410"/>
                  </a:cubicBezTo>
                  <a:cubicBezTo>
                    <a:pt x="138682" y="16531"/>
                    <a:pt x="119933" y="37701"/>
                    <a:pt x="99548" y="45959"/>
                  </a:cubicBezTo>
                  <a:cubicBezTo>
                    <a:pt x="80392" y="56093"/>
                    <a:pt x="61388" y="66610"/>
                    <a:pt x="42742" y="77606"/>
                  </a:cubicBezTo>
                  <a:cubicBezTo>
                    <a:pt x="34966" y="82530"/>
                    <a:pt x="26409" y="86583"/>
                    <a:pt x="17150" y="856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15"/>
            <p:cNvSpPr/>
            <p:nvPr/>
          </p:nvSpPr>
          <p:spPr>
            <a:xfrm>
              <a:off x="929480" y="8524159"/>
              <a:ext cx="164844" cy="98471"/>
            </a:xfrm>
            <a:custGeom>
              <a:rect b="b" l="l" r="r" t="t"/>
              <a:pathLst>
                <a:path extrusionOk="0" h="98471" w="164844">
                  <a:moveTo>
                    <a:pt x="161625" y="86227"/>
                  </a:moveTo>
                  <a:cubicBezTo>
                    <a:pt x="135443" y="73149"/>
                    <a:pt x="108463" y="62329"/>
                    <a:pt x="82887" y="47902"/>
                  </a:cubicBezTo>
                  <a:cubicBezTo>
                    <a:pt x="70159" y="40720"/>
                    <a:pt x="57702" y="33068"/>
                    <a:pt x="45421" y="25152"/>
                  </a:cubicBezTo>
                  <a:cubicBezTo>
                    <a:pt x="33338" y="17372"/>
                    <a:pt x="21854" y="7262"/>
                    <a:pt x="9102" y="735"/>
                  </a:cubicBezTo>
                  <a:cubicBezTo>
                    <a:pt x="3017" y="-2385"/>
                    <a:pt x="-3084" y="5123"/>
                    <a:pt x="1741" y="10278"/>
                  </a:cubicBezTo>
                  <a:cubicBezTo>
                    <a:pt x="11527" y="20716"/>
                    <a:pt x="25355" y="28623"/>
                    <a:pt x="37174" y="36547"/>
                  </a:cubicBezTo>
                  <a:cubicBezTo>
                    <a:pt x="49695" y="44941"/>
                    <a:pt x="62599" y="52753"/>
                    <a:pt x="75726" y="60158"/>
                  </a:cubicBezTo>
                  <a:cubicBezTo>
                    <a:pt x="101262" y="74561"/>
                    <a:pt x="128488" y="89499"/>
                    <a:pt x="156584" y="98189"/>
                  </a:cubicBezTo>
                  <a:cubicBezTo>
                    <a:pt x="163555" y="100343"/>
                    <a:pt x="168324" y="89571"/>
                    <a:pt x="161625" y="862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15"/>
            <p:cNvSpPr/>
            <p:nvPr/>
          </p:nvSpPr>
          <p:spPr>
            <a:xfrm>
              <a:off x="1142006" y="8637255"/>
              <a:ext cx="189098" cy="61596"/>
            </a:xfrm>
            <a:custGeom>
              <a:rect b="b" l="l" r="r" t="t"/>
              <a:pathLst>
                <a:path extrusionOk="0" h="61596" w="189098">
                  <a:moveTo>
                    <a:pt x="185088" y="50565"/>
                  </a:moveTo>
                  <a:cubicBezTo>
                    <a:pt x="154703" y="45746"/>
                    <a:pt x="124430" y="40367"/>
                    <a:pt x="94771" y="32053"/>
                  </a:cubicBezTo>
                  <a:cubicBezTo>
                    <a:pt x="64928" y="23674"/>
                    <a:pt x="36840" y="11816"/>
                    <a:pt x="8098" y="422"/>
                  </a:cubicBezTo>
                  <a:cubicBezTo>
                    <a:pt x="1240" y="-2299"/>
                    <a:pt x="-3354" y="8904"/>
                    <a:pt x="3090" y="12303"/>
                  </a:cubicBezTo>
                  <a:cubicBezTo>
                    <a:pt x="30612" y="26786"/>
                    <a:pt x="61292" y="36769"/>
                    <a:pt x="91198" y="45011"/>
                  </a:cubicBezTo>
                  <a:cubicBezTo>
                    <a:pt x="121400" y="53334"/>
                    <a:pt x="152303" y="59526"/>
                    <a:pt x="183597" y="61585"/>
                  </a:cubicBezTo>
                  <a:cubicBezTo>
                    <a:pt x="189809" y="61992"/>
                    <a:pt x="191372" y="51563"/>
                    <a:pt x="185088" y="505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42" name="Google Shape;1342;p15"/>
          <p:cNvPicPr preferRelativeResize="0"/>
          <p:nvPr/>
        </p:nvPicPr>
        <p:blipFill rotWithShape="1">
          <a:blip r:embed="rId4">
            <a:alphaModFix/>
          </a:blip>
          <a:srcRect b="7154" l="32679" r="26950" t="19316"/>
          <a:stretch/>
        </p:blipFill>
        <p:spPr>
          <a:xfrm>
            <a:off x="5326564" y="1744228"/>
            <a:ext cx="1486047" cy="1522593"/>
          </a:xfrm>
          <a:prstGeom prst="rect">
            <a:avLst/>
          </a:prstGeom>
          <a:noFill/>
          <a:ln>
            <a:noFill/>
          </a:ln>
        </p:spPr>
      </p:pic>
      <p:sp>
        <p:nvSpPr>
          <p:cNvPr id="1343" name="Google Shape;1343;p15"/>
          <p:cNvSpPr/>
          <p:nvPr/>
        </p:nvSpPr>
        <p:spPr>
          <a:xfrm rot="-1193110">
            <a:off x="8184866" y="-33810"/>
            <a:ext cx="809310" cy="867591"/>
          </a:xfrm>
          <a:custGeom>
            <a:rect b="b" l="l" r="r" t="t"/>
            <a:pathLst>
              <a:path extrusionOk="0" h="1732910" w="1619268">
                <a:moveTo>
                  <a:pt x="1178516" y="869446"/>
                </a:moveTo>
                <a:cubicBezTo>
                  <a:pt x="1577616" y="420556"/>
                  <a:pt x="1666365" y="352757"/>
                  <a:pt x="1598636" y="220872"/>
                </a:cubicBezTo>
                <a:cubicBezTo>
                  <a:pt x="1550939" y="127992"/>
                  <a:pt x="1466238" y="55334"/>
                  <a:pt x="1368259" y="19858"/>
                </a:cubicBezTo>
                <a:cubicBezTo>
                  <a:pt x="1205317" y="-39130"/>
                  <a:pt x="1102538" y="109765"/>
                  <a:pt x="812359" y="439906"/>
                </a:cubicBezTo>
                <a:cubicBezTo>
                  <a:pt x="494470" y="61940"/>
                  <a:pt x="378659" y="-49545"/>
                  <a:pt x="233577" y="19026"/>
                </a:cubicBezTo>
                <a:cubicBezTo>
                  <a:pt x="149725" y="58658"/>
                  <a:pt x="71889" y="120835"/>
                  <a:pt x="27974" y="203821"/>
                </a:cubicBezTo>
                <a:cubicBezTo>
                  <a:pt x="-42979" y="337189"/>
                  <a:pt x="-3468" y="382657"/>
                  <a:pt x="437987" y="870472"/>
                </a:cubicBezTo>
                <a:cubicBezTo>
                  <a:pt x="222919" y="1121245"/>
                  <a:pt x="57218" y="1346478"/>
                  <a:pt x="41802" y="1372697"/>
                </a:cubicBezTo>
                <a:cubicBezTo>
                  <a:pt x="-48139" y="1525706"/>
                  <a:pt x="146304" y="1778285"/>
                  <a:pt x="316777" y="1725875"/>
                </a:cubicBezTo>
                <a:cubicBezTo>
                  <a:pt x="428848" y="1691417"/>
                  <a:pt x="674266" y="1420251"/>
                  <a:pt x="814296" y="1269804"/>
                </a:cubicBezTo>
                <a:cubicBezTo>
                  <a:pt x="847315" y="1303460"/>
                  <a:pt x="1247964" y="1713855"/>
                  <a:pt x="1306737" y="1728599"/>
                </a:cubicBezTo>
                <a:cubicBezTo>
                  <a:pt x="1438158" y="1761569"/>
                  <a:pt x="1668385" y="1552802"/>
                  <a:pt x="1581255" y="1366230"/>
                </a:cubicBezTo>
                <a:cubicBezTo>
                  <a:pt x="1552260" y="1304160"/>
                  <a:pt x="1548717" y="1303062"/>
                  <a:pt x="1178516" y="8694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1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45" name="Google Shape;1345;p15"/>
          <p:cNvPicPr preferRelativeResize="0"/>
          <p:nvPr/>
        </p:nvPicPr>
        <p:blipFill rotWithShape="1">
          <a:blip r:embed="rId5">
            <a:alphaModFix/>
          </a:blip>
          <a:srcRect b="0" l="36790" r="10965" t="556"/>
          <a:stretch/>
        </p:blipFill>
        <p:spPr>
          <a:xfrm>
            <a:off x="2446935" y="1744228"/>
            <a:ext cx="1422054" cy="1522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350;p16"/>
          <p:cNvGrpSpPr/>
          <p:nvPr/>
        </p:nvGrpSpPr>
        <p:grpSpPr>
          <a:xfrm rot="8963282">
            <a:off x="769837" y="3668230"/>
            <a:ext cx="607878" cy="1169223"/>
            <a:chOff x="1539626" y="7335921"/>
            <a:chExt cx="1215807" cy="2338543"/>
          </a:xfrm>
        </p:grpSpPr>
        <p:sp>
          <p:nvSpPr>
            <p:cNvPr id="1351" name="Google Shape;1351;p16"/>
            <p:cNvSpPr/>
            <p:nvPr/>
          </p:nvSpPr>
          <p:spPr>
            <a:xfrm>
              <a:off x="2351008" y="9146265"/>
              <a:ext cx="403515" cy="528199"/>
            </a:xfrm>
            <a:custGeom>
              <a:rect b="b" l="l" r="r" t="t"/>
              <a:pathLst>
                <a:path extrusionOk="0" h="528199" w="403515">
                  <a:moveTo>
                    <a:pt x="338977" y="74352"/>
                  </a:moveTo>
                  <a:cubicBezTo>
                    <a:pt x="332940" y="53224"/>
                    <a:pt x="361635" y="80539"/>
                    <a:pt x="336890" y="6297"/>
                  </a:cubicBezTo>
                  <a:cubicBezTo>
                    <a:pt x="336890" y="-17803"/>
                    <a:pt x="174040" y="34309"/>
                    <a:pt x="147170" y="44735"/>
                  </a:cubicBezTo>
                  <a:cubicBezTo>
                    <a:pt x="104984" y="58797"/>
                    <a:pt x="-19011" y="125753"/>
                    <a:pt x="2482" y="118588"/>
                  </a:cubicBezTo>
                  <a:cubicBezTo>
                    <a:pt x="20868" y="112065"/>
                    <a:pt x="22366" y="185211"/>
                    <a:pt x="61800" y="177195"/>
                  </a:cubicBezTo>
                  <a:cubicBezTo>
                    <a:pt x="80757" y="206480"/>
                    <a:pt x="276238" y="480184"/>
                    <a:pt x="305869" y="510802"/>
                  </a:cubicBezTo>
                  <a:cubicBezTo>
                    <a:pt x="312668" y="518571"/>
                    <a:pt x="318181" y="529334"/>
                    <a:pt x="333675" y="527452"/>
                  </a:cubicBezTo>
                  <a:cubicBezTo>
                    <a:pt x="353259" y="530588"/>
                    <a:pt x="377223" y="523728"/>
                    <a:pt x="393793" y="509155"/>
                  </a:cubicBezTo>
                  <a:cubicBezTo>
                    <a:pt x="421356" y="475247"/>
                    <a:pt x="386297" y="336437"/>
                    <a:pt x="338977" y="743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16"/>
            <p:cNvSpPr/>
            <p:nvPr/>
          </p:nvSpPr>
          <p:spPr>
            <a:xfrm>
              <a:off x="1548635" y="7370811"/>
              <a:ext cx="1154347" cy="1910115"/>
            </a:xfrm>
            <a:custGeom>
              <a:rect b="b" l="l" r="r" t="t"/>
              <a:pathLst>
                <a:path extrusionOk="0" h="1910115" w="1154347">
                  <a:moveTo>
                    <a:pt x="1154223" y="1755297"/>
                  </a:moveTo>
                  <a:cubicBezTo>
                    <a:pt x="1152810" y="1738721"/>
                    <a:pt x="1139792" y="1720990"/>
                    <a:pt x="1135468" y="1706596"/>
                  </a:cubicBezTo>
                  <a:cubicBezTo>
                    <a:pt x="1134972" y="1705398"/>
                    <a:pt x="1134480" y="1704205"/>
                    <a:pt x="1134059" y="1703007"/>
                  </a:cubicBezTo>
                  <a:cubicBezTo>
                    <a:pt x="1133072" y="1700545"/>
                    <a:pt x="1132089" y="1698014"/>
                    <a:pt x="1131106" y="1695552"/>
                  </a:cubicBezTo>
                  <a:cubicBezTo>
                    <a:pt x="1130119" y="1693091"/>
                    <a:pt x="1129136" y="1690629"/>
                    <a:pt x="1128153" y="1688168"/>
                  </a:cubicBezTo>
                  <a:cubicBezTo>
                    <a:pt x="1127306" y="1686128"/>
                    <a:pt x="1126534" y="1684158"/>
                    <a:pt x="1125692" y="1682117"/>
                  </a:cubicBezTo>
                  <a:cubicBezTo>
                    <a:pt x="1122458" y="1674312"/>
                    <a:pt x="1119080" y="1666501"/>
                    <a:pt x="1115631" y="1658766"/>
                  </a:cubicBezTo>
                  <a:cubicBezTo>
                    <a:pt x="1114578" y="1656305"/>
                    <a:pt x="1113520" y="1653843"/>
                    <a:pt x="1112397" y="1651452"/>
                  </a:cubicBezTo>
                  <a:cubicBezTo>
                    <a:pt x="1111344" y="1649061"/>
                    <a:pt x="1110217" y="1646599"/>
                    <a:pt x="1109093" y="1644208"/>
                  </a:cubicBezTo>
                  <a:cubicBezTo>
                    <a:pt x="1104943" y="1634994"/>
                    <a:pt x="1100651" y="1625780"/>
                    <a:pt x="1096290" y="1616706"/>
                  </a:cubicBezTo>
                  <a:cubicBezTo>
                    <a:pt x="1090169" y="1603903"/>
                    <a:pt x="1083913" y="1591244"/>
                    <a:pt x="1077581" y="1578582"/>
                  </a:cubicBezTo>
                  <a:cubicBezTo>
                    <a:pt x="1071741" y="1566976"/>
                    <a:pt x="1065906" y="1555371"/>
                    <a:pt x="1059995" y="1543765"/>
                  </a:cubicBezTo>
                  <a:cubicBezTo>
                    <a:pt x="913693" y="1210364"/>
                    <a:pt x="758181" y="881184"/>
                    <a:pt x="592744" y="556716"/>
                  </a:cubicBezTo>
                  <a:cubicBezTo>
                    <a:pt x="522756" y="419838"/>
                    <a:pt x="455655" y="281416"/>
                    <a:pt x="386229" y="144328"/>
                  </a:cubicBezTo>
                  <a:cubicBezTo>
                    <a:pt x="377932" y="123157"/>
                    <a:pt x="369350" y="102057"/>
                    <a:pt x="360206" y="81092"/>
                  </a:cubicBezTo>
                  <a:cubicBezTo>
                    <a:pt x="345648" y="40506"/>
                    <a:pt x="336153" y="18283"/>
                    <a:pt x="308646" y="9209"/>
                  </a:cubicBezTo>
                  <a:cubicBezTo>
                    <a:pt x="307874" y="8999"/>
                    <a:pt x="307168" y="8718"/>
                    <a:pt x="306396" y="8507"/>
                  </a:cubicBezTo>
                  <a:cubicBezTo>
                    <a:pt x="305408" y="8227"/>
                    <a:pt x="304285" y="7946"/>
                    <a:pt x="303162" y="7665"/>
                  </a:cubicBezTo>
                  <a:cubicBezTo>
                    <a:pt x="302245" y="5063"/>
                    <a:pt x="301262" y="2532"/>
                    <a:pt x="300209" y="0"/>
                  </a:cubicBezTo>
                  <a:cubicBezTo>
                    <a:pt x="293311" y="1338"/>
                    <a:pt x="286493" y="2812"/>
                    <a:pt x="279666" y="4502"/>
                  </a:cubicBezTo>
                  <a:cubicBezTo>
                    <a:pt x="276853" y="5204"/>
                    <a:pt x="273966" y="5981"/>
                    <a:pt x="271154" y="6753"/>
                  </a:cubicBezTo>
                  <a:cubicBezTo>
                    <a:pt x="271013" y="6753"/>
                    <a:pt x="270873" y="6823"/>
                    <a:pt x="270732" y="6823"/>
                  </a:cubicBezTo>
                  <a:cubicBezTo>
                    <a:pt x="266933" y="7806"/>
                    <a:pt x="263137" y="8933"/>
                    <a:pt x="259338" y="10056"/>
                  </a:cubicBezTo>
                  <a:cubicBezTo>
                    <a:pt x="255753" y="11109"/>
                    <a:pt x="252094" y="12237"/>
                    <a:pt x="248509" y="13430"/>
                  </a:cubicBezTo>
                  <a:cubicBezTo>
                    <a:pt x="246960" y="13922"/>
                    <a:pt x="245416" y="14413"/>
                    <a:pt x="243867" y="14979"/>
                  </a:cubicBezTo>
                  <a:cubicBezTo>
                    <a:pt x="187455" y="33758"/>
                    <a:pt x="133644" y="62388"/>
                    <a:pt x="81808" y="90873"/>
                  </a:cubicBezTo>
                  <a:cubicBezTo>
                    <a:pt x="78219" y="92773"/>
                    <a:pt x="70273" y="97555"/>
                    <a:pt x="60287" y="104027"/>
                  </a:cubicBezTo>
                  <a:cubicBezTo>
                    <a:pt x="54447" y="107827"/>
                    <a:pt x="47910" y="112188"/>
                    <a:pt x="41087" y="116901"/>
                  </a:cubicBezTo>
                  <a:cubicBezTo>
                    <a:pt x="40806" y="117111"/>
                    <a:pt x="40525" y="117322"/>
                    <a:pt x="40240" y="117532"/>
                  </a:cubicBezTo>
                  <a:cubicBezTo>
                    <a:pt x="36164" y="120345"/>
                    <a:pt x="31943" y="123372"/>
                    <a:pt x="27792" y="126395"/>
                  </a:cubicBezTo>
                  <a:cubicBezTo>
                    <a:pt x="25260" y="128295"/>
                    <a:pt x="22659" y="130195"/>
                    <a:pt x="20127" y="132091"/>
                  </a:cubicBezTo>
                  <a:cubicBezTo>
                    <a:pt x="15976" y="135254"/>
                    <a:pt x="11830" y="138422"/>
                    <a:pt x="7960" y="141585"/>
                  </a:cubicBezTo>
                  <a:cubicBezTo>
                    <a:pt x="6907" y="142428"/>
                    <a:pt x="5849" y="143275"/>
                    <a:pt x="4867" y="144117"/>
                  </a:cubicBezTo>
                  <a:cubicBezTo>
                    <a:pt x="5148" y="144749"/>
                    <a:pt x="5498" y="145385"/>
                    <a:pt x="5854" y="146017"/>
                  </a:cubicBezTo>
                  <a:cubicBezTo>
                    <a:pt x="4656" y="148478"/>
                    <a:pt x="3673" y="151080"/>
                    <a:pt x="2826" y="153612"/>
                  </a:cubicBezTo>
                  <a:cubicBezTo>
                    <a:pt x="2611" y="154314"/>
                    <a:pt x="2405" y="154950"/>
                    <a:pt x="2195" y="155512"/>
                  </a:cubicBezTo>
                  <a:cubicBezTo>
                    <a:pt x="2054" y="156214"/>
                    <a:pt x="1839" y="156850"/>
                    <a:pt x="1699" y="157482"/>
                  </a:cubicBezTo>
                  <a:cubicBezTo>
                    <a:pt x="1348" y="158816"/>
                    <a:pt x="1067" y="160084"/>
                    <a:pt x="852" y="161352"/>
                  </a:cubicBezTo>
                  <a:cubicBezTo>
                    <a:pt x="-1118" y="171764"/>
                    <a:pt x="150" y="182452"/>
                    <a:pt x="6551" y="192794"/>
                  </a:cubicBezTo>
                  <a:cubicBezTo>
                    <a:pt x="14638" y="210310"/>
                    <a:pt x="23571" y="227329"/>
                    <a:pt x="32364" y="244494"/>
                  </a:cubicBezTo>
                  <a:cubicBezTo>
                    <a:pt x="166921" y="526617"/>
                    <a:pt x="305553" y="806844"/>
                    <a:pt x="440040" y="1089037"/>
                  </a:cubicBezTo>
                  <a:cubicBezTo>
                    <a:pt x="449464" y="1111756"/>
                    <a:pt x="458608" y="1134616"/>
                    <a:pt x="467963" y="1157405"/>
                  </a:cubicBezTo>
                  <a:cubicBezTo>
                    <a:pt x="479498" y="1179914"/>
                    <a:pt x="490542" y="1203476"/>
                    <a:pt x="499756" y="1227178"/>
                  </a:cubicBezTo>
                  <a:cubicBezTo>
                    <a:pt x="545546" y="1325369"/>
                    <a:pt x="584798" y="1426374"/>
                    <a:pt x="629530" y="1525127"/>
                  </a:cubicBezTo>
                  <a:cubicBezTo>
                    <a:pt x="646479" y="1568665"/>
                    <a:pt x="665684" y="1611151"/>
                    <a:pt x="684183" y="1654054"/>
                  </a:cubicBezTo>
                  <a:cubicBezTo>
                    <a:pt x="695227" y="1680503"/>
                    <a:pt x="705849" y="1707087"/>
                    <a:pt x="716467" y="1733747"/>
                  </a:cubicBezTo>
                  <a:cubicBezTo>
                    <a:pt x="720899" y="1744791"/>
                    <a:pt x="725260" y="1755835"/>
                    <a:pt x="729692" y="1766879"/>
                  </a:cubicBezTo>
                  <a:cubicBezTo>
                    <a:pt x="734404" y="1778624"/>
                    <a:pt x="739121" y="1790300"/>
                    <a:pt x="743974" y="1802045"/>
                  </a:cubicBezTo>
                  <a:cubicBezTo>
                    <a:pt x="744606" y="1803524"/>
                    <a:pt x="745237" y="1805068"/>
                    <a:pt x="745874" y="1806617"/>
                  </a:cubicBezTo>
                  <a:cubicBezTo>
                    <a:pt x="746014" y="1806968"/>
                    <a:pt x="746154" y="1807390"/>
                    <a:pt x="746295" y="1807811"/>
                  </a:cubicBezTo>
                  <a:cubicBezTo>
                    <a:pt x="748120" y="1812172"/>
                    <a:pt x="749950" y="1816534"/>
                    <a:pt x="751779" y="1820965"/>
                  </a:cubicBezTo>
                  <a:cubicBezTo>
                    <a:pt x="753749" y="1825537"/>
                    <a:pt x="755649" y="1830179"/>
                    <a:pt x="757685" y="1834751"/>
                  </a:cubicBezTo>
                  <a:cubicBezTo>
                    <a:pt x="762954" y="1846581"/>
                    <a:pt x="768144" y="1858449"/>
                    <a:pt x="773787" y="1870105"/>
                  </a:cubicBezTo>
                  <a:cubicBezTo>
                    <a:pt x="778771" y="1880405"/>
                    <a:pt x="783371" y="1893180"/>
                    <a:pt x="790578" y="1902118"/>
                  </a:cubicBezTo>
                  <a:cubicBezTo>
                    <a:pt x="798084" y="1911426"/>
                    <a:pt x="806755" y="1912282"/>
                    <a:pt x="816194" y="1906381"/>
                  </a:cubicBezTo>
                  <a:cubicBezTo>
                    <a:pt x="872250" y="1871331"/>
                    <a:pt x="932383" y="1841363"/>
                    <a:pt x="995595" y="1821606"/>
                  </a:cubicBezTo>
                  <a:cubicBezTo>
                    <a:pt x="1022531" y="1812322"/>
                    <a:pt x="1050117" y="1805106"/>
                    <a:pt x="1077675" y="1797946"/>
                  </a:cubicBezTo>
                  <a:cubicBezTo>
                    <a:pt x="1091634" y="1794319"/>
                    <a:pt x="1105598" y="1790712"/>
                    <a:pt x="1119496" y="1786851"/>
                  </a:cubicBezTo>
                  <a:cubicBezTo>
                    <a:pt x="1131630" y="1783482"/>
                    <a:pt x="1145978" y="1782251"/>
                    <a:pt x="1151898" y="1769616"/>
                  </a:cubicBezTo>
                  <a:cubicBezTo>
                    <a:pt x="1154041" y="1765030"/>
                    <a:pt x="1154640" y="1760215"/>
                    <a:pt x="1154223" y="1755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16"/>
            <p:cNvSpPr/>
            <p:nvPr/>
          </p:nvSpPr>
          <p:spPr>
            <a:xfrm>
              <a:off x="1560352" y="7403320"/>
              <a:ext cx="352896" cy="217169"/>
            </a:xfrm>
            <a:custGeom>
              <a:rect b="b" l="l" r="r" t="t"/>
              <a:pathLst>
                <a:path extrusionOk="0" h="217169" w="352896">
                  <a:moveTo>
                    <a:pt x="348474" y="48607"/>
                  </a:moveTo>
                  <a:cubicBezTo>
                    <a:pt x="349986" y="52042"/>
                    <a:pt x="351469" y="55476"/>
                    <a:pt x="352897" y="58911"/>
                  </a:cubicBezTo>
                  <a:cubicBezTo>
                    <a:pt x="338362" y="63525"/>
                    <a:pt x="323883" y="68336"/>
                    <a:pt x="309456" y="73390"/>
                  </a:cubicBezTo>
                  <a:cubicBezTo>
                    <a:pt x="242140" y="96306"/>
                    <a:pt x="176584" y="124276"/>
                    <a:pt x="114626" y="159279"/>
                  </a:cubicBezTo>
                  <a:cubicBezTo>
                    <a:pt x="83306" y="177164"/>
                    <a:pt x="52584" y="196290"/>
                    <a:pt x="23131" y="217170"/>
                  </a:cubicBezTo>
                  <a:cubicBezTo>
                    <a:pt x="22308" y="215439"/>
                    <a:pt x="21484" y="213707"/>
                    <a:pt x="20660" y="211976"/>
                  </a:cubicBezTo>
                  <a:cubicBezTo>
                    <a:pt x="13711" y="198405"/>
                    <a:pt x="6650" y="184914"/>
                    <a:pt x="0" y="171202"/>
                  </a:cubicBezTo>
                  <a:cubicBezTo>
                    <a:pt x="49262" y="130977"/>
                    <a:pt x="104766" y="98889"/>
                    <a:pt x="161062" y="69515"/>
                  </a:cubicBezTo>
                  <a:cubicBezTo>
                    <a:pt x="214198" y="41545"/>
                    <a:pt x="269591" y="17778"/>
                    <a:pt x="327014" y="0"/>
                  </a:cubicBezTo>
                  <a:cubicBezTo>
                    <a:pt x="334899" y="11844"/>
                    <a:pt x="341024" y="27806"/>
                    <a:pt x="348474" y="48607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16"/>
            <p:cNvSpPr/>
            <p:nvPr/>
          </p:nvSpPr>
          <p:spPr>
            <a:xfrm>
              <a:off x="1597171" y="7490117"/>
              <a:ext cx="341604" cy="188456"/>
            </a:xfrm>
            <a:custGeom>
              <a:rect b="b" l="l" r="r" t="t"/>
              <a:pathLst>
                <a:path extrusionOk="0" h="188456" w="341604">
                  <a:moveTo>
                    <a:pt x="337674" y="25031"/>
                  </a:moveTo>
                  <a:cubicBezTo>
                    <a:pt x="338994" y="27614"/>
                    <a:pt x="340313" y="30225"/>
                    <a:pt x="341605" y="32809"/>
                  </a:cubicBezTo>
                  <a:cubicBezTo>
                    <a:pt x="337894" y="33660"/>
                    <a:pt x="334379" y="34540"/>
                    <a:pt x="331137" y="35527"/>
                  </a:cubicBezTo>
                  <a:cubicBezTo>
                    <a:pt x="293166" y="45776"/>
                    <a:pt x="256156" y="58935"/>
                    <a:pt x="220549" y="74681"/>
                  </a:cubicBezTo>
                  <a:cubicBezTo>
                    <a:pt x="148207" y="106498"/>
                    <a:pt x="80119" y="145596"/>
                    <a:pt x="14123" y="188456"/>
                  </a:cubicBezTo>
                  <a:cubicBezTo>
                    <a:pt x="9397" y="178648"/>
                    <a:pt x="4670" y="168811"/>
                    <a:pt x="0" y="158947"/>
                  </a:cubicBezTo>
                  <a:cubicBezTo>
                    <a:pt x="35799" y="135151"/>
                    <a:pt x="72838" y="113171"/>
                    <a:pt x="110040" y="91659"/>
                  </a:cubicBezTo>
                  <a:cubicBezTo>
                    <a:pt x="154964" y="65917"/>
                    <a:pt x="201807" y="43356"/>
                    <a:pt x="250166" y="24675"/>
                  </a:cubicBezTo>
                  <a:cubicBezTo>
                    <a:pt x="275496" y="15803"/>
                    <a:pt x="301379" y="6406"/>
                    <a:pt x="327702" y="0"/>
                  </a:cubicBezTo>
                  <a:cubicBezTo>
                    <a:pt x="331080" y="8325"/>
                    <a:pt x="334403" y="16678"/>
                    <a:pt x="337674" y="250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16"/>
            <p:cNvSpPr/>
            <p:nvPr/>
          </p:nvSpPr>
          <p:spPr>
            <a:xfrm>
              <a:off x="2292576" y="9014991"/>
              <a:ext cx="390099" cy="217881"/>
            </a:xfrm>
            <a:custGeom>
              <a:rect b="b" l="l" r="r" t="t"/>
              <a:pathLst>
                <a:path extrusionOk="0" h="217881" w="390099">
                  <a:moveTo>
                    <a:pt x="387189" y="51377"/>
                  </a:moveTo>
                  <a:cubicBezTo>
                    <a:pt x="388176" y="53848"/>
                    <a:pt x="389140" y="56351"/>
                    <a:pt x="390099" y="58822"/>
                  </a:cubicBezTo>
                  <a:cubicBezTo>
                    <a:pt x="384853" y="59866"/>
                    <a:pt x="379659" y="61050"/>
                    <a:pt x="374465" y="62341"/>
                  </a:cubicBezTo>
                  <a:cubicBezTo>
                    <a:pt x="350533" y="68935"/>
                    <a:pt x="326850" y="76492"/>
                    <a:pt x="303359" y="84597"/>
                  </a:cubicBezTo>
                  <a:cubicBezTo>
                    <a:pt x="234672" y="108557"/>
                    <a:pt x="168727" y="137294"/>
                    <a:pt x="106081" y="170870"/>
                  </a:cubicBezTo>
                  <a:cubicBezTo>
                    <a:pt x="78551" y="185213"/>
                    <a:pt x="52121" y="201727"/>
                    <a:pt x="25607" y="217881"/>
                  </a:cubicBezTo>
                  <a:cubicBezTo>
                    <a:pt x="21568" y="208812"/>
                    <a:pt x="17609" y="199720"/>
                    <a:pt x="13711" y="190599"/>
                  </a:cubicBezTo>
                  <a:cubicBezTo>
                    <a:pt x="11732" y="185985"/>
                    <a:pt x="9780" y="181395"/>
                    <a:pt x="7857" y="176780"/>
                  </a:cubicBezTo>
                  <a:cubicBezTo>
                    <a:pt x="6402" y="173318"/>
                    <a:pt x="4970" y="169883"/>
                    <a:pt x="3542" y="166448"/>
                  </a:cubicBezTo>
                  <a:cubicBezTo>
                    <a:pt x="3159" y="165484"/>
                    <a:pt x="2747" y="164553"/>
                    <a:pt x="2363" y="163617"/>
                  </a:cubicBezTo>
                  <a:cubicBezTo>
                    <a:pt x="2227" y="163205"/>
                    <a:pt x="2059" y="162821"/>
                    <a:pt x="1895" y="162437"/>
                  </a:cubicBezTo>
                  <a:cubicBezTo>
                    <a:pt x="1264" y="160898"/>
                    <a:pt x="632" y="159358"/>
                    <a:pt x="0" y="157847"/>
                  </a:cubicBezTo>
                  <a:cubicBezTo>
                    <a:pt x="45415" y="125562"/>
                    <a:pt x="107621" y="95393"/>
                    <a:pt x="124051" y="86933"/>
                  </a:cubicBezTo>
                  <a:cubicBezTo>
                    <a:pt x="194830" y="55224"/>
                    <a:pt x="267227" y="25691"/>
                    <a:pt x="341988" y="4890"/>
                  </a:cubicBezTo>
                  <a:cubicBezTo>
                    <a:pt x="348938" y="3683"/>
                    <a:pt x="356851" y="1788"/>
                    <a:pt x="365176" y="0"/>
                  </a:cubicBezTo>
                  <a:cubicBezTo>
                    <a:pt x="366304" y="2419"/>
                    <a:pt x="367403" y="4862"/>
                    <a:pt x="368475" y="7281"/>
                  </a:cubicBezTo>
                  <a:cubicBezTo>
                    <a:pt x="369575" y="9701"/>
                    <a:pt x="370646" y="12144"/>
                    <a:pt x="371718" y="14563"/>
                  </a:cubicBezTo>
                  <a:cubicBezTo>
                    <a:pt x="373201" y="17913"/>
                    <a:pt x="374657" y="21269"/>
                    <a:pt x="376112" y="24619"/>
                  </a:cubicBezTo>
                  <a:cubicBezTo>
                    <a:pt x="376772" y="26159"/>
                    <a:pt x="377432" y="27670"/>
                    <a:pt x="378063" y="29210"/>
                  </a:cubicBezTo>
                  <a:cubicBezTo>
                    <a:pt x="379299" y="32121"/>
                    <a:pt x="380534" y="35036"/>
                    <a:pt x="381718" y="37947"/>
                  </a:cubicBezTo>
                  <a:cubicBezTo>
                    <a:pt x="382570" y="39954"/>
                    <a:pt x="383393" y="41957"/>
                    <a:pt x="384189" y="43965"/>
                  </a:cubicBezTo>
                  <a:cubicBezTo>
                    <a:pt x="385209" y="46431"/>
                    <a:pt x="386201" y="48906"/>
                    <a:pt x="387189" y="513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16"/>
            <p:cNvSpPr/>
            <p:nvPr/>
          </p:nvSpPr>
          <p:spPr>
            <a:xfrm>
              <a:off x="2265074" y="8949402"/>
              <a:ext cx="379827" cy="188264"/>
            </a:xfrm>
            <a:custGeom>
              <a:rect b="b" l="l" r="r" t="t"/>
              <a:pathLst>
                <a:path extrusionOk="0" h="188264" w="379827">
                  <a:moveTo>
                    <a:pt x="361142" y="0"/>
                  </a:moveTo>
                  <a:cubicBezTo>
                    <a:pt x="367459" y="12640"/>
                    <a:pt x="373725" y="25331"/>
                    <a:pt x="379828" y="38082"/>
                  </a:cubicBezTo>
                  <a:cubicBezTo>
                    <a:pt x="363697" y="41957"/>
                    <a:pt x="347679" y="45472"/>
                    <a:pt x="331553" y="50062"/>
                  </a:cubicBezTo>
                  <a:cubicBezTo>
                    <a:pt x="331829" y="50006"/>
                    <a:pt x="332101" y="49926"/>
                    <a:pt x="332377" y="49870"/>
                  </a:cubicBezTo>
                  <a:cubicBezTo>
                    <a:pt x="238710" y="75917"/>
                    <a:pt x="148043" y="113559"/>
                    <a:pt x="62510" y="159499"/>
                  </a:cubicBezTo>
                  <a:cubicBezTo>
                    <a:pt x="45832" y="168619"/>
                    <a:pt x="29346" y="178156"/>
                    <a:pt x="13271" y="188264"/>
                  </a:cubicBezTo>
                  <a:cubicBezTo>
                    <a:pt x="8821" y="177249"/>
                    <a:pt x="4422" y="166172"/>
                    <a:pt x="0" y="155128"/>
                  </a:cubicBezTo>
                  <a:cubicBezTo>
                    <a:pt x="1511" y="154000"/>
                    <a:pt x="3023" y="152929"/>
                    <a:pt x="4534" y="151857"/>
                  </a:cubicBezTo>
                  <a:cubicBezTo>
                    <a:pt x="103007" y="86797"/>
                    <a:pt x="213571" y="40469"/>
                    <a:pt x="326934" y="8489"/>
                  </a:cubicBezTo>
                  <a:cubicBezTo>
                    <a:pt x="334515" y="6954"/>
                    <a:pt x="347290" y="3135"/>
                    <a:pt x="36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16"/>
            <p:cNvSpPr/>
            <p:nvPr/>
          </p:nvSpPr>
          <p:spPr>
            <a:xfrm>
              <a:off x="2468404" y="9205782"/>
              <a:ext cx="287029" cy="415209"/>
            </a:xfrm>
            <a:custGeom>
              <a:rect b="b" l="l" r="r" t="t"/>
              <a:pathLst>
                <a:path extrusionOk="0" h="415209" w="287029">
                  <a:moveTo>
                    <a:pt x="286065" y="401279"/>
                  </a:moveTo>
                  <a:cubicBezTo>
                    <a:pt x="286612" y="405921"/>
                    <a:pt x="287001" y="410591"/>
                    <a:pt x="287029" y="415210"/>
                  </a:cubicBezTo>
                  <a:cubicBezTo>
                    <a:pt x="271614" y="354651"/>
                    <a:pt x="257108" y="293742"/>
                    <a:pt x="241225" y="233319"/>
                  </a:cubicBezTo>
                  <a:cubicBezTo>
                    <a:pt x="223887" y="169822"/>
                    <a:pt x="200068" y="108445"/>
                    <a:pt x="178168" y="46651"/>
                  </a:cubicBezTo>
                  <a:cubicBezTo>
                    <a:pt x="176160" y="46978"/>
                    <a:pt x="174186" y="47339"/>
                    <a:pt x="172178" y="47694"/>
                  </a:cubicBezTo>
                  <a:cubicBezTo>
                    <a:pt x="120361" y="56927"/>
                    <a:pt x="69115" y="69482"/>
                    <a:pt x="18866" y="84761"/>
                  </a:cubicBezTo>
                  <a:cubicBezTo>
                    <a:pt x="14963" y="86109"/>
                    <a:pt x="10513" y="86628"/>
                    <a:pt x="7022" y="88856"/>
                  </a:cubicBezTo>
                  <a:cubicBezTo>
                    <a:pt x="4658" y="90503"/>
                    <a:pt x="1252" y="89431"/>
                    <a:pt x="236" y="86656"/>
                  </a:cubicBezTo>
                  <a:cubicBezTo>
                    <a:pt x="-288" y="84841"/>
                    <a:pt x="101" y="83442"/>
                    <a:pt x="1004" y="82314"/>
                  </a:cubicBezTo>
                  <a:cubicBezTo>
                    <a:pt x="6058" y="72314"/>
                    <a:pt x="50406" y="55196"/>
                    <a:pt x="56915" y="51405"/>
                  </a:cubicBezTo>
                  <a:cubicBezTo>
                    <a:pt x="111924" y="28573"/>
                    <a:pt x="169291" y="10468"/>
                    <a:pt x="227977" y="0"/>
                  </a:cubicBezTo>
                  <a:cubicBezTo>
                    <a:pt x="227673" y="468"/>
                    <a:pt x="227346" y="936"/>
                    <a:pt x="226962" y="1376"/>
                  </a:cubicBezTo>
                  <a:cubicBezTo>
                    <a:pt x="226658" y="1788"/>
                    <a:pt x="226302" y="2171"/>
                    <a:pt x="225946" y="2532"/>
                  </a:cubicBezTo>
                  <a:cubicBezTo>
                    <a:pt x="225563" y="2915"/>
                    <a:pt x="225151" y="3299"/>
                    <a:pt x="224711" y="3659"/>
                  </a:cubicBezTo>
                  <a:cubicBezTo>
                    <a:pt x="224299" y="4015"/>
                    <a:pt x="223831" y="4375"/>
                    <a:pt x="223335" y="4703"/>
                  </a:cubicBezTo>
                  <a:cubicBezTo>
                    <a:pt x="222207" y="5335"/>
                    <a:pt x="221056" y="5938"/>
                    <a:pt x="219900" y="6542"/>
                  </a:cubicBezTo>
                  <a:cubicBezTo>
                    <a:pt x="220368" y="9401"/>
                    <a:pt x="220864" y="12008"/>
                    <a:pt x="221412" y="14235"/>
                  </a:cubicBezTo>
                  <a:cubicBezTo>
                    <a:pt x="221468" y="14427"/>
                    <a:pt x="221520" y="14647"/>
                    <a:pt x="221576" y="14839"/>
                  </a:cubicBezTo>
                  <a:cubicBezTo>
                    <a:pt x="222292" y="18793"/>
                    <a:pt x="223003" y="22752"/>
                    <a:pt x="223719" y="26706"/>
                  </a:cubicBezTo>
                  <a:cubicBezTo>
                    <a:pt x="224463" y="30801"/>
                    <a:pt x="225202" y="34924"/>
                    <a:pt x="225918" y="39014"/>
                  </a:cubicBezTo>
                  <a:cubicBezTo>
                    <a:pt x="228282" y="52449"/>
                    <a:pt x="230589" y="65884"/>
                    <a:pt x="232844" y="79319"/>
                  </a:cubicBezTo>
                  <a:cubicBezTo>
                    <a:pt x="232844" y="79375"/>
                    <a:pt x="232872" y="79426"/>
                    <a:pt x="232872" y="79483"/>
                  </a:cubicBezTo>
                  <a:cubicBezTo>
                    <a:pt x="233200" y="80966"/>
                    <a:pt x="233532" y="82365"/>
                    <a:pt x="233972" y="83657"/>
                  </a:cubicBezTo>
                  <a:cubicBezTo>
                    <a:pt x="236831" y="96680"/>
                    <a:pt x="239466" y="109731"/>
                    <a:pt x="241969" y="122839"/>
                  </a:cubicBezTo>
                  <a:cubicBezTo>
                    <a:pt x="241997" y="122923"/>
                    <a:pt x="241997" y="123003"/>
                    <a:pt x="242025" y="123087"/>
                  </a:cubicBezTo>
                  <a:cubicBezTo>
                    <a:pt x="246396" y="143775"/>
                    <a:pt x="250266" y="164520"/>
                    <a:pt x="253402" y="185400"/>
                  </a:cubicBezTo>
                  <a:cubicBezTo>
                    <a:pt x="253402" y="185484"/>
                    <a:pt x="253430" y="185564"/>
                    <a:pt x="253430" y="185648"/>
                  </a:cubicBezTo>
                  <a:cubicBezTo>
                    <a:pt x="257384" y="207984"/>
                    <a:pt x="261371" y="230352"/>
                    <a:pt x="265737" y="252608"/>
                  </a:cubicBezTo>
                  <a:cubicBezTo>
                    <a:pt x="269995" y="273325"/>
                    <a:pt x="272962" y="294205"/>
                    <a:pt x="275077" y="315198"/>
                  </a:cubicBezTo>
                  <a:cubicBezTo>
                    <a:pt x="275433" y="318576"/>
                    <a:pt x="275765" y="321983"/>
                    <a:pt x="276041" y="325362"/>
                  </a:cubicBezTo>
                  <a:cubicBezTo>
                    <a:pt x="276149" y="326490"/>
                    <a:pt x="276261" y="327613"/>
                    <a:pt x="276346" y="328741"/>
                  </a:cubicBezTo>
                  <a:cubicBezTo>
                    <a:pt x="276622" y="331899"/>
                    <a:pt x="276870" y="335086"/>
                    <a:pt x="277113" y="338245"/>
                  </a:cubicBezTo>
                  <a:cubicBezTo>
                    <a:pt x="277141" y="338301"/>
                    <a:pt x="277141" y="338380"/>
                    <a:pt x="277141" y="338437"/>
                  </a:cubicBezTo>
                  <a:cubicBezTo>
                    <a:pt x="279696" y="351816"/>
                    <a:pt x="280932" y="365335"/>
                    <a:pt x="282635" y="378882"/>
                  </a:cubicBezTo>
                  <a:cubicBezTo>
                    <a:pt x="283019" y="381381"/>
                    <a:pt x="283459" y="383936"/>
                    <a:pt x="283870" y="386519"/>
                  </a:cubicBezTo>
                  <a:cubicBezTo>
                    <a:pt x="284034" y="387427"/>
                    <a:pt x="284174" y="388358"/>
                    <a:pt x="284338" y="389266"/>
                  </a:cubicBezTo>
                  <a:cubicBezTo>
                    <a:pt x="284750" y="391821"/>
                    <a:pt x="285162" y="394432"/>
                    <a:pt x="285518" y="397044"/>
                  </a:cubicBezTo>
                  <a:cubicBezTo>
                    <a:pt x="285709" y="398448"/>
                    <a:pt x="285901" y="399851"/>
                    <a:pt x="286065" y="4012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16"/>
            <p:cNvSpPr/>
            <p:nvPr/>
          </p:nvSpPr>
          <p:spPr>
            <a:xfrm>
              <a:off x="1855963" y="7789258"/>
              <a:ext cx="563983" cy="1084151"/>
            </a:xfrm>
            <a:custGeom>
              <a:rect b="b" l="l" r="r" t="t"/>
              <a:pathLst>
                <a:path extrusionOk="0" h="1084151" w="563983">
                  <a:moveTo>
                    <a:pt x="559681" y="1000608"/>
                  </a:moveTo>
                  <a:cubicBezTo>
                    <a:pt x="565615" y="1025420"/>
                    <a:pt x="571469" y="1089820"/>
                    <a:pt x="532755" y="1083751"/>
                  </a:cubicBezTo>
                  <a:cubicBezTo>
                    <a:pt x="353148" y="1018190"/>
                    <a:pt x="-118339" y="25885"/>
                    <a:pt x="27617" y="138"/>
                  </a:cubicBezTo>
                  <a:cubicBezTo>
                    <a:pt x="164144" y="-12427"/>
                    <a:pt x="521631" y="839500"/>
                    <a:pt x="559681" y="10006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16"/>
            <p:cNvSpPr/>
            <p:nvPr/>
          </p:nvSpPr>
          <p:spPr>
            <a:xfrm>
              <a:off x="1539626" y="7335921"/>
              <a:ext cx="312171" cy="180912"/>
            </a:xfrm>
            <a:custGeom>
              <a:rect b="b" l="l" r="r" t="t"/>
              <a:pathLst>
                <a:path extrusionOk="0" h="180912" w="312171">
                  <a:moveTo>
                    <a:pt x="312171" y="42556"/>
                  </a:moveTo>
                  <a:cubicBezTo>
                    <a:pt x="312171" y="42556"/>
                    <a:pt x="156018" y="79272"/>
                    <a:pt x="14854" y="180913"/>
                  </a:cubicBezTo>
                  <a:cubicBezTo>
                    <a:pt x="14498" y="180281"/>
                    <a:pt x="14152" y="179644"/>
                    <a:pt x="13866" y="179013"/>
                  </a:cubicBezTo>
                  <a:cubicBezTo>
                    <a:pt x="10001" y="171067"/>
                    <a:pt x="7395" y="162063"/>
                    <a:pt x="3384" y="154674"/>
                  </a:cubicBezTo>
                  <a:cubicBezTo>
                    <a:pt x="-7800" y="131814"/>
                    <a:pt x="11054" y="109376"/>
                    <a:pt x="26244" y="93690"/>
                  </a:cubicBezTo>
                  <a:cubicBezTo>
                    <a:pt x="83639" y="35944"/>
                    <a:pt x="164460" y="421"/>
                    <a:pt x="246123" y="0"/>
                  </a:cubicBezTo>
                  <a:cubicBezTo>
                    <a:pt x="265815" y="702"/>
                    <a:pt x="290790" y="-2742"/>
                    <a:pt x="300987" y="18428"/>
                  </a:cubicBezTo>
                  <a:cubicBezTo>
                    <a:pt x="304220" y="23702"/>
                    <a:pt x="306897" y="29191"/>
                    <a:pt x="309218" y="34886"/>
                  </a:cubicBezTo>
                  <a:cubicBezTo>
                    <a:pt x="310271" y="37418"/>
                    <a:pt x="311254" y="39950"/>
                    <a:pt x="312171" y="425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0" name="Google Shape;1360;p16"/>
          <p:cNvGrpSpPr/>
          <p:nvPr/>
        </p:nvGrpSpPr>
        <p:grpSpPr>
          <a:xfrm rot="-5400000">
            <a:off x="1742185" y="245724"/>
            <a:ext cx="3221404" cy="4652052"/>
            <a:chOff x="3484371" y="491448"/>
            <a:chExt cx="6442807" cy="9304103"/>
          </a:xfrm>
        </p:grpSpPr>
        <p:sp>
          <p:nvSpPr>
            <p:cNvPr id="1361" name="Google Shape;1361;p16"/>
            <p:cNvSpPr/>
            <p:nvPr/>
          </p:nvSpPr>
          <p:spPr>
            <a:xfrm>
              <a:off x="3484371" y="491448"/>
              <a:ext cx="6442807" cy="9304103"/>
            </a:xfrm>
            <a:custGeom>
              <a:rect b="b" l="l" r="r" t="t"/>
              <a:pathLst>
                <a:path extrusionOk="0" h="9304103" w="6442807">
                  <a:moveTo>
                    <a:pt x="1891130" y="9260837"/>
                  </a:moveTo>
                  <a:cubicBezTo>
                    <a:pt x="1845044" y="9260837"/>
                    <a:pt x="1801567" y="9255348"/>
                    <a:pt x="1752334" y="9240554"/>
                  </a:cubicBezTo>
                  <a:cubicBezTo>
                    <a:pt x="1667094" y="9212940"/>
                    <a:pt x="1477445" y="8909923"/>
                    <a:pt x="1401183" y="8681098"/>
                  </a:cubicBezTo>
                  <a:cubicBezTo>
                    <a:pt x="1295656" y="8361689"/>
                    <a:pt x="1354092" y="8259381"/>
                    <a:pt x="1290515" y="8246300"/>
                  </a:cubicBezTo>
                  <a:cubicBezTo>
                    <a:pt x="742356" y="8134223"/>
                    <a:pt x="275433" y="7734072"/>
                    <a:pt x="17643" y="7249887"/>
                  </a:cubicBezTo>
                  <a:cubicBezTo>
                    <a:pt x="-6144" y="7249887"/>
                    <a:pt x="1009" y="7140470"/>
                    <a:pt x="1009" y="151753"/>
                  </a:cubicBezTo>
                  <a:cubicBezTo>
                    <a:pt x="342567" y="108991"/>
                    <a:pt x="683511" y="75869"/>
                    <a:pt x="1026988" y="75794"/>
                  </a:cubicBezTo>
                  <a:cubicBezTo>
                    <a:pt x="3595178" y="75199"/>
                    <a:pt x="4905416" y="-34031"/>
                    <a:pt x="6263529" y="10796"/>
                  </a:cubicBezTo>
                  <a:cubicBezTo>
                    <a:pt x="6331203" y="13438"/>
                    <a:pt x="6449788" y="6533378"/>
                    <a:pt x="6442486" y="9254194"/>
                  </a:cubicBezTo>
                  <a:cubicBezTo>
                    <a:pt x="6442486" y="9362475"/>
                    <a:pt x="5361945" y="9260837"/>
                    <a:pt x="1891130" y="92608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2" name="Google Shape;1362;p16"/>
            <p:cNvGrpSpPr/>
            <p:nvPr/>
          </p:nvGrpSpPr>
          <p:grpSpPr>
            <a:xfrm>
              <a:off x="3958139" y="1150109"/>
              <a:ext cx="5308170" cy="7862623"/>
              <a:chOff x="3958139" y="1150109"/>
              <a:chExt cx="5308170" cy="7862623"/>
            </a:xfrm>
          </p:grpSpPr>
          <p:grpSp>
            <p:nvGrpSpPr>
              <p:cNvPr id="1363" name="Google Shape;1363;p16"/>
              <p:cNvGrpSpPr/>
              <p:nvPr/>
            </p:nvGrpSpPr>
            <p:grpSpPr>
              <a:xfrm>
                <a:off x="3958202" y="1150109"/>
                <a:ext cx="5308102" cy="106875"/>
                <a:chOff x="3958202" y="1150109"/>
                <a:chExt cx="5308102" cy="106875"/>
              </a:xfrm>
            </p:grpSpPr>
            <p:grpSp>
              <p:nvGrpSpPr>
                <p:cNvPr id="1364" name="Google Shape;1364;p16"/>
                <p:cNvGrpSpPr/>
                <p:nvPr/>
              </p:nvGrpSpPr>
              <p:grpSpPr>
                <a:xfrm>
                  <a:off x="3958202" y="1150109"/>
                  <a:ext cx="95089" cy="106827"/>
                  <a:chOff x="3958202" y="1150109"/>
                  <a:chExt cx="95089" cy="106827"/>
                </a:xfrm>
              </p:grpSpPr>
              <p:sp>
                <p:nvSpPr>
                  <p:cNvPr id="1365" name="Google Shape;1365;p16"/>
                  <p:cNvSpPr/>
                  <p:nvPr/>
                </p:nvSpPr>
                <p:spPr>
                  <a:xfrm>
                    <a:off x="4019644" y="1152655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6" name="Google Shape;1366;p16"/>
                  <p:cNvSpPr/>
                  <p:nvPr/>
                </p:nvSpPr>
                <p:spPr>
                  <a:xfrm>
                    <a:off x="3958202" y="1150109"/>
                    <a:ext cx="95089" cy="106827"/>
                  </a:xfrm>
                  <a:custGeom>
                    <a:rect b="b" l="l" r="r" t="t"/>
                    <a:pathLst>
                      <a:path extrusionOk="0" h="106827" w="95089">
                        <a:moveTo>
                          <a:pt x="94914" y="52639"/>
                        </a:moveTo>
                        <a:cubicBezTo>
                          <a:pt x="90779" y="3532"/>
                          <a:pt x="45793" y="-4562"/>
                          <a:pt x="65669" y="4965"/>
                        </a:cubicBezTo>
                        <a:cubicBezTo>
                          <a:pt x="50804" y="-2534"/>
                          <a:pt x="36330" y="-1343"/>
                          <a:pt x="23309" y="7217"/>
                        </a:cubicBezTo>
                        <a:cubicBezTo>
                          <a:pt x="-27358" y="41177"/>
                          <a:pt x="13548" y="124783"/>
                          <a:pt x="60807" y="103365"/>
                        </a:cubicBezTo>
                        <a:cubicBezTo>
                          <a:pt x="101490" y="84664"/>
                          <a:pt x="94393" y="46015"/>
                          <a:pt x="94914" y="52639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7" name="Google Shape;1367;p16"/>
                <p:cNvGrpSpPr/>
                <p:nvPr/>
              </p:nvGrpSpPr>
              <p:grpSpPr>
                <a:xfrm>
                  <a:off x="4609874" y="1150141"/>
                  <a:ext cx="95059" cy="106843"/>
                  <a:chOff x="4609874" y="1150141"/>
                  <a:chExt cx="95059" cy="106843"/>
                </a:xfrm>
              </p:grpSpPr>
              <p:sp>
                <p:nvSpPr>
                  <p:cNvPr id="1368" name="Google Shape;1368;p16"/>
                  <p:cNvSpPr/>
                  <p:nvPr/>
                </p:nvSpPr>
                <p:spPr>
                  <a:xfrm>
                    <a:off x="4671269" y="1152655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9" name="Google Shape;1369;p16"/>
                  <p:cNvSpPr/>
                  <p:nvPr/>
                </p:nvSpPr>
                <p:spPr>
                  <a:xfrm>
                    <a:off x="4609874" y="1150141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0" name="Google Shape;1370;p16"/>
                <p:cNvGrpSpPr/>
                <p:nvPr/>
              </p:nvGrpSpPr>
              <p:grpSpPr>
                <a:xfrm>
                  <a:off x="5261510" y="1150141"/>
                  <a:ext cx="95059" cy="106843"/>
                  <a:chOff x="5261510" y="1150141"/>
                  <a:chExt cx="95059" cy="106843"/>
                </a:xfrm>
              </p:grpSpPr>
              <p:sp>
                <p:nvSpPr>
                  <p:cNvPr id="1371" name="Google Shape;1371;p16"/>
                  <p:cNvSpPr/>
                  <p:nvPr/>
                </p:nvSpPr>
                <p:spPr>
                  <a:xfrm>
                    <a:off x="5322897" y="1152655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2" name="Google Shape;1372;p16"/>
                  <p:cNvSpPr/>
                  <p:nvPr/>
                </p:nvSpPr>
                <p:spPr>
                  <a:xfrm>
                    <a:off x="5261510" y="1150141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3" name="Google Shape;1373;p16"/>
                <p:cNvGrpSpPr/>
                <p:nvPr/>
              </p:nvGrpSpPr>
              <p:grpSpPr>
                <a:xfrm>
                  <a:off x="5913128" y="1150141"/>
                  <a:ext cx="95059" cy="106843"/>
                  <a:chOff x="5913128" y="1150141"/>
                  <a:chExt cx="95059" cy="106843"/>
                </a:xfrm>
              </p:grpSpPr>
              <p:sp>
                <p:nvSpPr>
                  <p:cNvPr id="1374" name="Google Shape;1374;p16"/>
                  <p:cNvSpPr/>
                  <p:nvPr/>
                </p:nvSpPr>
                <p:spPr>
                  <a:xfrm>
                    <a:off x="5974523" y="1152655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5" name="Google Shape;1375;p16"/>
                  <p:cNvSpPr/>
                  <p:nvPr/>
                </p:nvSpPr>
                <p:spPr>
                  <a:xfrm>
                    <a:off x="5913128" y="1150141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6" name="Google Shape;1376;p16"/>
                <p:cNvGrpSpPr/>
                <p:nvPr/>
              </p:nvGrpSpPr>
              <p:grpSpPr>
                <a:xfrm>
                  <a:off x="6564764" y="1150141"/>
                  <a:ext cx="95059" cy="106843"/>
                  <a:chOff x="6564764" y="1150141"/>
                  <a:chExt cx="95059" cy="106843"/>
                </a:xfrm>
              </p:grpSpPr>
              <p:sp>
                <p:nvSpPr>
                  <p:cNvPr id="1377" name="Google Shape;1377;p16"/>
                  <p:cNvSpPr/>
                  <p:nvPr/>
                </p:nvSpPr>
                <p:spPr>
                  <a:xfrm>
                    <a:off x="6626145" y="1152655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8" name="Google Shape;1378;p16"/>
                  <p:cNvSpPr/>
                  <p:nvPr/>
                </p:nvSpPr>
                <p:spPr>
                  <a:xfrm>
                    <a:off x="6564764" y="1150141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1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9" name="Google Shape;1379;p16"/>
                <p:cNvGrpSpPr/>
                <p:nvPr/>
              </p:nvGrpSpPr>
              <p:grpSpPr>
                <a:xfrm>
                  <a:off x="7216381" y="1150141"/>
                  <a:ext cx="95059" cy="106843"/>
                  <a:chOff x="7216381" y="1150141"/>
                  <a:chExt cx="95059" cy="106843"/>
                </a:xfrm>
              </p:grpSpPr>
              <p:sp>
                <p:nvSpPr>
                  <p:cNvPr id="1380" name="Google Shape;1380;p16"/>
                  <p:cNvSpPr/>
                  <p:nvPr/>
                </p:nvSpPr>
                <p:spPr>
                  <a:xfrm>
                    <a:off x="7277776" y="1152655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1" name="Google Shape;1381;p16"/>
                  <p:cNvSpPr/>
                  <p:nvPr/>
                </p:nvSpPr>
                <p:spPr>
                  <a:xfrm>
                    <a:off x="7216381" y="1150141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2" name="Google Shape;1382;p16"/>
                <p:cNvGrpSpPr/>
                <p:nvPr/>
              </p:nvGrpSpPr>
              <p:grpSpPr>
                <a:xfrm>
                  <a:off x="7868017" y="1150141"/>
                  <a:ext cx="95059" cy="106843"/>
                  <a:chOff x="7868017" y="1150141"/>
                  <a:chExt cx="95059" cy="106843"/>
                </a:xfrm>
              </p:grpSpPr>
              <p:sp>
                <p:nvSpPr>
                  <p:cNvPr id="1383" name="Google Shape;1383;p16"/>
                  <p:cNvSpPr/>
                  <p:nvPr/>
                </p:nvSpPr>
                <p:spPr>
                  <a:xfrm>
                    <a:off x="7929398" y="1152655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4" name="Google Shape;1384;p16"/>
                  <p:cNvSpPr/>
                  <p:nvPr/>
                </p:nvSpPr>
                <p:spPr>
                  <a:xfrm>
                    <a:off x="7868017" y="1150141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1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5" name="Google Shape;1385;p16"/>
                <p:cNvGrpSpPr/>
                <p:nvPr/>
              </p:nvGrpSpPr>
              <p:grpSpPr>
                <a:xfrm>
                  <a:off x="8519635" y="1150141"/>
                  <a:ext cx="95059" cy="106843"/>
                  <a:chOff x="8519635" y="1150141"/>
                  <a:chExt cx="95059" cy="106843"/>
                </a:xfrm>
              </p:grpSpPr>
              <p:sp>
                <p:nvSpPr>
                  <p:cNvPr id="1386" name="Google Shape;1386;p16"/>
                  <p:cNvSpPr/>
                  <p:nvPr/>
                </p:nvSpPr>
                <p:spPr>
                  <a:xfrm>
                    <a:off x="8581029" y="1152655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7" name="Google Shape;1387;p16"/>
                  <p:cNvSpPr/>
                  <p:nvPr/>
                </p:nvSpPr>
                <p:spPr>
                  <a:xfrm>
                    <a:off x="8519635" y="1150141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8" name="Google Shape;1388;p16"/>
                <p:cNvGrpSpPr/>
                <p:nvPr/>
              </p:nvGrpSpPr>
              <p:grpSpPr>
                <a:xfrm>
                  <a:off x="9171215" y="1150109"/>
                  <a:ext cx="95089" cy="106827"/>
                  <a:chOff x="9171215" y="1150109"/>
                  <a:chExt cx="95089" cy="106827"/>
                </a:xfrm>
              </p:grpSpPr>
              <p:sp>
                <p:nvSpPr>
                  <p:cNvPr id="1389" name="Google Shape;1389;p16"/>
                  <p:cNvSpPr/>
                  <p:nvPr/>
                </p:nvSpPr>
                <p:spPr>
                  <a:xfrm>
                    <a:off x="9232651" y="1152655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1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0" name="Google Shape;1390;p16"/>
                  <p:cNvSpPr/>
                  <p:nvPr/>
                </p:nvSpPr>
                <p:spPr>
                  <a:xfrm>
                    <a:off x="9171215" y="1150109"/>
                    <a:ext cx="95089" cy="106827"/>
                  </a:xfrm>
                  <a:custGeom>
                    <a:rect b="b" l="l" r="r" t="t"/>
                    <a:pathLst>
                      <a:path extrusionOk="0" h="106827" w="95089">
                        <a:moveTo>
                          <a:pt x="94914" y="52639"/>
                        </a:moveTo>
                        <a:cubicBezTo>
                          <a:pt x="90778" y="3532"/>
                          <a:pt x="45793" y="-4562"/>
                          <a:pt x="65668" y="4965"/>
                        </a:cubicBezTo>
                        <a:cubicBezTo>
                          <a:pt x="50803" y="-2534"/>
                          <a:pt x="36330" y="-1343"/>
                          <a:pt x="23309" y="7217"/>
                        </a:cubicBezTo>
                        <a:cubicBezTo>
                          <a:pt x="-27358" y="41177"/>
                          <a:pt x="13548" y="124783"/>
                          <a:pt x="60807" y="103365"/>
                        </a:cubicBezTo>
                        <a:cubicBezTo>
                          <a:pt x="101490" y="84664"/>
                          <a:pt x="94392" y="46015"/>
                          <a:pt x="94914" y="52639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91" name="Google Shape;1391;p16"/>
              <p:cNvGrpSpPr/>
              <p:nvPr/>
            </p:nvGrpSpPr>
            <p:grpSpPr>
              <a:xfrm>
                <a:off x="3958139" y="1855155"/>
                <a:ext cx="5308170" cy="106894"/>
                <a:chOff x="3958139" y="1855155"/>
                <a:chExt cx="5308170" cy="106894"/>
              </a:xfrm>
            </p:grpSpPr>
            <p:grpSp>
              <p:nvGrpSpPr>
                <p:cNvPr id="1392" name="Google Shape;1392;p16"/>
                <p:cNvGrpSpPr/>
                <p:nvPr/>
              </p:nvGrpSpPr>
              <p:grpSpPr>
                <a:xfrm>
                  <a:off x="3958139" y="1855155"/>
                  <a:ext cx="95159" cy="106867"/>
                  <a:chOff x="3958139" y="1855155"/>
                  <a:chExt cx="95159" cy="106867"/>
                </a:xfrm>
              </p:grpSpPr>
              <p:sp>
                <p:nvSpPr>
                  <p:cNvPr id="1393" name="Google Shape;1393;p16"/>
                  <p:cNvSpPr/>
                  <p:nvPr/>
                </p:nvSpPr>
                <p:spPr>
                  <a:xfrm>
                    <a:off x="4019644" y="1857733"/>
                    <a:ext cx="54" cy="43"/>
                  </a:xfrm>
                  <a:custGeom>
                    <a:rect b="b" l="l" r="r" t="t"/>
                    <a:pathLst>
                      <a:path extrusionOk="0" h="43" w="54">
                        <a:moveTo>
                          <a:pt x="54" y="43"/>
                        </a:moveTo>
                        <a:cubicBezTo>
                          <a:pt x="35" y="6"/>
                          <a:pt x="-58" y="-32"/>
                          <a:pt x="54" y="43"/>
                        </a:cubicBezTo>
                        <a:lnTo>
                          <a:pt x="54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4" name="Google Shape;1394;p16"/>
                  <p:cNvSpPr/>
                  <p:nvPr/>
                </p:nvSpPr>
                <p:spPr>
                  <a:xfrm>
                    <a:off x="3958139" y="1855155"/>
                    <a:ext cx="95159" cy="106867"/>
                  </a:xfrm>
                  <a:custGeom>
                    <a:rect b="b" l="l" r="r" t="t"/>
                    <a:pathLst>
                      <a:path extrusionOk="0" h="106867" w="95159">
                        <a:moveTo>
                          <a:pt x="94977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6" y="124914"/>
                          <a:pt x="60869" y="103384"/>
                        </a:cubicBezTo>
                        <a:cubicBezTo>
                          <a:pt x="101608" y="84794"/>
                          <a:pt x="94455" y="46052"/>
                          <a:pt x="94977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5" name="Google Shape;1395;p16"/>
                <p:cNvGrpSpPr/>
                <p:nvPr/>
              </p:nvGrpSpPr>
              <p:grpSpPr>
                <a:xfrm>
                  <a:off x="4609874" y="1855206"/>
                  <a:ext cx="95059" cy="106843"/>
                  <a:chOff x="4609874" y="1855206"/>
                  <a:chExt cx="95059" cy="106843"/>
                </a:xfrm>
              </p:grpSpPr>
              <p:sp>
                <p:nvSpPr>
                  <p:cNvPr id="1396" name="Google Shape;1396;p16"/>
                  <p:cNvSpPr/>
                  <p:nvPr/>
                </p:nvSpPr>
                <p:spPr>
                  <a:xfrm>
                    <a:off x="4671269" y="1857733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7" name="Google Shape;1397;p16"/>
                  <p:cNvSpPr/>
                  <p:nvPr/>
                </p:nvSpPr>
                <p:spPr>
                  <a:xfrm>
                    <a:off x="4609874" y="1855206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8" name="Google Shape;1398;p16"/>
                <p:cNvGrpSpPr/>
                <p:nvPr/>
              </p:nvGrpSpPr>
              <p:grpSpPr>
                <a:xfrm>
                  <a:off x="5261510" y="1855206"/>
                  <a:ext cx="95059" cy="106843"/>
                  <a:chOff x="5261510" y="1855206"/>
                  <a:chExt cx="95059" cy="106843"/>
                </a:xfrm>
              </p:grpSpPr>
              <p:sp>
                <p:nvSpPr>
                  <p:cNvPr id="1399" name="Google Shape;1399;p16"/>
                  <p:cNvSpPr/>
                  <p:nvPr/>
                </p:nvSpPr>
                <p:spPr>
                  <a:xfrm>
                    <a:off x="5322897" y="1857733"/>
                    <a:ext cx="54" cy="43"/>
                  </a:xfrm>
                  <a:custGeom>
                    <a:rect b="b" l="l" r="r" t="t"/>
                    <a:pathLst>
                      <a:path extrusionOk="0" h="43" w="54">
                        <a:moveTo>
                          <a:pt x="54" y="43"/>
                        </a:moveTo>
                        <a:cubicBezTo>
                          <a:pt x="35" y="6"/>
                          <a:pt x="-58" y="-32"/>
                          <a:pt x="54" y="43"/>
                        </a:cubicBezTo>
                        <a:lnTo>
                          <a:pt x="54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0" name="Google Shape;1400;p16"/>
                  <p:cNvSpPr/>
                  <p:nvPr/>
                </p:nvSpPr>
                <p:spPr>
                  <a:xfrm>
                    <a:off x="5261510" y="1855206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1" name="Google Shape;1401;p16"/>
                <p:cNvGrpSpPr/>
                <p:nvPr/>
              </p:nvGrpSpPr>
              <p:grpSpPr>
                <a:xfrm>
                  <a:off x="5913128" y="1855206"/>
                  <a:ext cx="95059" cy="106843"/>
                  <a:chOff x="5913128" y="1855206"/>
                  <a:chExt cx="95059" cy="106843"/>
                </a:xfrm>
              </p:grpSpPr>
              <p:sp>
                <p:nvSpPr>
                  <p:cNvPr id="1402" name="Google Shape;1402;p16"/>
                  <p:cNvSpPr/>
                  <p:nvPr/>
                </p:nvSpPr>
                <p:spPr>
                  <a:xfrm>
                    <a:off x="5974523" y="1857733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3" name="Google Shape;1403;p16"/>
                  <p:cNvSpPr/>
                  <p:nvPr/>
                </p:nvSpPr>
                <p:spPr>
                  <a:xfrm>
                    <a:off x="5913128" y="1855206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4" name="Google Shape;1404;p16"/>
                <p:cNvGrpSpPr/>
                <p:nvPr/>
              </p:nvGrpSpPr>
              <p:grpSpPr>
                <a:xfrm>
                  <a:off x="6564764" y="1855206"/>
                  <a:ext cx="95059" cy="106843"/>
                  <a:chOff x="6564764" y="1855206"/>
                  <a:chExt cx="95059" cy="106843"/>
                </a:xfrm>
              </p:grpSpPr>
              <p:sp>
                <p:nvSpPr>
                  <p:cNvPr id="1405" name="Google Shape;1405;p16"/>
                  <p:cNvSpPr/>
                  <p:nvPr/>
                </p:nvSpPr>
                <p:spPr>
                  <a:xfrm>
                    <a:off x="6626145" y="1857733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2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6" name="Google Shape;1406;p16"/>
                  <p:cNvSpPr/>
                  <p:nvPr/>
                </p:nvSpPr>
                <p:spPr>
                  <a:xfrm>
                    <a:off x="6564764" y="1855206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7" name="Google Shape;1407;p16"/>
                <p:cNvGrpSpPr/>
                <p:nvPr/>
              </p:nvGrpSpPr>
              <p:grpSpPr>
                <a:xfrm>
                  <a:off x="7216381" y="1855206"/>
                  <a:ext cx="95059" cy="106843"/>
                  <a:chOff x="7216381" y="1855206"/>
                  <a:chExt cx="95059" cy="106843"/>
                </a:xfrm>
              </p:grpSpPr>
              <p:sp>
                <p:nvSpPr>
                  <p:cNvPr id="1408" name="Google Shape;1408;p16"/>
                  <p:cNvSpPr/>
                  <p:nvPr/>
                </p:nvSpPr>
                <p:spPr>
                  <a:xfrm>
                    <a:off x="7277776" y="1857733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9" name="Google Shape;1409;p16"/>
                  <p:cNvSpPr/>
                  <p:nvPr/>
                </p:nvSpPr>
                <p:spPr>
                  <a:xfrm>
                    <a:off x="7216381" y="1855206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0" name="Google Shape;1410;p16"/>
                <p:cNvGrpSpPr/>
                <p:nvPr/>
              </p:nvGrpSpPr>
              <p:grpSpPr>
                <a:xfrm>
                  <a:off x="7868017" y="1855206"/>
                  <a:ext cx="95059" cy="106843"/>
                  <a:chOff x="7868017" y="1855206"/>
                  <a:chExt cx="95059" cy="106843"/>
                </a:xfrm>
              </p:grpSpPr>
              <p:sp>
                <p:nvSpPr>
                  <p:cNvPr id="1411" name="Google Shape;1411;p16"/>
                  <p:cNvSpPr/>
                  <p:nvPr/>
                </p:nvSpPr>
                <p:spPr>
                  <a:xfrm>
                    <a:off x="7929398" y="1857733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2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2" name="Google Shape;1412;p16"/>
                  <p:cNvSpPr/>
                  <p:nvPr/>
                </p:nvSpPr>
                <p:spPr>
                  <a:xfrm>
                    <a:off x="7868017" y="1855206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3" name="Google Shape;1413;p16"/>
                <p:cNvGrpSpPr/>
                <p:nvPr/>
              </p:nvGrpSpPr>
              <p:grpSpPr>
                <a:xfrm>
                  <a:off x="8519635" y="1855206"/>
                  <a:ext cx="95059" cy="106843"/>
                  <a:chOff x="8519635" y="1855206"/>
                  <a:chExt cx="95059" cy="106843"/>
                </a:xfrm>
              </p:grpSpPr>
              <p:sp>
                <p:nvSpPr>
                  <p:cNvPr id="1414" name="Google Shape;1414;p16"/>
                  <p:cNvSpPr/>
                  <p:nvPr/>
                </p:nvSpPr>
                <p:spPr>
                  <a:xfrm>
                    <a:off x="8581029" y="1857733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5" name="Google Shape;1415;p16"/>
                  <p:cNvSpPr/>
                  <p:nvPr/>
                </p:nvSpPr>
                <p:spPr>
                  <a:xfrm>
                    <a:off x="8519635" y="1855206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6" name="Google Shape;1416;p16"/>
                <p:cNvGrpSpPr/>
                <p:nvPr/>
              </p:nvGrpSpPr>
              <p:grpSpPr>
                <a:xfrm>
                  <a:off x="9171153" y="1855155"/>
                  <a:ext cx="95156" cy="106867"/>
                  <a:chOff x="9171153" y="1855155"/>
                  <a:chExt cx="95156" cy="106867"/>
                </a:xfrm>
              </p:grpSpPr>
              <p:sp>
                <p:nvSpPr>
                  <p:cNvPr id="1417" name="Google Shape;1417;p16"/>
                  <p:cNvSpPr/>
                  <p:nvPr/>
                </p:nvSpPr>
                <p:spPr>
                  <a:xfrm>
                    <a:off x="9232651" y="1857733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1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8" name="Google Shape;1418;p16"/>
                  <p:cNvSpPr/>
                  <p:nvPr/>
                </p:nvSpPr>
                <p:spPr>
                  <a:xfrm>
                    <a:off x="9171153" y="1855155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7" y="124914"/>
                          <a:pt x="60869" y="103384"/>
                        </a:cubicBezTo>
                        <a:cubicBezTo>
                          <a:pt x="101590" y="84794"/>
                          <a:pt x="94455" y="46052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19" name="Google Shape;1419;p16"/>
              <p:cNvGrpSpPr/>
              <p:nvPr/>
            </p:nvGrpSpPr>
            <p:grpSpPr>
              <a:xfrm>
                <a:off x="3958139" y="2560220"/>
                <a:ext cx="5308170" cy="106893"/>
                <a:chOff x="3958139" y="2560220"/>
                <a:chExt cx="5308170" cy="106893"/>
              </a:xfrm>
            </p:grpSpPr>
            <p:grpSp>
              <p:nvGrpSpPr>
                <p:cNvPr id="1420" name="Google Shape;1420;p16"/>
                <p:cNvGrpSpPr/>
                <p:nvPr/>
              </p:nvGrpSpPr>
              <p:grpSpPr>
                <a:xfrm>
                  <a:off x="3958139" y="2560220"/>
                  <a:ext cx="95159" cy="106867"/>
                  <a:chOff x="3958139" y="2560220"/>
                  <a:chExt cx="95159" cy="106867"/>
                </a:xfrm>
              </p:grpSpPr>
              <p:sp>
                <p:nvSpPr>
                  <p:cNvPr id="1421" name="Google Shape;1421;p16"/>
                  <p:cNvSpPr/>
                  <p:nvPr/>
                </p:nvSpPr>
                <p:spPr>
                  <a:xfrm>
                    <a:off x="4019644" y="2562797"/>
                    <a:ext cx="54" cy="43"/>
                  </a:xfrm>
                  <a:custGeom>
                    <a:rect b="b" l="l" r="r" t="t"/>
                    <a:pathLst>
                      <a:path extrusionOk="0" h="43" w="54">
                        <a:moveTo>
                          <a:pt x="54" y="43"/>
                        </a:moveTo>
                        <a:cubicBezTo>
                          <a:pt x="35" y="6"/>
                          <a:pt x="-58" y="-32"/>
                          <a:pt x="54" y="43"/>
                        </a:cubicBezTo>
                        <a:lnTo>
                          <a:pt x="54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2" name="Google Shape;1422;p16"/>
                  <p:cNvSpPr/>
                  <p:nvPr/>
                </p:nvSpPr>
                <p:spPr>
                  <a:xfrm>
                    <a:off x="3958139" y="2560220"/>
                    <a:ext cx="95159" cy="106867"/>
                  </a:xfrm>
                  <a:custGeom>
                    <a:rect b="b" l="l" r="r" t="t"/>
                    <a:pathLst>
                      <a:path extrusionOk="0" h="106867" w="95159">
                        <a:moveTo>
                          <a:pt x="94977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6" y="124914"/>
                          <a:pt x="60869" y="103384"/>
                        </a:cubicBezTo>
                        <a:cubicBezTo>
                          <a:pt x="101608" y="84794"/>
                          <a:pt x="94455" y="46052"/>
                          <a:pt x="94977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3" name="Google Shape;1423;p16"/>
                <p:cNvGrpSpPr/>
                <p:nvPr/>
              </p:nvGrpSpPr>
              <p:grpSpPr>
                <a:xfrm>
                  <a:off x="4609874" y="2560270"/>
                  <a:ext cx="95059" cy="106843"/>
                  <a:chOff x="4609874" y="2560270"/>
                  <a:chExt cx="95059" cy="106843"/>
                </a:xfrm>
              </p:grpSpPr>
              <p:sp>
                <p:nvSpPr>
                  <p:cNvPr id="1424" name="Google Shape;1424;p16"/>
                  <p:cNvSpPr/>
                  <p:nvPr/>
                </p:nvSpPr>
                <p:spPr>
                  <a:xfrm>
                    <a:off x="4671269" y="2562797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5" name="Google Shape;1425;p16"/>
                  <p:cNvSpPr/>
                  <p:nvPr/>
                </p:nvSpPr>
                <p:spPr>
                  <a:xfrm>
                    <a:off x="4609874" y="2560270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6" name="Google Shape;1426;p16"/>
                <p:cNvGrpSpPr/>
                <p:nvPr/>
              </p:nvGrpSpPr>
              <p:grpSpPr>
                <a:xfrm>
                  <a:off x="5261510" y="2560270"/>
                  <a:ext cx="95059" cy="106843"/>
                  <a:chOff x="5261510" y="2560270"/>
                  <a:chExt cx="95059" cy="106843"/>
                </a:xfrm>
              </p:grpSpPr>
              <p:sp>
                <p:nvSpPr>
                  <p:cNvPr id="1427" name="Google Shape;1427;p16"/>
                  <p:cNvSpPr/>
                  <p:nvPr/>
                </p:nvSpPr>
                <p:spPr>
                  <a:xfrm>
                    <a:off x="5322897" y="2562797"/>
                    <a:ext cx="54" cy="43"/>
                  </a:xfrm>
                  <a:custGeom>
                    <a:rect b="b" l="l" r="r" t="t"/>
                    <a:pathLst>
                      <a:path extrusionOk="0" h="43" w="54">
                        <a:moveTo>
                          <a:pt x="54" y="43"/>
                        </a:moveTo>
                        <a:cubicBezTo>
                          <a:pt x="35" y="6"/>
                          <a:pt x="-58" y="-32"/>
                          <a:pt x="54" y="43"/>
                        </a:cubicBezTo>
                        <a:lnTo>
                          <a:pt x="54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8" name="Google Shape;1428;p16"/>
                  <p:cNvSpPr/>
                  <p:nvPr/>
                </p:nvSpPr>
                <p:spPr>
                  <a:xfrm>
                    <a:off x="5261510" y="2560270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9" name="Google Shape;1429;p16"/>
                <p:cNvGrpSpPr/>
                <p:nvPr/>
              </p:nvGrpSpPr>
              <p:grpSpPr>
                <a:xfrm>
                  <a:off x="5913128" y="2560270"/>
                  <a:ext cx="95059" cy="106843"/>
                  <a:chOff x="5913128" y="2560270"/>
                  <a:chExt cx="95059" cy="106843"/>
                </a:xfrm>
              </p:grpSpPr>
              <p:sp>
                <p:nvSpPr>
                  <p:cNvPr id="1430" name="Google Shape;1430;p16"/>
                  <p:cNvSpPr/>
                  <p:nvPr/>
                </p:nvSpPr>
                <p:spPr>
                  <a:xfrm>
                    <a:off x="5974523" y="2562797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1" name="Google Shape;1431;p16"/>
                  <p:cNvSpPr/>
                  <p:nvPr/>
                </p:nvSpPr>
                <p:spPr>
                  <a:xfrm>
                    <a:off x="5913128" y="2560270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2" name="Google Shape;1432;p16"/>
                <p:cNvGrpSpPr/>
                <p:nvPr/>
              </p:nvGrpSpPr>
              <p:grpSpPr>
                <a:xfrm>
                  <a:off x="6564764" y="2560270"/>
                  <a:ext cx="95059" cy="106843"/>
                  <a:chOff x="6564764" y="2560270"/>
                  <a:chExt cx="95059" cy="106843"/>
                </a:xfrm>
              </p:grpSpPr>
              <p:sp>
                <p:nvSpPr>
                  <p:cNvPr id="1433" name="Google Shape;1433;p16"/>
                  <p:cNvSpPr/>
                  <p:nvPr/>
                </p:nvSpPr>
                <p:spPr>
                  <a:xfrm>
                    <a:off x="6626145" y="2562797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2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4" name="Google Shape;1434;p16"/>
                  <p:cNvSpPr/>
                  <p:nvPr/>
                </p:nvSpPr>
                <p:spPr>
                  <a:xfrm>
                    <a:off x="6564764" y="2560270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5" name="Google Shape;1435;p16"/>
                <p:cNvGrpSpPr/>
                <p:nvPr/>
              </p:nvGrpSpPr>
              <p:grpSpPr>
                <a:xfrm>
                  <a:off x="7216381" y="2560270"/>
                  <a:ext cx="95059" cy="106843"/>
                  <a:chOff x="7216381" y="2560270"/>
                  <a:chExt cx="95059" cy="106843"/>
                </a:xfrm>
              </p:grpSpPr>
              <p:sp>
                <p:nvSpPr>
                  <p:cNvPr id="1436" name="Google Shape;1436;p16"/>
                  <p:cNvSpPr/>
                  <p:nvPr/>
                </p:nvSpPr>
                <p:spPr>
                  <a:xfrm>
                    <a:off x="7277776" y="2562797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7" name="Google Shape;1437;p16"/>
                  <p:cNvSpPr/>
                  <p:nvPr/>
                </p:nvSpPr>
                <p:spPr>
                  <a:xfrm>
                    <a:off x="7216381" y="2560270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8" name="Google Shape;1438;p16"/>
                <p:cNvGrpSpPr/>
                <p:nvPr/>
              </p:nvGrpSpPr>
              <p:grpSpPr>
                <a:xfrm>
                  <a:off x="7868017" y="2560270"/>
                  <a:ext cx="95059" cy="106843"/>
                  <a:chOff x="7868017" y="2560270"/>
                  <a:chExt cx="95059" cy="106843"/>
                </a:xfrm>
              </p:grpSpPr>
              <p:sp>
                <p:nvSpPr>
                  <p:cNvPr id="1439" name="Google Shape;1439;p16"/>
                  <p:cNvSpPr/>
                  <p:nvPr/>
                </p:nvSpPr>
                <p:spPr>
                  <a:xfrm>
                    <a:off x="7929398" y="2562797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2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0" name="Google Shape;1440;p16"/>
                  <p:cNvSpPr/>
                  <p:nvPr/>
                </p:nvSpPr>
                <p:spPr>
                  <a:xfrm>
                    <a:off x="7868017" y="2560270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1" name="Google Shape;1441;p16"/>
                <p:cNvGrpSpPr/>
                <p:nvPr/>
              </p:nvGrpSpPr>
              <p:grpSpPr>
                <a:xfrm>
                  <a:off x="8519635" y="2560270"/>
                  <a:ext cx="95059" cy="106843"/>
                  <a:chOff x="8519635" y="2560270"/>
                  <a:chExt cx="95059" cy="106843"/>
                </a:xfrm>
              </p:grpSpPr>
              <p:sp>
                <p:nvSpPr>
                  <p:cNvPr id="1442" name="Google Shape;1442;p16"/>
                  <p:cNvSpPr/>
                  <p:nvPr/>
                </p:nvSpPr>
                <p:spPr>
                  <a:xfrm>
                    <a:off x="8581029" y="2562797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3" name="Google Shape;1443;p16"/>
                  <p:cNvSpPr/>
                  <p:nvPr/>
                </p:nvSpPr>
                <p:spPr>
                  <a:xfrm>
                    <a:off x="8519635" y="2560270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4" name="Google Shape;1444;p16"/>
                <p:cNvGrpSpPr/>
                <p:nvPr/>
              </p:nvGrpSpPr>
              <p:grpSpPr>
                <a:xfrm>
                  <a:off x="9171153" y="2560220"/>
                  <a:ext cx="95156" cy="106867"/>
                  <a:chOff x="9171153" y="2560220"/>
                  <a:chExt cx="95156" cy="106867"/>
                </a:xfrm>
              </p:grpSpPr>
              <p:sp>
                <p:nvSpPr>
                  <p:cNvPr id="1445" name="Google Shape;1445;p16"/>
                  <p:cNvSpPr/>
                  <p:nvPr/>
                </p:nvSpPr>
                <p:spPr>
                  <a:xfrm>
                    <a:off x="9232651" y="2562797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1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6" name="Google Shape;1446;p16"/>
                  <p:cNvSpPr/>
                  <p:nvPr/>
                </p:nvSpPr>
                <p:spPr>
                  <a:xfrm>
                    <a:off x="9171153" y="2560220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7" y="124914"/>
                          <a:pt x="60869" y="103384"/>
                        </a:cubicBezTo>
                        <a:cubicBezTo>
                          <a:pt x="101590" y="84794"/>
                          <a:pt x="94455" y="46052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47" name="Google Shape;1447;p16"/>
              <p:cNvGrpSpPr/>
              <p:nvPr/>
            </p:nvGrpSpPr>
            <p:grpSpPr>
              <a:xfrm>
                <a:off x="3958139" y="3265303"/>
                <a:ext cx="5308170" cy="106892"/>
                <a:chOff x="3958139" y="3265303"/>
                <a:chExt cx="5308170" cy="106892"/>
              </a:xfrm>
            </p:grpSpPr>
            <p:grpSp>
              <p:nvGrpSpPr>
                <p:cNvPr id="1448" name="Google Shape;1448;p16"/>
                <p:cNvGrpSpPr/>
                <p:nvPr/>
              </p:nvGrpSpPr>
              <p:grpSpPr>
                <a:xfrm>
                  <a:off x="3958139" y="3265303"/>
                  <a:ext cx="95159" cy="106867"/>
                  <a:chOff x="3958139" y="3265303"/>
                  <a:chExt cx="95159" cy="106867"/>
                </a:xfrm>
              </p:grpSpPr>
              <p:sp>
                <p:nvSpPr>
                  <p:cNvPr id="1449" name="Google Shape;1449;p16"/>
                  <p:cNvSpPr/>
                  <p:nvPr/>
                </p:nvSpPr>
                <p:spPr>
                  <a:xfrm>
                    <a:off x="4019644" y="3267867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0" name="Google Shape;1450;p16"/>
                  <p:cNvSpPr/>
                  <p:nvPr/>
                </p:nvSpPr>
                <p:spPr>
                  <a:xfrm>
                    <a:off x="3958139" y="3265303"/>
                    <a:ext cx="95159" cy="106867"/>
                  </a:xfrm>
                  <a:custGeom>
                    <a:rect b="b" l="l" r="r" t="t"/>
                    <a:pathLst>
                      <a:path extrusionOk="0" h="106867" w="95159">
                        <a:moveTo>
                          <a:pt x="94977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6" y="124914"/>
                          <a:pt x="60869" y="103384"/>
                        </a:cubicBezTo>
                        <a:cubicBezTo>
                          <a:pt x="101608" y="84776"/>
                          <a:pt x="94455" y="46033"/>
                          <a:pt x="94977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1" name="Google Shape;1451;p16"/>
                <p:cNvGrpSpPr/>
                <p:nvPr/>
              </p:nvGrpSpPr>
              <p:grpSpPr>
                <a:xfrm>
                  <a:off x="4609874" y="3265353"/>
                  <a:ext cx="95059" cy="106842"/>
                  <a:chOff x="4609874" y="3265353"/>
                  <a:chExt cx="95059" cy="106842"/>
                </a:xfrm>
              </p:grpSpPr>
              <p:sp>
                <p:nvSpPr>
                  <p:cNvPr id="1452" name="Google Shape;1452;p16"/>
                  <p:cNvSpPr/>
                  <p:nvPr/>
                </p:nvSpPr>
                <p:spPr>
                  <a:xfrm>
                    <a:off x="4671269" y="3267867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3" name="Google Shape;1453;p16"/>
                  <p:cNvSpPr/>
                  <p:nvPr/>
                </p:nvSpPr>
                <p:spPr>
                  <a:xfrm>
                    <a:off x="4609874" y="326535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4" name="Google Shape;1454;p16"/>
                <p:cNvGrpSpPr/>
                <p:nvPr/>
              </p:nvGrpSpPr>
              <p:grpSpPr>
                <a:xfrm>
                  <a:off x="5261510" y="3265353"/>
                  <a:ext cx="95059" cy="106842"/>
                  <a:chOff x="5261510" y="3265353"/>
                  <a:chExt cx="95059" cy="106842"/>
                </a:xfrm>
              </p:grpSpPr>
              <p:sp>
                <p:nvSpPr>
                  <p:cNvPr id="1455" name="Google Shape;1455;p16"/>
                  <p:cNvSpPr/>
                  <p:nvPr/>
                </p:nvSpPr>
                <p:spPr>
                  <a:xfrm>
                    <a:off x="5322897" y="3267867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6" name="Google Shape;1456;p16"/>
                  <p:cNvSpPr/>
                  <p:nvPr/>
                </p:nvSpPr>
                <p:spPr>
                  <a:xfrm>
                    <a:off x="5261510" y="326535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7" name="Google Shape;1457;p16"/>
                <p:cNvGrpSpPr/>
                <p:nvPr/>
              </p:nvGrpSpPr>
              <p:grpSpPr>
                <a:xfrm>
                  <a:off x="5913128" y="3265353"/>
                  <a:ext cx="95059" cy="106842"/>
                  <a:chOff x="5913128" y="3265353"/>
                  <a:chExt cx="95059" cy="106842"/>
                </a:xfrm>
              </p:grpSpPr>
              <p:sp>
                <p:nvSpPr>
                  <p:cNvPr id="1458" name="Google Shape;1458;p16"/>
                  <p:cNvSpPr/>
                  <p:nvPr/>
                </p:nvSpPr>
                <p:spPr>
                  <a:xfrm>
                    <a:off x="5974523" y="3267867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9" name="Google Shape;1459;p16"/>
                  <p:cNvSpPr/>
                  <p:nvPr/>
                </p:nvSpPr>
                <p:spPr>
                  <a:xfrm>
                    <a:off x="5913128" y="326535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0" name="Google Shape;1460;p16"/>
                <p:cNvGrpSpPr/>
                <p:nvPr/>
              </p:nvGrpSpPr>
              <p:grpSpPr>
                <a:xfrm>
                  <a:off x="6564764" y="3265353"/>
                  <a:ext cx="95059" cy="106842"/>
                  <a:chOff x="6564764" y="3265353"/>
                  <a:chExt cx="95059" cy="106842"/>
                </a:xfrm>
              </p:grpSpPr>
              <p:sp>
                <p:nvSpPr>
                  <p:cNvPr id="1461" name="Google Shape;1461;p16"/>
                  <p:cNvSpPr/>
                  <p:nvPr/>
                </p:nvSpPr>
                <p:spPr>
                  <a:xfrm>
                    <a:off x="6626145" y="3267867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2" name="Google Shape;1462;p16"/>
                  <p:cNvSpPr/>
                  <p:nvPr/>
                </p:nvSpPr>
                <p:spPr>
                  <a:xfrm>
                    <a:off x="6564764" y="326535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3" name="Google Shape;1463;p16"/>
                <p:cNvGrpSpPr/>
                <p:nvPr/>
              </p:nvGrpSpPr>
              <p:grpSpPr>
                <a:xfrm>
                  <a:off x="7216381" y="3265353"/>
                  <a:ext cx="95059" cy="106842"/>
                  <a:chOff x="7216381" y="3265353"/>
                  <a:chExt cx="95059" cy="106842"/>
                </a:xfrm>
              </p:grpSpPr>
              <p:sp>
                <p:nvSpPr>
                  <p:cNvPr id="1464" name="Google Shape;1464;p16"/>
                  <p:cNvSpPr/>
                  <p:nvPr/>
                </p:nvSpPr>
                <p:spPr>
                  <a:xfrm>
                    <a:off x="7277776" y="3267867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5" name="Google Shape;1465;p16"/>
                  <p:cNvSpPr/>
                  <p:nvPr/>
                </p:nvSpPr>
                <p:spPr>
                  <a:xfrm>
                    <a:off x="7216381" y="326535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6" name="Google Shape;1466;p16"/>
                <p:cNvGrpSpPr/>
                <p:nvPr/>
              </p:nvGrpSpPr>
              <p:grpSpPr>
                <a:xfrm>
                  <a:off x="7868017" y="3265353"/>
                  <a:ext cx="95059" cy="106842"/>
                  <a:chOff x="7868017" y="3265353"/>
                  <a:chExt cx="95059" cy="106842"/>
                </a:xfrm>
              </p:grpSpPr>
              <p:sp>
                <p:nvSpPr>
                  <p:cNvPr id="1467" name="Google Shape;1467;p16"/>
                  <p:cNvSpPr/>
                  <p:nvPr/>
                </p:nvSpPr>
                <p:spPr>
                  <a:xfrm>
                    <a:off x="7929398" y="3267867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8" name="Google Shape;1468;p16"/>
                  <p:cNvSpPr/>
                  <p:nvPr/>
                </p:nvSpPr>
                <p:spPr>
                  <a:xfrm>
                    <a:off x="7868017" y="326535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9" name="Google Shape;1469;p16"/>
                <p:cNvGrpSpPr/>
                <p:nvPr/>
              </p:nvGrpSpPr>
              <p:grpSpPr>
                <a:xfrm>
                  <a:off x="8519635" y="3265353"/>
                  <a:ext cx="95059" cy="106842"/>
                  <a:chOff x="8519635" y="3265353"/>
                  <a:chExt cx="95059" cy="106842"/>
                </a:xfrm>
              </p:grpSpPr>
              <p:sp>
                <p:nvSpPr>
                  <p:cNvPr id="1470" name="Google Shape;1470;p16"/>
                  <p:cNvSpPr/>
                  <p:nvPr/>
                </p:nvSpPr>
                <p:spPr>
                  <a:xfrm>
                    <a:off x="8581029" y="3267867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1" name="Google Shape;1471;p16"/>
                  <p:cNvSpPr/>
                  <p:nvPr/>
                </p:nvSpPr>
                <p:spPr>
                  <a:xfrm>
                    <a:off x="8519635" y="326535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2" name="Google Shape;1472;p16"/>
                <p:cNvGrpSpPr/>
                <p:nvPr/>
              </p:nvGrpSpPr>
              <p:grpSpPr>
                <a:xfrm>
                  <a:off x="9171153" y="3265303"/>
                  <a:ext cx="95156" cy="106867"/>
                  <a:chOff x="9171153" y="3265303"/>
                  <a:chExt cx="95156" cy="106867"/>
                </a:xfrm>
              </p:grpSpPr>
              <p:sp>
                <p:nvSpPr>
                  <p:cNvPr id="1473" name="Google Shape;1473;p16"/>
                  <p:cNvSpPr/>
                  <p:nvPr/>
                </p:nvSpPr>
                <p:spPr>
                  <a:xfrm>
                    <a:off x="9232651" y="3267867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1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4" name="Google Shape;1474;p16"/>
                  <p:cNvSpPr/>
                  <p:nvPr/>
                </p:nvSpPr>
                <p:spPr>
                  <a:xfrm>
                    <a:off x="9171153" y="3265303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7" y="124914"/>
                          <a:pt x="60869" y="103384"/>
                        </a:cubicBezTo>
                        <a:cubicBezTo>
                          <a:pt x="101590" y="84776"/>
                          <a:pt x="94455" y="46033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75" name="Google Shape;1475;p16"/>
              <p:cNvGrpSpPr/>
              <p:nvPr/>
            </p:nvGrpSpPr>
            <p:grpSpPr>
              <a:xfrm>
                <a:off x="3958139" y="3970368"/>
                <a:ext cx="5308170" cy="106892"/>
                <a:chOff x="3958139" y="3970368"/>
                <a:chExt cx="5308170" cy="106892"/>
              </a:xfrm>
            </p:grpSpPr>
            <p:grpSp>
              <p:nvGrpSpPr>
                <p:cNvPr id="1476" name="Google Shape;1476;p16"/>
                <p:cNvGrpSpPr/>
                <p:nvPr/>
              </p:nvGrpSpPr>
              <p:grpSpPr>
                <a:xfrm>
                  <a:off x="3958139" y="3970368"/>
                  <a:ext cx="95159" cy="106867"/>
                  <a:chOff x="3958139" y="3970368"/>
                  <a:chExt cx="95159" cy="106867"/>
                </a:xfrm>
              </p:grpSpPr>
              <p:sp>
                <p:nvSpPr>
                  <p:cNvPr id="1477" name="Google Shape;1477;p16"/>
                  <p:cNvSpPr/>
                  <p:nvPr/>
                </p:nvSpPr>
                <p:spPr>
                  <a:xfrm>
                    <a:off x="4019644" y="3972931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8" name="Google Shape;1478;p16"/>
                  <p:cNvSpPr/>
                  <p:nvPr/>
                </p:nvSpPr>
                <p:spPr>
                  <a:xfrm>
                    <a:off x="3958139" y="3970368"/>
                    <a:ext cx="95159" cy="106867"/>
                  </a:xfrm>
                  <a:custGeom>
                    <a:rect b="b" l="l" r="r" t="t"/>
                    <a:pathLst>
                      <a:path extrusionOk="0" h="106867" w="95159">
                        <a:moveTo>
                          <a:pt x="94977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6" y="124914"/>
                          <a:pt x="60869" y="103384"/>
                        </a:cubicBezTo>
                        <a:cubicBezTo>
                          <a:pt x="101608" y="84776"/>
                          <a:pt x="94455" y="46033"/>
                          <a:pt x="94977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9" name="Google Shape;1479;p16"/>
                <p:cNvGrpSpPr/>
                <p:nvPr/>
              </p:nvGrpSpPr>
              <p:grpSpPr>
                <a:xfrm>
                  <a:off x="4609874" y="3970418"/>
                  <a:ext cx="95059" cy="106842"/>
                  <a:chOff x="4609874" y="3970418"/>
                  <a:chExt cx="95059" cy="106842"/>
                </a:xfrm>
              </p:grpSpPr>
              <p:sp>
                <p:nvSpPr>
                  <p:cNvPr id="1480" name="Google Shape;1480;p16"/>
                  <p:cNvSpPr/>
                  <p:nvPr/>
                </p:nvSpPr>
                <p:spPr>
                  <a:xfrm>
                    <a:off x="4671269" y="3972931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1" name="Google Shape;1481;p16"/>
                  <p:cNvSpPr/>
                  <p:nvPr/>
                </p:nvSpPr>
                <p:spPr>
                  <a:xfrm>
                    <a:off x="4609874" y="3970418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2" name="Google Shape;1482;p16"/>
                <p:cNvGrpSpPr/>
                <p:nvPr/>
              </p:nvGrpSpPr>
              <p:grpSpPr>
                <a:xfrm>
                  <a:off x="5261510" y="3970418"/>
                  <a:ext cx="95059" cy="106842"/>
                  <a:chOff x="5261510" y="3970418"/>
                  <a:chExt cx="95059" cy="106842"/>
                </a:xfrm>
              </p:grpSpPr>
              <p:sp>
                <p:nvSpPr>
                  <p:cNvPr id="1483" name="Google Shape;1483;p16"/>
                  <p:cNvSpPr/>
                  <p:nvPr/>
                </p:nvSpPr>
                <p:spPr>
                  <a:xfrm>
                    <a:off x="5322897" y="3972931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4" name="Google Shape;1484;p16"/>
                  <p:cNvSpPr/>
                  <p:nvPr/>
                </p:nvSpPr>
                <p:spPr>
                  <a:xfrm>
                    <a:off x="5261510" y="3970418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5" name="Google Shape;1485;p16"/>
                <p:cNvGrpSpPr/>
                <p:nvPr/>
              </p:nvGrpSpPr>
              <p:grpSpPr>
                <a:xfrm>
                  <a:off x="5913128" y="3970418"/>
                  <a:ext cx="95059" cy="106842"/>
                  <a:chOff x="5913128" y="3970418"/>
                  <a:chExt cx="95059" cy="106842"/>
                </a:xfrm>
              </p:grpSpPr>
              <p:sp>
                <p:nvSpPr>
                  <p:cNvPr id="1486" name="Google Shape;1486;p16"/>
                  <p:cNvSpPr/>
                  <p:nvPr/>
                </p:nvSpPr>
                <p:spPr>
                  <a:xfrm>
                    <a:off x="5974523" y="3972931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7" name="Google Shape;1487;p16"/>
                  <p:cNvSpPr/>
                  <p:nvPr/>
                </p:nvSpPr>
                <p:spPr>
                  <a:xfrm>
                    <a:off x="5913128" y="3970418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8" name="Google Shape;1488;p16"/>
                <p:cNvGrpSpPr/>
                <p:nvPr/>
              </p:nvGrpSpPr>
              <p:grpSpPr>
                <a:xfrm>
                  <a:off x="6564764" y="3970418"/>
                  <a:ext cx="95059" cy="106842"/>
                  <a:chOff x="6564764" y="3970418"/>
                  <a:chExt cx="95059" cy="106842"/>
                </a:xfrm>
              </p:grpSpPr>
              <p:sp>
                <p:nvSpPr>
                  <p:cNvPr id="1489" name="Google Shape;1489;p16"/>
                  <p:cNvSpPr/>
                  <p:nvPr/>
                </p:nvSpPr>
                <p:spPr>
                  <a:xfrm>
                    <a:off x="6626145" y="3972931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0" name="Google Shape;1490;p16"/>
                  <p:cNvSpPr/>
                  <p:nvPr/>
                </p:nvSpPr>
                <p:spPr>
                  <a:xfrm>
                    <a:off x="6564764" y="3970418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1" name="Google Shape;1491;p16"/>
                <p:cNvGrpSpPr/>
                <p:nvPr/>
              </p:nvGrpSpPr>
              <p:grpSpPr>
                <a:xfrm>
                  <a:off x="7216381" y="3970418"/>
                  <a:ext cx="95059" cy="106842"/>
                  <a:chOff x="7216381" y="3970418"/>
                  <a:chExt cx="95059" cy="106842"/>
                </a:xfrm>
              </p:grpSpPr>
              <p:sp>
                <p:nvSpPr>
                  <p:cNvPr id="1492" name="Google Shape;1492;p16"/>
                  <p:cNvSpPr/>
                  <p:nvPr/>
                </p:nvSpPr>
                <p:spPr>
                  <a:xfrm>
                    <a:off x="7277776" y="3972931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3" name="Google Shape;1493;p16"/>
                  <p:cNvSpPr/>
                  <p:nvPr/>
                </p:nvSpPr>
                <p:spPr>
                  <a:xfrm>
                    <a:off x="7216381" y="3970418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4" name="Google Shape;1494;p16"/>
                <p:cNvGrpSpPr/>
                <p:nvPr/>
              </p:nvGrpSpPr>
              <p:grpSpPr>
                <a:xfrm>
                  <a:off x="7868017" y="3970418"/>
                  <a:ext cx="95059" cy="106842"/>
                  <a:chOff x="7868017" y="3970418"/>
                  <a:chExt cx="95059" cy="106842"/>
                </a:xfrm>
              </p:grpSpPr>
              <p:sp>
                <p:nvSpPr>
                  <p:cNvPr id="1495" name="Google Shape;1495;p16"/>
                  <p:cNvSpPr/>
                  <p:nvPr/>
                </p:nvSpPr>
                <p:spPr>
                  <a:xfrm>
                    <a:off x="7929398" y="3972931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6" name="Google Shape;1496;p16"/>
                  <p:cNvSpPr/>
                  <p:nvPr/>
                </p:nvSpPr>
                <p:spPr>
                  <a:xfrm>
                    <a:off x="7868017" y="3970418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7" name="Google Shape;1497;p16"/>
                <p:cNvGrpSpPr/>
                <p:nvPr/>
              </p:nvGrpSpPr>
              <p:grpSpPr>
                <a:xfrm>
                  <a:off x="8519635" y="3970418"/>
                  <a:ext cx="95059" cy="106842"/>
                  <a:chOff x="8519635" y="3970418"/>
                  <a:chExt cx="95059" cy="106842"/>
                </a:xfrm>
              </p:grpSpPr>
              <p:sp>
                <p:nvSpPr>
                  <p:cNvPr id="1498" name="Google Shape;1498;p16"/>
                  <p:cNvSpPr/>
                  <p:nvPr/>
                </p:nvSpPr>
                <p:spPr>
                  <a:xfrm>
                    <a:off x="8581029" y="3972931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9" name="Google Shape;1499;p16"/>
                  <p:cNvSpPr/>
                  <p:nvPr/>
                </p:nvSpPr>
                <p:spPr>
                  <a:xfrm>
                    <a:off x="8519635" y="3970418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39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0" name="Google Shape;1500;p16"/>
                <p:cNvGrpSpPr/>
                <p:nvPr/>
              </p:nvGrpSpPr>
              <p:grpSpPr>
                <a:xfrm>
                  <a:off x="9171153" y="3970368"/>
                  <a:ext cx="95156" cy="106867"/>
                  <a:chOff x="9171153" y="3970368"/>
                  <a:chExt cx="95156" cy="106867"/>
                </a:xfrm>
              </p:grpSpPr>
              <p:sp>
                <p:nvSpPr>
                  <p:cNvPr id="1501" name="Google Shape;1501;p16"/>
                  <p:cNvSpPr/>
                  <p:nvPr/>
                </p:nvSpPr>
                <p:spPr>
                  <a:xfrm>
                    <a:off x="9232651" y="3972931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1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2" name="Google Shape;1502;p16"/>
                  <p:cNvSpPr/>
                  <p:nvPr/>
                </p:nvSpPr>
                <p:spPr>
                  <a:xfrm>
                    <a:off x="9171153" y="3970368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7" y="124914"/>
                          <a:pt x="60869" y="103384"/>
                        </a:cubicBezTo>
                        <a:cubicBezTo>
                          <a:pt x="101590" y="84776"/>
                          <a:pt x="94455" y="46033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03" name="Google Shape;1503;p16"/>
              <p:cNvGrpSpPr/>
              <p:nvPr/>
            </p:nvGrpSpPr>
            <p:grpSpPr>
              <a:xfrm>
                <a:off x="3958139" y="4675432"/>
                <a:ext cx="5308170" cy="106893"/>
                <a:chOff x="3958139" y="4675432"/>
                <a:chExt cx="5308170" cy="106893"/>
              </a:xfrm>
            </p:grpSpPr>
            <p:grpSp>
              <p:nvGrpSpPr>
                <p:cNvPr id="1504" name="Google Shape;1504;p16"/>
                <p:cNvGrpSpPr/>
                <p:nvPr/>
              </p:nvGrpSpPr>
              <p:grpSpPr>
                <a:xfrm>
                  <a:off x="3958139" y="4675432"/>
                  <a:ext cx="95159" cy="106867"/>
                  <a:chOff x="3958139" y="4675432"/>
                  <a:chExt cx="95159" cy="106867"/>
                </a:xfrm>
              </p:grpSpPr>
              <p:sp>
                <p:nvSpPr>
                  <p:cNvPr id="1505" name="Google Shape;1505;p16"/>
                  <p:cNvSpPr/>
                  <p:nvPr/>
                </p:nvSpPr>
                <p:spPr>
                  <a:xfrm>
                    <a:off x="4019644" y="4677996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6" name="Google Shape;1506;p16"/>
                  <p:cNvSpPr/>
                  <p:nvPr/>
                </p:nvSpPr>
                <p:spPr>
                  <a:xfrm>
                    <a:off x="3958139" y="4675432"/>
                    <a:ext cx="95159" cy="106867"/>
                  </a:xfrm>
                  <a:custGeom>
                    <a:rect b="b" l="l" r="r" t="t"/>
                    <a:pathLst>
                      <a:path extrusionOk="0" h="106867" w="95159">
                        <a:moveTo>
                          <a:pt x="94977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6" y="124914"/>
                          <a:pt x="60869" y="103384"/>
                        </a:cubicBezTo>
                        <a:cubicBezTo>
                          <a:pt x="101608" y="84794"/>
                          <a:pt x="94455" y="46034"/>
                          <a:pt x="94977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7" name="Google Shape;1507;p16"/>
                <p:cNvGrpSpPr/>
                <p:nvPr/>
              </p:nvGrpSpPr>
              <p:grpSpPr>
                <a:xfrm>
                  <a:off x="4609874" y="4675483"/>
                  <a:ext cx="95059" cy="106842"/>
                  <a:chOff x="4609874" y="4675483"/>
                  <a:chExt cx="95059" cy="106842"/>
                </a:xfrm>
              </p:grpSpPr>
              <p:sp>
                <p:nvSpPr>
                  <p:cNvPr id="1508" name="Google Shape;1508;p16"/>
                  <p:cNvSpPr/>
                  <p:nvPr/>
                </p:nvSpPr>
                <p:spPr>
                  <a:xfrm>
                    <a:off x="4671269" y="4677996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9" name="Google Shape;1509;p16"/>
                  <p:cNvSpPr/>
                  <p:nvPr/>
                </p:nvSpPr>
                <p:spPr>
                  <a:xfrm>
                    <a:off x="4609874" y="467548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0" name="Google Shape;1510;p16"/>
                <p:cNvGrpSpPr/>
                <p:nvPr/>
              </p:nvGrpSpPr>
              <p:grpSpPr>
                <a:xfrm>
                  <a:off x="5261510" y="4675483"/>
                  <a:ext cx="95059" cy="106842"/>
                  <a:chOff x="5261510" y="4675483"/>
                  <a:chExt cx="95059" cy="106842"/>
                </a:xfrm>
              </p:grpSpPr>
              <p:sp>
                <p:nvSpPr>
                  <p:cNvPr id="1511" name="Google Shape;1511;p16"/>
                  <p:cNvSpPr/>
                  <p:nvPr/>
                </p:nvSpPr>
                <p:spPr>
                  <a:xfrm>
                    <a:off x="5322897" y="4677996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2" name="Google Shape;1512;p16"/>
                  <p:cNvSpPr/>
                  <p:nvPr/>
                </p:nvSpPr>
                <p:spPr>
                  <a:xfrm>
                    <a:off x="5261510" y="467548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3" name="Google Shape;1513;p16"/>
                <p:cNvGrpSpPr/>
                <p:nvPr/>
              </p:nvGrpSpPr>
              <p:grpSpPr>
                <a:xfrm>
                  <a:off x="5913128" y="4675483"/>
                  <a:ext cx="95059" cy="106842"/>
                  <a:chOff x="5913128" y="4675483"/>
                  <a:chExt cx="95059" cy="106842"/>
                </a:xfrm>
              </p:grpSpPr>
              <p:sp>
                <p:nvSpPr>
                  <p:cNvPr id="1514" name="Google Shape;1514;p16"/>
                  <p:cNvSpPr/>
                  <p:nvPr/>
                </p:nvSpPr>
                <p:spPr>
                  <a:xfrm>
                    <a:off x="5974523" y="4677996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5" name="Google Shape;1515;p16"/>
                  <p:cNvSpPr/>
                  <p:nvPr/>
                </p:nvSpPr>
                <p:spPr>
                  <a:xfrm>
                    <a:off x="5913128" y="467548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6" name="Google Shape;1516;p16"/>
                <p:cNvGrpSpPr/>
                <p:nvPr/>
              </p:nvGrpSpPr>
              <p:grpSpPr>
                <a:xfrm>
                  <a:off x="6564764" y="4675483"/>
                  <a:ext cx="95059" cy="106842"/>
                  <a:chOff x="6564764" y="4675483"/>
                  <a:chExt cx="95059" cy="106842"/>
                </a:xfrm>
              </p:grpSpPr>
              <p:sp>
                <p:nvSpPr>
                  <p:cNvPr id="1517" name="Google Shape;1517;p16"/>
                  <p:cNvSpPr/>
                  <p:nvPr/>
                </p:nvSpPr>
                <p:spPr>
                  <a:xfrm>
                    <a:off x="6626145" y="4677996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8" name="Google Shape;1518;p16"/>
                  <p:cNvSpPr/>
                  <p:nvPr/>
                </p:nvSpPr>
                <p:spPr>
                  <a:xfrm>
                    <a:off x="6564764" y="467548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3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9" name="Google Shape;1519;p16"/>
                <p:cNvGrpSpPr/>
                <p:nvPr/>
              </p:nvGrpSpPr>
              <p:grpSpPr>
                <a:xfrm>
                  <a:off x="7216381" y="4675483"/>
                  <a:ext cx="95059" cy="106842"/>
                  <a:chOff x="7216381" y="4675483"/>
                  <a:chExt cx="95059" cy="106842"/>
                </a:xfrm>
              </p:grpSpPr>
              <p:sp>
                <p:nvSpPr>
                  <p:cNvPr id="1520" name="Google Shape;1520;p16"/>
                  <p:cNvSpPr/>
                  <p:nvPr/>
                </p:nvSpPr>
                <p:spPr>
                  <a:xfrm>
                    <a:off x="7277776" y="4677996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1" name="Google Shape;1521;p16"/>
                  <p:cNvSpPr/>
                  <p:nvPr/>
                </p:nvSpPr>
                <p:spPr>
                  <a:xfrm>
                    <a:off x="7216381" y="467548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2" name="Google Shape;1522;p16"/>
                <p:cNvGrpSpPr/>
                <p:nvPr/>
              </p:nvGrpSpPr>
              <p:grpSpPr>
                <a:xfrm>
                  <a:off x="7868017" y="4675483"/>
                  <a:ext cx="95059" cy="106842"/>
                  <a:chOff x="7868017" y="4675483"/>
                  <a:chExt cx="95059" cy="106842"/>
                </a:xfrm>
              </p:grpSpPr>
              <p:sp>
                <p:nvSpPr>
                  <p:cNvPr id="1523" name="Google Shape;1523;p16"/>
                  <p:cNvSpPr/>
                  <p:nvPr/>
                </p:nvSpPr>
                <p:spPr>
                  <a:xfrm>
                    <a:off x="7929398" y="4677996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4" name="Google Shape;1524;p16"/>
                  <p:cNvSpPr/>
                  <p:nvPr/>
                </p:nvSpPr>
                <p:spPr>
                  <a:xfrm>
                    <a:off x="7868017" y="467548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3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5" name="Google Shape;1525;p16"/>
                <p:cNvGrpSpPr/>
                <p:nvPr/>
              </p:nvGrpSpPr>
              <p:grpSpPr>
                <a:xfrm>
                  <a:off x="8519635" y="4675483"/>
                  <a:ext cx="95059" cy="106842"/>
                  <a:chOff x="8519635" y="4675483"/>
                  <a:chExt cx="95059" cy="106842"/>
                </a:xfrm>
              </p:grpSpPr>
              <p:sp>
                <p:nvSpPr>
                  <p:cNvPr id="1526" name="Google Shape;1526;p16"/>
                  <p:cNvSpPr/>
                  <p:nvPr/>
                </p:nvSpPr>
                <p:spPr>
                  <a:xfrm>
                    <a:off x="8581029" y="4677996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7" name="Google Shape;1527;p16"/>
                  <p:cNvSpPr/>
                  <p:nvPr/>
                </p:nvSpPr>
                <p:spPr>
                  <a:xfrm>
                    <a:off x="8519635" y="4675483"/>
                    <a:ext cx="95059" cy="106842"/>
                  </a:xfrm>
                  <a:custGeom>
                    <a:rect b="b" l="l" r="r" t="t"/>
                    <a:pathLst>
                      <a:path extrusionOk="0" h="106842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3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8" name="Google Shape;1528;p16"/>
                <p:cNvGrpSpPr/>
                <p:nvPr/>
              </p:nvGrpSpPr>
              <p:grpSpPr>
                <a:xfrm>
                  <a:off x="9171153" y="4675432"/>
                  <a:ext cx="95156" cy="106867"/>
                  <a:chOff x="9171153" y="4675432"/>
                  <a:chExt cx="95156" cy="106867"/>
                </a:xfrm>
              </p:grpSpPr>
              <p:sp>
                <p:nvSpPr>
                  <p:cNvPr id="1529" name="Google Shape;1529;p16"/>
                  <p:cNvSpPr/>
                  <p:nvPr/>
                </p:nvSpPr>
                <p:spPr>
                  <a:xfrm>
                    <a:off x="9232651" y="4677996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1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0" name="Google Shape;1530;p16"/>
                  <p:cNvSpPr/>
                  <p:nvPr/>
                </p:nvSpPr>
                <p:spPr>
                  <a:xfrm>
                    <a:off x="9171153" y="4675432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7" y="124914"/>
                          <a:pt x="60869" y="103384"/>
                        </a:cubicBezTo>
                        <a:cubicBezTo>
                          <a:pt x="101590" y="84794"/>
                          <a:pt x="94455" y="46034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31" name="Google Shape;1531;p16"/>
              <p:cNvGrpSpPr/>
              <p:nvPr/>
            </p:nvGrpSpPr>
            <p:grpSpPr>
              <a:xfrm>
                <a:off x="3958139" y="5380497"/>
                <a:ext cx="5308170" cy="106893"/>
                <a:chOff x="3958139" y="5380497"/>
                <a:chExt cx="5308170" cy="106893"/>
              </a:xfrm>
            </p:grpSpPr>
            <p:grpSp>
              <p:nvGrpSpPr>
                <p:cNvPr id="1532" name="Google Shape;1532;p16"/>
                <p:cNvGrpSpPr/>
                <p:nvPr/>
              </p:nvGrpSpPr>
              <p:grpSpPr>
                <a:xfrm>
                  <a:off x="3958139" y="5380497"/>
                  <a:ext cx="95159" cy="106867"/>
                  <a:chOff x="3958139" y="5380497"/>
                  <a:chExt cx="95159" cy="106867"/>
                </a:xfrm>
              </p:grpSpPr>
              <p:sp>
                <p:nvSpPr>
                  <p:cNvPr id="1533" name="Google Shape;1533;p16"/>
                  <p:cNvSpPr/>
                  <p:nvPr/>
                </p:nvSpPr>
                <p:spPr>
                  <a:xfrm>
                    <a:off x="4019644" y="5383074"/>
                    <a:ext cx="54" cy="43"/>
                  </a:xfrm>
                  <a:custGeom>
                    <a:rect b="b" l="l" r="r" t="t"/>
                    <a:pathLst>
                      <a:path extrusionOk="0" h="43" w="54">
                        <a:moveTo>
                          <a:pt x="54" y="43"/>
                        </a:moveTo>
                        <a:cubicBezTo>
                          <a:pt x="35" y="6"/>
                          <a:pt x="-58" y="-32"/>
                          <a:pt x="54" y="43"/>
                        </a:cubicBezTo>
                        <a:lnTo>
                          <a:pt x="54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4" name="Google Shape;1534;p16"/>
                  <p:cNvSpPr/>
                  <p:nvPr/>
                </p:nvSpPr>
                <p:spPr>
                  <a:xfrm>
                    <a:off x="3958139" y="5380497"/>
                    <a:ext cx="95159" cy="106867"/>
                  </a:xfrm>
                  <a:custGeom>
                    <a:rect b="b" l="l" r="r" t="t"/>
                    <a:pathLst>
                      <a:path extrusionOk="0" h="106867" w="95159">
                        <a:moveTo>
                          <a:pt x="94977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6" y="124914"/>
                          <a:pt x="60869" y="103384"/>
                        </a:cubicBezTo>
                        <a:cubicBezTo>
                          <a:pt x="101608" y="84794"/>
                          <a:pt x="94455" y="46052"/>
                          <a:pt x="94977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5" name="Google Shape;1535;p16"/>
                <p:cNvGrpSpPr/>
                <p:nvPr/>
              </p:nvGrpSpPr>
              <p:grpSpPr>
                <a:xfrm>
                  <a:off x="4609874" y="5380547"/>
                  <a:ext cx="95059" cy="106843"/>
                  <a:chOff x="4609874" y="5380547"/>
                  <a:chExt cx="95059" cy="106843"/>
                </a:xfrm>
              </p:grpSpPr>
              <p:sp>
                <p:nvSpPr>
                  <p:cNvPr id="1536" name="Google Shape;1536;p16"/>
                  <p:cNvSpPr/>
                  <p:nvPr/>
                </p:nvSpPr>
                <p:spPr>
                  <a:xfrm>
                    <a:off x="4671269" y="5383074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7" name="Google Shape;1537;p16"/>
                  <p:cNvSpPr/>
                  <p:nvPr/>
                </p:nvSpPr>
                <p:spPr>
                  <a:xfrm>
                    <a:off x="4609874" y="5380547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8" name="Google Shape;1538;p16"/>
                <p:cNvGrpSpPr/>
                <p:nvPr/>
              </p:nvGrpSpPr>
              <p:grpSpPr>
                <a:xfrm>
                  <a:off x="5261510" y="5380547"/>
                  <a:ext cx="95059" cy="106843"/>
                  <a:chOff x="5261510" y="5380547"/>
                  <a:chExt cx="95059" cy="106843"/>
                </a:xfrm>
              </p:grpSpPr>
              <p:sp>
                <p:nvSpPr>
                  <p:cNvPr id="1539" name="Google Shape;1539;p16"/>
                  <p:cNvSpPr/>
                  <p:nvPr/>
                </p:nvSpPr>
                <p:spPr>
                  <a:xfrm>
                    <a:off x="5322897" y="5383074"/>
                    <a:ext cx="54" cy="43"/>
                  </a:xfrm>
                  <a:custGeom>
                    <a:rect b="b" l="l" r="r" t="t"/>
                    <a:pathLst>
                      <a:path extrusionOk="0" h="43" w="54">
                        <a:moveTo>
                          <a:pt x="54" y="43"/>
                        </a:moveTo>
                        <a:cubicBezTo>
                          <a:pt x="35" y="6"/>
                          <a:pt x="-58" y="-32"/>
                          <a:pt x="54" y="43"/>
                        </a:cubicBezTo>
                        <a:lnTo>
                          <a:pt x="54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0" name="Google Shape;1540;p16"/>
                  <p:cNvSpPr/>
                  <p:nvPr/>
                </p:nvSpPr>
                <p:spPr>
                  <a:xfrm>
                    <a:off x="5261510" y="5380547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1" name="Google Shape;1541;p16"/>
                <p:cNvGrpSpPr/>
                <p:nvPr/>
              </p:nvGrpSpPr>
              <p:grpSpPr>
                <a:xfrm>
                  <a:off x="5913128" y="5380547"/>
                  <a:ext cx="95059" cy="106843"/>
                  <a:chOff x="5913128" y="5380547"/>
                  <a:chExt cx="95059" cy="106843"/>
                </a:xfrm>
              </p:grpSpPr>
              <p:sp>
                <p:nvSpPr>
                  <p:cNvPr id="1542" name="Google Shape;1542;p16"/>
                  <p:cNvSpPr/>
                  <p:nvPr/>
                </p:nvSpPr>
                <p:spPr>
                  <a:xfrm>
                    <a:off x="5974523" y="5383074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3" name="Google Shape;1543;p16"/>
                  <p:cNvSpPr/>
                  <p:nvPr/>
                </p:nvSpPr>
                <p:spPr>
                  <a:xfrm>
                    <a:off x="5913128" y="5380547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4" name="Google Shape;1544;p16"/>
                <p:cNvGrpSpPr/>
                <p:nvPr/>
              </p:nvGrpSpPr>
              <p:grpSpPr>
                <a:xfrm>
                  <a:off x="6564764" y="5380547"/>
                  <a:ext cx="95059" cy="106843"/>
                  <a:chOff x="6564764" y="5380547"/>
                  <a:chExt cx="95059" cy="106843"/>
                </a:xfrm>
              </p:grpSpPr>
              <p:sp>
                <p:nvSpPr>
                  <p:cNvPr id="1545" name="Google Shape;1545;p16"/>
                  <p:cNvSpPr/>
                  <p:nvPr/>
                </p:nvSpPr>
                <p:spPr>
                  <a:xfrm>
                    <a:off x="6626145" y="5383074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2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6" name="Google Shape;1546;p16"/>
                  <p:cNvSpPr/>
                  <p:nvPr/>
                </p:nvSpPr>
                <p:spPr>
                  <a:xfrm>
                    <a:off x="6564764" y="5380547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7" name="Google Shape;1547;p16"/>
                <p:cNvGrpSpPr/>
                <p:nvPr/>
              </p:nvGrpSpPr>
              <p:grpSpPr>
                <a:xfrm>
                  <a:off x="7216381" y="5380547"/>
                  <a:ext cx="95059" cy="106843"/>
                  <a:chOff x="7216381" y="5380547"/>
                  <a:chExt cx="95059" cy="106843"/>
                </a:xfrm>
              </p:grpSpPr>
              <p:sp>
                <p:nvSpPr>
                  <p:cNvPr id="1548" name="Google Shape;1548;p16"/>
                  <p:cNvSpPr/>
                  <p:nvPr/>
                </p:nvSpPr>
                <p:spPr>
                  <a:xfrm>
                    <a:off x="7277776" y="5383074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9" name="Google Shape;1549;p16"/>
                  <p:cNvSpPr/>
                  <p:nvPr/>
                </p:nvSpPr>
                <p:spPr>
                  <a:xfrm>
                    <a:off x="7216381" y="5380547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0" name="Google Shape;1550;p16"/>
                <p:cNvGrpSpPr/>
                <p:nvPr/>
              </p:nvGrpSpPr>
              <p:grpSpPr>
                <a:xfrm>
                  <a:off x="7868017" y="5380547"/>
                  <a:ext cx="95059" cy="106843"/>
                  <a:chOff x="7868017" y="5380547"/>
                  <a:chExt cx="95059" cy="106843"/>
                </a:xfrm>
              </p:grpSpPr>
              <p:sp>
                <p:nvSpPr>
                  <p:cNvPr id="1551" name="Google Shape;1551;p16"/>
                  <p:cNvSpPr/>
                  <p:nvPr/>
                </p:nvSpPr>
                <p:spPr>
                  <a:xfrm>
                    <a:off x="7929398" y="5383074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2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2" name="Google Shape;1552;p16"/>
                  <p:cNvSpPr/>
                  <p:nvPr/>
                </p:nvSpPr>
                <p:spPr>
                  <a:xfrm>
                    <a:off x="7868017" y="5380547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3" name="Google Shape;1553;p16"/>
                <p:cNvGrpSpPr/>
                <p:nvPr/>
              </p:nvGrpSpPr>
              <p:grpSpPr>
                <a:xfrm>
                  <a:off x="8519635" y="5380547"/>
                  <a:ext cx="95059" cy="106843"/>
                  <a:chOff x="8519635" y="5380547"/>
                  <a:chExt cx="95059" cy="106843"/>
                </a:xfrm>
              </p:grpSpPr>
              <p:sp>
                <p:nvSpPr>
                  <p:cNvPr id="1554" name="Google Shape;1554;p16"/>
                  <p:cNvSpPr/>
                  <p:nvPr/>
                </p:nvSpPr>
                <p:spPr>
                  <a:xfrm>
                    <a:off x="8581029" y="5383074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5" name="Google Shape;1555;p16"/>
                  <p:cNvSpPr/>
                  <p:nvPr/>
                </p:nvSpPr>
                <p:spPr>
                  <a:xfrm>
                    <a:off x="8519635" y="5380547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3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6" name="Google Shape;1556;p16"/>
                <p:cNvGrpSpPr/>
                <p:nvPr/>
              </p:nvGrpSpPr>
              <p:grpSpPr>
                <a:xfrm>
                  <a:off x="9171153" y="5380497"/>
                  <a:ext cx="95156" cy="106867"/>
                  <a:chOff x="9171153" y="5380497"/>
                  <a:chExt cx="95156" cy="106867"/>
                </a:xfrm>
              </p:grpSpPr>
              <p:sp>
                <p:nvSpPr>
                  <p:cNvPr id="1557" name="Google Shape;1557;p16"/>
                  <p:cNvSpPr/>
                  <p:nvPr/>
                </p:nvSpPr>
                <p:spPr>
                  <a:xfrm>
                    <a:off x="9232651" y="5383074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1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8" name="Google Shape;1558;p16"/>
                  <p:cNvSpPr/>
                  <p:nvPr/>
                </p:nvSpPr>
                <p:spPr>
                  <a:xfrm>
                    <a:off x="9171153" y="5380497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7" y="124914"/>
                          <a:pt x="60869" y="103384"/>
                        </a:cubicBezTo>
                        <a:cubicBezTo>
                          <a:pt x="101590" y="84794"/>
                          <a:pt x="94455" y="46052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59" name="Google Shape;1559;p16"/>
              <p:cNvGrpSpPr/>
              <p:nvPr/>
            </p:nvGrpSpPr>
            <p:grpSpPr>
              <a:xfrm>
                <a:off x="3958139" y="6085561"/>
                <a:ext cx="5308170" cy="106894"/>
                <a:chOff x="3958139" y="6085561"/>
                <a:chExt cx="5308170" cy="106894"/>
              </a:xfrm>
            </p:grpSpPr>
            <p:grpSp>
              <p:nvGrpSpPr>
                <p:cNvPr id="1560" name="Google Shape;1560;p16"/>
                <p:cNvGrpSpPr/>
                <p:nvPr/>
              </p:nvGrpSpPr>
              <p:grpSpPr>
                <a:xfrm>
                  <a:off x="3958139" y="6085561"/>
                  <a:ext cx="95159" cy="106867"/>
                  <a:chOff x="3958139" y="6085561"/>
                  <a:chExt cx="95159" cy="106867"/>
                </a:xfrm>
              </p:grpSpPr>
              <p:sp>
                <p:nvSpPr>
                  <p:cNvPr id="1561" name="Google Shape;1561;p16"/>
                  <p:cNvSpPr/>
                  <p:nvPr/>
                </p:nvSpPr>
                <p:spPr>
                  <a:xfrm>
                    <a:off x="4019644" y="6088139"/>
                    <a:ext cx="54" cy="42"/>
                  </a:xfrm>
                  <a:custGeom>
                    <a:rect b="b" l="l" r="r" t="t"/>
                    <a:pathLst>
                      <a:path extrusionOk="0" h="42" w="54">
                        <a:moveTo>
                          <a:pt x="54" y="43"/>
                        </a:moveTo>
                        <a:cubicBezTo>
                          <a:pt x="35" y="6"/>
                          <a:pt x="-58" y="-32"/>
                          <a:pt x="54" y="43"/>
                        </a:cubicBezTo>
                        <a:lnTo>
                          <a:pt x="54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2" name="Google Shape;1562;p16"/>
                  <p:cNvSpPr/>
                  <p:nvPr/>
                </p:nvSpPr>
                <p:spPr>
                  <a:xfrm>
                    <a:off x="3958139" y="6085561"/>
                    <a:ext cx="95159" cy="106867"/>
                  </a:xfrm>
                  <a:custGeom>
                    <a:rect b="b" l="l" r="r" t="t"/>
                    <a:pathLst>
                      <a:path extrusionOk="0" h="106867" w="95159">
                        <a:moveTo>
                          <a:pt x="94977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6"/>
                        </a:cubicBezTo>
                        <a:cubicBezTo>
                          <a:pt x="-27464" y="40972"/>
                          <a:pt x="13666" y="124913"/>
                          <a:pt x="60869" y="103384"/>
                        </a:cubicBezTo>
                        <a:cubicBezTo>
                          <a:pt x="101608" y="84795"/>
                          <a:pt x="94455" y="46052"/>
                          <a:pt x="94977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3" name="Google Shape;1563;p16"/>
                <p:cNvGrpSpPr/>
                <p:nvPr/>
              </p:nvGrpSpPr>
              <p:grpSpPr>
                <a:xfrm>
                  <a:off x="4609874" y="6085612"/>
                  <a:ext cx="95059" cy="106843"/>
                  <a:chOff x="4609874" y="6085612"/>
                  <a:chExt cx="95059" cy="106843"/>
                </a:xfrm>
              </p:grpSpPr>
              <p:sp>
                <p:nvSpPr>
                  <p:cNvPr id="1564" name="Google Shape;1564;p16"/>
                  <p:cNvSpPr/>
                  <p:nvPr/>
                </p:nvSpPr>
                <p:spPr>
                  <a:xfrm>
                    <a:off x="4671269" y="6088139"/>
                    <a:ext cx="45" cy="42"/>
                  </a:xfrm>
                  <a:custGeom>
                    <a:rect b="b" l="l" r="r" t="t"/>
                    <a:pathLst>
                      <a:path extrusionOk="0" h="42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5" name="Google Shape;1565;p16"/>
                  <p:cNvSpPr/>
                  <p:nvPr/>
                </p:nvSpPr>
                <p:spPr>
                  <a:xfrm>
                    <a:off x="4609874" y="6085612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6" name="Google Shape;1566;p16"/>
                <p:cNvGrpSpPr/>
                <p:nvPr/>
              </p:nvGrpSpPr>
              <p:grpSpPr>
                <a:xfrm>
                  <a:off x="5261510" y="6085612"/>
                  <a:ext cx="95059" cy="106843"/>
                  <a:chOff x="5261510" y="6085612"/>
                  <a:chExt cx="95059" cy="106843"/>
                </a:xfrm>
              </p:grpSpPr>
              <p:sp>
                <p:nvSpPr>
                  <p:cNvPr id="1567" name="Google Shape;1567;p16"/>
                  <p:cNvSpPr/>
                  <p:nvPr/>
                </p:nvSpPr>
                <p:spPr>
                  <a:xfrm>
                    <a:off x="5322897" y="6088139"/>
                    <a:ext cx="54" cy="42"/>
                  </a:xfrm>
                  <a:custGeom>
                    <a:rect b="b" l="l" r="r" t="t"/>
                    <a:pathLst>
                      <a:path extrusionOk="0" h="42" w="54">
                        <a:moveTo>
                          <a:pt x="54" y="43"/>
                        </a:moveTo>
                        <a:cubicBezTo>
                          <a:pt x="35" y="6"/>
                          <a:pt x="-58" y="-32"/>
                          <a:pt x="54" y="43"/>
                        </a:cubicBezTo>
                        <a:lnTo>
                          <a:pt x="54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8" name="Google Shape;1568;p16"/>
                  <p:cNvSpPr/>
                  <p:nvPr/>
                </p:nvSpPr>
                <p:spPr>
                  <a:xfrm>
                    <a:off x="5261510" y="6085612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9" name="Google Shape;1569;p16"/>
                <p:cNvGrpSpPr/>
                <p:nvPr/>
              </p:nvGrpSpPr>
              <p:grpSpPr>
                <a:xfrm>
                  <a:off x="5913128" y="6085612"/>
                  <a:ext cx="95059" cy="106843"/>
                  <a:chOff x="5913128" y="6085612"/>
                  <a:chExt cx="95059" cy="106843"/>
                </a:xfrm>
              </p:grpSpPr>
              <p:sp>
                <p:nvSpPr>
                  <p:cNvPr id="1570" name="Google Shape;1570;p16"/>
                  <p:cNvSpPr/>
                  <p:nvPr/>
                </p:nvSpPr>
                <p:spPr>
                  <a:xfrm>
                    <a:off x="5974523" y="6088139"/>
                    <a:ext cx="45" cy="42"/>
                  </a:xfrm>
                  <a:custGeom>
                    <a:rect b="b" l="l" r="r" t="t"/>
                    <a:pathLst>
                      <a:path extrusionOk="0" h="42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1" name="Google Shape;1571;p16"/>
                  <p:cNvSpPr/>
                  <p:nvPr/>
                </p:nvSpPr>
                <p:spPr>
                  <a:xfrm>
                    <a:off x="5913128" y="6085612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2" name="Google Shape;1572;p16"/>
                <p:cNvGrpSpPr/>
                <p:nvPr/>
              </p:nvGrpSpPr>
              <p:grpSpPr>
                <a:xfrm>
                  <a:off x="6564764" y="6085612"/>
                  <a:ext cx="95059" cy="106843"/>
                  <a:chOff x="6564764" y="6085612"/>
                  <a:chExt cx="95059" cy="106843"/>
                </a:xfrm>
              </p:grpSpPr>
              <p:sp>
                <p:nvSpPr>
                  <p:cNvPr id="1573" name="Google Shape;1573;p16"/>
                  <p:cNvSpPr/>
                  <p:nvPr/>
                </p:nvSpPr>
                <p:spPr>
                  <a:xfrm>
                    <a:off x="6626145" y="6088139"/>
                    <a:ext cx="41" cy="42"/>
                  </a:xfrm>
                  <a:custGeom>
                    <a:rect b="b" l="l" r="r" t="t"/>
                    <a:pathLst>
                      <a:path extrusionOk="0" h="42" w="41">
                        <a:moveTo>
                          <a:pt x="41" y="43"/>
                        </a:moveTo>
                        <a:cubicBezTo>
                          <a:pt x="41" y="6"/>
                          <a:pt x="-52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4" name="Google Shape;1574;p16"/>
                  <p:cNvSpPr/>
                  <p:nvPr/>
                </p:nvSpPr>
                <p:spPr>
                  <a:xfrm>
                    <a:off x="6564764" y="6085612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5" name="Google Shape;1575;p16"/>
                <p:cNvGrpSpPr/>
                <p:nvPr/>
              </p:nvGrpSpPr>
              <p:grpSpPr>
                <a:xfrm>
                  <a:off x="7216381" y="6085612"/>
                  <a:ext cx="95059" cy="106843"/>
                  <a:chOff x="7216381" y="6085612"/>
                  <a:chExt cx="95059" cy="106843"/>
                </a:xfrm>
              </p:grpSpPr>
              <p:sp>
                <p:nvSpPr>
                  <p:cNvPr id="1576" name="Google Shape;1576;p16"/>
                  <p:cNvSpPr/>
                  <p:nvPr/>
                </p:nvSpPr>
                <p:spPr>
                  <a:xfrm>
                    <a:off x="7277776" y="6088139"/>
                    <a:ext cx="45" cy="42"/>
                  </a:xfrm>
                  <a:custGeom>
                    <a:rect b="b" l="l" r="r" t="t"/>
                    <a:pathLst>
                      <a:path extrusionOk="0" h="42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7" name="Google Shape;1577;p16"/>
                  <p:cNvSpPr/>
                  <p:nvPr/>
                </p:nvSpPr>
                <p:spPr>
                  <a:xfrm>
                    <a:off x="7216381" y="6085612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8" name="Google Shape;1578;p16"/>
                <p:cNvGrpSpPr/>
                <p:nvPr/>
              </p:nvGrpSpPr>
              <p:grpSpPr>
                <a:xfrm>
                  <a:off x="7868017" y="6085612"/>
                  <a:ext cx="95059" cy="106843"/>
                  <a:chOff x="7868017" y="6085612"/>
                  <a:chExt cx="95059" cy="106843"/>
                </a:xfrm>
              </p:grpSpPr>
              <p:sp>
                <p:nvSpPr>
                  <p:cNvPr id="1579" name="Google Shape;1579;p16"/>
                  <p:cNvSpPr/>
                  <p:nvPr/>
                </p:nvSpPr>
                <p:spPr>
                  <a:xfrm>
                    <a:off x="7929398" y="6088139"/>
                    <a:ext cx="41" cy="42"/>
                  </a:xfrm>
                  <a:custGeom>
                    <a:rect b="b" l="l" r="r" t="t"/>
                    <a:pathLst>
                      <a:path extrusionOk="0" h="42" w="41">
                        <a:moveTo>
                          <a:pt x="41" y="43"/>
                        </a:moveTo>
                        <a:cubicBezTo>
                          <a:pt x="41" y="6"/>
                          <a:pt x="-52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0" name="Google Shape;1580;p16"/>
                  <p:cNvSpPr/>
                  <p:nvPr/>
                </p:nvSpPr>
                <p:spPr>
                  <a:xfrm>
                    <a:off x="7868017" y="6085612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1" name="Google Shape;1581;p16"/>
                <p:cNvGrpSpPr/>
                <p:nvPr/>
              </p:nvGrpSpPr>
              <p:grpSpPr>
                <a:xfrm>
                  <a:off x="8519635" y="6085612"/>
                  <a:ext cx="95059" cy="106843"/>
                  <a:chOff x="8519635" y="6085612"/>
                  <a:chExt cx="95059" cy="106843"/>
                </a:xfrm>
              </p:grpSpPr>
              <p:sp>
                <p:nvSpPr>
                  <p:cNvPr id="1582" name="Google Shape;1582;p16"/>
                  <p:cNvSpPr/>
                  <p:nvPr/>
                </p:nvSpPr>
                <p:spPr>
                  <a:xfrm>
                    <a:off x="8581029" y="6088139"/>
                    <a:ext cx="45" cy="42"/>
                  </a:xfrm>
                  <a:custGeom>
                    <a:rect b="b" l="l" r="r" t="t"/>
                    <a:pathLst>
                      <a:path extrusionOk="0" h="42" w="45">
                        <a:moveTo>
                          <a:pt x="46" y="43"/>
                        </a:moveTo>
                        <a:cubicBezTo>
                          <a:pt x="27" y="6"/>
                          <a:pt x="-47" y="-32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3" name="Google Shape;1583;p16"/>
                  <p:cNvSpPr/>
                  <p:nvPr/>
                </p:nvSpPr>
                <p:spPr>
                  <a:xfrm>
                    <a:off x="8519635" y="6085612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4" name="Google Shape;1584;p16"/>
                <p:cNvGrpSpPr/>
                <p:nvPr/>
              </p:nvGrpSpPr>
              <p:grpSpPr>
                <a:xfrm>
                  <a:off x="9171153" y="6085561"/>
                  <a:ext cx="95156" cy="106867"/>
                  <a:chOff x="9171153" y="6085561"/>
                  <a:chExt cx="95156" cy="106867"/>
                </a:xfrm>
              </p:grpSpPr>
              <p:sp>
                <p:nvSpPr>
                  <p:cNvPr id="1585" name="Google Shape;1585;p16"/>
                  <p:cNvSpPr/>
                  <p:nvPr/>
                </p:nvSpPr>
                <p:spPr>
                  <a:xfrm>
                    <a:off x="9232651" y="6088139"/>
                    <a:ext cx="41" cy="42"/>
                  </a:xfrm>
                  <a:custGeom>
                    <a:rect b="b" l="l" r="r" t="t"/>
                    <a:pathLst>
                      <a:path extrusionOk="0" h="42" w="41">
                        <a:moveTo>
                          <a:pt x="41" y="43"/>
                        </a:moveTo>
                        <a:cubicBezTo>
                          <a:pt x="41" y="6"/>
                          <a:pt x="-51" y="-32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6" name="Google Shape;1586;p16"/>
                  <p:cNvSpPr/>
                  <p:nvPr/>
                </p:nvSpPr>
                <p:spPr>
                  <a:xfrm>
                    <a:off x="9171153" y="6085561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6"/>
                        </a:cubicBezTo>
                        <a:cubicBezTo>
                          <a:pt x="-27464" y="40972"/>
                          <a:pt x="13667" y="124913"/>
                          <a:pt x="60869" y="103384"/>
                        </a:cubicBezTo>
                        <a:cubicBezTo>
                          <a:pt x="101590" y="84795"/>
                          <a:pt x="94455" y="46052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87" name="Google Shape;1587;p16"/>
              <p:cNvGrpSpPr/>
              <p:nvPr/>
            </p:nvGrpSpPr>
            <p:grpSpPr>
              <a:xfrm>
                <a:off x="3958139" y="6790644"/>
                <a:ext cx="5308170" cy="106895"/>
                <a:chOff x="3958139" y="6790644"/>
                <a:chExt cx="5308170" cy="106895"/>
              </a:xfrm>
            </p:grpSpPr>
            <p:grpSp>
              <p:nvGrpSpPr>
                <p:cNvPr id="1588" name="Google Shape;1588;p16"/>
                <p:cNvGrpSpPr/>
                <p:nvPr/>
              </p:nvGrpSpPr>
              <p:grpSpPr>
                <a:xfrm>
                  <a:off x="3958139" y="6790644"/>
                  <a:ext cx="95159" cy="106867"/>
                  <a:chOff x="3958139" y="6790644"/>
                  <a:chExt cx="95159" cy="106867"/>
                </a:xfrm>
              </p:grpSpPr>
              <p:sp>
                <p:nvSpPr>
                  <p:cNvPr id="1589" name="Google Shape;1589;p16"/>
                  <p:cNvSpPr/>
                  <p:nvPr/>
                </p:nvSpPr>
                <p:spPr>
                  <a:xfrm>
                    <a:off x="4019644" y="6793208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6"/>
                        </a:moveTo>
                        <a:cubicBezTo>
                          <a:pt x="35" y="1"/>
                          <a:pt x="-58" y="-36"/>
                          <a:pt x="54" y="56"/>
                        </a:cubicBezTo>
                        <a:lnTo>
                          <a:pt x="54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0" name="Google Shape;1590;p16"/>
                  <p:cNvSpPr/>
                  <p:nvPr/>
                </p:nvSpPr>
                <p:spPr>
                  <a:xfrm>
                    <a:off x="3958139" y="6790644"/>
                    <a:ext cx="95159" cy="106867"/>
                  </a:xfrm>
                  <a:custGeom>
                    <a:rect b="b" l="l" r="r" t="t"/>
                    <a:pathLst>
                      <a:path extrusionOk="0" h="106867" w="95159">
                        <a:moveTo>
                          <a:pt x="94977" y="52658"/>
                        </a:moveTo>
                        <a:cubicBezTo>
                          <a:pt x="90841" y="3551"/>
                          <a:pt x="45855" y="-4543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6"/>
                        </a:cubicBezTo>
                        <a:cubicBezTo>
                          <a:pt x="-27464" y="40972"/>
                          <a:pt x="13666" y="124914"/>
                          <a:pt x="60869" y="103384"/>
                        </a:cubicBezTo>
                        <a:cubicBezTo>
                          <a:pt x="101608" y="84776"/>
                          <a:pt x="94455" y="46034"/>
                          <a:pt x="94977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1" name="Google Shape;1591;p16"/>
                <p:cNvGrpSpPr/>
                <p:nvPr/>
              </p:nvGrpSpPr>
              <p:grpSpPr>
                <a:xfrm>
                  <a:off x="4609874" y="6790695"/>
                  <a:ext cx="95059" cy="106843"/>
                  <a:chOff x="4609874" y="6790695"/>
                  <a:chExt cx="95059" cy="106843"/>
                </a:xfrm>
              </p:grpSpPr>
              <p:sp>
                <p:nvSpPr>
                  <p:cNvPr id="1592" name="Google Shape;1592;p16"/>
                  <p:cNvSpPr/>
                  <p:nvPr/>
                </p:nvSpPr>
                <p:spPr>
                  <a:xfrm>
                    <a:off x="4671269" y="6793208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6"/>
                        </a:moveTo>
                        <a:cubicBezTo>
                          <a:pt x="27" y="1"/>
                          <a:pt x="-47" y="-36"/>
                          <a:pt x="46" y="56"/>
                        </a:cubicBezTo>
                        <a:lnTo>
                          <a:pt x="46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3" name="Google Shape;1593;p16"/>
                  <p:cNvSpPr/>
                  <p:nvPr/>
                </p:nvSpPr>
                <p:spPr>
                  <a:xfrm>
                    <a:off x="4609874" y="6790695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4" name="Google Shape;1594;p16"/>
                <p:cNvGrpSpPr/>
                <p:nvPr/>
              </p:nvGrpSpPr>
              <p:grpSpPr>
                <a:xfrm>
                  <a:off x="5261510" y="6790695"/>
                  <a:ext cx="95059" cy="106843"/>
                  <a:chOff x="5261510" y="6790695"/>
                  <a:chExt cx="95059" cy="106843"/>
                </a:xfrm>
              </p:grpSpPr>
              <p:sp>
                <p:nvSpPr>
                  <p:cNvPr id="1595" name="Google Shape;1595;p16"/>
                  <p:cNvSpPr/>
                  <p:nvPr/>
                </p:nvSpPr>
                <p:spPr>
                  <a:xfrm>
                    <a:off x="5322897" y="6793208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6"/>
                        </a:moveTo>
                        <a:cubicBezTo>
                          <a:pt x="35" y="1"/>
                          <a:pt x="-58" y="-36"/>
                          <a:pt x="54" y="56"/>
                        </a:cubicBezTo>
                        <a:lnTo>
                          <a:pt x="54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6" name="Google Shape;1596;p16"/>
                  <p:cNvSpPr/>
                  <p:nvPr/>
                </p:nvSpPr>
                <p:spPr>
                  <a:xfrm>
                    <a:off x="5261510" y="6790695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7" name="Google Shape;1597;p16"/>
                <p:cNvGrpSpPr/>
                <p:nvPr/>
              </p:nvGrpSpPr>
              <p:grpSpPr>
                <a:xfrm>
                  <a:off x="5913128" y="6790695"/>
                  <a:ext cx="95059" cy="106843"/>
                  <a:chOff x="5913128" y="6790695"/>
                  <a:chExt cx="95059" cy="106843"/>
                </a:xfrm>
              </p:grpSpPr>
              <p:sp>
                <p:nvSpPr>
                  <p:cNvPr id="1598" name="Google Shape;1598;p16"/>
                  <p:cNvSpPr/>
                  <p:nvPr/>
                </p:nvSpPr>
                <p:spPr>
                  <a:xfrm>
                    <a:off x="5974523" y="6793208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6"/>
                        </a:moveTo>
                        <a:cubicBezTo>
                          <a:pt x="27" y="1"/>
                          <a:pt x="-47" y="-36"/>
                          <a:pt x="46" y="56"/>
                        </a:cubicBezTo>
                        <a:lnTo>
                          <a:pt x="46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9" name="Google Shape;1599;p16"/>
                  <p:cNvSpPr/>
                  <p:nvPr/>
                </p:nvSpPr>
                <p:spPr>
                  <a:xfrm>
                    <a:off x="5913128" y="6790695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0" name="Google Shape;1600;p16"/>
                <p:cNvGrpSpPr/>
                <p:nvPr/>
              </p:nvGrpSpPr>
              <p:grpSpPr>
                <a:xfrm>
                  <a:off x="6564764" y="6790695"/>
                  <a:ext cx="95059" cy="106843"/>
                  <a:chOff x="6564764" y="6790695"/>
                  <a:chExt cx="95059" cy="106843"/>
                </a:xfrm>
              </p:grpSpPr>
              <p:sp>
                <p:nvSpPr>
                  <p:cNvPr id="1601" name="Google Shape;1601;p16"/>
                  <p:cNvSpPr/>
                  <p:nvPr/>
                </p:nvSpPr>
                <p:spPr>
                  <a:xfrm>
                    <a:off x="6626145" y="6793208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6"/>
                        </a:moveTo>
                        <a:cubicBezTo>
                          <a:pt x="41" y="1"/>
                          <a:pt x="-52" y="-36"/>
                          <a:pt x="41" y="56"/>
                        </a:cubicBezTo>
                        <a:lnTo>
                          <a:pt x="41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2" name="Google Shape;1602;p16"/>
                  <p:cNvSpPr/>
                  <p:nvPr/>
                </p:nvSpPr>
                <p:spPr>
                  <a:xfrm>
                    <a:off x="6564764" y="6790695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3" name="Google Shape;1603;p16"/>
                <p:cNvGrpSpPr/>
                <p:nvPr/>
              </p:nvGrpSpPr>
              <p:grpSpPr>
                <a:xfrm>
                  <a:off x="7216381" y="6790695"/>
                  <a:ext cx="95059" cy="106843"/>
                  <a:chOff x="7216381" y="6790695"/>
                  <a:chExt cx="95059" cy="106843"/>
                </a:xfrm>
              </p:grpSpPr>
              <p:sp>
                <p:nvSpPr>
                  <p:cNvPr id="1604" name="Google Shape;1604;p16"/>
                  <p:cNvSpPr/>
                  <p:nvPr/>
                </p:nvSpPr>
                <p:spPr>
                  <a:xfrm>
                    <a:off x="7277776" y="6793208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6"/>
                        </a:moveTo>
                        <a:cubicBezTo>
                          <a:pt x="27" y="1"/>
                          <a:pt x="-47" y="-36"/>
                          <a:pt x="46" y="56"/>
                        </a:cubicBezTo>
                        <a:lnTo>
                          <a:pt x="46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5" name="Google Shape;1605;p16"/>
                  <p:cNvSpPr/>
                  <p:nvPr/>
                </p:nvSpPr>
                <p:spPr>
                  <a:xfrm>
                    <a:off x="7216381" y="6790695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6" name="Google Shape;1606;p16"/>
                <p:cNvGrpSpPr/>
                <p:nvPr/>
              </p:nvGrpSpPr>
              <p:grpSpPr>
                <a:xfrm>
                  <a:off x="7868017" y="6790695"/>
                  <a:ext cx="95059" cy="106843"/>
                  <a:chOff x="7868017" y="6790695"/>
                  <a:chExt cx="95059" cy="106843"/>
                </a:xfrm>
              </p:grpSpPr>
              <p:sp>
                <p:nvSpPr>
                  <p:cNvPr id="1607" name="Google Shape;1607;p16"/>
                  <p:cNvSpPr/>
                  <p:nvPr/>
                </p:nvSpPr>
                <p:spPr>
                  <a:xfrm>
                    <a:off x="7929398" y="6793208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6"/>
                        </a:moveTo>
                        <a:cubicBezTo>
                          <a:pt x="41" y="1"/>
                          <a:pt x="-52" y="-36"/>
                          <a:pt x="41" y="56"/>
                        </a:cubicBezTo>
                        <a:lnTo>
                          <a:pt x="41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8" name="Google Shape;1608;p16"/>
                  <p:cNvSpPr/>
                  <p:nvPr/>
                </p:nvSpPr>
                <p:spPr>
                  <a:xfrm>
                    <a:off x="7868017" y="6790695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9" name="Google Shape;1609;p16"/>
                <p:cNvGrpSpPr/>
                <p:nvPr/>
              </p:nvGrpSpPr>
              <p:grpSpPr>
                <a:xfrm>
                  <a:off x="8519635" y="6790695"/>
                  <a:ext cx="95059" cy="106843"/>
                  <a:chOff x="8519635" y="6790695"/>
                  <a:chExt cx="95059" cy="106843"/>
                </a:xfrm>
              </p:grpSpPr>
              <p:sp>
                <p:nvSpPr>
                  <p:cNvPr id="1610" name="Google Shape;1610;p16"/>
                  <p:cNvSpPr/>
                  <p:nvPr/>
                </p:nvSpPr>
                <p:spPr>
                  <a:xfrm>
                    <a:off x="8581029" y="6793208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6"/>
                        </a:moveTo>
                        <a:cubicBezTo>
                          <a:pt x="27" y="1"/>
                          <a:pt x="-47" y="-36"/>
                          <a:pt x="46" y="56"/>
                        </a:cubicBezTo>
                        <a:lnTo>
                          <a:pt x="46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1" name="Google Shape;1611;p16"/>
                  <p:cNvSpPr/>
                  <p:nvPr/>
                </p:nvSpPr>
                <p:spPr>
                  <a:xfrm>
                    <a:off x="8519635" y="6790695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2" name="Google Shape;1612;p16"/>
                <p:cNvGrpSpPr/>
                <p:nvPr/>
              </p:nvGrpSpPr>
              <p:grpSpPr>
                <a:xfrm>
                  <a:off x="9171153" y="6790644"/>
                  <a:ext cx="95156" cy="106867"/>
                  <a:chOff x="9171153" y="6790644"/>
                  <a:chExt cx="95156" cy="106867"/>
                </a:xfrm>
              </p:grpSpPr>
              <p:sp>
                <p:nvSpPr>
                  <p:cNvPr id="1613" name="Google Shape;1613;p16"/>
                  <p:cNvSpPr/>
                  <p:nvPr/>
                </p:nvSpPr>
                <p:spPr>
                  <a:xfrm>
                    <a:off x="9232651" y="6793208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6"/>
                        </a:moveTo>
                        <a:cubicBezTo>
                          <a:pt x="41" y="1"/>
                          <a:pt x="-51" y="-36"/>
                          <a:pt x="41" y="56"/>
                        </a:cubicBezTo>
                        <a:lnTo>
                          <a:pt x="41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4" name="Google Shape;1614;p16"/>
                  <p:cNvSpPr/>
                  <p:nvPr/>
                </p:nvSpPr>
                <p:spPr>
                  <a:xfrm>
                    <a:off x="9171153" y="6790644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3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6"/>
                        </a:cubicBezTo>
                        <a:cubicBezTo>
                          <a:pt x="-27464" y="40972"/>
                          <a:pt x="13667" y="124914"/>
                          <a:pt x="60869" y="103384"/>
                        </a:cubicBezTo>
                        <a:cubicBezTo>
                          <a:pt x="101590" y="84776"/>
                          <a:pt x="94455" y="46034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15" name="Google Shape;1615;p16"/>
              <p:cNvGrpSpPr/>
              <p:nvPr/>
            </p:nvGrpSpPr>
            <p:grpSpPr>
              <a:xfrm>
                <a:off x="3958139" y="7495709"/>
                <a:ext cx="5308170" cy="106893"/>
                <a:chOff x="3958139" y="7495709"/>
                <a:chExt cx="5308170" cy="106893"/>
              </a:xfrm>
            </p:grpSpPr>
            <p:grpSp>
              <p:nvGrpSpPr>
                <p:cNvPr id="1616" name="Google Shape;1616;p16"/>
                <p:cNvGrpSpPr/>
                <p:nvPr/>
              </p:nvGrpSpPr>
              <p:grpSpPr>
                <a:xfrm>
                  <a:off x="3958139" y="7495709"/>
                  <a:ext cx="95159" cy="106867"/>
                  <a:chOff x="3958139" y="7495709"/>
                  <a:chExt cx="95159" cy="106867"/>
                </a:xfrm>
              </p:grpSpPr>
              <p:sp>
                <p:nvSpPr>
                  <p:cNvPr id="1617" name="Google Shape;1617;p16"/>
                  <p:cNvSpPr/>
                  <p:nvPr/>
                </p:nvSpPr>
                <p:spPr>
                  <a:xfrm>
                    <a:off x="4019644" y="7498273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8" name="Google Shape;1618;p16"/>
                  <p:cNvSpPr/>
                  <p:nvPr/>
                </p:nvSpPr>
                <p:spPr>
                  <a:xfrm>
                    <a:off x="3958139" y="7495709"/>
                    <a:ext cx="95159" cy="106867"/>
                  </a:xfrm>
                  <a:custGeom>
                    <a:rect b="b" l="l" r="r" t="t"/>
                    <a:pathLst>
                      <a:path extrusionOk="0" h="106867" w="95159">
                        <a:moveTo>
                          <a:pt x="94977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6" y="124913"/>
                          <a:pt x="60869" y="103384"/>
                        </a:cubicBezTo>
                        <a:cubicBezTo>
                          <a:pt x="101608" y="84776"/>
                          <a:pt x="94455" y="46034"/>
                          <a:pt x="94977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9" name="Google Shape;1619;p16"/>
                <p:cNvGrpSpPr/>
                <p:nvPr/>
              </p:nvGrpSpPr>
              <p:grpSpPr>
                <a:xfrm>
                  <a:off x="4609874" y="7495759"/>
                  <a:ext cx="95059" cy="106843"/>
                  <a:chOff x="4609874" y="7495759"/>
                  <a:chExt cx="95059" cy="106843"/>
                </a:xfrm>
              </p:grpSpPr>
              <p:sp>
                <p:nvSpPr>
                  <p:cNvPr id="1620" name="Google Shape;1620;p16"/>
                  <p:cNvSpPr/>
                  <p:nvPr/>
                </p:nvSpPr>
                <p:spPr>
                  <a:xfrm>
                    <a:off x="4671269" y="7498273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1" name="Google Shape;1621;p16"/>
                  <p:cNvSpPr/>
                  <p:nvPr/>
                </p:nvSpPr>
                <p:spPr>
                  <a:xfrm>
                    <a:off x="4609874" y="749575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2" name="Google Shape;1622;p16"/>
                <p:cNvGrpSpPr/>
                <p:nvPr/>
              </p:nvGrpSpPr>
              <p:grpSpPr>
                <a:xfrm>
                  <a:off x="5261510" y="7495759"/>
                  <a:ext cx="95059" cy="106843"/>
                  <a:chOff x="5261510" y="7495759"/>
                  <a:chExt cx="95059" cy="106843"/>
                </a:xfrm>
              </p:grpSpPr>
              <p:sp>
                <p:nvSpPr>
                  <p:cNvPr id="1623" name="Google Shape;1623;p16"/>
                  <p:cNvSpPr/>
                  <p:nvPr/>
                </p:nvSpPr>
                <p:spPr>
                  <a:xfrm>
                    <a:off x="5322897" y="7498273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7"/>
                        </a:moveTo>
                        <a:cubicBezTo>
                          <a:pt x="35" y="1"/>
                          <a:pt x="-58" y="-36"/>
                          <a:pt x="54" y="57"/>
                        </a:cubicBezTo>
                        <a:lnTo>
                          <a:pt x="54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4" name="Google Shape;1624;p16"/>
                  <p:cNvSpPr/>
                  <p:nvPr/>
                </p:nvSpPr>
                <p:spPr>
                  <a:xfrm>
                    <a:off x="5261510" y="749575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5" name="Google Shape;1625;p16"/>
                <p:cNvGrpSpPr/>
                <p:nvPr/>
              </p:nvGrpSpPr>
              <p:grpSpPr>
                <a:xfrm>
                  <a:off x="5913128" y="7495759"/>
                  <a:ext cx="95059" cy="106843"/>
                  <a:chOff x="5913128" y="7495759"/>
                  <a:chExt cx="95059" cy="106843"/>
                </a:xfrm>
              </p:grpSpPr>
              <p:sp>
                <p:nvSpPr>
                  <p:cNvPr id="1626" name="Google Shape;1626;p16"/>
                  <p:cNvSpPr/>
                  <p:nvPr/>
                </p:nvSpPr>
                <p:spPr>
                  <a:xfrm>
                    <a:off x="5974523" y="7498273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7" name="Google Shape;1627;p16"/>
                  <p:cNvSpPr/>
                  <p:nvPr/>
                </p:nvSpPr>
                <p:spPr>
                  <a:xfrm>
                    <a:off x="5913128" y="749575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8" name="Google Shape;1628;p16"/>
                <p:cNvGrpSpPr/>
                <p:nvPr/>
              </p:nvGrpSpPr>
              <p:grpSpPr>
                <a:xfrm>
                  <a:off x="6564764" y="7495759"/>
                  <a:ext cx="95059" cy="106843"/>
                  <a:chOff x="6564764" y="7495759"/>
                  <a:chExt cx="95059" cy="106843"/>
                </a:xfrm>
              </p:grpSpPr>
              <p:sp>
                <p:nvSpPr>
                  <p:cNvPr id="1629" name="Google Shape;1629;p16"/>
                  <p:cNvSpPr/>
                  <p:nvPr/>
                </p:nvSpPr>
                <p:spPr>
                  <a:xfrm>
                    <a:off x="6626145" y="7498273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0" name="Google Shape;1630;p16"/>
                  <p:cNvSpPr/>
                  <p:nvPr/>
                </p:nvSpPr>
                <p:spPr>
                  <a:xfrm>
                    <a:off x="6564764" y="749575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1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1" name="Google Shape;1631;p16"/>
                <p:cNvGrpSpPr/>
                <p:nvPr/>
              </p:nvGrpSpPr>
              <p:grpSpPr>
                <a:xfrm>
                  <a:off x="7216381" y="7495759"/>
                  <a:ext cx="95059" cy="106843"/>
                  <a:chOff x="7216381" y="7495759"/>
                  <a:chExt cx="95059" cy="106843"/>
                </a:xfrm>
              </p:grpSpPr>
              <p:sp>
                <p:nvSpPr>
                  <p:cNvPr id="1632" name="Google Shape;1632;p16"/>
                  <p:cNvSpPr/>
                  <p:nvPr/>
                </p:nvSpPr>
                <p:spPr>
                  <a:xfrm>
                    <a:off x="7277776" y="7498273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3" name="Google Shape;1633;p16"/>
                  <p:cNvSpPr/>
                  <p:nvPr/>
                </p:nvSpPr>
                <p:spPr>
                  <a:xfrm>
                    <a:off x="7216381" y="749575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4" name="Google Shape;1634;p16"/>
                <p:cNvGrpSpPr/>
                <p:nvPr/>
              </p:nvGrpSpPr>
              <p:grpSpPr>
                <a:xfrm>
                  <a:off x="7868017" y="7495759"/>
                  <a:ext cx="95059" cy="106843"/>
                  <a:chOff x="7868017" y="7495759"/>
                  <a:chExt cx="95059" cy="106843"/>
                </a:xfrm>
              </p:grpSpPr>
              <p:sp>
                <p:nvSpPr>
                  <p:cNvPr id="1635" name="Google Shape;1635;p16"/>
                  <p:cNvSpPr/>
                  <p:nvPr/>
                </p:nvSpPr>
                <p:spPr>
                  <a:xfrm>
                    <a:off x="7929398" y="7498273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2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6" name="Google Shape;1636;p16"/>
                  <p:cNvSpPr/>
                  <p:nvPr/>
                </p:nvSpPr>
                <p:spPr>
                  <a:xfrm>
                    <a:off x="7868017" y="749575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1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7" name="Google Shape;1637;p16"/>
                <p:cNvGrpSpPr/>
                <p:nvPr/>
              </p:nvGrpSpPr>
              <p:grpSpPr>
                <a:xfrm>
                  <a:off x="8519635" y="7495759"/>
                  <a:ext cx="95059" cy="106843"/>
                  <a:chOff x="8519635" y="7495759"/>
                  <a:chExt cx="95059" cy="106843"/>
                </a:xfrm>
              </p:grpSpPr>
              <p:sp>
                <p:nvSpPr>
                  <p:cNvPr id="1638" name="Google Shape;1638;p16"/>
                  <p:cNvSpPr/>
                  <p:nvPr/>
                </p:nvSpPr>
                <p:spPr>
                  <a:xfrm>
                    <a:off x="8581029" y="7498273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7"/>
                        </a:moveTo>
                        <a:cubicBezTo>
                          <a:pt x="27" y="1"/>
                          <a:pt x="-47" y="-36"/>
                          <a:pt x="46" y="57"/>
                        </a:cubicBezTo>
                        <a:lnTo>
                          <a:pt x="46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9" name="Google Shape;1639;p16"/>
                  <p:cNvSpPr/>
                  <p:nvPr/>
                </p:nvSpPr>
                <p:spPr>
                  <a:xfrm>
                    <a:off x="8519635" y="749575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44"/>
                          <a:pt x="94393" y="46839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0" name="Google Shape;1640;p16"/>
                <p:cNvGrpSpPr/>
                <p:nvPr/>
              </p:nvGrpSpPr>
              <p:grpSpPr>
                <a:xfrm>
                  <a:off x="9171153" y="7495709"/>
                  <a:ext cx="95156" cy="106867"/>
                  <a:chOff x="9171153" y="7495709"/>
                  <a:chExt cx="95156" cy="106867"/>
                </a:xfrm>
              </p:grpSpPr>
              <p:sp>
                <p:nvSpPr>
                  <p:cNvPr id="1641" name="Google Shape;1641;p16"/>
                  <p:cNvSpPr/>
                  <p:nvPr/>
                </p:nvSpPr>
                <p:spPr>
                  <a:xfrm>
                    <a:off x="9232651" y="7498273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7"/>
                        </a:moveTo>
                        <a:cubicBezTo>
                          <a:pt x="41" y="1"/>
                          <a:pt x="-51" y="-36"/>
                          <a:pt x="41" y="57"/>
                        </a:cubicBezTo>
                        <a:lnTo>
                          <a:pt x="41" y="57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2" name="Google Shape;1642;p16"/>
                  <p:cNvSpPr/>
                  <p:nvPr/>
                </p:nvSpPr>
                <p:spPr>
                  <a:xfrm>
                    <a:off x="9171153" y="7495709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4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5"/>
                        </a:cubicBezTo>
                        <a:cubicBezTo>
                          <a:pt x="-27464" y="40972"/>
                          <a:pt x="13667" y="124913"/>
                          <a:pt x="60869" y="103384"/>
                        </a:cubicBezTo>
                        <a:cubicBezTo>
                          <a:pt x="101590" y="84776"/>
                          <a:pt x="94455" y="46034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43" name="Google Shape;1643;p16"/>
              <p:cNvGrpSpPr/>
              <p:nvPr/>
            </p:nvGrpSpPr>
            <p:grpSpPr>
              <a:xfrm>
                <a:off x="4609874" y="8200773"/>
                <a:ext cx="4656435" cy="106895"/>
                <a:chOff x="4609874" y="8200773"/>
                <a:chExt cx="4656435" cy="106895"/>
              </a:xfrm>
            </p:grpSpPr>
            <p:grpSp>
              <p:nvGrpSpPr>
                <p:cNvPr id="1644" name="Google Shape;1644;p16"/>
                <p:cNvGrpSpPr/>
                <p:nvPr/>
              </p:nvGrpSpPr>
              <p:grpSpPr>
                <a:xfrm>
                  <a:off x="4609874" y="8200824"/>
                  <a:ext cx="95059" cy="106843"/>
                  <a:chOff x="4609874" y="8200824"/>
                  <a:chExt cx="95059" cy="106843"/>
                </a:xfrm>
              </p:grpSpPr>
              <p:sp>
                <p:nvSpPr>
                  <p:cNvPr id="1645" name="Google Shape;1645;p16"/>
                  <p:cNvSpPr/>
                  <p:nvPr/>
                </p:nvSpPr>
                <p:spPr>
                  <a:xfrm>
                    <a:off x="4671269" y="8203337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6"/>
                        </a:moveTo>
                        <a:cubicBezTo>
                          <a:pt x="27" y="1"/>
                          <a:pt x="-47" y="-36"/>
                          <a:pt x="46" y="56"/>
                        </a:cubicBezTo>
                        <a:lnTo>
                          <a:pt x="46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6" name="Google Shape;1646;p16"/>
                  <p:cNvSpPr/>
                  <p:nvPr/>
                </p:nvSpPr>
                <p:spPr>
                  <a:xfrm>
                    <a:off x="4609874" y="8200824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7" name="Google Shape;1647;p16"/>
                <p:cNvGrpSpPr/>
                <p:nvPr/>
              </p:nvGrpSpPr>
              <p:grpSpPr>
                <a:xfrm>
                  <a:off x="5261510" y="8200824"/>
                  <a:ext cx="95059" cy="106843"/>
                  <a:chOff x="5261510" y="8200824"/>
                  <a:chExt cx="95059" cy="106843"/>
                </a:xfrm>
              </p:grpSpPr>
              <p:sp>
                <p:nvSpPr>
                  <p:cNvPr id="1648" name="Google Shape;1648;p16"/>
                  <p:cNvSpPr/>
                  <p:nvPr/>
                </p:nvSpPr>
                <p:spPr>
                  <a:xfrm>
                    <a:off x="5322897" y="8203337"/>
                    <a:ext cx="54" cy="56"/>
                  </a:xfrm>
                  <a:custGeom>
                    <a:rect b="b" l="l" r="r" t="t"/>
                    <a:pathLst>
                      <a:path extrusionOk="0" h="56" w="54">
                        <a:moveTo>
                          <a:pt x="54" y="56"/>
                        </a:moveTo>
                        <a:cubicBezTo>
                          <a:pt x="35" y="1"/>
                          <a:pt x="-58" y="-36"/>
                          <a:pt x="54" y="56"/>
                        </a:cubicBezTo>
                        <a:lnTo>
                          <a:pt x="54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9" name="Google Shape;1649;p16"/>
                  <p:cNvSpPr/>
                  <p:nvPr/>
                </p:nvSpPr>
                <p:spPr>
                  <a:xfrm>
                    <a:off x="5261510" y="8200824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0" name="Google Shape;1650;p16"/>
                <p:cNvGrpSpPr/>
                <p:nvPr/>
              </p:nvGrpSpPr>
              <p:grpSpPr>
                <a:xfrm>
                  <a:off x="5913128" y="8200824"/>
                  <a:ext cx="95059" cy="106843"/>
                  <a:chOff x="5913128" y="8200824"/>
                  <a:chExt cx="95059" cy="106843"/>
                </a:xfrm>
              </p:grpSpPr>
              <p:sp>
                <p:nvSpPr>
                  <p:cNvPr id="1651" name="Google Shape;1651;p16"/>
                  <p:cNvSpPr/>
                  <p:nvPr/>
                </p:nvSpPr>
                <p:spPr>
                  <a:xfrm>
                    <a:off x="5974523" y="8203337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6"/>
                        </a:moveTo>
                        <a:cubicBezTo>
                          <a:pt x="27" y="1"/>
                          <a:pt x="-47" y="-36"/>
                          <a:pt x="46" y="56"/>
                        </a:cubicBezTo>
                        <a:lnTo>
                          <a:pt x="46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2" name="Google Shape;1652;p16"/>
                  <p:cNvSpPr/>
                  <p:nvPr/>
                </p:nvSpPr>
                <p:spPr>
                  <a:xfrm>
                    <a:off x="5913128" y="8200824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3" name="Google Shape;1653;p16"/>
                <p:cNvGrpSpPr/>
                <p:nvPr/>
              </p:nvGrpSpPr>
              <p:grpSpPr>
                <a:xfrm>
                  <a:off x="6564764" y="8200824"/>
                  <a:ext cx="95059" cy="106843"/>
                  <a:chOff x="6564764" y="8200824"/>
                  <a:chExt cx="95059" cy="106843"/>
                </a:xfrm>
              </p:grpSpPr>
              <p:sp>
                <p:nvSpPr>
                  <p:cNvPr id="1654" name="Google Shape;1654;p16"/>
                  <p:cNvSpPr/>
                  <p:nvPr/>
                </p:nvSpPr>
                <p:spPr>
                  <a:xfrm>
                    <a:off x="6626145" y="8203337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6"/>
                        </a:moveTo>
                        <a:cubicBezTo>
                          <a:pt x="41" y="1"/>
                          <a:pt x="-52" y="-36"/>
                          <a:pt x="41" y="56"/>
                        </a:cubicBezTo>
                        <a:lnTo>
                          <a:pt x="41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5" name="Google Shape;1655;p16"/>
                  <p:cNvSpPr/>
                  <p:nvPr/>
                </p:nvSpPr>
                <p:spPr>
                  <a:xfrm>
                    <a:off x="6564764" y="8200824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6" name="Google Shape;1656;p16"/>
                <p:cNvGrpSpPr/>
                <p:nvPr/>
              </p:nvGrpSpPr>
              <p:grpSpPr>
                <a:xfrm>
                  <a:off x="7216381" y="8200824"/>
                  <a:ext cx="95059" cy="106843"/>
                  <a:chOff x="7216381" y="8200824"/>
                  <a:chExt cx="95059" cy="106843"/>
                </a:xfrm>
              </p:grpSpPr>
              <p:sp>
                <p:nvSpPr>
                  <p:cNvPr id="1657" name="Google Shape;1657;p16"/>
                  <p:cNvSpPr/>
                  <p:nvPr/>
                </p:nvSpPr>
                <p:spPr>
                  <a:xfrm>
                    <a:off x="7277776" y="8203337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6"/>
                        </a:moveTo>
                        <a:cubicBezTo>
                          <a:pt x="27" y="1"/>
                          <a:pt x="-47" y="-36"/>
                          <a:pt x="46" y="56"/>
                        </a:cubicBezTo>
                        <a:lnTo>
                          <a:pt x="46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8" name="Google Shape;1658;p16"/>
                  <p:cNvSpPr/>
                  <p:nvPr/>
                </p:nvSpPr>
                <p:spPr>
                  <a:xfrm>
                    <a:off x="7216381" y="8200824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9" name="Google Shape;1659;p16"/>
                <p:cNvGrpSpPr/>
                <p:nvPr/>
              </p:nvGrpSpPr>
              <p:grpSpPr>
                <a:xfrm>
                  <a:off x="7868017" y="8200824"/>
                  <a:ext cx="95059" cy="106843"/>
                  <a:chOff x="7868017" y="8200824"/>
                  <a:chExt cx="95059" cy="106843"/>
                </a:xfrm>
              </p:grpSpPr>
              <p:sp>
                <p:nvSpPr>
                  <p:cNvPr id="1660" name="Google Shape;1660;p16"/>
                  <p:cNvSpPr/>
                  <p:nvPr/>
                </p:nvSpPr>
                <p:spPr>
                  <a:xfrm>
                    <a:off x="7929398" y="8203337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6"/>
                        </a:moveTo>
                        <a:cubicBezTo>
                          <a:pt x="41" y="1"/>
                          <a:pt x="-52" y="-36"/>
                          <a:pt x="41" y="56"/>
                        </a:cubicBezTo>
                        <a:lnTo>
                          <a:pt x="41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1" name="Google Shape;1661;p16"/>
                  <p:cNvSpPr/>
                  <p:nvPr/>
                </p:nvSpPr>
                <p:spPr>
                  <a:xfrm>
                    <a:off x="7868017" y="8200824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3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1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2" name="Google Shape;1662;p16"/>
                <p:cNvGrpSpPr/>
                <p:nvPr/>
              </p:nvGrpSpPr>
              <p:grpSpPr>
                <a:xfrm>
                  <a:off x="8519635" y="8200824"/>
                  <a:ext cx="95059" cy="106843"/>
                  <a:chOff x="8519635" y="8200824"/>
                  <a:chExt cx="95059" cy="106843"/>
                </a:xfrm>
              </p:grpSpPr>
              <p:sp>
                <p:nvSpPr>
                  <p:cNvPr id="1663" name="Google Shape;1663;p16"/>
                  <p:cNvSpPr/>
                  <p:nvPr/>
                </p:nvSpPr>
                <p:spPr>
                  <a:xfrm>
                    <a:off x="8581029" y="8203337"/>
                    <a:ext cx="45" cy="56"/>
                  </a:xfrm>
                  <a:custGeom>
                    <a:rect b="b" l="l" r="r" t="t"/>
                    <a:pathLst>
                      <a:path extrusionOk="0" h="56" w="45">
                        <a:moveTo>
                          <a:pt x="46" y="56"/>
                        </a:moveTo>
                        <a:cubicBezTo>
                          <a:pt x="27" y="1"/>
                          <a:pt x="-47" y="-36"/>
                          <a:pt x="46" y="56"/>
                        </a:cubicBezTo>
                        <a:lnTo>
                          <a:pt x="46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4" name="Google Shape;1664;p16"/>
                  <p:cNvSpPr/>
                  <p:nvPr/>
                </p:nvSpPr>
                <p:spPr>
                  <a:xfrm>
                    <a:off x="8519635" y="8200824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8"/>
                        </a:moveTo>
                        <a:cubicBezTo>
                          <a:pt x="90872" y="3519"/>
                          <a:pt x="45607" y="-4668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3"/>
                          <a:pt x="60752" y="103334"/>
                        </a:cubicBezTo>
                        <a:cubicBezTo>
                          <a:pt x="101453" y="84744"/>
                          <a:pt x="94393" y="46858"/>
                          <a:pt x="94859" y="5260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5" name="Google Shape;1665;p16"/>
                <p:cNvGrpSpPr/>
                <p:nvPr/>
              </p:nvGrpSpPr>
              <p:grpSpPr>
                <a:xfrm>
                  <a:off x="9171153" y="8200773"/>
                  <a:ext cx="95156" cy="106867"/>
                  <a:chOff x="9171153" y="8200773"/>
                  <a:chExt cx="95156" cy="106867"/>
                </a:xfrm>
              </p:grpSpPr>
              <p:sp>
                <p:nvSpPr>
                  <p:cNvPr id="1666" name="Google Shape;1666;p16"/>
                  <p:cNvSpPr/>
                  <p:nvPr/>
                </p:nvSpPr>
                <p:spPr>
                  <a:xfrm>
                    <a:off x="9232651" y="8203337"/>
                    <a:ext cx="41" cy="56"/>
                  </a:xfrm>
                  <a:custGeom>
                    <a:rect b="b" l="l" r="r" t="t"/>
                    <a:pathLst>
                      <a:path extrusionOk="0" h="56" w="41">
                        <a:moveTo>
                          <a:pt x="41" y="56"/>
                        </a:moveTo>
                        <a:cubicBezTo>
                          <a:pt x="41" y="1"/>
                          <a:pt x="-51" y="-36"/>
                          <a:pt x="41" y="56"/>
                        </a:cubicBezTo>
                        <a:lnTo>
                          <a:pt x="41" y="56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7" name="Google Shape;1667;p16"/>
                  <p:cNvSpPr/>
                  <p:nvPr/>
                </p:nvSpPr>
                <p:spPr>
                  <a:xfrm>
                    <a:off x="9171153" y="8200773"/>
                    <a:ext cx="95156" cy="106867"/>
                  </a:xfrm>
                  <a:custGeom>
                    <a:rect b="b" l="l" r="r" t="t"/>
                    <a:pathLst>
                      <a:path extrusionOk="0" h="106867" w="95156">
                        <a:moveTo>
                          <a:pt x="94976" y="52658"/>
                        </a:moveTo>
                        <a:cubicBezTo>
                          <a:pt x="90841" y="3551"/>
                          <a:pt x="45855" y="-4543"/>
                          <a:pt x="65731" y="4984"/>
                        </a:cubicBezTo>
                        <a:cubicBezTo>
                          <a:pt x="50866" y="-2515"/>
                          <a:pt x="36355" y="-1380"/>
                          <a:pt x="23372" y="7236"/>
                        </a:cubicBezTo>
                        <a:cubicBezTo>
                          <a:pt x="-27464" y="40972"/>
                          <a:pt x="13667" y="124914"/>
                          <a:pt x="60869" y="103384"/>
                        </a:cubicBezTo>
                        <a:cubicBezTo>
                          <a:pt x="101590" y="84795"/>
                          <a:pt x="94455" y="46034"/>
                          <a:pt x="94976" y="52658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68" name="Google Shape;1668;p16"/>
              <p:cNvGrpSpPr/>
              <p:nvPr/>
            </p:nvGrpSpPr>
            <p:grpSpPr>
              <a:xfrm>
                <a:off x="5261510" y="8905856"/>
                <a:ext cx="4004794" cy="106876"/>
                <a:chOff x="5261510" y="8905856"/>
                <a:chExt cx="4004794" cy="106876"/>
              </a:xfrm>
            </p:grpSpPr>
            <p:grpSp>
              <p:nvGrpSpPr>
                <p:cNvPr id="1669" name="Google Shape;1669;p16"/>
                <p:cNvGrpSpPr/>
                <p:nvPr/>
              </p:nvGrpSpPr>
              <p:grpSpPr>
                <a:xfrm>
                  <a:off x="5261510" y="8905889"/>
                  <a:ext cx="95059" cy="106843"/>
                  <a:chOff x="5261510" y="8905889"/>
                  <a:chExt cx="95059" cy="106843"/>
                </a:xfrm>
              </p:grpSpPr>
              <p:sp>
                <p:nvSpPr>
                  <p:cNvPr id="1670" name="Google Shape;1670;p16"/>
                  <p:cNvSpPr/>
                  <p:nvPr/>
                </p:nvSpPr>
                <p:spPr>
                  <a:xfrm>
                    <a:off x="5322897" y="8908416"/>
                    <a:ext cx="54" cy="43"/>
                  </a:xfrm>
                  <a:custGeom>
                    <a:rect b="b" l="l" r="r" t="t"/>
                    <a:pathLst>
                      <a:path extrusionOk="0" h="43" w="54">
                        <a:moveTo>
                          <a:pt x="54" y="43"/>
                        </a:moveTo>
                        <a:cubicBezTo>
                          <a:pt x="35" y="6"/>
                          <a:pt x="-58" y="-31"/>
                          <a:pt x="54" y="43"/>
                        </a:cubicBezTo>
                        <a:lnTo>
                          <a:pt x="54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1" name="Google Shape;1671;p16"/>
                  <p:cNvSpPr/>
                  <p:nvPr/>
                </p:nvSpPr>
                <p:spPr>
                  <a:xfrm>
                    <a:off x="5261510" y="890588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2" name="Google Shape;1672;p16"/>
                <p:cNvGrpSpPr/>
                <p:nvPr/>
              </p:nvGrpSpPr>
              <p:grpSpPr>
                <a:xfrm>
                  <a:off x="5913128" y="8905889"/>
                  <a:ext cx="95059" cy="106843"/>
                  <a:chOff x="5913128" y="8905889"/>
                  <a:chExt cx="95059" cy="106843"/>
                </a:xfrm>
              </p:grpSpPr>
              <p:sp>
                <p:nvSpPr>
                  <p:cNvPr id="1673" name="Google Shape;1673;p16"/>
                  <p:cNvSpPr/>
                  <p:nvPr/>
                </p:nvSpPr>
                <p:spPr>
                  <a:xfrm>
                    <a:off x="5974523" y="8908416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1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4" name="Google Shape;1674;p16"/>
                  <p:cNvSpPr/>
                  <p:nvPr/>
                </p:nvSpPr>
                <p:spPr>
                  <a:xfrm>
                    <a:off x="5913128" y="890588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5" name="Google Shape;1675;p16"/>
                <p:cNvGrpSpPr/>
                <p:nvPr/>
              </p:nvGrpSpPr>
              <p:grpSpPr>
                <a:xfrm>
                  <a:off x="6564764" y="8905889"/>
                  <a:ext cx="95059" cy="106843"/>
                  <a:chOff x="6564764" y="8905889"/>
                  <a:chExt cx="95059" cy="106843"/>
                </a:xfrm>
              </p:grpSpPr>
              <p:sp>
                <p:nvSpPr>
                  <p:cNvPr id="1676" name="Google Shape;1676;p16"/>
                  <p:cNvSpPr/>
                  <p:nvPr/>
                </p:nvSpPr>
                <p:spPr>
                  <a:xfrm>
                    <a:off x="6626145" y="8908416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2" y="-31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7" name="Google Shape;1677;p16"/>
                  <p:cNvSpPr/>
                  <p:nvPr/>
                </p:nvSpPr>
                <p:spPr>
                  <a:xfrm>
                    <a:off x="6564764" y="890588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1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8" name="Google Shape;1678;p16"/>
                <p:cNvGrpSpPr/>
                <p:nvPr/>
              </p:nvGrpSpPr>
              <p:grpSpPr>
                <a:xfrm>
                  <a:off x="7216381" y="8905889"/>
                  <a:ext cx="95059" cy="106843"/>
                  <a:chOff x="7216381" y="8905889"/>
                  <a:chExt cx="95059" cy="106843"/>
                </a:xfrm>
              </p:grpSpPr>
              <p:sp>
                <p:nvSpPr>
                  <p:cNvPr id="1679" name="Google Shape;1679;p16"/>
                  <p:cNvSpPr/>
                  <p:nvPr/>
                </p:nvSpPr>
                <p:spPr>
                  <a:xfrm>
                    <a:off x="7277776" y="8908416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1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0" name="Google Shape;1680;p16"/>
                  <p:cNvSpPr/>
                  <p:nvPr/>
                </p:nvSpPr>
                <p:spPr>
                  <a:xfrm>
                    <a:off x="7216381" y="890588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1" name="Google Shape;1681;p16"/>
                <p:cNvGrpSpPr/>
                <p:nvPr/>
              </p:nvGrpSpPr>
              <p:grpSpPr>
                <a:xfrm>
                  <a:off x="7868017" y="8905889"/>
                  <a:ext cx="95059" cy="106843"/>
                  <a:chOff x="7868017" y="8905889"/>
                  <a:chExt cx="95059" cy="106843"/>
                </a:xfrm>
              </p:grpSpPr>
              <p:sp>
                <p:nvSpPr>
                  <p:cNvPr id="1682" name="Google Shape;1682;p16"/>
                  <p:cNvSpPr/>
                  <p:nvPr/>
                </p:nvSpPr>
                <p:spPr>
                  <a:xfrm>
                    <a:off x="7929398" y="8908416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2" y="-31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3" name="Google Shape;1683;p16"/>
                  <p:cNvSpPr/>
                  <p:nvPr/>
                </p:nvSpPr>
                <p:spPr>
                  <a:xfrm>
                    <a:off x="7868017" y="890588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3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1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4" name="Google Shape;1684;p16"/>
                <p:cNvGrpSpPr/>
                <p:nvPr/>
              </p:nvGrpSpPr>
              <p:grpSpPr>
                <a:xfrm>
                  <a:off x="8519635" y="8905889"/>
                  <a:ext cx="95059" cy="106843"/>
                  <a:chOff x="8519635" y="8905889"/>
                  <a:chExt cx="95059" cy="106843"/>
                </a:xfrm>
              </p:grpSpPr>
              <p:sp>
                <p:nvSpPr>
                  <p:cNvPr id="1685" name="Google Shape;1685;p16"/>
                  <p:cNvSpPr/>
                  <p:nvPr/>
                </p:nvSpPr>
                <p:spPr>
                  <a:xfrm>
                    <a:off x="8581029" y="8908416"/>
                    <a:ext cx="45" cy="43"/>
                  </a:xfrm>
                  <a:custGeom>
                    <a:rect b="b" l="l" r="r" t="t"/>
                    <a:pathLst>
                      <a:path extrusionOk="0" h="43" w="45">
                        <a:moveTo>
                          <a:pt x="46" y="43"/>
                        </a:moveTo>
                        <a:cubicBezTo>
                          <a:pt x="27" y="6"/>
                          <a:pt x="-47" y="-31"/>
                          <a:pt x="46" y="43"/>
                        </a:cubicBezTo>
                        <a:lnTo>
                          <a:pt x="46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6" name="Google Shape;1686;p16"/>
                  <p:cNvSpPr/>
                  <p:nvPr/>
                </p:nvSpPr>
                <p:spPr>
                  <a:xfrm>
                    <a:off x="8519635" y="8905889"/>
                    <a:ext cx="95059" cy="106843"/>
                  </a:xfrm>
                  <a:custGeom>
                    <a:rect b="b" l="l" r="r" t="t"/>
                    <a:pathLst>
                      <a:path extrusionOk="0" h="106843" w="95059">
                        <a:moveTo>
                          <a:pt x="94859" y="52607"/>
                        </a:moveTo>
                        <a:cubicBezTo>
                          <a:pt x="90872" y="3519"/>
                          <a:pt x="45607" y="-4669"/>
                          <a:pt x="65613" y="4933"/>
                        </a:cubicBezTo>
                        <a:cubicBezTo>
                          <a:pt x="50450" y="-2696"/>
                          <a:pt x="35753" y="-1114"/>
                          <a:pt x="23254" y="7185"/>
                        </a:cubicBezTo>
                        <a:cubicBezTo>
                          <a:pt x="-27190" y="40661"/>
                          <a:pt x="13288" y="124994"/>
                          <a:pt x="60752" y="103334"/>
                        </a:cubicBezTo>
                        <a:cubicBezTo>
                          <a:pt x="101453" y="84762"/>
                          <a:pt x="94393" y="46858"/>
                          <a:pt x="94859" y="52607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7" name="Google Shape;1687;p16"/>
                <p:cNvGrpSpPr/>
                <p:nvPr/>
              </p:nvGrpSpPr>
              <p:grpSpPr>
                <a:xfrm>
                  <a:off x="9171215" y="8905856"/>
                  <a:ext cx="95089" cy="106827"/>
                  <a:chOff x="9171215" y="8905856"/>
                  <a:chExt cx="95089" cy="106827"/>
                </a:xfrm>
              </p:grpSpPr>
              <p:sp>
                <p:nvSpPr>
                  <p:cNvPr id="1688" name="Google Shape;1688;p16"/>
                  <p:cNvSpPr/>
                  <p:nvPr/>
                </p:nvSpPr>
                <p:spPr>
                  <a:xfrm>
                    <a:off x="9232651" y="8908416"/>
                    <a:ext cx="41" cy="43"/>
                  </a:xfrm>
                  <a:custGeom>
                    <a:rect b="b" l="l" r="r" t="t"/>
                    <a:pathLst>
                      <a:path extrusionOk="0" h="43" w="41">
                        <a:moveTo>
                          <a:pt x="41" y="43"/>
                        </a:moveTo>
                        <a:cubicBezTo>
                          <a:pt x="41" y="6"/>
                          <a:pt x="-51" y="-31"/>
                          <a:pt x="41" y="43"/>
                        </a:cubicBezTo>
                        <a:lnTo>
                          <a:pt x="41" y="43"/>
                        </a:ln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9" name="Google Shape;1689;p16"/>
                  <p:cNvSpPr/>
                  <p:nvPr/>
                </p:nvSpPr>
                <p:spPr>
                  <a:xfrm>
                    <a:off x="9171215" y="8905856"/>
                    <a:ext cx="95089" cy="106827"/>
                  </a:xfrm>
                  <a:custGeom>
                    <a:rect b="b" l="l" r="r" t="t"/>
                    <a:pathLst>
                      <a:path extrusionOk="0" h="106827" w="95089">
                        <a:moveTo>
                          <a:pt x="94914" y="52639"/>
                        </a:moveTo>
                        <a:cubicBezTo>
                          <a:pt x="90778" y="3532"/>
                          <a:pt x="45793" y="-4562"/>
                          <a:pt x="65668" y="4965"/>
                        </a:cubicBezTo>
                        <a:cubicBezTo>
                          <a:pt x="50803" y="-2534"/>
                          <a:pt x="36330" y="-1343"/>
                          <a:pt x="23309" y="7217"/>
                        </a:cubicBezTo>
                        <a:cubicBezTo>
                          <a:pt x="-27358" y="41177"/>
                          <a:pt x="13548" y="124784"/>
                          <a:pt x="60807" y="103366"/>
                        </a:cubicBezTo>
                        <a:cubicBezTo>
                          <a:pt x="101490" y="84664"/>
                          <a:pt x="94392" y="46033"/>
                          <a:pt x="94914" y="52639"/>
                        </a:cubicBezTo>
                        <a:close/>
                      </a:path>
                    </a:pathLst>
                  </a:custGeom>
                  <a:solidFill>
                    <a:srgbClr val="BDDEAD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690" name="Google Shape;1690;p16"/>
            <p:cNvSpPr/>
            <p:nvPr/>
          </p:nvSpPr>
          <p:spPr>
            <a:xfrm>
              <a:off x="3502033" y="7741315"/>
              <a:ext cx="1707810" cy="1980507"/>
            </a:xfrm>
            <a:custGeom>
              <a:rect b="b" l="l" r="r" t="t"/>
              <a:pathLst>
                <a:path extrusionOk="0" h="1980507" w="1707810">
                  <a:moveTo>
                    <a:pt x="1158590" y="1583353"/>
                  </a:moveTo>
                  <a:cubicBezTo>
                    <a:pt x="1273132" y="1694184"/>
                    <a:pt x="1397808" y="1794147"/>
                    <a:pt x="1531518" y="1880936"/>
                  </a:cubicBezTo>
                  <a:cubicBezTo>
                    <a:pt x="1599789" y="1925260"/>
                    <a:pt x="1665302" y="1964449"/>
                    <a:pt x="1707811" y="1980508"/>
                  </a:cubicBezTo>
                  <a:cubicBezTo>
                    <a:pt x="1565812" y="1827605"/>
                    <a:pt x="1521794" y="1599468"/>
                    <a:pt x="1452722" y="1392210"/>
                  </a:cubicBezTo>
                  <a:cubicBezTo>
                    <a:pt x="1367836" y="1135249"/>
                    <a:pt x="1428506" y="889342"/>
                    <a:pt x="1354741" y="874158"/>
                  </a:cubicBezTo>
                  <a:cubicBezTo>
                    <a:pt x="755430" y="751622"/>
                    <a:pt x="276957" y="520229"/>
                    <a:pt x="0" y="0"/>
                  </a:cubicBezTo>
                  <a:cubicBezTo>
                    <a:pt x="15331" y="62543"/>
                    <a:pt x="38355" y="134798"/>
                    <a:pt x="68531" y="213399"/>
                  </a:cubicBezTo>
                  <a:cubicBezTo>
                    <a:pt x="197231" y="548626"/>
                    <a:pt x="400757" y="850134"/>
                    <a:pt x="658938" y="1099912"/>
                  </a:cubicBezTo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1" name="Google Shape;1691;p16"/>
          <p:cNvGrpSpPr/>
          <p:nvPr/>
        </p:nvGrpSpPr>
        <p:grpSpPr>
          <a:xfrm rot="-914222">
            <a:off x="339047" y="-49538"/>
            <a:ext cx="1159242" cy="1428620"/>
            <a:chOff x="677941" y="-99208"/>
            <a:chExt cx="2318597" cy="2857228"/>
          </a:xfrm>
        </p:grpSpPr>
        <p:sp>
          <p:nvSpPr>
            <p:cNvPr id="1692" name="Google Shape;1692;p16"/>
            <p:cNvSpPr/>
            <p:nvPr/>
          </p:nvSpPr>
          <p:spPr>
            <a:xfrm>
              <a:off x="1316056" y="1858229"/>
              <a:ext cx="1669790" cy="850564"/>
            </a:xfrm>
            <a:custGeom>
              <a:rect b="b" l="l" r="r" t="t"/>
              <a:pathLst>
                <a:path extrusionOk="0" h="850564" w="1669790">
                  <a:moveTo>
                    <a:pt x="1660796" y="269382"/>
                  </a:moveTo>
                  <a:cubicBezTo>
                    <a:pt x="1678620" y="307063"/>
                    <a:pt x="1666465" y="340515"/>
                    <a:pt x="1654339" y="377013"/>
                  </a:cubicBezTo>
                  <a:cubicBezTo>
                    <a:pt x="1666694" y="406700"/>
                    <a:pt x="1668528" y="439924"/>
                    <a:pt x="1654076" y="469347"/>
                  </a:cubicBezTo>
                  <a:cubicBezTo>
                    <a:pt x="1652373" y="474919"/>
                    <a:pt x="1647196" y="480485"/>
                    <a:pt x="1647984" y="486319"/>
                  </a:cubicBezTo>
                  <a:cubicBezTo>
                    <a:pt x="1653950" y="499131"/>
                    <a:pt x="1661579" y="511612"/>
                    <a:pt x="1662665" y="526098"/>
                  </a:cubicBezTo>
                  <a:cubicBezTo>
                    <a:pt x="1662499" y="537858"/>
                    <a:pt x="1662665" y="568790"/>
                    <a:pt x="1653687" y="583271"/>
                  </a:cubicBezTo>
                  <a:cubicBezTo>
                    <a:pt x="1653853" y="587500"/>
                    <a:pt x="1652213" y="591757"/>
                    <a:pt x="1648379" y="594540"/>
                  </a:cubicBezTo>
                  <a:cubicBezTo>
                    <a:pt x="1639498" y="601226"/>
                    <a:pt x="1626264" y="597551"/>
                    <a:pt x="1616235" y="599751"/>
                  </a:cubicBezTo>
                  <a:cubicBezTo>
                    <a:pt x="1557096" y="606763"/>
                    <a:pt x="1500643" y="629044"/>
                    <a:pt x="1440910" y="633530"/>
                  </a:cubicBezTo>
                  <a:cubicBezTo>
                    <a:pt x="1355490" y="637724"/>
                    <a:pt x="1272859" y="658530"/>
                    <a:pt x="1190485" y="680119"/>
                  </a:cubicBezTo>
                  <a:cubicBezTo>
                    <a:pt x="1033543" y="713738"/>
                    <a:pt x="877910" y="755967"/>
                    <a:pt x="721586" y="791586"/>
                  </a:cubicBezTo>
                  <a:cubicBezTo>
                    <a:pt x="612542" y="821404"/>
                    <a:pt x="500785" y="846073"/>
                    <a:pt x="387513" y="850564"/>
                  </a:cubicBezTo>
                  <a:cubicBezTo>
                    <a:pt x="327031" y="848142"/>
                    <a:pt x="266641" y="847810"/>
                    <a:pt x="206125" y="848730"/>
                  </a:cubicBezTo>
                  <a:cubicBezTo>
                    <a:pt x="143249" y="848433"/>
                    <a:pt x="48589" y="857770"/>
                    <a:pt x="28605" y="780614"/>
                  </a:cubicBezTo>
                  <a:cubicBezTo>
                    <a:pt x="19925" y="737595"/>
                    <a:pt x="22314" y="693200"/>
                    <a:pt x="17336" y="649718"/>
                  </a:cubicBezTo>
                  <a:cubicBezTo>
                    <a:pt x="14451" y="622129"/>
                    <a:pt x="10719" y="595523"/>
                    <a:pt x="7542" y="568099"/>
                  </a:cubicBezTo>
                  <a:cubicBezTo>
                    <a:pt x="-1470" y="483399"/>
                    <a:pt x="-5533" y="396442"/>
                    <a:pt x="13571" y="312829"/>
                  </a:cubicBezTo>
                  <a:cubicBezTo>
                    <a:pt x="18845" y="276753"/>
                    <a:pt x="50663" y="271153"/>
                    <a:pt x="79984" y="261221"/>
                  </a:cubicBezTo>
                  <a:cubicBezTo>
                    <a:pt x="112259" y="251884"/>
                    <a:pt x="145123" y="244547"/>
                    <a:pt x="178215" y="238547"/>
                  </a:cubicBezTo>
                  <a:cubicBezTo>
                    <a:pt x="176512" y="237238"/>
                    <a:pt x="175101" y="235432"/>
                    <a:pt x="174055" y="232975"/>
                  </a:cubicBezTo>
                  <a:cubicBezTo>
                    <a:pt x="168912" y="218294"/>
                    <a:pt x="181033" y="211186"/>
                    <a:pt x="194239" y="210300"/>
                  </a:cubicBezTo>
                  <a:cubicBezTo>
                    <a:pt x="219891" y="205711"/>
                    <a:pt x="245714" y="201814"/>
                    <a:pt x="271630" y="198900"/>
                  </a:cubicBezTo>
                  <a:cubicBezTo>
                    <a:pt x="368255" y="186413"/>
                    <a:pt x="464681" y="173013"/>
                    <a:pt x="561598" y="162790"/>
                  </a:cubicBezTo>
                  <a:cubicBezTo>
                    <a:pt x="623297" y="156104"/>
                    <a:pt x="683287" y="154664"/>
                    <a:pt x="744426" y="145721"/>
                  </a:cubicBezTo>
                  <a:cubicBezTo>
                    <a:pt x="885579" y="127046"/>
                    <a:pt x="1025646" y="102600"/>
                    <a:pt x="1165422" y="75930"/>
                  </a:cubicBezTo>
                  <a:cubicBezTo>
                    <a:pt x="1258670" y="61644"/>
                    <a:pt x="1352181" y="48672"/>
                    <a:pt x="1445498" y="35106"/>
                  </a:cubicBezTo>
                  <a:cubicBezTo>
                    <a:pt x="1499266" y="26323"/>
                    <a:pt x="1551884" y="12368"/>
                    <a:pt x="1605589" y="3260"/>
                  </a:cubicBezTo>
                  <a:cubicBezTo>
                    <a:pt x="1607258" y="3128"/>
                    <a:pt x="1609029" y="2865"/>
                    <a:pt x="1610829" y="2505"/>
                  </a:cubicBezTo>
                  <a:cubicBezTo>
                    <a:pt x="1613252" y="934"/>
                    <a:pt x="1615972" y="505"/>
                    <a:pt x="1618789" y="899"/>
                  </a:cubicBezTo>
                  <a:cubicBezTo>
                    <a:pt x="1626487" y="-541"/>
                    <a:pt x="1634121" y="-1032"/>
                    <a:pt x="1639036" y="5585"/>
                  </a:cubicBezTo>
                  <a:cubicBezTo>
                    <a:pt x="1640739" y="9351"/>
                    <a:pt x="1640870" y="12334"/>
                    <a:pt x="1639956" y="14757"/>
                  </a:cubicBezTo>
                  <a:cubicBezTo>
                    <a:pt x="1640219" y="15117"/>
                    <a:pt x="1640510" y="15443"/>
                    <a:pt x="1640773" y="15774"/>
                  </a:cubicBezTo>
                  <a:cubicBezTo>
                    <a:pt x="1672425" y="43918"/>
                    <a:pt x="1659579" y="86811"/>
                    <a:pt x="1650242" y="122326"/>
                  </a:cubicBezTo>
                  <a:cubicBezTo>
                    <a:pt x="1667048" y="149618"/>
                    <a:pt x="1666231" y="183368"/>
                    <a:pt x="1657648" y="213283"/>
                  </a:cubicBezTo>
                  <a:cubicBezTo>
                    <a:pt x="1655516" y="222032"/>
                    <a:pt x="1652110" y="230552"/>
                    <a:pt x="1650276" y="239364"/>
                  </a:cubicBezTo>
                  <a:cubicBezTo>
                    <a:pt x="1652802" y="249690"/>
                    <a:pt x="1657288" y="259387"/>
                    <a:pt x="1660796" y="2693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16"/>
            <p:cNvSpPr/>
            <p:nvPr/>
          </p:nvSpPr>
          <p:spPr>
            <a:xfrm>
              <a:off x="677941" y="-99208"/>
              <a:ext cx="2307781" cy="2857228"/>
            </a:xfrm>
            <a:custGeom>
              <a:rect b="b" l="l" r="r" t="t"/>
              <a:pathLst>
                <a:path extrusionOk="0" h="2857228" w="2307781">
                  <a:moveTo>
                    <a:pt x="2300808" y="1916239"/>
                  </a:moveTo>
                  <a:cubicBezTo>
                    <a:pt x="2334786" y="1989241"/>
                    <a:pt x="2235966" y="1991007"/>
                    <a:pt x="2189965" y="2007390"/>
                  </a:cubicBezTo>
                  <a:cubicBezTo>
                    <a:pt x="2119523" y="2023739"/>
                    <a:pt x="2049172" y="2040546"/>
                    <a:pt x="1978370" y="2055426"/>
                  </a:cubicBezTo>
                  <a:cubicBezTo>
                    <a:pt x="1825588" y="2082621"/>
                    <a:pt x="1674441" y="2103656"/>
                    <a:pt x="1522088" y="2130851"/>
                  </a:cubicBezTo>
                  <a:cubicBezTo>
                    <a:pt x="1445680" y="2141337"/>
                    <a:pt x="1369764" y="2154835"/>
                    <a:pt x="1293979" y="2169287"/>
                  </a:cubicBezTo>
                  <a:cubicBezTo>
                    <a:pt x="1217633" y="2184259"/>
                    <a:pt x="1139882" y="2192613"/>
                    <a:pt x="1063869" y="2208408"/>
                  </a:cubicBezTo>
                  <a:cubicBezTo>
                    <a:pt x="1016227" y="2218105"/>
                    <a:pt x="969375" y="2231603"/>
                    <a:pt x="921733" y="2241237"/>
                  </a:cubicBezTo>
                  <a:cubicBezTo>
                    <a:pt x="875732" y="2251295"/>
                    <a:pt x="828450" y="2255032"/>
                    <a:pt x="783038" y="2267775"/>
                  </a:cubicBezTo>
                  <a:cubicBezTo>
                    <a:pt x="776780" y="2269478"/>
                    <a:pt x="769277" y="2272690"/>
                    <a:pt x="762460" y="2273478"/>
                  </a:cubicBezTo>
                  <a:cubicBezTo>
                    <a:pt x="737625" y="2353783"/>
                    <a:pt x="732973" y="2439335"/>
                    <a:pt x="739031" y="2522720"/>
                  </a:cubicBezTo>
                  <a:cubicBezTo>
                    <a:pt x="743779" y="2580024"/>
                    <a:pt x="746368" y="2638152"/>
                    <a:pt x="761837" y="2693816"/>
                  </a:cubicBezTo>
                  <a:cubicBezTo>
                    <a:pt x="769437" y="2720749"/>
                    <a:pt x="779238" y="2748012"/>
                    <a:pt x="791524" y="2772550"/>
                  </a:cubicBezTo>
                  <a:cubicBezTo>
                    <a:pt x="796078" y="2770224"/>
                    <a:pt x="801713" y="2769407"/>
                    <a:pt x="806433" y="2768550"/>
                  </a:cubicBezTo>
                  <a:cubicBezTo>
                    <a:pt x="814393" y="2767076"/>
                    <a:pt x="822325" y="2765698"/>
                    <a:pt x="830285" y="2764355"/>
                  </a:cubicBezTo>
                  <a:cubicBezTo>
                    <a:pt x="845028" y="2761864"/>
                    <a:pt x="859806" y="2759504"/>
                    <a:pt x="874549" y="2757115"/>
                  </a:cubicBezTo>
                  <a:cubicBezTo>
                    <a:pt x="905544" y="2752104"/>
                    <a:pt x="936505" y="2746761"/>
                    <a:pt x="967500" y="2741521"/>
                  </a:cubicBezTo>
                  <a:cubicBezTo>
                    <a:pt x="1028445" y="2731235"/>
                    <a:pt x="1089384" y="2720943"/>
                    <a:pt x="1150426" y="2711114"/>
                  </a:cubicBezTo>
                  <a:cubicBezTo>
                    <a:pt x="1180832" y="2706234"/>
                    <a:pt x="1211239" y="2701188"/>
                    <a:pt x="1241645" y="2696273"/>
                  </a:cubicBezTo>
                  <a:cubicBezTo>
                    <a:pt x="1273201" y="2691165"/>
                    <a:pt x="1304785" y="2686313"/>
                    <a:pt x="1336334" y="2681233"/>
                  </a:cubicBezTo>
                  <a:cubicBezTo>
                    <a:pt x="1397079" y="2671404"/>
                    <a:pt x="1457795" y="2661444"/>
                    <a:pt x="1518476" y="2651318"/>
                  </a:cubicBezTo>
                  <a:cubicBezTo>
                    <a:pt x="1580433" y="2640998"/>
                    <a:pt x="1642263" y="2629792"/>
                    <a:pt x="1704156" y="2619077"/>
                  </a:cubicBezTo>
                  <a:cubicBezTo>
                    <a:pt x="1764804" y="2608591"/>
                    <a:pt x="1825451" y="2598008"/>
                    <a:pt x="1886230" y="2588379"/>
                  </a:cubicBezTo>
                  <a:cubicBezTo>
                    <a:pt x="1916831" y="2583527"/>
                    <a:pt x="1947403" y="2578550"/>
                    <a:pt x="1977942" y="2573276"/>
                  </a:cubicBezTo>
                  <a:cubicBezTo>
                    <a:pt x="2008022" y="2568098"/>
                    <a:pt x="2038035" y="2562527"/>
                    <a:pt x="2068076" y="2557092"/>
                  </a:cubicBezTo>
                  <a:cubicBezTo>
                    <a:pt x="2098054" y="2551652"/>
                    <a:pt x="2127969" y="2545492"/>
                    <a:pt x="2158147" y="2541103"/>
                  </a:cubicBezTo>
                  <a:cubicBezTo>
                    <a:pt x="2172233" y="2539040"/>
                    <a:pt x="2186291" y="2536909"/>
                    <a:pt x="2200348" y="2534486"/>
                  </a:cubicBezTo>
                  <a:cubicBezTo>
                    <a:pt x="2213160" y="2532257"/>
                    <a:pt x="2225875" y="2529634"/>
                    <a:pt x="2238715" y="2527440"/>
                  </a:cubicBezTo>
                  <a:cubicBezTo>
                    <a:pt x="2241041" y="2527046"/>
                    <a:pt x="2243401" y="2526651"/>
                    <a:pt x="2245761" y="2526263"/>
                  </a:cubicBezTo>
                  <a:cubicBezTo>
                    <a:pt x="2251727" y="2525280"/>
                    <a:pt x="2257521" y="2528360"/>
                    <a:pt x="2260601" y="2533274"/>
                  </a:cubicBezTo>
                  <a:cubicBezTo>
                    <a:pt x="2263847" y="2534617"/>
                    <a:pt x="2266956" y="2536486"/>
                    <a:pt x="2269842" y="2538977"/>
                  </a:cubicBezTo>
                  <a:cubicBezTo>
                    <a:pt x="2284750" y="2554178"/>
                    <a:pt x="2289271" y="2582653"/>
                    <a:pt x="2277607" y="2600871"/>
                  </a:cubicBezTo>
                  <a:cubicBezTo>
                    <a:pt x="2254738" y="2625049"/>
                    <a:pt x="2216434" y="2623609"/>
                    <a:pt x="2186359" y="2633209"/>
                  </a:cubicBezTo>
                  <a:cubicBezTo>
                    <a:pt x="2122140" y="2651884"/>
                    <a:pt x="2055264" y="2656964"/>
                    <a:pt x="1989770" y="2669444"/>
                  </a:cubicBezTo>
                  <a:cubicBezTo>
                    <a:pt x="1898162" y="2683302"/>
                    <a:pt x="1807171" y="2700536"/>
                    <a:pt x="1715757" y="2715348"/>
                  </a:cubicBezTo>
                  <a:cubicBezTo>
                    <a:pt x="1634206" y="2734909"/>
                    <a:pt x="1551015" y="2745624"/>
                    <a:pt x="1468938" y="2762430"/>
                  </a:cubicBezTo>
                  <a:cubicBezTo>
                    <a:pt x="1354095" y="2785299"/>
                    <a:pt x="1237451" y="2796934"/>
                    <a:pt x="1121859" y="2814986"/>
                  </a:cubicBezTo>
                  <a:cubicBezTo>
                    <a:pt x="1071961" y="2823472"/>
                    <a:pt x="1021239" y="2825963"/>
                    <a:pt x="971175" y="2832877"/>
                  </a:cubicBezTo>
                  <a:cubicBezTo>
                    <a:pt x="885755" y="2846707"/>
                    <a:pt x="798438" y="2858238"/>
                    <a:pt x="711973" y="2857158"/>
                  </a:cubicBezTo>
                  <a:cubicBezTo>
                    <a:pt x="693526" y="2857095"/>
                    <a:pt x="680652" y="2841232"/>
                    <a:pt x="674783" y="2825015"/>
                  </a:cubicBezTo>
                  <a:cubicBezTo>
                    <a:pt x="672852" y="2823214"/>
                    <a:pt x="671343" y="2820917"/>
                    <a:pt x="670526" y="2818231"/>
                  </a:cubicBezTo>
                  <a:cubicBezTo>
                    <a:pt x="642085" y="2726097"/>
                    <a:pt x="613616" y="2633963"/>
                    <a:pt x="585175" y="2541829"/>
                  </a:cubicBezTo>
                  <a:cubicBezTo>
                    <a:pt x="559288" y="2457952"/>
                    <a:pt x="533373" y="2374070"/>
                    <a:pt x="507521" y="2290193"/>
                  </a:cubicBezTo>
                  <a:cubicBezTo>
                    <a:pt x="478949" y="2197630"/>
                    <a:pt x="450348" y="2105039"/>
                    <a:pt x="421776" y="2012476"/>
                  </a:cubicBezTo>
                  <a:cubicBezTo>
                    <a:pt x="393763" y="1921748"/>
                    <a:pt x="365814" y="1831059"/>
                    <a:pt x="337767" y="1740365"/>
                  </a:cubicBezTo>
                  <a:cubicBezTo>
                    <a:pt x="308904" y="1647048"/>
                    <a:pt x="280166" y="1553737"/>
                    <a:pt x="251365" y="1460420"/>
                  </a:cubicBezTo>
                  <a:cubicBezTo>
                    <a:pt x="222827" y="1367857"/>
                    <a:pt x="194289" y="1275266"/>
                    <a:pt x="165751" y="1182703"/>
                  </a:cubicBezTo>
                  <a:cubicBezTo>
                    <a:pt x="137802" y="1092078"/>
                    <a:pt x="109955" y="1001384"/>
                    <a:pt x="82137" y="910724"/>
                  </a:cubicBezTo>
                  <a:cubicBezTo>
                    <a:pt x="70177" y="871797"/>
                    <a:pt x="58216" y="832841"/>
                    <a:pt x="46456" y="793852"/>
                  </a:cubicBezTo>
                  <a:cubicBezTo>
                    <a:pt x="40261" y="773371"/>
                    <a:pt x="33970" y="752896"/>
                    <a:pt x="28141" y="732284"/>
                  </a:cubicBezTo>
                  <a:cubicBezTo>
                    <a:pt x="27484" y="731136"/>
                    <a:pt x="26930" y="729827"/>
                    <a:pt x="26501" y="728353"/>
                  </a:cubicBezTo>
                  <a:cubicBezTo>
                    <a:pt x="20701" y="709249"/>
                    <a:pt x="15724" y="689889"/>
                    <a:pt x="11724" y="670357"/>
                  </a:cubicBezTo>
                  <a:cubicBezTo>
                    <a:pt x="11724" y="670294"/>
                    <a:pt x="11689" y="670225"/>
                    <a:pt x="11689" y="670162"/>
                  </a:cubicBezTo>
                  <a:cubicBezTo>
                    <a:pt x="11524" y="669608"/>
                    <a:pt x="11363" y="669014"/>
                    <a:pt x="11198" y="668459"/>
                  </a:cubicBezTo>
                  <a:cubicBezTo>
                    <a:pt x="10935" y="667574"/>
                    <a:pt x="10803" y="666688"/>
                    <a:pt x="10769" y="665774"/>
                  </a:cubicBezTo>
                  <a:cubicBezTo>
                    <a:pt x="-1585" y="603092"/>
                    <a:pt x="-4008" y="538810"/>
                    <a:pt x="7163" y="475408"/>
                  </a:cubicBezTo>
                  <a:cubicBezTo>
                    <a:pt x="18827" y="408663"/>
                    <a:pt x="59262" y="197857"/>
                    <a:pt x="149362" y="201954"/>
                  </a:cubicBezTo>
                  <a:cubicBezTo>
                    <a:pt x="150345" y="201034"/>
                    <a:pt x="151522" y="200251"/>
                    <a:pt x="152836" y="199691"/>
                  </a:cubicBezTo>
                  <a:cubicBezTo>
                    <a:pt x="155785" y="198411"/>
                    <a:pt x="158962" y="197891"/>
                    <a:pt x="162077" y="197297"/>
                  </a:cubicBezTo>
                  <a:cubicBezTo>
                    <a:pt x="166368" y="196446"/>
                    <a:pt x="170660" y="195726"/>
                    <a:pt x="174923" y="194971"/>
                  </a:cubicBezTo>
                  <a:cubicBezTo>
                    <a:pt x="182363" y="193663"/>
                    <a:pt x="189866" y="192577"/>
                    <a:pt x="197335" y="191463"/>
                  </a:cubicBezTo>
                  <a:cubicBezTo>
                    <a:pt x="213718" y="189068"/>
                    <a:pt x="230101" y="186742"/>
                    <a:pt x="246513" y="184485"/>
                  </a:cubicBezTo>
                  <a:cubicBezTo>
                    <a:pt x="280423" y="179834"/>
                    <a:pt x="314401" y="175342"/>
                    <a:pt x="348345" y="170856"/>
                  </a:cubicBezTo>
                  <a:cubicBezTo>
                    <a:pt x="412010" y="162502"/>
                    <a:pt x="475669" y="154244"/>
                    <a:pt x="539333" y="145987"/>
                  </a:cubicBezTo>
                  <a:cubicBezTo>
                    <a:pt x="607421" y="137175"/>
                    <a:pt x="675503" y="128358"/>
                    <a:pt x="743591" y="119546"/>
                  </a:cubicBezTo>
                  <a:cubicBezTo>
                    <a:pt x="807153" y="111323"/>
                    <a:pt x="870720" y="103066"/>
                    <a:pt x="934282" y="94843"/>
                  </a:cubicBezTo>
                  <a:cubicBezTo>
                    <a:pt x="1001353" y="86162"/>
                    <a:pt x="1068452" y="77476"/>
                    <a:pt x="1135557" y="68796"/>
                  </a:cubicBezTo>
                  <a:cubicBezTo>
                    <a:pt x="1200204" y="60442"/>
                    <a:pt x="1264846" y="52053"/>
                    <a:pt x="1329459" y="43698"/>
                  </a:cubicBezTo>
                  <a:cubicBezTo>
                    <a:pt x="1393776" y="35378"/>
                    <a:pt x="1458063" y="27052"/>
                    <a:pt x="1522345" y="18732"/>
                  </a:cubicBezTo>
                  <a:cubicBezTo>
                    <a:pt x="1570181" y="12537"/>
                    <a:pt x="1618051" y="6314"/>
                    <a:pt x="1665887" y="120"/>
                  </a:cubicBezTo>
                  <a:cubicBezTo>
                    <a:pt x="1674013" y="-926"/>
                    <a:pt x="1681681" y="5000"/>
                    <a:pt x="1682727" y="13126"/>
                  </a:cubicBezTo>
                  <a:cubicBezTo>
                    <a:pt x="1682956" y="14897"/>
                    <a:pt x="1682859" y="16635"/>
                    <a:pt x="1682464" y="18303"/>
                  </a:cubicBezTo>
                  <a:cubicBezTo>
                    <a:pt x="1685053" y="23675"/>
                    <a:pt x="1688556" y="28852"/>
                    <a:pt x="1687379" y="34618"/>
                  </a:cubicBezTo>
                  <a:cubicBezTo>
                    <a:pt x="1803302" y="403977"/>
                    <a:pt x="1926494" y="770942"/>
                    <a:pt x="2043863" y="1139845"/>
                  </a:cubicBezTo>
                  <a:cubicBezTo>
                    <a:pt x="2129283" y="1398687"/>
                    <a:pt x="2205760" y="1660643"/>
                    <a:pt x="2300808" y="19162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16"/>
            <p:cNvSpPr/>
            <p:nvPr/>
          </p:nvSpPr>
          <p:spPr>
            <a:xfrm>
              <a:off x="2790998" y="2418688"/>
              <a:ext cx="205540" cy="122683"/>
            </a:xfrm>
            <a:custGeom>
              <a:rect b="b" l="l" r="r" t="t"/>
              <a:pathLst>
                <a:path extrusionOk="0" h="122683" w="205540">
                  <a:moveTo>
                    <a:pt x="22300" y="122684"/>
                  </a:moveTo>
                  <a:cubicBezTo>
                    <a:pt x="18312" y="122409"/>
                    <a:pt x="14786" y="119992"/>
                    <a:pt x="12734" y="116666"/>
                  </a:cubicBezTo>
                  <a:cubicBezTo>
                    <a:pt x="1054" y="117055"/>
                    <a:pt x="-4609" y="101597"/>
                    <a:pt x="4545" y="94271"/>
                  </a:cubicBezTo>
                  <a:cubicBezTo>
                    <a:pt x="13711" y="88791"/>
                    <a:pt x="25529" y="88768"/>
                    <a:pt x="35935" y="86671"/>
                  </a:cubicBezTo>
                  <a:cubicBezTo>
                    <a:pt x="56656" y="81482"/>
                    <a:pt x="77296" y="75511"/>
                    <a:pt x="98417" y="71756"/>
                  </a:cubicBezTo>
                  <a:cubicBezTo>
                    <a:pt x="97662" y="65533"/>
                    <a:pt x="101331" y="59596"/>
                    <a:pt x="107080" y="57299"/>
                  </a:cubicBezTo>
                  <a:cubicBezTo>
                    <a:pt x="107023" y="55996"/>
                    <a:pt x="107143" y="54687"/>
                    <a:pt x="107463" y="53413"/>
                  </a:cubicBezTo>
                  <a:cubicBezTo>
                    <a:pt x="108543" y="48921"/>
                    <a:pt x="110446" y="45418"/>
                    <a:pt x="114377" y="42830"/>
                  </a:cubicBezTo>
                  <a:cubicBezTo>
                    <a:pt x="114377" y="42830"/>
                    <a:pt x="114377" y="42830"/>
                    <a:pt x="114377" y="42830"/>
                  </a:cubicBezTo>
                  <a:cubicBezTo>
                    <a:pt x="114526" y="42173"/>
                    <a:pt x="114720" y="41515"/>
                    <a:pt x="114966" y="40864"/>
                  </a:cubicBezTo>
                  <a:cubicBezTo>
                    <a:pt x="115052" y="40641"/>
                    <a:pt x="115137" y="40418"/>
                    <a:pt x="115229" y="40201"/>
                  </a:cubicBezTo>
                  <a:cubicBezTo>
                    <a:pt x="92971" y="42653"/>
                    <a:pt x="70667" y="48510"/>
                    <a:pt x="48650" y="50396"/>
                  </a:cubicBezTo>
                  <a:cubicBezTo>
                    <a:pt x="41341" y="48367"/>
                    <a:pt x="37969" y="40110"/>
                    <a:pt x="42295" y="33687"/>
                  </a:cubicBezTo>
                  <a:cubicBezTo>
                    <a:pt x="46598" y="28321"/>
                    <a:pt x="54067" y="27058"/>
                    <a:pt x="60250" y="24778"/>
                  </a:cubicBezTo>
                  <a:cubicBezTo>
                    <a:pt x="92108" y="14372"/>
                    <a:pt x="125229" y="8766"/>
                    <a:pt x="158150" y="2891"/>
                  </a:cubicBezTo>
                  <a:cubicBezTo>
                    <a:pt x="200465" y="-10600"/>
                    <a:pt x="210020" y="25618"/>
                    <a:pt x="203826" y="59870"/>
                  </a:cubicBezTo>
                  <a:cubicBezTo>
                    <a:pt x="200151" y="95911"/>
                    <a:pt x="156904" y="99609"/>
                    <a:pt x="128532" y="104889"/>
                  </a:cubicBezTo>
                  <a:cubicBezTo>
                    <a:pt x="93325" y="111700"/>
                    <a:pt x="58158" y="120369"/>
                    <a:pt x="22300" y="12268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16"/>
            <p:cNvSpPr/>
            <p:nvPr/>
          </p:nvSpPr>
          <p:spPr>
            <a:xfrm>
              <a:off x="852316" y="191859"/>
              <a:ext cx="637680" cy="1877680"/>
            </a:xfrm>
            <a:custGeom>
              <a:rect b="b" l="l" r="r" t="t"/>
              <a:pathLst>
                <a:path extrusionOk="0" h="1877680" w="637680">
                  <a:moveTo>
                    <a:pt x="608291" y="1867160"/>
                  </a:moveTo>
                  <a:cubicBezTo>
                    <a:pt x="583490" y="1792061"/>
                    <a:pt x="558718" y="1716899"/>
                    <a:pt x="533883" y="1641805"/>
                  </a:cubicBezTo>
                  <a:cubicBezTo>
                    <a:pt x="508820" y="1566020"/>
                    <a:pt x="483853" y="1490235"/>
                    <a:pt x="458784" y="1414450"/>
                  </a:cubicBezTo>
                  <a:cubicBezTo>
                    <a:pt x="433000" y="1336374"/>
                    <a:pt x="407211" y="1258257"/>
                    <a:pt x="381427" y="1180180"/>
                  </a:cubicBezTo>
                  <a:cubicBezTo>
                    <a:pt x="356364" y="1104298"/>
                    <a:pt x="331294" y="1028444"/>
                    <a:pt x="306265" y="952562"/>
                  </a:cubicBezTo>
                  <a:cubicBezTo>
                    <a:pt x="281070" y="876188"/>
                    <a:pt x="255875" y="799815"/>
                    <a:pt x="230611" y="723435"/>
                  </a:cubicBezTo>
                  <a:cubicBezTo>
                    <a:pt x="205216" y="646667"/>
                    <a:pt x="179924" y="569865"/>
                    <a:pt x="154564" y="493097"/>
                  </a:cubicBezTo>
                  <a:cubicBezTo>
                    <a:pt x="129791" y="418198"/>
                    <a:pt x="105088" y="343264"/>
                    <a:pt x="80316" y="268331"/>
                  </a:cubicBezTo>
                  <a:cubicBezTo>
                    <a:pt x="67241" y="228718"/>
                    <a:pt x="54201" y="189105"/>
                    <a:pt x="41194" y="149493"/>
                  </a:cubicBezTo>
                  <a:cubicBezTo>
                    <a:pt x="28777" y="111617"/>
                    <a:pt x="16325" y="73771"/>
                    <a:pt x="4828" y="35604"/>
                  </a:cubicBezTo>
                  <a:cubicBezTo>
                    <a:pt x="3582" y="31409"/>
                    <a:pt x="2073" y="27055"/>
                    <a:pt x="1256" y="22729"/>
                  </a:cubicBezTo>
                  <a:cubicBezTo>
                    <a:pt x="862" y="20666"/>
                    <a:pt x="239" y="18535"/>
                    <a:pt x="176" y="16437"/>
                  </a:cubicBezTo>
                  <a:cubicBezTo>
                    <a:pt x="136" y="15266"/>
                    <a:pt x="119" y="14112"/>
                    <a:pt x="136" y="12952"/>
                  </a:cubicBezTo>
                  <a:cubicBezTo>
                    <a:pt x="-732" y="7620"/>
                    <a:pt x="2639" y="2151"/>
                    <a:pt x="7873" y="517"/>
                  </a:cubicBezTo>
                  <a:cubicBezTo>
                    <a:pt x="13102" y="-1140"/>
                    <a:pt x="18605" y="1323"/>
                    <a:pt x="21142" y="5969"/>
                  </a:cubicBezTo>
                  <a:cubicBezTo>
                    <a:pt x="26280" y="12912"/>
                    <a:pt x="28880" y="21415"/>
                    <a:pt x="31794" y="29483"/>
                  </a:cubicBezTo>
                  <a:cubicBezTo>
                    <a:pt x="35200" y="38918"/>
                    <a:pt x="38577" y="48324"/>
                    <a:pt x="41823" y="57793"/>
                  </a:cubicBezTo>
                  <a:cubicBezTo>
                    <a:pt x="48509" y="77291"/>
                    <a:pt x="55058" y="96783"/>
                    <a:pt x="61578" y="116309"/>
                  </a:cubicBezTo>
                  <a:cubicBezTo>
                    <a:pt x="74584" y="155167"/>
                    <a:pt x="87430" y="194060"/>
                    <a:pt x="100270" y="232952"/>
                  </a:cubicBezTo>
                  <a:cubicBezTo>
                    <a:pt x="125174" y="308315"/>
                    <a:pt x="150072" y="383705"/>
                    <a:pt x="174976" y="459062"/>
                  </a:cubicBezTo>
                  <a:cubicBezTo>
                    <a:pt x="200239" y="535636"/>
                    <a:pt x="225531" y="612204"/>
                    <a:pt x="250829" y="688777"/>
                  </a:cubicBezTo>
                  <a:cubicBezTo>
                    <a:pt x="275893" y="764757"/>
                    <a:pt x="300991" y="840742"/>
                    <a:pt x="326089" y="916693"/>
                  </a:cubicBezTo>
                  <a:cubicBezTo>
                    <a:pt x="351152" y="992575"/>
                    <a:pt x="376187" y="1068457"/>
                    <a:pt x="401251" y="1144311"/>
                  </a:cubicBezTo>
                  <a:cubicBezTo>
                    <a:pt x="426349" y="1220290"/>
                    <a:pt x="451447" y="1296275"/>
                    <a:pt x="476510" y="1372255"/>
                  </a:cubicBezTo>
                  <a:cubicBezTo>
                    <a:pt x="501871" y="1449057"/>
                    <a:pt x="527266" y="1525859"/>
                    <a:pt x="552592" y="1602656"/>
                  </a:cubicBezTo>
                  <a:cubicBezTo>
                    <a:pt x="577987" y="1679521"/>
                    <a:pt x="603377" y="1756386"/>
                    <a:pt x="628772" y="1833285"/>
                  </a:cubicBezTo>
                  <a:cubicBezTo>
                    <a:pt x="631492" y="1841577"/>
                    <a:pt x="634246" y="1849863"/>
                    <a:pt x="636961" y="1858155"/>
                  </a:cubicBezTo>
                  <a:cubicBezTo>
                    <a:pt x="639549" y="1865921"/>
                    <a:pt x="634898" y="1874572"/>
                    <a:pt x="627166" y="1876995"/>
                  </a:cubicBezTo>
                  <a:cubicBezTo>
                    <a:pt x="625692" y="1877458"/>
                    <a:pt x="624194" y="1877681"/>
                    <a:pt x="622732" y="1877681"/>
                  </a:cubicBezTo>
                  <a:cubicBezTo>
                    <a:pt x="616337" y="1877681"/>
                    <a:pt x="610400" y="1873504"/>
                    <a:pt x="608291" y="18671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16"/>
            <p:cNvSpPr/>
            <p:nvPr/>
          </p:nvSpPr>
          <p:spPr>
            <a:xfrm>
              <a:off x="812569" y="253873"/>
              <a:ext cx="590220" cy="1746727"/>
            </a:xfrm>
            <a:custGeom>
              <a:rect b="b" l="l" r="r" t="t"/>
              <a:pathLst>
                <a:path extrusionOk="0" h="1746727" w="590220">
                  <a:moveTo>
                    <a:pt x="563596" y="1737316"/>
                  </a:moveTo>
                  <a:cubicBezTo>
                    <a:pt x="558584" y="1720344"/>
                    <a:pt x="553013" y="1703566"/>
                    <a:pt x="547573" y="1686726"/>
                  </a:cubicBezTo>
                  <a:cubicBezTo>
                    <a:pt x="542070" y="1669720"/>
                    <a:pt x="536664" y="1652714"/>
                    <a:pt x="531224" y="1635713"/>
                  </a:cubicBezTo>
                  <a:cubicBezTo>
                    <a:pt x="519823" y="1600095"/>
                    <a:pt x="508354" y="1564545"/>
                    <a:pt x="496885" y="1528967"/>
                  </a:cubicBezTo>
                  <a:cubicBezTo>
                    <a:pt x="474342" y="1458982"/>
                    <a:pt x="451307" y="1389157"/>
                    <a:pt x="428341" y="1319338"/>
                  </a:cubicBezTo>
                  <a:cubicBezTo>
                    <a:pt x="404911" y="1248170"/>
                    <a:pt x="381419" y="1177042"/>
                    <a:pt x="358093" y="1105840"/>
                  </a:cubicBezTo>
                  <a:cubicBezTo>
                    <a:pt x="334961" y="1035232"/>
                    <a:pt x="311960" y="964625"/>
                    <a:pt x="288828" y="894017"/>
                  </a:cubicBezTo>
                  <a:cubicBezTo>
                    <a:pt x="265924" y="824163"/>
                    <a:pt x="242992" y="754339"/>
                    <a:pt x="220020" y="684519"/>
                  </a:cubicBezTo>
                  <a:cubicBezTo>
                    <a:pt x="196757" y="613843"/>
                    <a:pt x="173493" y="543207"/>
                    <a:pt x="150264" y="472564"/>
                  </a:cubicBezTo>
                  <a:cubicBezTo>
                    <a:pt x="127000" y="401922"/>
                    <a:pt x="103771" y="331252"/>
                    <a:pt x="80673" y="260575"/>
                  </a:cubicBezTo>
                  <a:cubicBezTo>
                    <a:pt x="57832" y="190710"/>
                    <a:pt x="34803" y="120954"/>
                    <a:pt x="11963" y="51101"/>
                  </a:cubicBezTo>
                  <a:cubicBezTo>
                    <a:pt x="9471" y="43466"/>
                    <a:pt x="6951" y="35832"/>
                    <a:pt x="4557" y="28163"/>
                  </a:cubicBezTo>
                  <a:cubicBezTo>
                    <a:pt x="3345" y="24363"/>
                    <a:pt x="2162" y="20597"/>
                    <a:pt x="1082" y="16762"/>
                  </a:cubicBezTo>
                  <a:cubicBezTo>
                    <a:pt x="-95" y="12665"/>
                    <a:pt x="-878" y="8374"/>
                    <a:pt x="1836" y="4608"/>
                  </a:cubicBezTo>
                  <a:cubicBezTo>
                    <a:pt x="4688" y="642"/>
                    <a:pt x="9505" y="-929"/>
                    <a:pt x="14157" y="545"/>
                  </a:cubicBezTo>
                  <a:cubicBezTo>
                    <a:pt x="18648" y="1956"/>
                    <a:pt x="20546" y="5985"/>
                    <a:pt x="22020" y="10014"/>
                  </a:cubicBezTo>
                  <a:cubicBezTo>
                    <a:pt x="23494" y="13945"/>
                    <a:pt x="24871" y="17945"/>
                    <a:pt x="26214" y="21905"/>
                  </a:cubicBezTo>
                  <a:cubicBezTo>
                    <a:pt x="28997" y="30094"/>
                    <a:pt x="31689" y="38289"/>
                    <a:pt x="34403" y="46449"/>
                  </a:cubicBezTo>
                  <a:cubicBezTo>
                    <a:pt x="40038" y="63615"/>
                    <a:pt x="45706" y="80787"/>
                    <a:pt x="51341" y="97953"/>
                  </a:cubicBezTo>
                  <a:cubicBezTo>
                    <a:pt x="62678" y="132257"/>
                    <a:pt x="73919" y="166561"/>
                    <a:pt x="85188" y="200871"/>
                  </a:cubicBezTo>
                  <a:cubicBezTo>
                    <a:pt x="108680" y="272199"/>
                    <a:pt x="132172" y="343561"/>
                    <a:pt x="155630" y="414888"/>
                  </a:cubicBezTo>
                  <a:cubicBezTo>
                    <a:pt x="178825" y="485399"/>
                    <a:pt x="201928" y="555944"/>
                    <a:pt x="225026" y="626483"/>
                  </a:cubicBezTo>
                  <a:cubicBezTo>
                    <a:pt x="248124" y="696925"/>
                    <a:pt x="271193" y="767373"/>
                    <a:pt x="294422" y="837752"/>
                  </a:cubicBezTo>
                  <a:cubicBezTo>
                    <a:pt x="317457" y="907572"/>
                    <a:pt x="340555" y="977362"/>
                    <a:pt x="363556" y="1047221"/>
                  </a:cubicBezTo>
                  <a:cubicBezTo>
                    <a:pt x="386785" y="1117732"/>
                    <a:pt x="409883" y="1188306"/>
                    <a:pt x="433049" y="1258850"/>
                  </a:cubicBezTo>
                  <a:cubicBezTo>
                    <a:pt x="456347" y="1329853"/>
                    <a:pt x="479576" y="1400889"/>
                    <a:pt x="503068" y="1471823"/>
                  </a:cubicBezTo>
                  <a:cubicBezTo>
                    <a:pt x="526069" y="1541447"/>
                    <a:pt x="549824" y="1610781"/>
                    <a:pt x="572956" y="1680337"/>
                  </a:cubicBezTo>
                  <a:cubicBezTo>
                    <a:pt x="578362" y="1696589"/>
                    <a:pt x="583705" y="1712875"/>
                    <a:pt x="589505" y="1728961"/>
                  </a:cubicBezTo>
                  <a:cubicBezTo>
                    <a:pt x="592025" y="1735939"/>
                    <a:pt x="587602" y="1743871"/>
                    <a:pt x="580722" y="1746099"/>
                  </a:cubicBezTo>
                  <a:cubicBezTo>
                    <a:pt x="579396" y="1746522"/>
                    <a:pt x="578036" y="1746728"/>
                    <a:pt x="576682" y="1746728"/>
                  </a:cubicBezTo>
                  <a:cubicBezTo>
                    <a:pt x="570928" y="1746722"/>
                    <a:pt x="565316" y="1743071"/>
                    <a:pt x="563596" y="17373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16"/>
            <p:cNvSpPr/>
            <p:nvPr/>
          </p:nvSpPr>
          <p:spPr>
            <a:xfrm>
              <a:off x="1401294" y="2171333"/>
              <a:ext cx="86935" cy="506904"/>
            </a:xfrm>
            <a:custGeom>
              <a:rect b="b" l="l" r="r" t="t"/>
              <a:pathLst>
                <a:path extrusionOk="0" h="506904" w="86935">
                  <a:moveTo>
                    <a:pt x="69016" y="506499"/>
                  </a:moveTo>
                  <a:cubicBezTo>
                    <a:pt x="27380" y="494242"/>
                    <a:pt x="27426" y="441189"/>
                    <a:pt x="23312" y="406434"/>
                  </a:cubicBezTo>
                  <a:cubicBezTo>
                    <a:pt x="18020" y="367004"/>
                    <a:pt x="13774" y="327374"/>
                    <a:pt x="10534" y="287727"/>
                  </a:cubicBezTo>
                  <a:cubicBezTo>
                    <a:pt x="6443" y="221371"/>
                    <a:pt x="-438" y="155078"/>
                    <a:pt x="311" y="88516"/>
                  </a:cubicBezTo>
                  <a:cubicBezTo>
                    <a:pt x="77" y="64167"/>
                    <a:pt x="-2180" y="37509"/>
                    <a:pt x="10077" y="15451"/>
                  </a:cubicBezTo>
                  <a:cubicBezTo>
                    <a:pt x="16380" y="5822"/>
                    <a:pt x="29403" y="-3984"/>
                    <a:pt x="41106" y="1656"/>
                  </a:cubicBezTo>
                  <a:cubicBezTo>
                    <a:pt x="46318" y="4770"/>
                    <a:pt x="48775" y="10405"/>
                    <a:pt x="46872" y="16302"/>
                  </a:cubicBezTo>
                  <a:cubicBezTo>
                    <a:pt x="45289" y="21182"/>
                    <a:pt x="40644" y="24440"/>
                    <a:pt x="37341" y="28200"/>
                  </a:cubicBezTo>
                  <a:cubicBezTo>
                    <a:pt x="30186" y="38314"/>
                    <a:pt x="31198" y="51949"/>
                    <a:pt x="30083" y="63795"/>
                  </a:cubicBezTo>
                  <a:cubicBezTo>
                    <a:pt x="30312" y="102985"/>
                    <a:pt x="30243" y="142106"/>
                    <a:pt x="33472" y="181210"/>
                  </a:cubicBezTo>
                  <a:cubicBezTo>
                    <a:pt x="38946" y="271813"/>
                    <a:pt x="45747" y="363250"/>
                    <a:pt x="59856" y="452778"/>
                  </a:cubicBezTo>
                  <a:cubicBezTo>
                    <a:pt x="62119" y="463807"/>
                    <a:pt x="67599" y="474996"/>
                    <a:pt x="79016" y="478653"/>
                  </a:cubicBezTo>
                  <a:cubicBezTo>
                    <a:pt x="94188" y="486459"/>
                    <a:pt x="85742" y="510288"/>
                    <a:pt x="69016" y="5064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16"/>
            <p:cNvSpPr/>
            <p:nvPr/>
          </p:nvSpPr>
          <p:spPr>
            <a:xfrm>
              <a:off x="1342011" y="2128138"/>
              <a:ext cx="93575" cy="602709"/>
            </a:xfrm>
            <a:custGeom>
              <a:rect b="b" l="l" r="r" t="t"/>
              <a:pathLst>
                <a:path extrusionOk="0" h="602709" w="93575">
                  <a:moveTo>
                    <a:pt x="68349" y="598610"/>
                  </a:moveTo>
                  <a:cubicBezTo>
                    <a:pt x="34999" y="571347"/>
                    <a:pt x="30925" y="527448"/>
                    <a:pt x="25525" y="487670"/>
                  </a:cubicBezTo>
                  <a:cubicBezTo>
                    <a:pt x="16118" y="417616"/>
                    <a:pt x="16084" y="346677"/>
                    <a:pt x="12547" y="276172"/>
                  </a:cubicBezTo>
                  <a:cubicBezTo>
                    <a:pt x="9833" y="220782"/>
                    <a:pt x="4752" y="165569"/>
                    <a:pt x="947" y="110253"/>
                  </a:cubicBezTo>
                  <a:cubicBezTo>
                    <a:pt x="-1236" y="73206"/>
                    <a:pt x="-2322" y="28622"/>
                    <a:pt x="29370" y="3096"/>
                  </a:cubicBezTo>
                  <a:cubicBezTo>
                    <a:pt x="44811" y="-7922"/>
                    <a:pt x="54720" y="13067"/>
                    <a:pt x="45079" y="25428"/>
                  </a:cubicBezTo>
                  <a:cubicBezTo>
                    <a:pt x="18901" y="66332"/>
                    <a:pt x="33759" y="117687"/>
                    <a:pt x="35090" y="163169"/>
                  </a:cubicBezTo>
                  <a:cubicBezTo>
                    <a:pt x="37319" y="190495"/>
                    <a:pt x="39091" y="217856"/>
                    <a:pt x="40856" y="245211"/>
                  </a:cubicBezTo>
                  <a:cubicBezTo>
                    <a:pt x="46902" y="331145"/>
                    <a:pt x="44211" y="417976"/>
                    <a:pt x="58320" y="503167"/>
                  </a:cubicBezTo>
                  <a:cubicBezTo>
                    <a:pt x="61451" y="530054"/>
                    <a:pt x="66571" y="558523"/>
                    <a:pt x="88755" y="576627"/>
                  </a:cubicBezTo>
                  <a:cubicBezTo>
                    <a:pt x="102853" y="589964"/>
                    <a:pt x="82966" y="611839"/>
                    <a:pt x="68349" y="598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16"/>
            <p:cNvSpPr/>
            <p:nvPr/>
          </p:nvSpPr>
          <p:spPr>
            <a:xfrm>
              <a:off x="1507032" y="1840631"/>
              <a:ext cx="1401496" cy="271904"/>
            </a:xfrm>
            <a:custGeom>
              <a:rect b="b" l="l" r="r" t="t"/>
              <a:pathLst>
                <a:path extrusionOk="0" h="271904" w="1401496">
                  <a:moveTo>
                    <a:pt x="6188" y="271848"/>
                  </a:moveTo>
                  <a:cubicBezTo>
                    <a:pt x="-1378" y="269071"/>
                    <a:pt x="-2281" y="257368"/>
                    <a:pt x="5005" y="253630"/>
                  </a:cubicBezTo>
                  <a:cubicBezTo>
                    <a:pt x="23572" y="248127"/>
                    <a:pt x="46378" y="246299"/>
                    <a:pt x="64636" y="242001"/>
                  </a:cubicBezTo>
                  <a:cubicBezTo>
                    <a:pt x="125940" y="229532"/>
                    <a:pt x="187251" y="217012"/>
                    <a:pt x="248744" y="205469"/>
                  </a:cubicBezTo>
                  <a:cubicBezTo>
                    <a:pt x="475768" y="166028"/>
                    <a:pt x="705083" y="133364"/>
                    <a:pt x="931073" y="88763"/>
                  </a:cubicBezTo>
                  <a:cubicBezTo>
                    <a:pt x="1084614" y="58276"/>
                    <a:pt x="1237527" y="24966"/>
                    <a:pt x="1391881" y="0"/>
                  </a:cubicBezTo>
                  <a:cubicBezTo>
                    <a:pt x="1396795" y="457"/>
                    <a:pt x="1400795" y="4783"/>
                    <a:pt x="1401418" y="9566"/>
                  </a:cubicBezTo>
                  <a:cubicBezTo>
                    <a:pt x="1402007" y="14349"/>
                    <a:pt x="1399258" y="19561"/>
                    <a:pt x="1394572" y="21229"/>
                  </a:cubicBezTo>
                  <a:cubicBezTo>
                    <a:pt x="1375777" y="27361"/>
                    <a:pt x="1356194" y="31001"/>
                    <a:pt x="1336873" y="35155"/>
                  </a:cubicBezTo>
                  <a:cubicBezTo>
                    <a:pt x="1011058" y="98671"/>
                    <a:pt x="686454" y="163982"/>
                    <a:pt x="358284" y="213692"/>
                  </a:cubicBezTo>
                  <a:cubicBezTo>
                    <a:pt x="287711" y="224624"/>
                    <a:pt x="219617" y="236201"/>
                    <a:pt x="150747" y="249665"/>
                  </a:cubicBezTo>
                  <a:cubicBezTo>
                    <a:pt x="102814" y="256836"/>
                    <a:pt x="54733" y="272979"/>
                    <a:pt x="6188" y="2718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16"/>
            <p:cNvSpPr/>
            <p:nvPr/>
          </p:nvSpPr>
          <p:spPr>
            <a:xfrm>
              <a:off x="1569964" y="1966222"/>
              <a:ext cx="1341079" cy="274615"/>
            </a:xfrm>
            <a:custGeom>
              <a:rect b="b" l="l" r="r" t="t"/>
              <a:pathLst>
                <a:path extrusionOk="0" h="274615" w="1341079">
                  <a:moveTo>
                    <a:pt x="246" y="264683"/>
                  </a:moveTo>
                  <a:cubicBezTo>
                    <a:pt x="-965" y="258883"/>
                    <a:pt x="2378" y="251969"/>
                    <a:pt x="8338" y="250300"/>
                  </a:cubicBezTo>
                  <a:cubicBezTo>
                    <a:pt x="16035" y="248163"/>
                    <a:pt x="23767" y="246831"/>
                    <a:pt x="31647" y="245763"/>
                  </a:cubicBezTo>
                  <a:cubicBezTo>
                    <a:pt x="44951" y="243751"/>
                    <a:pt x="58128" y="241128"/>
                    <a:pt x="71311" y="238540"/>
                  </a:cubicBezTo>
                  <a:cubicBezTo>
                    <a:pt x="85500" y="235785"/>
                    <a:pt x="99718" y="233002"/>
                    <a:pt x="113907" y="230219"/>
                  </a:cubicBezTo>
                  <a:cubicBezTo>
                    <a:pt x="141788" y="224745"/>
                    <a:pt x="169674" y="219311"/>
                    <a:pt x="197589" y="213870"/>
                  </a:cubicBezTo>
                  <a:cubicBezTo>
                    <a:pt x="252700" y="203156"/>
                    <a:pt x="307713" y="191984"/>
                    <a:pt x="362789" y="181138"/>
                  </a:cubicBezTo>
                  <a:cubicBezTo>
                    <a:pt x="420716" y="169703"/>
                    <a:pt x="478678" y="158269"/>
                    <a:pt x="536639" y="147063"/>
                  </a:cubicBezTo>
                  <a:cubicBezTo>
                    <a:pt x="595190" y="135760"/>
                    <a:pt x="653774" y="124685"/>
                    <a:pt x="712359" y="113576"/>
                  </a:cubicBezTo>
                  <a:cubicBezTo>
                    <a:pt x="769138" y="102827"/>
                    <a:pt x="825888" y="92084"/>
                    <a:pt x="882672" y="81369"/>
                  </a:cubicBezTo>
                  <a:cubicBezTo>
                    <a:pt x="937588" y="70980"/>
                    <a:pt x="992470" y="60597"/>
                    <a:pt x="1047415" y="50437"/>
                  </a:cubicBezTo>
                  <a:cubicBezTo>
                    <a:pt x="1104816" y="39854"/>
                    <a:pt x="1162189" y="29139"/>
                    <a:pt x="1219694" y="18950"/>
                  </a:cubicBezTo>
                  <a:cubicBezTo>
                    <a:pt x="1238500" y="15607"/>
                    <a:pt x="1257306" y="12299"/>
                    <a:pt x="1276147" y="9053"/>
                  </a:cubicBezTo>
                  <a:cubicBezTo>
                    <a:pt x="1293313" y="6070"/>
                    <a:pt x="1310548" y="3481"/>
                    <a:pt x="1327651" y="207"/>
                  </a:cubicBezTo>
                  <a:cubicBezTo>
                    <a:pt x="1333617" y="-942"/>
                    <a:pt x="1339577" y="2796"/>
                    <a:pt x="1340857" y="8824"/>
                  </a:cubicBezTo>
                  <a:cubicBezTo>
                    <a:pt x="1342069" y="14688"/>
                    <a:pt x="1338206" y="20882"/>
                    <a:pt x="1332240" y="22030"/>
                  </a:cubicBezTo>
                  <a:cubicBezTo>
                    <a:pt x="1318840" y="24585"/>
                    <a:pt x="1305474" y="27602"/>
                    <a:pt x="1292102" y="30419"/>
                  </a:cubicBezTo>
                  <a:cubicBezTo>
                    <a:pt x="1279193" y="33139"/>
                    <a:pt x="1266249" y="35894"/>
                    <a:pt x="1253278" y="38511"/>
                  </a:cubicBezTo>
                  <a:cubicBezTo>
                    <a:pt x="1225134" y="44243"/>
                    <a:pt x="1196956" y="50014"/>
                    <a:pt x="1168778" y="55580"/>
                  </a:cubicBezTo>
                  <a:cubicBezTo>
                    <a:pt x="1108491" y="67540"/>
                    <a:pt x="1048203" y="79335"/>
                    <a:pt x="987881" y="91033"/>
                  </a:cubicBezTo>
                  <a:cubicBezTo>
                    <a:pt x="934114" y="101421"/>
                    <a:pt x="880312" y="111770"/>
                    <a:pt x="826517" y="122096"/>
                  </a:cubicBezTo>
                  <a:cubicBezTo>
                    <a:pt x="766555" y="133600"/>
                    <a:pt x="706564" y="145097"/>
                    <a:pt x="646574" y="156532"/>
                  </a:cubicBezTo>
                  <a:cubicBezTo>
                    <a:pt x="592121" y="166949"/>
                    <a:pt x="537628" y="177304"/>
                    <a:pt x="483078" y="187395"/>
                  </a:cubicBezTo>
                  <a:cubicBezTo>
                    <a:pt x="424070" y="198304"/>
                    <a:pt x="365057" y="209219"/>
                    <a:pt x="305981" y="219899"/>
                  </a:cubicBezTo>
                  <a:cubicBezTo>
                    <a:pt x="250871" y="229825"/>
                    <a:pt x="195824" y="240145"/>
                    <a:pt x="140782" y="250340"/>
                  </a:cubicBezTo>
                  <a:cubicBezTo>
                    <a:pt x="118204" y="254500"/>
                    <a:pt x="95666" y="258660"/>
                    <a:pt x="73089" y="262889"/>
                  </a:cubicBezTo>
                  <a:cubicBezTo>
                    <a:pt x="62803" y="264792"/>
                    <a:pt x="52448" y="266655"/>
                    <a:pt x="42191" y="268918"/>
                  </a:cubicBezTo>
                  <a:cubicBezTo>
                    <a:pt x="32625" y="271015"/>
                    <a:pt x="23219" y="273535"/>
                    <a:pt x="13458" y="274552"/>
                  </a:cubicBezTo>
                  <a:cubicBezTo>
                    <a:pt x="13064" y="274592"/>
                    <a:pt x="12670" y="274615"/>
                    <a:pt x="12281" y="274615"/>
                  </a:cubicBezTo>
                  <a:cubicBezTo>
                    <a:pt x="6567" y="274604"/>
                    <a:pt x="1412" y="270232"/>
                    <a:pt x="246" y="2646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16"/>
            <p:cNvSpPr/>
            <p:nvPr/>
          </p:nvSpPr>
          <p:spPr>
            <a:xfrm>
              <a:off x="1513405" y="2109816"/>
              <a:ext cx="1373749" cy="261105"/>
            </a:xfrm>
            <a:custGeom>
              <a:rect b="b" l="l" r="r" t="t"/>
              <a:pathLst>
                <a:path extrusionOk="0" h="261105" w="1373749">
                  <a:moveTo>
                    <a:pt x="32" y="251253"/>
                  </a:moveTo>
                  <a:cubicBezTo>
                    <a:pt x="-425" y="245259"/>
                    <a:pt x="4061" y="240539"/>
                    <a:pt x="9827" y="239784"/>
                  </a:cubicBezTo>
                  <a:cubicBezTo>
                    <a:pt x="39445" y="235853"/>
                    <a:pt x="69068" y="231853"/>
                    <a:pt x="98686" y="227824"/>
                  </a:cubicBezTo>
                  <a:cubicBezTo>
                    <a:pt x="204627" y="213126"/>
                    <a:pt x="309435" y="197040"/>
                    <a:pt x="414867" y="179885"/>
                  </a:cubicBezTo>
                  <a:cubicBezTo>
                    <a:pt x="731631" y="128472"/>
                    <a:pt x="1046371" y="65882"/>
                    <a:pt x="1360426" y="240"/>
                  </a:cubicBezTo>
                  <a:cubicBezTo>
                    <a:pt x="1373930" y="-2463"/>
                    <a:pt x="1379958" y="18475"/>
                    <a:pt x="1365015" y="22092"/>
                  </a:cubicBezTo>
                  <a:cubicBezTo>
                    <a:pt x="1046571" y="90871"/>
                    <a:pt x="727265" y="155925"/>
                    <a:pt x="405398" y="206886"/>
                  </a:cubicBezTo>
                  <a:cubicBezTo>
                    <a:pt x="310841" y="221418"/>
                    <a:pt x="216358" y="236127"/>
                    <a:pt x="121424" y="247939"/>
                  </a:cubicBezTo>
                  <a:cubicBezTo>
                    <a:pt x="84823" y="252590"/>
                    <a:pt x="48159" y="256750"/>
                    <a:pt x="11495" y="261042"/>
                  </a:cubicBezTo>
                  <a:cubicBezTo>
                    <a:pt x="5815" y="261716"/>
                    <a:pt x="455" y="256905"/>
                    <a:pt x="32" y="2512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16"/>
            <p:cNvSpPr/>
            <p:nvPr/>
          </p:nvSpPr>
          <p:spPr>
            <a:xfrm>
              <a:off x="1709047" y="2208137"/>
              <a:ext cx="1118332" cy="217794"/>
            </a:xfrm>
            <a:custGeom>
              <a:rect b="b" l="l" r="r" t="t"/>
              <a:pathLst>
                <a:path extrusionOk="0" h="217794" w="1118332">
                  <a:moveTo>
                    <a:pt x="242" y="208374"/>
                  </a:moveTo>
                  <a:cubicBezTo>
                    <a:pt x="-1067" y="202179"/>
                    <a:pt x="3059" y="195299"/>
                    <a:pt x="9482" y="194185"/>
                  </a:cubicBezTo>
                  <a:cubicBezTo>
                    <a:pt x="75079" y="182944"/>
                    <a:pt x="140675" y="171675"/>
                    <a:pt x="206271" y="160532"/>
                  </a:cubicBezTo>
                  <a:cubicBezTo>
                    <a:pt x="314886" y="142120"/>
                    <a:pt x="423375" y="123194"/>
                    <a:pt x="531858" y="103885"/>
                  </a:cubicBezTo>
                  <a:cubicBezTo>
                    <a:pt x="688823" y="75844"/>
                    <a:pt x="845959" y="48563"/>
                    <a:pt x="1002855" y="20237"/>
                  </a:cubicBezTo>
                  <a:cubicBezTo>
                    <a:pt x="1036964" y="13979"/>
                    <a:pt x="1071039" y="7751"/>
                    <a:pt x="1104886" y="247"/>
                  </a:cubicBezTo>
                  <a:cubicBezTo>
                    <a:pt x="1110818" y="-1061"/>
                    <a:pt x="1116881" y="2968"/>
                    <a:pt x="1118092" y="8865"/>
                  </a:cubicBezTo>
                  <a:cubicBezTo>
                    <a:pt x="1119372" y="14894"/>
                    <a:pt x="1115407" y="20757"/>
                    <a:pt x="1109475" y="22099"/>
                  </a:cubicBezTo>
                  <a:cubicBezTo>
                    <a:pt x="1059439" y="33283"/>
                    <a:pt x="1008940" y="42312"/>
                    <a:pt x="958590" y="51786"/>
                  </a:cubicBezTo>
                  <a:cubicBezTo>
                    <a:pt x="846999" y="72107"/>
                    <a:pt x="735481" y="92433"/>
                    <a:pt x="623895" y="112731"/>
                  </a:cubicBezTo>
                  <a:cubicBezTo>
                    <a:pt x="472302" y="140497"/>
                    <a:pt x="320606" y="168035"/>
                    <a:pt x="168464" y="192516"/>
                  </a:cubicBezTo>
                  <a:cubicBezTo>
                    <a:pt x="117120" y="200939"/>
                    <a:pt x="65781" y="209294"/>
                    <a:pt x="14403" y="217614"/>
                  </a:cubicBezTo>
                  <a:cubicBezTo>
                    <a:pt x="8134" y="218671"/>
                    <a:pt x="1574" y="215025"/>
                    <a:pt x="242" y="2083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16"/>
            <p:cNvSpPr/>
            <p:nvPr/>
          </p:nvSpPr>
          <p:spPr>
            <a:xfrm>
              <a:off x="1553683" y="2291530"/>
              <a:ext cx="1341147" cy="280754"/>
            </a:xfrm>
            <a:custGeom>
              <a:rect b="b" l="l" r="r" t="t"/>
              <a:pathLst>
                <a:path extrusionOk="0" h="280754" w="1341147">
                  <a:moveTo>
                    <a:pt x="36" y="270665"/>
                  </a:moveTo>
                  <a:cubicBezTo>
                    <a:pt x="-456" y="264505"/>
                    <a:pt x="4162" y="259653"/>
                    <a:pt x="10065" y="258905"/>
                  </a:cubicBezTo>
                  <a:cubicBezTo>
                    <a:pt x="83096" y="249630"/>
                    <a:pt x="156132" y="240361"/>
                    <a:pt x="229197" y="231184"/>
                  </a:cubicBezTo>
                  <a:cubicBezTo>
                    <a:pt x="320908" y="219761"/>
                    <a:pt x="409517" y="207189"/>
                    <a:pt x="500034" y="191731"/>
                  </a:cubicBezTo>
                  <a:cubicBezTo>
                    <a:pt x="779402" y="145735"/>
                    <a:pt x="1055707" y="81648"/>
                    <a:pt x="1326858" y="583"/>
                  </a:cubicBezTo>
                  <a:cubicBezTo>
                    <a:pt x="1339544" y="-3595"/>
                    <a:pt x="1347807" y="15886"/>
                    <a:pt x="1333967" y="20960"/>
                  </a:cubicBezTo>
                  <a:cubicBezTo>
                    <a:pt x="1037929" y="109603"/>
                    <a:pt x="736446" y="179617"/>
                    <a:pt x="431031" y="226921"/>
                  </a:cubicBezTo>
                  <a:cubicBezTo>
                    <a:pt x="338732" y="241744"/>
                    <a:pt x="245877" y="253024"/>
                    <a:pt x="153052" y="263945"/>
                  </a:cubicBezTo>
                  <a:cubicBezTo>
                    <a:pt x="105970" y="269579"/>
                    <a:pt x="58883" y="275116"/>
                    <a:pt x="11802" y="280688"/>
                  </a:cubicBezTo>
                  <a:cubicBezTo>
                    <a:pt x="5968" y="281391"/>
                    <a:pt x="459" y="276448"/>
                    <a:pt x="36" y="2706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16"/>
            <p:cNvSpPr/>
            <p:nvPr/>
          </p:nvSpPr>
          <p:spPr>
            <a:xfrm>
              <a:off x="1392908" y="849321"/>
              <a:ext cx="1263754" cy="968245"/>
            </a:xfrm>
            <a:custGeom>
              <a:rect b="b" l="l" r="r" t="t"/>
              <a:pathLst>
                <a:path extrusionOk="0" h="968245" w="1263754">
                  <a:moveTo>
                    <a:pt x="263248" y="967914"/>
                  </a:moveTo>
                  <a:cubicBezTo>
                    <a:pt x="262396" y="968080"/>
                    <a:pt x="261511" y="968177"/>
                    <a:pt x="260693" y="968177"/>
                  </a:cubicBezTo>
                  <a:cubicBezTo>
                    <a:pt x="255190" y="968177"/>
                    <a:pt x="250110" y="964543"/>
                    <a:pt x="248407" y="959068"/>
                  </a:cubicBezTo>
                  <a:cubicBezTo>
                    <a:pt x="230355" y="900484"/>
                    <a:pt x="212298" y="841899"/>
                    <a:pt x="194280" y="783286"/>
                  </a:cubicBezTo>
                  <a:cubicBezTo>
                    <a:pt x="176159" y="724410"/>
                    <a:pt x="158010" y="665528"/>
                    <a:pt x="139890" y="606652"/>
                  </a:cubicBezTo>
                  <a:cubicBezTo>
                    <a:pt x="121672" y="547610"/>
                    <a:pt x="103489" y="488597"/>
                    <a:pt x="85334" y="429527"/>
                  </a:cubicBezTo>
                  <a:cubicBezTo>
                    <a:pt x="67476" y="371502"/>
                    <a:pt x="49590" y="313506"/>
                    <a:pt x="31698" y="255482"/>
                  </a:cubicBezTo>
                  <a:cubicBezTo>
                    <a:pt x="21132" y="221127"/>
                    <a:pt x="10566" y="186766"/>
                    <a:pt x="0" y="152416"/>
                  </a:cubicBezTo>
                  <a:cubicBezTo>
                    <a:pt x="24309" y="148982"/>
                    <a:pt x="48607" y="145536"/>
                    <a:pt x="72916" y="142079"/>
                  </a:cubicBezTo>
                  <a:cubicBezTo>
                    <a:pt x="70688" y="142376"/>
                    <a:pt x="68459" y="142701"/>
                    <a:pt x="66231" y="142999"/>
                  </a:cubicBezTo>
                  <a:cubicBezTo>
                    <a:pt x="240179" y="118884"/>
                    <a:pt x="414161" y="94831"/>
                    <a:pt x="588109" y="70619"/>
                  </a:cubicBezTo>
                  <a:cubicBezTo>
                    <a:pt x="607441" y="67968"/>
                    <a:pt x="626738" y="65276"/>
                    <a:pt x="646070" y="62625"/>
                  </a:cubicBezTo>
                  <a:cubicBezTo>
                    <a:pt x="681620" y="57676"/>
                    <a:pt x="717135" y="52727"/>
                    <a:pt x="752622" y="47424"/>
                  </a:cubicBezTo>
                  <a:cubicBezTo>
                    <a:pt x="785320" y="42510"/>
                    <a:pt x="818018" y="37630"/>
                    <a:pt x="850688" y="32744"/>
                  </a:cubicBezTo>
                  <a:cubicBezTo>
                    <a:pt x="870311" y="29795"/>
                    <a:pt x="890038" y="27304"/>
                    <a:pt x="909535" y="23829"/>
                  </a:cubicBezTo>
                  <a:cubicBezTo>
                    <a:pt x="932307" y="19766"/>
                    <a:pt x="955011" y="15640"/>
                    <a:pt x="977754" y="11543"/>
                  </a:cubicBezTo>
                  <a:cubicBezTo>
                    <a:pt x="993481" y="8692"/>
                    <a:pt x="1009207" y="5874"/>
                    <a:pt x="1024904" y="3023"/>
                  </a:cubicBezTo>
                  <a:cubicBezTo>
                    <a:pt x="1030493" y="2040"/>
                    <a:pt x="1036168" y="1240"/>
                    <a:pt x="1041734" y="0"/>
                  </a:cubicBezTo>
                  <a:cubicBezTo>
                    <a:pt x="1059974" y="54870"/>
                    <a:pt x="1077838" y="109860"/>
                    <a:pt x="1095284" y="164982"/>
                  </a:cubicBezTo>
                  <a:cubicBezTo>
                    <a:pt x="1153377" y="356953"/>
                    <a:pt x="1205573" y="550462"/>
                    <a:pt x="1259471" y="743445"/>
                  </a:cubicBezTo>
                  <a:cubicBezTo>
                    <a:pt x="1264946" y="759268"/>
                    <a:pt x="1269237" y="776503"/>
                    <a:pt x="1245448" y="777292"/>
                  </a:cubicBezTo>
                  <a:cubicBezTo>
                    <a:pt x="1213401" y="782337"/>
                    <a:pt x="1181458" y="788040"/>
                    <a:pt x="1149445" y="793378"/>
                  </a:cubicBezTo>
                  <a:cubicBezTo>
                    <a:pt x="1082603" y="803372"/>
                    <a:pt x="1016716" y="817756"/>
                    <a:pt x="950434" y="830927"/>
                  </a:cubicBezTo>
                  <a:cubicBezTo>
                    <a:pt x="768851" y="862414"/>
                    <a:pt x="589954" y="907301"/>
                    <a:pt x="408338" y="938759"/>
                  </a:cubicBezTo>
                  <a:cubicBezTo>
                    <a:pt x="362399" y="946948"/>
                    <a:pt x="317512" y="959960"/>
                    <a:pt x="271477" y="967657"/>
                  </a:cubicBezTo>
                  <a:cubicBezTo>
                    <a:pt x="269808" y="967983"/>
                    <a:pt x="268036" y="968246"/>
                    <a:pt x="266334" y="968246"/>
                  </a:cubicBezTo>
                  <a:cubicBezTo>
                    <a:pt x="265282" y="968246"/>
                    <a:pt x="264265" y="968143"/>
                    <a:pt x="263248" y="96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16"/>
            <p:cNvSpPr/>
            <p:nvPr/>
          </p:nvSpPr>
          <p:spPr>
            <a:xfrm>
              <a:off x="1210482" y="226909"/>
              <a:ext cx="1124179" cy="494059"/>
            </a:xfrm>
            <a:custGeom>
              <a:rect b="b" l="l" r="r" t="t"/>
              <a:pathLst>
                <a:path extrusionOk="0" h="494059" w="1124179">
                  <a:moveTo>
                    <a:pt x="52599" y="353170"/>
                  </a:moveTo>
                  <a:cubicBezTo>
                    <a:pt x="43490" y="323649"/>
                    <a:pt x="34381" y="294060"/>
                    <a:pt x="25341" y="264539"/>
                  </a:cubicBezTo>
                  <a:cubicBezTo>
                    <a:pt x="20689" y="249436"/>
                    <a:pt x="16066" y="234361"/>
                    <a:pt x="11483" y="219258"/>
                  </a:cubicBezTo>
                  <a:cubicBezTo>
                    <a:pt x="9255" y="211817"/>
                    <a:pt x="6895" y="204417"/>
                    <a:pt x="4798" y="196977"/>
                  </a:cubicBezTo>
                  <a:cubicBezTo>
                    <a:pt x="3849" y="193600"/>
                    <a:pt x="2929" y="190262"/>
                    <a:pt x="2015" y="186851"/>
                  </a:cubicBezTo>
                  <a:cubicBezTo>
                    <a:pt x="1095" y="183279"/>
                    <a:pt x="180" y="179576"/>
                    <a:pt x="15" y="175873"/>
                  </a:cubicBezTo>
                  <a:cubicBezTo>
                    <a:pt x="-83" y="174073"/>
                    <a:pt x="312" y="172336"/>
                    <a:pt x="1095" y="170793"/>
                  </a:cubicBezTo>
                  <a:cubicBezTo>
                    <a:pt x="1032" y="170662"/>
                    <a:pt x="997" y="170565"/>
                    <a:pt x="963" y="170433"/>
                  </a:cubicBezTo>
                  <a:cubicBezTo>
                    <a:pt x="-1986" y="149890"/>
                    <a:pt x="29598" y="153627"/>
                    <a:pt x="42507" y="148250"/>
                  </a:cubicBezTo>
                  <a:cubicBezTo>
                    <a:pt x="75302" y="141667"/>
                    <a:pt x="107875" y="134289"/>
                    <a:pt x="140504" y="127021"/>
                  </a:cubicBezTo>
                  <a:cubicBezTo>
                    <a:pt x="259999" y="107031"/>
                    <a:pt x="379786" y="90785"/>
                    <a:pt x="498789" y="70499"/>
                  </a:cubicBezTo>
                  <a:cubicBezTo>
                    <a:pt x="545282" y="63030"/>
                    <a:pt x="591089" y="52578"/>
                    <a:pt x="637548" y="45075"/>
                  </a:cubicBezTo>
                  <a:cubicBezTo>
                    <a:pt x="698132" y="36229"/>
                    <a:pt x="759403" y="32623"/>
                    <a:pt x="819884" y="23120"/>
                  </a:cubicBezTo>
                  <a:cubicBezTo>
                    <a:pt x="866543" y="15880"/>
                    <a:pt x="913333" y="8868"/>
                    <a:pt x="960117" y="2640"/>
                  </a:cubicBezTo>
                  <a:cubicBezTo>
                    <a:pt x="973157" y="2211"/>
                    <a:pt x="1007530" y="-6829"/>
                    <a:pt x="1006250" y="11223"/>
                  </a:cubicBezTo>
                  <a:cubicBezTo>
                    <a:pt x="1012341" y="25738"/>
                    <a:pt x="1017650" y="40612"/>
                    <a:pt x="1023056" y="55424"/>
                  </a:cubicBezTo>
                  <a:cubicBezTo>
                    <a:pt x="1057423" y="147490"/>
                    <a:pt x="1091207" y="239772"/>
                    <a:pt x="1124179" y="332369"/>
                  </a:cubicBezTo>
                  <a:cubicBezTo>
                    <a:pt x="1078189" y="337815"/>
                    <a:pt x="1032228" y="343410"/>
                    <a:pt x="986261" y="349124"/>
                  </a:cubicBezTo>
                  <a:cubicBezTo>
                    <a:pt x="895241" y="360427"/>
                    <a:pt x="804678" y="375565"/>
                    <a:pt x="714116" y="389914"/>
                  </a:cubicBezTo>
                  <a:cubicBezTo>
                    <a:pt x="631873" y="402954"/>
                    <a:pt x="549768" y="417040"/>
                    <a:pt x="467754" y="431361"/>
                  </a:cubicBezTo>
                  <a:cubicBezTo>
                    <a:pt x="366740" y="448956"/>
                    <a:pt x="265725" y="466288"/>
                    <a:pt x="164648" y="483425"/>
                  </a:cubicBezTo>
                  <a:cubicBezTo>
                    <a:pt x="141819" y="487305"/>
                    <a:pt x="118892" y="490734"/>
                    <a:pt x="95960" y="494060"/>
                  </a:cubicBezTo>
                  <a:cubicBezTo>
                    <a:pt x="81503" y="447098"/>
                    <a:pt x="67028" y="400137"/>
                    <a:pt x="52599" y="3531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06" name="Google Shape;1706;p16"/>
          <p:cNvPicPr preferRelativeResize="0"/>
          <p:nvPr/>
        </p:nvPicPr>
        <p:blipFill rotWithShape="1">
          <a:blip r:embed="rId3">
            <a:alphaModFix/>
          </a:blip>
          <a:srcRect b="0" l="27078" r="20198" t="0"/>
          <a:stretch/>
        </p:blipFill>
        <p:spPr>
          <a:xfrm>
            <a:off x="5100246" y="664714"/>
            <a:ext cx="3016294" cy="38140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7" name="Google Shape;1707;p16"/>
          <p:cNvGrpSpPr/>
          <p:nvPr/>
        </p:nvGrpSpPr>
        <p:grpSpPr>
          <a:xfrm>
            <a:off x="1813821" y="1530966"/>
            <a:ext cx="2922863" cy="1899161"/>
            <a:chOff x="0" y="-28575"/>
            <a:chExt cx="7794300" cy="5064429"/>
          </a:xfrm>
        </p:grpSpPr>
        <p:sp>
          <p:nvSpPr>
            <p:cNvPr id="1708" name="Google Shape;1708;p16"/>
            <p:cNvSpPr txBox="1"/>
            <p:nvPr/>
          </p:nvSpPr>
          <p:spPr>
            <a:xfrm>
              <a:off x="0" y="3188754"/>
              <a:ext cx="77943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I'll be sharing with you my beautiful ideas. Follow me at </a:t>
              </a:r>
              <a:r>
                <a:rPr b="1"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@reallygreatsite</a:t>
              </a:r>
              <a:r>
                <a:rPr lang="en" sz="15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to learn more.</a:t>
              </a:r>
              <a:r>
                <a:rPr lang="en" sz="9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709" name="Google Shape;1709;p16"/>
            <p:cNvSpPr txBox="1"/>
            <p:nvPr/>
          </p:nvSpPr>
          <p:spPr>
            <a:xfrm>
              <a:off x="0" y="-28575"/>
              <a:ext cx="77943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Hello there!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1710" name="Google Shape;1710;p16"/>
            <p:cNvSpPr txBox="1"/>
            <p:nvPr/>
          </p:nvSpPr>
          <p:spPr>
            <a:xfrm>
              <a:off x="0" y="1153734"/>
              <a:ext cx="77943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I'm Rain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1711" name="Google Shape;1711;p16"/>
          <p:cNvGrpSpPr/>
          <p:nvPr/>
        </p:nvGrpSpPr>
        <p:grpSpPr>
          <a:xfrm rot="897701">
            <a:off x="6676889" y="3387162"/>
            <a:ext cx="1940551" cy="1954020"/>
            <a:chOff x="13351791" y="6772253"/>
            <a:chExt cx="3880695" cy="3907832"/>
          </a:xfrm>
        </p:grpSpPr>
        <p:grpSp>
          <p:nvGrpSpPr>
            <p:cNvPr id="1712" name="Google Shape;1712;p16"/>
            <p:cNvGrpSpPr/>
            <p:nvPr/>
          </p:nvGrpSpPr>
          <p:grpSpPr>
            <a:xfrm>
              <a:off x="13351791" y="6772253"/>
              <a:ext cx="3880695" cy="3907832"/>
              <a:chOff x="13351791" y="6772253"/>
              <a:chExt cx="3880695" cy="3907832"/>
            </a:xfrm>
          </p:grpSpPr>
          <p:sp>
            <p:nvSpPr>
              <p:cNvPr id="1713" name="Google Shape;1713;p16"/>
              <p:cNvSpPr/>
              <p:nvPr/>
            </p:nvSpPr>
            <p:spPr>
              <a:xfrm>
                <a:off x="16476281" y="7845960"/>
                <a:ext cx="756204" cy="2360681"/>
              </a:xfrm>
              <a:custGeom>
                <a:rect b="b" l="l" r="r" t="t"/>
                <a:pathLst>
                  <a:path extrusionOk="0" h="2360681" w="756204">
                    <a:moveTo>
                      <a:pt x="330390" y="2313631"/>
                    </a:moveTo>
                    <a:cubicBezTo>
                      <a:pt x="294117" y="2328764"/>
                      <a:pt x="256003" y="2339094"/>
                      <a:pt x="218449" y="2350704"/>
                    </a:cubicBezTo>
                    <a:cubicBezTo>
                      <a:pt x="190424" y="2360953"/>
                      <a:pt x="146705" y="2372404"/>
                      <a:pt x="135495" y="2334289"/>
                    </a:cubicBezTo>
                    <a:cubicBezTo>
                      <a:pt x="121002" y="2283684"/>
                      <a:pt x="192586" y="2280401"/>
                      <a:pt x="283468" y="2247491"/>
                    </a:cubicBezTo>
                    <a:cubicBezTo>
                      <a:pt x="253441" y="2220587"/>
                      <a:pt x="206118" y="2138673"/>
                      <a:pt x="226216" y="2093833"/>
                    </a:cubicBezTo>
                    <a:cubicBezTo>
                      <a:pt x="259847" y="2059562"/>
                      <a:pt x="540339" y="1846090"/>
                      <a:pt x="448496" y="1588659"/>
                    </a:cubicBezTo>
                    <a:cubicBezTo>
                      <a:pt x="378673" y="1418425"/>
                      <a:pt x="335915" y="1413461"/>
                      <a:pt x="180095" y="1064587"/>
                    </a:cubicBezTo>
                    <a:cubicBezTo>
                      <a:pt x="142141" y="979471"/>
                      <a:pt x="97300" y="873776"/>
                      <a:pt x="43732" y="740215"/>
                    </a:cubicBezTo>
                    <a:cubicBezTo>
                      <a:pt x="36926" y="721879"/>
                      <a:pt x="20912" y="702101"/>
                      <a:pt x="35324" y="683204"/>
                    </a:cubicBezTo>
                    <a:cubicBezTo>
                      <a:pt x="54942" y="663667"/>
                      <a:pt x="72478" y="669592"/>
                      <a:pt x="87692" y="686327"/>
                    </a:cubicBezTo>
                    <a:cubicBezTo>
                      <a:pt x="91535" y="332569"/>
                      <a:pt x="55903" y="203973"/>
                      <a:pt x="13" y="29176"/>
                    </a:cubicBezTo>
                    <a:cubicBezTo>
                      <a:pt x="-147" y="24131"/>
                      <a:pt x="1214" y="19247"/>
                      <a:pt x="3616" y="15003"/>
                    </a:cubicBezTo>
                    <a:cubicBezTo>
                      <a:pt x="14346" y="-3574"/>
                      <a:pt x="45734" y="-10620"/>
                      <a:pt x="59266" y="28055"/>
                    </a:cubicBezTo>
                    <a:cubicBezTo>
                      <a:pt x="102745" y="129106"/>
                      <a:pt x="82167" y="97157"/>
                      <a:pt x="263690" y="534751"/>
                    </a:cubicBezTo>
                    <a:cubicBezTo>
                      <a:pt x="278423" y="570223"/>
                      <a:pt x="294518" y="608817"/>
                      <a:pt x="312053" y="650855"/>
                    </a:cubicBezTo>
                    <a:cubicBezTo>
                      <a:pt x="599192" y="1348042"/>
                      <a:pt x="654201" y="1277899"/>
                      <a:pt x="724825" y="1479360"/>
                    </a:cubicBezTo>
                    <a:cubicBezTo>
                      <a:pt x="815466" y="1765938"/>
                      <a:pt x="717378" y="2153006"/>
                      <a:pt x="330390" y="23136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4" name="Google Shape;1714;p16"/>
              <p:cNvSpPr/>
              <p:nvPr/>
            </p:nvSpPr>
            <p:spPr>
              <a:xfrm>
                <a:off x="16476281" y="7845960"/>
                <a:ext cx="263690" cy="1064587"/>
              </a:xfrm>
              <a:custGeom>
                <a:rect b="b" l="l" r="r" t="t"/>
                <a:pathLst>
                  <a:path extrusionOk="0" h="1064587" w="263690">
                    <a:moveTo>
                      <a:pt x="263690" y="534751"/>
                    </a:moveTo>
                    <a:lnTo>
                      <a:pt x="180095" y="1064587"/>
                    </a:lnTo>
                    <a:cubicBezTo>
                      <a:pt x="142141" y="979471"/>
                      <a:pt x="97300" y="873776"/>
                      <a:pt x="43732" y="740215"/>
                    </a:cubicBezTo>
                    <a:cubicBezTo>
                      <a:pt x="36926" y="721879"/>
                      <a:pt x="20912" y="702101"/>
                      <a:pt x="35324" y="683204"/>
                    </a:cubicBezTo>
                    <a:cubicBezTo>
                      <a:pt x="54942" y="663667"/>
                      <a:pt x="72478" y="669592"/>
                      <a:pt x="87692" y="686327"/>
                    </a:cubicBezTo>
                    <a:cubicBezTo>
                      <a:pt x="91535" y="332569"/>
                      <a:pt x="55903" y="203973"/>
                      <a:pt x="13" y="29176"/>
                    </a:cubicBezTo>
                    <a:cubicBezTo>
                      <a:pt x="-147" y="24131"/>
                      <a:pt x="1214" y="19247"/>
                      <a:pt x="3616" y="15003"/>
                    </a:cubicBezTo>
                    <a:cubicBezTo>
                      <a:pt x="14346" y="-3574"/>
                      <a:pt x="45734" y="-10620"/>
                      <a:pt x="59266" y="28055"/>
                    </a:cubicBezTo>
                    <a:cubicBezTo>
                      <a:pt x="102745" y="129106"/>
                      <a:pt x="82167" y="97157"/>
                      <a:pt x="263690" y="5347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5" name="Google Shape;1715;p16"/>
              <p:cNvSpPr/>
              <p:nvPr/>
            </p:nvSpPr>
            <p:spPr>
              <a:xfrm>
                <a:off x="13351791" y="7941340"/>
                <a:ext cx="663012" cy="2361099"/>
              </a:xfrm>
              <a:custGeom>
                <a:rect b="b" l="l" r="r" t="t"/>
                <a:pathLst>
                  <a:path extrusionOk="0" h="2361099" w="663012">
                    <a:moveTo>
                      <a:pt x="597832" y="2361099"/>
                    </a:moveTo>
                    <a:cubicBezTo>
                      <a:pt x="394769" y="2327869"/>
                      <a:pt x="187623" y="2238028"/>
                      <a:pt x="66794" y="2064672"/>
                    </a:cubicBezTo>
                    <a:cubicBezTo>
                      <a:pt x="-84862" y="1862170"/>
                      <a:pt x="56305" y="1562381"/>
                      <a:pt x="149829" y="1336337"/>
                    </a:cubicBezTo>
                    <a:cubicBezTo>
                      <a:pt x="245035" y="1120303"/>
                      <a:pt x="299083" y="1028941"/>
                      <a:pt x="394689" y="695281"/>
                    </a:cubicBezTo>
                    <a:cubicBezTo>
                      <a:pt x="436887" y="548108"/>
                      <a:pt x="487173" y="353773"/>
                      <a:pt x="552591" y="80728"/>
                    </a:cubicBezTo>
                    <a:cubicBezTo>
                      <a:pt x="563001" y="54704"/>
                      <a:pt x="554994" y="6981"/>
                      <a:pt x="586782" y="656"/>
                    </a:cubicBezTo>
                    <a:cubicBezTo>
                      <a:pt x="589264" y="175"/>
                      <a:pt x="592067" y="-65"/>
                      <a:pt x="595110" y="15"/>
                    </a:cubicBezTo>
                    <a:cubicBezTo>
                      <a:pt x="610724" y="1697"/>
                      <a:pt x="621533" y="15869"/>
                      <a:pt x="620172" y="31163"/>
                    </a:cubicBezTo>
                    <a:cubicBezTo>
                      <a:pt x="603437" y="229582"/>
                      <a:pt x="595990" y="19232"/>
                      <a:pt x="621453" y="289876"/>
                    </a:cubicBezTo>
                    <a:cubicBezTo>
                      <a:pt x="640671" y="424397"/>
                      <a:pt x="614167" y="493099"/>
                      <a:pt x="612245" y="699364"/>
                    </a:cubicBezTo>
                    <a:cubicBezTo>
                      <a:pt x="609523" y="739320"/>
                      <a:pt x="605599" y="778235"/>
                      <a:pt x="600555" y="815949"/>
                    </a:cubicBezTo>
                    <a:cubicBezTo>
                      <a:pt x="585661" y="928771"/>
                      <a:pt x="561479" y="1031983"/>
                      <a:pt x="533935" y="1126869"/>
                    </a:cubicBezTo>
                    <a:cubicBezTo>
                      <a:pt x="392928" y="1612666"/>
                      <a:pt x="163601" y="1879546"/>
                      <a:pt x="632423" y="2094939"/>
                    </a:cubicBezTo>
                    <a:cubicBezTo>
                      <a:pt x="677424" y="2114477"/>
                      <a:pt x="646196" y="2157156"/>
                      <a:pt x="646196" y="2157956"/>
                    </a:cubicBezTo>
                    <a:cubicBezTo>
                      <a:pt x="665653" y="2212645"/>
                      <a:pt x="685751" y="2361339"/>
                      <a:pt x="597832" y="23610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6" name="Google Shape;1716;p16"/>
              <p:cNvSpPr/>
              <p:nvPr/>
            </p:nvSpPr>
            <p:spPr>
              <a:xfrm>
                <a:off x="13746480" y="7941996"/>
                <a:ext cx="205865" cy="1126212"/>
              </a:xfrm>
              <a:custGeom>
                <a:rect b="b" l="l" r="r" t="t"/>
                <a:pathLst>
                  <a:path extrusionOk="0" h="1126212" w="205865">
                    <a:moveTo>
                      <a:pt x="205865" y="815293"/>
                    </a:moveTo>
                    <a:cubicBezTo>
                      <a:pt x="190972" y="928115"/>
                      <a:pt x="166790" y="1031328"/>
                      <a:pt x="139245" y="1126213"/>
                    </a:cubicBezTo>
                    <a:lnTo>
                      <a:pt x="0" y="694625"/>
                    </a:lnTo>
                    <a:cubicBezTo>
                      <a:pt x="42198" y="547452"/>
                      <a:pt x="92483" y="353118"/>
                      <a:pt x="157902" y="80072"/>
                    </a:cubicBezTo>
                    <a:cubicBezTo>
                      <a:pt x="168311" y="54049"/>
                      <a:pt x="160304" y="6326"/>
                      <a:pt x="192093" y="0"/>
                    </a:cubicBezTo>
                    <a:lnTo>
                      <a:pt x="205865" y="815293"/>
                    </a:ln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7" name="Google Shape;1717;p16"/>
              <p:cNvSpPr/>
              <p:nvPr/>
            </p:nvSpPr>
            <p:spPr>
              <a:xfrm>
                <a:off x="13862422" y="7039020"/>
                <a:ext cx="2990864" cy="3641065"/>
              </a:xfrm>
              <a:custGeom>
                <a:rect b="b" l="l" r="r" t="t"/>
                <a:pathLst>
                  <a:path extrusionOk="0" h="3641065" w="2990864">
                    <a:moveTo>
                      <a:pt x="2796036" y="3440939"/>
                    </a:moveTo>
                    <a:cubicBezTo>
                      <a:pt x="2607627" y="3567213"/>
                      <a:pt x="2373977" y="3559686"/>
                      <a:pt x="2157382" y="3585309"/>
                    </a:cubicBezTo>
                    <a:cubicBezTo>
                      <a:pt x="1827565" y="3624705"/>
                      <a:pt x="1031970" y="3646644"/>
                      <a:pt x="799521" y="3639838"/>
                    </a:cubicBezTo>
                    <a:cubicBezTo>
                      <a:pt x="695427" y="3634473"/>
                      <a:pt x="347114" y="3635274"/>
                      <a:pt x="193856" y="3438537"/>
                    </a:cubicBezTo>
                    <a:cubicBezTo>
                      <a:pt x="160065" y="3396499"/>
                      <a:pt x="80154" y="3258295"/>
                      <a:pt x="60536" y="3203766"/>
                    </a:cubicBezTo>
                    <a:cubicBezTo>
                      <a:pt x="45082" y="3156764"/>
                      <a:pt x="27466" y="3028088"/>
                      <a:pt x="15295" y="2898451"/>
                    </a:cubicBezTo>
                    <a:cubicBezTo>
                      <a:pt x="3445" y="2772979"/>
                      <a:pt x="-3362" y="2646625"/>
                      <a:pt x="1683" y="2592336"/>
                    </a:cubicBezTo>
                    <a:cubicBezTo>
                      <a:pt x="10491" y="2455973"/>
                      <a:pt x="69584" y="2296470"/>
                      <a:pt x="33792" y="1611133"/>
                    </a:cubicBezTo>
                    <a:cubicBezTo>
                      <a:pt x="23623" y="1415277"/>
                      <a:pt x="12813" y="1219261"/>
                      <a:pt x="8809" y="1023164"/>
                    </a:cubicBezTo>
                    <a:cubicBezTo>
                      <a:pt x="4726" y="826427"/>
                      <a:pt x="15696" y="545855"/>
                      <a:pt x="124113" y="374821"/>
                    </a:cubicBezTo>
                    <a:cubicBezTo>
                      <a:pt x="237655" y="188814"/>
                      <a:pt x="632891" y="117630"/>
                      <a:pt x="754040" y="104338"/>
                    </a:cubicBezTo>
                    <a:cubicBezTo>
                      <a:pt x="1038616" y="63822"/>
                      <a:pt x="1323912" y="24426"/>
                      <a:pt x="1611371" y="11374"/>
                    </a:cubicBezTo>
                    <a:cubicBezTo>
                      <a:pt x="1856792" y="164"/>
                      <a:pt x="2196617" y="-31784"/>
                      <a:pt x="2415134" y="104899"/>
                    </a:cubicBezTo>
                    <a:cubicBezTo>
                      <a:pt x="2660875" y="262400"/>
                      <a:pt x="2683856" y="569236"/>
                      <a:pt x="2716205" y="853412"/>
                    </a:cubicBezTo>
                    <a:cubicBezTo>
                      <a:pt x="2740306" y="1081697"/>
                      <a:pt x="2761846" y="1087382"/>
                      <a:pt x="2744310" y="1477413"/>
                    </a:cubicBezTo>
                    <a:cubicBezTo>
                      <a:pt x="2769373" y="2032873"/>
                      <a:pt x="2963227" y="2534524"/>
                      <a:pt x="2988209" y="2914946"/>
                    </a:cubicBezTo>
                    <a:cubicBezTo>
                      <a:pt x="3002702" y="3135304"/>
                      <a:pt x="2960504" y="3314986"/>
                      <a:pt x="2796036" y="34409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8" name="Google Shape;1718;p16"/>
              <p:cNvSpPr/>
              <p:nvPr/>
            </p:nvSpPr>
            <p:spPr>
              <a:xfrm>
                <a:off x="14716645" y="6772253"/>
                <a:ext cx="1096021" cy="492287"/>
              </a:xfrm>
              <a:custGeom>
                <a:rect b="b" l="l" r="r" t="t"/>
                <a:pathLst>
                  <a:path extrusionOk="0" h="492287" w="1096021">
                    <a:moveTo>
                      <a:pt x="20901" y="485400"/>
                    </a:moveTo>
                    <a:cubicBezTo>
                      <a:pt x="10949" y="479274"/>
                      <a:pt x="3790" y="469273"/>
                      <a:pt x="1084" y="457863"/>
                    </a:cubicBezTo>
                    <a:cubicBezTo>
                      <a:pt x="-2712" y="441728"/>
                      <a:pt x="3710" y="423392"/>
                      <a:pt x="16473" y="412838"/>
                    </a:cubicBezTo>
                    <a:cubicBezTo>
                      <a:pt x="37837" y="159459"/>
                      <a:pt x="125211" y="64757"/>
                      <a:pt x="383099" y="55893"/>
                    </a:cubicBezTo>
                    <a:cubicBezTo>
                      <a:pt x="496657" y="48719"/>
                      <a:pt x="607637" y="21607"/>
                      <a:pt x="720090" y="5880"/>
                    </a:cubicBezTo>
                    <a:cubicBezTo>
                      <a:pt x="835754" y="-18021"/>
                      <a:pt x="943363" y="32696"/>
                      <a:pt x="1012209" y="126109"/>
                    </a:cubicBezTo>
                    <a:cubicBezTo>
                      <a:pt x="1050011" y="173263"/>
                      <a:pt x="1074281" y="229417"/>
                      <a:pt x="1092233" y="286725"/>
                    </a:cubicBezTo>
                    <a:cubicBezTo>
                      <a:pt x="1102114" y="313982"/>
                      <a:pt x="1092914" y="348957"/>
                      <a:pt x="1061710" y="355635"/>
                    </a:cubicBezTo>
                    <a:cubicBezTo>
                      <a:pt x="980236" y="371553"/>
                      <a:pt x="1016285" y="218343"/>
                      <a:pt x="874301" y="121192"/>
                    </a:cubicBezTo>
                    <a:cubicBezTo>
                      <a:pt x="807769" y="72460"/>
                      <a:pt x="719874" y="101518"/>
                      <a:pt x="646472" y="111575"/>
                    </a:cubicBezTo>
                    <a:cubicBezTo>
                      <a:pt x="541097" y="132170"/>
                      <a:pt x="435130" y="147095"/>
                      <a:pt x="327938" y="153549"/>
                    </a:cubicBezTo>
                    <a:cubicBezTo>
                      <a:pt x="167033" y="163967"/>
                      <a:pt x="126877" y="247394"/>
                      <a:pt x="109157" y="394990"/>
                    </a:cubicBezTo>
                    <a:cubicBezTo>
                      <a:pt x="105890" y="441064"/>
                      <a:pt x="80035" y="515275"/>
                      <a:pt x="20901" y="485400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9" name="Google Shape;1719;p16"/>
              <p:cNvSpPr/>
              <p:nvPr/>
            </p:nvSpPr>
            <p:spPr>
              <a:xfrm>
                <a:off x="13991598" y="7337566"/>
                <a:ext cx="2567533" cy="1753152"/>
              </a:xfrm>
              <a:custGeom>
                <a:rect b="b" l="l" r="r" t="t"/>
                <a:pathLst>
                  <a:path extrusionOk="0" h="1753152" w="2567533">
                    <a:moveTo>
                      <a:pt x="2553382" y="1753087"/>
                    </a:moveTo>
                    <a:cubicBezTo>
                      <a:pt x="2511112" y="1749412"/>
                      <a:pt x="2531578" y="836014"/>
                      <a:pt x="2488307" y="416981"/>
                    </a:cubicBezTo>
                    <a:cubicBezTo>
                      <a:pt x="2483255" y="338111"/>
                      <a:pt x="2438054" y="120579"/>
                      <a:pt x="2330709" y="77228"/>
                    </a:cubicBezTo>
                    <a:cubicBezTo>
                      <a:pt x="2225439" y="48458"/>
                      <a:pt x="2002342" y="15909"/>
                      <a:pt x="1691142" y="49275"/>
                    </a:cubicBezTo>
                    <a:cubicBezTo>
                      <a:pt x="1566966" y="58715"/>
                      <a:pt x="1593262" y="44094"/>
                      <a:pt x="1065491" y="54976"/>
                    </a:cubicBezTo>
                    <a:cubicBezTo>
                      <a:pt x="1008104" y="59780"/>
                      <a:pt x="649493" y="85940"/>
                      <a:pt x="505700" y="81159"/>
                    </a:cubicBezTo>
                    <a:cubicBezTo>
                      <a:pt x="304158" y="91553"/>
                      <a:pt x="70532" y="33773"/>
                      <a:pt x="36694" y="474906"/>
                    </a:cubicBezTo>
                    <a:cubicBezTo>
                      <a:pt x="19318" y="712800"/>
                      <a:pt x="83632" y="1731268"/>
                      <a:pt x="8084" y="1565454"/>
                    </a:cubicBezTo>
                    <a:cubicBezTo>
                      <a:pt x="3848" y="1555309"/>
                      <a:pt x="16075" y="1638512"/>
                      <a:pt x="557" y="746550"/>
                    </a:cubicBezTo>
                    <a:cubicBezTo>
                      <a:pt x="-14176" y="-130431"/>
                      <a:pt x="263658" y="90103"/>
                      <a:pt x="776175" y="37640"/>
                    </a:cubicBezTo>
                    <a:cubicBezTo>
                      <a:pt x="1171651" y="11593"/>
                      <a:pt x="1198939" y="12514"/>
                      <a:pt x="1593166" y="16605"/>
                    </a:cubicBezTo>
                    <a:cubicBezTo>
                      <a:pt x="1658897" y="18775"/>
                      <a:pt x="2293700" y="-56725"/>
                      <a:pt x="2416931" y="97382"/>
                    </a:cubicBezTo>
                    <a:cubicBezTo>
                      <a:pt x="2520464" y="210524"/>
                      <a:pt x="2555143" y="452493"/>
                      <a:pt x="2567498" y="1737898"/>
                    </a:cubicBezTo>
                    <a:cubicBezTo>
                      <a:pt x="2568067" y="1745801"/>
                      <a:pt x="2561773" y="1753968"/>
                      <a:pt x="2553382" y="17530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0" name="Google Shape;1720;p16"/>
              <p:cNvSpPr/>
              <p:nvPr/>
            </p:nvSpPr>
            <p:spPr>
              <a:xfrm>
                <a:off x="14049859" y="7252689"/>
                <a:ext cx="2395413" cy="213614"/>
              </a:xfrm>
              <a:custGeom>
                <a:rect b="b" l="l" r="r" t="t"/>
                <a:pathLst>
                  <a:path extrusionOk="0" h="213614" w="2395413">
                    <a:moveTo>
                      <a:pt x="3785" y="209227"/>
                    </a:moveTo>
                    <a:cubicBezTo>
                      <a:pt x="-17138" y="187536"/>
                      <a:pt x="54831" y="143536"/>
                      <a:pt x="69420" y="131165"/>
                    </a:cubicBezTo>
                    <a:cubicBezTo>
                      <a:pt x="276262" y="-20932"/>
                      <a:pt x="371020" y="82609"/>
                      <a:pt x="1449630" y="20754"/>
                    </a:cubicBezTo>
                    <a:cubicBezTo>
                      <a:pt x="1545124" y="12610"/>
                      <a:pt x="1640682" y="1913"/>
                      <a:pt x="1736584" y="31"/>
                    </a:cubicBezTo>
                    <a:cubicBezTo>
                      <a:pt x="1861648" y="-882"/>
                      <a:pt x="2167676" y="18504"/>
                      <a:pt x="2257805" y="48234"/>
                    </a:cubicBezTo>
                    <a:cubicBezTo>
                      <a:pt x="2314464" y="60389"/>
                      <a:pt x="2412656" y="117793"/>
                      <a:pt x="2392806" y="145274"/>
                    </a:cubicBezTo>
                    <a:cubicBezTo>
                      <a:pt x="2378834" y="159751"/>
                      <a:pt x="2373573" y="138860"/>
                      <a:pt x="2319060" y="102731"/>
                    </a:cubicBezTo>
                    <a:cubicBezTo>
                      <a:pt x="2192386" y="35583"/>
                      <a:pt x="1805974" y="24004"/>
                      <a:pt x="1654270" y="33061"/>
                    </a:cubicBezTo>
                    <a:cubicBezTo>
                      <a:pt x="585757" y="124871"/>
                      <a:pt x="304720" y="-7856"/>
                      <a:pt x="86099" y="154194"/>
                    </a:cubicBezTo>
                    <a:cubicBezTo>
                      <a:pt x="17093" y="201588"/>
                      <a:pt x="17117" y="223704"/>
                      <a:pt x="3785" y="2092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1" name="Google Shape;1721;p16"/>
              <p:cNvSpPr/>
              <p:nvPr/>
            </p:nvSpPr>
            <p:spPr>
              <a:xfrm>
                <a:off x="14795972" y="6851060"/>
                <a:ext cx="960242" cy="364360"/>
              </a:xfrm>
              <a:custGeom>
                <a:rect b="b" l="l" r="r" t="t"/>
                <a:pathLst>
                  <a:path extrusionOk="0" h="364360" w="960242">
                    <a:moveTo>
                      <a:pt x="7362" y="363130"/>
                    </a:moveTo>
                    <a:cubicBezTo>
                      <a:pt x="-12239" y="346923"/>
                      <a:pt x="12863" y="299344"/>
                      <a:pt x="18581" y="278846"/>
                    </a:cubicBezTo>
                    <a:cubicBezTo>
                      <a:pt x="27869" y="254752"/>
                      <a:pt x="32521" y="230282"/>
                      <a:pt x="43259" y="207133"/>
                    </a:cubicBezTo>
                    <a:cubicBezTo>
                      <a:pt x="71668" y="148312"/>
                      <a:pt x="121153" y="95929"/>
                      <a:pt x="182888" y="72452"/>
                    </a:cubicBezTo>
                    <a:cubicBezTo>
                      <a:pt x="267717" y="48679"/>
                      <a:pt x="357461" y="51041"/>
                      <a:pt x="444532" y="40856"/>
                    </a:cubicBezTo>
                    <a:cubicBezTo>
                      <a:pt x="505739" y="36404"/>
                      <a:pt x="565937" y="24281"/>
                      <a:pt x="626519" y="15145"/>
                    </a:cubicBezTo>
                    <a:cubicBezTo>
                      <a:pt x="686966" y="1308"/>
                      <a:pt x="754266" y="-12841"/>
                      <a:pt x="811029" y="20613"/>
                    </a:cubicBezTo>
                    <a:cubicBezTo>
                      <a:pt x="863605" y="59080"/>
                      <a:pt x="904265" y="114298"/>
                      <a:pt x="928591" y="174552"/>
                    </a:cubicBezTo>
                    <a:cubicBezTo>
                      <a:pt x="942355" y="210240"/>
                      <a:pt x="950843" y="247530"/>
                      <a:pt x="959443" y="284683"/>
                    </a:cubicBezTo>
                    <a:cubicBezTo>
                      <a:pt x="962253" y="294468"/>
                      <a:pt x="957617" y="306463"/>
                      <a:pt x="946167" y="306607"/>
                    </a:cubicBezTo>
                    <a:cubicBezTo>
                      <a:pt x="936214" y="306935"/>
                      <a:pt x="931153" y="297743"/>
                      <a:pt x="931161" y="288887"/>
                    </a:cubicBezTo>
                    <a:cubicBezTo>
                      <a:pt x="931298" y="289495"/>
                      <a:pt x="931442" y="290104"/>
                      <a:pt x="931586" y="290712"/>
                    </a:cubicBezTo>
                    <a:cubicBezTo>
                      <a:pt x="918270" y="232532"/>
                      <a:pt x="903953" y="171701"/>
                      <a:pt x="868809" y="122441"/>
                    </a:cubicBezTo>
                    <a:cubicBezTo>
                      <a:pt x="843322" y="89275"/>
                      <a:pt x="816586" y="50344"/>
                      <a:pt x="775694" y="35731"/>
                    </a:cubicBezTo>
                    <a:cubicBezTo>
                      <a:pt x="708937" y="14768"/>
                      <a:pt x="642742" y="46317"/>
                      <a:pt x="575986" y="51737"/>
                    </a:cubicBezTo>
                    <a:cubicBezTo>
                      <a:pt x="449945" y="78698"/>
                      <a:pt x="317850" y="69129"/>
                      <a:pt x="193202" y="99092"/>
                    </a:cubicBezTo>
                    <a:cubicBezTo>
                      <a:pt x="148001" y="115619"/>
                      <a:pt x="111544" y="151611"/>
                      <a:pt x="84872" y="190782"/>
                    </a:cubicBezTo>
                    <a:cubicBezTo>
                      <a:pt x="62324" y="223988"/>
                      <a:pt x="55798" y="263488"/>
                      <a:pt x="41113" y="299777"/>
                    </a:cubicBezTo>
                    <a:cubicBezTo>
                      <a:pt x="34651" y="317216"/>
                      <a:pt x="28029" y="332974"/>
                      <a:pt x="23817" y="349749"/>
                    </a:cubicBezTo>
                    <a:cubicBezTo>
                      <a:pt x="23353" y="358694"/>
                      <a:pt x="16347" y="368054"/>
                      <a:pt x="7026" y="362881"/>
                    </a:cubicBezTo>
                    <a:cubicBezTo>
                      <a:pt x="7034" y="362897"/>
                      <a:pt x="7371" y="363130"/>
                      <a:pt x="7362" y="3631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2" name="Google Shape;1722;p16"/>
              <p:cNvSpPr/>
              <p:nvPr/>
            </p:nvSpPr>
            <p:spPr>
              <a:xfrm>
                <a:off x="14678406" y="7189827"/>
                <a:ext cx="169991" cy="38011"/>
              </a:xfrm>
              <a:custGeom>
                <a:rect b="b" l="l" r="r" t="t"/>
                <a:pathLst>
                  <a:path extrusionOk="0" h="38011" w="169991">
                    <a:moveTo>
                      <a:pt x="63" y="27341"/>
                    </a:moveTo>
                    <a:cubicBezTo>
                      <a:pt x="-545" y="21688"/>
                      <a:pt x="3290" y="15514"/>
                      <a:pt x="9087" y="14441"/>
                    </a:cubicBezTo>
                    <a:cubicBezTo>
                      <a:pt x="33005" y="9661"/>
                      <a:pt x="57315" y="7835"/>
                      <a:pt x="81545" y="5513"/>
                    </a:cubicBezTo>
                    <a:cubicBezTo>
                      <a:pt x="107536" y="3143"/>
                      <a:pt x="133487" y="837"/>
                      <a:pt x="159278" y="4"/>
                    </a:cubicBezTo>
                    <a:cubicBezTo>
                      <a:pt x="163530" y="-124"/>
                      <a:pt x="167638" y="2599"/>
                      <a:pt x="169199" y="6586"/>
                    </a:cubicBezTo>
                    <a:cubicBezTo>
                      <a:pt x="173163" y="17172"/>
                      <a:pt x="161408" y="22256"/>
                      <a:pt x="152745" y="22529"/>
                    </a:cubicBezTo>
                    <a:cubicBezTo>
                      <a:pt x="130413" y="26204"/>
                      <a:pt x="107912" y="28798"/>
                      <a:pt x="85476" y="31737"/>
                    </a:cubicBezTo>
                    <a:cubicBezTo>
                      <a:pt x="60942" y="34812"/>
                      <a:pt x="36384" y="38255"/>
                      <a:pt x="11626" y="37999"/>
                    </a:cubicBezTo>
                    <a:cubicBezTo>
                      <a:pt x="5716" y="37999"/>
                      <a:pt x="672" y="33106"/>
                      <a:pt x="63" y="273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3" name="Google Shape;1723;p16"/>
              <p:cNvSpPr/>
              <p:nvPr/>
            </p:nvSpPr>
            <p:spPr>
              <a:xfrm>
                <a:off x="15693930" y="7120326"/>
                <a:ext cx="153171" cy="44587"/>
              </a:xfrm>
              <a:custGeom>
                <a:rect b="b" l="l" r="r" t="t"/>
                <a:pathLst>
                  <a:path extrusionOk="0" h="44587" w="153171">
                    <a:moveTo>
                      <a:pt x="11080" y="44587"/>
                    </a:moveTo>
                    <a:cubicBezTo>
                      <a:pt x="5988" y="44539"/>
                      <a:pt x="1544" y="40896"/>
                      <a:pt x="327" y="35980"/>
                    </a:cubicBezTo>
                    <a:cubicBezTo>
                      <a:pt x="-5991" y="10629"/>
                      <a:pt x="81215" y="13423"/>
                      <a:pt x="99448" y="6881"/>
                    </a:cubicBezTo>
                    <a:cubicBezTo>
                      <a:pt x="115334" y="5832"/>
                      <a:pt x="147251" y="-10911"/>
                      <a:pt x="153096" y="12006"/>
                    </a:cubicBezTo>
                    <a:cubicBezTo>
                      <a:pt x="153656" y="17147"/>
                      <a:pt x="151038" y="21919"/>
                      <a:pt x="146642" y="24537"/>
                    </a:cubicBezTo>
                    <a:cubicBezTo>
                      <a:pt x="103572" y="39719"/>
                      <a:pt x="56129" y="38886"/>
                      <a:pt x="11080" y="445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4" name="Google Shape;1724;p16"/>
              <p:cNvSpPr/>
              <p:nvPr/>
            </p:nvSpPr>
            <p:spPr>
              <a:xfrm>
                <a:off x="14109752" y="8559060"/>
                <a:ext cx="2402103" cy="1941903"/>
              </a:xfrm>
              <a:custGeom>
                <a:rect b="b" l="l" r="r" t="t"/>
                <a:pathLst>
                  <a:path extrusionOk="0" h="1941903" w="2402103">
                    <a:moveTo>
                      <a:pt x="2238612" y="1842469"/>
                    </a:moveTo>
                    <a:cubicBezTo>
                      <a:pt x="2151934" y="1869861"/>
                      <a:pt x="2043372" y="1869861"/>
                      <a:pt x="1967104" y="1874569"/>
                    </a:cubicBezTo>
                    <a:cubicBezTo>
                      <a:pt x="1476615" y="1904869"/>
                      <a:pt x="987118" y="1936729"/>
                      <a:pt x="495604" y="1939804"/>
                    </a:cubicBezTo>
                    <a:cubicBezTo>
                      <a:pt x="347071" y="1940765"/>
                      <a:pt x="211268" y="1963906"/>
                      <a:pt x="114221" y="1829865"/>
                    </a:cubicBezTo>
                    <a:cubicBezTo>
                      <a:pt x="38873" y="1725772"/>
                      <a:pt x="45840" y="1585806"/>
                      <a:pt x="33909" y="1463856"/>
                    </a:cubicBezTo>
                    <a:cubicBezTo>
                      <a:pt x="9735" y="1216794"/>
                      <a:pt x="-4045" y="968226"/>
                      <a:pt x="1055" y="719931"/>
                    </a:cubicBezTo>
                    <a:cubicBezTo>
                      <a:pt x="4891" y="533483"/>
                      <a:pt x="25477" y="320532"/>
                      <a:pt x="190562" y="202994"/>
                    </a:cubicBezTo>
                    <a:cubicBezTo>
                      <a:pt x="295769" y="128094"/>
                      <a:pt x="424925" y="96146"/>
                      <a:pt x="551527" y="70651"/>
                    </a:cubicBezTo>
                    <a:cubicBezTo>
                      <a:pt x="887301" y="3046"/>
                      <a:pt x="1245567" y="-11863"/>
                      <a:pt x="1588723" y="8339"/>
                    </a:cubicBezTo>
                    <a:cubicBezTo>
                      <a:pt x="1828659" y="22463"/>
                      <a:pt x="2115549" y="57591"/>
                      <a:pt x="2246755" y="280231"/>
                    </a:cubicBezTo>
                    <a:cubicBezTo>
                      <a:pt x="2307170" y="382796"/>
                      <a:pt x="2320029" y="479370"/>
                      <a:pt x="2330519" y="596140"/>
                    </a:cubicBezTo>
                    <a:cubicBezTo>
                      <a:pt x="2356878" y="889676"/>
                      <a:pt x="2404089" y="1190178"/>
                      <a:pt x="2402039" y="1484555"/>
                    </a:cubicBezTo>
                    <a:cubicBezTo>
                      <a:pt x="2401359" y="1582331"/>
                      <a:pt x="2409934" y="1719558"/>
                      <a:pt x="2330078" y="1793104"/>
                    </a:cubicBezTo>
                    <a:cubicBezTo>
                      <a:pt x="2305688" y="1815564"/>
                      <a:pt x="2273972" y="1831298"/>
                      <a:pt x="2238612" y="18424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5" name="Google Shape;1725;p16"/>
              <p:cNvSpPr/>
              <p:nvPr/>
            </p:nvSpPr>
            <p:spPr>
              <a:xfrm>
                <a:off x="14354366" y="8866152"/>
                <a:ext cx="1849693" cy="325057"/>
              </a:xfrm>
              <a:custGeom>
                <a:rect b="b" l="l" r="r" t="t"/>
                <a:pathLst>
                  <a:path extrusionOk="0" h="325057" w="1849693">
                    <a:moveTo>
                      <a:pt x="1848019" y="105818"/>
                    </a:moveTo>
                    <a:cubicBezTo>
                      <a:pt x="1850005" y="117789"/>
                      <a:pt x="1850269" y="130360"/>
                      <a:pt x="1848572" y="143276"/>
                    </a:cubicBezTo>
                    <a:cubicBezTo>
                      <a:pt x="1834239" y="252390"/>
                      <a:pt x="1713522" y="264064"/>
                      <a:pt x="1627340" y="274514"/>
                    </a:cubicBezTo>
                    <a:cubicBezTo>
                      <a:pt x="1163908" y="330732"/>
                      <a:pt x="701860" y="327401"/>
                      <a:pt x="236137" y="322677"/>
                    </a:cubicBezTo>
                    <a:cubicBezTo>
                      <a:pt x="190416" y="322213"/>
                      <a:pt x="143862" y="321620"/>
                      <a:pt x="100391" y="307471"/>
                    </a:cubicBezTo>
                    <a:cubicBezTo>
                      <a:pt x="-31456" y="264569"/>
                      <a:pt x="-39142" y="86881"/>
                      <a:pt x="111433" y="66663"/>
                    </a:cubicBezTo>
                    <a:cubicBezTo>
                      <a:pt x="328492" y="37525"/>
                      <a:pt x="549227" y="34938"/>
                      <a:pt x="767879" y="26523"/>
                    </a:cubicBezTo>
                    <a:cubicBezTo>
                      <a:pt x="994347" y="17811"/>
                      <a:pt x="1220895" y="11093"/>
                      <a:pt x="1447483" y="6377"/>
                    </a:cubicBezTo>
                    <a:cubicBezTo>
                      <a:pt x="1537356" y="4503"/>
                      <a:pt x="1629871" y="-3368"/>
                      <a:pt x="1719607" y="1644"/>
                    </a:cubicBezTo>
                    <a:cubicBezTo>
                      <a:pt x="1773160" y="4631"/>
                      <a:pt x="1848019" y="41793"/>
                      <a:pt x="1848019" y="1058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6" name="Google Shape;1726;p16"/>
              <p:cNvSpPr/>
              <p:nvPr/>
            </p:nvSpPr>
            <p:spPr>
              <a:xfrm>
                <a:off x="14184977" y="8754496"/>
                <a:ext cx="2200180" cy="1677396"/>
              </a:xfrm>
              <a:custGeom>
                <a:rect b="b" l="l" r="r" t="t"/>
                <a:pathLst>
                  <a:path extrusionOk="0" h="1677396" w="2200180">
                    <a:moveTo>
                      <a:pt x="337065" y="1677380"/>
                    </a:moveTo>
                    <a:cubicBezTo>
                      <a:pt x="278909" y="1677796"/>
                      <a:pt x="218871" y="1670766"/>
                      <a:pt x="173310" y="1631010"/>
                    </a:cubicBezTo>
                    <a:cubicBezTo>
                      <a:pt x="132737" y="1604330"/>
                      <a:pt x="116931" y="1557536"/>
                      <a:pt x="104216" y="1512976"/>
                    </a:cubicBezTo>
                    <a:cubicBezTo>
                      <a:pt x="67847" y="1389377"/>
                      <a:pt x="60120" y="1260157"/>
                      <a:pt x="43729" y="1132978"/>
                    </a:cubicBezTo>
                    <a:cubicBezTo>
                      <a:pt x="25289" y="1000459"/>
                      <a:pt x="21541" y="864168"/>
                      <a:pt x="18531" y="731193"/>
                    </a:cubicBezTo>
                    <a:cubicBezTo>
                      <a:pt x="7961" y="590442"/>
                      <a:pt x="-14555" y="448146"/>
                      <a:pt x="13710" y="307996"/>
                    </a:cubicBezTo>
                    <a:cubicBezTo>
                      <a:pt x="20845" y="274622"/>
                      <a:pt x="40310" y="123846"/>
                      <a:pt x="76959" y="126625"/>
                    </a:cubicBezTo>
                    <a:cubicBezTo>
                      <a:pt x="82244" y="128122"/>
                      <a:pt x="85559" y="133543"/>
                      <a:pt x="84158" y="138916"/>
                    </a:cubicBezTo>
                    <a:cubicBezTo>
                      <a:pt x="65749" y="165436"/>
                      <a:pt x="60424" y="202181"/>
                      <a:pt x="52513" y="232881"/>
                    </a:cubicBezTo>
                    <a:cubicBezTo>
                      <a:pt x="40598" y="297827"/>
                      <a:pt x="28003" y="363046"/>
                      <a:pt x="26105" y="429217"/>
                    </a:cubicBezTo>
                    <a:cubicBezTo>
                      <a:pt x="24336" y="512132"/>
                      <a:pt x="35017" y="594190"/>
                      <a:pt x="42704" y="676415"/>
                    </a:cubicBezTo>
                    <a:cubicBezTo>
                      <a:pt x="53882" y="813114"/>
                      <a:pt x="47749" y="950502"/>
                      <a:pt x="67238" y="1086056"/>
                    </a:cubicBezTo>
                    <a:cubicBezTo>
                      <a:pt x="80602" y="1194561"/>
                      <a:pt x="89947" y="1303716"/>
                      <a:pt x="108964" y="1411413"/>
                    </a:cubicBezTo>
                    <a:cubicBezTo>
                      <a:pt x="120542" y="1464388"/>
                      <a:pt x="132057" y="1517900"/>
                      <a:pt x="154269" y="1567513"/>
                    </a:cubicBezTo>
                    <a:cubicBezTo>
                      <a:pt x="166872" y="1593552"/>
                      <a:pt x="192079" y="1610704"/>
                      <a:pt x="216076" y="1625413"/>
                    </a:cubicBezTo>
                    <a:cubicBezTo>
                      <a:pt x="268724" y="1656113"/>
                      <a:pt x="335368" y="1649010"/>
                      <a:pt x="393620" y="1645928"/>
                    </a:cubicBezTo>
                    <a:cubicBezTo>
                      <a:pt x="461441" y="1645327"/>
                      <a:pt x="529214" y="1644798"/>
                      <a:pt x="596450" y="1634341"/>
                    </a:cubicBezTo>
                    <a:cubicBezTo>
                      <a:pt x="667787" y="1626334"/>
                      <a:pt x="739587" y="1627935"/>
                      <a:pt x="811203" y="1628216"/>
                    </a:cubicBezTo>
                    <a:cubicBezTo>
                      <a:pt x="870601" y="1626726"/>
                      <a:pt x="929110" y="1617782"/>
                      <a:pt x="987954" y="1610632"/>
                    </a:cubicBezTo>
                    <a:cubicBezTo>
                      <a:pt x="1129610" y="1591463"/>
                      <a:pt x="1272603" y="1594017"/>
                      <a:pt x="1414330" y="1579732"/>
                    </a:cubicBezTo>
                    <a:cubicBezTo>
                      <a:pt x="1528833" y="1574431"/>
                      <a:pt x="1642687" y="1591150"/>
                      <a:pt x="1757311" y="1579123"/>
                    </a:cubicBezTo>
                    <a:cubicBezTo>
                      <a:pt x="1830232" y="1579948"/>
                      <a:pt x="1902729" y="1589108"/>
                      <a:pt x="1974962" y="1573983"/>
                    </a:cubicBezTo>
                    <a:cubicBezTo>
                      <a:pt x="2030861" y="1567689"/>
                      <a:pt x="2089914" y="1559746"/>
                      <a:pt x="2133153" y="1520230"/>
                    </a:cubicBezTo>
                    <a:cubicBezTo>
                      <a:pt x="2167207" y="1484318"/>
                      <a:pt x="2162083" y="1429229"/>
                      <a:pt x="2166951" y="1383259"/>
                    </a:cubicBezTo>
                    <a:cubicBezTo>
                      <a:pt x="2169105" y="1337074"/>
                      <a:pt x="2170738" y="1290936"/>
                      <a:pt x="2171531" y="1244703"/>
                    </a:cubicBezTo>
                    <a:cubicBezTo>
                      <a:pt x="2172252" y="1152444"/>
                      <a:pt x="2167672" y="1060273"/>
                      <a:pt x="2171571" y="968014"/>
                    </a:cubicBezTo>
                    <a:cubicBezTo>
                      <a:pt x="2170690" y="868396"/>
                      <a:pt x="2162691" y="769067"/>
                      <a:pt x="2154884" y="669818"/>
                    </a:cubicBezTo>
                    <a:cubicBezTo>
                      <a:pt x="2143898" y="560319"/>
                      <a:pt x="2153275" y="449339"/>
                      <a:pt x="2134081" y="341050"/>
                    </a:cubicBezTo>
                    <a:cubicBezTo>
                      <a:pt x="2123840" y="266174"/>
                      <a:pt x="2117306" y="186911"/>
                      <a:pt x="2079816" y="119875"/>
                    </a:cubicBezTo>
                    <a:cubicBezTo>
                      <a:pt x="2048140" y="77685"/>
                      <a:pt x="2000121" y="49548"/>
                      <a:pt x="1956073" y="22291"/>
                    </a:cubicBezTo>
                    <a:cubicBezTo>
                      <a:pt x="1943318" y="15557"/>
                      <a:pt x="1953175" y="-4645"/>
                      <a:pt x="1966355" y="976"/>
                    </a:cubicBezTo>
                    <a:cubicBezTo>
                      <a:pt x="2015639" y="21154"/>
                      <a:pt x="2060447" y="54080"/>
                      <a:pt x="2095983" y="93579"/>
                    </a:cubicBezTo>
                    <a:cubicBezTo>
                      <a:pt x="2124064" y="129444"/>
                      <a:pt x="2133529" y="176093"/>
                      <a:pt x="2144507" y="219372"/>
                    </a:cubicBezTo>
                    <a:cubicBezTo>
                      <a:pt x="2157583" y="287185"/>
                      <a:pt x="2165726" y="356176"/>
                      <a:pt x="2172828" y="424869"/>
                    </a:cubicBezTo>
                    <a:cubicBezTo>
                      <a:pt x="2178369" y="489631"/>
                      <a:pt x="2175062" y="557004"/>
                      <a:pt x="2179795" y="621438"/>
                    </a:cubicBezTo>
                    <a:cubicBezTo>
                      <a:pt x="2188602" y="739400"/>
                      <a:pt x="2199644" y="857370"/>
                      <a:pt x="2200181" y="975733"/>
                    </a:cubicBezTo>
                    <a:cubicBezTo>
                      <a:pt x="2195240" y="1090276"/>
                      <a:pt x="2203688" y="1204891"/>
                      <a:pt x="2198083" y="1319506"/>
                    </a:cubicBezTo>
                    <a:cubicBezTo>
                      <a:pt x="2190196" y="1395494"/>
                      <a:pt x="2207027" y="1499916"/>
                      <a:pt x="2139687" y="1551875"/>
                    </a:cubicBezTo>
                    <a:cubicBezTo>
                      <a:pt x="2088913" y="1589493"/>
                      <a:pt x="2028330" y="1595602"/>
                      <a:pt x="1967708" y="1603585"/>
                    </a:cubicBezTo>
                    <a:cubicBezTo>
                      <a:pt x="1872582" y="1621834"/>
                      <a:pt x="1777368" y="1600391"/>
                      <a:pt x="1682043" y="1611721"/>
                    </a:cubicBezTo>
                    <a:cubicBezTo>
                      <a:pt x="1596101" y="1617118"/>
                      <a:pt x="1508815" y="1602288"/>
                      <a:pt x="1423018" y="1607749"/>
                    </a:cubicBezTo>
                    <a:cubicBezTo>
                      <a:pt x="1310308" y="1616717"/>
                      <a:pt x="1197783" y="1623868"/>
                      <a:pt x="1084898" y="1628152"/>
                    </a:cubicBezTo>
                    <a:cubicBezTo>
                      <a:pt x="1016580" y="1634109"/>
                      <a:pt x="948855" y="1645679"/>
                      <a:pt x="880570" y="1652349"/>
                    </a:cubicBezTo>
                    <a:cubicBezTo>
                      <a:pt x="801210" y="1661317"/>
                      <a:pt x="718392" y="1652790"/>
                      <a:pt x="639449" y="1659364"/>
                    </a:cubicBezTo>
                    <a:cubicBezTo>
                      <a:pt x="590509" y="1662815"/>
                      <a:pt x="542041" y="1670478"/>
                      <a:pt x="493037" y="1673208"/>
                    </a:cubicBezTo>
                    <a:cubicBezTo>
                      <a:pt x="440974" y="1673833"/>
                      <a:pt x="389072" y="1674609"/>
                      <a:pt x="337065" y="1677380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7" name="Google Shape;1727;p16"/>
              <p:cNvSpPr/>
              <p:nvPr/>
            </p:nvSpPr>
            <p:spPr>
              <a:xfrm>
                <a:off x="14329566" y="8624808"/>
                <a:ext cx="1718094" cy="209598"/>
              </a:xfrm>
              <a:custGeom>
                <a:rect b="b" l="l" r="r" t="t"/>
                <a:pathLst>
                  <a:path extrusionOk="0" h="209598" w="1718094">
                    <a:moveTo>
                      <a:pt x="1937" y="206340"/>
                    </a:moveTo>
                    <a:cubicBezTo>
                      <a:pt x="-52849" y="110470"/>
                      <a:pt x="1068768" y="-62846"/>
                      <a:pt x="1583559" y="23327"/>
                    </a:cubicBezTo>
                    <a:cubicBezTo>
                      <a:pt x="1606876" y="27171"/>
                      <a:pt x="1721844" y="54588"/>
                      <a:pt x="1718000" y="80267"/>
                    </a:cubicBezTo>
                    <a:cubicBezTo>
                      <a:pt x="1712083" y="102070"/>
                      <a:pt x="1691136" y="84214"/>
                      <a:pt x="1636471" y="65614"/>
                    </a:cubicBezTo>
                    <a:cubicBezTo>
                      <a:pt x="1358685" y="-28143"/>
                      <a:pt x="241800" y="72580"/>
                      <a:pt x="27904" y="198789"/>
                    </a:cubicBezTo>
                    <a:cubicBezTo>
                      <a:pt x="19633" y="203370"/>
                      <a:pt x="11241" y="215324"/>
                      <a:pt x="1937" y="206340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8" name="Google Shape;1728;p16"/>
              <p:cNvSpPr/>
              <p:nvPr/>
            </p:nvSpPr>
            <p:spPr>
              <a:xfrm>
                <a:off x="14423345" y="8936485"/>
                <a:ext cx="1690318" cy="176910"/>
              </a:xfrm>
              <a:custGeom>
                <a:rect b="b" l="l" r="r" t="t"/>
                <a:pathLst>
                  <a:path extrusionOk="0" h="176910" w="1690318">
                    <a:moveTo>
                      <a:pt x="1635838" y="3176"/>
                    </a:moveTo>
                    <a:cubicBezTo>
                      <a:pt x="1648785" y="5194"/>
                      <a:pt x="1660500" y="8821"/>
                      <a:pt x="1668643" y="15307"/>
                    </a:cubicBezTo>
                    <a:cubicBezTo>
                      <a:pt x="1718864" y="55343"/>
                      <a:pt x="1672751" y="122452"/>
                      <a:pt x="1622210" y="128281"/>
                    </a:cubicBezTo>
                    <a:cubicBezTo>
                      <a:pt x="1465492" y="146353"/>
                      <a:pt x="1302129" y="137994"/>
                      <a:pt x="1143755" y="144984"/>
                    </a:cubicBezTo>
                    <a:cubicBezTo>
                      <a:pt x="796130" y="160326"/>
                      <a:pt x="450307" y="180216"/>
                      <a:pt x="102330" y="176444"/>
                    </a:cubicBezTo>
                    <a:cubicBezTo>
                      <a:pt x="82937" y="176236"/>
                      <a:pt x="63175" y="175964"/>
                      <a:pt x="44775" y="169838"/>
                    </a:cubicBezTo>
                    <a:cubicBezTo>
                      <a:pt x="18767" y="161182"/>
                      <a:pt x="3257" y="142446"/>
                      <a:pt x="479" y="115565"/>
                    </a:cubicBezTo>
                    <a:cubicBezTo>
                      <a:pt x="-7048" y="42764"/>
                      <a:pt x="75907" y="35277"/>
                      <a:pt x="127825" y="34981"/>
                    </a:cubicBezTo>
                    <a:cubicBezTo>
                      <a:pt x="571136" y="32475"/>
                      <a:pt x="1014158" y="15876"/>
                      <a:pt x="1457381" y="1671"/>
                    </a:cubicBezTo>
                    <a:cubicBezTo>
                      <a:pt x="1494022" y="494"/>
                      <a:pt x="1530727" y="-723"/>
                      <a:pt x="1567392" y="526"/>
                    </a:cubicBezTo>
                    <a:cubicBezTo>
                      <a:pt x="1585032" y="1127"/>
                      <a:pt x="1612449" y="-467"/>
                      <a:pt x="1635838" y="3176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9" name="Google Shape;1729;p16"/>
              <p:cNvSpPr/>
              <p:nvPr/>
            </p:nvSpPr>
            <p:spPr>
              <a:xfrm>
                <a:off x="14493625" y="8951467"/>
                <a:ext cx="1533944" cy="147648"/>
              </a:xfrm>
              <a:custGeom>
                <a:rect b="b" l="l" r="r" t="t"/>
                <a:pathLst>
                  <a:path extrusionOk="0" h="147648" w="1533944">
                    <a:moveTo>
                      <a:pt x="1529382" y="27013"/>
                    </a:moveTo>
                    <a:cubicBezTo>
                      <a:pt x="1526315" y="26060"/>
                      <a:pt x="1522896" y="27598"/>
                      <a:pt x="1521591" y="30536"/>
                    </a:cubicBezTo>
                    <a:cubicBezTo>
                      <a:pt x="1514721" y="43884"/>
                      <a:pt x="1509212" y="57945"/>
                      <a:pt x="1502566" y="71413"/>
                    </a:cubicBezTo>
                    <a:cubicBezTo>
                      <a:pt x="1487456" y="59859"/>
                      <a:pt x="1454178" y="-15369"/>
                      <a:pt x="1435818" y="2824"/>
                    </a:cubicBezTo>
                    <a:cubicBezTo>
                      <a:pt x="1411276" y="23034"/>
                      <a:pt x="1407472" y="56079"/>
                      <a:pt x="1391338" y="81478"/>
                    </a:cubicBezTo>
                    <a:cubicBezTo>
                      <a:pt x="1316174" y="46527"/>
                      <a:pt x="1317848" y="-56662"/>
                      <a:pt x="1273520" y="87388"/>
                    </a:cubicBezTo>
                    <a:cubicBezTo>
                      <a:pt x="1260884" y="70124"/>
                      <a:pt x="1249947" y="51595"/>
                      <a:pt x="1242019" y="31681"/>
                    </a:cubicBezTo>
                    <a:cubicBezTo>
                      <a:pt x="1238432" y="22481"/>
                      <a:pt x="1232819" y="3969"/>
                      <a:pt x="1220680" y="15795"/>
                    </a:cubicBezTo>
                    <a:cubicBezTo>
                      <a:pt x="1199750" y="33275"/>
                      <a:pt x="1180852" y="52924"/>
                      <a:pt x="1164518" y="74760"/>
                    </a:cubicBezTo>
                    <a:cubicBezTo>
                      <a:pt x="1156623" y="60291"/>
                      <a:pt x="1149272" y="45406"/>
                      <a:pt x="1139976" y="31801"/>
                    </a:cubicBezTo>
                    <a:cubicBezTo>
                      <a:pt x="1137694" y="28831"/>
                      <a:pt x="1134619" y="26164"/>
                      <a:pt x="1130719" y="26044"/>
                    </a:cubicBezTo>
                    <a:cubicBezTo>
                      <a:pt x="1126427" y="25884"/>
                      <a:pt x="1122752" y="28254"/>
                      <a:pt x="1119782" y="31161"/>
                    </a:cubicBezTo>
                    <a:cubicBezTo>
                      <a:pt x="1098875" y="51723"/>
                      <a:pt x="1080098" y="74312"/>
                      <a:pt x="1062242" y="97533"/>
                    </a:cubicBezTo>
                    <a:cubicBezTo>
                      <a:pt x="1047452" y="80982"/>
                      <a:pt x="1038100" y="60579"/>
                      <a:pt x="1029684" y="40185"/>
                    </a:cubicBezTo>
                    <a:cubicBezTo>
                      <a:pt x="1026233" y="29936"/>
                      <a:pt x="1018611" y="12384"/>
                      <a:pt x="1006464" y="24739"/>
                    </a:cubicBezTo>
                    <a:cubicBezTo>
                      <a:pt x="981089" y="43740"/>
                      <a:pt x="967469" y="72830"/>
                      <a:pt x="954297" y="100776"/>
                    </a:cubicBezTo>
                    <a:cubicBezTo>
                      <a:pt x="939203" y="79621"/>
                      <a:pt x="926856" y="56848"/>
                      <a:pt x="914261" y="34116"/>
                    </a:cubicBezTo>
                    <a:cubicBezTo>
                      <a:pt x="912323" y="31577"/>
                      <a:pt x="910129" y="28390"/>
                      <a:pt x="906710" y="27830"/>
                    </a:cubicBezTo>
                    <a:cubicBezTo>
                      <a:pt x="904692" y="27486"/>
                      <a:pt x="902546" y="27758"/>
                      <a:pt x="900841" y="28895"/>
                    </a:cubicBezTo>
                    <a:cubicBezTo>
                      <a:pt x="878741" y="46495"/>
                      <a:pt x="868243" y="73559"/>
                      <a:pt x="854487" y="97501"/>
                    </a:cubicBezTo>
                    <a:cubicBezTo>
                      <a:pt x="781493" y="7876"/>
                      <a:pt x="806420" y="-9908"/>
                      <a:pt x="743099" y="99735"/>
                    </a:cubicBezTo>
                    <a:cubicBezTo>
                      <a:pt x="728389" y="82223"/>
                      <a:pt x="717932" y="61788"/>
                      <a:pt x="705209" y="42892"/>
                    </a:cubicBezTo>
                    <a:cubicBezTo>
                      <a:pt x="702943" y="39632"/>
                      <a:pt x="699644" y="36966"/>
                      <a:pt x="695640" y="36302"/>
                    </a:cubicBezTo>
                    <a:cubicBezTo>
                      <a:pt x="691684" y="35797"/>
                      <a:pt x="688097" y="38279"/>
                      <a:pt x="685839" y="41282"/>
                    </a:cubicBezTo>
                    <a:cubicBezTo>
                      <a:pt x="667927" y="61300"/>
                      <a:pt x="654243" y="84721"/>
                      <a:pt x="648301" y="111065"/>
                    </a:cubicBezTo>
                    <a:cubicBezTo>
                      <a:pt x="631670" y="92920"/>
                      <a:pt x="623751" y="67450"/>
                      <a:pt x="606608" y="50402"/>
                    </a:cubicBezTo>
                    <a:cubicBezTo>
                      <a:pt x="602756" y="48641"/>
                      <a:pt x="598417" y="50514"/>
                      <a:pt x="596143" y="53853"/>
                    </a:cubicBezTo>
                    <a:cubicBezTo>
                      <a:pt x="579728" y="72966"/>
                      <a:pt x="564618" y="93385"/>
                      <a:pt x="551959" y="115205"/>
                    </a:cubicBezTo>
                    <a:cubicBezTo>
                      <a:pt x="541493" y="96259"/>
                      <a:pt x="531252" y="77218"/>
                      <a:pt x="520266" y="58586"/>
                    </a:cubicBezTo>
                    <a:cubicBezTo>
                      <a:pt x="517223" y="52364"/>
                      <a:pt x="509889" y="43692"/>
                      <a:pt x="502891" y="50226"/>
                    </a:cubicBezTo>
                    <a:cubicBezTo>
                      <a:pt x="488093" y="66689"/>
                      <a:pt x="476195" y="85738"/>
                      <a:pt x="468372" y="106485"/>
                    </a:cubicBezTo>
                    <a:cubicBezTo>
                      <a:pt x="458002" y="90430"/>
                      <a:pt x="447353" y="75129"/>
                      <a:pt x="438809" y="57857"/>
                    </a:cubicBezTo>
                    <a:cubicBezTo>
                      <a:pt x="437176" y="53397"/>
                      <a:pt x="433620" y="47688"/>
                      <a:pt x="428007" y="49914"/>
                    </a:cubicBezTo>
                    <a:cubicBezTo>
                      <a:pt x="403369" y="73055"/>
                      <a:pt x="384080" y="102625"/>
                      <a:pt x="364935" y="130554"/>
                    </a:cubicBezTo>
                    <a:cubicBezTo>
                      <a:pt x="347927" y="107445"/>
                      <a:pt x="334908" y="81911"/>
                      <a:pt x="320422" y="57224"/>
                    </a:cubicBezTo>
                    <a:cubicBezTo>
                      <a:pt x="315090" y="46935"/>
                      <a:pt x="307098" y="47912"/>
                      <a:pt x="300749" y="56624"/>
                    </a:cubicBezTo>
                    <a:cubicBezTo>
                      <a:pt x="281908" y="77547"/>
                      <a:pt x="266654" y="101816"/>
                      <a:pt x="255540" y="127664"/>
                    </a:cubicBezTo>
                    <a:cubicBezTo>
                      <a:pt x="243385" y="105404"/>
                      <a:pt x="233520" y="82047"/>
                      <a:pt x="221846" y="59571"/>
                    </a:cubicBezTo>
                    <a:cubicBezTo>
                      <a:pt x="219732" y="55999"/>
                      <a:pt x="216873" y="51868"/>
                      <a:pt x="212357" y="51579"/>
                    </a:cubicBezTo>
                    <a:cubicBezTo>
                      <a:pt x="185781" y="61884"/>
                      <a:pt x="178911" y="99302"/>
                      <a:pt x="156627" y="115669"/>
                    </a:cubicBezTo>
                    <a:cubicBezTo>
                      <a:pt x="155650" y="116349"/>
                      <a:pt x="154337" y="116886"/>
                      <a:pt x="153328" y="115973"/>
                    </a:cubicBezTo>
                    <a:cubicBezTo>
                      <a:pt x="143063" y="104115"/>
                      <a:pt x="134703" y="90750"/>
                      <a:pt x="126376" y="77450"/>
                    </a:cubicBezTo>
                    <a:cubicBezTo>
                      <a:pt x="120443" y="67666"/>
                      <a:pt x="114509" y="57361"/>
                      <a:pt x="107895" y="47295"/>
                    </a:cubicBezTo>
                    <a:cubicBezTo>
                      <a:pt x="105621" y="41466"/>
                      <a:pt x="97150" y="40329"/>
                      <a:pt x="94339" y="46262"/>
                    </a:cubicBezTo>
                    <a:cubicBezTo>
                      <a:pt x="90015" y="64735"/>
                      <a:pt x="80407" y="86867"/>
                      <a:pt x="75538" y="107005"/>
                    </a:cubicBezTo>
                    <a:cubicBezTo>
                      <a:pt x="65777" y="88220"/>
                      <a:pt x="47681" y="63838"/>
                      <a:pt x="45287" y="58866"/>
                    </a:cubicBezTo>
                    <a:cubicBezTo>
                      <a:pt x="41500" y="54726"/>
                      <a:pt x="34613" y="57152"/>
                      <a:pt x="32539" y="61884"/>
                    </a:cubicBezTo>
                    <a:cubicBezTo>
                      <a:pt x="22514" y="80421"/>
                      <a:pt x="11873" y="98774"/>
                      <a:pt x="975" y="116830"/>
                    </a:cubicBezTo>
                    <a:cubicBezTo>
                      <a:pt x="-899" y="119945"/>
                      <a:pt x="-10" y="124109"/>
                      <a:pt x="3105" y="126070"/>
                    </a:cubicBezTo>
                    <a:cubicBezTo>
                      <a:pt x="6180" y="127944"/>
                      <a:pt x="10472" y="127055"/>
                      <a:pt x="12345" y="123900"/>
                    </a:cubicBezTo>
                    <a:cubicBezTo>
                      <a:pt x="21994" y="108006"/>
                      <a:pt x="31298" y="91928"/>
                      <a:pt x="40347" y="75681"/>
                    </a:cubicBezTo>
                    <a:cubicBezTo>
                      <a:pt x="50812" y="91279"/>
                      <a:pt x="61390" y="106805"/>
                      <a:pt x="69821" y="123644"/>
                    </a:cubicBezTo>
                    <a:cubicBezTo>
                      <a:pt x="70782" y="125414"/>
                      <a:pt x="71775" y="127431"/>
                      <a:pt x="73392" y="128681"/>
                    </a:cubicBezTo>
                    <a:cubicBezTo>
                      <a:pt x="75867" y="131339"/>
                      <a:pt x="80855" y="130827"/>
                      <a:pt x="82232" y="127127"/>
                    </a:cubicBezTo>
                    <a:cubicBezTo>
                      <a:pt x="88846" y="106092"/>
                      <a:pt x="96469" y="85274"/>
                      <a:pt x="102691" y="64087"/>
                    </a:cubicBezTo>
                    <a:cubicBezTo>
                      <a:pt x="158269" y="154976"/>
                      <a:pt x="150614" y="148162"/>
                      <a:pt x="210884" y="67409"/>
                    </a:cubicBezTo>
                    <a:cubicBezTo>
                      <a:pt x="223928" y="93137"/>
                      <a:pt x="235082" y="120001"/>
                      <a:pt x="249887" y="144791"/>
                    </a:cubicBezTo>
                    <a:cubicBezTo>
                      <a:pt x="261113" y="155201"/>
                      <a:pt x="266950" y="134390"/>
                      <a:pt x="270602" y="126679"/>
                    </a:cubicBezTo>
                    <a:cubicBezTo>
                      <a:pt x="280659" y="104707"/>
                      <a:pt x="294151" y="84265"/>
                      <a:pt x="310133" y="66136"/>
                    </a:cubicBezTo>
                    <a:cubicBezTo>
                      <a:pt x="379948" y="186269"/>
                      <a:pt x="351250" y="156866"/>
                      <a:pt x="428768" y="67698"/>
                    </a:cubicBezTo>
                    <a:cubicBezTo>
                      <a:pt x="438048" y="85642"/>
                      <a:pt x="449723" y="102217"/>
                      <a:pt x="460653" y="119168"/>
                    </a:cubicBezTo>
                    <a:cubicBezTo>
                      <a:pt x="463479" y="125662"/>
                      <a:pt x="472711" y="127071"/>
                      <a:pt x="476387" y="120569"/>
                    </a:cubicBezTo>
                    <a:cubicBezTo>
                      <a:pt x="485323" y="100920"/>
                      <a:pt x="493746" y="80982"/>
                      <a:pt x="508183" y="64511"/>
                    </a:cubicBezTo>
                    <a:cubicBezTo>
                      <a:pt x="568790" y="168444"/>
                      <a:pt x="535680" y="146665"/>
                      <a:pt x="603117" y="66184"/>
                    </a:cubicBezTo>
                    <a:cubicBezTo>
                      <a:pt x="676607" y="186188"/>
                      <a:pt x="638597" y="113443"/>
                      <a:pt x="694799" y="51427"/>
                    </a:cubicBezTo>
                    <a:cubicBezTo>
                      <a:pt x="755414" y="152718"/>
                      <a:pt x="743243" y="119016"/>
                      <a:pt x="793648" y="38776"/>
                    </a:cubicBezTo>
                    <a:cubicBezTo>
                      <a:pt x="812481" y="60491"/>
                      <a:pt x="826958" y="87500"/>
                      <a:pt x="846712" y="109039"/>
                    </a:cubicBezTo>
                    <a:cubicBezTo>
                      <a:pt x="853190" y="118864"/>
                      <a:pt x="861837" y="113195"/>
                      <a:pt x="865841" y="104603"/>
                    </a:cubicBezTo>
                    <a:cubicBezTo>
                      <a:pt x="877756" y="83776"/>
                      <a:pt x="887004" y="60828"/>
                      <a:pt x="904276" y="43516"/>
                    </a:cubicBezTo>
                    <a:cubicBezTo>
                      <a:pt x="979639" y="178645"/>
                      <a:pt x="942446" y="101232"/>
                      <a:pt x="1013470" y="36270"/>
                    </a:cubicBezTo>
                    <a:cubicBezTo>
                      <a:pt x="1023103" y="56368"/>
                      <a:pt x="1040694" y="109303"/>
                      <a:pt x="1064644" y="112146"/>
                    </a:cubicBezTo>
                    <a:cubicBezTo>
                      <a:pt x="1069504" y="111033"/>
                      <a:pt x="1072475" y="106204"/>
                      <a:pt x="1075309" y="102521"/>
                    </a:cubicBezTo>
                    <a:cubicBezTo>
                      <a:pt x="1092141" y="80709"/>
                      <a:pt x="1109773" y="59499"/>
                      <a:pt x="1129582" y="40329"/>
                    </a:cubicBezTo>
                    <a:cubicBezTo>
                      <a:pt x="1140808" y="55198"/>
                      <a:pt x="1146349" y="75257"/>
                      <a:pt x="1158905" y="88885"/>
                    </a:cubicBezTo>
                    <a:cubicBezTo>
                      <a:pt x="1171500" y="94065"/>
                      <a:pt x="1178642" y="77010"/>
                      <a:pt x="1185705" y="69483"/>
                    </a:cubicBezTo>
                    <a:cubicBezTo>
                      <a:pt x="1197651" y="54406"/>
                      <a:pt x="1211824" y="41282"/>
                      <a:pt x="1226285" y="28647"/>
                    </a:cubicBezTo>
                    <a:cubicBezTo>
                      <a:pt x="1237792" y="56584"/>
                      <a:pt x="1251636" y="86130"/>
                      <a:pt x="1273528" y="107181"/>
                    </a:cubicBezTo>
                    <a:cubicBezTo>
                      <a:pt x="1287052" y="110408"/>
                      <a:pt x="1285426" y="87756"/>
                      <a:pt x="1289406" y="79444"/>
                    </a:cubicBezTo>
                    <a:cubicBezTo>
                      <a:pt x="1293978" y="61132"/>
                      <a:pt x="1302346" y="43972"/>
                      <a:pt x="1312483" y="27974"/>
                    </a:cubicBezTo>
                    <a:cubicBezTo>
                      <a:pt x="1335944" y="52356"/>
                      <a:pt x="1356442" y="84345"/>
                      <a:pt x="1390129" y="94882"/>
                    </a:cubicBezTo>
                    <a:cubicBezTo>
                      <a:pt x="1405406" y="95467"/>
                      <a:pt x="1409362" y="75649"/>
                      <a:pt x="1414575" y="64583"/>
                    </a:cubicBezTo>
                    <a:cubicBezTo>
                      <a:pt x="1421781" y="46383"/>
                      <a:pt x="1428683" y="27686"/>
                      <a:pt x="1443449" y="14081"/>
                    </a:cubicBezTo>
                    <a:cubicBezTo>
                      <a:pt x="1462986" y="35557"/>
                      <a:pt x="1475606" y="63174"/>
                      <a:pt x="1496088" y="84153"/>
                    </a:cubicBezTo>
                    <a:cubicBezTo>
                      <a:pt x="1498154" y="86162"/>
                      <a:pt x="1501789" y="87508"/>
                      <a:pt x="1504640" y="86363"/>
                    </a:cubicBezTo>
                    <a:cubicBezTo>
                      <a:pt x="1510029" y="84441"/>
                      <a:pt x="1513784" y="79733"/>
                      <a:pt x="1515906" y="74592"/>
                    </a:cubicBezTo>
                    <a:cubicBezTo>
                      <a:pt x="1521775" y="61396"/>
                      <a:pt x="1528261" y="48408"/>
                      <a:pt x="1533674" y="35068"/>
                    </a:cubicBezTo>
                    <a:cubicBezTo>
                      <a:pt x="1534699" y="31689"/>
                      <a:pt x="1532721" y="28014"/>
                      <a:pt x="1529382" y="270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30" name="Google Shape;1730;p16"/>
            <p:cNvSpPr/>
            <p:nvPr/>
          </p:nvSpPr>
          <p:spPr>
            <a:xfrm>
              <a:off x="16548992" y="9233504"/>
              <a:ext cx="134593" cy="1196517"/>
            </a:xfrm>
            <a:custGeom>
              <a:rect b="b" l="l" r="r" t="t"/>
              <a:pathLst>
                <a:path extrusionOk="0" h="1196517" w="134593">
                  <a:moveTo>
                    <a:pt x="125625" y="800221"/>
                  </a:moveTo>
                  <a:cubicBezTo>
                    <a:pt x="107088" y="631590"/>
                    <a:pt x="85373" y="463278"/>
                    <a:pt x="64795" y="294887"/>
                  </a:cubicBezTo>
                  <a:cubicBezTo>
                    <a:pt x="53176" y="199833"/>
                    <a:pt x="44120" y="103907"/>
                    <a:pt x="26752" y="9702"/>
                  </a:cubicBezTo>
                  <a:cubicBezTo>
                    <a:pt x="23982" y="-5319"/>
                    <a:pt x="-881" y="-1956"/>
                    <a:pt x="24" y="13322"/>
                  </a:cubicBezTo>
                  <a:cubicBezTo>
                    <a:pt x="4892" y="95555"/>
                    <a:pt x="16671" y="177445"/>
                    <a:pt x="26528" y="259199"/>
                  </a:cubicBezTo>
                  <a:cubicBezTo>
                    <a:pt x="36481" y="341817"/>
                    <a:pt x="46442" y="424435"/>
                    <a:pt x="56403" y="507062"/>
                  </a:cubicBezTo>
                  <a:cubicBezTo>
                    <a:pt x="66284" y="589039"/>
                    <a:pt x="76421" y="670985"/>
                    <a:pt x="86510" y="752939"/>
                  </a:cubicBezTo>
                  <a:cubicBezTo>
                    <a:pt x="96367" y="833067"/>
                    <a:pt x="110948" y="914092"/>
                    <a:pt x="101387" y="995005"/>
                  </a:cubicBezTo>
                  <a:cubicBezTo>
                    <a:pt x="92796" y="1067710"/>
                    <a:pt x="60174" y="1136115"/>
                    <a:pt x="3179" y="1183062"/>
                  </a:cubicBezTo>
                  <a:cubicBezTo>
                    <a:pt x="-4035" y="1189003"/>
                    <a:pt x="5173" y="1199741"/>
                    <a:pt x="12844" y="1195585"/>
                  </a:cubicBezTo>
                  <a:cubicBezTo>
                    <a:pt x="71561" y="1163780"/>
                    <a:pt x="106256" y="1100595"/>
                    <a:pt x="122206" y="1037643"/>
                  </a:cubicBezTo>
                  <a:cubicBezTo>
                    <a:pt x="141888" y="959981"/>
                    <a:pt x="134265" y="878836"/>
                    <a:pt x="125625" y="80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16"/>
            <p:cNvSpPr/>
            <p:nvPr/>
          </p:nvSpPr>
          <p:spPr>
            <a:xfrm>
              <a:off x="13992158" y="9126246"/>
              <a:ext cx="183716" cy="1312298"/>
            </a:xfrm>
            <a:custGeom>
              <a:rect b="b" l="l" r="r" t="t"/>
              <a:pathLst>
                <a:path extrusionOk="0" h="1312298" w="183716">
                  <a:moveTo>
                    <a:pt x="181530" y="1297662"/>
                  </a:moveTo>
                  <a:cubicBezTo>
                    <a:pt x="132742" y="1239018"/>
                    <a:pt x="95388" y="1173623"/>
                    <a:pt x="72696" y="1100605"/>
                  </a:cubicBezTo>
                  <a:cubicBezTo>
                    <a:pt x="50084" y="1027852"/>
                    <a:pt x="39290" y="951439"/>
                    <a:pt x="33837" y="875619"/>
                  </a:cubicBezTo>
                  <a:cubicBezTo>
                    <a:pt x="28112" y="795995"/>
                    <a:pt x="28761" y="716131"/>
                    <a:pt x="29978" y="636372"/>
                  </a:cubicBezTo>
                  <a:cubicBezTo>
                    <a:pt x="31475" y="538163"/>
                    <a:pt x="32964" y="439955"/>
                    <a:pt x="34454" y="341739"/>
                  </a:cubicBezTo>
                  <a:cubicBezTo>
                    <a:pt x="35302" y="286000"/>
                    <a:pt x="36311" y="230262"/>
                    <a:pt x="36768" y="174524"/>
                  </a:cubicBezTo>
                  <a:cubicBezTo>
                    <a:pt x="37232" y="118738"/>
                    <a:pt x="37873" y="63096"/>
                    <a:pt x="33036" y="7518"/>
                  </a:cubicBezTo>
                  <a:cubicBezTo>
                    <a:pt x="32308" y="-833"/>
                    <a:pt x="18495" y="-3412"/>
                    <a:pt x="17398" y="5940"/>
                  </a:cubicBezTo>
                  <a:cubicBezTo>
                    <a:pt x="5724" y="105454"/>
                    <a:pt x="7638" y="206769"/>
                    <a:pt x="6100" y="306891"/>
                  </a:cubicBezTo>
                  <a:cubicBezTo>
                    <a:pt x="4555" y="407758"/>
                    <a:pt x="3001" y="508617"/>
                    <a:pt x="1456" y="609483"/>
                  </a:cubicBezTo>
                  <a:cubicBezTo>
                    <a:pt x="-1002" y="769451"/>
                    <a:pt x="-6031" y="934936"/>
                    <a:pt x="42285" y="1089443"/>
                  </a:cubicBezTo>
                  <a:cubicBezTo>
                    <a:pt x="67643" y="1170532"/>
                    <a:pt x="107255" y="1251213"/>
                    <a:pt x="170136" y="1309865"/>
                  </a:cubicBezTo>
                  <a:cubicBezTo>
                    <a:pt x="178231" y="1317424"/>
                    <a:pt x="188200" y="1305678"/>
                    <a:pt x="181530" y="12976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2" name="Google Shape;1732;p16"/>
          <p:cNvGrpSpPr/>
          <p:nvPr/>
        </p:nvGrpSpPr>
        <p:grpSpPr>
          <a:xfrm rot="1654785">
            <a:off x="6623362" y="603962"/>
            <a:ext cx="1952260" cy="714595"/>
            <a:chOff x="13246445" y="1207461"/>
            <a:chExt cx="3904375" cy="1429138"/>
          </a:xfrm>
        </p:grpSpPr>
        <p:sp>
          <p:nvSpPr>
            <p:cNvPr id="1733" name="Google Shape;1733;p16"/>
            <p:cNvSpPr/>
            <p:nvPr/>
          </p:nvSpPr>
          <p:spPr>
            <a:xfrm>
              <a:off x="15418970" y="1284750"/>
              <a:ext cx="1574845" cy="1281089"/>
            </a:xfrm>
            <a:custGeom>
              <a:rect b="b" l="l" r="r" t="t"/>
              <a:pathLst>
                <a:path extrusionOk="0" h="1281089" w="1574845">
                  <a:moveTo>
                    <a:pt x="1560792" y="307009"/>
                  </a:moveTo>
                  <a:cubicBezTo>
                    <a:pt x="1574614" y="378938"/>
                    <a:pt x="1576269" y="453774"/>
                    <a:pt x="1574005" y="526194"/>
                  </a:cubicBezTo>
                  <a:cubicBezTo>
                    <a:pt x="1569874" y="658246"/>
                    <a:pt x="1553163" y="792208"/>
                    <a:pt x="1499353" y="912908"/>
                  </a:cubicBezTo>
                  <a:cubicBezTo>
                    <a:pt x="1374632" y="1192676"/>
                    <a:pt x="1057175" y="1278608"/>
                    <a:pt x="774779" y="1280963"/>
                  </a:cubicBezTo>
                  <a:cubicBezTo>
                    <a:pt x="623953" y="1282218"/>
                    <a:pt x="452457" y="1275294"/>
                    <a:pt x="314047" y="1209424"/>
                  </a:cubicBezTo>
                  <a:cubicBezTo>
                    <a:pt x="114127" y="1114276"/>
                    <a:pt x="72171" y="904034"/>
                    <a:pt x="32596" y="706378"/>
                  </a:cubicBezTo>
                  <a:cubicBezTo>
                    <a:pt x="17814" y="632570"/>
                    <a:pt x="9779" y="557570"/>
                    <a:pt x="6000" y="482444"/>
                  </a:cubicBezTo>
                  <a:cubicBezTo>
                    <a:pt x="5570" y="480877"/>
                    <a:pt x="5149" y="479443"/>
                    <a:pt x="4891" y="478405"/>
                  </a:cubicBezTo>
                  <a:cubicBezTo>
                    <a:pt x="-4433" y="445112"/>
                    <a:pt x="1010" y="409222"/>
                    <a:pt x="9256" y="376224"/>
                  </a:cubicBezTo>
                  <a:cubicBezTo>
                    <a:pt x="37711" y="281294"/>
                    <a:pt x="93099" y="204875"/>
                    <a:pt x="175614" y="149617"/>
                  </a:cubicBezTo>
                  <a:cubicBezTo>
                    <a:pt x="290715" y="72534"/>
                    <a:pt x="436543" y="38750"/>
                    <a:pt x="572236" y="19600"/>
                  </a:cubicBezTo>
                  <a:cubicBezTo>
                    <a:pt x="719938" y="-1250"/>
                    <a:pt x="869616" y="-1257"/>
                    <a:pt x="1018459" y="949"/>
                  </a:cubicBezTo>
                  <a:cubicBezTo>
                    <a:pt x="1099467" y="2150"/>
                    <a:pt x="1180873" y="3974"/>
                    <a:pt x="1260616" y="18298"/>
                  </a:cubicBezTo>
                  <a:cubicBezTo>
                    <a:pt x="1361138" y="36348"/>
                    <a:pt x="1466447" y="73922"/>
                    <a:pt x="1515361" y="170302"/>
                  </a:cubicBezTo>
                  <a:cubicBezTo>
                    <a:pt x="1537335" y="213592"/>
                    <a:pt x="1551695" y="259673"/>
                    <a:pt x="1560792" y="3070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16"/>
            <p:cNvSpPr/>
            <p:nvPr/>
          </p:nvSpPr>
          <p:spPr>
            <a:xfrm>
              <a:off x="13413664" y="1327275"/>
              <a:ext cx="1573323" cy="1278325"/>
            </a:xfrm>
            <a:custGeom>
              <a:rect b="b" l="l" r="r" t="t"/>
              <a:pathLst>
                <a:path extrusionOk="0" h="1278325" w="1573323">
                  <a:moveTo>
                    <a:pt x="8267" y="336069"/>
                  </a:moveTo>
                  <a:cubicBezTo>
                    <a:pt x="-2642" y="408496"/>
                    <a:pt x="-1275" y="483333"/>
                    <a:pt x="3910" y="555605"/>
                  </a:cubicBezTo>
                  <a:cubicBezTo>
                    <a:pt x="13366" y="687384"/>
                    <a:pt x="35473" y="820558"/>
                    <a:pt x="94101" y="938997"/>
                  </a:cubicBezTo>
                  <a:cubicBezTo>
                    <a:pt x="230004" y="1213517"/>
                    <a:pt x="550678" y="1286615"/>
                    <a:pt x="832941" y="1277602"/>
                  </a:cubicBezTo>
                  <a:cubicBezTo>
                    <a:pt x="983689" y="1272791"/>
                    <a:pt x="1154771" y="1258975"/>
                    <a:pt x="1290409" y="1187584"/>
                  </a:cubicBezTo>
                  <a:cubicBezTo>
                    <a:pt x="1486323" y="1084475"/>
                    <a:pt x="1519768" y="872713"/>
                    <a:pt x="1551339" y="673622"/>
                  </a:cubicBezTo>
                  <a:cubicBezTo>
                    <a:pt x="1563130" y="599276"/>
                    <a:pt x="1568135" y="524018"/>
                    <a:pt x="1568885" y="448800"/>
                  </a:cubicBezTo>
                  <a:cubicBezTo>
                    <a:pt x="1569252" y="447217"/>
                    <a:pt x="1569611" y="445767"/>
                    <a:pt x="1569830" y="444722"/>
                  </a:cubicBezTo>
                  <a:cubicBezTo>
                    <a:pt x="1577803" y="411077"/>
                    <a:pt x="1570915" y="375437"/>
                    <a:pt x="1561342" y="342806"/>
                  </a:cubicBezTo>
                  <a:cubicBezTo>
                    <a:pt x="1529084" y="249100"/>
                    <a:pt x="1470651" y="174973"/>
                    <a:pt x="1385981" y="123075"/>
                  </a:cubicBezTo>
                  <a:cubicBezTo>
                    <a:pt x="1267865" y="50687"/>
                    <a:pt x="1120788" y="22797"/>
                    <a:pt x="984431" y="9113"/>
                  </a:cubicBezTo>
                  <a:cubicBezTo>
                    <a:pt x="836010" y="-5780"/>
                    <a:pt x="686449" y="232"/>
                    <a:pt x="537817" y="8426"/>
                  </a:cubicBezTo>
                  <a:cubicBezTo>
                    <a:pt x="456919" y="12886"/>
                    <a:pt x="375661" y="17986"/>
                    <a:pt x="296558" y="35498"/>
                  </a:cubicBezTo>
                  <a:cubicBezTo>
                    <a:pt x="196848" y="57572"/>
                    <a:pt x="93132" y="99356"/>
                    <a:pt x="48154" y="197623"/>
                  </a:cubicBezTo>
                  <a:cubicBezTo>
                    <a:pt x="27937" y="241786"/>
                    <a:pt x="15443" y="288405"/>
                    <a:pt x="8267" y="3360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16"/>
            <p:cNvSpPr/>
            <p:nvPr/>
          </p:nvSpPr>
          <p:spPr>
            <a:xfrm>
              <a:off x="15971928" y="1293489"/>
              <a:ext cx="523234" cy="1108531"/>
            </a:xfrm>
            <a:custGeom>
              <a:rect b="b" l="l" r="r" t="t"/>
              <a:pathLst>
                <a:path extrusionOk="0" h="1108531" w="523234">
                  <a:moveTo>
                    <a:pt x="459558" y="8030"/>
                  </a:moveTo>
                  <a:cubicBezTo>
                    <a:pt x="472029" y="-10651"/>
                    <a:pt x="502217" y="6440"/>
                    <a:pt x="491707" y="26899"/>
                  </a:cubicBezTo>
                  <a:cubicBezTo>
                    <a:pt x="480720" y="46345"/>
                    <a:pt x="470256" y="65971"/>
                    <a:pt x="460987" y="86290"/>
                  </a:cubicBezTo>
                  <a:cubicBezTo>
                    <a:pt x="434523" y="152191"/>
                    <a:pt x="413291" y="220892"/>
                    <a:pt x="400626" y="290801"/>
                  </a:cubicBezTo>
                  <a:cubicBezTo>
                    <a:pt x="381026" y="442431"/>
                    <a:pt x="474278" y="362511"/>
                    <a:pt x="517023" y="444887"/>
                  </a:cubicBezTo>
                  <a:cubicBezTo>
                    <a:pt x="538942" y="518047"/>
                    <a:pt x="497868" y="595379"/>
                    <a:pt x="471177" y="662333"/>
                  </a:cubicBezTo>
                  <a:cubicBezTo>
                    <a:pt x="425551" y="745053"/>
                    <a:pt x="285392" y="1151672"/>
                    <a:pt x="173992" y="1104780"/>
                  </a:cubicBezTo>
                  <a:cubicBezTo>
                    <a:pt x="132840" y="1085124"/>
                    <a:pt x="133785" y="1031222"/>
                    <a:pt x="132036" y="991878"/>
                  </a:cubicBezTo>
                  <a:cubicBezTo>
                    <a:pt x="138126" y="902664"/>
                    <a:pt x="171977" y="817262"/>
                    <a:pt x="203173" y="734184"/>
                  </a:cubicBezTo>
                  <a:cubicBezTo>
                    <a:pt x="218697" y="691479"/>
                    <a:pt x="239640" y="650404"/>
                    <a:pt x="250237" y="606093"/>
                  </a:cubicBezTo>
                  <a:cubicBezTo>
                    <a:pt x="253032" y="576027"/>
                    <a:pt x="201846" y="593477"/>
                    <a:pt x="184667" y="595028"/>
                  </a:cubicBezTo>
                  <a:cubicBezTo>
                    <a:pt x="149410" y="599223"/>
                    <a:pt x="114154" y="606942"/>
                    <a:pt x="78522" y="605968"/>
                  </a:cubicBezTo>
                  <a:cubicBezTo>
                    <a:pt x="21729" y="608323"/>
                    <a:pt x="-8842" y="565438"/>
                    <a:pt x="2254" y="511552"/>
                  </a:cubicBezTo>
                  <a:cubicBezTo>
                    <a:pt x="38057" y="399563"/>
                    <a:pt x="89572" y="292532"/>
                    <a:pt x="131036" y="182717"/>
                  </a:cubicBezTo>
                  <a:cubicBezTo>
                    <a:pt x="149808" y="131888"/>
                    <a:pt x="172173" y="82368"/>
                    <a:pt x="191882" y="31968"/>
                  </a:cubicBezTo>
                  <a:cubicBezTo>
                    <a:pt x="200464" y="8311"/>
                    <a:pt x="230676" y="12631"/>
                    <a:pt x="237969" y="30931"/>
                  </a:cubicBezTo>
                  <a:cubicBezTo>
                    <a:pt x="241702" y="30595"/>
                    <a:pt x="245348" y="30135"/>
                    <a:pt x="248753" y="29410"/>
                  </a:cubicBezTo>
                  <a:cubicBezTo>
                    <a:pt x="314753" y="19445"/>
                    <a:pt x="381681" y="25730"/>
                    <a:pt x="448025" y="21995"/>
                  </a:cubicBezTo>
                  <a:cubicBezTo>
                    <a:pt x="448025" y="22026"/>
                    <a:pt x="448001" y="22065"/>
                    <a:pt x="448001" y="22096"/>
                  </a:cubicBezTo>
                  <a:lnTo>
                    <a:pt x="447970" y="22096"/>
                  </a:lnTo>
                  <a:cubicBezTo>
                    <a:pt x="447970" y="22128"/>
                    <a:pt x="447939" y="22128"/>
                    <a:pt x="447947" y="22167"/>
                  </a:cubicBezTo>
                  <a:cubicBezTo>
                    <a:pt x="448681" y="22096"/>
                    <a:pt x="449415" y="22065"/>
                    <a:pt x="450125" y="22096"/>
                  </a:cubicBezTo>
                  <a:cubicBezTo>
                    <a:pt x="453241" y="17395"/>
                    <a:pt x="456380" y="12685"/>
                    <a:pt x="459558" y="80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16"/>
            <p:cNvSpPr/>
            <p:nvPr/>
          </p:nvSpPr>
          <p:spPr>
            <a:xfrm>
              <a:off x="14096005" y="1343834"/>
              <a:ext cx="524811" cy="1096362"/>
            </a:xfrm>
            <a:custGeom>
              <a:rect b="b" l="l" r="r" t="t"/>
              <a:pathLst>
                <a:path extrusionOk="0" h="1096362" w="524811">
                  <a:moveTo>
                    <a:pt x="480441" y="7454"/>
                  </a:moveTo>
                  <a:cubicBezTo>
                    <a:pt x="493662" y="-10713"/>
                    <a:pt x="523132" y="7579"/>
                    <a:pt x="511801" y="27602"/>
                  </a:cubicBezTo>
                  <a:cubicBezTo>
                    <a:pt x="500033" y="46588"/>
                    <a:pt x="488797" y="65776"/>
                    <a:pt x="478708" y="85706"/>
                  </a:cubicBezTo>
                  <a:cubicBezTo>
                    <a:pt x="449605" y="150492"/>
                    <a:pt x="425624" y="218280"/>
                    <a:pt x="410147" y="287628"/>
                  </a:cubicBezTo>
                  <a:cubicBezTo>
                    <a:pt x="384448" y="438346"/>
                    <a:pt x="480847" y="362246"/>
                    <a:pt x="520235" y="446276"/>
                  </a:cubicBezTo>
                  <a:cubicBezTo>
                    <a:pt x="539187" y="520262"/>
                    <a:pt x="495020" y="595879"/>
                    <a:pt x="465652" y="661702"/>
                  </a:cubicBezTo>
                  <a:cubicBezTo>
                    <a:pt x="416722" y="742519"/>
                    <a:pt x="260281" y="1143166"/>
                    <a:pt x="150857" y="1091838"/>
                  </a:cubicBezTo>
                  <a:cubicBezTo>
                    <a:pt x="110533" y="1070536"/>
                    <a:pt x="113649" y="1016720"/>
                    <a:pt x="113492" y="977345"/>
                  </a:cubicBezTo>
                  <a:cubicBezTo>
                    <a:pt x="123175" y="888450"/>
                    <a:pt x="160447" y="804475"/>
                    <a:pt x="194969" y="722714"/>
                  </a:cubicBezTo>
                  <a:cubicBezTo>
                    <a:pt x="212203" y="680672"/>
                    <a:pt x="234794" y="640463"/>
                    <a:pt x="247163" y="596620"/>
                  </a:cubicBezTo>
                  <a:cubicBezTo>
                    <a:pt x="251169" y="566694"/>
                    <a:pt x="199326" y="582062"/>
                    <a:pt x="182092" y="582928"/>
                  </a:cubicBezTo>
                  <a:cubicBezTo>
                    <a:pt x="146695" y="585696"/>
                    <a:pt x="111158" y="591996"/>
                    <a:pt x="75589" y="589587"/>
                  </a:cubicBezTo>
                  <a:cubicBezTo>
                    <a:pt x="18749" y="589657"/>
                    <a:pt x="-10073" y="545572"/>
                    <a:pt x="3194" y="492177"/>
                  </a:cubicBezTo>
                  <a:cubicBezTo>
                    <a:pt x="43487" y="381715"/>
                    <a:pt x="99281" y="276844"/>
                    <a:pt x="145134" y="168792"/>
                  </a:cubicBezTo>
                  <a:cubicBezTo>
                    <a:pt x="165944" y="118758"/>
                    <a:pt x="190284" y="70182"/>
                    <a:pt x="212008" y="20615"/>
                  </a:cubicBezTo>
                  <a:cubicBezTo>
                    <a:pt x="221534" y="-2675"/>
                    <a:pt x="251551" y="2854"/>
                    <a:pt x="258095" y="21434"/>
                  </a:cubicBezTo>
                  <a:cubicBezTo>
                    <a:pt x="261835" y="21247"/>
                    <a:pt x="265505" y="20935"/>
                    <a:pt x="268933" y="20343"/>
                  </a:cubicBezTo>
                  <a:cubicBezTo>
                    <a:pt x="335284" y="13044"/>
                    <a:pt x="401909" y="22011"/>
                    <a:pt x="468346" y="20951"/>
                  </a:cubicBezTo>
                  <a:cubicBezTo>
                    <a:pt x="468346" y="20982"/>
                    <a:pt x="468314" y="21013"/>
                    <a:pt x="468322" y="21044"/>
                  </a:cubicBezTo>
                  <a:lnTo>
                    <a:pt x="468291" y="21044"/>
                  </a:lnTo>
                  <a:cubicBezTo>
                    <a:pt x="468291" y="21076"/>
                    <a:pt x="468260" y="21076"/>
                    <a:pt x="468260" y="21107"/>
                  </a:cubicBezTo>
                  <a:cubicBezTo>
                    <a:pt x="468994" y="21068"/>
                    <a:pt x="469728" y="21068"/>
                    <a:pt x="470438" y="21122"/>
                  </a:cubicBezTo>
                  <a:cubicBezTo>
                    <a:pt x="473757" y="16561"/>
                    <a:pt x="477084" y="11976"/>
                    <a:pt x="480441" y="74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16"/>
            <p:cNvSpPr/>
            <p:nvPr/>
          </p:nvSpPr>
          <p:spPr>
            <a:xfrm>
              <a:off x="15816347" y="2103394"/>
              <a:ext cx="226421" cy="450563"/>
            </a:xfrm>
            <a:custGeom>
              <a:rect b="b" l="l" r="r" t="t"/>
              <a:pathLst>
                <a:path extrusionOk="0" h="450563" w="226421">
                  <a:moveTo>
                    <a:pt x="88727" y="450045"/>
                  </a:moveTo>
                  <a:cubicBezTo>
                    <a:pt x="68651" y="446427"/>
                    <a:pt x="66426" y="424354"/>
                    <a:pt x="71954" y="408182"/>
                  </a:cubicBezTo>
                  <a:cubicBezTo>
                    <a:pt x="66410" y="410958"/>
                    <a:pt x="59960" y="411629"/>
                    <a:pt x="53611" y="409461"/>
                  </a:cubicBezTo>
                  <a:cubicBezTo>
                    <a:pt x="50215" y="408307"/>
                    <a:pt x="47302" y="406506"/>
                    <a:pt x="44928" y="404253"/>
                  </a:cubicBezTo>
                  <a:cubicBezTo>
                    <a:pt x="34574" y="420884"/>
                    <a:pt x="7196" y="417336"/>
                    <a:pt x="1433" y="398592"/>
                  </a:cubicBezTo>
                  <a:cubicBezTo>
                    <a:pt x="-2057" y="389181"/>
                    <a:pt x="1613" y="379731"/>
                    <a:pt x="4119" y="370561"/>
                  </a:cubicBezTo>
                  <a:cubicBezTo>
                    <a:pt x="31528" y="291187"/>
                    <a:pt x="57188" y="211032"/>
                    <a:pt x="86174" y="132188"/>
                  </a:cubicBezTo>
                  <a:cubicBezTo>
                    <a:pt x="104251" y="89171"/>
                    <a:pt x="120642" y="41710"/>
                    <a:pt x="156976" y="10381"/>
                  </a:cubicBezTo>
                  <a:cubicBezTo>
                    <a:pt x="176037" y="-6414"/>
                    <a:pt x="210802" y="-2991"/>
                    <a:pt x="221195" y="21820"/>
                  </a:cubicBezTo>
                  <a:cubicBezTo>
                    <a:pt x="229464" y="41149"/>
                    <a:pt x="225646" y="63464"/>
                    <a:pt x="224842" y="83869"/>
                  </a:cubicBezTo>
                  <a:cubicBezTo>
                    <a:pt x="221054" y="152874"/>
                    <a:pt x="201681" y="219492"/>
                    <a:pt x="180090" y="284754"/>
                  </a:cubicBezTo>
                  <a:cubicBezTo>
                    <a:pt x="169728" y="316590"/>
                    <a:pt x="159037" y="348269"/>
                    <a:pt x="147059" y="379489"/>
                  </a:cubicBezTo>
                  <a:cubicBezTo>
                    <a:pt x="138532" y="394342"/>
                    <a:pt x="137712" y="418701"/>
                    <a:pt x="119213" y="424455"/>
                  </a:cubicBezTo>
                  <a:cubicBezTo>
                    <a:pt x="117198" y="439644"/>
                    <a:pt x="105134" y="453437"/>
                    <a:pt x="88727" y="4500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16"/>
            <p:cNvSpPr/>
            <p:nvPr/>
          </p:nvSpPr>
          <p:spPr>
            <a:xfrm>
              <a:off x="13877655" y="2177155"/>
              <a:ext cx="240009" cy="446556"/>
            </a:xfrm>
            <a:custGeom>
              <a:rect b="b" l="l" r="r" t="t"/>
              <a:pathLst>
                <a:path extrusionOk="0" h="446556" w="240009">
                  <a:moveTo>
                    <a:pt x="86274" y="445819"/>
                  </a:moveTo>
                  <a:cubicBezTo>
                    <a:pt x="66361" y="441398"/>
                    <a:pt x="65026" y="419254"/>
                    <a:pt x="71203" y="403317"/>
                  </a:cubicBezTo>
                  <a:cubicBezTo>
                    <a:pt x="65549" y="405867"/>
                    <a:pt x="59083" y="406280"/>
                    <a:pt x="52821" y="403855"/>
                  </a:cubicBezTo>
                  <a:cubicBezTo>
                    <a:pt x="49471" y="402561"/>
                    <a:pt x="46636" y="400651"/>
                    <a:pt x="44356" y="398304"/>
                  </a:cubicBezTo>
                  <a:cubicBezTo>
                    <a:pt x="33338" y="414498"/>
                    <a:pt x="6124" y="409851"/>
                    <a:pt x="1119" y="390904"/>
                  </a:cubicBezTo>
                  <a:cubicBezTo>
                    <a:pt x="-1989" y="381360"/>
                    <a:pt x="2064" y="372066"/>
                    <a:pt x="4930" y="362998"/>
                  </a:cubicBezTo>
                  <a:cubicBezTo>
                    <a:pt x="35517" y="284793"/>
                    <a:pt x="64393" y="205731"/>
                    <a:pt x="96542" y="128118"/>
                  </a:cubicBezTo>
                  <a:cubicBezTo>
                    <a:pt x="116337" y="85865"/>
                    <a:pt x="134633" y="39098"/>
                    <a:pt x="172201" y="9259"/>
                  </a:cubicBezTo>
                  <a:cubicBezTo>
                    <a:pt x="191926" y="-6757"/>
                    <a:pt x="226527" y="-1938"/>
                    <a:pt x="235905" y="23270"/>
                  </a:cubicBezTo>
                  <a:cubicBezTo>
                    <a:pt x="243386" y="42919"/>
                    <a:pt x="238669" y="65063"/>
                    <a:pt x="237045" y="85413"/>
                  </a:cubicBezTo>
                  <a:cubicBezTo>
                    <a:pt x="230478" y="154207"/>
                    <a:pt x="208434" y="219991"/>
                    <a:pt x="184227" y="284333"/>
                  </a:cubicBezTo>
                  <a:cubicBezTo>
                    <a:pt x="172591" y="315724"/>
                    <a:pt x="160628" y="346952"/>
                    <a:pt x="147400" y="377665"/>
                  </a:cubicBezTo>
                  <a:cubicBezTo>
                    <a:pt x="138280" y="392159"/>
                    <a:pt x="136484" y="416463"/>
                    <a:pt x="117758" y="421477"/>
                  </a:cubicBezTo>
                  <a:cubicBezTo>
                    <a:pt x="115143" y="436572"/>
                    <a:pt x="102531" y="449874"/>
                    <a:pt x="86274" y="4458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16"/>
            <p:cNvSpPr/>
            <p:nvPr/>
          </p:nvSpPr>
          <p:spPr>
            <a:xfrm>
              <a:off x="15414503" y="1753261"/>
              <a:ext cx="154583" cy="373719"/>
            </a:xfrm>
            <a:custGeom>
              <a:rect b="b" l="l" r="r" t="t"/>
              <a:pathLst>
                <a:path extrusionOk="0" h="373719" w="154583">
                  <a:moveTo>
                    <a:pt x="55515" y="1278"/>
                  </a:moveTo>
                  <a:cubicBezTo>
                    <a:pt x="68922" y="-1630"/>
                    <a:pt x="83197" y="265"/>
                    <a:pt x="95441" y="8615"/>
                  </a:cubicBezTo>
                  <a:cubicBezTo>
                    <a:pt x="132431" y="33831"/>
                    <a:pt x="142707" y="95054"/>
                    <a:pt x="148790" y="136254"/>
                  </a:cubicBezTo>
                  <a:cubicBezTo>
                    <a:pt x="156419" y="187910"/>
                    <a:pt x="155217" y="240447"/>
                    <a:pt x="152500" y="292430"/>
                  </a:cubicBezTo>
                  <a:cubicBezTo>
                    <a:pt x="151297" y="315401"/>
                    <a:pt x="149056" y="340320"/>
                    <a:pt x="133485" y="357279"/>
                  </a:cubicBezTo>
                  <a:cubicBezTo>
                    <a:pt x="121983" y="369809"/>
                    <a:pt x="103898" y="375937"/>
                    <a:pt x="87133" y="372990"/>
                  </a:cubicBezTo>
                  <a:cubicBezTo>
                    <a:pt x="54898" y="367322"/>
                    <a:pt x="40186" y="331860"/>
                    <a:pt x="31230" y="304360"/>
                  </a:cubicBezTo>
                  <a:cubicBezTo>
                    <a:pt x="11302" y="243176"/>
                    <a:pt x="2009" y="178912"/>
                    <a:pt x="166" y="114703"/>
                  </a:cubicBezTo>
                  <a:cubicBezTo>
                    <a:pt x="-654" y="86345"/>
                    <a:pt x="1080" y="53784"/>
                    <a:pt x="16377" y="28950"/>
                  </a:cubicBezTo>
                  <a:cubicBezTo>
                    <a:pt x="25069" y="14837"/>
                    <a:pt x="39694" y="4709"/>
                    <a:pt x="55515" y="12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16"/>
            <p:cNvSpPr/>
            <p:nvPr/>
          </p:nvSpPr>
          <p:spPr>
            <a:xfrm>
              <a:off x="14846380" y="1764411"/>
              <a:ext cx="150577" cy="374636"/>
            </a:xfrm>
            <a:custGeom>
              <a:rect b="b" l="l" r="r" t="t"/>
              <a:pathLst>
                <a:path extrusionOk="0" h="374636" w="150577">
                  <a:moveTo>
                    <a:pt x="90636" y="849"/>
                  </a:moveTo>
                  <a:cubicBezTo>
                    <a:pt x="77119" y="-1521"/>
                    <a:pt x="62938" y="951"/>
                    <a:pt x="51038" y="9785"/>
                  </a:cubicBezTo>
                  <a:cubicBezTo>
                    <a:pt x="15102" y="36466"/>
                    <a:pt x="7301" y="98056"/>
                    <a:pt x="2881" y="139466"/>
                  </a:cubicBezTo>
                  <a:cubicBezTo>
                    <a:pt x="-2655" y="191387"/>
                    <a:pt x="664" y="243831"/>
                    <a:pt x="5481" y="295666"/>
                  </a:cubicBezTo>
                  <a:cubicBezTo>
                    <a:pt x="7613" y="318574"/>
                    <a:pt x="10854" y="343376"/>
                    <a:pt x="27096" y="359696"/>
                  </a:cubicBezTo>
                  <a:cubicBezTo>
                    <a:pt x="39090" y="371750"/>
                    <a:pt x="57410" y="377146"/>
                    <a:pt x="74042" y="373528"/>
                  </a:cubicBezTo>
                  <a:cubicBezTo>
                    <a:pt x="106019" y="366565"/>
                    <a:pt x="119294" y="330542"/>
                    <a:pt x="127134" y="302707"/>
                  </a:cubicBezTo>
                  <a:cubicBezTo>
                    <a:pt x="144571" y="240766"/>
                    <a:pt x="151271" y="176183"/>
                    <a:pt x="150521" y="111950"/>
                  </a:cubicBezTo>
                  <a:cubicBezTo>
                    <a:pt x="150193" y="83584"/>
                    <a:pt x="147148" y="51117"/>
                    <a:pt x="130867" y="26923"/>
                  </a:cubicBezTo>
                  <a:cubicBezTo>
                    <a:pt x="121605" y="13176"/>
                    <a:pt x="106581" y="3648"/>
                    <a:pt x="90636" y="8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16"/>
            <p:cNvSpPr/>
            <p:nvPr/>
          </p:nvSpPr>
          <p:spPr>
            <a:xfrm>
              <a:off x="16509663" y="1410937"/>
              <a:ext cx="499410" cy="889348"/>
            </a:xfrm>
            <a:custGeom>
              <a:rect b="b" l="l" r="r" t="t"/>
              <a:pathLst>
                <a:path extrusionOk="0" h="889348" w="499410">
                  <a:moveTo>
                    <a:pt x="498476" y="84801"/>
                  </a:moveTo>
                  <a:cubicBezTo>
                    <a:pt x="487450" y="169618"/>
                    <a:pt x="353241" y="193095"/>
                    <a:pt x="277192" y="312438"/>
                  </a:cubicBezTo>
                  <a:cubicBezTo>
                    <a:pt x="191897" y="446298"/>
                    <a:pt x="223983" y="616346"/>
                    <a:pt x="195973" y="771243"/>
                  </a:cubicBezTo>
                  <a:cubicBezTo>
                    <a:pt x="168697" y="922063"/>
                    <a:pt x="35667" y="906118"/>
                    <a:pt x="7040" y="846236"/>
                  </a:cubicBezTo>
                  <a:cubicBezTo>
                    <a:pt x="-9311" y="812030"/>
                    <a:pt x="-1573" y="822205"/>
                    <a:pt x="77819" y="428778"/>
                  </a:cubicBezTo>
                  <a:cubicBezTo>
                    <a:pt x="88330" y="376686"/>
                    <a:pt x="73649" y="314753"/>
                    <a:pt x="151143" y="218264"/>
                  </a:cubicBezTo>
                  <a:cubicBezTo>
                    <a:pt x="210021" y="144956"/>
                    <a:pt x="295308" y="90087"/>
                    <a:pt x="394690" y="19601"/>
                  </a:cubicBezTo>
                  <a:cubicBezTo>
                    <a:pt x="466093" y="-31041"/>
                    <a:pt x="506152" y="25714"/>
                    <a:pt x="498476" y="848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16"/>
            <p:cNvSpPr/>
            <p:nvPr/>
          </p:nvSpPr>
          <p:spPr>
            <a:xfrm>
              <a:off x="13388102" y="1481642"/>
              <a:ext cx="529378" cy="874216"/>
            </a:xfrm>
            <a:custGeom>
              <a:rect b="b" l="l" r="r" t="t"/>
              <a:pathLst>
                <a:path extrusionOk="0" h="874216" w="529378">
                  <a:moveTo>
                    <a:pt x="1602" y="86897"/>
                  </a:moveTo>
                  <a:cubicBezTo>
                    <a:pt x="16040" y="171199"/>
                    <a:pt x="151092" y="189265"/>
                    <a:pt x="231890" y="305450"/>
                  </a:cubicBezTo>
                  <a:cubicBezTo>
                    <a:pt x="322518" y="435771"/>
                    <a:pt x="297311" y="606972"/>
                    <a:pt x="331553" y="760614"/>
                  </a:cubicBezTo>
                  <a:cubicBezTo>
                    <a:pt x="364896" y="910218"/>
                    <a:pt x="497176" y="888932"/>
                    <a:pt x="523359" y="827943"/>
                  </a:cubicBezTo>
                  <a:cubicBezTo>
                    <a:pt x="538321" y="793105"/>
                    <a:pt x="530996" y="803584"/>
                    <a:pt x="435792" y="413674"/>
                  </a:cubicBezTo>
                  <a:cubicBezTo>
                    <a:pt x="423188" y="362042"/>
                    <a:pt x="435362" y="299579"/>
                    <a:pt x="354034" y="206279"/>
                  </a:cubicBezTo>
                  <a:cubicBezTo>
                    <a:pt x="292244" y="135395"/>
                    <a:pt x="204817" y="84012"/>
                    <a:pt x="102663" y="17573"/>
                  </a:cubicBezTo>
                  <a:cubicBezTo>
                    <a:pt x="29284" y="-30146"/>
                    <a:pt x="-8456" y="28177"/>
                    <a:pt x="1602" y="868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16"/>
            <p:cNvSpPr/>
            <p:nvPr/>
          </p:nvSpPr>
          <p:spPr>
            <a:xfrm>
              <a:off x="14976613" y="1535766"/>
              <a:ext cx="448770" cy="171714"/>
            </a:xfrm>
            <a:custGeom>
              <a:rect b="b" l="l" r="r" t="t"/>
              <a:pathLst>
                <a:path extrusionOk="0" h="171714" w="448770">
                  <a:moveTo>
                    <a:pt x="187974" y="2629"/>
                  </a:moveTo>
                  <a:cubicBezTo>
                    <a:pt x="210557" y="-334"/>
                    <a:pt x="233445" y="-794"/>
                    <a:pt x="256137" y="1257"/>
                  </a:cubicBezTo>
                  <a:cubicBezTo>
                    <a:pt x="256254" y="1265"/>
                    <a:pt x="256363" y="1280"/>
                    <a:pt x="256481" y="1288"/>
                  </a:cubicBezTo>
                  <a:cubicBezTo>
                    <a:pt x="302693" y="5537"/>
                    <a:pt x="348842" y="15736"/>
                    <a:pt x="390096" y="37560"/>
                  </a:cubicBezTo>
                  <a:cubicBezTo>
                    <a:pt x="406994" y="48203"/>
                    <a:pt x="453527" y="60858"/>
                    <a:pt x="433427" y="87345"/>
                  </a:cubicBezTo>
                  <a:cubicBezTo>
                    <a:pt x="433716" y="88748"/>
                    <a:pt x="433872" y="90159"/>
                    <a:pt x="433903" y="91594"/>
                  </a:cubicBezTo>
                  <a:cubicBezTo>
                    <a:pt x="434067" y="91656"/>
                    <a:pt x="434192" y="91750"/>
                    <a:pt x="434317" y="91820"/>
                  </a:cubicBezTo>
                  <a:cubicBezTo>
                    <a:pt x="434731" y="91976"/>
                    <a:pt x="435153" y="92140"/>
                    <a:pt x="435535" y="92335"/>
                  </a:cubicBezTo>
                  <a:cubicBezTo>
                    <a:pt x="435535" y="92366"/>
                    <a:pt x="435504" y="92397"/>
                    <a:pt x="435473" y="92428"/>
                  </a:cubicBezTo>
                  <a:cubicBezTo>
                    <a:pt x="445554" y="97512"/>
                    <a:pt x="451317" y="108756"/>
                    <a:pt x="447670" y="120132"/>
                  </a:cubicBezTo>
                  <a:cubicBezTo>
                    <a:pt x="446296" y="124443"/>
                    <a:pt x="443766" y="128022"/>
                    <a:pt x="440502" y="130712"/>
                  </a:cubicBezTo>
                  <a:cubicBezTo>
                    <a:pt x="453753" y="146883"/>
                    <a:pt x="435481" y="170688"/>
                    <a:pt x="416310" y="161714"/>
                  </a:cubicBezTo>
                  <a:cubicBezTo>
                    <a:pt x="382194" y="145480"/>
                    <a:pt x="346156" y="133784"/>
                    <a:pt x="309541" y="124740"/>
                  </a:cubicBezTo>
                  <a:cubicBezTo>
                    <a:pt x="309260" y="124669"/>
                    <a:pt x="308979" y="124607"/>
                    <a:pt x="308698" y="124537"/>
                  </a:cubicBezTo>
                  <a:cubicBezTo>
                    <a:pt x="253349" y="111235"/>
                    <a:pt x="195198" y="112405"/>
                    <a:pt x="140435" y="127921"/>
                  </a:cubicBezTo>
                  <a:cubicBezTo>
                    <a:pt x="140154" y="127999"/>
                    <a:pt x="139880" y="128077"/>
                    <a:pt x="139599" y="128155"/>
                  </a:cubicBezTo>
                  <a:cubicBezTo>
                    <a:pt x="103382" y="138665"/>
                    <a:pt x="67845" y="151803"/>
                    <a:pt x="34415" y="169394"/>
                  </a:cubicBezTo>
                  <a:cubicBezTo>
                    <a:pt x="15620" y="179140"/>
                    <a:pt x="-3598" y="156084"/>
                    <a:pt x="8990" y="139398"/>
                  </a:cubicBezTo>
                  <a:cubicBezTo>
                    <a:pt x="5617" y="136849"/>
                    <a:pt x="2946" y="133371"/>
                    <a:pt x="1400" y="129114"/>
                  </a:cubicBezTo>
                  <a:cubicBezTo>
                    <a:pt x="-2708" y="117894"/>
                    <a:pt x="2595" y="106424"/>
                    <a:pt x="12465" y="100943"/>
                  </a:cubicBezTo>
                  <a:cubicBezTo>
                    <a:pt x="12434" y="100912"/>
                    <a:pt x="12395" y="100880"/>
                    <a:pt x="12395" y="100849"/>
                  </a:cubicBezTo>
                  <a:cubicBezTo>
                    <a:pt x="12769" y="100639"/>
                    <a:pt x="13183" y="100467"/>
                    <a:pt x="13589" y="100288"/>
                  </a:cubicBezTo>
                  <a:cubicBezTo>
                    <a:pt x="13714" y="100218"/>
                    <a:pt x="13839" y="100116"/>
                    <a:pt x="13995" y="100046"/>
                  </a:cubicBezTo>
                  <a:cubicBezTo>
                    <a:pt x="13972" y="98611"/>
                    <a:pt x="14073" y="97200"/>
                    <a:pt x="14300" y="95781"/>
                  </a:cubicBezTo>
                  <a:cubicBezTo>
                    <a:pt x="-6854" y="70121"/>
                    <a:pt x="39132" y="55603"/>
                    <a:pt x="55593" y="44289"/>
                  </a:cubicBezTo>
                  <a:cubicBezTo>
                    <a:pt x="95933" y="20820"/>
                    <a:pt x="141629" y="8781"/>
                    <a:pt x="187639" y="2676"/>
                  </a:cubicBezTo>
                  <a:cubicBezTo>
                    <a:pt x="187748" y="2660"/>
                    <a:pt x="187857" y="2645"/>
                    <a:pt x="187974" y="2629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16"/>
            <p:cNvSpPr/>
            <p:nvPr/>
          </p:nvSpPr>
          <p:spPr>
            <a:xfrm>
              <a:off x="16984123" y="1604517"/>
              <a:ext cx="34256" cy="309889"/>
            </a:xfrm>
            <a:custGeom>
              <a:rect b="b" l="l" r="r" t="t"/>
              <a:pathLst>
                <a:path extrusionOk="0" h="309889" w="34256">
                  <a:moveTo>
                    <a:pt x="4072" y="309778"/>
                  </a:moveTo>
                  <a:cubicBezTo>
                    <a:pt x="-6056" y="306129"/>
                    <a:pt x="5852" y="285334"/>
                    <a:pt x="6227" y="277217"/>
                  </a:cubicBezTo>
                  <a:cubicBezTo>
                    <a:pt x="8953" y="265233"/>
                    <a:pt x="10702" y="253077"/>
                    <a:pt x="12435" y="240914"/>
                  </a:cubicBezTo>
                  <a:cubicBezTo>
                    <a:pt x="21150" y="163473"/>
                    <a:pt x="24281" y="84075"/>
                    <a:pt x="12911" y="6805"/>
                  </a:cubicBezTo>
                  <a:cubicBezTo>
                    <a:pt x="11311" y="-329"/>
                    <a:pt x="22454" y="-2933"/>
                    <a:pt x="24016" y="4310"/>
                  </a:cubicBezTo>
                  <a:cubicBezTo>
                    <a:pt x="38774" y="80324"/>
                    <a:pt x="35393" y="159083"/>
                    <a:pt x="27537" y="235768"/>
                  </a:cubicBezTo>
                  <a:cubicBezTo>
                    <a:pt x="25616" y="248344"/>
                    <a:pt x="19627" y="312928"/>
                    <a:pt x="4072" y="309778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16"/>
            <p:cNvSpPr/>
            <p:nvPr/>
          </p:nvSpPr>
          <p:spPr>
            <a:xfrm>
              <a:off x="13388080" y="1677016"/>
              <a:ext cx="42236" cy="309101"/>
            </a:xfrm>
            <a:custGeom>
              <a:rect b="b" l="l" r="r" t="t"/>
              <a:pathLst>
                <a:path extrusionOk="0" h="309101" w="42236">
                  <a:moveTo>
                    <a:pt x="38435" y="308942"/>
                  </a:moveTo>
                  <a:cubicBezTo>
                    <a:pt x="48415" y="304887"/>
                    <a:pt x="35671" y="284591"/>
                    <a:pt x="34968" y="276498"/>
                  </a:cubicBezTo>
                  <a:cubicBezTo>
                    <a:pt x="31767" y="264631"/>
                    <a:pt x="29525" y="252553"/>
                    <a:pt x="27300" y="240467"/>
                  </a:cubicBezTo>
                  <a:cubicBezTo>
                    <a:pt x="15462" y="163440"/>
                    <a:pt x="9137" y="84237"/>
                    <a:pt x="17375" y="6570"/>
                  </a:cubicBezTo>
                  <a:cubicBezTo>
                    <a:pt x="18687" y="-619"/>
                    <a:pt x="7450" y="-2779"/>
                    <a:pt x="6177" y="4527"/>
                  </a:cubicBezTo>
                  <a:cubicBezTo>
                    <a:pt x="-5505" y="81071"/>
                    <a:pt x="1055" y="159635"/>
                    <a:pt x="12003" y="235937"/>
                  </a:cubicBezTo>
                  <a:cubicBezTo>
                    <a:pt x="14431" y="248421"/>
                    <a:pt x="23021" y="312716"/>
                    <a:pt x="38435" y="308942"/>
                  </a:cubicBezTo>
                  <a:close/>
                </a:path>
              </a:pathLst>
            </a:custGeom>
            <a:solidFill>
              <a:srgbClr val="31224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16"/>
            <p:cNvSpPr/>
            <p:nvPr/>
          </p:nvSpPr>
          <p:spPr>
            <a:xfrm>
              <a:off x="15351989" y="1207461"/>
              <a:ext cx="1798831" cy="1388951"/>
            </a:xfrm>
            <a:custGeom>
              <a:rect b="b" l="l" r="r" t="t"/>
              <a:pathLst>
                <a:path extrusionOk="0" h="1388951" w="1798831">
                  <a:moveTo>
                    <a:pt x="1782043" y="199834"/>
                  </a:moveTo>
                  <a:cubicBezTo>
                    <a:pt x="1720081" y="64694"/>
                    <a:pt x="1516756" y="49326"/>
                    <a:pt x="1390715" y="31572"/>
                  </a:cubicBezTo>
                  <a:cubicBezTo>
                    <a:pt x="528965" y="-89798"/>
                    <a:pt x="-130812" y="151694"/>
                    <a:pt x="22122" y="534470"/>
                  </a:cubicBezTo>
                  <a:cubicBezTo>
                    <a:pt x="91846" y="1075130"/>
                    <a:pt x="176767" y="1329238"/>
                    <a:pt x="611417" y="1376192"/>
                  </a:cubicBezTo>
                  <a:cubicBezTo>
                    <a:pt x="1335624" y="1454421"/>
                    <a:pt x="1712209" y="1176352"/>
                    <a:pt x="1683395" y="447376"/>
                  </a:cubicBezTo>
                  <a:cubicBezTo>
                    <a:pt x="1749270" y="424391"/>
                    <a:pt x="1835712" y="316884"/>
                    <a:pt x="1782043" y="199834"/>
                  </a:cubicBezTo>
                  <a:close/>
                  <a:moveTo>
                    <a:pt x="1607580" y="731113"/>
                  </a:moveTo>
                  <a:cubicBezTo>
                    <a:pt x="1528696" y="1237708"/>
                    <a:pt x="1208373" y="1358750"/>
                    <a:pt x="696954" y="1327920"/>
                  </a:cubicBezTo>
                  <a:cubicBezTo>
                    <a:pt x="518556" y="1317168"/>
                    <a:pt x="342820" y="1283243"/>
                    <a:pt x="234723" y="1126575"/>
                  </a:cubicBezTo>
                  <a:cubicBezTo>
                    <a:pt x="145914" y="997868"/>
                    <a:pt x="109689" y="823618"/>
                    <a:pt x="99179" y="670265"/>
                  </a:cubicBezTo>
                  <a:cubicBezTo>
                    <a:pt x="86825" y="490081"/>
                    <a:pt x="126837" y="336689"/>
                    <a:pt x="294218" y="242414"/>
                  </a:cubicBezTo>
                  <a:cubicBezTo>
                    <a:pt x="367620" y="201073"/>
                    <a:pt x="449706" y="177588"/>
                    <a:pt x="532010" y="159460"/>
                  </a:cubicBezTo>
                  <a:cubicBezTo>
                    <a:pt x="726206" y="116693"/>
                    <a:pt x="926563" y="102042"/>
                    <a:pt x="1124937" y="115742"/>
                  </a:cubicBezTo>
                  <a:cubicBezTo>
                    <a:pt x="1267157" y="125558"/>
                    <a:pt x="1496352" y="132108"/>
                    <a:pt x="1572394" y="278842"/>
                  </a:cubicBezTo>
                  <a:cubicBezTo>
                    <a:pt x="1644437" y="417872"/>
                    <a:pt x="1630936" y="581113"/>
                    <a:pt x="1607580" y="7311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16"/>
            <p:cNvSpPr/>
            <p:nvPr/>
          </p:nvSpPr>
          <p:spPr>
            <a:xfrm>
              <a:off x="13246445" y="1250169"/>
              <a:ext cx="1803847" cy="1386430"/>
            </a:xfrm>
            <a:custGeom>
              <a:rect b="b" l="l" r="r" t="t"/>
              <a:pathLst>
                <a:path extrusionOk="0" h="1386430" w="1803847">
                  <a:moveTo>
                    <a:pt x="13899" y="235066"/>
                  </a:moveTo>
                  <a:cubicBezTo>
                    <a:pt x="70356" y="97540"/>
                    <a:pt x="272900" y="74009"/>
                    <a:pt x="398121" y="51202"/>
                  </a:cubicBezTo>
                  <a:cubicBezTo>
                    <a:pt x="1254280" y="-104732"/>
                    <a:pt x="1923264" y="110016"/>
                    <a:pt x="1785892" y="498639"/>
                  </a:cubicBezTo>
                  <a:cubicBezTo>
                    <a:pt x="1738033" y="1041670"/>
                    <a:pt x="1663443" y="1298982"/>
                    <a:pt x="1231034" y="1363379"/>
                  </a:cubicBezTo>
                  <a:cubicBezTo>
                    <a:pt x="510567" y="1470682"/>
                    <a:pt x="123073" y="1207982"/>
                    <a:pt x="122456" y="478437"/>
                  </a:cubicBezTo>
                  <a:cubicBezTo>
                    <a:pt x="55707" y="458126"/>
                    <a:pt x="-35007" y="354182"/>
                    <a:pt x="13899" y="235066"/>
                  </a:cubicBezTo>
                  <a:close/>
                  <a:moveTo>
                    <a:pt x="209657" y="758899"/>
                  </a:moveTo>
                  <a:cubicBezTo>
                    <a:pt x="308922" y="1261907"/>
                    <a:pt x="633859" y="1369967"/>
                    <a:pt x="1143622" y="1318592"/>
                  </a:cubicBezTo>
                  <a:cubicBezTo>
                    <a:pt x="1321443" y="1300674"/>
                    <a:pt x="1495665" y="1259708"/>
                    <a:pt x="1597358" y="1098822"/>
                  </a:cubicBezTo>
                  <a:cubicBezTo>
                    <a:pt x="1680904" y="966646"/>
                    <a:pt x="1710062" y="791086"/>
                    <a:pt x="1714388" y="637428"/>
                  </a:cubicBezTo>
                  <a:cubicBezTo>
                    <a:pt x="1719463" y="456894"/>
                    <a:pt x="1673290" y="305232"/>
                    <a:pt x="1502247" y="217772"/>
                  </a:cubicBezTo>
                  <a:cubicBezTo>
                    <a:pt x="1427236" y="179418"/>
                    <a:pt x="1344268" y="159254"/>
                    <a:pt x="1261308" y="144456"/>
                  </a:cubicBezTo>
                  <a:cubicBezTo>
                    <a:pt x="1065543" y="109532"/>
                    <a:pt x="864764" y="102959"/>
                    <a:pt x="667093" y="124620"/>
                  </a:cubicBezTo>
                  <a:cubicBezTo>
                    <a:pt x="525388" y="140152"/>
                    <a:pt x="296646" y="155909"/>
                    <a:pt x="226578" y="305583"/>
                  </a:cubicBezTo>
                  <a:cubicBezTo>
                    <a:pt x="160188" y="447397"/>
                    <a:pt x="180265" y="609959"/>
                    <a:pt x="209657" y="758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8" name="Google Shape;1748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752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3" name="Google Shape;1753;p17"/>
          <p:cNvGrpSpPr/>
          <p:nvPr/>
        </p:nvGrpSpPr>
        <p:grpSpPr>
          <a:xfrm>
            <a:off x="655694" y="430015"/>
            <a:ext cx="4203060" cy="5652014"/>
            <a:chOff x="1311389" y="860031"/>
            <a:chExt cx="8406119" cy="11304028"/>
          </a:xfrm>
        </p:grpSpPr>
        <p:sp>
          <p:nvSpPr>
            <p:cNvPr id="1754" name="Google Shape;1754;p17"/>
            <p:cNvSpPr/>
            <p:nvPr/>
          </p:nvSpPr>
          <p:spPr>
            <a:xfrm>
              <a:off x="1320376" y="860031"/>
              <a:ext cx="8397132" cy="11304028"/>
            </a:xfrm>
            <a:custGeom>
              <a:rect b="b" l="l" r="r" t="t"/>
              <a:pathLst>
                <a:path extrusionOk="0" h="11304028" w="8397132">
                  <a:moveTo>
                    <a:pt x="8350042" y="10894789"/>
                  </a:moveTo>
                  <a:cubicBezTo>
                    <a:pt x="8333930" y="10620758"/>
                    <a:pt x="8377406" y="10298616"/>
                    <a:pt x="8359487" y="9964809"/>
                  </a:cubicBezTo>
                  <a:cubicBezTo>
                    <a:pt x="8315491" y="9191818"/>
                    <a:pt x="8340596" y="9753378"/>
                    <a:pt x="8340596" y="8991488"/>
                  </a:cubicBezTo>
                  <a:cubicBezTo>
                    <a:pt x="8342291" y="8133243"/>
                    <a:pt x="8227295" y="7589768"/>
                    <a:pt x="8268082" y="6202540"/>
                  </a:cubicBezTo>
                  <a:cubicBezTo>
                    <a:pt x="8283313" y="5877459"/>
                    <a:pt x="8289323" y="6049258"/>
                    <a:pt x="8245350" y="5274029"/>
                  </a:cubicBezTo>
                  <a:cubicBezTo>
                    <a:pt x="8169108" y="4175618"/>
                    <a:pt x="8161719" y="14137"/>
                    <a:pt x="8080143" y="12124"/>
                  </a:cubicBezTo>
                  <a:cubicBezTo>
                    <a:pt x="7390145" y="-6866"/>
                    <a:pt x="6595884" y="26729"/>
                    <a:pt x="6600177" y="26729"/>
                  </a:cubicBezTo>
                  <a:cubicBezTo>
                    <a:pt x="5821825" y="26729"/>
                    <a:pt x="6542984" y="-49709"/>
                    <a:pt x="5593934" y="55939"/>
                  </a:cubicBezTo>
                  <a:cubicBezTo>
                    <a:pt x="5172116" y="102670"/>
                    <a:pt x="4131978" y="44748"/>
                    <a:pt x="4083055" y="41809"/>
                  </a:cubicBezTo>
                  <a:cubicBezTo>
                    <a:pt x="4044007" y="44725"/>
                    <a:pt x="3167358" y="113386"/>
                    <a:pt x="3076382" y="105586"/>
                  </a:cubicBezTo>
                  <a:cubicBezTo>
                    <a:pt x="2179034" y="29080"/>
                    <a:pt x="453800" y="146913"/>
                    <a:pt x="560955" y="138729"/>
                  </a:cubicBezTo>
                  <a:cubicBezTo>
                    <a:pt x="533070" y="138729"/>
                    <a:pt x="77357" y="129957"/>
                    <a:pt x="81651" y="130455"/>
                  </a:cubicBezTo>
                  <a:cubicBezTo>
                    <a:pt x="78758" y="130455"/>
                    <a:pt x="76499" y="1482821"/>
                    <a:pt x="76499" y="2476828"/>
                  </a:cubicBezTo>
                  <a:cubicBezTo>
                    <a:pt x="76408" y="2478501"/>
                    <a:pt x="23147" y="3284772"/>
                    <a:pt x="18560" y="3648783"/>
                  </a:cubicBezTo>
                  <a:cubicBezTo>
                    <a:pt x="18560" y="3694564"/>
                    <a:pt x="75211" y="4231483"/>
                    <a:pt x="67912" y="4302698"/>
                  </a:cubicBezTo>
                  <a:cubicBezTo>
                    <a:pt x="-27719" y="5251217"/>
                    <a:pt x="120133" y="6186760"/>
                    <a:pt x="32299" y="8078102"/>
                  </a:cubicBezTo>
                  <a:cubicBezTo>
                    <a:pt x="-2433" y="8755415"/>
                    <a:pt x="44230" y="8654629"/>
                    <a:pt x="32728" y="9006613"/>
                  </a:cubicBezTo>
                  <a:cubicBezTo>
                    <a:pt x="-25097" y="10604525"/>
                    <a:pt x="6990" y="9777027"/>
                    <a:pt x="28435" y="10808133"/>
                  </a:cubicBezTo>
                  <a:cubicBezTo>
                    <a:pt x="37835" y="11247678"/>
                    <a:pt x="19893" y="11266782"/>
                    <a:pt x="48162" y="11267279"/>
                  </a:cubicBezTo>
                  <a:cubicBezTo>
                    <a:pt x="1858925" y="11294929"/>
                    <a:pt x="3412738" y="11311930"/>
                    <a:pt x="5766823" y="11270196"/>
                  </a:cubicBezTo>
                  <a:cubicBezTo>
                    <a:pt x="6700982" y="11252177"/>
                    <a:pt x="6714292" y="11311094"/>
                    <a:pt x="6814261" y="11303317"/>
                  </a:cubicBezTo>
                  <a:cubicBezTo>
                    <a:pt x="8715637" y="11158195"/>
                    <a:pt x="8393382" y="11538960"/>
                    <a:pt x="8350042" y="10894789"/>
                  </a:cubicBezTo>
                  <a:close/>
                  <a:moveTo>
                    <a:pt x="454975" y="1272703"/>
                  </a:moveTo>
                  <a:cubicBezTo>
                    <a:pt x="375592" y="1240577"/>
                    <a:pt x="333539" y="1133460"/>
                    <a:pt x="367864" y="1046283"/>
                  </a:cubicBezTo>
                  <a:cubicBezTo>
                    <a:pt x="425373" y="898743"/>
                    <a:pt x="623187" y="914343"/>
                    <a:pt x="674663" y="1056999"/>
                  </a:cubicBezTo>
                  <a:cubicBezTo>
                    <a:pt x="725303" y="1178744"/>
                    <a:pt x="601291" y="1332591"/>
                    <a:pt x="454975" y="1272703"/>
                  </a:cubicBezTo>
                  <a:close/>
                  <a:moveTo>
                    <a:pt x="439948" y="2197823"/>
                  </a:moveTo>
                  <a:cubicBezTo>
                    <a:pt x="376451" y="2163730"/>
                    <a:pt x="343391" y="2079018"/>
                    <a:pt x="361853" y="2002580"/>
                  </a:cubicBezTo>
                  <a:cubicBezTo>
                    <a:pt x="402618" y="1835575"/>
                    <a:pt x="620611" y="1835077"/>
                    <a:pt x="676380" y="1989919"/>
                  </a:cubicBezTo>
                  <a:cubicBezTo>
                    <a:pt x="730455" y="2119418"/>
                    <a:pt x="588004" y="2277674"/>
                    <a:pt x="439948" y="2197823"/>
                  </a:cubicBezTo>
                  <a:close/>
                  <a:moveTo>
                    <a:pt x="458410" y="3138995"/>
                  </a:moveTo>
                  <a:cubicBezTo>
                    <a:pt x="379027" y="3106869"/>
                    <a:pt x="336974" y="3000724"/>
                    <a:pt x="370869" y="2913073"/>
                  </a:cubicBezTo>
                  <a:cubicBezTo>
                    <a:pt x="427949" y="2764561"/>
                    <a:pt x="627051" y="2780635"/>
                    <a:pt x="678098" y="2923292"/>
                  </a:cubicBezTo>
                  <a:cubicBezTo>
                    <a:pt x="729167" y="3045511"/>
                    <a:pt x="604296" y="3198386"/>
                    <a:pt x="458410" y="3138995"/>
                  </a:cubicBezTo>
                  <a:close/>
                  <a:moveTo>
                    <a:pt x="460557" y="4072367"/>
                  </a:moveTo>
                  <a:cubicBezTo>
                    <a:pt x="381174" y="4040241"/>
                    <a:pt x="339121" y="3934096"/>
                    <a:pt x="373016" y="3846943"/>
                  </a:cubicBezTo>
                  <a:cubicBezTo>
                    <a:pt x="430096" y="3697955"/>
                    <a:pt x="629198" y="3714030"/>
                    <a:pt x="680245" y="3856687"/>
                  </a:cubicBezTo>
                  <a:cubicBezTo>
                    <a:pt x="731743" y="3979855"/>
                    <a:pt x="605155" y="4131284"/>
                    <a:pt x="460557" y="4072367"/>
                  </a:cubicBezTo>
                  <a:close/>
                  <a:moveTo>
                    <a:pt x="367435" y="4802719"/>
                  </a:moveTo>
                  <a:cubicBezTo>
                    <a:pt x="408200" y="4635714"/>
                    <a:pt x="626193" y="4634742"/>
                    <a:pt x="681962" y="4790059"/>
                  </a:cubicBezTo>
                  <a:cubicBezTo>
                    <a:pt x="794382" y="5059320"/>
                    <a:pt x="292774" y="5109962"/>
                    <a:pt x="367435" y="4802719"/>
                  </a:cubicBezTo>
                  <a:close/>
                  <a:moveTo>
                    <a:pt x="369581" y="5735617"/>
                  </a:moveTo>
                  <a:cubicBezTo>
                    <a:pt x="410346" y="5569108"/>
                    <a:pt x="627910" y="5567142"/>
                    <a:pt x="684109" y="5722956"/>
                  </a:cubicBezTo>
                  <a:cubicBezTo>
                    <a:pt x="796958" y="5993665"/>
                    <a:pt x="295350" y="6042860"/>
                    <a:pt x="369581" y="5735617"/>
                  </a:cubicBezTo>
                  <a:close/>
                  <a:moveTo>
                    <a:pt x="466138" y="6872031"/>
                  </a:moveTo>
                  <a:cubicBezTo>
                    <a:pt x="386755" y="6839906"/>
                    <a:pt x="344702" y="6733761"/>
                    <a:pt x="378598" y="6646607"/>
                  </a:cubicBezTo>
                  <a:cubicBezTo>
                    <a:pt x="435677" y="6497620"/>
                    <a:pt x="634779" y="6513695"/>
                    <a:pt x="685826" y="6656351"/>
                  </a:cubicBezTo>
                  <a:cubicBezTo>
                    <a:pt x="736895" y="6779045"/>
                    <a:pt x="611166" y="6930948"/>
                    <a:pt x="466138" y="6872031"/>
                  </a:cubicBezTo>
                  <a:close/>
                  <a:moveTo>
                    <a:pt x="373016" y="7602384"/>
                  </a:moveTo>
                  <a:cubicBezTo>
                    <a:pt x="413781" y="7434881"/>
                    <a:pt x="631774" y="7434881"/>
                    <a:pt x="687543" y="7589724"/>
                  </a:cubicBezTo>
                  <a:cubicBezTo>
                    <a:pt x="799963" y="7858984"/>
                    <a:pt x="298356" y="7909627"/>
                    <a:pt x="373016" y="7602384"/>
                  </a:cubicBezTo>
                  <a:close/>
                  <a:moveTo>
                    <a:pt x="453258" y="8730524"/>
                  </a:moveTo>
                  <a:cubicBezTo>
                    <a:pt x="389760" y="8696431"/>
                    <a:pt x="356701" y="8611719"/>
                    <a:pt x="375163" y="8535281"/>
                  </a:cubicBezTo>
                  <a:cubicBezTo>
                    <a:pt x="415928" y="8368276"/>
                    <a:pt x="633921" y="8367778"/>
                    <a:pt x="689690" y="8522620"/>
                  </a:cubicBezTo>
                  <a:cubicBezTo>
                    <a:pt x="743765" y="8652142"/>
                    <a:pt x="601720" y="8810375"/>
                    <a:pt x="453258" y="8730524"/>
                  </a:cubicBezTo>
                  <a:close/>
                  <a:moveTo>
                    <a:pt x="471697" y="9671696"/>
                  </a:moveTo>
                  <a:cubicBezTo>
                    <a:pt x="392314" y="9639569"/>
                    <a:pt x="350261" y="9533425"/>
                    <a:pt x="384156" y="9446271"/>
                  </a:cubicBezTo>
                  <a:cubicBezTo>
                    <a:pt x="441236" y="9297284"/>
                    <a:pt x="640338" y="9313359"/>
                    <a:pt x="691385" y="9456015"/>
                  </a:cubicBezTo>
                  <a:cubicBezTo>
                    <a:pt x="742477" y="9578709"/>
                    <a:pt x="616747" y="9730612"/>
                    <a:pt x="471697" y="9671696"/>
                  </a:cubicBezTo>
                  <a:close/>
                  <a:moveTo>
                    <a:pt x="473414" y="10605090"/>
                  </a:moveTo>
                  <a:cubicBezTo>
                    <a:pt x="305632" y="10536927"/>
                    <a:pt x="361853" y="10242345"/>
                    <a:pt x="562672" y="10276438"/>
                  </a:cubicBezTo>
                  <a:cubicBezTo>
                    <a:pt x="805974" y="10318782"/>
                    <a:pt x="703000" y="10698575"/>
                    <a:pt x="473414" y="106050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55" name="Google Shape;1755;p17"/>
            <p:cNvGrpSpPr/>
            <p:nvPr/>
          </p:nvGrpSpPr>
          <p:grpSpPr>
            <a:xfrm>
              <a:off x="1311389" y="1449204"/>
              <a:ext cx="8372592" cy="10305615"/>
              <a:chOff x="1311389" y="1449204"/>
              <a:chExt cx="8372592" cy="10305615"/>
            </a:xfrm>
          </p:grpSpPr>
          <p:sp>
            <p:nvSpPr>
              <p:cNvPr id="1756" name="Google Shape;1756;p17"/>
              <p:cNvSpPr/>
              <p:nvPr/>
            </p:nvSpPr>
            <p:spPr>
              <a:xfrm>
                <a:off x="1387571" y="1449204"/>
                <a:ext cx="8066151" cy="81726"/>
              </a:xfrm>
              <a:custGeom>
                <a:rect b="b" l="l" r="r" t="t"/>
                <a:pathLst>
                  <a:path extrusionOk="0" h="81726" w="8066151">
                    <a:moveTo>
                      <a:pt x="8062278" y="81727"/>
                    </a:moveTo>
                    <a:cubicBezTo>
                      <a:pt x="8060108" y="81750"/>
                      <a:pt x="14297" y="54484"/>
                      <a:pt x="11450" y="54462"/>
                    </a:cubicBezTo>
                    <a:cubicBezTo>
                      <a:pt x="11450" y="-28442"/>
                      <a:pt x="-569134" y="293"/>
                      <a:pt x="6538112" y="30113"/>
                    </a:cubicBezTo>
                    <a:cubicBezTo>
                      <a:pt x="8229495" y="36624"/>
                      <a:pt x="8060289" y="11574"/>
                      <a:pt x="8062278" y="817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7" name="Google Shape;1757;p17"/>
              <p:cNvSpPr/>
              <p:nvPr/>
            </p:nvSpPr>
            <p:spPr>
              <a:xfrm>
                <a:off x="1388104" y="2375002"/>
                <a:ext cx="8089328" cy="85411"/>
              </a:xfrm>
              <a:custGeom>
                <a:rect b="b" l="l" r="r" t="t"/>
                <a:pathLst>
                  <a:path extrusionOk="0" h="85411" w="8089328">
                    <a:moveTo>
                      <a:pt x="8084930" y="85412"/>
                    </a:moveTo>
                    <a:cubicBezTo>
                      <a:pt x="8082354" y="85457"/>
                      <a:pt x="10850" y="58169"/>
                      <a:pt x="9201" y="58147"/>
                    </a:cubicBezTo>
                    <a:cubicBezTo>
                      <a:pt x="11121" y="-28691"/>
                      <a:pt x="-538234" y="-1945"/>
                      <a:pt x="6559453" y="33798"/>
                    </a:cubicBezTo>
                    <a:cubicBezTo>
                      <a:pt x="8249888" y="40286"/>
                      <a:pt x="8084930" y="14400"/>
                      <a:pt x="8084930" y="854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8" name="Google Shape;1758;p17"/>
              <p:cNvSpPr/>
              <p:nvPr/>
            </p:nvSpPr>
            <p:spPr>
              <a:xfrm>
                <a:off x="1390436" y="3304213"/>
                <a:ext cx="8143082" cy="67619"/>
              </a:xfrm>
              <a:custGeom>
                <a:rect b="b" l="l" r="r" t="t"/>
                <a:pathLst>
                  <a:path extrusionOk="0" h="67619" w="8143082">
                    <a:moveTo>
                      <a:pt x="1080925" y="62330"/>
                    </a:moveTo>
                    <a:cubicBezTo>
                      <a:pt x="-150339" y="62330"/>
                      <a:pt x="6461" y="78631"/>
                      <a:pt x="6461" y="0"/>
                    </a:cubicBezTo>
                    <a:cubicBezTo>
                      <a:pt x="9919776" y="56430"/>
                      <a:pt x="11354910" y="78812"/>
                      <a:pt x="1080925" y="623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9" name="Google Shape;1759;p17"/>
              <p:cNvSpPr/>
              <p:nvPr/>
            </p:nvSpPr>
            <p:spPr>
              <a:xfrm>
                <a:off x="1336840" y="4236545"/>
                <a:ext cx="8175321" cy="82858"/>
              </a:xfrm>
              <a:custGeom>
                <a:rect b="b" l="l" r="r" t="t"/>
                <a:pathLst>
                  <a:path extrusionOk="0" h="82858" w="8175321">
                    <a:moveTo>
                      <a:pt x="8170948" y="82859"/>
                    </a:moveTo>
                    <a:cubicBezTo>
                      <a:pt x="8169185" y="82882"/>
                      <a:pt x="11000" y="55119"/>
                      <a:pt x="8537" y="55096"/>
                    </a:cubicBezTo>
                    <a:cubicBezTo>
                      <a:pt x="12536" y="-29119"/>
                      <a:pt x="-542784" y="566"/>
                      <a:pt x="6654917" y="30748"/>
                    </a:cubicBezTo>
                    <a:cubicBezTo>
                      <a:pt x="8334911" y="37236"/>
                      <a:pt x="8170948" y="12164"/>
                      <a:pt x="8170948" y="828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0" name="Google Shape;1760;p17"/>
              <p:cNvSpPr/>
              <p:nvPr/>
            </p:nvSpPr>
            <p:spPr>
              <a:xfrm>
                <a:off x="1374472" y="5166158"/>
                <a:ext cx="8158643" cy="82254"/>
              </a:xfrm>
              <a:custGeom>
                <a:rect b="b" l="l" r="r" t="t"/>
                <a:pathLst>
                  <a:path extrusionOk="0" h="82254" w="8158643">
                    <a:moveTo>
                      <a:pt x="8154760" y="82255"/>
                    </a:moveTo>
                    <a:cubicBezTo>
                      <a:pt x="8152771" y="82278"/>
                      <a:pt x="8460" y="54515"/>
                      <a:pt x="6088" y="54492"/>
                    </a:cubicBezTo>
                    <a:cubicBezTo>
                      <a:pt x="18584" y="-28795"/>
                      <a:pt x="-545595" y="482"/>
                      <a:pt x="6639588" y="30641"/>
                    </a:cubicBezTo>
                    <a:cubicBezTo>
                      <a:pt x="8321774" y="37129"/>
                      <a:pt x="8152726" y="12645"/>
                      <a:pt x="8154760" y="822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1" name="Google Shape;1761;p17"/>
              <p:cNvSpPr/>
              <p:nvPr/>
            </p:nvSpPr>
            <p:spPr>
              <a:xfrm>
                <a:off x="1345121" y="6095104"/>
                <a:ext cx="8226396" cy="82792"/>
              </a:xfrm>
              <a:custGeom>
                <a:rect b="b" l="l" r="r" t="t"/>
                <a:pathLst>
                  <a:path extrusionOk="0" h="82792" w="8226396">
                    <a:moveTo>
                      <a:pt x="8224018" y="82793"/>
                    </a:moveTo>
                    <a:cubicBezTo>
                      <a:pt x="8222368" y="82815"/>
                      <a:pt x="201775" y="55867"/>
                      <a:pt x="10989" y="54555"/>
                    </a:cubicBezTo>
                    <a:cubicBezTo>
                      <a:pt x="9136" y="-29253"/>
                      <a:pt x="-556941" y="771"/>
                      <a:pt x="6690836" y="31178"/>
                    </a:cubicBezTo>
                    <a:cubicBezTo>
                      <a:pt x="8391574" y="37690"/>
                      <a:pt x="8217645" y="12640"/>
                      <a:pt x="8224018" y="827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2" name="Google Shape;1762;p17"/>
              <p:cNvSpPr/>
              <p:nvPr/>
            </p:nvSpPr>
            <p:spPr>
              <a:xfrm>
                <a:off x="1370096" y="7021673"/>
                <a:ext cx="8243411" cy="75373"/>
              </a:xfrm>
              <a:custGeom>
                <a:rect b="b" l="l" r="r" t="t"/>
                <a:pathLst>
                  <a:path extrusionOk="0" h="75373" w="8243411">
                    <a:moveTo>
                      <a:pt x="3011635" y="65745"/>
                    </a:moveTo>
                    <a:cubicBezTo>
                      <a:pt x="-275230" y="53106"/>
                      <a:pt x="7322" y="90455"/>
                      <a:pt x="5334" y="0"/>
                    </a:cubicBezTo>
                    <a:cubicBezTo>
                      <a:pt x="8792573" y="24439"/>
                      <a:pt x="11693618" y="102369"/>
                      <a:pt x="3011635" y="657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3" name="Google Shape;1763;p17"/>
              <p:cNvSpPr/>
              <p:nvPr/>
            </p:nvSpPr>
            <p:spPr>
              <a:xfrm>
                <a:off x="1368631" y="7952235"/>
                <a:ext cx="8225471" cy="84628"/>
              </a:xfrm>
              <a:custGeom>
                <a:rect b="b" l="l" r="r" t="t"/>
                <a:pathLst>
                  <a:path extrusionOk="0" h="84628" w="8225471">
                    <a:moveTo>
                      <a:pt x="8221115" y="84629"/>
                    </a:moveTo>
                    <a:cubicBezTo>
                      <a:pt x="8219466" y="84651"/>
                      <a:pt x="185880" y="57589"/>
                      <a:pt x="9782" y="56391"/>
                    </a:cubicBezTo>
                    <a:cubicBezTo>
                      <a:pt x="9782" y="-31531"/>
                      <a:pt x="-545516" y="2087"/>
                      <a:pt x="6711525" y="32539"/>
                    </a:cubicBezTo>
                    <a:cubicBezTo>
                      <a:pt x="8384401" y="40633"/>
                      <a:pt x="8221115" y="10971"/>
                      <a:pt x="8221115" y="846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4" name="Google Shape;1764;p17"/>
              <p:cNvSpPr/>
              <p:nvPr/>
            </p:nvSpPr>
            <p:spPr>
              <a:xfrm>
                <a:off x="1344228" y="8880443"/>
                <a:ext cx="8287285" cy="85904"/>
              </a:xfrm>
              <a:custGeom>
                <a:rect b="b" l="l" r="r" t="t"/>
                <a:pathLst>
                  <a:path extrusionOk="0" h="85904" w="8287285">
                    <a:moveTo>
                      <a:pt x="8285425" y="85904"/>
                    </a:moveTo>
                    <a:cubicBezTo>
                      <a:pt x="8283775" y="85927"/>
                      <a:pt x="155033" y="58616"/>
                      <a:pt x="8447" y="57667"/>
                    </a:cubicBezTo>
                    <a:cubicBezTo>
                      <a:pt x="12673" y="-33330"/>
                      <a:pt x="-547529" y="3159"/>
                      <a:pt x="6758231" y="33815"/>
                    </a:cubicBezTo>
                    <a:cubicBezTo>
                      <a:pt x="8451828" y="40326"/>
                      <a:pt x="8277629" y="15209"/>
                      <a:pt x="8285425" y="859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5" name="Google Shape;1765;p17"/>
              <p:cNvSpPr/>
              <p:nvPr/>
            </p:nvSpPr>
            <p:spPr>
              <a:xfrm>
                <a:off x="1345866" y="9809174"/>
                <a:ext cx="8338115" cy="76836"/>
              </a:xfrm>
              <a:custGeom>
                <a:rect b="b" l="l" r="r" t="t"/>
                <a:pathLst>
                  <a:path extrusionOk="0" h="76836" w="8338115">
                    <a:moveTo>
                      <a:pt x="3102369" y="66219"/>
                    </a:moveTo>
                    <a:cubicBezTo>
                      <a:pt x="-326089" y="53061"/>
                      <a:pt x="8956" y="93507"/>
                      <a:pt x="8956" y="0"/>
                    </a:cubicBezTo>
                    <a:cubicBezTo>
                      <a:pt x="8743093" y="33664"/>
                      <a:pt x="11908070" y="103386"/>
                      <a:pt x="3102369" y="662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6" name="Google Shape;1766;p17"/>
              <p:cNvSpPr/>
              <p:nvPr/>
            </p:nvSpPr>
            <p:spPr>
              <a:xfrm>
                <a:off x="1311389" y="10740791"/>
                <a:ext cx="8371617" cy="84049"/>
              </a:xfrm>
              <a:custGeom>
                <a:rect b="b" l="l" r="r" t="t"/>
                <a:pathLst>
                  <a:path extrusionOk="0" h="84049" w="8371617">
                    <a:moveTo>
                      <a:pt x="8368475" y="84049"/>
                    </a:moveTo>
                    <a:cubicBezTo>
                      <a:pt x="8366757" y="84072"/>
                      <a:pt x="355000" y="57756"/>
                      <a:pt x="10396" y="54839"/>
                    </a:cubicBezTo>
                    <a:cubicBezTo>
                      <a:pt x="10396" y="-30302"/>
                      <a:pt x="-564471" y="1394"/>
                      <a:pt x="6835293" y="32435"/>
                    </a:cubicBezTo>
                    <a:cubicBezTo>
                      <a:pt x="8535534" y="38946"/>
                      <a:pt x="8364475" y="13874"/>
                      <a:pt x="8368475" y="840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7" name="Google Shape;1767;p17"/>
              <p:cNvSpPr/>
              <p:nvPr/>
            </p:nvSpPr>
            <p:spPr>
              <a:xfrm>
                <a:off x="1339402" y="11667943"/>
                <a:ext cx="8334023" cy="86876"/>
              </a:xfrm>
              <a:custGeom>
                <a:rect b="b" l="l" r="r" t="t"/>
                <a:pathLst>
                  <a:path extrusionOk="0" h="86876" w="8334023">
                    <a:moveTo>
                      <a:pt x="8331016" y="86877"/>
                    </a:moveTo>
                    <a:cubicBezTo>
                      <a:pt x="8329389" y="86900"/>
                      <a:pt x="229164" y="59001"/>
                      <a:pt x="10697" y="57170"/>
                    </a:cubicBezTo>
                    <a:cubicBezTo>
                      <a:pt x="8663" y="-28198"/>
                      <a:pt x="-557143" y="-2424"/>
                      <a:pt x="6829153" y="34766"/>
                    </a:cubicBezTo>
                    <a:cubicBezTo>
                      <a:pt x="8495408" y="41277"/>
                      <a:pt x="8326745" y="14305"/>
                      <a:pt x="8331016" y="868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68" name="Google Shape;1768;p17"/>
            <p:cNvSpPr/>
            <p:nvPr/>
          </p:nvSpPr>
          <p:spPr>
            <a:xfrm>
              <a:off x="2414275" y="959307"/>
              <a:ext cx="224846" cy="11195268"/>
            </a:xfrm>
            <a:custGeom>
              <a:rect b="b" l="l" r="r" t="t"/>
              <a:pathLst>
                <a:path extrusionOk="0" h="11195268" w="224846">
                  <a:moveTo>
                    <a:pt x="224846" y="11195269"/>
                  </a:moveTo>
                  <a:cubicBezTo>
                    <a:pt x="100744" y="11195269"/>
                    <a:pt x="-94652" y="4728131"/>
                    <a:pt x="52770" y="3"/>
                  </a:cubicBezTo>
                  <a:cubicBezTo>
                    <a:pt x="178409" y="-3818"/>
                    <a:pt x="-124277" y="4362130"/>
                    <a:pt x="224846" y="11195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9" name="Google Shape;1769;p17"/>
          <p:cNvGrpSpPr/>
          <p:nvPr/>
        </p:nvGrpSpPr>
        <p:grpSpPr>
          <a:xfrm>
            <a:off x="1627358" y="1685403"/>
            <a:ext cx="2678400" cy="1764312"/>
            <a:chOff x="0" y="9525"/>
            <a:chExt cx="7142400" cy="4704831"/>
          </a:xfrm>
        </p:grpSpPr>
        <p:sp>
          <p:nvSpPr>
            <p:cNvPr id="1770" name="Google Shape;1770;p17"/>
            <p:cNvSpPr txBox="1"/>
            <p:nvPr/>
          </p:nvSpPr>
          <p:spPr>
            <a:xfrm>
              <a:off x="0" y="9525"/>
              <a:ext cx="7142400" cy="262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Write Your Topic or Idea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1771" name="Google Shape;1771;p17"/>
            <p:cNvSpPr txBox="1"/>
            <p:nvPr/>
          </p:nvSpPr>
          <p:spPr>
            <a:xfrm>
              <a:off x="0" y="3236556"/>
              <a:ext cx="71424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</a:t>
              </a:r>
              <a:r>
                <a:rPr lang="en" sz="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772" name="Google Shape;1772;p17"/>
          <p:cNvGrpSpPr/>
          <p:nvPr/>
        </p:nvGrpSpPr>
        <p:grpSpPr>
          <a:xfrm rot="2997405">
            <a:off x="528074" y="-35352"/>
            <a:ext cx="547327" cy="1920024"/>
            <a:chOff x="1055940" y="-71006"/>
            <a:chExt cx="1094595" cy="3840431"/>
          </a:xfrm>
        </p:grpSpPr>
        <p:sp>
          <p:nvSpPr>
            <p:cNvPr id="1773" name="Google Shape;1773;p17"/>
            <p:cNvSpPr/>
            <p:nvPr/>
          </p:nvSpPr>
          <p:spPr>
            <a:xfrm>
              <a:off x="1094951" y="144389"/>
              <a:ext cx="327615" cy="96937"/>
            </a:xfrm>
            <a:custGeom>
              <a:rect b="b" l="l" r="r" t="t"/>
              <a:pathLst>
                <a:path extrusionOk="0" h="96937" w="327615">
                  <a:moveTo>
                    <a:pt x="326236" y="6979"/>
                  </a:moveTo>
                  <a:cubicBezTo>
                    <a:pt x="326681" y="8953"/>
                    <a:pt x="327171" y="10927"/>
                    <a:pt x="327616" y="12901"/>
                  </a:cubicBezTo>
                  <a:lnTo>
                    <a:pt x="327570" y="12901"/>
                  </a:lnTo>
                  <a:cubicBezTo>
                    <a:pt x="327470" y="12901"/>
                    <a:pt x="327324" y="12901"/>
                    <a:pt x="327225" y="12947"/>
                  </a:cubicBezTo>
                  <a:cubicBezTo>
                    <a:pt x="327179" y="12947"/>
                    <a:pt x="327125" y="12947"/>
                    <a:pt x="327079" y="12947"/>
                  </a:cubicBezTo>
                  <a:cubicBezTo>
                    <a:pt x="326880" y="12947"/>
                    <a:pt x="326688" y="12947"/>
                    <a:pt x="326489" y="12993"/>
                  </a:cubicBezTo>
                  <a:cubicBezTo>
                    <a:pt x="323238" y="13239"/>
                    <a:pt x="319942" y="13539"/>
                    <a:pt x="316645" y="13884"/>
                  </a:cubicBezTo>
                  <a:cubicBezTo>
                    <a:pt x="316546" y="13884"/>
                    <a:pt x="316446" y="13884"/>
                    <a:pt x="316346" y="13884"/>
                  </a:cubicBezTo>
                  <a:cubicBezTo>
                    <a:pt x="316101" y="13930"/>
                    <a:pt x="315802" y="13930"/>
                    <a:pt x="315557" y="13984"/>
                  </a:cubicBezTo>
                  <a:cubicBezTo>
                    <a:pt x="315066" y="14030"/>
                    <a:pt x="314622" y="14084"/>
                    <a:pt x="314131" y="14130"/>
                  </a:cubicBezTo>
                  <a:cubicBezTo>
                    <a:pt x="311225" y="13785"/>
                    <a:pt x="308274" y="13493"/>
                    <a:pt x="305368" y="13239"/>
                  </a:cubicBezTo>
                  <a:cubicBezTo>
                    <a:pt x="301382" y="12894"/>
                    <a:pt x="297396" y="12548"/>
                    <a:pt x="293455" y="12256"/>
                  </a:cubicBezTo>
                  <a:cubicBezTo>
                    <a:pt x="293256" y="12256"/>
                    <a:pt x="293110" y="12256"/>
                    <a:pt x="292964" y="12210"/>
                  </a:cubicBezTo>
                  <a:cubicBezTo>
                    <a:pt x="289124" y="11964"/>
                    <a:pt x="285283" y="11764"/>
                    <a:pt x="281496" y="11572"/>
                  </a:cubicBezTo>
                  <a:cubicBezTo>
                    <a:pt x="273469" y="11181"/>
                    <a:pt x="265496" y="10981"/>
                    <a:pt x="257478" y="10981"/>
                  </a:cubicBezTo>
                  <a:cubicBezTo>
                    <a:pt x="250785" y="10981"/>
                    <a:pt x="244138" y="11127"/>
                    <a:pt x="237446" y="11373"/>
                  </a:cubicBezTo>
                  <a:cubicBezTo>
                    <a:pt x="230853" y="11672"/>
                    <a:pt x="224252" y="12064"/>
                    <a:pt x="217659" y="12609"/>
                  </a:cubicBezTo>
                  <a:cubicBezTo>
                    <a:pt x="211013" y="13201"/>
                    <a:pt x="204366" y="13892"/>
                    <a:pt x="197773" y="14683"/>
                  </a:cubicBezTo>
                  <a:cubicBezTo>
                    <a:pt x="187930" y="15966"/>
                    <a:pt x="178132" y="17494"/>
                    <a:pt x="168434" y="19415"/>
                  </a:cubicBezTo>
                  <a:cubicBezTo>
                    <a:pt x="161934" y="20697"/>
                    <a:pt x="155440" y="22126"/>
                    <a:pt x="149039" y="23654"/>
                  </a:cubicBezTo>
                  <a:cubicBezTo>
                    <a:pt x="142638" y="25229"/>
                    <a:pt x="136290" y="26957"/>
                    <a:pt x="129988" y="28831"/>
                  </a:cubicBezTo>
                  <a:lnTo>
                    <a:pt x="129942" y="28831"/>
                  </a:lnTo>
                  <a:cubicBezTo>
                    <a:pt x="123641" y="30752"/>
                    <a:pt x="117393" y="32779"/>
                    <a:pt x="111191" y="34945"/>
                  </a:cubicBezTo>
                  <a:cubicBezTo>
                    <a:pt x="108086" y="36028"/>
                    <a:pt x="104989" y="37165"/>
                    <a:pt x="101938" y="38348"/>
                  </a:cubicBezTo>
                  <a:cubicBezTo>
                    <a:pt x="68268" y="51221"/>
                    <a:pt x="36422" y="68925"/>
                    <a:pt x="7628" y="91953"/>
                  </a:cubicBezTo>
                  <a:cubicBezTo>
                    <a:pt x="5512" y="93527"/>
                    <a:pt x="3442" y="95209"/>
                    <a:pt x="1426" y="96938"/>
                  </a:cubicBezTo>
                  <a:cubicBezTo>
                    <a:pt x="935" y="94964"/>
                    <a:pt x="445" y="92944"/>
                    <a:pt x="0" y="90970"/>
                  </a:cubicBezTo>
                  <a:cubicBezTo>
                    <a:pt x="8073" y="82981"/>
                    <a:pt x="16835" y="75777"/>
                    <a:pt x="25843" y="68925"/>
                  </a:cubicBezTo>
                  <a:cubicBezTo>
                    <a:pt x="108584" y="12947"/>
                    <a:pt x="214662" y="-11017"/>
                    <a:pt x="313556" y="4760"/>
                  </a:cubicBezTo>
                  <a:cubicBezTo>
                    <a:pt x="314001" y="4268"/>
                    <a:pt x="314392" y="3869"/>
                    <a:pt x="314790" y="3523"/>
                  </a:cubicBezTo>
                  <a:cubicBezTo>
                    <a:pt x="315235" y="2194"/>
                    <a:pt x="316170" y="1057"/>
                    <a:pt x="317987" y="320"/>
                  </a:cubicBezTo>
                  <a:cubicBezTo>
                    <a:pt x="322909" y="-917"/>
                    <a:pt x="324733" y="2686"/>
                    <a:pt x="325814" y="6879"/>
                  </a:cubicBezTo>
                  <a:cubicBezTo>
                    <a:pt x="325945" y="6926"/>
                    <a:pt x="326090" y="6926"/>
                    <a:pt x="326236" y="6979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17"/>
            <p:cNvSpPr/>
            <p:nvPr/>
          </p:nvSpPr>
          <p:spPr>
            <a:xfrm>
              <a:off x="1375787" y="-27250"/>
              <a:ext cx="22" cy="46"/>
            </a:xfrm>
            <a:custGeom>
              <a:rect b="b" l="l" r="r" t="t"/>
              <a:pathLst>
                <a:path extrusionOk="0" h="46" w="22">
                  <a:moveTo>
                    <a:pt x="0" y="0"/>
                  </a:moveTo>
                  <a:cubicBezTo>
                    <a:pt x="23" y="0"/>
                    <a:pt x="23" y="8"/>
                    <a:pt x="23" y="46"/>
                  </a:cubicBezTo>
                  <a:cubicBezTo>
                    <a:pt x="15" y="31"/>
                    <a:pt x="8" y="15"/>
                    <a:pt x="0" y="0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17"/>
            <p:cNvSpPr/>
            <p:nvPr/>
          </p:nvSpPr>
          <p:spPr>
            <a:xfrm>
              <a:off x="1056160" y="52300"/>
              <a:ext cx="46" cy="545"/>
            </a:xfrm>
            <a:custGeom>
              <a:rect b="b" l="l" r="r" t="t"/>
              <a:pathLst>
                <a:path extrusionOk="0" h="545" w="46">
                  <a:moveTo>
                    <a:pt x="0" y="0"/>
                  </a:moveTo>
                  <a:cubicBezTo>
                    <a:pt x="46" y="200"/>
                    <a:pt x="46" y="392"/>
                    <a:pt x="46" y="545"/>
                  </a:cubicBezTo>
                  <a:cubicBezTo>
                    <a:pt x="54" y="392"/>
                    <a:pt x="0" y="200"/>
                    <a:pt x="0" y="0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1849046" y="3249769"/>
              <a:ext cx="301489" cy="339409"/>
            </a:xfrm>
            <a:custGeom>
              <a:rect b="b" l="l" r="r" t="t"/>
              <a:pathLst>
                <a:path extrusionOk="0" h="339409" w="301489">
                  <a:moveTo>
                    <a:pt x="301489" y="52668"/>
                  </a:moveTo>
                  <a:cubicBezTo>
                    <a:pt x="301489" y="53705"/>
                    <a:pt x="301443" y="54742"/>
                    <a:pt x="301443" y="55778"/>
                  </a:cubicBezTo>
                  <a:cubicBezTo>
                    <a:pt x="300508" y="62684"/>
                    <a:pt x="299772" y="69535"/>
                    <a:pt x="299427" y="76394"/>
                  </a:cubicBezTo>
                  <a:cubicBezTo>
                    <a:pt x="293125" y="153279"/>
                    <a:pt x="286824" y="230065"/>
                    <a:pt x="280377" y="306859"/>
                  </a:cubicBezTo>
                  <a:cubicBezTo>
                    <a:pt x="235383" y="312873"/>
                    <a:pt x="189808" y="320715"/>
                    <a:pt x="149392" y="339410"/>
                  </a:cubicBezTo>
                  <a:cubicBezTo>
                    <a:pt x="98787" y="253354"/>
                    <a:pt x="46074" y="168426"/>
                    <a:pt x="0" y="80142"/>
                  </a:cubicBezTo>
                  <a:cubicBezTo>
                    <a:pt x="13094" y="62538"/>
                    <a:pt x="25597" y="44733"/>
                    <a:pt x="39673" y="27375"/>
                  </a:cubicBezTo>
                  <a:cubicBezTo>
                    <a:pt x="80679" y="48582"/>
                    <a:pt x="94655" y="90258"/>
                    <a:pt x="115231" y="19387"/>
                  </a:cubicBezTo>
                  <a:cubicBezTo>
                    <a:pt x="140583" y="25746"/>
                    <a:pt x="162585" y="42467"/>
                    <a:pt x="188374" y="45870"/>
                  </a:cubicBezTo>
                  <a:cubicBezTo>
                    <a:pt x="204964" y="41139"/>
                    <a:pt x="206980" y="20124"/>
                    <a:pt x="211902" y="6068"/>
                  </a:cubicBezTo>
                  <a:cubicBezTo>
                    <a:pt x="243648" y="26975"/>
                    <a:pt x="265404" y="49910"/>
                    <a:pt x="285045" y="0"/>
                  </a:cubicBezTo>
                  <a:cubicBezTo>
                    <a:pt x="290611" y="2957"/>
                    <a:pt x="296069" y="6168"/>
                    <a:pt x="301336" y="9617"/>
                  </a:cubicBezTo>
                  <a:cubicBezTo>
                    <a:pt x="301098" y="23964"/>
                    <a:pt x="301397" y="38312"/>
                    <a:pt x="301489" y="526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17"/>
            <p:cNvSpPr/>
            <p:nvPr/>
          </p:nvSpPr>
          <p:spPr>
            <a:xfrm>
              <a:off x="1184968" y="537543"/>
              <a:ext cx="965521" cy="2792360"/>
            </a:xfrm>
            <a:custGeom>
              <a:rect b="b" l="l" r="r" t="t"/>
              <a:pathLst>
                <a:path extrusionOk="0" h="2792360" w="965521">
                  <a:moveTo>
                    <a:pt x="965322" y="2714984"/>
                  </a:moveTo>
                  <a:cubicBezTo>
                    <a:pt x="965368" y="2715375"/>
                    <a:pt x="965468" y="2715775"/>
                    <a:pt x="965522" y="2716166"/>
                  </a:cubicBezTo>
                  <a:cubicBezTo>
                    <a:pt x="965476" y="2718041"/>
                    <a:pt x="965422" y="2719961"/>
                    <a:pt x="965422" y="2721835"/>
                  </a:cubicBezTo>
                  <a:cubicBezTo>
                    <a:pt x="960155" y="2718386"/>
                    <a:pt x="954689" y="2715176"/>
                    <a:pt x="949131" y="2712218"/>
                  </a:cubicBezTo>
                  <a:cubicBezTo>
                    <a:pt x="929491" y="2762129"/>
                    <a:pt x="907734" y="2739194"/>
                    <a:pt x="875988" y="2718286"/>
                  </a:cubicBezTo>
                  <a:cubicBezTo>
                    <a:pt x="871066" y="2732342"/>
                    <a:pt x="869050" y="2753349"/>
                    <a:pt x="852460" y="2758089"/>
                  </a:cubicBezTo>
                  <a:cubicBezTo>
                    <a:pt x="826664" y="2754686"/>
                    <a:pt x="804661" y="2737965"/>
                    <a:pt x="779317" y="2731605"/>
                  </a:cubicBezTo>
                  <a:cubicBezTo>
                    <a:pt x="758741" y="2802476"/>
                    <a:pt x="744765" y="2760800"/>
                    <a:pt x="703759" y="2739593"/>
                  </a:cubicBezTo>
                  <a:cubicBezTo>
                    <a:pt x="689684" y="2756952"/>
                    <a:pt x="677180" y="2774756"/>
                    <a:pt x="664086" y="2792361"/>
                  </a:cubicBezTo>
                  <a:cubicBezTo>
                    <a:pt x="662760" y="2789849"/>
                    <a:pt x="661426" y="2787330"/>
                    <a:pt x="660146" y="2784818"/>
                  </a:cubicBezTo>
                  <a:cubicBezTo>
                    <a:pt x="657685" y="2780033"/>
                    <a:pt x="655224" y="2775301"/>
                    <a:pt x="652809" y="2770516"/>
                  </a:cubicBezTo>
                  <a:cubicBezTo>
                    <a:pt x="652763" y="2770317"/>
                    <a:pt x="652709" y="2770071"/>
                    <a:pt x="652663" y="2769879"/>
                  </a:cubicBezTo>
                  <a:cubicBezTo>
                    <a:pt x="652173" y="2767659"/>
                    <a:pt x="651628" y="2765539"/>
                    <a:pt x="651092" y="2763419"/>
                  </a:cubicBezTo>
                  <a:cubicBezTo>
                    <a:pt x="650601" y="2759717"/>
                    <a:pt x="649520" y="2756069"/>
                    <a:pt x="648631" y="2752474"/>
                  </a:cubicBezTo>
                  <a:cubicBezTo>
                    <a:pt x="647795" y="2749117"/>
                    <a:pt x="647006" y="2745768"/>
                    <a:pt x="646170" y="2742412"/>
                  </a:cubicBezTo>
                  <a:cubicBezTo>
                    <a:pt x="644300" y="2735061"/>
                    <a:pt x="642674" y="2727565"/>
                    <a:pt x="640359" y="2720368"/>
                  </a:cubicBezTo>
                  <a:cubicBezTo>
                    <a:pt x="640359" y="2720368"/>
                    <a:pt x="640313" y="2720368"/>
                    <a:pt x="640259" y="2720414"/>
                  </a:cubicBezTo>
                  <a:cubicBezTo>
                    <a:pt x="640160" y="2720168"/>
                    <a:pt x="640114" y="2719968"/>
                    <a:pt x="640014" y="2719776"/>
                  </a:cubicBezTo>
                  <a:cubicBezTo>
                    <a:pt x="637254" y="2709223"/>
                    <a:pt x="634502" y="2698669"/>
                    <a:pt x="631796" y="2688116"/>
                  </a:cubicBezTo>
                  <a:cubicBezTo>
                    <a:pt x="623033" y="2653544"/>
                    <a:pt x="614470" y="2618973"/>
                    <a:pt x="605999" y="2584347"/>
                  </a:cubicBezTo>
                  <a:cubicBezTo>
                    <a:pt x="589900" y="2518653"/>
                    <a:pt x="574154" y="2452866"/>
                    <a:pt x="558300" y="2387126"/>
                  </a:cubicBezTo>
                  <a:cubicBezTo>
                    <a:pt x="525519" y="2251159"/>
                    <a:pt x="492731" y="2115138"/>
                    <a:pt x="459950" y="1979172"/>
                  </a:cubicBezTo>
                  <a:cubicBezTo>
                    <a:pt x="426870" y="1842114"/>
                    <a:pt x="393844" y="1705011"/>
                    <a:pt x="360811" y="1567961"/>
                  </a:cubicBezTo>
                  <a:cubicBezTo>
                    <a:pt x="327194" y="1428684"/>
                    <a:pt x="293670" y="1289414"/>
                    <a:pt x="260046" y="1150091"/>
                  </a:cubicBezTo>
                  <a:cubicBezTo>
                    <a:pt x="227802" y="1016536"/>
                    <a:pt x="195665" y="882989"/>
                    <a:pt x="163467" y="749380"/>
                  </a:cubicBezTo>
                  <a:cubicBezTo>
                    <a:pt x="129751" y="609565"/>
                    <a:pt x="95981" y="469797"/>
                    <a:pt x="62365" y="329982"/>
                  </a:cubicBezTo>
                  <a:cubicBezTo>
                    <a:pt x="41589" y="243772"/>
                    <a:pt x="20821" y="157469"/>
                    <a:pt x="0" y="71259"/>
                  </a:cubicBezTo>
                  <a:cubicBezTo>
                    <a:pt x="95743" y="9021"/>
                    <a:pt x="214317" y="-6763"/>
                    <a:pt x="327876" y="2408"/>
                  </a:cubicBezTo>
                  <a:cubicBezTo>
                    <a:pt x="350223" y="97244"/>
                    <a:pt x="372570" y="191987"/>
                    <a:pt x="394971" y="286823"/>
                  </a:cubicBezTo>
                  <a:cubicBezTo>
                    <a:pt x="427315" y="423926"/>
                    <a:pt x="459505" y="561076"/>
                    <a:pt x="491941" y="698180"/>
                  </a:cubicBezTo>
                  <a:cubicBezTo>
                    <a:pt x="525611" y="840514"/>
                    <a:pt x="558982" y="982894"/>
                    <a:pt x="592507" y="1125274"/>
                  </a:cubicBezTo>
                  <a:cubicBezTo>
                    <a:pt x="625188" y="1264252"/>
                    <a:pt x="657677" y="1403329"/>
                    <a:pt x="690466" y="1542307"/>
                  </a:cubicBezTo>
                  <a:cubicBezTo>
                    <a:pt x="723645" y="1683059"/>
                    <a:pt x="756916" y="1823711"/>
                    <a:pt x="789950" y="1964470"/>
                  </a:cubicBezTo>
                  <a:cubicBezTo>
                    <a:pt x="806440" y="2034896"/>
                    <a:pt x="822930" y="2105322"/>
                    <a:pt x="839466" y="2175702"/>
                  </a:cubicBezTo>
                  <a:cubicBezTo>
                    <a:pt x="855465" y="2244054"/>
                    <a:pt x="871756" y="2312360"/>
                    <a:pt x="887901" y="2380666"/>
                  </a:cubicBezTo>
                  <a:cubicBezTo>
                    <a:pt x="902222" y="2440984"/>
                    <a:pt x="916550" y="2501294"/>
                    <a:pt x="930725" y="2561666"/>
                  </a:cubicBezTo>
                  <a:cubicBezTo>
                    <a:pt x="937908" y="2592343"/>
                    <a:pt x="945145" y="2623021"/>
                    <a:pt x="952282" y="2653744"/>
                  </a:cubicBezTo>
                  <a:cubicBezTo>
                    <a:pt x="955042" y="2665580"/>
                    <a:pt x="957748" y="2677370"/>
                    <a:pt x="960401" y="2689206"/>
                  </a:cubicBezTo>
                  <a:cubicBezTo>
                    <a:pt x="960646" y="2690389"/>
                    <a:pt x="960891" y="2691572"/>
                    <a:pt x="961091" y="2692755"/>
                  </a:cubicBezTo>
                  <a:cubicBezTo>
                    <a:pt x="961482" y="2694629"/>
                    <a:pt x="961827" y="2696457"/>
                    <a:pt x="962172" y="2698278"/>
                  </a:cubicBezTo>
                  <a:cubicBezTo>
                    <a:pt x="963207" y="2703839"/>
                    <a:pt x="964287" y="2709407"/>
                    <a:pt x="965322" y="27149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17"/>
            <p:cNvSpPr/>
            <p:nvPr/>
          </p:nvSpPr>
          <p:spPr>
            <a:xfrm>
              <a:off x="1096361" y="155379"/>
              <a:ext cx="407459" cy="437777"/>
            </a:xfrm>
            <a:custGeom>
              <a:rect b="b" l="l" r="r" t="t"/>
              <a:pathLst>
                <a:path extrusionOk="0" h="437777" w="407459">
                  <a:moveTo>
                    <a:pt x="407459" y="346067"/>
                  </a:moveTo>
                  <a:cubicBezTo>
                    <a:pt x="364605" y="334930"/>
                    <a:pt x="319758" y="333240"/>
                    <a:pt x="275984" y="343610"/>
                  </a:cubicBezTo>
                  <a:cubicBezTo>
                    <a:pt x="208291" y="355054"/>
                    <a:pt x="127259" y="380555"/>
                    <a:pt x="84788" y="437777"/>
                  </a:cubicBezTo>
                  <a:cubicBezTo>
                    <a:pt x="82565" y="428406"/>
                    <a:pt x="80265" y="419036"/>
                    <a:pt x="78042" y="409665"/>
                  </a:cubicBezTo>
                  <a:cubicBezTo>
                    <a:pt x="76892" y="404749"/>
                    <a:pt x="75666" y="399987"/>
                    <a:pt x="74516" y="395071"/>
                  </a:cubicBezTo>
                  <a:cubicBezTo>
                    <a:pt x="72676" y="387544"/>
                    <a:pt x="70913" y="380094"/>
                    <a:pt x="69073" y="372643"/>
                  </a:cubicBezTo>
                  <a:cubicBezTo>
                    <a:pt x="63706" y="350215"/>
                    <a:pt x="58263" y="327787"/>
                    <a:pt x="52897" y="305282"/>
                  </a:cubicBezTo>
                  <a:cubicBezTo>
                    <a:pt x="37334" y="240993"/>
                    <a:pt x="21849" y="176704"/>
                    <a:pt x="6363" y="112415"/>
                  </a:cubicBezTo>
                  <a:cubicBezTo>
                    <a:pt x="6286" y="112108"/>
                    <a:pt x="6210" y="111801"/>
                    <a:pt x="6133" y="111494"/>
                  </a:cubicBezTo>
                  <a:cubicBezTo>
                    <a:pt x="4370" y="104351"/>
                    <a:pt x="2683" y="97207"/>
                    <a:pt x="997" y="90064"/>
                  </a:cubicBezTo>
                  <a:cubicBezTo>
                    <a:pt x="613" y="88682"/>
                    <a:pt x="307" y="87299"/>
                    <a:pt x="0" y="85916"/>
                  </a:cubicBezTo>
                  <a:cubicBezTo>
                    <a:pt x="1993" y="84227"/>
                    <a:pt x="4063" y="82537"/>
                    <a:pt x="6210" y="81001"/>
                  </a:cubicBezTo>
                  <a:cubicBezTo>
                    <a:pt x="92071" y="12257"/>
                    <a:pt x="204611" y="-8712"/>
                    <a:pt x="312705" y="3117"/>
                  </a:cubicBezTo>
                  <a:cubicBezTo>
                    <a:pt x="317458" y="3654"/>
                    <a:pt x="322134" y="4192"/>
                    <a:pt x="326887" y="4883"/>
                  </a:cubicBezTo>
                  <a:cubicBezTo>
                    <a:pt x="328497" y="11566"/>
                    <a:pt x="330107" y="18248"/>
                    <a:pt x="331641" y="25007"/>
                  </a:cubicBezTo>
                  <a:cubicBezTo>
                    <a:pt x="331947" y="26236"/>
                    <a:pt x="332254" y="27465"/>
                    <a:pt x="332561" y="28694"/>
                  </a:cubicBezTo>
                  <a:cubicBezTo>
                    <a:pt x="349043" y="98590"/>
                    <a:pt x="365449" y="168409"/>
                    <a:pt x="382008" y="238305"/>
                  </a:cubicBezTo>
                  <a:cubicBezTo>
                    <a:pt x="385841" y="254742"/>
                    <a:pt x="389750" y="271179"/>
                    <a:pt x="393584" y="287616"/>
                  </a:cubicBezTo>
                  <a:cubicBezTo>
                    <a:pt x="395347" y="294990"/>
                    <a:pt x="397110" y="302287"/>
                    <a:pt x="398797" y="309660"/>
                  </a:cubicBezTo>
                  <a:cubicBezTo>
                    <a:pt x="399717" y="313577"/>
                    <a:pt x="400713" y="317571"/>
                    <a:pt x="401633" y="321565"/>
                  </a:cubicBezTo>
                  <a:cubicBezTo>
                    <a:pt x="403550" y="329707"/>
                    <a:pt x="405466" y="337926"/>
                    <a:pt x="407459" y="346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1998438" y="3556619"/>
              <a:ext cx="130984" cy="212806"/>
            </a:xfrm>
            <a:custGeom>
              <a:rect b="b" l="l" r="r" t="t"/>
              <a:pathLst>
                <a:path extrusionOk="0" h="212806" w="130984">
                  <a:moveTo>
                    <a:pt x="130985" y="0"/>
                  </a:moveTo>
                  <a:cubicBezTo>
                    <a:pt x="130540" y="5131"/>
                    <a:pt x="130096" y="10262"/>
                    <a:pt x="129659" y="15339"/>
                  </a:cubicBezTo>
                  <a:cubicBezTo>
                    <a:pt x="127343" y="43059"/>
                    <a:pt x="124982" y="70725"/>
                    <a:pt x="122621" y="98392"/>
                  </a:cubicBezTo>
                  <a:cubicBezTo>
                    <a:pt x="120605" y="125513"/>
                    <a:pt x="118926" y="152642"/>
                    <a:pt x="116764" y="179717"/>
                  </a:cubicBezTo>
                  <a:cubicBezTo>
                    <a:pt x="114648" y="191008"/>
                    <a:pt x="118980" y="212806"/>
                    <a:pt x="102689" y="212806"/>
                  </a:cubicBezTo>
                  <a:cubicBezTo>
                    <a:pt x="102444" y="212806"/>
                    <a:pt x="102145" y="212806"/>
                    <a:pt x="101899" y="212806"/>
                  </a:cubicBezTo>
                  <a:cubicBezTo>
                    <a:pt x="95153" y="211324"/>
                    <a:pt x="92646" y="206247"/>
                    <a:pt x="92102" y="199641"/>
                  </a:cubicBezTo>
                  <a:cubicBezTo>
                    <a:pt x="66014" y="147219"/>
                    <a:pt x="37265" y="96172"/>
                    <a:pt x="7682" y="45570"/>
                  </a:cubicBezTo>
                  <a:cubicBezTo>
                    <a:pt x="5121" y="41231"/>
                    <a:pt x="2561" y="36891"/>
                    <a:pt x="0" y="32552"/>
                  </a:cubicBezTo>
                  <a:cubicBezTo>
                    <a:pt x="40409" y="13856"/>
                    <a:pt x="85992" y="6014"/>
                    <a:pt x="130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1418342" y="579223"/>
              <a:ext cx="649251" cy="2614167"/>
            </a:xfrm>
            <a:custGeom>
              <a:rect b="b" l="l" r="r" t="t"/>
              <a:pathLst>
                <a:path extrusionOk="0" h="2614167" w="649251">
                  <a:moveTo>
                    <a:pt x="649061" y="2605143"/>
                  </a:moveTo>
                  <a:cubicBezTo>
                    <a:pt x="650043" y="2609137"/>
                    <a:pt x="647091" y="2613231"/>
                    <a:pt x="643204" y="2614022"/>
                  </a:cubicBezTo>
                  <a:cubicBezTo>
                    <a:pt x="642714" y="2614122"/>
                    <a:pt x="642223" y="2614168"/>
                    <a:pt x="641725" y="2614168"/>
                  </a:cubicBezTo>
                  <a:cubicBezTo>
                    <a:pt x="638183" y="2614168"/>
                    <a:pt x="635178" y="2611603"/>
                    <a:pt x="634342" y="2608100"/>
                  </a:cubicBezTo>
                  <a:cubicBezTo>
                    <a:pt x="606974" y="2496152"/>
                    <a:pt x="579605" y="2384195"/>
                    <a:pt x="552237" y="2272247"/>
                  </a:cubicBezTo>
                  <a:cubicBezTo>
                    <a:pt x="523834" y="2155805"/>
                    <a:pt x="495384" y="2039416"/>
                    <a:pt x="466935" y="1922974"/>
                  </a:cubicBezTo>
                  <a:cubicBezTo>
                    <a:pt x="439613" y="1811072"/>
                    <a:pt x="412244" y="1699169"/>
                    <a:pt x="384929" y="1587221"/>
                  </a:cubicBezTo>
                  <a:cubicBezTo>
                    <a:pt x="359432" y="1482861"/>
                    <a:pt x="333934" y="1378508"/>
                    <a:pt x="308436" y="1274148"/>
                  </a:cubicBezTo>
                  <a:cubicBezTo>
                    <a:pt x="281612" y="1164419"/>
                    <a:pt x="254780" y="1054683"/>
                    <a:pt x="228002" y="944900"/>
                  </a:cubicBezTo>
                  <a:cubicBezTo>
                    <a:pt x="199599" y="828558"/>
                    <a:pt x="171149" y="712170"/>
                    <a:pt x="142700" y="595828"/>
                  </a:cubicBezTo>
                  <a:cubicBezTo>
                    <a:pt x="114642" y="480768"/>
                    <a:pt x="86537" y="365663"/>
                    <a:pt x="58479" y="250550"/>
                  </a:cubicBezTo>
                  <a:cubicBezTo>
                    <a:pt x="48981" y="211638"/>
                    <a:pt x="39482" y="172727"/>
                    <a:pt x="30030" y="133762"/>
                  </a:cubicBezTo>
                  <a:cubicBezTo>
                    <a:pt x="24372" y="110481"/>
                    <a:pt x="18707" y="87155"/>
                    <a:pt x="13095" y="63828"/>
                  </a:cubicBezTo>
                  <a:cubicBezTo>
                    <a:pt x="10488" y="53029"/>
                    <a:pt x="7874" y="42229"/>
                    <a:pt x="5321" y="31422"/>
                  </a:cubicBezTo>
                  <a:cubicBezTo>
                    <a:pt x="4187" y="26537"/>
                    <a:pt x="3060" y="21660"/>
                    <a:pt x="1925" y="16775"/>
                  </a:cubicBezTo>
                  <a:cubicBezTo>
                    <a:pt x="1235" y="13718"/>
                    <a:pt x="354" y="10561"/>
                    <a:pt x="101" y="7450"/>
                  </a:cubicBezTo>
                  <a:cubicBezTo>
                    <a:pt x="-536" y="4094"/>
                    <a:pt x="1925" y="745"/>
                    <a:pt x="5168" y="153"/>
                  </a:cubicBezTo>
                  <a:cubicBezTo>
                    <a:pt x="8273" y="-538"/>
                    <a:pt x="11125" y="1190"/>
                    <a:pt x="12206" y="3656"/>
                  </a:cubicBezTo>
                  <a:cubicBezTo>
                    <a:pt x="13977" y="7650"/>
                    <a:pt x="14866" y="12136"/>
                    <a:pt x="15947" y="16329"/>
                  </a:cubicBezTo>
                  <a:cubicBezTo>
                    <a:pt x="17817" y="23626"/>
                    <a:pt x="19642" y="30977"/>
                    <a:pt x="21512" y="38274"/>
                  </a:cubicBezTo>
                  <a:cubicBezTo>
                    <a:pt x="25154" y="52921"/>
                    <a:pt x="28749" y="67614"/>
                    <a:pt x="32391" y="82262"/>
                  </a:cubicBezTo>
                  <a:cubicBezTo>
                    <a:pt x="38393" y="106526"/>
                    <a:pt x="44350" y="130843"/>
                    <a:pt x="50307" y="155153"/>
                  </a:cubicBezTo>
                  <a:cubicBezTo>
                    <a:pt x="65026" y="215172"/>
                    <a:pt x="79745" y="275190"/>
                    <a:pt x="94411" y="335262"/>
                  </a:cubicBezTo>
                  <a:cubicBezTo>
                    <a:pt x="120108" y="440260"/>
                    <a:pt x="145751" y="545303"/>
                    <a:pt x="171448" y="650308"/>
                  </a:cubicBezTo>
                  <a:cubicBezTo>
                    <a:pt x="198226" y="759699"/>
                    <a:pt x="224951" y="869082"/>
                    <a:pt x="251683" y="978519"/>
                  </a:cubicBezTo>
                  <a:cubicBezTo>
                    <a:pt x="280477" y="1096490"/>
                    <a:pt x="309226" y="1214506"/>
                    <a:pt x="338120" y="1332423"/>
                  </a:cubicBezTo>
                  <a:cubicBezTo>
                    <a:pt x="366814" y="1449456"/>
                    <a:pt x="395363" y="1566536"/>
                    <a:pt x="423966" y="1683615"/>
                  </a:cubicBezTo>
                  <a:cubicBezTo>
                    <a:pt x="450844" y="1793844"/>
                    <a:pt x="477813" y="1904064"/>
                    <a:pt x="504745" y="2014292"/>
                  </a:cubicBezTo>
                  <a:cubicBezTo>
                    <a:pt x="531178" y="2122493"/>
                    <a:pt x="557611" y="2230701"/>
                    <a:pt x="584044" y="2338901"/>
                  </a:cubicBezTo>
                  <a:cubicBezTo>
                    <a:pt x="605740" y="2427646"/>
                    <a:pt x="627397" y="2516421"/>
                    <a:pt x="649061" y="26051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1287796" y="617781"/>
              <a:ext cx="643933" cy="2613852"/>
            </a:xfrm>
            <a:custGeom>
              <a:rect b="b" l="l" r="r" t="t"/>
              <a:pathLst>
                <a:path extrusionOk="0" h="2613852" w="643933">
                  <a:moveTo>
                    <a:pt x="629080" y="2608054"/>
                  </a:moveTo>
                  <a:cubicBezTo>
                    <a:pt x="614415" y="2547544"/>
                    <a:pt x="599742" y="2486980"/>
                    <a:pt x="585076" y="2426463"/>
                  </a:cubicBezTo>
                  <a:cubicBezTo>
                    <a:pt x="571783" y="2371821"/>
                    <a:pt x="558444" y="2317172"/>
                    <a:pt x="545304" y="2262484"/>
                  </a:cubicBezTo>
                  <a:cubicBezTo>
                    <a:pt x="532356" y="2208580"/>
                    <a:pt x="519116" y="2154721"/>
                    <a:pt x="506122" y="2100817"/>
                  </a:cubicBezTo>
                  <a:cubicBezTo>
                    <a:pt x="492093" y="2042865"/>
                    <a:pt x="478017" y="1984966"/>
                    <a:pt x="463988" y="1927022"/>
                  </a:cubicBezTo>
                  <a:cubicBezTo>
                    <a:pt x="436421" y="1813345"/>
                    <a:pt x="408861" y="1699668"/>
                    <a:pt x="381293" y="1585991"/>
                  </a:cubicBezTo>
                  <a:cubicBezTo>
                    <a:pt x="355205" y="1478482"/>
                    <a:pt x="329117" y="1370966"/>
                    <a:pt x="303074" y="1263503"/>
                  </a:cubicBezTo>
                  <a:cubicBezTo>
                    <a:pt x="275606" y="1150118"/>
                    <a:pt x="248092" y="1036740"/>
                    <a:pt x="220624" y="923355"/>
                  </a:cubicBezTo>
                  <a:cubicBezTo>
                    <a:pt x="192865" y="808741"/>
                    <a:pt x="165052" y="694174"/>
                    <a:pt x="137285" y="579613"/>
                  </a:cubicBezTo>
                  <a:cubicBezTo>
                    <a:pt x="110606" y="469631"/>
                    <a:pt x="83974" y="359656"/>
                    <a:pt x="57395" y="249628"/>
                  </a:cubicBezTo>
                  <a:cubicBezTo>
                    <a:pt x="47352" y="208197"/>
                    <a:pt x="37310" y="166728"/>
                    <a:pt x="27367" y="125252"/>
                  </a:cubicBezTo>
                  <a:cubicBezTo>
                    <a:pt x="21709" y="101679"/>
                    <a:pt x="16044" y="78053"/>
                    <a:pt x="10432" y="54480"/>
                  </a:cubicBezTo>
                  <a:cubicBezTo>
                    <a:pt x="7925" y="44073"/>
                    <a:pt x="5510" y="33665"/>
                    <a:pt x="3095" y="23265"/>
                  </a:cubicBezTo>
                  <a:cubicBezTo>
                    <a:pt x="2704" y="21537"/>
                    <a:pt x="2306" y="19763"/>
                    <a:pt x="1915" y="18034"/>
                  </a:cubicBezTo>
                  <a:cubicBezTo>
                    <a:pt x="1424" y="15669"/>
                    <a:pt x="780" y="13303"/>
                    <a:pt x="435" y="10884"/>
                  </a:cubicBezTo>
                  <a:cubicBezTo>
                    <a:pt x="44" y="8118"/>
                    <a:pt x="-546" y="5215"/>
                    <a:pt x="1071" y="2696"/>
                  </a:cubicBezTo>
                  <a:cubicBezTo>
                    <a:pt x="2697" y="130"/>
                    <a:pt x="5894" y="-807"/>
                    <a:pt x="8554" y="775"/>
                  </a:cubicBezTo>
                  <a:cubicBezTo>
                    <a:pt x="11559" y="2450"/>
                    <a:pt x="12540" y="6098"/>
                    <a:pt x="13429" y="9209"/>
                  </a:cubicBezTo>
                  <a:cubicBezTo>
                    <a:pt x="15254" y="16114"/>
                    <a:pt x="17071" y="22966"/>
                    <a:pt x="18796" y="29871"/>
                  </a:cubicBezTo>
                  <a:cubicBezTo>
                    <a:pt x="22537" y="44664"/>
                    <a:pt x="26178" y="59511"/>
                    <a:pt x="29820" y="74358"/>
                  </a:cubicBezTo>
                  <a:cubicBezTo>
                    <a:pt x="35776" y="98422"/>
                    <a:pt x="41633" y="122440"/>
                    <a:pt x="47490" y="146512"/>
                  </a:cubicBezTo>
                  <a:cubicBezTo>
                    <a:pt x="60730" y="200808"/>
                    <a:pt x="73924" y="255112"/>
                    <a:pt x="87117" y="309462"/>
                  </a:cubicBezTo>
                  <a:cubicBezTo>
                    <a:pt x="114485" y="422002"/>
                    <a:pt x="141808" y="534596"/>
                    <a:pt x="169077" y="647190"/>
                  </a:cubicBezTo>
                  <a:cubicBezTo>
                    <a:pt x="196345" y="759638"/>
                    <a:pt x="223614" y="872032"/>
                    <a:pt x="250883" y="984472"/>
                  </a:cubicBezTo>
                  <a:cubicBezTo>
                    <a:pt x="278696" y="1099186"/>
                    <a:pt x="306555" y="1213900"/>
                    <a:pt x="334368" y="1328613"/>
                  </a:cubicBezTo>
                  <a:cubicBezTo>
                    <a:pt x="362426" y="1444556"/>
                    <a:pt x="390531" y="1560553"/>
                    <a:pt x="418689" y="1676503"/>
                  </a:cubicBezTo>
                  <a:cubicBezTo>
                    <a:pt x="432227" y="1732281"/>
                    <a:pt x="445758" y="1788106"/>
                    <a:pt x="459297" y="1843938"/>
                  </a:cubicBezTo>
                  <a:cubicBezTo>
                    <a:pt x="471409" y="1894048"/>
                    <a:pt x="483468" y="1944104"/>
                    <a:pt x="495719" y="1994161"/>
                  </a:cubicBezTo>
                  <a:cubicBezTo>
                    <a:pt x="510139" y="2053142"/>
                    <a:pt x="524321" y="2112177"/>
                    <a:pt x="538642" y="2171212"/>
                  </a:cubicBezTo>
                  <a:cubicBezTo>
                    <a:pt x="552027" y="2226499"/>
                    <a:pt x="565466" y="2281832"/>
                    <a:pt x="578859" y="2337119"/>
                  </a:cubicBezTo>
                  <a:cubicBezTo>
                    <a:pt x="600470" y="2426286"/>
                    <a:pt x="622127" y="2515400"/>
                    <a:pt x="643738" y="2604521"/>
                  </a:cubicBezTo>
                  <a:cubicBezTo>
                    <a:pt x="644673" y="2608515"/>
                    <a:pt x="642167" y="2612655"/>
                    <a:pt x="638172" y="2613646"/>
                  </a:cubicBezTo>
                  <a:cubicBezTo>
                    <a:pt x="637590" y="2613792"/>
                    <a:pt x="637015" y="2613853"/>
                    <a:pt x="636440" y="2613853"/>
                  </a:cubicBezTo>
                  <a:cubicBezTo>
                    <a:pt x="633067" y="2613838"/>
                    <a:pt x="629924" y="2611464"/>
                    <a:pt x="629080" y="26080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17"/>
            <p:cNvSpPr/>
            <p:nvPr/>
          </p:nvSpPr>
          <p:spPr>
            <a:xfrm>
              <a:off x="1181180" y="492086"/>
              <a:ext cx="331663" cy="116708"/>
            </a:xfrm>
            <a:custGeom>
              <a:rect b="b" l="l" r="r" t="t"/>
              <a:pathLst>
                <a:path extrusionOk="0" h="116708" w="331663">
                  <a:moveTo>
                    <a:pt x="327968" y="32127"/>
                  </a:moveTo>
                  <a:cubicBezTo>
                    <a:pt x="329203" y="37403"/>
                    <a:pt x="330429" y="42634"/>
                    <a:pt x="331664" y="47857"/>
                  </a:cubicBezTo>
                  <a:cubicBezTo>
                    <a:pt x="218104" y="38686"/>
                    <a:pt x="99523" y="54463"/>
                    <a:pt x="3787" y="116708"/>
                  </a:cubicBezTo>
                  <a:cubicBezTo>
                    <a:pt x="2507" y="111577"/>
                    <a:pt x="1280" y="106401"/>
                    <a:pt x="46" y="101270"/>
                  </a:cubicBezTo>
                  <a:cubicBezTo>
                    <a:pt x="46" y="101224"/>
                    <a:pt x="0" y="101124"/>
                    <a:pt x="0" y="101070"/>
                  </a:cubicBezTo>
                  <a:cubicBezTo>
                    <a:pt x="42479" y="43809"/>
                    <a:pt x="123503" y="18362"/>
                    <a:pt x="191134" y="6926"/>
                  </a:cubicBezTo>
                  <a:cubicBezTo>
                    <a:pt x="234947" y="-3482"/>
                    <a:pt x="279786" y="-1754"/>
                    <a:pt x="322610" y="9391"/>
                  </a:cubicBezTo>
                  <a:cubicBezTo>
                    <a:pt x="324381" y="16980"/>
                    <a:pt x="326198" y="24530"/>
                    <a:pt x="327968" y="32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17"/>
            <p:cNvSpPr/>
            <p:nvPr/>
          </p:nvSpPr>
          <p:spPr>
            <a:xfrm>
              <a:off x="1055940" y="-71006"/>
              <a:ext cx="370958" cy="330283"/>
            </a:xfrm>
            <a:custGeom>
              <a:rect b="b" l="l" r="r" t="t"/>
              <a:pathLst>
                <a:path extrusionOk="0" h="330283" w="370958">
                  <a:moveTo>
                    <a:pt x="367317" y="231254"/>
                  </a:moveTo>
                  <a:cubicBezTo>
                    <a:pt x="368551" y="236385"/>
                    <a:pt x="369778" y="241562"/>
                    <a:pt x="370958" y="246692"/>
                  </a:cubicBezTo>
                  <a:cubicBezTo>
                    <a:pt x="257943" y="221691"/>
                    <a:pt x="130354" y="251577"/>
                    <a:pt x="44753" y="330283"/>
                  </a:cubicBezTo>
                  <a:cubicBezTo>
                    <a:pt x="43573" y="325698"/>
                    <a:pt x="42492" y="321112"/>
                    <a:pt x="41403" y="316473"/>
                  </a:cubicBezTo>
                  <a:cubicBezTo>
                    <a:pt x="41058" y="315090"/>
                    <a:pt x="40713" y="313708"/>
                    <a:pt x="40422" y="312333"/>
                  </a:cubicBezTo>
                  <a:cubicBezTo>
                    <a:pt x="39931" y="310359"/>
                    <a:pt x="39440" y="308339"/>
                    <a:pt x="38996" y="306365"/>
                  </a:cubicBezTo>
                  <a:cubicBezTo>
                    <a:pt x="29053" y="265334"/>
                    <a:pt x="19156" y="224349"/>
                    <a:pt x="9312" y="183317"/>
                  </a:cubicBezTo>
                  <a:cubicBezTo>
                    <a:pt x="7932" y="174538"/>
                    <a:pt x="6307" y="165813"/>
                    <a:pt x="4935" y="156980"/>
                  </a:cubicBezTo>
                  <a:cubicBezTo>
                    <a:pt x="4045" y="151403"/>
                    <a:pt x="3363" y="145781"/>
                    <a:pt x="2474" y="140159"/>
                  </a:cubicBezTo>
                  <a:cubicBezTo>
                    <a:pt x="1638" y="134836"/>
                    <a:pt x="849" y="129505"/>
                    <a:pt x="304" y="124129"/>
                  </a:cubicBezTo>
                  <a:cubicBezTo>
                    <a:pt x="304" y="124029"/>
                    <a:pt x="258" y="123929"/>
                    <a:pt x="258" y="123829"/>
                  </a:cubicBezTo>
                  <a:cubicBezTo>
                    <a:pt x="59" y="121118"/>
                    <a:pt x="-87" y="118453"/>
                    <a:pt x="59" y="115741"/>
                  </a:cubicBezTo>
                  <a:cubicBezTo>
                    <a:pt x="159" y="114505"/>
                    <a:pt x="205" y="113276"/>
                    <a:pt x="304" y="112039"/>
                  </a:cubicBezTo>
                  <a:lnTo>
                    <a:pt x="304" y="111993"/>
                  </a:lnTo>
                  <a:cubicBezTo>
                    <a:pt x="404" y="110710"/>
                    <a:pt x="550" y="109481"/>
                    <a:pt x="695" y="108245"/>
                  </a:cubicBezTo>
                  <a:cubicBezTo>
                    <a:pt x="695" y="108199"/>
                    <a:pt x="695" y="108099"/>
                    <a:pt x="741" y="108045"/>
                  </a:cubicBezTo>
                  <a:cubicBezTo>
                    <a:pt x="1378" y="104496"/>
                    <a:pt x="2313" y="101186"/>
                    <a:pt x="3402" y="97783"/>
                  </a:cubicBezTo>
                  <a:cubicBezTo>
                    <a:pt x="3356" y="98083"/>
                    <a:pt x="3256" y="98375"/>
                    <a:pt x="3156" y="98720"/>
                  </a:cubicBezTo>
                  <a:cubicBezTo>
                    <a:pt x="3946" y="96155"/>
                    <a:pt x="4927" y="93689"/>
                    <a:pt x="5763" y="91178"/>
                  </a:cubicBezTo>
                  <a:cubicBezTo>
                    <a:pt x="57257" y="7840"/>
                    <a:pt x="223629" y="-27714"/>
                    <a:pt x="303227" y="24416"/>
                  </a:cubicBezTo>
                  <a:cubicBezTo>
                    <a:pt x="303427" y="24562"/>
                    <a:pt x="303572" y="24715"/>
                    <a:pt x="303718" y="24861"/>
                  </a:cubicBezTo>
                  <a:cubicBezTo>
                    <a:pt x="303963" y="25061"/>
                    <a:pt x="304262" y="25307"/>
                    <a:pt x="304508" y="25552"/>
                  </a:cubicBezTo>
                  <a:cubicBezTo>
                    <a:pt x="305244" y="26144"/>
                    <a:pt x="305987" y="26735"/>
                    <a:pt x="306677" y="27381"/>
                  </a:cubicBezTo>
                  <a:cubicBezTo>
                    <a:pt x="306723" y="27381"/>
                    <a:pt x="306723" y="27381"/>
                    <a:pt x="306723" y="27480"/>
                  </a:cubicBezTo>
                  <a:cubicBezTo>
                    <a:pt x="306769" y="27480"/>
                    <a:pt x="306823" y="27526"/>
                    <a:pt x="306869" y="27580"/>
                  </a:cubicBezTo>
                  <a:cubicBezTo>
                    <a:pt x="307904" y="28172"/>
                    <a:pt x="308885" y="29063"/>
                    <a:pt x="309721" y="30146"/>
                  </a:cubicBezTo>
                  <a:cubicBezTo>
                    <a:pt x="309767" y="30146"/>
                    <a:pt x="309767" y="30192"/>
                    <a:pt x="309820" y="30292"/>
                  </a:cubicBezTo>
                  <a:cubicBezTo>
                    <a:pt x="309866" y="30292"/>
                    <a:pt x="309866" y="30292"/>
                    <a:pt x="309866" y="30338"/>
                  </a:cubicBezTo>
                  <a:cubicBezTo>
                    <a:pt x="310756" y="31129"/>
                    <a:pt x="311591" y="31966"/>
                    <a:pt x="312373" y="32803"/>
                  </a:cubicBezTo>
                  <a:lnTo>
                    <a:pt x="312419" y="32803"/>
                  </a:lnTo>
                  <a:cubicBezTo>
                    <a:pt x="312565" y="33003"/>
                    <a:pt x="312764" y="33195"/>
                    <a:pt x="312910" y="33395"/>
                  </a:cubicBezTo>
                  <a:cubicBezTo>
                    <a:pt x="313500" y="34286"/>
                    <a:pt x="314090" y="35169"/>
                    <a:pt x="314635" y="36106"/>
                  </a:cubicBezTo>
                  <a:cubicBezTo>
                    <a:pt x="314635" y="36152"/>
                    <a:pt x="314681" y="36206"/>
                    <a:pt x="314780" y="36306"/>
                  </a:cubicBezTo>
                  <a:cubicBezTo>
                    <a:pt x="314780" y="36306"/>
                    <a:pt x="314780" y="36352"/>
                    <a:pt x="314826" y="36352"/>
                  </a:cubicBezTo>
                  <a:cubicBezTo>
                    <a:pt x="316697" y="38717"/>
                    <a:pt x="318322" y="41183"/>
                    <a:pt x="319848" y="43748"/>
                  </a:cubicBezTo>
                  <a:cubicBezTo>
                    <a:pt x="330481" y="61599"/>
                    <a:pt x="333877" y="83597"/>
                    <a:pt x="337472" y="104804"/>
                  </a:cubicBezTo>
                  <a:cubicBezTo>
                    <a:pt x="346725" y="143961"/>
                    <a:pt x="355979" y="183218"/>
                    <a:pt x="365232" y="222375"/>
                  </a:cubicBezTo>
                  <a:cubicBezTo>
                    <a:pt x="365676" y="224349"/>
                    <a:pt x="366167" y="226323"/>
                    <a:pt x="366612" y="228297"/>
                  </a:cubicBezTo>
                  <a:lnTo>
                    <a:pt x="366566" y="228297"/>
                  </a:lnTo>
                  <a:cubicBezTo>
                    <a:pt x="366711" y="229034"/>
                    <a:pt x="366865" y="229779"/>
                    <a:pt x="366957" y="230516"/>
                  </a:cubicBezTo>
                  <a:cubicBezTo>
                    <a:pt x="367003" y="230516"/>
                    <a:pt x="367003" y="230516"/>
                    <a:pt x="366957" y="230563"/>
                  </a:cubicBezTo>
                  <a:cubicBezTo>
                    <a:pt x="367056" y="230808"/>
                    <a:pt x="367156" y="231008"/>
                    <a:pt x="367202" y="231254"/>
                  </a:cubicBezTo>
                  <a:cubicBezTo>
                    <a:pt x="367271" y="231254"/>
                    <a:pt x="367271" y="231254"/>
                    <a:pt x="367317" y="23125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84" name="Google Shape;1784;p17"/>
          <p:cNvPicPr preferRelativeResize="0"/>
          <p:nvPr/>
        </p:nvPicPr>
        <p:blipFill rotWithShape="1">
          <a:blip r:embed="rId3">
            <a:alphaModFix/>
          </a:blip>
          <a:srcRect b="1545" l="12150" r="26762" t="0"/>
          <a:stretch/>
        </p:blipFill>
        <p:spPr>
          <a:xfrm>
            <a:off x="4572000" y="863079"/>
            <a:ext cx="3769392" cy="34173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5" name="Google Shape;1785;p17"/>
          <p:cNvGrpSpPr/>
          <p:nvPr/>
        </p:nvGrpSpPr>
        <p:grpSpPr>
          <a:xfrm>
            <a:off x="3838270" y="1026229"/>
            <a:ext cx="1351229" cy="441011"/>
            <a:chOff x="7676540" y="2052458"/>
            <a:chExt cx="2702459" cy="882022"/>
          </a:xfrm>
        </p:grpSpPr>
        <p:sp>
          <p:nvSpPr>
            <p:cNvPr id="1786" name="Google Shape;1786;p17"/>
            <p:cNvSpPr/>
            <p:nvPr/>
          </p:nvSpPr>
          <p:spPr>
            <a:xfrm>
              <a:off x="7676540" y="2052458"/>
              <a:ext cx="2702459" cy="882022"/>
            </a:xfrm>
            <a:custGeom>
              <a:rect b="b" l="l" r="r" t="t"/>
              <a:pathLst>
                <a:path extrusionOk="0" h="882022" w="2702459">
                  <a:moveTo>
                    <a:pt x="2701237" y="848623"/>
                  </a:moveTo>
                  <a:cubicBezTo>
                    <a:pt x="2676193" y="798154"/>
                    <a:pt x="2633888" y="751780"/>
                    <a:pt x="2589230" y="609107"/>
                  </a:cubicBezTo>
                  <a:cubicBezTo>
                    <a:pt x="2525051" y="396794"/>
                    <a:pt x="2520849" y="469335"/>
                    <a:pt x="2593067" y="324768"/>
                  </a:cubicBezTo>
                  <a:cubicBezTo>
                    <a:pt x="2706842" y="94922"/>
                    <a:pt x="2693537" y="96139"/>
                    <a:pt x="2641757" y="87337"/>
                  </a:cubicBezTo>
                  <a:cubicBezTo>
                    <a:pt x="2487909" y="61477"/>
                    <a:pt x="2292808" y="60232"/>
                    <a:pt x="2142152" y="48001"/>
                  </a:cubicBezTo>
                  <a:cubicBezTo>
                    <a:pt x="964540" y="-55444"/>
                    <a:pt x="668516" y="41094"/>
                    <a:pt x="18304" y="37277"/>
                  </a:cubicBezTo>
                  <a:cubicBezTo>
                    <a:pt x="-19827" y="37965"/>
                    <a:pt x="4415" y="83854"/>
                    <a:pt x="65123" y="300819"/>
                  </a:cubicBezTo>
                  <a:cubicBezTo>
                    <a:pt x="130202" y="536163"/>
                    <a:pt x="103597" y="387741"/>
                    <a:pt x="22402" y="801037"/>
                  </a:cubicBezTo>
                  <a:cubicBezTo>
                    <a:pt x="18337" y="826274"/>
                    <a:pt x="-2876" y="871966"/>
                    <a:pt x="36870" y="876580"/>
                  </a:cubicBezTo>
                  <a:cubicBezTo>
                    <a:pt x="624333" y="830856"/>
                    <a:pt x="1214940" y="892246"/>
                    <a:pt x="1803566" y="880495"/>
                  </a:cubicBezTo>
                  <a:cubicBezTo>
                    <a:pt x="2094558" y="875472"/>
                    <a:pt x="2385878" y="865840"/>
                    <a:pt x="2676843" y="876209"/>
                  </a:cubicBezTo>
                  <a:cubicBezTo>
                    <a:pt x="2692287" y="879223"/>
                    <a:pt x="2706831" y="863667"/>
                    <a:pt x="2701237" y="8486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7676540" y="2052458"/>
              <a:ext cx="2702459" cy="882022"/>
            </a:xfrm>
            <a:custGeom>
              <a:rect b="b" l="l" r="r" t="t"/>
              <a:pathLst>
                <a:path extrusionOk="0" h="882022" w="2702459">
                  <a:moveTo>
                    <a:pt x="2701237" y="848623"/>
                  </a:moveTo>
                  <a:cubicBezTo>
                    <a:pt x="2676193" y="798154"/>
                    <a:pt x="2633888" y="751780"/>
                    <a:pt x="2589230" y="609107"/>
                  </a:cubicBezTo>
                  <a:cubicBezTo>
                    <a:pt x="2525051" y="396794"/>
                    <a:pt x="2520849" y="469335"/>
                    <a:pt x="2593067" y="324768"/>
                  </a:cubicBezTo>
                  <a:cubicBezTo>
                    <a:pt x="2706842" y="94922"/>
                    <a:pt x="2693537" y="96139"/>
                    <a:pt x="2641757" y="87337"/>
                  </a:cubicBezTo>
                  <a:cubicBezTo>
                    <a:pt x="2487909" y="61477"/>
                    <a:pt x="2292808" y="60232"/>
                    <a:pt x="2142152" y="48001"/>
                  </a:cubicBezTo>
                  <a:cubicBezTo>
                    <a:pt x="964540" y="-55444"/>
                    <a:pt x="668516" y="41094"/>
                    <a:pt x="18304" y="37277"/>
                  </a:cubicBezTo>
                  <a:cubicBezTo>
                    <a:pt x="-19827" y="37965"/>
                    <a:pt x="4415" y="83854"/>
                    <a:pt x="65123" y="300819"/>
                  </a:cubicBezTo>
                  <a:cubicBezTo>
                    <a:pt x="130202" y="536163"/>
                    <a:pt x="103597" y="387741"/>
                    <a:pt x="22402" y="801037"/>
                  </a:cubicBezTo>
                  <a:cubicBezTo>
                    <a:pt x="18337" y="826274"/>
                    <a:pt x="-2876" y="871966"/>
                    <a:pt x="36870" y="876580"/>
                  </a:cubicBezTo>
                  <a:cubicBezTo>
                    <a:pt x="624333" y="830856"/>
                    <a:pt x="1214940" y="892246"/>
                    <a:pt x="1803566" y="880495"/>
                  </a:cubicBezTo>
                  <a:cubicBezTo>
                    <a:pt x="2094558" y="875472"/>
                    <a:pt x="2385878" y="865840"/>
                    <a:pt x="2676843" y="876209"/>
                  </a:cubicBezTo>
                  <a:cubicBezTo>
                    <a:pt x="2692287" y="879223"/>
                    <a:pt x="2706831" y="863667"/>
                    <a:pt x="2701237" y="8486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8" name="Google Shape;1788;p17"/>
          <p:cNvGrpSpPr/>
          <p:nvPr/>
        </p:nvGrpSpPr>
        <p:grpSpPr>
          <a:xfrm rot="-746285">
            <a:off x="3078239" y="4111419"/>
            <a:ext cx="1129767" cy="1037669"/>
            <a:chOff x="6155178" y="8221041"/>
            <a:chExt cx="2259370" cy="2075099"/>
          </a:xfrm>
        </p:grpSpPr>
        <p:sp>
          <p:nvSpPr>
            <p:cNvPr id="1789" name="Google Shape;1789;p17"/>
            <p:cNvSpPr/>
            <p:nvPr/>
          </p:nvSpPr>
          <p:spPr>
            <a:xfrm>
              <a:off x="6155178" y="8468184"/>
              <a:ext cx="2019800" cy="1827955"/>
            </a:xfrm>
            <a:custGeom>
              <a:rect b="b" l="l" r="r" t="t"/>
              <a:pathLst>
                <a:path extrusionOk="0" h="1827955" w="2019800">
                  <a:moveTo>
                    <a:pt x="1929391" y="1557351"/>
                  </a:moveTo>
                  <a:cubicBezTo>
                    <a:pt x="1914922" y="1547019"/>
                    <a:pt x="1902640" y="1525944"/>
                    <a:pt x="1882315" y="1530401"/>
                  </a:cubicBezTo>
                  <a:cubicBezTo>
                    <a:pt x="1831094" y="1553772"/>
                    <a:pt x="1903236" y="1602091"/>
                    <a:pt x="1942211" y="1630913"/>
                  </a:cubicBezTo>
                  <a:cubicBezTo>
                    <a:pt x="1856910" y="1632120"/>
                    <a:pt x="1771556" y="1635943"/>
                    <a:pt x="1686373" y="1642352"/>
                  </a:cubicBezTo>
                  <a:cubicBezTo>
                    <a:pt x="1686074" y="1640133"/>
                    <a:pt x="1685849" y="1637905"/>
                    <a:pt x="1685541" y="1635686"/>
                  </a:cubicBezTo>
                  <a:cubicBezTo>
                    <a:pt x="1683928" y="1618850"/>
                    <a:pt x="1681492" y="1590819"/>
                    <a:pt x="1657864" y="1595488"/>
                  </a:cubicBezTo>
                  <a:cubicBezTo>
                    <a:pt x="1640096" y="1599479"/>
                    <a:pt x="1642654" y="1619157"/>
                    <a:pt x="1643964" y="1633168"/>
                  </a:cubicBezTo>
                  <a:cubicBezTo>
                    <a:pt x="1644213" y="1637385"/>
                    <a:pt x="1644294" y="1641606"/>
                    <a:pt x="1644502" y="1645823"/>
                  </a:cubicBezTo>
                  <a:cubicBezTo>
                    <a:pt x="1569093" y="1652223"/>
                    <a:pt x="1493843" y="1660449"/>
                    <a:pt x="1418931" y="1670614"/>
                  </a:cubicBezTo>
                  <a:cubicBezTo>
                    <a:pt x="1327232" y="1682523"/>
                    <a:pt x="1235248" y="1691444"/>
                    <a:pt x="1143138" y="1699024"/>
                  </a:cubicBezTo>
                  <a:cubicBezTo>
                    <a:pt x="1140025" y="1672973"/>
                    <a:pt x="1132452" y="1646488"/>
                    <a:pt x="1103586" y="1655983"/>
                  </a:cubicBezTo>
                  <a:cubicBezTo>
                    <a:pt x="1087061" y="1665931"/>
                    <a:pt x="1092447" y="1685004"/>
                    <a:pt x="1095560" y="1702902"/>
                  </a:cubicBezTo>
                  <a:cubicBezTo>
                    <a:pt x="944752" y="1714513"/>
                    <a:pt x="793632" y="1722775"/>
                    <a:pt x="642715" y="1733012"/>
                  </a:cubicBezTo>
                  <a:cubicBezTo>
                    <a:pt x="640686" y="1712782"/>
                    <a:pt x="638133" y="1692611"/>
                    <a:pt x="634418" y="1672661"/>
                  </a:cubicBezTo>
                  <a:cubicBezTo>
                    <a:pt x="632032" y="1661140"/>
                    <a:pt x="619588" y="1653918"/>
                    <a:pt x="608395" y="1656571"/>
                  </a:cubicBezTo>
                  <a:cubicBezTo>
                    <a:pt x="598200" y="1658953"/>
                    <a:pt x="590252" y="1669285"/>
                    <a:pt x="591775" y="1679883"/>
                  </a:cubicBezTo>
                  <a:cubicBezTo>
                    <a:pt x="594283" y="1698739"/>
                    <a:pt x="595815" y="1717469"/>
                    <a:pt x="596813" y="1736248"/>
                  </a:cubicBezTo>
                  <a:cubicBezTo>
                    <a:pt x="567274" y="1738349"/>
                    <a:pt x="537731" y="1740456"/>
                    <a:pt x="508214" y="1742801"/>
                  </a:cubicBezTo>
                  <a:cubicBezTo>
                    <a:pt x="431576" y="1748220"/>
                    <a:pt x="354880" y="1755994"/>
                    <a:pt x="279444" y="1770068"/>
                  </a:cubicBezTo>
                  <a:cubicBezTo>
                    <a:pt x="314012" y="1736682"/>
                    <a:pt x="347952" y="1702617"/>
                    <a:pt x="380993" y="1667762"/>
                  </a:cubicBezTo>
                  <a:cubicBezTo>
                    <a:pt x="506244" y="1529709"/>
                    <a:pt x="623921" y="1383707"/>
                    <a:pt x="745584" y="1242360"/>
                  </a:cubicBezTo>
                  <a:cubicBezTo>
                    <a:pt x="851801" y="1114671"/>
                    <a:pt x="955832" y="985115"/>
                    <a:pt x="1061155" y="856667"/>
                  </a:cubicBezTo>
                  <a:cubicBezTo>
                    <a:pt x="1061702" y="856911"/>
                    <a:pt x="1062149" y="857228"/>
                    <a:pt x="1062709" y="857463"/>
                  </a:cubicBezTo>
                  <a:cubicBezTo>
                    <a:pt x="1144160" y="880748"/>
                    <a:pt x="1207680" y="779626"/>
                    <a:pt x="1175443" y="719162"/>
                  </a:cubicBezTo>
                  <a:cubicBezTo>
                    <a:pt x="1203007" y="686376"/>
                    <a:pt x="1230422" y="653464"/>
                    <a:pt x="1258434" y="621063"/>
                  </a:cubicBezTo>
                  <a:cubicBezTo>
                    <a:pt x="1408416" y="463445"/>
                    <a:pt x="1539586" y="289841"/>
                    <a:pt x="1676210" y="121015"/>
                  </a:cubicBezTo>
                  <a:cubicBezTo>
                    <a:pt x="1685153" y="110556"/>
                    <a:pt x="1683300" y="94069"/>
                    <a:pt x="1672839" y="85391"/>
                  </a:cubicBezTo>
                  <a:cubicBezTo>
                    <a:pt x="1661913" y="76383"/>
                    <a:pt x="1646423" y="78503"/>
                    <a:pt x="1637286" y="88835"/>
                  </a:cubicBezTo>
                  <a:cubicBezTo>
                    <a:pt x="1606942" y="121575"/>
                    <a:pt x="1580318" y="157466"/>
                    <a:pt x="1553332" y="192872"/>
                  </a:cubicBezTo>
                  <a:cubicBezTo>
                    <a:pt x="1467241" y="306040"/>
                    <a:pt x="1376423" y="415542"/>
                    <a:pt x="1280946" y="520872"/>
                  </a:cubicBezTo>
                  <a:cubicBezTo>
                    <a:pt x="1231895" y="575008"/>
                    <a:pt x="1184146" y="630251"/>
                    <a:pt x="1136948" y="685965"/>
                  </a:cubicBezTo>
                  <a:cubicBezTo>
                    <a:pt x="1132953" y="684324"/>
                    <a:pt x="1128778" y="682810"/>
                    <a:pt x="1124214" y="681576"/>
                  </a:cubicBezTo>
                  <a:cubicBezTo>
                    <a:pt x="1093428" y="674503"/>
                    <a:pt x="1059045" y="687348"/>
                    <a:pt x="1045163" y="716744"/>
                  </a:cubicBezTo>
                  <a:cubicBezTo>
                    <a:pt x="1030744" y="743984"/>
                    <a:pt x="1019284" y="784959"/>
                    <a:pt x="1027707" y="816840"/>
                  </a:cubicBezTo>
                  <a:cubicBezTo>
                    <a:pt x="891562" y="982706"/>
                    <a:pt x="758792" y="1151461"/>
                    <a:pt x="618783" y="1314082"/>
                  </a:cubicBezTo>
                  <a:cubicBezTo>
                    <a:pt x="524125" y="1422576"/>
                    <a:pt x="434685" y="1535526"/>
                    <a:pt x="337726" y="1641954"/>
                  </a:cubicBezTo>
                  <a:cubicBezTo>
                    <a:pt x="303235" y="1678053"/>
                    <a:pt x="267216" y="1716339"/>
                    <a:pt x="231107" y="1752717"/>
                  </a:cubicBezTo>
                  <a:cubicBezTo>
                    <a:pt x="229878" y="1744062"/>
                    <a:pt x="228933" y="1735895"/>
                    <a:pt x="229376" y="1729193"/>
                  </a:cubicBezTo>
                  <a:cubicBezTo>
                    <a:pt x="219593" y="1628685"/>
                    <a:pt x="208486" y="1528245"/>
                    <a:pt x="199697" y="1427651"/>
                  </a:cubicBezTo>
                  <a:cubicBezTo>
                    <a:pt x="210122" y="1424402"/>
                    <a:pt x="220488" y="1420998"/>
                    <a:pt x="230704" y="1417143"/>
                  </a:cubicBezTo>
                  <a:cubicBezTo>
                    <a:pt x="240564" y="1413094"/>
                    <a:pt x="251952" y="1408601"/>
                    <a:pt x="254541" y="1397144"/>
                  </a:cubicBezTo>
                  <a:cubicBezTo>
                    <a:pt x="259308" y="1383237"/>
                    <a:pt x="245273" y="1369529"/>
                    <a:pt x="231568" y="1372842"/>
                  </a:cubicBezTo>
                  <a:cubicBezTo>
                    <a:pt x="219850" y="1376557"/>
                    <a:pt x="207862" y="1379373"/>
                    <a:pt x="195806" y="1381944"/>
                  </a:cubicBezTo>
                  <a:cubicBezTo>
                    <a:pt x="183203" y="1214374"/>
                    <a:pt x="169765" y="1046831"/>
                    <a:pt x="156624" y="879270"/>
                  </a:cubicBezTo>
                  <a:cubicBezTo>
                    <a:pt x="169914" y="875840"/>
                    <a:pt x="183145" y="872219"/>
                    <a:pt x="195901" y="867234"/>
                  </a:cubicBezTo>
                  <a:cubicBezTo>
                    <a:pt x="211785" y="861607"/>
                    <a:pt x="221635" y="842010"/>
                    <a:pt x="211391" y="827037"/>
                  </a:cubicBezTo>
                  <a:cubicBezTo>
                    <a:pt x="202630" y="814838"/>
                    <a:pt x="181911" y="811661"/>
                    <a:pt x="173335" y="825459"/>
                  </a:cubicBezTo>
                  <a:cubicBezTo>
                    <a:pt x="166425" y="826698"/>
                    <a:pt x="159611" y="828275"/>
                    <a:pt x="152770" y="829762"/>
                  </a:cubicBezTo>
                  <a:cubicBezTo>
                    <a:pt x="140266" y="669423"/>
                    <a:pt x="128242" y="509057"/>
                    <a:pt x="117596" y="348628"/>
                  </a:cubicBezTo>
                  <a:cubicBezTo>
                    <a:pt x="124017" y="346906"/>
                    <a:pt x="130190" y="345324"/>
                    <a:pt x="135598" y="344782"/>
                  </a:cubicBezTo>
                  <a:cubicBezTo>
                    <a:pt x="156918" y="339955"/>
                    <a:pt x="195228" y="340158"/>
                    <a:pt x="189295" y="308489"/>
                  </a:cubicBezTo>
                  <a:cubicBezTo>
                    <a:pt x="180917" y="278596"/>
                    <a:pt x="145775" y="293299"/>
                    <a:pt x="124148" y="296042"/>
                  </a:cubicBezTo>
                  <a:cubicBezTo>
                    <a:pt x="121179" y="296860"/>
                    <a:pt x="117849" y="297538"/>
                    <a:pt x="114315" y="298171"/>
                  </a:cubicBezTo>
                  <a:cubicBezTo>
                    <a:pt x="110339" y="236406"/>
                    <a:pt x="106597" y="174631"/>
                    <a:pt x="103145" y="112843"/>
                  </a:cubicBezTo>
                  <a:cubicBezTo>
                    <a:pt x="114415" y="138171"/>
                    <a:pt x="128852" y="163526"/>
                    <a:pt x="153913" y="152571"/>
                  </a:cubicBezTo>
                  <a:cubicBezTo>
                    <a:pt x="165833" y="146212"/>
                    <a:pt x="171197" y="130316"/>
                    <a:pt x="164442" y="118330"/>
                  </a:cubicBezTo>
                  <a:cubicBezTo>
                    <a:pt x="149417" y="91673"/>
                    <a:pt x="135558" y="64510"/>
                    <a:pt x="123592" y="36412"/>
                  </a:cubicBezTo>
                  <a:cubicBezTo>
                    <a:pt x="117691" y="12932"/>
                    <a:pt x="88735" y="-14846"/>
                    <a:pt x="67447" y="9325"/>
                  </a:cubicBezTo>
                  <a:cubicBezTo>
                    <a:pt x="57695" y="22631"/>
                    <a:pt x="52445" y="38626"/>
                    <a:pt x="44871" y="53166"/>
                  </a:cubicBezTo>
                  <a:cubicBezTo>
                    <a:pt x="34510" y="74756"/>
                    <a:pt x="23186" y="95958"/>
                    <a:pt x="10646" y="116328"/>
                  </a:cubicBezTo>
                  <a:cubicBezTo>
                    <a:pt x="4379" y="120400"/>
                    <a:pt x="0" y="127351"/>
                    <a:pt x="0" y="135211"/>
                  </a:cubicBezTo>
                  <a:cubicBezTo>
                    <a:pt x="0" y="147545"/>
                    <a:pt x="9959" y="159310"/>
                    <a:pt x="22562" y="159310"/>
                  </a:cubicBezTo>
                  <a:cubicBezTo>
                    <a:pt x="30985" y="159432"/>
                    <a:pt x="38766" y="156263"/>
                    <a:pt x="44555" y="149312"/>
                  </a:cubicBezTo>
                  <a:cubicBezTo>
                    <a:pt x="52413" y="139545"/>
                    <a:pt x="59196" y="129042"/>
                    <a:pt x="65549" y="118267"/>
                  </a:cubicBezTo>
                  <a:cubicBezTo>
                    <a:pt x="64568" y="183115"/>
                    <a:pt x="65644" y="247895"/>
                    <a:pt x="68251" y="312620"/>
                  </a:cubicBezTo>
                  <a:cubicBezTo>
                    <a:pt x="62738" y="317723"/>
                    <a:pt x="59837" y="324941"/>
                    <a:pt x="61658" y="335630"/>
                  </a:cubicBezTo>
                  <a:cubicBezTo>
                    <a:pt x="63543" y="341853"/>
                    <a:pt x="66385" y="346152"/>
                    <a:pt x="69882" y="349098"/>
                  </a:cubicBezTo>
                  <a:cubicBezTo>
                    <a:pt x="75079" y="457077"/>
                    <a:pt x="83687" y="564938"/>
                    <a:pt x="92399" y="672799"/>
                  </a:cubicBezTo>
                  <a:cubicBezTo>
                    <a:pt x="96697" y="729096"/>
                    <a:pt x="100736" y="785424"/>
                    <a:pt x="104781" y="841743"/>
                  </a:cubicBezTo>
                  <a:cubicBezTo>
                    <a:pt x="84921" y="847379"/>
                    <a:pt x="65196" y="853544"/>
                    <a:pt x="45486" y="859799"/>
                  </a:cubicBezTo>
                  <a:cubicBezTo>
                    <a:pt x="32309" y="863903"/>
                    <a:pt x="26087" y="879998"/>
                    <a:pt x="30723" y="892314"/>
                  </a:cubicBezTo>
                  <a:cubicBezTo>
                    <a:pt x="46028" y="924353"/>
                    <a:pt x="82851" y="898953"/>
                    <a:pt x="108481" y="892350"/>
                  </a:cubicBezTo>
                  <a:cubicBezTo>
                    <a:pt x="120384" y="1059346"/>
                    <a:pt x="132331" y="1226356"/>
                    <a:pt x="146615" y="1393166"/>
                  </a:cubicBezTo>
                  <a:cubicBezTo>
                    <a:pt x="116950" y="1399205"/>
                    <a:pt x="72829" y="1401903"/>
                    <a:pt x="78305" y="1435339"/>
                  </a:cubicBezTo>
                  <a:cubicBezTo>
                    <a:pt x="87790" y="1465820"/>
                    <a:pt x="122173" y="1452347"/>
                    <a:pt x="150903" y="1442010"/>
                  </a:cubicBezTo>
                  <a:cubicBezTo>
                    <a:pt x="153461" y="1470760"/>
                    <a:pt x="155725" y="1499532"/>
                    <a:pt x="158477" y="1528263"/>
                  </a:cubicBezTo>
                  <a:cubicBezTo>
                    <a:pt x="166764" y="1616554"/>
                    <a:pt x="177275" y="1704642"/>
                    <a:pt x="183904" y="1793127"/>
                  </a:cubicBezTo>
                  <a:cubicBezTo>
                    <a:pt x="183628" y="1795446"/>
                    <a:pt x="183714" y="1797737"/>
                    <a:pt x="183972" y="1799997"/>
                  </a:cubicBezTo>
                  <a:cubicBezTo>
                    <a:pt x="180058" y="1811265"/>
                    <a:pt x="185223" y="1826220"/>
                    <a:pt x="199489" y="1827956"/>
                  </a:cubicBezTo>
                  <a:cubicBezTo>
                    <a:pt x="331436" y="1807934"/>
                    <a:pt x="464735" y="1795717"/>
                    <a:pt x="598413" y="1786113"/>
                  </a:cubicBezTo>
                  <a:cubicBezTo>
                    <a:pt x="598467" y="1789290"/>
                    <a:pt x="598557" y="1792440"/>
                    <a:pt x="598598" y="1795631"/>
                  </a:cubicBezTo>
                  <a:cubicBezTo>
                    <a:pt x="599249" y="1830238"/>
                    <a:pt x="649845" y="1828182"/>
                    <a:pt x="647857" y="1793710"/>
                  </a:cubicBezTo>
                  <a:cubicBezTo>
                    <a:pt x="647563" y="1790027"/>
                    <a:pt x="647265" y="1786325"/>
                    <a:pt x="646976" y="1782633"/>
                  </a:cubicBezTo>
                  <a:cubicBezTo>
                    <a:pt x="789072" y="1773065"/>
                    <a:pt x="931485" y="1765892"/>
                    <a:pt x="1073120" y="1755312"/>
                  </a:cubicBezTo>
                  <a:cubicBezTo>
                    <a:pt x="1081119" y="1754787"/>
                    <a:pt x="1089108" y="1754150"/>
                    <a:pt x="1097101" y="1753576"/>
                  </a:cubicBezTo>
                  <a:cubicBezTo>
                    <a:pt x="1095981" y="1777345"/>
                    <a:pt x="1096121" y="1801755"/>
                    <a:pt x="1122388" y="1804991"/>
                  </a:cubicBezTo>
                  <a:cubicBezTo>
                    <a:pt x="1152099" y="1803532"/>
                    <a:pt x="1149623" y="1774317"/>
                    <a:pt x="1147363" y="1749657"/>
                  </a:cubicBezTo>
                  <a:cubicBezTo>
                    <a:pt x="1314069" y="1735633"/>
                    <a:pt x="1479880" y="1712646"/>
                    <a:pt x="1646364" y="1697135"/>
                  </a:cubicBezTo>
                  <a:cubicBezTo>
                    <a:pt x="1646635" y="1708877"/>
                    <a:pt x="1646911" y="1720619"/>
                    <a:pt x="1647073" y="1732374"/>
                  </a:cubicBezTo>
                  <a:cubicBezTo>
                    <a:pt x="1647484" y="1766782"/>
                    <a:pt x="1698736" y="1764532"/>
                    <a:pt x="1696201" y="1730517"/>
                  </a:cubicBezTo>
                  <a:cubicBezTo>
                    <a:pt x="1695089" y="1717997"/>
                    <a:pt x="1693779" y="1705514"/>
                    <a:pt x="1692446" y="1693035"/>
                  </a:cubicBezTo>
                  <a:cubicBezTo>
                    <a:pt x="1759346" y="1687427"/>
                    <a:pt x="1826377" y="1683259"/>
                    <a:pt x="1893652" y="1681668"/>
                  </a:cubicBezTo>
                  <a:cubicBezTo>
                    <a:pt x="1907638" y="1681090"/>
                    <a:pt x="1921808" y="1680512"/>
                    <a:pt x="1936020" y="1679657"/>
                  </a:cubicBezTo>
                  <a:cubicBezTo>
                    <a:pt x="1922572" y="1698314"/>
                    <a:pt x="1909685" y="1717365"/>
                    <a:pt x="1898076" y="1737215"/>
                  </a:cubicBezTo>
                  <a:cubicBezTo>
                    <a:pt x="1890990" y="1749070"/>
                    <a:pt x="1894371" y="1764699"/>
                    <a:pt x="1906219" y="1772048"/>
                  </a:cubicBezTo>
                  <a:cubicBezTo>
                    <a:pt x="1917732" y="1779220"/>
                    <a:pt x="1933928" y="1775763"/>
                    <a:pt x="1941045" y="1763903"/>
                  </a:cubicBezTo>
                  <a:cubicBezTo>
                    <a:pt x="1953670" y="1743045"/>
                    <a:pt x="1967036" y="1722806"/>
                    <a:pt x="1981076" y="1702884"/>
                  </a:cubicBezTo>
                  <a:cubicBezTo>
                    <a:pt x="1993995" y="1679580"/>
                    <a:pt x="2030434" y="1658573"/>
                    <a:pt x="2016792" y="1628680"/>
                  </a:cubicBezTo>
                  <a:cubicBezTo>
                    <a:pt x="1991871" y="1601156"/>
                    <a:pt x="1957091" y="1582603"/>
                    <a:pt x="1929391" y="15573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7263523" y="9422260"/>
              <a:ext cx="46125" cy="97993"/>
            </a:xfrm>
            <a:custGeom>
              <a:rect b="b" l="l" r="r" t="t"/>
              <a:pathLst>
                <a:path extrusionOk="0" h="97993" w="46125">
                  <a:moveTo>
                    <a:pt x="22136" y="97994"/>
                  </a:moveTo>
                  <a:cubicBezTo>
                    <a:pt x="50315" y="97872"/>
                    <a:pt x="46288" y="65231"/>
                    <a:pt x="45439" y="45480"/>
                  </a:cubicBezTo>
                  <a:cubicBezTo>
                    <a:pt x="43776" y="29688"/>
                    <a:pt x="48995" y="4089"/>
                    <a:pt x="28159" y="184"/>
                  </a:cubicBezTo>
                  <a:cubicBezTo>
                    <a:pt x="5322" y="-2528"/>
                    <a:pt x="4115" y="25349"/>
                    <a:pt x="2470" y="41575"/>
                  </a:cubicBezTo>
                  <a:cubicBezTo>
                    <a:pt x="613" y="61909"/>
                    <a:pt x="-7688" y="96100"/>
                    <a:pt x="22136" y="979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7261700" y="9632546"/>
              <a:ext cx="49326" cy="110929"/>
            </a:xfrm>
            <a:custGeom>
              <a:rect b="b" l="l" r="r" t="t"/>
              <a:pathLst>
                <a:path extrusionOk="0" h="110929" w="49326">
                  <a:moveTo>
                    <a:pt x="24392" y="110923"/>
                  </a:moveTo>
                  <a:cubicBezTo>
                    <a:pt x="35373" y="111190"/>
                    <a:pt x="45915" y="102910"/>
                    <a:pt x="47302" y="91783"/>
                  </a:cubicBezTo>
                  <a:cubicBezTo>
                    <a:pt x="49652" y="65225"/>
                    <a:pt x="51970" y="36412"/>
                    <a:pt x="41808" y="11256"/>
                  </a:cubicBezTo>
                  <a:cubicBezTo>
                    <a:pt x="32255" y="-8386"/>
                    <a:pt x="366" y="-531"/>
                    <a:pt x="935" y="21018"/>
                  </a:cubicBezTo>
                  <a:cubicBezTo>
                    <a:pt x="899" y="20987"/>
                    <a:pt x="859" y="20960"/>
                    <a:pt x="818" y="20928"/>
                  </a:cubicBezTo>
                  <a:cubicBezTo>
                    <a:pt x="4451" y="46979"/>
                    <a:pt x="-12494" y="106851"/>
                    <a:pt x="24392" y="1109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7271384" y="9847381"/>
              <a:ext cx="48079" cy="118421"/>
            </a:xfrm>
            <a:custGeom>
              <a:rect b="b" l="l" r="r" t="t"/>
              <a:pathLst>
                <a:path extrusionOk="0" h="118421" w="48079">
                  <a:moveTo>
                    <a:pt x="47998" y="92421"/>
                  </a:moveTo>
                  <a:cubicBezTo>
                    <a:pt x="46150" y="70496"/>
                    <a:pt x="44636" y="48540"/>
                    <a:pt x="42173" y="26665"/>
                  </a:cubicBezTo>
                  <a:cubicBezTo>
                    <a:pt x="40980" y="15804"/>
                    <a:pt x="38070" y="4216"/>
                    <a:pt x="26349" y="772"/>
                  </a:cubicBezTo>
                  <a:cubicBezTo>
                    <a:pt x="13281" y="-3233"/>
                    <a:pt x="1600" y="9029"/>
                    <a:pt x="2549" y="21775"/>
                  </a:cubicBezTo>
                  <a:cubicBezTo>
                    <a:pt x="474" y="45837"/>
                    <a:pt x="226" y="70080"/>
                    <a:pt x="0" y="94279"/>
                  </a:cubicBezTo>
                  <a:cubicBezTo>
                    <a:pt x="334" y="127787"/>
                    <a:pt x="50366" y="125713"/>
                    <a:pt x="47998" y="924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17"/>
            <p:cNvSpPr/>
            <p:nvPr/>
          </p:nvSpPr>
          <p:spPr>
            <a:xfrm>
              <a:off x="6848697" y="9202174"/>
              <a:ext cx="155669" cy="57390"/>
            </a:xfrm>
            <a:custGeom>
              <a:rect b="b" l="l" r="r" t="t"/>
              <a:pathLst>
                <a:path extrusionOk="0" h="57390" w="155669">
                  <a:moveTo>
                    <a:pt x="25006" y="57350"/>
                  </a:moveTo>
                  <a:cubicBezTo>
                    <a:pt x="63695" y="55881"/>
                    <a:pt x="101427" y="46114"/>
                    <a:pt x="139944" y="43710"/>
                  </a:cubicBezTo>
                  <a:cubicBezTo>
                    <a:pt x="139922" y="43665"/>
                    <a:pt x="139895" y="43620"/>
                    <a:pt x="139872" y="43574"/>
                  </a:cubicBezTo>
                  <a:cubicBezTo>
                    <a:pt x="162448" y="38874"/>
                    <a:pt x="160170" y="3878"/>
                    <a:pt x="137229" y="665"/>
                  </a:cubicBezTo>
                  <a:cubicBezTo>
                    <a:pt x="97382" y="-2431"/>
                    <a:pt x="56741" y="5917"/>
                    <a:pt x="17459" y="12647"/>
                  </a:cubicBezTo>
                  <a:cubicBezTo>
                    <a:pt x="5345" y="15232"/>
                    <a:pt x="-2206" y="28144"/>
                    <a:pt x="577" y="39932"/>
                  </a:cubicBezTo>
                  <a:cubicBezTo>
                    <a:pt x="3194" y="51402"/>
                    <a:pt x="13799" y="57969"/>
                    <a:pt x="25006" y="573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17"/>
            <p:cNvSpPr/>
            <p:nvPr/>
          </p:nvSpPr>
          <p:spPr>
            <a:xfrm>
              <a:off x="6596102" y="9233061"/>
              <a:ext cx="160574" cy="67894"/>
            </a:xfrm>
            <a:custGeom>
              <a:rect b="b" l="l" r="r" t="t"/>
              <a:pathLst>
                <a:path extrusionOk="0" h="67894" w="160574">
                  <a:moveTo>
                    <a:pt x="120850" y="47100"/>
                  </a:moveTo>
                  <a:cubicBezTo>
                    <a:pt x="135604" y="44704"/>
                    <a:pt x="159973" y="46182"/>
                    <a:pt x="160574" y="23652"/>
                  </a:cubicBezTo>
                  <a:cubicBezTo>
                    <a:pt x="156580" y="-16596"/>
                    <a:pt x="94835" y="5948"/>
                    <a:pt x="69142" y="9410"/>
                  </a:cubicBezTo>
                  <a:cubicBezTo>
                    <a:pt x="46666" y="18206"/>
                    <a:pt x="-4224" y="17618"/>
                    <a:pt x="281" y="51393"/>
                  </a:cubicBezTo>
                  <a:cubicBezTo>
                    <a:pt x="11785" y="90570"/>
                    <a:pt x="91446" y="47782"/>
                    <a:pt x="120850" y="47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6157132" y="8221041"/>
              <a:ext cx="192961" cy="210740"/>
            </a:xfrm>
            <a:custGeom>
              <a:rect b="b" l="l" r="r" t="t"/>
              <a:pathLst>
                <a:path extrusionOk="0" h="210740" w="192961">
                  <a:moveTo>
                    <a:pt x="15781" y="45428"/>
                  </a:moveTo>
                  <a:cubicBezTo>
                    <a:pt x="19826" y="47833"/>
                    <a:pt x="22415" y="50662"/>
                    <a:pt x="26916" y="54716"/>
                  </a:cubicBezTo>
                  <a:cubicBezTo>
                    <a:pt x="42650" y="70888"/>
                    <a:pt x="57114" y="88275"/>
                    <a:pt x="71339" y="105951"/>
                  </a:cubicBezTo>
                  <a:cubicBezTo>
                    <a:pt x="55488" y="134845"/>
                    <a:pt x="36518" y="169935"/>
                    <a:pt x="63698" y="183883"/>
                  </a:cubicBezTo>
                  <a:cubicBezTo>
                    <a:pt x="88330" y="193334"/>
                    <a:pt x="98090" y="170148"/>
                    <a:pt x="106016" y="149462"/>
                  </a:cubicBezTo>
                  <a:cubicBezTo>
                    <a:pt x="120318" y="167581"/>
                    <a:pt x="134832" y="185646"/>
                    <a:pt x="150594" y="202988"/>
                  </a:cubicBezTo>
                  <a:cubicBezTo>
                    <a:pt x="159473" y="212931"/>
                    <a:pt x="175632" y="213243"/>
                    <a:pt x="185289" y="204312"/>
                  </a:cubicBezTo>
                  <a:cubicBezTo>
                    <a:pt x="201823" y="188963"/>
                    <a:pt x="188285" y="169497"/>
                    <a:pt x="176070" y="156702"/>
                  </a:cubicBezTo>
                  <a:cubicBezTo>
                    <a:pt x="165167" y="146131"/>
                    <a:pt x="148041" y="122805"/>
                    <a:pt x="128529" y="97346"/>
                  </a:cubicBezTo>
                  <a:cubicBezTo>
                    <a:pt x="140567" y="73428"/>
                    <a:pt x="153775" y="49813"/>
                    <a:pt x="158126" y="24290"/>
                  </a:cubicBezTo>
                  <a:cubicBezTo>
                    <a:pt x="156667" y="11707"/>
                    <a:pt x="143025" y="2171"/>
                    <a:pt x="130779" y="7337"/>
                  </a:cubicBezTo>
                  <a:cubicBezTo>
                    <a:pt x="113526" y="17931"/>
                    <a:pt x="104882" y="37799"/>
                    <a:pt x="95989" y="56660"/>
                  </a:cubicBezTo>
                  <a:cubicBezTo>
                    <a:pt x="66491" y="21922"/>
                    <a:pt x="36080" y="-6245"/>
                    <a:pt x="14932" y="1204"/>
                  </a:cubicBezTo>
                  <a:cubicBezTo>
                    <a:pt x="-5692" y="8019"/>
                    <a:pt x="-4521" y="39472"/>
                    <a:pt x="15781" y="454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17"/>
            <p:cNvSpPr/>
            <p:nvPr/>
          </p:nvSpPr>
          <p:spPr>
            <a:xfrm>
              <a:off x="8249871" y="9977770"/>
              <a:ext cx="164677" cy="287020"/>
            </a:xfrm>
            <a:custGeom>
              <a:rect b="b" l="l" r="r" t="t"/>
              <a:pathLst>
                <a:path extrusionOk="0" h="287020" w="164677">
                  <a:moveTo>
                    <a:pt x="144214" y="20"/>
                  </a:moveTo>
                  <a:cubicBezTo>
                    <a:pt x="132537" y="-491"/>
                    <a:pt x="124439" y="8973"/>
                    <a:pt x="122148" y="19626"/>
                  </a:cubicBezTo>
                  <a:cubicBezTo>
                    <a:pt x="106129" y="49677"/>
                    <a:pt x="91832" y="79950"/>
                    <a:pt x="79058" y="111090"/>
                  </a:cubicBezTo>
                  <a:cubicBezTo>
                    <a:pt x="59392" y="87746"/>
                    <a:pt x="50838" y="57894"/>
                    <a:pt x="38086" y="30912"/>
                  </a:cubicBezTo>
                  <a:cubicBezTo>
                    <a:pt x="25542" y="12806"/>
                    <a:pt x="-2709" y="25705"/>
                    <a:pt x="210" y="46608"/>
                  </a:cubicBezTo>
                  <a:cubicBezTo>
                    <a:pt x="6780" y="84135"/>
                    <a:pt x="20987" y="121155"/>
                    <a:pt x="46292" y="150112"/>
                  </a:cubicBezTo>
                  <a:cubicBezTo>
                    <a:pt x="50951" y="155156"/>
                    <a:pt x="56234" y="157543"/>
                    <a:pt x="61484" y="158117"/>
                  </a:cubicBezTo>
                  <a:cubicBezTo>
                    <a:pt x="58538" y="166767"/>
                    <a:pt x="55465" y="175319"/>
                    <a:pt x="52781" y="184186"/>
                  </a:cubicBezTo>
                  <a:cubicBezTo>
                    <a:pt x="46943" y="204077"/>
                    <a:pt x="41498" y="224140"/>
                    <a:pt x="37006" y="244370"/>
                  </a:cubicBezTo>
                  <a:cubicBezTo>
                    <a:pt x="23848" y="258331"/>
                    <a:pt x="32786" y="281313"/>
                    <a:pt x="50599" y="285774"/>
                  </a:cubicBezTo>
                  <a:cubicBezTo>
                    <a:pt x="70300" y="292223"/>
                    <a:pt x="84503" y="272405"/>
                    <a:pt x="86265" y="254918"/>
                  </a:cubicBezTo>
                  <a:cubicBezTo>
                    <a:pt x="95610" y="214477"/>
                    <a:pt x="106898" y="174478"/>
                    <a:pt x="121444" y="135582"/>
                  </a:cubicBezTo>
                  <a:cubicBezTo>
                    <a:pt x="130580" y="112577"/>
                    <a:pt x="142944" y="82901"/>
                    <a:pt x="154082" y="58432"/>
                  </a:cubicBezTo>
                  <a:cubicBezTo>
                    <a:pt x="164557" y="39937"/>
                    <a:pt x="175149" y="3364"/>
                    <a:pt x="144214" y="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7" name="Google Shape;1797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98" name="Google Shape;1798;p17"/>
          <p:cNvSpPr txBox="1"/>
          <p:nvPr>
            <p:ph idx="3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99" name="Google Shape;1799;p17"/>
          <p:cNvGrpSpPr/>
          <p:nvPr/>
        </p:nvGrpSpPr>
        <p:grpSpPr>
          <a:xfrm rot="1074288">
            <a:off x="7846094" y="3617580"/>
            <a:ext cx="991663" cy="1246701"/>
            <a:chOff x="15647750" y="7178405"/>
            <a:chExt cx="2072557" cy="2605583"/>
          </a:xfrm>
        </p:grpSpPr>
        <p:sp>
          <p:nvSpPr>
            <p:cNvPr id="1800" name="Google Shape;1800;p17"/>
            <p:cNvSpPr/>
            <p:nvPr/>
          </p:nvSpPr>
          <p:spPr>
            <a:xfrm>
              <a:off x="15647750" y="7178405"/>
              <a:ext cx="2072557" cy="2605583"/>
            </a:xfrm>
            <a:custGeom>
              <a:rect b="b" l="l" r="r" t="t"/>
              <a:pathLst>
                <a:path extrusionOk="0" h="2605583" w="2072557">
                  <a:moveTo>
                    <a:pt x="0" y="1301793"/>
                  </a:moveTo>
                  <a:cubicBezTo>
                    <a:pt x="442" y="1227882"/>
                    <a:pt x="3443" y="1147948"/>
                    <a:pt x="4067" y="1061441"/>
                  </a:cubicBezTo>
                  <a:cubicBezTo>
                    <a:pt x="4608" y="986396"/>
                    <a:pt x="9263" y="906431"/>
                    <a:pt x="9955" y="821131"/>
                  </a:cubicBezTo>
                  <a:cubicBezTo>
                    <a:pt x="10574" y="745295"/>
                    <a:pt x="8384" y="665237"/>
                    <a:pt x="9133" y="580758"/>
                  </a:cubicBezTo>
                  <a:cubicBezTo>
                    <a:pt x="9815" y="504340"/>
                    <a:pt x="11687" y="424292"/>
                    <a:pt x="12488" y="340406"/>
                  </a:cubicBezTo>
                  <a:cubicBezTo>
                    <a:pt x="13299" y="258117"/>
                    <a:pt x="10132" y="196696"/>
                    <a:pt x="10532" y="150814"/>
                  </a:cubicBezTo>
                  <a:cubicBezTo>
                    <a:pt x="10532" y="150611"/>
                    <a:pt x="10220" y="150622"/>
                    <a:pt x="10220" y="150419"/>
                  </a:cubicBezTo>
                  <a:cubicBezTo>
                    <a:pt x="10423" y="75186"/>
                    <a:pt x="71532" y="14572"/>
                    <a:pt x="145971" y="10807"/>
                  </a:cubicBezTo>
                  <a:cubicBezTo>
                    <a:pt x="213700" y="8227"/>
                    <a:pt x="288857" y="6699"/>
                    <a:pt x="368934" y="5367"/>
                  </a:cubicBezTo>
                  <a:cubicBezTo>
                    <a:pt x="440003" y="4187"/>
                    <a:pt x="514920" y="2200"/>
                    <a:pt x="591955" y="1852"/>
                  </a:cubicBezTo>
                  <a:cubicBezTo>
                    <a:pt x="664927" y="1524"/>
                    <a:pt x="739787" y="110"/>
                    <a:pt x="815017" y="411"/>
                  </a:cubicBezTo>
                  <a:cubicBezTo>
                    <a:pt x="889482" y="713"/>
                    <a:pt x="964311" y="287"/>
                    <a:pt x="1038064" y="1093"/>
                  </a:cubicBezTo>
                  <a:cubicBezTo>
                    <a:pt x="1111822" y="292"/>
                    <a:pt x="1186666" y="3110"/>
                    <a:pt x="1261131" y="2809"/>
                  </a:cubicBezTo>
                  <a:cubicBezTo>
                    <a:pt x="1336366" y="2507"/>
                    <a:pt x="1411227" y="-301"/>
                    <a:pt x="1484199" y="27"/>
                  </a:cubicBezTo>
                  <a:cubicBezTo>
                    <a:pt x="1561233" y="370"/>
                    <a:pt x="1636161" y="2902"/>
                    <a:pt x="1707230" y="4083"/>
                  </a:cubicBezTo>
                  <a:cubicBezTo>
                    <a:pt x="1787302" y="5414"/>
                    <a:pt x="1862537" y="5913"/>
                    <a:pt x="1930261" y="8493"/>
                  </a:cubicBezTo>
                  <a:cubicBezTo>
                    <a:pt x="2004700" y="12252"/>
                    <a:pt x="2064773" y="75186"/>
                    <a:pt x="2064976" y="150419"/>
                  </a:cubicBezTo>
                  <a:cubicBezTo>
                    <a:pt x="2064976" y="150622"/>
                    <a:pt x="2065923" y="150606"/>
                    <a:pt x="2065923" y="150809"/>
                  </a:cubicBezTo>
                  <a:cubicBezTo>
                    <a:pt x="2066329" y="196686"/>
                    <a:pt x="2060587" y="258138"/>
                    <a:pt x="2061393" y="340422"/>
                  </a:cubicBezTo>
                  <a:cubicBezTo>
                    <a:pt x="2062188" y="424307"/>
                    <a:pt x="2066786" y="504329"/>
                    <a:pt x="2067468" y="580748"/>
                  </a:cubicBezTo>
                  <a:cubicBezTo>
                    <a:pt x="2068222" y="665237"/>
                    <a:pt x="2071873" y="745254"/>
                    <a:pt x="2072492" y="821100"/>
                  </a:cubicBezTo>
                  <a:cubicBezTo>
                    <a:pt x="2073189" y="906400"/>
                    <a:pt x="2068071" y="986438"/>
                    <a:pt x="2068612" y="1061483"/>
                  </a:cubicBezTo>
                  <a:cubicBezTo>
                    <a:pt x="2069236" y="1147979"/>
                    <a:pt x="2068404" y="1227887"/>
                    <a:pt x="2068846" y="1301788"/>
                  </a:cubicBezTo>
                  <a:cubicBezTo>
                    <a:pt x="2068404" y="1375700"/>
                    <a:pt x="2069829" y="1455612"/>
                    <a:pt x="2069205" y="1542119"/>
                  </a:cubicBezTo>
                  <a:cubicBezTo>
                    <a:pt x="2068664" y="1617165"/>
                    <a:pt x="2070687" y="1697181"/>
                    <a:pt x="2069995" y="1782482"/>
                  </a:cubicBezTo>
                  <a:cubicBezTo>
                    <a:pt x="2069377" y="1858317"/>
                    <a:pt x="2071296" y="1938376"/>
                    <a:pt x="2070542" y="2022854"/>
                  </a:cubicBezTo>
                  <a:cubicBezTo>
                    <a:pt x="2069860" y="2099273"/>
                    <a:pt x="2069205" y="2179336"/>
                    <a:pt x="2068404" y="2263222"/>
                  </a:cubicBezTo>
                  <a:cubicBezTo>
                    <a:pt x="2066906" y="2416116"/>
                    <a:pt x="2092048" y="2588323"/>
                    <a:pt x="1930313" y="2596498"/>
                  </a:cubicBezTo>
                  <a:cubicBezTo>
                    <a:pt x="1862584" y="2599077"/>
                    <a:pt x="1787317" y="2600403"/>
                    <a:pt x="1707240" y="2601735"/>
                  </a:cubicBezTo>
                  <a:cubicBezTo>
                    <a:pt x="1636172" y="2602915"/>
                    <a:pt x="1561212" y="2605229"/>
                    <a:pt x="1484178" y="2605572"/>
                  </a:cubicBezTo>
                  <a:cubicBezTo>
                    <a:pt x="1411206" y="2605900"/>
                    <a:pt x="1336345" y="2599103"/>
                    <a:pt x="1261116" y="2598802"/>
                  </a:cubicBezTo>
                  <a:cubicBezTo>
                    <a:pt x="1186651" y="2598500"/>
                    <a:pt x="1111801" y="2601922"/>
                    <a:pt x="1038048" y="2601116"/>
                  </a:cubicBezTo>
                  <a:cubicBezTo>
                    <a:pt x="964291" y="2601917"/>
                    <a:pt x="889446" y="2600091"/>
                    <a:pt x="814975" y="2600393"/>
                  </a:cubicBezTo>
                  <a:cubicBezTo>
                    <a:pt x="739741" y="2600695"/>
                    <a:pt x="664901" y="2600497"/>
                    <a:pt x="591929" y="2600169"/>
                  </a:cubicBezTo>
                  <a:cubicBezTo>
                    <a:pt x="514894" y="2599826"/>
                    <a:pt x="440003" y="2597647"/>
                    <a:pt x="368929" y="2596461"/>
                  </a:cubicBezTo>
                  <a:cubicBezTo>
                    <a:pt x="288857" y="2595130"/>
                    <a:pt x="213695" y="2594896"/>
                    <a:pt x="145971" y="2592317"/>
                  </a:cubicBezTo>
                  <a:cubicBezTo>
                    <a:pt x="71552" y="2588562"/>
                    <a:pt x="16066" y="2528385"/>
                    <a:pt x="15864" y="2453152"/>
                  </a:cubicBezTo>
                  <a:cubicBezTo>
                    <a:pt x="15864" y="2452949"/>
                    <a:pt x="11942" y="2452960"/>
                    <a:pt x="11937" y="2452762"/>
                  </a:cubicBezTo>
                  <a:cubicBezTo>
                    <a:pt x="11536" y="2406885"/>
                    <a:pt x="7942" y="2345522"/>
                    <a:pt x="7136" y="2263238"/>
                  </a:cubicBezTo>
                  <a:cubicBezTo>
                    <a:pt x="6340" y="2179352"/>
                    <a:pt x="10496" y="2099247"/>
                    <a:pt x="9815" y="2022828"/>
                  </a:cubicBezTo>
                  <a:cubicBezTo>
                    <a:pt x="9066" y="1938339"/>
                    <a:pt x="6933" y="1858307"/>
                    <a:pt x="6314" y="1782461"/>
                  </a:cubicBezTo>
                  <a:cubicBezTo>
                    <a:pt x="5617" y="1697161"/>
                    <a:pt x="3542" y="1617180"/>
                    <a:pt x="3001" y="1542135"/>
                  </a:cubicBezTo>
                  <a:cubicBezTo>
                    <a:pt x="2382" y="1455633"/>
                    <a:pt x="442" y="1375694"/>
                    <a:pt x="0" y="13017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01" name="Google Shape;1801;p17"/>
            <p:cNvGrpSpPr/>
            <p:nvPr/>
          </p:nvGrpSpPr>
          <p:grpSpPr>
            <a:xfrm>
              <a:off x="15814016" y="7370766"/>
              <a:ext cx="1779097" cy="2288009"/>
              <a:chOff x="15814016" y="7370766"/>
              <a:chExt cx="1779097" cy="2288009"/>
            </a:xfrm>
          </p:grpSpPr>
          <p:sp>
            <p:nvSpPr>
              <p:cNvPr id="1802" name="Google Shape;1802;p17"/>
              <p:cNvSpPr/>
              <p:nvPr/>
            </p:nvSpPr>
            <p:spPr>
              <a:xfrm>
                <a:off x="15814016" y="7370766"/>
                <a:ext cx="1763849" cy="378665"/>
              </a:xfrm>
              <a:custGeom>
                <a:rect b="b" l="l" r="r" t="t"/>
                <a:pathLst>
                  <a:path extrusionOk="0" h="378665" w="1763849">
                    <a:moveTo>
                      <a:pt x="1632728" y="378251"/>
                    </a:moveTo>
                    <a:cubicBezTo>
                      <a:pt x="1658328" y="377507"/>
                      <a:pt x="1684891" y="374086"/>
                      <a:pt x="1707869" y="362109"/>
                    </a:cubicBezTo>
                    <a:cubicBezTo>
                      <a:pt x="1733672" y="348687"/>
                      <a:pt x="1747731" y="324709"/>
                      <a:pt x="1751882" y="296357"/>
                    </a:cubicBezTo>
                    <a:cubicBezTo>
                      <a:pt x="1757150" y="260121"/>
                      <a:pt x="1760063" y="223428"/>
                      <a:pt x="1761774" y="186818"/>
                    </a:cubicBezTo>
                    <a:cubicBezTo>
                      <a:pt x="1763392" y="152117"/>
                      <a:pt x="1765124" y="116651"/>
                      <a:pt x="1762497" y="82022"/>
                    </a:cubicBezTo>
                    <a:cubicBezTo>
                      <a:pt x="1756407" y="1693"/>
                      <a:pt x="1681671" y="3076"/>
                      <a:pt x="1618774" y="2239"/>
                    </a:cubicBezTo>
                    <a:cubicBezTo>
                      <a:pt x="1388107" y="-824"/>
                      <a:pt x="363847" y="-668"/>
                      <a:pt x="145076" y="2239"/>
                    </a:cubicBezTo>
                    <a:cubicBezTo>
                      <a:pt x="82178" y="3076"/>
                      <a:pt x="7443" y="1688"/>
                      <a:pt x="1352" y="82022"/>
                    </a:cubicBezTo>
                    <a:cubicBezTo>
                      <a:pt x="-1275" y="116645"/>
                      <a:pt x="457" y="152111"/>
                      <a:pt x="2075" y="186818"/>
                    </a:cubicBezTo>
                    <a:cubicBezTo>
                      <a:pt x="3786" y="223428"/>
                      <a:pt x="6699" y="260121"/>
                      <a:pt x="11968" y="296357"/>
                    </a:cubicBezTo>
                    <a:cubicBezTo>
                      <a:pt x="16118" y="324709"/>
                      <a:pt x="30177" y="348687"/>
                      <a:pt x="55980" y="362109"/>
                    </a:cubicBezTo>
                    <a:cubicBezTo>
                      <a:pt x="78959" y="374086"/>
                      <a:pt x="105521" y="377507"/>
                      <a:pt x="131121" y="378251"/>
                    </a:cubicBezTo>
                    <a:cubicBezTo>
                      <a:pt x="205753" y="379676"/>
                      <a:pt x="280535" y="377029"/>
                      <a:pt x="355182" y="376290"/>
                    </a:cubicBezTo>
                    <a:cubicBezTo>
                      <a:pt x="355905" y="376285"/>
                      <a:pt x="1407981" y="376285"/>
                      <a:pt x="1408667" y="376290"/>
                    </a:cubicBezTo>
                    <a:cubicBezTo>
                      <a:pt x="1483309" y="377029"/>
                      <a:pt x="1558097" y="379676"/>
                      <a:pt x="1632728" y="3782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3" name="Google Shape;1803;p17"/>
              <p:cNvSpPr/>
              <p:nvPr/>
            </p:nvSpPr>
            <p:spPr>
              <a:xfrm>
                <a:off x="15836413" y="8364537"/>
                <a:ext cx="349634" cy="356615"/>
              </a:xfrm>
              <a:custGeom>
                <a:rect b="b" l="l" r="r" t="t"/>
                <a:pathLst>
                  <a:path extrusionOk="0" h="356615" w="349634">
                    <a:moveTo>
                      <a:pt x="211843" y="787"/>
                    </a:moveTo>
                    <a:cubicBezTo>
                      <a:pt x="92096" y="-1252"/>
                      <a:pt x="19405" y="-4897"/>
                      <a:pt x="3494" y="70445"/>
                    </a:cubicBezTo>
                    <a:cubicBezTo>
                      <a:pt x="-5264" y="112505"/>
                      <a:pt x="4800" y="258836"/>
                      <a:pt x="8129" y="280828"/>
                    </a:cubicBezTo>
                    <a:cubicBezTo>
                      <a:pt x="11483" y="303007"/>
                      <a:pt x="16529" y="325337"/>
                      <a:pt x="36558" y="338005"/>
                    </a:cubicBezTo>
                    <a:cubicBezTo>
                      <a:pt x="74922" y="362259"/>
                      <a:pt x="274798" y="362025"/>
                      <a:pt x="315060" y="341848"/>
                    </a:cubicBezTo>
                    <a:cubicBezTo>
                      <a:pt x="359010" y="319824"/>
                      <a:pt x="346131" y="248872"/>
                      <a:pt x="348659" y="173504"/>
                    </a:cubicBezTo>
                    <a:cubicBezTo>
                      <a:pt x="352799" y="50325"/>
                      <a:pt x="349861" y="2706"/>
                      <a:pt x="211843" y="7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1804;p17"/>
              <p:cNvSpPr/>
              <p:nvPr/>
            </p:nvSpPr>
            <p:spPr>
              <a:xfrm>
                <a:off x="15835916" y="8832746"/>
                <a:ext cx="349908" cy="356863"/>
              </a:xfrm>
              <a:custGeom>
                <a:rect b="b" l="l" r="r" t="t"/>
                <a:pathLst>
                  <a:path extrusionOk="0" h="356863" w="349908">
                    <a:moveTo>
                      <a:pt x="236993" y="2237"/>
                    </a:moveTo>
                    <a:cubicBezTo>
                      <a:pt x="106194" y="-2412"/>
                      <a:pt x="21285" y="-7389"/>
                      <a:pt x="4236" y="71759"/>
                    </a:cubicBezTo>
                    <a:cubicBezTo>
                      <a:pt x="-3400" y="107683"/>
                      <a:pt x="1313" y="269469"/>
                      <a:pt x="2857" y="283478"/>
                    </a:cubicBezTo>
                    <a:cubicBezTo>
                      <a:pt x="5520" y="307629"/>
                      <a:pt x="11174" y="330442"/>
                      <a:pt x="34428" y="342096"/>
                    </a:cubicBezTo>
                    <a:cubicBezTo>
                      <a:pt x="75023" y="362440"/>
                      <a:pt x="274857" y="362325"/>
                      <a:pt x="312930" y="338253"/>
                    </a:cubicBezTo>
                    <a:cubicBezTo>
                      <a:pt x="347128" y="316630"/>
                      <a:pt x="344137" y="252734"/>
                      <a:pt x="347299" y="189442"/>
                    </a:cubicBezTo>
                    <a:cubicBezTo>
                      <a:pt x="353348" y="68296"/>
                      <a:pt x="359257" y="6168"/>
                      <a:pt x="236993" y="22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5" name="Google Shape;1805;p17"/>
              <p:cNvSpPr/>
              <p:nvPr/>
            </p:nvSpPr>
            <p:spPr>
              <a:xfrm>
                <a:off x="15834119" y="7895976"/>
                <a:ext cx="353369" cy="357421"/>
              </a:xfrm>
              <a:custGeom>
                <a:rect b="b" l="l" r="r" t="t"/>
                <a:pathLst>
                  <a:path extrusionOk="0" h="357421" w="353369">
                    <a:moveTo>
                      <a:pt x="187907" y="1"/>
                    </a:moveTo>
                    <a:cubicBezTo>
                      <a:pt x="72743" y="173"/>
                      <a:pt x="18786" y="-2401"/>
                      <a:pt x="3973" y="69799"/>
                    </a:cubicBezTo>
                    <a:cubicBezTo>
                      <a:pt x="-6232" y="119551"/>
                      <a:pt x="5377" y="233931"/>
                      <a:pt x="14620" y="278846"/>
                    </a:cubicBezTo>
                    <a:cubicBezTo>
                      <a:pt x="25854" y="332955"/>
                      <a:pt x="37604" y="345155"/>
                      <a:pt x="98722" y="351618"/>
                    </a:cubicBezTo>
                    <a:cubicBezTo>
                      <a:pt x="163373" y="358384"/>
                      <a:pt x="211354" y="358509"/>
                      <a:pt x="250997" y="355670"/>
                    </a:cubicBezTo>
                    <a:cubicBezTo>
                      <a:pt x="382498" y="346486"/>
                      <a:pt x="348727" y="314436"/>
                      <a:pt x="351239" y="158225"/>
                    </a:cubicBezTo>
                    <a:cubicBezTo>
                      <a:pt x="353299" y="30272"/>
                      <a:pt x="332536" y="-212"/>
                      <a:pt x="1879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6" name="Google Shape;1806;p17"/>
              <p:cNvSpPr/>
              <p:nvPr/>
            </p:nvSpPr>
            <p:spPr>
              <a:xfrm>
                <a:off x="15834323" y="9301353"/>
                <a:ext cx="353372" cy="357421"/>
              </a:xfrm>
              <a:custGeom>
                <a:rect b="b" l="l" r="r" t="t"/>
                <a:pathLst>
                  <a:path extrusionOk="0" h="357421" w="353372">
                    <a:moveTo>
                      <a:pt x="165467" y="1"/>
                    </a:moveTo>
                    <a:cubicBezTo>
                      <a:pt x="20839" y="-212"/>
                      <a:pt x="76" y="30277"/>
                      <a:pt x="2130" y="158225"/>
                    </a:cubicBezTo>
                    <a:cubicBezTo>
                      <a:pt x="4642" y="314436"/>
                      <a:pt x="-29129" y="346486"/>
                      <a:pt x="102372" y="355670"/>
                    </a:cubicBezTo>
                    <a:cubicBezTo>
                      <a:pt x="142015" y="358509"/>
                      <a:pt x="189996" y="358384"/>
                      <a:pt x="254647" y="351619"/>
                    </a:cubicBezTo>
                    <a:cubicBezTo>
                      <a:pt x="315760" y="345155"/>
                      <a:pt x="327515" y="332955"/>
                      <a:pt x="338749" y="278846"/>
                    </a:cubicBezTo>
                    <a:cubicBezTo>
                      <a:pt x="347997" y="233931"/>
                      <a:pt x="359606" y="119545"/>
                      <a:pt x="349396" y="69799"/>
                    </a:cubicBezTo>
                    <a:cubicBezTo>
                      <a:pt x="334588" y="-2401"/>
                      <a:pt x="280632" y="173"/>
                      <a:pt x="1654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17"/>
              <p:cNvSpPr/>
              <p:nvPr/>
            </p:nvSpPr>
            <p:spPr>
              <a:xfrm>
                <a:off x="17239741" y="7895976"/>
                <a:ext cx="353372" cy="357421"/>
              </a:xfrm>
              <a:custGeom>
                <a:rect b="b" l="l" r="r" t="t"/>
                <a:pathLst>
                  <a:path extrusionOk="0" h="357421" w="353372">
                    <a:moveTo>
                      <a:pt x="165467" y="1"/>
                    </a:moveTo>
                    <a:cubicBezTo>
                      <a:pt x="20839" y="-212"/>
                      <a:pt x="76" y="30277"/>
                      <a:pt x="2130" y="158225"/>
                    </a:cubicBezTo>
                    <a:cubicBezTo>
                      <a:pt x="4642" y="314436"/>
                      <a:pt x="-29129" y="346486"/>
                      <a:pt x="102372" y="355670"/>
                    </a:cubicBezTo>
                    <a:cubicBezTo>
                      <a:pt x="142015" y="358509"/>
                      <a:pt x="190001" y="358384"/>
                      <a:pt x="254647" y="351618"/>
                    </a:cubicBezTo>
                    <a:cubicBezTo>
                      <a:pt x="315760" y="345155"/>
                      <a:pt x="327515" y="332955"/>
                      <a:pt x="338749" y="278846"/>
                    </a:cubicBezTo>
                    <a:cubicBezTo>
                      <a:pt x="347997" y="233931"/>
                      <a:pt x="359606" y="119551"/>
                      <a:pt x="349396" y="69799"/>
                    </a:cubicBezTo>
                    <a:cubicBezTo>
                      <a:pt x="334588" y="-2407"/>
                      <a:pt x="280632" y="168"/>
                      <a:pt x="1654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8" name="Google Shape;1808;p17"/>
              <p:cNvSpPr/>
              <p:nvPr/>
            </p:nvSpPr>
            <p:spPr>
              <a:xfrm>
                <a:off x="17241830" y="8832994"/>
                <a:ext cx="349632" cy="356629"/>
              </a:xfrm>
              <a:custGeom>
                <a:rect b="b" l="l" r="r" t="t"/>
                <a:pathLst>
                  <a:path extrusionOk="0" h="356629" w="349632">
                    <a:moveTo>
                      <a:pt x="98239" y="352555"/>
                    </a:moveTo>
                    <a:cubicBezTo>
                      <a:pt x="149449" y="357350"/>
                      <a:pt x="200249" y="358057"/>
                      <a:pt x="250513" y="353907"/>
                    </a:cubicBezTo>
                    <a:cubicBezTo>
                      <a:pt x="366385" y="344495"/>
                      <a:pt x="344030" y="311312"/>
                      <a:pt x="348659" y="173504"/>
                    </a:cubicBezTo>
                    <a:cubicBezTo>
                      <a:pt x="352794" y="50330"/>
                      <a:pt x="349861" y="2711"/>
                      <a:pt x="211843" y="787"/>
                    </a:cubicBezTo>
                    <a:cubicBezTo>
                      <a:pt x="92096" y="-1252"/>
                      <a:pt x="19405" y="-4897"/>
                      <a:pt x="3494" y="70445"/>
                    </a:cubicBezTo>
                    <a:cubicBezTo>
                      <a:pt x="-5264" y="112505"/>
                      <a:pt x="4800" y="258836"/>
                      <a:pt x="8129" y="280828"/>
                    </a:cubicBezTo>
                    <a:cubicBezTo>
                      <a:pt x="17043" y="339726"/>
                      <a:pt x="39414" y="347074"/>
                      <a:pt x="98239" y="3525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9" name="Google Shape;1809;p17"/>
              <p:cNvSpPr/>
              <p:nvPr/>
            </p:nvSpPr>
            <p:spPr>
              <a:xfrm>
                <a:off x="16304361" y="7896386"/>
                <a:ext cx="349632" cy="356615"/>
              </a:xfrm>
              <a:custGeom>
                <a:rect b="b" l="l" r="r" t="t"/>
                <a:pathLst>
                  <a:path extrusionOk="0" h="356615" w="349632">
                    <a:moveTo>
                      <a:pt x="211843" y="787"/>
                    </a:moveTo>
                    <a:cubicBezTo>
                      <a:pt x="92096" y="-1252"/>
                      <a:pt x="19405" y="-4897"/>
                      <a:pt x="3494" y="70445"/>
                    </a:cubicBezTo>
                    <a:cubicBezTo>
                      <a:pt x="-5264" y="112505"/>
                      <a:pt x="4800" y="258836"/>
                      <a:pt x="8129" y="280828"/>
                    </a:cubicBezTo>
                    <a:cubicBezTo>
                      <a:pt x="11483" y="303007"/>
                      <a:pt x="16529" y="325337"/>
                      <a:pt x="36558" y="338005"/>
                    </a:cubicBezTo>
                    <a:cubicBezTo>
                      <a:pt x="74922" y="362259"/>
                      <a:pt x="274797" y="362025"/>
                      <a:pt x="315060" y="341848"/>
                    </a:cubicBezTo>
                    <a:cubicBezTo>
                      <a:pt x="359010" y="319819"/>
                      <a:pt x="346132" y="248872"/>
                      <a:pt x="348659" y="173504"/>
                    </a:cubicBezTo>
                    <a:cubicBezTo>
                      <a:pt x="352794" y="50330"/>
                      <a:pt x="349861" y="2711"/>
                      <a:pt x="211843" y="7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0" name="Google Shape;1810;p17"/>
              <p:cNvSpPr/>
              <p:nvPr/>
            </p:nvSpPr>
            <p:spPr>
              <a:xfrm>
                <a:off x="17241331" y="8364283"/>
                <a:ext cx="349906" cy="356881"/>
              </a:xfrm>
              <a:custGeom>
                <a:rect b="b" l="l" r="r" t="t"/>
                <a:pathLst>
                  <a:path extrusionOk="0" h="356881" w="349906">
                    <a:moveTo>
                      <a:pt x="98970" y="354156"/>
                    </a:moveTo>
                    <a:cubicBezTo>
                      <a:pt x="149228" y="358310"/>
                      <a:pt x="200023" y="357603"/>
                      <a:pt x="251244" y="352803"/>
                    </a:cubicBezTo>
                    <a:cubicBezTo>
                      <a:pt x="345208" y="344046"/>
                      <a:pt x="340813" y="319028"/>
                      <a:pt x="347294" y="189442"/>
                    </a:cubicBezTo>
                    <a:cubicBezTo>
                      <a:pt x="353348" y="68296"/>
                      <a:pt x="359257" y="6168"/>
                      <a:pt x="236993" y="2237"/>
                    </a:cubicBezTo>
                    <a:cubicBezTo>
                      <a:pt x="106194" y="-2412"/>
                      <a:pt x="21285" y="-7389"/>
                      <a:pt x="4236" y="71759"/>
                    </a:cubicBezTo>
                    <a:cubicBezTo>
                      <a:pt x="-3400" y="107683"/>
                      <a:pt x="1313" y="269469"/>
                      <a:pt x="2857" y="283478"/>
                    </a:cubicBezTo>
                    <a:cubicBezTo>
                      <a:pt x="9645" y="345019"/>
                      <a:pt x="38121" y="349210"/>
                      <a:pt x="98970" y="3541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1" name="Google Shape;1811;p17"/>
              <p:cNvSpPr/>
              <p:nvPr/>
            </p:nvSpPr>
            <p:spPr>
              <a:xfrm>
                <a:off x="16773128" y="8364480"/>
                <a:ext cx="349677" cy="356623"/>
              </a:xfrm>
              <a:custGeom>
                <a:rect b="b" l="l" r="r" t="t"/>
                <a:pathLst>
                  <a:path extrusionOk="0" h="356623" w="349677">
                    <a:moveTo>
                      <a:pt x="35038" y="340620"/>
                    </a:moveTo>
                    <a:cubicBezTo>
                      <a:pt x="74691" y="362144"/>
                      <a:pt x="274577" y="362191"/>
                      <a:pt x="313539" y="339341"/>
                    </a:cubicBezTo>
                    <a:cubicBezTo>
                      <a:pt x="351123" y="317385"/>
                      <a:pt x="344653" y="252527"/>
                      <a:pt x="347654" y="184018"/>
                    </a:cubicBezTo>
                    <a:cubicBezTo>
                      <a:pt x="353141" y="62306"/>
                      <a:pt x="356647" y="4936"/>
                      <a:pt x="228511" y="1644"/>
                    </a:cubicBezTo>
                    <a:cubicBezTo>
                      <a:pt x="100396" y="-2115"/>
                      <a:pt x="20438" y="-6083"/>
                      <a:pt x="3888" y="71214"/>
                    </a:cubicBezTo>
                    <a:cubicBezTo>
                      <a:pt x="-4039" y="108791"/>
                      <a:pt x="2239" y="263905"/>
                      <a:pt x="4512" y="282486"/>
                    </a:cubicBezTo>
                    <a:cubicBezTo>
                      <a:pt x="7409" y="305976"/>
                      <a:pt x="12855" y="328628"/>
                      <a:pt x="35038" y="3406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2" name="Google Shape;1812;p17"/>
              <p:cNvSpPr/>
              <p:nvPr/>
            </p:nvSpPr>
            <p:spPr>
              <a:xfrm>
                <a:off x="16773383" y="7896138"/>
                <a:ext cx="349911" cy="356863"/>
              </a:xfrm>
              <a:custGeom>
                <a:rect b="b" l="l" r="r" t="t"/>
                <a:pathLst>
                  <a:path extrusionOk="0" h="356863" w="349911">
                    <a:moveTo>
                      <a:pt x="236993" y="2237"/>
                    </a:moveTo>
                    <a:cubicBezTo>
                      <a:pt x="106194" y="-2412"/>
                      <a:pt x="21285" y="-7389"/>
                      <a:pt x="4236" y="71759"/>
                    </a:cubicBezTo>
                    <a:cubicBezTo>
                      <a:pt x="-3400" y="107683"/>
                      <a:pt x="1313" y="269469"/>
                      <a:pt x="2857" y="283478"/>
                    </a:cubicBezTo>
                    <a:cubicBezTo>
                      <a:pt x="5520" y="307629"/>
                      <a:pt x="11174" y="330442"/>
                      <a:pt x="34428" y="342096"/>
                    </a:cubicBezTo>
                    <a:cubicBezTo>
                      <a:pt x="75023" y="362440"/>
                      <a:pt x="274857" y="362325"/>
                      <a:pt x="312930" y="338253"/>
                    </a:cubicBezTo>
                    <a:cubicBezTo>
                      <a:pt x="347128" y="316630"/>
                      <a:pt x="344137" y="252734"/>
                      <a:pt x="347299" y="189442"/>
                    </a:cubicBezTo>
                    <a:cubicBezTo>
                      <a:pt x="353353" y="68296"/>
                      <a:pt x="359262" y="6168"/>
                      <a:pt x="236993" y="22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3" name="Google Shape;1813;p17"/>
              <p:cNvSpPr/>
              <p:nvPr/>
            </p:nvSpPr>
            <p:spPr>
              <a:xfrm>
                <a:off x="16773342" y="8833014"/>
                <a:ext cx="349489" cy="356548"/>
              </a:xfrm>
              <a:custGeom>
                <a:rect b="b" l="l" r="r" t="t"/>
                <a:pathLst>
                  <a:path extrusionOk="0" h="356548" w="349489">
                    <a:moveTo>
                      <a:pt x="220073" y="1168"/>
                    </a:moveTo>
                    <a:cubicBezTo>
                      <a:pt x="95911" y="-1713"/>
                      <a:pt x="19766" y="-5270"/>
                      <a:pt x="3590" y="70784"/>
                    </a:cubicBezTo>
                    <a:cubicBezTo>
                      <a:pt x="-4550" y="109625"/>
                      <a:pt x="3289" y="260053"/>
                      <a:pt x="6222" y="281609"/>
                    </a:cubicBezTo>
                    <a:cubicBezTo>
                      <a:pt x="9348" y="304443"/>
                      <a:pt x="14596" y="326940"/>
                      <a:pt x="35697" y="339264"/>
                    </a:cubicBezTo>
                    <a:cubicBezTo>
                      <a:pt x="74727" y="362156"/>
                      <a:pt x="274618" y="362031"/>
                      <a:pt x="314199" y="340543"/>
                    </a:cubicBezTo>
                    <a:cubicBezTo>
                      <a:pt x="355095" y="318432"/>
                      <a:pt x="345348" y="249216"/>
                      <a:pt x="348058" y="178710"/>
                    </a:cubicBezTo>
                    <a:cubicBezTo>
                      <a:pt x="352968" y="54741"/>
                      <a:pt x="352594" y="3773"/>
                      <a:pt x="220073" y="11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4" name="Google Shape;1814;p17"/>
              <p:cNvSpPr/>
              <p:nvPr/>
            </p:nvSpPr>
            <p:spPr>
              <a:xfrm>
                <a:off x="16304873" y="8364551"/>
                <a:ext cx="349492" cy="356548"/>
              </a:xfrm>
              <a:custGeom>
                <a:rect b="b" l="l" r="r" t="t"/>
                <a:pathLst>
                  <a:path extrusionOk="0" h="356548" w="349492">
                    <a:moveTo>
                      <a:pt x="220073" y="1168"/>
                    </a:moveTo>
                    <a:cubicBezTo>
                      <a:pt x="95911" y="-1713"/>
                      <a:pt x="19766" y="-5270"/>
                      <a:pt x="3590" y="70784"/>
                    </a:cubicBezTo>
                    <a:cubicBezTo>
                      <a:pt x="-4550" y="109625"/>
                      <a:pt x="3289" y="260053"/>
                      <a:pt x="6222" y="281609"/>
                    </a:cubicBezTo>
                    <a:cubicBezTo>
                      <a:pt x="9348" y="304443"/>
                      <a:pt x="14596" y="326939"/>
                      <a:pt x="35702" y="339264"/>
                    </a:cubicBezTo>
                    <a:cubicBezTo>
                      <a:pt x="74732" y="362156"/>
                      <a:pt x="274623" y="362031"/>
                      <a:pt x="314204" y="340543"/>
                    </a:cubicBezTo>
                    <a:cubicBezTo>
                      <a:pt x="355101" y="318432"/>
                      <a:pt x="345354" y="249216"/>
                      <a:pt x="348063" y="178711"/>
                    </a:cubicBezTo>
                    <a:cubicBezTo>
                      <a:pt x="352968" y="54741"/>
                      <a:pt x="352588" y="3773"/>
                      <a:pt x="220073" y="11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5" name="Google Shape;1815;p17"/>
              <p:cNvSpPr/>
              <p:nvPr/>
            </p:nvSpPr>
            <p:spPr>
              <a:xfrm>
                <a:off x="17239534" y="9301353"/>
                <a:ext cx="353370" cy="357421"/>
              </a:xfrm>
              <a:custGeom>
                <a:rect b="b" l="l" r="r" t="t"/>
                <a:pathLst>
                  <a:path extrusionOk="0" h="357421" w="353370">
                    <a:moveTo>
                      <a:pt x="351244" y="158225"/>
                    </a:moveTo>
                    <a:cubicBezTo>
                      <a:pt x="353304" y="30277"/>
                      <a:pt x="332541" y="-212"/>
                      <a:pt x="187907" y="1"/>
                    </a:cubicBezTo>
                    <a:cubicBezTo>
                      <a:pt x="72743" y="173"/>
                      <a:pt x="18786" y="-2401"/>
                      <a:pt x="3973" y="69799"/>
                    </a:cubicBezTo>
                    <a:cubicBezTo>
                      <a:pt x="-6232" y="119551"/>
                      <a:pt x="5377" y="233931"/>
                      <a:pt x="14620" y="278846"/>
                    </a:cubicBezTo>
                    <a:cubicBezTo>
                      <a:pt x="25854" y="332955"/>
                      <a:pt x="37603" y="345155"/>
                      <a:pt x="98722" y="351619"/>
                    </a:cubicBezTo>
                    <a:cubicBezTo>
                      <a:pt x="163373" y="358384"/>
                      <a:pt x="211354" y="358509"/>
                      <a:pt x="250997" y="355670"/>
                    </a:cubicBezTo>
                    <a:cubicBezTo>
                      <a:pt x="382498" y="346486"/>
                      <a:pt x="348727" y="314436"/>
                      <a:pt x="351244" y="1582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6" name="Google Shape;1816;p17"/>
              <p:cNvSpPr/>
              <p:nvPr/>
            </p:nvSpPr>
            <p:spPr>
              <a:xfrm>
                <a:off x="16304655" y="8832942"/>
                <a:ext cx="349677" cy="356623"/>
              </a:xfrm>
              <a:custGeom>
                <a:rect b="b" l="l" r="r" t="t"/>
                <a:pathLst>
                  <a:path extrusionOk="0" h="356623" w="349677">
                    <a:moveTo>
                      <a:pt x="35038" y="340620"/>
                    </a:moveTo>
                    <a:cubicBezTo>
                      <a:pt x="74691" y="362144"/>
                      <a:pt x="274577" y="362191"/>
                      <a:pt x="313539" y="339341"/>
                    </a:cubicBezTo>
                    <a:cubicBezTo>
                      <a:pt x="351123" y="317385"/>
                      <a:pt x="344653" y="252532"/>
                      <a:pt x="347654" y="184019"/>
                    </a:cubicBezTo>
                    <a:cubicBezTo>
                      <a:pt x="353141" y="62306"/>
                      <a:pt x="356646" y="4941"/>
                      <a:pt x="228511" y="1644"/>
                    </a:cubicBezTo>
                    <a:cubicBezTo>
                      <a:pt x="100396" y="-2115"/>
                      <a:pt x="20438" y="-6083"/>
                      <a:pt x="3888" y="71214"/>
                    </a:cubicBezTo>
                    <a:cubicBezTo>
                      <a:pt x="-4039" y="108791"/>
                      <a:pt x="2239" y="263905"/>
                      <a:pt x="4512" y="282486"/>
                    </a:cubicBezTo>
                    <a:cubicBezTo>
                      <a:pt x="7409" y="305976"/>
                      <a:pt x="12860" y="328628"/>
                      <a:pt x="35038" y="3406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7" name="Google Shape;1817;p17"/>
              <p:cNvSpPr/>
              <p:nvPr/>
            </p:nvSpPr>
            <p:spPr>
              <a:xfrm>
                <a:off x="16304916" y="9301515"/>
                <a:ext cx="349908" cy="356881"/>
              </a:xfrm>
              <a:custGeom>
                <a:rect b="b" l="l" r="r" t="t"/>
                <a:pathLst>
                  <a:path extrusionOk="0" h="356881" w="349908">
                    <a:moveTo>
                      <a:pt x="236993" y="2237"/>
                    </a:moveTo>
                    <a:cubicBezTo>
                      <a:pt x="106194" y="-2412"/>
                      <a:pt x="21285" y="-7389"/>
                      <a:pt x="4236" y="71759"/>
                    </a:cubicBezTo>
                    <a:cubicBezTo>
                      <a:pt x="-3400" y="107683"/>
                      <a:pt x="1313" y="269469"/>
                      <a:pt x="2857" y="283478"/>
                    </a:cubicBezTo>
                    <a:cubicBezTo>
                      <a:pt x="9650" y="345013"/>
                      <a:pt x="38121" y="349215"/>
                      <a:pt x="98975" y="354155"/>
                    </a:cubicBezTo>
                    <a:cubicBezTo>
                      <a:pt x="149234" y="358311"/>
                      <a:pt x="200028" y="357603"/>
                      <a:pt x="251249" y="352803"/>
                    </a:cubicBezTo>
                    <a:cubicBezTo>
                      <a:pt x="345214" y="344046"/>
                      <a:pt x="340819" y="319022"/>
                      <a:pt x="347299" y="189442"/>
                    </a:cubicBezTo>
                    <a:cubicBezTo>
                      <a:pt x="353348" y="68301"/>
                      <a:pt x="359257" y="6168"/>
                      <a:pt x="236993" y="22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8" name="Google Shape;1818;p17"/>
              <p:cNvSpPr/>
              <p:nvPr/>
            </p:nvSpPr>
            <p:spPr>
              <a:xfrm>
                <a:off x="16772830" y="9301769"/>
                <a:ext cx="349634" cy="356629"/>
              </a:xfrm>
              <a:custGeom>
                <a:rect b="b" l="l" r="r" t="t"/>
                <a:pathLst>
                  <a:path extrusionOk="0" h="356629" w="349634">
                    <a:moveTo>
                      <a:pt x="211843" y="787"/>
                    </a:moveTo>
                    <a:cubicBezTo>
                      <a:pt x="92096" y="-1252"/>
                      <a:pt x="19405" y="-4897"/>
                      <a:pt x="3494" y="70445"/>
                    </a:cubicBezTo>
                    <a:cubicBezTo>
                      <a:pt x="-5264" y="112505"/>
                      <a:pt x="4800" y="258835"/>
                      <a:pt x="8129" y="280827"/>
                    </a:cubicBezTo>
                    <a:cubicBezTo>
                      <a:pt x="17043" y="339726"/>
                      <a:pt x="39408" y="347069"/>
                      <a:pt x="98239" y="352555"/>
                    </a:cubicBezTo>
                    <a:cubicBezTo>
                      <a:pt x="149449" y="357350"/>
                      <a:pt x="200249" y="358057"/>
                      <a:pt x="250513" y="353907"/>
                    </a:cubicBezTo>
                    <a:cubicBezTo>
                      <a:pt x="366385" y="344495"/>
                      <a:pt x="344030" y="311312"/>
                      <a:pt x="348659" y="173504"/>
                    </a:cubicBezTo>
                    <a:cubicBezTo>
                      <a:pt x="352799" y="50330"/>
                      <a:pt x="349866" y="2706"/>
                      <a:pt x="211843" y="7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19" name="Google Shape;1819;p17"/>
            <p:cNvSpPr/>
            <p:nvPr/>
          </p:nvSpPr>
          <p:spPr>
            <a:xfrm>
              <a:off x="15804502" y="7344614"/>
              <a:ext cx="1763849" cy="378665"/>
            </a:xfrm>
            <a:custGeom>
              <a:rect b="b" l="l" r="r" t="t"/>
              <a:pathLst>
                <a:path extrusionOk="0" h="378665" w="1763849">
                  <a:moveTo>
                    <a:pt x="355182" y="376290"/>
                  </a:moveTo>
                  <a:cubicBezTo>
                    <a:pt x="280535" y="377029"/>
                    <a:pt x="205753" y="379676"/>
                    <a:pt x="131121" y="378251"/>
                  </a:cubicBezTo>
                  <a:cubicBezTo>
                    <a:pt x="105521" y="377507"/>
                    <a:pt x="78959" y="374086"/>
                    <a:pt x="55980" y="362109"/>
                  </a:cubicBezTo>
                  <a:cubicBezTo>
                    <a:pt x="30177" y="348687"/>
                    <a:pt x="16118" y="324709"/>
                    <a:pt x="11968" y="296357"/>
                  </a:cubicBezTo>
                  <a:cubicBezTo>
                    <a:pt x="6699" y="260121"/>
                    <a:pt x="3786" y="223428"/>
                    <a:pt x="2075" y="186818"/>
                  </a:cubicBezTo>
                  <a:cubicBezTo>
                    <a:pt x="457" y="152117"/>
                    <a:pt x="-1275" y="116651"/>
                    <a:pt x="1352" y="82022"/>
                  </a:cubicBezTo>
                  <a:cubicBezTo>
                    <a:pt x="7443" y="1693"/>
                    <a:pt x="82178" y="3076"/>
                    <a:pt x="145076" y="2239"/>
                  </a:cubicBezTo>
                  <a:cubicBezTo>
                    <a:pt x="363847" y="-668"/>
                    <a:pt x="1388107" y="-824"/>
                    <a:pt x="1618774" y="2239"/>
                  </a:cubicBezTo>
                  <a:cubicBezTo>
                    <a:pt x="1681671" y="3076"/>
                    <a:pt x="1756407" y="1688"/>
                    <a:pt x="1762497" y="82022"/>
                  </a:cubicBezTo>
                  <a:cubicBezTo>
                    <a:pt x="1765124" y="116645"/>
                    <a:pt x="1763392" y="152111"/>
                    <a:pt x="1761774" y="186818"/>
                  </a:cubicBezTo>
                  <a:cubicBezTo>
                    <a:pt x="1760063" y="223428"/>
                    <a:pt x="1757151" y="260121"/>
                    <a:pt x="1751882" y="296357"/>
                  </a:cubicBezTo>
                  <a:cubicBezTo>
                    <a:pt x="1747731" y="324709"/>
                    <a:pt x="1733672" y="348687"/>
                    <a:pt x="1707869" y="362109"/>
                  </a:cubicBezTo>
                  <a:cubicBezTo>
                    <a:pt x="1684891" y="374086"/>
                    <a:pt x="1658328" y="377507"/>
                    <a:pt x="1632728" y="378251"/>
                  </a:cubicBezTo>
                  <a:cubicBezTo>
                    <a:pt x="1558097" y="379676"/>
                    <a:pt x="1483314" y="377029"/>
                    <a:pt x="1408667" y="376290"/>
                  </a:cubicBezTo>
                  <a:cubicBezTo>
                    <a:pt x="1407976" y="376285"/>
                    <a:pt x="355905" y="376285"/>
                    <a:pt x="355182" y="3762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1820;p17"/>
            <p:cNvSpPr/>
            <p:nvPr/>
          </p:nvSpPr>
          <p:spPr>
            <a:xfrm>
              <a:off x="15814055" y="7868482"/>
              <a:ext cx="353370" cy="357421"/>
            </a:xfrm>
            <a:custGeom>
              <a:rect b="b" l="l" r="r" t="t"/>
              <a:pathLst>
                <a:path extrusionOk="0" h="357421" w="353370">
                  <a:moveTo>
                    <a:pt x="251000" y="355669"/>
                  </a:moveTo>
                  <a:cubicBezTo>
                    <a:pt x="211357" y="358509"/>
                    <a:pt x="163376" y="358384"/>
                    <a:pt x="98726" y="351618"/>
                  </a:cubicBezTo>
                  <a:cubicBezTo>
                    <a:pt x="37612" y="345154"/>
                    <a:pt x="25857" y="332955"/>
                    <a:pt x="14623" y="278846"/>
                  </a:cubicBezTo>
                  <a:cubicBezTo>
                    <a:pt x="5375" y="233931"/>
                    <a:pt x="-6234" y="119550"/>
                    <a:pt x="3976" y="69799"/>
                  </a:cubicBezTo>
                  <a:cubicBezTo>
                    <a:pt x="18789" y="-2401"/>
                    <a:pt x="72746" y="173"/>
                    <a:pt x="187910" y="1"/>
                  </a:cubicBezTo>
                  <a:cubicBezTo>
                    <a:pt x="332539" y="-212"/>
                    <a:pt x="353302" y="30277"/>
                    <a:pt x="351247" y="158225"/>
                  </a:cubicBezTo>
                  <a:cubicBezTo>
                    <a:pt x="348725" y="314436"/>
                    <a:pt x="382496" y="346486"/>
                    <a:pt x="251000" y="3556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p17"/>
            <p:cNvSpPr/>
            <p:nvPr/>
          </p:nvSpPr>
          <p:spPr>
            <a:xfrm>
              <a:off x="15816348" y="8337048"/>
              <a:ext cx="349636" cy="356612"/>
            </a:xfrm>
            <a:custGeom>
              <a:rect b="b" l="l" r="r" t="t"/>
              <a:pathLst>
                <a:path extrusionOk="0" h="356612" w="349636">
                  <a:moveTo>
                    <a:pt x="8131" y="280828"/>
                  </a:moveTo>
                  <a:cubicBezTo>
                    <a:pt x="4802" y="258841"/>
                    <a:pt x="-5267" y="112505"/>
                    <a:pt x="3497" y="70445"/>
                  </a:cubicBezTo>
                  <a:cubicBezTo>
                    <a:pt x="19402" y="-4902"/>
                    <a:pt x="92093" y="-1251"/>
                    <a:pt x="211845" y="787"/>
                  </a:cubicBezTo>
                  <a:cubicBezTo>
                    <a:pt x="349863" y="2712"/>
                    <a:pt x="352802" y="50331"/>
                    <a:pt x="348662" y="173499"/>
                  </a:cubicBezTo>
                  <a:cubicBezTo>
                    <a:pt x="346129" y="248867"/>
                    <a:pt x="359007" y="319820"/>
                    <a:pt x="315062" y="341843"/>
                  </a:cubicBezTo>
                  <a:cubicBezTo>
                    <a:pt x="274805" y="362020"/>
                    <a:pt x="74924" y="362259"/>
                    <a:pt x="36561" y="338000"/>
                  </a:cubicBezTo>
                  <a:cubicBezTo>
                    <a:pt x="16531" y="325337"/>
                    <a:pt x="11486" y="303007"/>
                    <a:pt x="8131" y="2808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p17"/>
            <p:cNvSpPr/>
            <p:nvPr/>
          </p:nvSpPr>
          <p:spPr>
            <a:xfrm>
              <a:off x="15815848" y="8805251"/>
              <a:ext cx="349906" cy="356864"/>
            </a:xfrm>
            <a:custGeom>
              <a:rect b="b" l="l" r="r" t="t"/>
              <a:pathLst>
                <a:path extrusionOk="0" h="356864" w="349906">
                  <a:moveTo>
                    <a:pt x="2857" y="283479"/>
                  </a:moveTo>
                  <a:cubicBezTo>
                    <a:pt x="1313" y="269475"/>
                    <a:pt x="-3400" y="107689"/>
                    <a:pt x="4236" y="71760"/>
                  </a:cubicBezTo>
                  <a:cubicBezTo>
                    <a:pt x="21285" y="-7394"/>
                    <a:pt x="106194" y="-2412"/>
                    <a:pt x="236993" y="2237"/>
                  </a:cubicBezTo>
                  <a:cubicBezTo>
                    <a:pt x="359257" y="6169"/>
                    <a:pt x="353348" y="68302"/>
                    <a:pt x="347294" y="189442"/>
                  </a:cubicBezTo>
                  <a:cubicBezTo>
                    <a:pt x="344132" y="252735"/>
                    <a:pt x="347122" y="316631"/>
                    <a:pt x="312925" y="338254"/>
                  </a:cubicBezTo>
                  <a:cubicBezTo>
                    <a:pt x="274857" y="362326"/>
                    <a:pt x="75018" y="362440"/>
                    <a:pt x="34423" y="342097"/>
                  </a:cubicBezTo>
                  <a:cubicBezTo>
                    <a:pt x="11174" y="330443"/>
                    <a:pt x="5520" y="307629"/>
                    <a:pt x="2857" y="2834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p17"/>
            <p:cNvSpPr/>
            <p:nvPr/>
          </p:nvSpPr>
          <p:spPr>
            <a:xfrm>
              <a:off x="15814259" y="9273864"/>
              <a:ext cx="353373" cy="357420"/>
            </a:xfrm>
            <a:custGeom>
              <a:rect b="b" l="l" r="r" t="t"/>
              <a:pathLst>
                <a:path extrusionOk="0" h="357420" w="353373">
                  <a:moveTo>
                    <a:pt x="102374" y="355669"/>
                  </a:moveTo>
                  <a:cubicBezTo>
                    <a:pt x="142017" y="358509"/>
                    <a:pt x="189998" y="358384"/>
                    <a:pt x="254648" y="351618"/>
                  </a:cubicBezTo>
                  <a:cubicBezTo>
                    <a:pt x="315762" y="345154"/>
                    <a:pt x="327517" y="332955"/>
                    <a:pt x="338751" y="278846"/>
                  </a:cubicBezTo>
                  <a:cubicBezTo>
                    <a:pt x="347999" y="233931"/>
                    <a:pt x="359608" y="119550"/>
                    <a:pt x="349398" y="69799"/>
                  </a:cubicBezTo>
                  <a:cubicBezTo>
                    <a:pt x="334585" y="-2401"/>
                    <a:pt x="280628" y="173"/>
                    <a:pt x="165464" y="1"/>
                  </a:cubicBezTo>
                  <a:cubicBezTo>
                    <a:pt x="20835" y="-212"/>
                    <a:pt x="72" y="30277"/>
                    <a:pt x="2127" y="158225"/>
                  </a:cubicBezTo>
                  <a:cubicBezTo>
                    <a:pt x="4644" y="314436"/>
                    <a:pt x="-29127" y="346486"/>
                    <a:pt x="102374" y="3556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17"/>
            <p:cNvSpPr/>
            <p:nvPr/>
          </p:nvSpPr>
          <p:spPr>
            <a:xfrm>
              <a:off x="16284292" y="7868897"/>
              <a:ext cx="349636" cy="356617"/>
            </a:xfrm>
            <a:custGeom>
              <a:rect b="b" l="l" r="r" t="t"/>
              <a:pathLst>
                <a:path extrusionOk="0" h="356617" w="349636">
                  <a:moveTo>
                    <a:pt x="8131" y="280828"/>
                  </a:moveTo>
                  <a:cubicBezTo>
                    <a:pt x="4802" y="258841"/>
                    <a:pt x="-5267" y="112505"/>
                    <a:pt x="3497" y="70445"/>
                  </a:cubicBezTo>
                  <a:cubicBezTo>
                    <a:pt x="19402" y="-4902"/>
                    <a:pt x="92093" y="-1251"/>
                    <a:pt x="211845" y="787"/>
                  </a:cubicBezTo>
                  <a:cubicBezTo>
                    <a:pt x="349863" y="2712"/>
                    <a:pt x="352802" y="50331"/>
                    <a:pt x="348662" y="173505"/>
                  </a:cubicBezTo>
                  <a:cubicBezTo>
                    <a:pt x="346129" y="248872"/>
                    <a:pt x="359007" y="319825"/>
                    <a:pt x="315062" y="341848"/>
                  </a:cubicBezTo>
                  <a:cubicBezTo>
                    <a:pt x="274805" y="362025"/>
                    <a:pt x="74924" y="362264"/>
                    <a:pt x="36561" y="338005"/>
                  </a:cubicBezTo>
                  <a:cubicBezTo>
                    <a:pt x="16531" y="325337"/>
                    <a:pt x="11491" y="303007"/>
                    <a:pt x="8131" y="2808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17"/>
            <p:cNvSpPr/>
            <p:nvPr/>
          </p:nvSpPr>
          <p:spPr>
            <a:xfrm>
              <a:off x="16284808" y="8337065"/>
              <a:ext cx="349484" cy="356546"/>
            </a:xfrm>
            <a:custGeom>
              <a:rect b="b" l="l" r="r" t="t"/>
              <a:pathLst>
                <a:path extrusionOk="0" h="356546" w="349484">
                  <a:moveTo>
                    <a:pt x="6221" y="281606"/>
                  </a:moveTo>
                  <a:cubicBezTo>
                    <a:pt x="3293" y="260051"/>
                    <a:pt x="-4551" y="109617"/>
                    <a:pt x="3589" y="70781"/>
                  </a:cubicBezTo>
                  <a:cubicBezTo>
                    <a:pt x="19765" y="-5268"/>
                    <a:pt x="95910" y="-1711"/>
                    <a:pt x="220072" y="1165"/>
                  </a:cubicBezTo>
                  <a:cubicBezTo>
                    <a:pt x="352587" y="3770"/>
                    <a:pt x="352967" y="54738"/>
                    <a:pt x="348052" y="178708"/>
                  </a:cubicBezTo>
                  <a:cubicBezTo>
                    <a:pt x="345342" y="249219"/>
                    <a:pt x="355094" y="318429"/>
                    <a:pt x="314192" y="340541"/>
                  </a:cubicBezTo>
                  <a:cubicBezTo>
                    <a:pt x="274611" y="362029"/>
                    <a:pt x="74725" y="362153"/>
                    <a:pt x="35691" y="339262"/>
                  </a:cubicBezTo>
                  <a:cubicBezTo>
                    <a:pt x="14590" y="326937"/>
                    <a:pt x="9347" y="304446"/>
                    <a:pt x="6221" y="2816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6" name="Google Shape;1826;p17"/>
            <p:cNvSpPr/>
            <p:nvPr/>
          </p:nvSpPr>
          <p:spPr>
            <a:xfrm>
              <a:off x="16284584" y="8805449"/>
              <a:ext cx="349677" cy="356625"/>
            </a:xfrm>
            <a:custGeom>
              <a:rect b="b" l="l" r="r" t="t"/>
              <a:pathLst>
                <a:path extrusionOk="0" h="356625" w="349677">
                  <a:moveTo>
                    <a:pt x="4514" y="282486"/>
                  </a:moveTo>
                  <a:cubicBezTo>
                    <a:pt x="2241" y="263905"/>
                    <a:pt x="-4042" y="108791"/>
                    <a:pt x="3890" y="71214"/>
                  </a:cubicBezTo>
                  <a:cubicBezTo>
                    <a:pt x="20440" y="-6083"/>
                    <a:pt x="100398" y="-2115"/>
                    <a:pt x="228513" y="1645"/>
                  </a:cubicBezTo>
                  <a:cubicBezTo>
                    <a:pt x="356644" y="4942"/>
                    <a:pt x="353138" y="62311"/>
                    <a:pt x="347656" y="184018"/>
                  </a:cubicBezTo>
                  <a:cubicBezTo>
                    <a:pt x="344655" y="252532"/>
                    <a:pt x="351130" y="317385"/>
                    <a:pt x="313542" y="339341"/>
                  </a:cubicBezTo>
                  <a:cubicBezTo>
                    <a:pt x="274580" y="362191"/>
                    <a:pt x="74694" y="362149"/>
                    <a:pt x="35040" y="340620"/>
                  </a:cubicBezTo>
                  <a:cubicBezTo>
                    <a:pt x="12862" y="328628"/>
                    <a:pt x="7411" y="305976"/>
                    <a:pt x="4514" y="282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7" name="Google Shape;1827;p17"/>
            <p:cNvSpPr/>
            <p:nvPr/>
          </p:nvSpPr>
          <p:spPr>
            <a:xfrm>
              <a:off x="16284848" y="9274026"/>
              <a:ext cx="349906" cy="356878"/>
            </a:xfrm>
            <a:custGeom>
              <a:rect b="b" l="l" r="r" t="t"/>
              <a:pathLst>
                <a:path extrusionOk="0" h="356878" w="349906">
                  <a:moveTo>
                    <a:pt x="251249" y="352804"/>
                  </a:moveTo>
                  <a:cubicBezTo>
                    <a:pt x="200028" y="357599"/>
                    <a:pt x="149228" y="358306"/>
                    <a:pt x="98975" y="354156"/>
                  </a:cubicBezTo>
                  <a:cubicBezTo>
                    <a:pt x="38121" y="349211"/>
                    <a:pt x="9650" y="345014"/>
                    <a:pt x="2857" y="283479"/>
                  </a:cubicBezTo>
                  <a:cubicBezTo>
                    <a:pt x="1313" y="269475"/>
                    <a:pt x="-3400" y="107689"/>
                    <a:pt x="4236" y="71760"/>
                  </a:cubicBezTo>
                  <a:cubicBezTo>
                    <a:pt x="21285" y="-7394"/>
                    <a:pt x="106194" y="-2412"/>
                    <a:pt x="236993" y="2237"/>
                  </a:cubicBezTo>
                  <a:cubicBezTo>
                    <a:pt x="359257" y="6169"/>
                    <a:pt x="353348" y="68302"/>
                    <a:pt x="347294" y="189442"/>
                  </a:cubicBezTo>
                  <a:cubicBezTo>
                    <a:pt x="340819" y="319028"/>
                    <a:pt x="345208" y="344047"/>
                    <a:pt x="251249" y="3528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p17"/>
            <p:cNvSpPr/>
            <p:nvPr/>
          </p:nvSpPr>
          <p:spPr>
            <a:xfrm>
              <a:off x="16753317" y="7868643"/>
              <a:ext cx="349906" cy="356864"/>
            </a:xfrm>
            <a:custGeom>
              <a:rect b="b" l="l" r="r" t="t"/>
              <a:pathLst>
                <a:path extrusionOk="0" h="356864" w="349906">
                  <a:moveTo>
                    <a:pt x="2857" y="283479"/>
                  </a:moveTo>
                  <a:cubicBezTo>
                    <a:pt x="1313" y="269475"/>
                    <a:pt x="-3400" y="107689"/>
                    <a:pt x="4236" y="71760"/>
                  </a:cubicBezTo>
                  <a:cubicBezTo>
                    <a:pt x="21285" y="-7394"/>
                    <a:pt x="106194" y="-2412"/>
                    <a:pt x="236993" y="2237"/>
                  </a:cubicBezTo>
                  <a:cubicBezTo>
                    <a:pt x="359257" y="6169"/>
                    <a:pt x="353348" y="68302"/>
                    <a:pt x="347294" y="189442"/>
                  </a:cubicBezTo>
                  <a:cubicBezTo>
                    <a:pt x="344132" y="252735"/>
                    <a:pt x="347122" y="316631"/>
                    <a:pt x="312925" y="338254"/>
                  </a:cubicBezTo>
                  <a:cubicBezTo>
                    <a:pt x="274857" y="362326"/>
                    <a:pt x="75018" y="362440"/>
                    <a:pt x="34423" y="342097"/>
                  </a:cubicBezTo>
                  <a:cubicBezTo>
                    <a:pt x="11179" y="330443"/>
                    <a:pt x="5525" y="307629"/>
                    <a:pt x="2857" y="2834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9" name="Google Shape;1829;p17"/>
            <p:cNvSpPr/>
            <p:nvPr/>
          </p:nvSpPr>
          <p:spPr>
            <a:xfrm>
              <a:off x="16753059" y="8336986"/>
              <a:ext cx="349677" cy="356625"/>
            </a:xfrm>
            <a:custGeom>
              <a:rect b="b" l="l" r="r" t="t"/>
              <a:pathLst>
                <a:path extrusionOk="0" h="356625" w="349677">
                  <a:moveTo>
                    <a:pt x="4514" y="282486"/>
                  </a:moveTo>
                  <a:cubicBezTo>
                    <a:pt x="2241" y="263905"/>
                    <a:pt x="-4042" y="108791"/>
                    <a:pt x="3890" y="71214"/>
                  </a:cubicBezTo>
                  <a:cubicBezTo>
                    <a:pt x="20440" y="-6083"/>
                    <a:pt x="100398" y="-2115"/>
                    <a:pt x="228513" y="1644"/>
                  </a:cubicBezTo>
                  <a:cubicBezTo>
                    <a:pt x="356644" y="4941"/>
                    <a:pt x="353138" y="62311"/>
                    <a:pt x="347656" y="184019"/>
                  </a:cubicBezTo>
                  <a:cubicBezTo>
                    <a:pt x="344655" y="252532"/>
                    <a:pt x="351130" y="317385"/>
                    <a:pt x="313542" y="339341"/>
                  </a:cubicBezTo>
                  <a:cubicBezTo>
                    <a:pt x="274580" y="362191"/>
                    <a:pt x="74694" y="362149"/>
                    <a:pt x="35040" y="340620"/>
                  </a:cubicBezTo>
                  <a:cubicBezTo>
                    <a:pt x="12862" y="328633"/>
                    <a:pt x="7411" y="305981"/>
                    <a:pt x="4514" y="282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0" name="Google Shape;1830;p17"/>
            <p:cNvSpPr/>
            <p:nvPr/>
          </p:nvSpPr>
          <p:spPr>
            <a:xfrm>
              <a:off x="16753277" y="8805528"/>
              <a:ext cx="349484" cy="356546"/>
            </a:xfrm>
            <a:custGeom>
              <a:rect b="b" l="l" r="r" t="t"/>
              <a:pathLst>
                <a:path extrusionOk="0" h="356546" w="349484">
                  <a:moveTo>
                    <a:pt x="6221" y="281606"/>
                  </a:moveTo>
                  <a:cubicBezTo>
                    <a:pt x="3293" y="260051"/>
                    <a:pt x="-4551" y="109617"/>
                    <a:pt x="3589" y="70781"/>
                  </a:cubicBezTo>
                  <a:cubicBezTo>
                    <a:pt x="19765" y="-5268"/>
                    <a:pt x="95910" y="-1711"/>
                    <a:pt x="220072" y="1165"/>
                  </a:cubicBezTo>
                  <a:cubicBezTo>
                    <a:pt x="352587" y="3770"/>
                    <a:pt x="352967" y="54738"/>
                    <a:pt x="348052" y="178708"/>
                  </a:cubicBezTo>
                  <a:cubicBezTo>
                    <a:pt x="345342" y="249219"/>
                    <a:pt x="355094" y="318429"/>
                    <a:pt x="314192" y="340541"/>
                  </a:cubicBezTo>
                  <a:cubicBezTo>
                    <a:pt x="274611" y="362028"/>
                    <a:pt x="74726" y="362153"/>
                    <a:pt x="35691" y="339262"/>
                  </a:cubicBezTo>
                  <a:cubicBezTo>
                    <a:pt x="14595" y="326937"/>
                    <a:pt x="9347" y="304441"/>
                    <a:pt x="6221" y="2816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1" name="Google Shape;1831;p17"/>
            <p:cNvSpPr/>
            <p:nvPr/>
          </p:nvSpPr>
          <p:spPr>
            <a:xfrm>
              <a:off x="16752766" y="9274274"/>
              <a:ext cx="349636" cy="356633"/>
            </a:xfrm>
            <a:custGeom>
              <a:rect b="b" l="l" r="r" t="t"/>
              <a:pathLst>
                <a:path extrusionOk="0" h="356633" w="349636">
                  <a:moveTo>
                    <a:pt x="250516" y="353908"/>
                  </a:moveTo>
                  <a:cubicBezTo>
                    <a:pt x="200252" y="358063"/>
                    <a:pt x="149452" y="357355"/>
                    <a:pt x="98241" y="352556"/>
                  </a:cubicBezTo>
                  <a:cubicBezTo>
                    <a:pt x="39411" y="347069"/>
                    <a:pt x="17046" y="339726"/>
                    <a:pt x="8131" y="280828"/>
                  </a:cubicBezTo>
                  <a:cubicBezTo>
                    <a:pt x="4802" y="258841"/>
                    <a:pt x="-5267" y="112505"/>
                    <a:pt x="3497" y="70445"/>
                  </a:cubicBezTo>
                  <a:cubicBezTo>
                    <a:pt x="19402" y="-4902"/>
                    <a:pt x="92093" y="-1251"/>
                    <a:pt x="211845" y="787"/>
                  </a:cubicBezTo>
                  <a:cubicBezTo>
                    <a:pt x="349863" y="2711"/>
                    <a:pt x="352802" y="50331"/>
                    <a:pt x="348662" y="173499"/>
                  </a:cubicBezTo>
                  <a:cubicBezTo>
                    <a:pt x="344033" y="311312"/>
                    <a:pt x="366392" y="344495"/>
                    <a:pt x="250516" y="3539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2" name="Google Shape;1832;p17"/>
            <p:cNvSpPr/>
            <p:nvPr/>
          </p:nvSpPr>
          <p:spPr>
            <a:xfrm>
              <a:off x="17219678" y="7868482"/>
              <a:ext cx="353372" cy="357421"/>
            </a:xfrm>
            <a:custGeom>
              <a:rect b="b" l="l" r="r" t="t"/>
              <a:pathLst>
                <a:path extrusionOk="0" h="357421" w="353372">
                  <a:moveTo>
                    <a:pt x="102373" y="355669"/>
                  </a:moveTo>
                  <a:cubicBezTo>
                    <a:pt x="142016" y="358509"/>
                    <a:pt x="190002" y="358384"/>
                    <a:pt x="254647" y="351618"/>
                  </a:cubicBezTo>
                  <a:cubicBezTo>
                    <a:pt x="315761" y="345154"/>
                    <a:pt x="327516" y="332955"/>
                    <a:pt x="338750" y="278846"/>
                  </a:cubicBezTo>
                  <a:cubicBezTo>
                    <a:pt x="347998" y="233931"/>
                    <a:pt x="359607" y="119550"/>
                    <a:pt x="349397" y="69799"/>
                  </a:cubicBezTo>
                  <a:cubicBezTo>
                    <a:pt x="334584" y="-2401"/>
                    <a:pt x="280627" y="173"/>
                    <a:pt x="165463" y="1"/>
                  </a:cubicBezTo>
                  <a:cubicBezTo>
                    <a:pt x="20834" y="-212"/>
                    <a:pt x="71" y="30277"/>
                    <a:pt x="2125" y="158225"/>
                  </a:cubicBezTo>
                  <a:cubicBezTo>
                    <a:pt x="4643" y="314436"/>
                    <a:pt x="-29123" y="346486"/>
                    <a:pt x="102373" y="3556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3" name="Google Shape;1833;p17"/>
            <p:cNvSpPr/>
            <p:nvPr/>
          </p:nvSpPr>
          <p:spPr>
            <a:xfrm>
              <a:off x="17221266" y="8336794"/>
              <a:ext cx="349906" cy="356878"/>
            </a:xfrm>
            <a:custGeom>
              <a:rect b="b" l="l" r="r" t="t"/>
              <a:pathLst>
                <a:path extrusionOk="0" h="356878" w="349906">
                  <a:moveTo>
                    <a:pt x="251249" y="352804"/>
                  </a:moveTo>
                  <a:cubicBezTo>
                    <a:pt x="200028" y="357599"/>
                    <a:pt x="149228" y="358306"/>
                    <a:pt x="98975" y="354156"/>
                  </a:cubicBezTo>
                  <a:cubicBezTo>
                    <a:pt x="38121" y="349211"/>
                    <a:pt x="9650" y="345014"/>
                    <a:pt x="2857" y="283479"/>
                  </a:cubicBezTo>
                  <a:cubicBezTo>
                    <a:pt x="1313" y="269475"/>
                    <a:pt x="-3400" y="107689"/>
                    <a:pt x="4236" y="71760"/>
                  </a:cubicBezTo>
                  <a:cubicBezTo>
                    <a:pt x="21285" y="-7394"/>
                    <a:pt x="106194" y="-2412"/>
                    <a:pt x="236993" y="2237"/>
                  </a:cubicBezTo>
                  <a:cubicBezTo>
                    <a:pt x="359257" y="6169"/>
                    <a:pt x="353348" y="68302"/>
                    <a:pt x="347294" y="189442"/>
                  </a:cubicBezTo>
                  <a:cubicBezTo>
                    <a:pt x="340824" y="319028"/>
                    <a:pt x="345213" y="344047"/>
                    <a:pt x="251249" y="3528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" name="Google Shape;1834;p17"/>
            <p:cNvSpPr/>
            <p:nvPr/>
          </p:nvSpPr>
          <p:spPr>
            <a:xfrm>
              <a:off x="17221766" y="8805500"/>
              <a:ext cx="349636" cy="356633"/>
            </a:xfrm>
            <a:custGeom>
              <a:rect b="b" l="l" r="r" t="t"/>
              <a:pathLst>
                <a:path extrusionOk="0" h="356633" w="349636">
                  <a:moveTo>
                    <a:pt x="250516" y="353908"/>
                  </a:moveTo>
                  <a:cubicBezTo>
                    <a:pt x="200252" y="358063"/>
                    <a:pt x="149452" y="357355"/>
                    <a:pt x="98241" y="352555"/>
                  </a:cubicBezTo>
                  <a:cubicBezTo>
                    <a:pt x="39411" y="347069"/>
                    <a:pt x="17046" y="339726"/>
                    <a:pt x="8131" y="280828"/>
                  </a:cubicBezTo>
                  <a:cubicBezTo>
                    <a:pt x="4802" y="258841"/>
                    <a:pt x="-5267" y="112505"/>
                    <a:pt x="3497" y="70445"/>
                  </a:cubicBezTo>
                  <a:cubicBezTo>
                    <a:pt x="19402" y="-4902"/>
                    <a:pt x="92093" y="-1251"/>
                    <a:pt x="211845" y="787"/>
                  </a:cubicBezTo>
                  <a:cubicBezTo>
                    <a:pt x="349863" y="2711"/>
                    <a:pt x="352802" y="50330"/>
                    <a:pt x="348662" y="173504"/>
                  </a:cubicBezTo>
                  <a:cubicBezTo>
                    <a:pt x="344033" y="311317"/>
                    <a:pt x="366392" y="344495"/>
                    <a:pt x="250516" y="3539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5" name="Google Shape;1835;p17"/>
            <p:cNvSpPr/>
            <p:nvPr/>
          </p:nvSpPr>
          <p:spPr>
            <a:xfrm>
              <a:off x="17219470" y="9273864"/>
              <a:ext cx="353373" cy="357420"/>
            </a:xfrm>
            <a:custGeom>
              <a:rect b="b" l="l" r="r" t="t"/>
              <a:pathLst>
                <a:path extrusionOk="0" h="357420" w="353373">
                  <a:moveTo>
                    <a:pt x="251000" y="355669"/>
                  </a:moveTo>
                  <a:cubicBezTo>
                    <a:pt x="211357" y="358509"/>
                    <a:pt x="163371" y="358384"/>
                    <a:pt x="98726" y="351618"/>
                  </a:cubicBezTo>
                  <a:cubicBezTo>
                    <a:pt x="37612" y="345154"/>
                    <a:pt x="25857" y="332955"/>
                    <a:pt x="14623" y="278846"/>
                  </a:cubicBezTo>
                  <a:cubicBezTo>
                    <a:pt x="5375" y="233931"/>
                    <a:pt x="-6234" y="119550"/>
                    <a:pt x="3976" y="69799"/>
                  </a:cubicBezTo>
                  <a:cubicBezTo>
                    <a:pt x="18789" y="-2401"/>
                    <a:pt x="72746" y="173"/>
                    <a:pt x="187910" y="1"/>
                  </a:cubicBezTo>
                  <a:cubicBezTo>
                    <a:pt x="332539" y="-212"/>
                    <a:pt x="353302" y="30277"/>
                    <a:pt x="351247" y="158225"/>
                  </a:cubicBezTo>
                  <a:cubicBezTo>
                    <a:pt x="348730" y="314436"/>
                    <a:pt x="382501" y="346486"/>
                    <a:pt x="251000" y="355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1836;p17"/>
            <p:cNvSpPr/>
            <p:nvPr/>
          </p:nvSpPr>
          <p:spPr>
            <a:xfrm>
              <a:off x="15928434" y="7969982"/>
              <a:ext cx="109253" cy="166218"/>
            </a:xfrm>
            <a:custGeom>
              <a:rect b="b" l="l" r="r" t="t"/>
              <a:pathLst>
                <a:path extrusionOk="0" h="166218" w="109253">
                  <a:moveTo>
                    <a:pt x="21534" y="162020"/>
                  </a:moveTo>
                  <a:cubicBezTo>
                    <a:pt x="21534" y="156997"/>
                    <a:pt x="22507" y="150751"/>
                    <a:pt x="24452" y="143289"/>
                  </a:cubicBezTo>
                  <a:cubicBezTo>
                    <a:pt x="26397" y="135832"/>
                    <a:pt x="28993" y="127761"/>
                    <a:pt x="32238" y="119081"/>
                  </a:cubicBezTo>
                  <a:cubicBezTo>
                    <a:pt x="35484" y="110407"/>
                    <a:pt x="39130" y="101406"/>
                    <a:pt x="43187" y="92076"/>
                  </a:cubicBezTo>
                  <a:cubicBezTo>
                    <a:pt x="47238" y="82752"/>
                    <a:pt x="51295" y="73792"/>
                    <a:pt x="55352" y="65196"/>
                  </a:cubicBezTo>
                  <a:cubicBezTo>
                    <a:pt x="59404" y="56600"/>
                    <a:pt x="63299" y="48654"/>
                    <a:pt x="67029" y="41358"/>
                  </a:cubicBezTo>
                  <a:cubicBezTo>
                    <a:pt x="70758" y="34062"/>
                    <a:pt x="74003" y="27978"/>
                    <a:pt x="76765" y="23110"/>
                  </a:cubicBezTo>
                  <a:cubicBezTo>
                    <a:pt x="76604" y="22626"/>
                    <a:pt x="75751" y="22221"/>
                    <a:pt x="74212" y="21898"/>
                  </a:cubicBezTo>
                  <a:cubicBezTo>
                    <a:pt x="72667" y="21576"/>
                    <a:pt x="70924" y="21332"/>
                    <a:pt x="68979" y="21170"/>
                  </a:cubicBezTo>
                  <a:cubicBezTo>
                    <a:pt x="67034" y="21009"/>
                    <a:pt x="65208" y="20890"/>
                    <a:pt x="63508" y="20806"/>
                  </a:cubicBezTo>
                  <a:cubicBezTo>
                    <a:pt x="61807" y="20723"/>
                    <a:pt x="60787" y="20682"/>
                    <a:pt x="60465" y="20682"/>
                  </a:cubicBezTo>
                  <a:cubicBezTo>
                    <a:pt x="53651" y="21170"/>
                    <a:pt x="47082" y="21451"/>
                    <a:pt x="40758" y="21534"/>
                  </a:cubicBezTo>
                  <a:cubicBezTo>
                    <a:pt x="34433" y="21618"/>
                    <a:pt x="27864" y="22065"/>
                    <a:pt x="21045" y="22871"/>
                  </a:cubicBezTo>
                  <a:cubicBezTo>
                    <a:pt x="17800" y="23198"/>
                    <a:pt x="15085" y="23563"/>
                    <a:pt x="12895" y="23963"/>
                  </a:cubicBezTo>
                  <a:cubicBezTo>
                    <a:pt x="10705" y="24369"/>
                    <a:pt x="7985" y="24493"/>
                    <a:pt x="4745" y="24327"/>
                  </a:cubicBezTo>
                  <a:cubicBezTo>
                    <a:pt x="3283" y="24327"/>
                    <a:pt x="2191" y="23838"/>
                    <a:pt x="1458" y="22866"/>
                  </a:cubicBezTo>
                  <a:cubicBezTo>
                    <a:pt x="729" y="21893"/>
                    <a:pt x="282" y="20718"/>
                    <a:pt x="121" y="19340"/>
                  </a:cubicBezTo>
                  <a:cubicBezTo>
                    <a:pt x="-40" y="17962"/>
                    <a:pt x="-40" y="16542"/>
                    <a:pt x="121" y="15081"/>
                  </a:cubicBezTo>
                  <a:cubicBezTo>
                    <a:pt x="282" y="13620"/>
                    <a:pt x="443" y="12247"/>
                    <a:pt x="610" y="10947"/>
                  </a:cubicBezTo>
                  <a:cubicBezTo>
                    <a:pt x="932" y="8191"/>
                    <a:pt x="1218" y="6168"/>
                    <a:pt x="1458" y="4867"/>
                  </a:cubicBezTo>
                  <a:cubicBezTo>
                    <a:pt x="1702" y="3573"/>
                    <a:pt x="1983" y="2678"/>
                    <a:pt x="2311" y="2189"/>
                  </a:cubicBezTo>
                  <a:cubicBezTo>
                    <a:pt x="2633" y="1545"/>
                    <a:pt x="2878" y="1383"/>
                    <a:pt x="3039" y="1706"/>
                  </a:cubicBezTo>
                  <a:lnTo>
                    <a:pt x="45132" y="244"/>
                  </a:lnTo>
                  <a:cubicBezTo>
                    <a:pt x="50156" y="83"/>
                    <a:pt x="55108" y="0"/>
                    <a:pt x="59976" y="0"/>
                  </a:cubicBezTo>
                  <a:cubicBezTo>
                    <a:pt x="64839" y="0"/>
                    <a:pt x="69791" y="0"/>
                    <a:pt x="74815" y="0"/>
                  </a:cubicBezTo>
                  <a:lnTo>
                    <a:pt x="105715" y="244"/>
                  </a:lnTo>
                  <a:cubicBezTo>
                    <a:pt x="106849" y="1056"/>
                    <a:pt x="107743" y="2111"/>
                    <a:pt x="108394" y="3406"/>
                  </a:cubicBezTo>
                  <a:cubicBezTo>
                    <a:pt x="108882" y="4706"/>
                    <a:pt x="109163" y="6287"/>
                    <a:pt x="109247" y="8149"/>
                  </a:cubicBezTo>
                  <a:cubicBezTo>
                    <a:pt x="109325" y="10016"/>
                    <a:pt x="108716" y="12491"/>
                    <a:pt x="107421" y="15570"/>
                  </a:cubicBezTo>
                  <a:cubicBezTo>
                    <a:pt x="106771" y="16870"/>
                    <a:pt x="106162" y="18123"/>
                    <a:pt x="105595" y="19340"/>
                  </a:cubicBezTo>
                  <a:cubicBezTo>
                    <a:pt x="105023" y="20552"/>
                    <a:pt x="104337" y="21732"/>
                    <a:pt x="103525" y="22866"/>
                  </a:cubicBezTo>
                  <a:cubicBezTo>
                    <a:pt x="97201" y="32601"/>
                    <a:pt x="91641" y="42414"/>
                    <a:pt x="86861" y="52304"/>
                  </a:cubicBezTo>
                  <a:cubicBezTo>
                    <a:pt x="82070" y="62201"/>
                    <a:pt x="77166" y="72419"/>
                    <a:pt x="72141" y="82960"/>
                  </a:cubicBezTo>
                  <a:cubicBezTo>
                    <a:pt x="67434" y="93018"/>
                    <a:pt x="63461" y="102711"/>
                    <a:pt x="60215" y="112030"/>
                  </a:cubicBezTo>
                  <a:cubicBezTo>
                    <a:pt x="56970" y="121359"/>
                    <a:pt x="53563" y="131292"/>
                    <a:pt x="49995" y="141833"/>
                  </a:cubicBezTo>
                  <a:cubicBezTo>
                    <a:pt x="49667" y="142483"/>
                    <a:pt x="49178" y="143897"/>
                    <a:pt x="48533" y="146092"/>
                  </a:cubicBezTo>
                  <a:cubicBezTo>
                    <a:pt x="47883" y="148281"/>
                    <a:pt x="47150" y="150590"/>
                    <a:pt x="46344" y="153024"/>
                  </a:cubicBezTo>
                  <a:cubicBezTo>
                    <a:pt x="45527" y="155457"/>
                    <a:pt x="44763" y="157730"/>
                    <a:pt x="44029" y="159836"/>
                  </a:cubicBezTo>
                  <a:cubicBezTo>
                    <a:pt x="43301" y="161947"/>
                    <a:pt x="42770" y="163325"/>
                    <a:pt x="42448" y="163970"/>
                  </a:cubicBezTo>
                  <a:cubicBezTo>
                    <a:pt x="40986" y="165104"/>
                    <a:pt x="39083" y="165796"/>
                    <a:pt x="36732" y="166035"/>
                  </a:cubicBezTo>
                  <a:cubicBezTo>
                    <a:pt x="34381" y="166279"/>
                    <a:pt x="32066" y="166279"/>
                    <a:pt x="29794" y="166035"/>
                  </a:cubicBezTo>
                  <a:cubicBezTo>
                    <a:pt x="27521" y="165790"/>
                    <a:pt x="25575" y="165307"/>
                    <a:pt x="23953" y="164573"/>
                  </a:cubicBezTo>
                  <a:cubicBezTo>
                    <a:pt x="22346" y="163845"/>
                    <a:pt x="21534" y="162993"/>
                    <a:pt x="21534" y="1620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7" name="Google Shape;1837;p17"/>
            <p:cNvSpPr/>
            <p:nvPr/>
          </p:nvSpPr>
          <p:spPr>
            <a:xfrm>
              <a:off x="15919175" y="8421806"/>
              <a:ext cx="123353" cy="174367"/>
            </a:xfrm>
            <a:custGeom>
              <a:rect b="b" l="l" r="r" t="t"/>
              <a:pathLst>
                <a:path extrusionOk="0" h="174367" w="123353">
                  <a:moveTo>
                    <a:pt x="105248" y="1610"/>
                  </a:moveTo>
                  <a:cubicBezTo>
                    <a:pt x="104598" y="19941"/>
                    <a:pt x="104270" y="38142"/>
                    <a:pt x="104270" y="56223"/>
                  </a:cubicBezTo>
                  <a:cubicBezTo>
                    <a:pt x="104270" y="74310"/>
                    <a:pt x="104109" y="92516"/>
                    <a:pt x="103786" y="110842"/>
                  </a:cubicBezTo>
                  <a:cubicBezTo>
                    <a:pt x="105893" y="110520"/>
                    <a:pt x="108202" y="110234"/>
                    <a:pt x="110719" y="109989"/>
                  </a:cubicBezTo>
                  <a:cubicBezTo>
                    <a:pt x="113232" y="109745"/>
                    <a:pt x="115785" y="109708"/>
                    <a:pt x="118386" y="109864"/>
                  </a:cubicBezTo>
                  <a:cubicBezTo>
                    <a:pt x="119847" y="109864"/>
                    <a:pt x="120940" y="110353"/>
                    <a:pt x="121673" y="111326"/>
                  </a:cubicBezTo>
                  <a:cubicBezTo>
                    <a:pt x="122401" y="112303"/>
                    <a:pt x="122890" y="113479"/>
                    <a:pt x="123135" y="114857"/>
                  </a:cubicBezTo>
                  <a:cubicBezTo>
                    <a:pt x="123379" y="116235"/>
                    <a:pt x="123416" y="117696"/>
                    <a:pt x="123259" y="119235"/>
                  </a:cubicBezTo>
                  <a:cubicBezTo>
                    <a:pt x="123098" y="120774"/>
                    <a:pt x="122854" y="122111"/>
                    <a:pt x="122531" y="123245"/>
                  </a:cubicBezTo>
                  <a:lnTo>
                    <a:pt x="120097" y="132491"/>
                  </a:lnTo>
                  <a:lnTo>
                    <a:pt x="103308" y="133219"/>
                  </a:lnTo>
                  <a:lnTo>
                    <a:pt x="103058" y="138570"/>
                  </a:lnTo>
                  <a:lnTo>
                    <a:pt x="101841" y="171899"/>
                  </a:lnTo>
                  <a:cubicBezTo>
                    <a:pt x="101352" y="172382"/>
                    <a:pt x="100785" y="172876"/>
                    <a:pt x="100140" y="173360"/>
                  </a:cubicBezTo>
                  <a:cubicBezTo>
                    <a:pt x="99490" y="173682"/>
                    <a:pt x="98679" y="173968"/>
                    <a:pt x="97706" y="174213"/>
                  </a:cubicBezTo>
                  <a:cubicBezTo>
                    <a:pt x="96734" y="174457"/>
                    <a:pt x="95355" y="174410"/>
                    <a:pt x="93571" y="174088"/>
                  </a:cubicBezTo>
                  <a:cubicBezTo>
                    <a:pt x="93088" y="174249"/>
                    <a:pt x="92110" y="174171"/>
                    <a:pt x="90653" y="173843"/>
                  </a:cubicBezTo>
                  <a:cubicBezTo>
                    <a:pt x="89192" y="173521"/>
                    <a:pt x="87652" y="173157"/>
                    <a:pt x="86030" y="172751"/>
                  </a:cubicBezTo>
                  <a:cubicBezTo>
                    <a:pt x="84407" y="172341"/>
                    <a:pt x="82867" y="171982"/>
                    <a:pt x="81406" y="171654"/>
                  </a:cubicBezTo>
                  <a:cubicBezTo>
                    <a:pt x="79944" y="171332"/>
                    <a:pt x="78972" y="171171"/>
                    <a:pt x="78483" y="171171"/>
                  </a:cubicBezTo>
                  <a:cubicBezTo>
                    <a:pt x="77671" y="167120"/>
                    <a:pt x="77307" y="161763"/>
                    <a:pt x="77385" y="155117"/>
                  </a:cubicBezTo>
                  <a:cubicBezTo>
                    <a:pt x="77468" y="148466"/>
                    <a:pt x="77666" y="141581"/>
                    <a:pt x="77994" y="134436"/>
                  </a:cubicBezTo>
                  <a:lnTo>
                    <a:pt x="64122" y="134919"/>
                  </a:lnTo>
                  <a:cubicBezTo>
                    <a:pt x="58931" y="135081"/>
                    <a:pt x="53944" y="135164"/>
                    <a:pt x="49159" y="135164"/>
                  </a:cubicBezTo>
                  <a:cubicBezTo>
                    <a:pt x="44373" y="135164"/>
                    <a:pt x="39464" y="135164"/>
                    <a:pt x="34439" y="135164"/>
                  </a:cubicBezTo>
                  <a:lnTo>
                    <a:pt x="3539" y="134919"/>
                  </a:lnTo>
                  <a:cubicBezTo>
                    <a:pt x="2405" y="134280"/>
                    <a:pt x="1511" y="133219"/>
                    <a:pt x="861" y="131763"/>
                  </a:cubicBezTo>
                  <a:cubicBezTo>
                    <a:pt x="372" y="130624"/>
                    <a:pt x="91" y="129085"/>
                    <a:pt x="8" y="127140"/>
                  </a:cubicBezTo>
                  <a:cubicBezTo>
                    <a:pt x="-76" y="125190"/>
                    <a:pt x="533" y="122678"/>
                    <a:pt x="1833" y="119594"/>
                  </a:cubicBezTo>
                  <a:cubicBezTo>
                    <a:pt x="2478" y="118299"/>
                    <a:pt x="3087" y="117041"/>
                    <a:pt x="3659" y="115824"/>
                  </a:cubicBezTo>
                  <a:cubicBezTo>
                    <a:pt x="4226" y="114612"/>
                    <a:pt x="4912" y="113437"/>
                    <a:pt x="5724" y="112298"/>
                  </a:cubicBezTo>
                  <a:cubicBezTo>
                    <a:pt x="8803" y="107436"/>
                    <a:pt x="12251" y="102366"/>
                    <a:pt x="16063" y="97098"/>
                  </a:cubicBezTo>
                  <a:cubicBezTo>
                    <a:pt x="19871" y="91825"/>
                    <a:pt x="23730" y="86515"/>
                    <a:pt x="27620" y="81159"/>
                  </a:cubicBezTo>
                  <a:cubicBezTo>
                    <a:pt x="31511" y="75813"/>
                    <a:pt x="35401" y="70498"/>
                    <a:pt x="39297" y="65225"/>
                  </a:cubicBezTo>
                  <a:cubicBezTo>
                    <a:pt x="43188" y="59952"/>
                    <a:pt x="46922" y="54965"/>
                    <a:pt x="50490" y="50264"/>
                  </a:cubicBezTo>
                  <a:cubicBezTo>
                    <a:pt x="53897" y="45885"/>
                    <a:pt x="56898" y="41834"/>
                    <a:pt x="59493" y="38106"/>
                  </a:cubicBezTo>
                  <a:cubicBezTo>
                    <a:pt x="62083" y="34377"/>
                    <a:pt x="64642" y="30685"/>
                    <a:pt x="67160" y="27034"/>
                  </a:cubicBezTo>
                  <a:cubicBezTo>
                    <a:pt x="69672" y="23384"/>
                    <a:pt x="72309" y="19489"/>
                    <a:pt x="75071" y="15360"/>
                  </a:cubicBezTo>
                  <a:cubicBezTo>
                    <a:pt x="77827" y="11225"/>
                    <a:pt x="81068" y="6477"/>
                    <a:pt x="84802" y="1126"/>
                  </a:cubicBezTo>
                  <a:cubicBezTo>
                    <a:pt x="86909" y="482"/>
                    <a:pt x="89098" y="117"/>
                    <a:pt x="91371" y="29"/>
                  </a:cubicBezTo>
                  <a:cubicBezTo>
                    <a:pt x="93644" y="-49"/>
                    <a:pt x="95756" y="29"/>
                    <a:pt x="97696" y="274"/>
                  </a:cubicBezTo>
                  <a:cubicBezTo>
                    <a:pt x="99641" y="518"/>
                    <a:pt x="101305" y="804"/>
                    <a:pt x="102684" y="1121"/>
                  </a:cubicBezTo>
                  <a:cubicBezTo>
                    <a:pt x="104072" y="1449"/>
                    <a:pt x="104920" y="1610"/>
                    <a:pt x="105248" y="1610"/>
                  </a:cubicBezTo>
                  <a:close/>
                  <a:moveTo>
                    <a:pt x="78972" y="113026"/>
                  </a:moveTo>
                  <a:cubicBezTo>
                    <a:pt x="79133" y="111081"/>
                    <a:pt x="79216" y="109220"/>
                    <a:pt x="79216" y="107436"/>
                  </a:cubicBezTo>
                  <a:cubicBezTo>
                    <a:pt x="79216" y="105647"/>
                    <a:pt x="79216" y="104108"/>
                    <a:pt x="79216" y="102813"/>
                  </a:cubicBezTo>
                  <a:lnTo>
                    <a:pt x="79460" y="102813"/>
                  </a:lnTo>
                  <a:cubicBezTo>
                    <a:pt x="80433" y="88699"/>
                    <a:pt x="80922" y="74435"/>
                    <a:pt x="80922" y="59994"/>
                  </a:cubicBezTo>
                  <a:cubicBezTo>
                    <a:pt x="80922" y="56593"/>
                    <a:pt x="81047" y="53145"/>
                    <a:pt x="81286" y="49655"/>
                  </a:cubicBezTo>
                  <a:cubicBezTo>
                    <a:pt x="81531" y="46171"/>
                    <a:pt x="81728" y="42645"/>
                    <a:pt x="81895" y="39073"/>
                  </a:cubicBezTo>
                  <a:cubicBezTo>
                    <a:pt x="77676" y="45568"/>
                    <a:pt x="73214" y="52094"/>
                    <a:pt x="68512" y="58662"/>
                  </a:cubicBezTo>
                  <a:cubicBezTo>
                    <a:pt x="63805" y="65230"/>
                    <a:pt x="59223" y="71673"/>
                    <a:pt x="54765" y="78002"/>
                  </a:cubicBezTo>
                  <a:cubicBezTo>
                    <a:pt x="50303" y="84326"/>
                    <a:pt x="46126" y="90368"/>
                    <a:pt x="42236" y="96125"/>
                  </a:cubicBezTo>
                  <a:cubicBezTo>
                    <a:pt x="38340" y="101882"/>
                    <a:pt x="35095" y="107197"/>
                    <a:pt x="32499" y="112059"/>
                  </a:cubicBezTo>
                  <a:cubicBezTo>
                    <a:pt x="32660" y="112548"/>
                    <a:pt x="33513" y="112953"/>
                    <a:pt x="35053" y="113281"/>
                  </a:cubicBezTo>
                  <a:cubicBezTo>
                    <a:pt x="36592" y="113609"/>
                    <a:pt x="38340" y="113889"/>
                    <a:pt x="40285" y="114134"/>
                  </a:cubicBezTo>
                  <a:cubicBezTo>
                    <a:pt x="42231" y="114373"/>
                    <a:pt x="44056" y="114498"/>
                    <a:pt x="45757" y="114498"/>
                  </a:cubicBezTo>
                  <a:cubicBezTo>
                    <a:pt x="47463" y="114498"/>
                    <a:pt x="48472" y="114498"/>
                    <a:pt x="48800" y="114498"/>
                  </a:cubicBezTo>
                  <a:cubicBezTo>
                    <a:pt x="52529" y="114175"/>
                    <a:pt x="57075" y="113931"/>
                    <a:pt x="62427" y="113770"/>
                  </a:cubicBezTo>
                  <a:cubicBezTo>
                    <a:pt x="67779" y="113598"/>
                    <a:pt x="73292" y="113354"/>
                    <a:pt x="78972" y="113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p17"/>
            <p:cNvSpPr/>
            <p:nvPr/>
          </p:nvSpPr>
          <p:spPr>
            <a:xfrm>
              <a:off x="16404639" y="8426313"/>
              <a:ext cx="115266" cy="170931"/>
            </a:xfrm>
            <a:custGeom>
              <a:rect b="b" l="l" r="r" t="t"/>
              <a:pathLst>
                <a:path extrusionOk="0" h="170931" w="115266">
                  <a:moveTo>
                    <a:pt x="108589" y="141359"/>
                  </a:moveTo>
                  <a:cubicBezTo>
                    <a:pt x="106972" y="144604"/>
                    <a:pt x="104897" y="147527"/>
                    <a:pt x="102384" y="150122"/>
                  </a:cubicBezTo>
                  <a:cubicBezTo>
                    <a:pt x="99867" y="152712"/>
                    <a:pt x="97157" y="155067"/>
                    <a:pt x="94234" y="157173"/>
                  </a:cubicBezTo>
                  <a:cubicBezTo>
                    <a:pt x="90505" y="159935"/>
                    <a:pt x="86162" y="162566"/>
                    <a:pt x="81221" y="165078"/>
                  </a:cubicBezTo>
                  <a:cubicBezTo>
                    <a:pt x="76269" y="167595"/>
                    <a:pt x="71448" y="169254"/>
                    <a:pt x="66741" y="170065"/>
                  </a:cubicBezTo>
                  <a:cubicBezTo>
                    <a:pt x="63334" y="170715"/>
                    <a:pt x="59236" y="171001"/>
                    <a:pt x="54450" y="170918"/>
                  </a:cubicBezTo>
                  <a:cubicBezTo>
                    <a:pt x="49665" y="170835"/>
                    <a:pt x="44797" y="170393"/>
                    <a:pt x="39851" y="169581"/>
                  </a:cubicBezTo>
                  <a:cubicBezTo>
                    <a:pt x="34899" y="168770"/>
                    <a:pt x="30119" y="167595"/>
                    <a:pt x="25496" y="166055"/>
                  </a:cubicBezTo>
                  <a:cubicBezTo>
                    <a:pt x="20872" y="164516"/>
                    <a:pt x="17101" y="162530"/>
                    <a:pt x="14183" y="160096"/>
                  </a:cubicBezTo>
                  <a:cubicBezTo>
                    <a:pt x="11749" y="157990"/>
                    <a:pt x="9273" y="155801"/>
                    <a:pt x="6761" y="153528"/>
                  </a:cubicBezTo>
                  <a:cubicBezTo>
                    <a:pt x="4244" y="151255"/>
                    <a:pt x="2096" y="148749"/>
                    <a:pt x="312" y="145982"/>
                  </a:cubicBezTo>
                  <a:cubicBezTo>
                    <a:pt x="-172" y="145332"/>
                    <a:pt x="-94" y="144443"/>
                    <a:pt x="556" y="143309"/>
                  </a:cubicBezTo>
                  <a:cubicBezTo>
                    <a:pt x="1201" y="142176"/>
                    <a:pt x="2018" y="141078"/>
                    <a:pt x="2990" y="140023"/>
                  </a:cubicBezTo>
                  <a:cubicBezTo>
                    <a:pt x="3968" y="138972"/>
                    <a:pt x="4935" y="138036"/>
                    <a:pt x="5908" y="137225"/>
                  </a:cubicBezTo>
                  <a:cubicBezTo>
                    <a:pt x="6886" y="136414"/>
                    <a:pt x="7526" y="136013"/>
                    <a:pt x="7853" y="136013"/>
                  </a:cubicBezTo>
                  <a:cubicBezTo>
                    <a:pt x="8659" y="135036"/>
                    <a:pt x="9315" y="134183"/>
                    <a:pt x="9798" y="133455"/>
                  </a:cubicBezTo>
                  <a:cubicBezTo>
                    <a:pt x="10282" y="132727"/>
                    <a:pt x="10771" y="132202"/>
                    <a:pt x="11260" y="131874"/>
                  </a:cubicBezTo>
                  <a:cubicBezTo>
                    <a:pt x="11744" y="131552"/>
                    <a:pt x="12394" y="131307"/>
                    <a:pt x="13205" y="131146"/>
                  </a:cubicBezTo>
                  <a:cubicBezTo>
                    <a:pt x="14017" y="130990"/>
                    <a:pt x="15150" y="130990"/>
                    <a:pt x="16612" y="131146"/>
                  </a:cubicBezTo>
                  <a:cubicBezTo>
                    <a:pt x="19202" y="133907"/>
                    <a:pt x="21969" y="136097"/>
                    <a:pt x="24887" y="137714"/>
                  </a:cubicBezTo>
                  <a:cubicBezTo>
                    <a:pt x="27805" y="139336"/>
                    <a:pt x="30603" y="140600"/>
                    <a:pt x="33282" y="141484"/>
                  </a:cubicBezTo>
                  <a:cubicBezTo>
                    <a:pt x="35960" y="142379"/>
                    <a:pt x="38348" y="142987"/>
                    <a:pt x="40459" y="143309"/>
                  </a:cubicBezTo>
                  <a:cubicBezTo>
                    <a:pt x="42571" y="143632"/>
                    <a:pt x="44111" y="143793"/>
                    <a:pt x="45083" y="143793"/>
                  </a:cubicBezTo>
                  <a:lnTo>
                    <a:pt x="52625" y="143793"/>
                  </a:lnTo>
                  <a:cubicBezTo>
                    <a:pt x="56354" y="143793"/>
                    <a:pt x="60208" y="143351"/>
                    <a:pt x="64182" y="142457"/>
                  </a:cubicBezTo>
                  <a:cubicBezTo>
                    <a:pt x="68156" y="141567"/>
                    <a:pt x="71765" y="140142"/>
                    <a:pt x="75011" y="138203"/>
                  </a:cubicBezTo>
                  <a:cubicBezTo>
                    <a:pt x="79713" y="135447"/>
                    <a:pt x="83847" y="131474"/>
                    <a:pt x="87421" y="126279"/>
                  </a:cubicBezTo>
                  <a:cubicBezTo>
                    <a:pt x="90989" y="121089"/>
                    <a:pt x="92773" y="115660"/>
                    <a:pt x="92773" y="109976"/>
                  </a:cubicBezTo>
                  <a:cubicBezTo>
                    <a:pt x="92773" y="107058"/>
                    <a:pt x="92367" y="104219"/>
                    <a:pt x="91561" y="101463"/>
                  </a:cubicBezTo>
                  <a:cubicBezTo>
                    <a:pt x="90744" y="98707"/>
                    <a:pt x="89210" y="96106"/>
                    <a:pt x="86937" y="93673"/>
                  </a:cubicBezTo>
                  <a:cubicBezTo>
                    <a:pt x="84175" y="90755"/>
                    <a:pt x="80326" y="88644"/>
                    <a:pt x="75380" y="87349"/>
                  </a:cubicBezTo>
                  <a:cubicBezTo>
                    <a:pt x="70428" y="86054"/>
                    <a:pt x="66169" y="85243"/>
                    <a:pt x="62606" y="84915"/>
                  </a:cubicBezTo>
                  <a:lnTo>
                    <a:pt x="62606" y="85160"/>
                  </a:lnTo>
                  <a:cubicBezTo>
                    <a:pt x="56765" y="84832"/>
                    <a:pt x="50524" y="85446"/>
                    <a:pt x="43871" y="86980"/>
                  </a:cubicBezTo>
                  <a:cubicBezTo>
                    <a:pt x="37219" y="88530"/>
                    <a:pt x="31300" y="90350"/>
                    <a:pt x="26109" y="92456"/>
                  </a:cubicBezTo>
                  <a:cubicBezTo>
                    <a:pt x="25787" y="92617"/>
                    <a:pt x="24975" y="92695"/>
                    <a:pt x="23675" y="92695"/>
                  </a:cubicBezTo>
                  <a:cubicBezTo>
                    <a:pt x="22375" y="92695"/>
                    <a:pt x="21324" y="92856"/>
                    <a:pt x="20513" y="93184"/>
                  </a:cubicBezTo>
                  <a:cubicBezTo>
                    <a:pt x="18568" y="93668"/>
                    <a:pt x="16742" y="92373"/>
                    <a:pt x="15036" y="89289"/>
                  </a:cubicBezTo>
                  <a:cubicBezTo>
                    <a:pt x="13335" y="86216"/>
                    <a:pt x="12643" y="82804"/>
                    <a:pt x="12971" y="79070"/>
                  </a:cubicBezTo>
                  <a:cubicBezTo>
                    <a:pt x="13783" y="65123"/>
                    <a:pt x="14266" y="53324"/>
                    <a:pt x="14433" y="43672"/>
                  </a:cubicBezTo>
                  <a:cubicBezTo>
                    <a:pt x="14594" y="34020"/>
                    <a:pt x="14797" y="26116"/>
                    <a:pt x="15041" y="19953"/>
                  </a:cubicBezTo>
                  <a:cubicBezTo>
                    <a:pt x="15286" y="13791"/>
                    <a:pt x="15769" y="9210"/>
                    <a:pt x="16503" y="6209"/>
                  </a:cubicBezTo>
                  <a:cubicBezTo>
                    <a:pt x="17231" y="3214"/>
                    <a:pt x="18568" y="1466"/>
                    <a:pt x="20518" y="978"/>
                  </a:cubicBezTo>
                  <a:cubicBezTo>
                    <a:pt x="27165" y="1628"/>
                    <a:pt x="34509" y="1706"/>
                    <a:pt x="42540" y="1222"/>
                  </a:cubicBezTo>
                  <a:cubicBezTo>
                    <a:pt x="50570" y="733"/>
                    <a:pt x="57826" y="411"/>
                    <a:pt x="64317" y="244"/>
                  </a:cubicBezTo>
                  <a:cubicBezTo>
                    <a:pt x="66751" y="244"/>
                    <a:pt x="69503" y="208"/>
                    <a:pt x="72587" y="125"/>
                  </a:cubicBezTo>
                  <a:cubicBezTo>
                    <a:pt x="75666" y="42"/>
                    <a:pt x="78833" y="0"/>
                    <a:pt x="82074" y="0"/>
                  </a:cubicBezTo>
                  <a:cubicBezTo>
                    <a:pt x="85319" y="0"/>
                    <a:pt x="88482" y="83"/>
                    <a:pt x="91566" y="244"/>
                  </a:cubicBezTo>
                  <a:cubicBezTo>
                    <a:pt x="94645" y="406"/>
                    <a:pt x="97407" y="572"/>
                    <a:pt x="99836" y="733"/>
                  </a:cubicBezTo>
                  <a:cubicBezTo>
                    <a:pt x="101781" y="1867"/>
                    <a:pt x="103123" y="2964"/>
                    <a:pt x="103851" y="4020"/>
                  </a:cubicBezTo>
                  <a:cubicBezTo>
                    <a:pt x="104579" y="5075"/>
                    <a:pt x="105027" y="6173"/>
                    <a:pt x="105193" y="7306"/>
                  </a:cubicBezTo>
                  <a:cubicBezTo>
                    <a:pt x="105354" y="8445"/>
                    <a:pt x="105354" y="9542"/>
                    <a:pt x="105193" y="10593"/>
                  </a:cubicBezTo>
                  <a:cubicBezTo>
                    <a:pt x="105032" y="11649"/>
                    <a:pt x="104949" y="12746"/>
                    <a:pt x="104949" y="13874"/>
                  </a:cubicBezTo>
                  <a:cubicBezTo>
                    <a:pt x="105110" y="17281"/>
                    <a:pt x="104949" y="19834"/>
                    <a:pt x="104465" y="21540"/>
                  </a:cubicBezTo>
                  <a:cubicBezTo>
                    <a:pt x="103976" y="23240"/>
                    <a:pt x="103487" y="24421"/>
                    <a:pt x="103003" y="25065"/>
                  </a:cubicBezTo>
                  <a:cubicBezTo>
                    <a:pt x="102353" y="25715"/>
                    <a:pt x="101620" y="25955"/>
                    <a:pt x="100814" y="25793"/>
                  </a:cubicBezTo>
                  <a:cubicBezTo>
                    <a:pt x="99675" y="25793"/>
                    <a:pt x="97527" y="25793"/>
                    <a:pt x="94364" y="25793"/>
                  </a:cubicBezTo>
                  <a:cubicBezTo>
                    <a:pt x="91202" y="25793"/>
                    <a:pt x="87467" y="25757"/>
                    <a:pt x="83171" y="25669"/>
                  </a:cubicBezTo>
                  <a:cubicBezTo>
                    <a:pt x="78870" y="25591"/>
                    <a:pt x="74366" y="25549"/>
                    <a:pt x="69664" y="25549"/>
                  </a:cubicBezTo>
                  <a:cubicBezTo>
                    <a:pt x="64957" y="25549"/>
                    <a:pt x="60541" y="25591"/>
                    <a:pt x="56401" y="25669"/>
                  </a:cubicBezTo>
                  <a:cubicBezTo>
                    <a:pt x="52266" y="25752"/>
                    <a:pt x="48698" y="25877"/>
                    <a:pt x="45697" y="26033"/>
                  </a:cubicBezTo>
                  <a:cubicBezTo>
                    <a:pt x="42696" y="26194"/>
                    <a:pt x="40787" y="26443"/>
                    <a:pt x="39981" y="26761"/>
                  </a:cubicBezTo>
                  <a:cubicBezTo>
                    <a:pt x="39331" y="27088"/>
                    <a:pt x="39003" y="27697"/>
                    <a:pt x="39003" y="28586"/>
                  </a:cubicBezTo>
                  <a:cubicBezTo>
                    <a:pt x="39003" y="29475"/>
                    <a:pt x="38920" y="30323"/>
                    <a:pt x="38759" y="31139"/>
                  </a:cubicBezTo>
                  <a:cubicBezTo>
                    <a:pt x="37947" y="36329"/>
                    <a:pt x="37458" y="42086"/>
                    <a:pt x="37297" y="48415"/>
                  </a:cubicBezTo>
                  <a:cubicBezTo>
                    <a:pt x="37136" y="54738"/>
                    <a:pt x="36969" y="60495"/>
                    <a:pt x="36808" y="65685"/>
                  </a:cubicBezTo>
                  <a:lnTo>
                    <a:pt x="38025" y="67391"/>
                  </a:lnTo>
                  <a:cubicBezTo>
                    <a:pt x="43538" y="65768"/>
                    <a:pt x="49135" y="64593"/>
                    <a:pt x="54815" y="63865"/>
                  </a:cubicBezTo>
                  <a:cubicBezTo>
                    <a:pt x="60494" y="63137"/>
                    <a:pt x="66085" y="63178"/>
                    <a:pt x="71604" y="63979"/>
                  </a:cubicBezTo>
                  <a:cubicBezTo>
                    <a:pt x="77117" y="64796"/>
                    <a:pt x="82469" y="66496"/>
                    <a:pt x="87660" y="69096"/>
                  </a:cubicBezTo>
                  <a:cubicBezTo>
                    <a:pt x="92851" y="71686"/>
                    <a:pt x="97636" y="75503"/>
                    <a:pt x="102015" y="80526"/>
                  </a:cubicBezTo>
                  <a:cubicBezTo>
                    <a:pt x="106072" y="85066"/>
                    <a:pt x="109193" y="89934"/>
                    <a:pt x="111382" y="95124"/>
                  </a:cubicBezTo>
                  <a:cubicBezTo>
                    <a:pt x="113572" y="100313"/>
                    <a:pt x="114670" y="105914"/>
                    <a:pt x="114670" y="111910"/>
                  </a:cubicBezTo>
                  <a:cubicBezTo>
                    <a:pt x="115314" y="114344"/>
                    <a:pt x="115439" y="117142"/>
                    <a:pt x="115034" y="120309"/>
                  </a:cubicBezTo>
                  <a:cubicBezTo>
                    <a:pt x="114628" y="123476"/>
                    <a:pt x="113978" y="126476"/>
                    <a:pt x="113088" y="129310"/>
                  </a:cubicBezTo>
                  <a:cubicBezTo>
                    <a:pt x="112194" y="132150"/>
                    <a:pt x="111299" y="134703"/>
                    <a:pt x="110415" y="136970"/>
                  </a:cubicBezTo>
                  <a:cubicBezTo>
                    <a:pt x="109526" y="139258"/>
                    <a:pt x="108912" y="140720"/>
                    <a:pt x="108589" y="1413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9" name="Google Shape;1839;p17"/>
            <p:cNvSpPr/>
            <p:nvPr/>
          </p:nvSpPr>
          <p:spPr>
            <a:xfrm>
              <a:off x="16873414" y="8420551"/>
              <a:ext cx="118797" cy="177904"/>
            </a:xfrm>
            <a:custGeom>
              <a:rect b="b" l="l" r="r" t="t"/>
              <a:pathLst>
                <a:path extrusionOk="0" h="177904" w="118797">
                  <a:moveTo>
                    <a:pt x="54019" y="31571"/>
                  </a:moveTo>
                  <a:cubicBezTo>
                    <a:pt x="50935" y="34488"/>
                    <a:pt x="48256" y="37125"/>
                    <a:pt x="45989" y="39481"/>
                  </a:cubicBezTo>
                  <a:cubicBezTo>
                    <a:pt x="43711" y="41831"/>
                    <a:pt x="41765" y="44260"/>
                    <a:pt x="40148" y="46777"/>
                  </a:cubicBezTo>
                  <a:cubicBezTo>
                    <a:pt x="38525" y="49294"/>
                    <a:pt x="37142" y="52050"/>
                    <a:pt x="36008" y="55045"/>
                  </a:cubicBezTo>
                  <a:cubicBezTo>
                    <a:pt x="34874" y="58051"/>
                    <a:pt x="33818" y="61660"/>
                    <a:pt x="32840" y="65877"/>
                  </a:cubicBezTo>
                  <a:cubicBezTo>
                    <a:pt x="33001" y="65877"/>
                    <a:pt x="33043" y="66278"/>
                    <a:pt x="32965" y="67089"/>
                  </a:cubicBezTo>
                  <a:cubicBezTo>
                    <a:pt x="32882" y="67900"/>
                    <a:pt x="32840" y="68753"/>
                    <a:pt x="32840" y="69647"/>
                  </a:cubicBezTo>
                  <a:cubicBezTo>
                    <a:pt x="32840" y="70542"/>
                    <a:pt x="32799" y="71348"/>
                    <a:pt x="32726" y="72076"/>
                  </a:cubicBezTo>
                  <a:cubicBezTo>
                    <a:pt x="32637" y="72804"/>
                    <a:pt x="32679" y="73090"/>
                    <a:pt x="32840" y="72929"/>
                  </a:cubicBezTo>
                  <a:cubicBezTo>
                    <a:pt x="34947" y="70656"/>
                    <a:pt x="37381" y="68675"/>
                    <a:pt x="40148" y="66969"/>
                  </a:cubicBezTo>
                  <a:cubicBezTo>
                    <a:pt x="42904" y="65269"/>
                    <a:pt x="45661" y="63771"/>
                    <a:pt x="48418" y="62466"/>
                  </a:cubicBezTo>
                  <a:cubicBezTo>
                    <a:pt x="51986" y="60687"/>
                    <a:pt x="56282" y="59392"/>
                    <a:pt x="61317" y="58576"/>
                  </a:cubicBezTo>
                  <a:cubicBezTo>
                    <a:pt x="66346" y="57765"/>
                    <a:pt x="71537" y="57682"/>
                    <a:pt x="76889" y="58332"/>
                  </a:cubicBezTo>
                  <a:cubicBezTo>
                    <a:pt x="82236" y="58982"/>
                    <a:pt x="87510" y="60438"/>
                    <a:pt x="92700" y="62710"/>
                  </a:cubicBezTo>
                  <a:cubicBezTo>
                    <a:pt x="97891" y="64983"/>
                    <a:pt x="102473" y="68269"/>
                    <a:pt x="106452" y="72565"/>
                  </a:cubicBezTo>
                  <a:cubicBezTo>
                    <a:pt x="110421" y="76860"/>
                    <a:pt x="113547" y="82258"/>
                    <a:pt x="115820" y="88743"/>
                  </a:cubicBezTo>
                  <a:cubicBezTo>
                    <a:pt x="118092" y="95228"/>
                    <a:pt x="119060" y="103090"/>
                    <a:pt x="118737" y="112342"/>
                  </a:cubicBezTo>
                  <a:cubicBezTo>
                    <a:pt x="118254" y="123044"/>
                    <a:pt x="116178" y="132498"/>
                    <a:pt x="112532" y="140678"/>
                  </a:cubicBezTo>
                  <a:cubicBezTo>
                    <a:pt x="108881" y="148869"/>
                    <a:pt x="104216" y="155723"/>
                    <a:pt x="98541" y="161235"/>
                  </a:cubicBezTo>
                  <a:cubicBezTo>
                    <a:pt x="92867" y="166752"/>
                    <a:pt x="86501" y="170928"/>
                    <a:pt x="79443" y="173762"/>
                  </a:cubicBezTo>
                  <a:cubicBezTo>
                    <a:pt x="72390" y="176602"/>
                    <a:pt x="65212" y="177980"/>
                    <a:pt x="57910" y="177902"/>
                  </a:cubicBezTo>
                  <a:cubicBezTo>
                    <a:pt x="50613" y="177813"/>
                    <a:pt x="43477" y="176321"/>
                    <a:pt x="36497" y="173398"/>
                  </a:cubicBezTo>
                  <a:cubicBezTo>
                    <a:pt x="29527" y="170481"/>
                    <a:pt x="23317" y="166061"/>
                    <a:pt x="17887" y="160138"/>
                  </a:cubicBezTo>
                  <a:cubicBezTo>
                    <a:pt x="12452" y="154220"/>
                    <a:pt x="8114" y="146799"/>
                    <a:pt x="4863" y="137875"/>
                  </a:cubicBezTo>
                  <a:cubicBezTo>
                    <a:pt x="1618" y="128957"/>
                    <a:pt x="0" y="118499"/>
                    <a:pt x="0" y="106497"/>
                  </a:cubicBezTo>
                  <a:lnTo>
                    <a:pt x="245" y="106252"/>
                  </a:lnTo>
                  <a:cubicBezTo>
                    <a:pt x="245" y="96845"/>
                    <a:pt x="1098" y="87484"/>
                    <a:pt x="2798" y="78155"/>
                  </a:cubicBezTo>
                  <a:cubicBezTo>
                    <a:pt x="4504" y="68831"/>
                    <a:pt x="7136" y="59990"/>
                    <a:pt x="10709" y="51639"/>
                  </a:cubicBezTo>
                  <a:cubicBezTo>
                    <a:pt x="14272" y="43292"/>
                    <a:pt x="18979" y="35586"/>
                    <a:pt x="24815" y="28529"/>
                  </a:cubicBezTo>
                  <a:cubicBezTo>
                    <a:pt x="30656" y="21477"/>
                    <a:pt x="37714" y="15518"/>
                    <a:pt x="45989" y="10650"/>
                  </a:cubicBezTo>
                  <a:cubicBezTo>
                    <a:pt x="47123" y="10000"/>
                    <a:pt x="48865" y="9189"/>
                    <a:pt x="51221" y="8216"/>
                  </a:cubicBezTo>
                  <a:cubicBezTo>
                    <a:pt x="53567" y="7239"/>
                    <a:pt x="56043" y="6308"/>
                    <a:pt x="58638" y="5419"/>
                  </a:cubicBezTo>
                  <a:cubicBezTo>
                    <a:pt x="61239" y="4529"/>
                    <a:pt x="63756" y="3760"/>
                    <a:pt x="66185" y="3105"/>
                  </a:cubicBezTo>
                  <a:cubicBezTo>
                    <a:pt x="68619" y="2460"/>
                    <a:pt x="70481" y="1971"/>
                    <a:pt x="71786" y="1643"/>
                  </a:cubicBezTo>
                  <a:cubicBezTo>
                    <a:pt x="74049" y="1160"/>
                    <a:pt x="76608" y="796"/>
                    <a:pt x="79448" y="546"/>
                  </a:cubicBezTo>
                  <a:cubicBezTo>
                    <a:pt x="82288" y="302"/>
                    <a:pt x="85003" y="146"/>
                    <a:pt x="87598" y="62"/>
                  </a:cubicBezTo>
                  <a:cubicBezTo>
                    <a:pt x="90188" y="-21"/>
                    <a:pt x="92544" y="-21"/>
                    <a:pt x="94656" y="62"/>
                  </a:cubicBezTo>
                  <a:cubicBezTo>
                    <a:pt x="96757" y="146"/>
                    <a:pt x="98307" y="265"/>
                    <a:pt x="99275" y="426"/>
                  </a:cubicBezTo>
                  <a:cubicBezTo>
                    <a:pt x="101381" y="426"/>
                    <a:pt x="102967" y="1321"/>
                    <a:pt x="104023" y="3099"/>
                  </a:cubicBezTo>
                  <a:cubicBezTo>
                    <a:pt x="105074" y="4888"/>
                    <a:pt x="105729" y="6870"/>
                    <a:pt x="105969" y="9059"/>
                  </a:cubicBezTo>
                  <a:cubicBezTo>
                    <a:pt x="106213" y="11248"/>
                    <a:pt x="106093" y="13318"/>
                    <a:pt x="105604" y="15263"/>
                  </a:cubicBezTo>
                  <a:cubicBezTo>
                    <a:pt x="105116" y="17208"/>
                    <a:pt x="104382" y="18508"/>
                    <a:pt x="103415" y="19158"/>
                  </a:cubicBezTo>
                  <a:cubicBezTo>
                    <a:pt x="92706" y="19319"/>
                    <a:pt x="83135" y="20250"/>
                    <a:pt x="74704" y="21956"/>
                  </a:cubicBezTo>
                  <a:cubicBezTo>
                    <a:pt x="66263" y="23666"/>
                    <a:pt x="59366" y="26865"/>
                    <a:pt x="54019" y="31571"/>
                  </a:cubicBezTo>
                  <a:close/>
                  <a:moveTo>
                    <a:pt x="94895" y="103090"/>
                  </a:moveTo>
                  <a:cubicBezTo>
                    <a:pt x="94895" y="97734"/>
                    <a:pt x="93517" y="93200"/>
                    <a:pt x="90760" y="89471"/>
                  </a:cubicBezTo>
                  <a:cubicBezTo>
                    <a:pt x="87999" y="85742"/>
                    <a:pt x="84472" y="82903"/>
                    <a:pt x="80176" y="80953"/>
                  </a:cubicBezTo>
                  <a:cubicBezTo>
                    <a:pt x="75880" y="79008"/>
                    <a:pt x="71131" y="77999"/>
                    <a:pt x="65946" y="77911"/>
                  </a:cubicBezTo>
                  <a:cubicBezTo>
                    <a:pt x="60750" y="77838"/>
                    <a:pt x="55720" y="78691"/>
                    <a:pt x="50857" y="80469"/>
                  </a:cubicBezTo>
                  <a:cubicBezTo>
                    <a:pt x="45994" y="82258"/>
                    <a:pt x="41615" y="85092"/>
                    <a:pt x="37719" y="88982"/>
                  </a:cubicBezTo>
                  <a:cubicBezTo>
                    <a:pt x="33823" y="92877"/>
                    <a:pt x="30989" y="97739"/>
                    <a:pt x="29199" y="103584"/>
                  </a:cubicBezTo>
                  <a:cubicBezTo>
                    <a:pt x="28232" y="106830"/>
                    <a:pt x="27535" y="110392"/>
                    <a:pt x="27135" y="114287"/>
                  </a:cubicBezTo>
                  <a:cubicBezTo>
                    <a:pt x="26734" y="118182"/>
                    <a:pt x="26682" y="121749"/>
                    <a:pt x="27010" y="124989"/>
                  </a:cubicBezTo>
                  <a:cubicBezTo>
                    <a:pt x="27499" y="129529"/>
                    <a:pt x="28513" y="133710"/>
                    <a:pt x="30052" y="137516"/>
                  </a:cubicBezTo>
                  <a:cubicBezTo>
                    <a:pt x="31592" y="141328"/>
                    <a:pt x="33745" y="144454"/>
                    <a:pt x="36497" y="146887"/>
                  </a:cubicBezTo>
                  <a:cubicBezTo>
                    <a:pt x="39258" y="149316"/>
                    <a:pt x="42540" y="151021"/>
                    <a:pt x="46353" y="151994"/>
                  </a:cubicBezTo>
                  <a:cubicBezTo>
                    <a:pt x="50165" y="152961"/>
                    <a:pt x="54503" y="152888"/>
                    <a:pt x="59366" y="151749"/>
                  </a:cubicBezTo>
                  <a:cubicBezTo>
                    <a:pt x="61639" y="151266"/>
                    <a:pt x="63870" y="150772"/>
                    <a:pt x="66060" y="150288"/>
                  </a:cubicBezTo>
                  <a:cubicBezTo>
                    <a:pt x="68250" y="149805"/>
                    <a:pt x="70398" y="148910"/>
                    <a:pt x="72515" y="147615"/>
                  </a:cubicBezTo>
                  <a:cubicBezTo>
                    <a:pt x="76077" y="145509"/>
                    <a:pt x="79240" y="142748"/>
                    <a:pt x="82002" y="139342"/>
                  </a:cubicBezTo>
                  <a:cubicBezTo>
                    <a:pt x="84758" y="135941"/>
                    <a:pt x="87109" y="132207"/>
                    <a:pt x="89054" y="128151"/>
                  </a:cubicBezTo>
                  <a:cubicBezTo>
                    <a:pt x="91005" y="124100"/>
                    <a:pt x="92466" y="119924"/>
                    <a:pt x="93434" y="115623"/>
                  </a:cubicBezTo>
                  <a:cubicBezTo>
                    <a:pt x="94412" y="111323"/>
                    <a:pt x="94895" y="107147"/>
                    <a:pt x="94895" y="103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0" name="Google Shape;1840;p17"/>
            <p:cNvSpPr/>
            <p:nvPr/>
          </p:nvSpPr>
          <p:spPr>
            <a:xfrm>
              <a:off x="15947863" y="8898430"/>
              <a:ext cx="59116" cy="164091"/>
            </a:xfrm>
            <a:custGeom>
              <a:rect b="b" l="l" r="r" t="t"/>
              <a:pathLst>
                <a:path extrusionOk="0" h="164091" w="59116">
                  <a:moveTo>
                    <a:pt x="59116" y="1088"/>
                  </a:moveTo>
                  <a:cubicBezTo>
                    <a:pt x="57816" y="9195"/>
                    <a:pt x="56765" y="16454"/>
                    <a:pt x="55954" y="22856"/>
                  </a:cubicBezTo>
                  <a:cubicBezTo>
                    <a:pt x="55138" y="29268"/>
                    <a:pt x="54534" y="35227"/>
                    <a:pt x="54129" y="40740"/>
                  </a:cubicBezTo>
                  <a:cubicBezTo>
                    <a:pt x="53723" y="46257"/>
                    <a:pt x="53478" y="51484"/>
                    <a:pt x="53400" y="56434"/>
                  </a:cubicBezTo>
                  <a:cubicBezTo>
                    <a:pt x="53317" y="61380"/>
                    <a:pt x="53317" y="66486"/>
                    <a:pt x="53400" y="71759"/>
                  </a:cubicBezTo>
                  <a:cubicBezTo>
                    <a:pt x="53478" y="77033"/>
                    <a:pt x="53562" y="82706"/>
                    <a:pt x="53645" y="88790"/>
                  </a:cubicBezTo>
                  <a:cubicBezTo>
                    <a:pt x="53728" y="94869"/>
                    <a:pt x="53848" y="101724"/>
                    <a:pt x="54009" y="109347"/>
                  </a:cubicBezTo>
                  <a:lnTo>
                    <a:pt x="54498" y="161163"/>
                  </a:lnTo>
                  <a:cubicBezTo>
                    <a:pt x="53681" y="161818"/>
                    <a:pt x="52709" y="162385"/>
                    <a:pt x="51580" y="162869"/>
                  </a:cubicBezTo>
                  <a:cubicBezTo>
                    <a:pt x="50602" y="163196"/>
                    <a:pt x="49468" y="163519"/>
                    <a:pt x="48173" y="163846"/>
                  </a:cubicBezTo>
                  <a:cubicBezTo>
                    <a:pt x="46873" y="164174"/>
                    <a:pt x="45333" y="164174"/>
                    <a:pt x="43549" y="163846"/>
                  </a:cubicBezTo>
                  <a:cubicBezTo>
                    <a:pt x="43060" y="163846"/>
                    <a:pt x="42129" y="163721"/>
                    <a:pt x="40751" y="163477"/>
                  </a:cubicBezTo>
                  <a:cubicBezTo>
                    <a:pt x="39373" y="163238"/>
                    <a:pt x="37833" y="162952"/>
                    <a:pt x="36127" y="162624"/>
                  </a:cubicBezTo>
                  <a:cubicBezTo>
                    <a:pt x="34421" y="162302"/>
                    <a:pt x="32840" y="161943"/>
                    <a:pt x="31384" y="161532"/>
                  </a:cubicBezTo>
                  <a:cubicBezTo>
                    <a:pt x="29922" y="161132"/>
                    <a:pt x="28950" y="160924"/>
                    <a:pt x="28466" y="160924"/>
                  </a:cubicBezTo>
                  <a:cubicBezTo>
                    <a:pt x="27977" y="157195"/>
                    <a:pt x="27613" y="152816"/>
                    <a:pt x="27374" y="147788"/>
                  </a:cubicBezTo>
                  <a:cubicBezTo>
                    <a:pt x="27129" y="142759"/>
                    <a:pt x="27010" y="137564"/>
                    <a:pt x="27010" y="132218"/>
                  </a:cubicBezTo>
                  <a:cubicBezTo>
                    <a:pt x="27010" y="126862"/>
                    <a:pt x="27046" y="121635"/>
                    <a:pt x="27129" y="116523"/>
                  </a:cubicBezTo>
                  <a:cubicBezTo>
                    <a:pt x="27212" y="111417"/>
                    <a:pt x="27332" y="106913"/>
                    <a:pt x="27493" y="103018"/>
                  </a:cubicBezTo>
                  <a:lnTo>
                    <a:pt x="27738" y="103018"/>
                  </a:lnTo>
                  <a:cubicBezTo>
                    <a:pt x="28060" y="99456"/>
                    <a:pt x="28258" y="96253"/>
                    <a:pt x="28346" y="93408"/>
                  </a:cubicBezTo>
                  <a:cubicBezTo>
                    <a:pt x="28424" y="90579"/>
                    <a:pt x="28424" y="87818"/>
                    <a:pt x="28346" y="85140"/>
                  </a:cubicBezTo>
                  <a:cubicBezTo>
                    <a:pt x="28263" y="82462"/>
                    <a:pt x="28185" y="79706"/>
                    <a:pt x="28102" y="76866"/>
                  </a:cubicBezTo>
                  <a:cubicBezTo>
                    <a:pt x="28019" y="74027"/>
                    <a:pt x="28055" y="70823"/>
                    <a:pt x="28222" y="67256"/>
                  </a:cubicBezTo>
                  <a:cubicBezTo>
                    <a:pt x="28383" y="62389"/>
                    <a:pt x="28669" y="56835"/>
                    <a:pt x="29075" y="50589"/>
                  </a:cubicBezTo>
                  <a:cubicBezTo>
                    <a:pt x="29475" y="44349"/>
                    <a:pt x="29761" y="38634"/>
                    <a:pt x="29928" y="33444"/>
                  </a:cubicBezTo>
                  <a:cubicBezTo>
                    <a:pt x="26032" y="35716"/>
                    <a:pt x="22303" y="37739"/>
                    <a:pt x="18735" y="39528"/>
                  </a:cubicBezTo>
                  <a:cubicBezTo>
                    <a:pt x="15161" y="41307"/>
                    <a:pt x="12327" y="42768"/>
                    <a:pt x="10220" y="43907"/>
                  </a:cubicBezTo>
                  <a:cubicBezTo>
                    <a:pt x="7947" y="42929"/>
                    <a:pt x="6085" y="41192"/>
                    <a:pt x="4624" y="38675"/>
                  </a:cubicBezTo>
                  <a:cubicBezTo>
                    <a:pt x="3162" y="36158"/>
                    <a:pt x="1623" y="33043"/>
                    <a:pt x="0" y="29304"/>
                  </a:cubicBezTo>
                  <a:cubicBezTo>
                    <a:pt x="161" y="28009"/>
                    <a:pt x="728" y="26751"/>
                    <a:pt x="1701" y="25539"/>
                  </a:cubicBezTo>
                  <a:cubicBezTo>
                    <a:pt x="2679" y="24317"/>
                    <a:pt x="3849" y="23189"/>
                    <a:pt x="5232" y="22128"/>
                  </a:cubicBezTo>
                  <a:cubicBezTo>
                    <a:pt x="6605" y="21078"/>
                    <a:pt x="8031" y="20141"/>
                    <a:pt x="9487" y="19330"/>
                  </a:cubicBezTo>
                  <a:cubicBezTo>
                    <a:pt x="10943" y="18519"/>
                    <a:pt x="12327" y="17791"/>
                    <a:pt x="13622" y="17141"/>
                  </a:cubicBezTo>
                  <a:cubicBezTo>
                    <a:pt x="18162" y="14707"/>
                    <a:pt x="23514" y="11785"/>
                    <a:pt x="29678" y="8384"/>
                  </a:cubicBezTo>
                  <a:cubicBezTo>
                    <a:pt x="35841" y="4972"/>
                    <a:pt x="41516" y="2383"/>
                    <a:pt x="46712" y="594"/>
                  </a:cubicBezTo>
                  <a:cubicBezTo>
                    <a:pt x="48979" y="-46"/>
                    <a:pt x="51455" y="-171"/>
                    <a:pt x="54134" y="230"/>
                  </a:cubicBezTo>
                  <a:cubicBezTo>
                    <a:pt x="56807" y="635"/>
                    <a:pt x="58466" y="921"/>
                    <a:pt x="59116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p17"/>
            <p:cNvSpPr/>
            <p:nvPr/>
          </p:nvSpPr>
          <p:spPr>
            <a:xfrm>
              <a:off x="15929125" y="9359548"/>
              <a:ext cx="118037" cy="170374"/>
            </a:xfrm>
            <a:custGeom>
              <a:rect b="b" l="l" r="r" t="t"/>
              <a:pathLst>
                <a:path extrusionOk="0" h="170374" w="118037">
                  <a:moveTo>
                    <a:pt x="71321" y="809"/>
                  </a:moveTo>
                  <a:cubicBezTo>
                    <a:pt x="72293" y="653"/>
                    <a:pt x="73630" y="684"/>
                    <a:pt x="75336" y="934"/>
                  </a:cubicBezTo>
                  <a:cubicBezTo>
                    <a:pt x="77037" y="1178"/>
                    <a:pt x="78821" y="1584"/>
                    <a:pt x="80688" y="2145"/>
                  </a:cubicBezTo>
                  <a:cubicBezTo>
                    <a:pt x="82550" y="2717"/>
                    <a:pt x="84339" y="3326"/>
                    <a:pt x="86045" y="3971"/>
                  </a:cubicBezTo>
                  <a:cubicBezTo>
                    <a:pt x="87746" y="4621"/>
                    <a:pt x="89005" y="5266"/>
                    <a:pt x="89816" y="5916"/>
                  </a:cubicBezTo>
                  <a:cubicBezTo>
                    <a:pt x="94684" y="10138"/>
                    <a:pt x="98981" y="14876"/>
                    <a:pt x="102710" y="20149"/>
                  </a:cubicBezTo>
                  <a:cubicBezTo>
                    <a:pt x="106439" y="25422"/>
                    <a:pt x="109440" y="31298"/>
                    <a:pt x="111713" y="37788"/>
                  </a:cubicBezTo>
                  <a:cubicBezTo>
                    <a:pt x="112686" y="40544"/>
                    <a:pt x="113575" y="43706"/>
                    <a:pt x="114392" y="47273"/>
                  </a:cubicBezTo>
                  <a:cubicBezTo>
                    <a:pt x="115198" y="50841"/>
                    <a:pt x="115889" y="54491"/>
                    <a:pt x="116456" y="58220"/>
                  </a:cubicBezTo>
                  <a:cubicBezTo>
                    <a:pt x="117023" y="61949"/>
                    <a:pt x="117429" y="65641"/>
                    <a:pt x="117674" y="69292"/>
                  </a:cubicBezTo>
                  <a:cubicBezTo>
                    <a:pt x="117918" y="72942"/>
                    <a:pt x="118038" y="76312"/>
                    <a:pt x="118038" y="79385"/>
                  </a:cubicBezTo>
                  <a:cubicBezTo>
                    <a:pt x="118038" y="89765"/>
                    <a:pt x="116737" y="100353"/>
                    <a:pt x="114142" y="111133"/>
                  </a:cubicBezTo>
                  <a:cubicBezTo>
                    <a:pt x="111547" y="121924"/>
                    <a:pt x="107698" y="131690"/>
                    <a:pt x="102585" y="140447"/>
                  </a:cubicBezTo>
                  <a:cubicBezTo>
                    <a:pt x="97477" y="149209"/>
                    <a:pt x="91148" y="156386"/>
                    <a:pt x="83606" y="161981"/>
                  </a:cubicBezTo>
                  <a:cubicBezTo>
                    <a:pt x="76064" y="167582"/>
                    <a:pt x="67425" y="170375"/>
                    <a:pt x="57694" y="170375"/>
                  </a:cubicBezTo>
                  <a:cubicBezTo>
                    <a:pt x="52175" y="170375"/>
                    <a:pt x="46740" y="169563"/>
                    <a:pt x="41388" y="167941"/>
                  </a:cubicBezTo>
                  <a:cubicBezTo>
                    <a:pt x="36031" y="166324"/>
                    <a:pt x="31007" y="163807"/>
                    <a:pt x="26305" y="160395"/>
                  </a:cubicBezTo>
                  <a:cubicBezTo>
                    <a:pt x="21764" y="157156"/>
                    <a:pt x="18232" y="153703"/>
                    <a:pt x="15720" y="150057"/>
                  </a:cubicBezTo>
                  <a:cubicBezTo>
                    <a:pt x="13208" y="146406"/>
                    <a:pt x="10649" y="141997"/>
                    <a:pt x="8059" y="136796"/>
                  </a:cubicBezTo>
                  <a:lnTo>
                    <a:pt x="7815" y="136557"/>
                  </a:lnTo>
                  <a:cubicBezTo>
                    <a:pt x="6192" y="133640"/>
                    <a:pt x="4897" y="130192"/>
                    <a:pt x="3919" y="126219"/>
                  </a:cubicBezTo>
                  <a:cubicBezTo>
                    <a:pt x="2946" y="122241"/>
                    <a:pt x="2176" y="118148"/>
                    <a:pt x="1610" y="113931"/>
                  </a:cubicBezTo>
                  <a:cubicBezTo>
                    <a:pt x="1037" y="109713"/>
                    <a:pt x="632" y="105501"/>
                    <a:pt x="392" y="101284"/>
                  </a:cubicBezTo>
                  <a:cubicBezTo>
                    <a:pt x="148" y="97066"/>
                    <a:pt x="28" y="93338"/>
                    <a:pt x="28" y="90093"/>
                  </a:cubicBezTo>
                  <a:cubicBezTo>
                    <a:pt x="-133" y="83280"/>
                    <a:pt x="392" y="76021"/>
                    <a:pt x="1610" y="68314"/>
                  </a:cubicBezTo>
                  <a:cubicBezTo>
                    <a:pt x="2821" y="60612"/>
                    <a:pt x="4730" y="53191"/>
                    <a:pt x="7326" y="46057"/>
                  </a:cubicBezTo>
                  <a:cubicBezTo>
                    <a:pt x="9916" y="38917"/>
                    <a:pt x="13208" y="32307"/>
                    <a:pt x="17177" y="26223"/>
                  </a:cubicBezTo>
                  <a:cubicBezTo>
                    <a:pt x="21150" y="20144"/>
                    <a:pt x="25816" y="15318"/>
                    <a:pt x="31173" y="11750"/>
                  </a:cubicBezTo>
                  <a:cubicBezTo>
                    <a:pt x="32952" y="10289"/>
                    <a:pt x="35469" y="8708"/>
                    <a:pt x="38715" y="7013"/>
                  </a:cubicBezTo>
                  <a:cubicBezTo>
                    <a:pt x="41960" y="5307"/>
                    <a:pt x="45487" y="3846"/>
                    <a:pt x="49299" y="2634"/>
                  </a:cubicBezTo>
                  <a:cubicBezTo>
                    <a:pt x="53106" y="1412"/>
                    <a:pt x="56960" y="601"/>
                    <a:pt x="60856" y="200"/>
                  </a:cubicBezTo>
                  <a:cubicBezTo>
                    <a:pt x="64746" y="-200"/>
                    <a:pt x="68236" y="-2"/>
                    <a:pt x="71321" y="809"/>
                  </a:cubicBezTo>
                  <a:close/>
                  <a:moveTo>
                    <a:pt x="60856" y="23430"/>
                  </a:moveTo>
                  <a:cubicBezTo>
                    <a:pt x="54531" y="23758"/>
                    <a:pt x="49013" y="25744"/>
                    <a:pt x="44311" y="29390"/>
                  </a:cubicBezTo>
                  <a:cubicBezTo>
                    <a:pt x="39604" y="33040"/>
                    <a:pt x="35672" y="37788"/>
                    <a:pt x="32510" y="43623"/>
                  </a:cubicBezTo>
                  <a:cubicBezTo>
                    <a:pt x="29342" y="49463"/>
                    <a:pt x="26872" y="56031"/>
                    <a:pt x="25088" y="63327"/>
                  </a:cubicBezTo>
                  <a:cubicBezTo>
                    <a:pt x="23298" y="70623"/>
                    <a:pt x="22170" y="77924"/>
                    <a:pt x="21681" y="85220"/>
                  </a:cubicBezTo>
                  <a:cubicBezTo>
                    <a:pt x="21197" y="92516"/>
                    <a:pt x="21353" y="99739"/>
                    <a:pt x="22170" y="106874"/>
                  </a:cubicBezTo>
                  <a:cubicBezTo>
                    <a:pt x="22976" y="114014"/>
                    <a:pt x="24926" y="120738"/>
                    <a:pt x="28011" y="127067"/>
                  </a:cubicBezTo>
                  <a:cubicBezTo>
                    <a:pt x="30928" y="133390"/>
                    <a:pt x="35230" y="137810"/>
                    <a:pt x="40904" y="140327"/>
                  </a:cubicBezTo>
                  <a:cubicBezTo>
                    <a:pt x="46579" y="142844"/>
                    <a:pt x="52342" y="143692"/>
                    <a:pt x="58177" y="142881"/>
                  </a:cubicBezTo>
                  <a:cubicBezTo>
                    <a:pt x="64991" y="141903"/>
                    <a:pt x="70468" y="139641"/>
                    <a:pt x="74603" y="136068"/>
                  </a:cubicBezTo>
                  <a:cubicBezTo>
                    <a:pt x="78738" y="132506"/>
                    <a:pt x="82508" y="127238"/>
                    <a:pt x="85915" y="120260"/>
                  </a:cubicBezTo>
                  <a:cubicBezTo>
                    <a:pt x="88505" y="115070"/>
                    <a:pt x="90539" y="109068"/>
                    <a:pt x="91995" y="102256"/>
                  </a:cubicBezTo>
                  <a:cubicBezTo>
                    <a:pt x="93457" y="95449"/>
                    <a:pt x="94310" y="88434"/>
                    <a:pt x="94549" y="81216"/>
                  </a:cubicBezTo>
                  <a:cubicBezTo>
                    <a:pt x="94794" y="73998"/>
                    <a:pt x="94346" y="66858"/>
                    <a:pt x="93212" y="59806"/>
                  </a:cubicBezTo>
                  <a:cubicBezTo>
                    <a:pt x="92079" y="52749"/>
                    <a:pt x="90170" y="46509"/>
                    <a:pt x="87496" y="41070"/>
                  </a:cubicBezTo>
                  <a:cubicBezTo>
                    <a:pt x="84818" y="35640"/>
                    <a:pt x="81291" y="31303"/>
                    <a:pt x="76912" y="28058"/>
                  </a:cubicBezTo>
                  <a:cubicBezTo>
                    <a:pt x="72533" y="24819"/>
                    <a:pt x="67181" y="23274"/>
                    <a:pt x="60856" y="234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17"/>
            <p:cNvSpPr/>
            <p:nvPr/>
          </p:nvSpPr>
          <p:spPr>
            <a:xfrm>
              <a:off x="16442480" y="9438814"/>
              <a:ext cx="27734" cy="28936"/>
            </a:xfrm>
            <a:custGeom>
              <a:rect b="b" l="l" r="r" t="t"/>
              <a:pathLst>
                <a:path extrusionOk="0" h="28936" w="27734">
                  <a:moveTo>
                    <a:pt x="7185" y="26739"/>
                  </a:moveTo>
                  <a:cubicBezTo>
                    <a:pt x="4101" y="25121"/>
                    <a:pt x="2036" y="22932"/>
                    <a:pt x="980" y="20171"/>
                  </a:cubicBezTo>
                  <a:cubicBezTo>
                    <a:pt x="-76" y="17415"/>
                    <a:pt x="-278" y="14617"/>
                    <a:pt x="372" y="11772"/>
                  </a:cubicBezTo>
                  <a:cubicBezTo>
                    <a:pt x="1022" y="8943"/>
                    <a:pt x="2359" y="6426"/>
                    <a:pt x="4387" y="4237"/>
                  </a:cubicBezTo>
                  <a:cubicBezTo>
                    <a:pt x="6415" y="2048"/>
                    <a:pt x="8969" y="706"/>
                    <a:pt x="12053" y="223"/>
                  </a:cubicBezTo>
                  <a:cubicBezTo>
                    <a:pt x="16433" y="-427"/>
                    <a:pt x="19959" y="347"/>
                    <a:pt x="22638" y="2537"/>
                  </a:cubicBezTo>
                  <a:cubicBezTo>
                    <a:pt x="25316" y="4726"/>
                    <a:pt x="26934" y="7399"/>
                    <a:pt x="27506" y="10566"/>
                  </a:cubicBezTo>
                  <a:cubicBezTo>
                    <a:pt x="28073" y="13733"/>
                    <a:pt x="27584" y="16978"/>
                    <a:pt x="26045" y="20301"/>
                  </a:cubicBezTo>
                  <a:cubicBezTo>
                    <a:pt x="24500" y="23624"/>
                    <a:pt x="21618" y="26182"/>
                    <a:pt x="17406" y="27961"/>
                  </a:cubicBezTo>
                  <a:cubicBezTo>
                    <a:pt x="15133" y="28939"/>
                    <a:pt x="13187" y="29183"/>
                    <a:pt x="11565" y="28689"/>
                  </a:cubicBezTo>
                  <a:cubicBezTo>
                    <a:pt x="9942" y="28200"/>
                    <a:pt x="8480" y="27550"/>
                    <a:pt x="7185" y="267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17"/>
            <p:cNvSpPr/>
            <p:nvPr/>
          </p:nvSpPr>
          <p:spPr>
            <a:xfrm>
              <a:off x="16878305" y="9397243"/>
              <a:ext cx="110503" cy="110475"/>
            </a:xfrm>
            <a:custGeom>
              <a:rect b="b" l="l" r="r" t="t"/>
              <a:pathLst>
                <a:path extrusionOk="0" h="110475" w="110503">
                  <a:moveTo>
                    <a:pt x="65727" y="654"/>
                  </a:moveTo>
                  <a:cubicBezTo>
                    <a:pt x="65883" y="1471"/>
                    <a:pt x="66008" y="3213"/>
                    <a:pt x="66091" y="5886"/>
                  </a:cubicBezTo>
                  <a:cubicBezTo>
                    <a:pt x="66174" y="8564"/>
                    <a:pt x="66216" y="11887"/>
                    <a:pt x="66216" y="15865"/>
                  </a:cubicBezTo>
                  <a:cubicBezTo>
                    <a:pt x="66216" y="19843"/>
                    <a:pt x="66132" y="24295"/>
                    <a:pt x="65971" y="29245"/>
                  </a:cubicBezTo>
                  <a:cubicBezTo>
                    <a:pt x="65810" y="34191"/>
                    <a:pt x="65643" y="39339"/>
                    <a:pt x="65487" y="44695"/>
                  </a:cubicBezTo>
                  <a:cubicBezTo>
                    <a:pt x="69867" y="44695"/>
                    <a:pt x="74288" y="44737"/>
                    <a:pt x="78750" y="44810"/>
                  </a:cubicBezTo>
                  <a:cubicBezTo>
                    <a:pt x="83213" y="44898"/>
                    <a:pt x="87384" y="44971"/>
                    <a:pt x="91280" y="45054"/>
                  </a:cubicBezTo>
                  <a:cubicBezTo>
                    <a:pt x="95176" y="45137"/>
                    <a:pt x="98660" y="45257"/>
                    <a:pt x="101745" y="45423"/>
                  </a:cubicBezTo>
                  <a:cubicBezTo>
                    <a:pt x="104819" y="45585"/>
                    <a:pt x="107092" y="45746"/>
                    <a:pt x="108553" y="45907"/>
                  </a:cubicBezTo>
                  <a:cubicBezTo>
                    <a:pt x="109203" y="46557"/>
                    <a:pt x="109687" y="47852"/>
                    <a:pt x="110015" y="49802"/>
                  </a:cubicBezTo>
                  <a:cubicBezTo>
                    <a:pt x="110342" y="51747"/>
                    <a:pt x="110504" y="53780"/>
                    <a:pt x="110504" y="55881"/>
                  </a:cubicBezTo>
                  <a:cubicBezTo>
                    <a:pt x="110504" y="57998"/>
                    <a:pt x="110415" y="59896"/>
                    <a:pt x="110259" y="61601"/>
                  </a:cubicBezTo>
                  <a:cubicBezTo>
                    <a:pt x="110098" y="63302"/>
                    <a:pt x="109931" y="64233"/>
                    <a:pt x="109775" y="64399"/>
                  </a:cubicBezTo>
                  <a:cubicBezTo>
                    <a:pt x="108959" y="64727"/>
                    <a:pt x="107175" y="64966"/>
                    <a:pt x="104418" y="65127"/>
                  </a:cubicBezTo>
                  <a:cubicBezTo>
                    <a:pt x="101656" y="65289"/>
                    <a:pt x="98250" y="65413"/>
                    <a:pt x="94198" y="65491"/>
                  </a:cubicBezTo>
                  <a:cubicBezTo>
                    <a:pt x="90141" y="65580"/>
                    <a:pt x="85595" y="65652"/>
                    <a:pt x="80571" y="65736"/>
                  </a:cubicBezTo>
                  <a:cubicBezTo>
                    <a:pt x="75546" y="65819"/>
                    <a:pt x="70272" y="65860"/>
                    <a:pt x="64759" y="65860"/>
                  </a:cubicBezTo>
                  <a:cubicBezTo>
                    <a:pt x="64432" y="75757"/>
                    <a:pt x="64109" y="84587"/>
                    <a:pt x="63781" y="92377"/>
                  </a:cubicBezTo>
                  <a:cubicBezTo>
                    <a:pt x="63454" y="100156"/>
                    <a:pt x="63215" y="105112"/>
                    <a:pt x="63053" y="107218"/>
                  </a:cubicBezTo>
                  <a:cubicBezTo>
                    <a:pt x="61264" y="109007"/>
                    <a:pt x="58918" y="110016"/>
                    <a:pt x="56000" y="110260"/>
                  </a:cubicBezTo>
                  <a:cubicBezTo>
                    <a:pt x="53083" y="110500"/>
                    <a:pt x="49504" y="110541"/>
                    <a:pt x="45291" y="110375"/>
                  </a:cubicBezTo>
                  <a:cubicBezTo>
                    <a:pt x="44324" y="109735"/>
                    <a:pt x="43627" y="107822"/>
                    <a:pt x="43226" y="104660"/>
                  </a:cubicBezTo>
                  <a:cubicBezTo>
                    <a:pt x="42816" y="101493"/>
                    <a:pt x="42618" y="98050"/>
                    <a:pt x="42618" y="94322"/>
                  </a:cubicBezTo>
                  <a:cubicBezTo>
                    <a:pt x="42618" y="90593"/>
                    <a:pt x="42743" y="87026"/>
                    <a:pt x="42982" y="83619"/>
                  </a:cubicBezTo>
                  <a:cubicBezTo>
                    <a:pt x="43226" y="80208"/>
                    <a:pt x="43351" y="77779"/>
                    <a:pt x="43351" y="76323"/>
                  </a:cubicBezTo>
                  <a:lnTo>
                    <a:pt x="43351" y="66100"/>
                  </a:lnTo>
                  <a:lnTo>
                    <a:pt x="3198" y="66100"/>
                  </a:lnTo>
                  <a:cubicBezTo>
                    <a:pt x="1409" y="64321"/>
                    <a:pt x="400" y="62007"/>
                    <a:pt x="161" y="59168"/>
                  </a:cubicBezTo>
                  <a:cubicBezTo>
                    <a:pt x="-84" y="56328"/>
                    <a:pt x="-52" y="52803"/>
                    <a:pt x="275" y="48585"/>
                  </a:cubicBezTo>
                  <a:cubicBezTo>
                    <a:pt x="925" y="47451"/>
                    <a:pt x="2793" y="46640"/>
                    <a:pt x="5877" y="46157"/>
                  </a:cubicBezTo>
                  <a:cubicBezTo>
                    <a:pt x="8956" y="45668"/>
                    <a:pt x="12363" y="45345"/>
                    <a:pt x="16097" y="45179"/>
                  </a:cubicBezTo>
                  <a:cubicBezTo>
                    <a:pt x="19826" y="45018"/>
                    <a:pt x="23394" y="44935"/>
                    <a:pt x="26801" y="44935"/>
                  </a:cubicBezTo>
                  <a:cubicBezTo>
                    <a:pt x="30213" y="44935"/>
                    <a:pt x="32642" y="44935"/>
                    <a:pt x="34098" y="44935"/>
                  </a:cubicBezTo>
                  <a:cubicBezTo>
                    <a:pt x="35237" y="44935"/>
                    <a:pt x="36657" y="44898"/>
                    <a:pt x="38363" y="44810"/>
                  </a:cubicBezTo>
                  <a:cubicBezTo>
                    <a:pt x="40064" y="44737"/>
                    <a:pt x="42046" y="44695"/>
                    <a:pt x="44324" y="44695"/>
                  </a:cubicBezTo>
                  <a:cubicBezTo>
                    <a:pt x="44480" y="40311"/>
                    <a:pt x="44688" y="35896"/>
                    <a:pt x="44932" y="31435"/>
                  </a:cubicBezTo>
                  <a:cubicBezTo>
                    <a:pt x="45172" y="26973"/>
                    <a:pt x="45416" y="22833"/>
                    <a:pt x="45661" y="19022"/>
                  </a:cubicBezTo>
                  <a:cubicBezTo>
                    <a:pt x="45900" y="15215"/>
                    <a:pt x="46144" y="11814"/>
                    <a:pt x="46389" y="8803"/>
                  </a:cubicBezTo>
                  <a:cubicBezTo>
                    <a:pt x="46628" y="5808"/>
                    <a:pt x="46914" y="3571"/>
                    <a:pt x="47242" y="2110"/>
                  </a:cubicBezTo>
                  <a:cubicBezTo>
                    <a:pt x="47882" y="1471"/>
                    <a:pt x="49187" y="977"/>
                    <a:pt x="51132" y="649"/>
                  </a:cubicBezTo>
                  <a:cubicBezTo>
                    <a:pt x="53083" y="327"/>
                    <a:pt x="55111" y="124"/>
                    <a:pt x="57218" y="41"/>
                  </a:cubicBezTo>
                  <a:cubicBezTo>
                    <a:pt x="59324" y="-43"/>
                    <a:pt x="61233" y="4"/>
                    <a:pt x="62934" y="165"/>
                  </a:cubicBezTo>
                  <a:cubicBezTo>
                    <a:pt x="64629" y="332"/>
                    <a:pt x="65565" y="498"/>
                    <a:pt x="65727" y="6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17"/>
            <p:cNvSpPr/>
            <p:nvPr/>
          </p:nvSpPr>
          <p:spPr>
            <a:xfrm>
              <a:off x="17348997" y="9422464"/>
              <a:ext cx="110504" cy="60338"/>
            </a:xfrm>
            <a:custGeom>
              <a:rect b="b" l="l" r="r" t="t"/>
              <a:pathLst>
                <a:path extrusionOk="0" h="60338" w="110504">
                  <a:moveTo>
                    <a:pt x="109771" y="19709"/>
                  </a:moveTo>
                  <a:cubicBezTo>
                    <a:pt x="108637" y="20037"/>
                    <a:pt x="105433" y="20318"/>
                    <a:pt x="100159" y="20562"/>
                  </a:cubicBezTo>
                  <a:cubicBezTo>
                    <a:pt x="94886" y="20806"/>
                    <a:pt x="88602" y="20973"/>
                    <a:pt x="81305" y="21046"/>
                  </a:cubicBezTo>
                  <a:cubicBezTo>
                    <a:pt x="74008" y="21134"/>
                    <a:pt x="66133" y="21207"/>
                    <a:pt x="57702" y="21290"/>
                  </a:cubicBezTo>
                  <a:cubicBezTo>
                    <a:pt x="49266" y="21373"/>
                    <a:pt x="41319" y="21415"/>
                    <a:pt x="33855" y="21415"/>
                  </a:cubicBezTo>
                  <a:cubicBezTo>
                    <a:pt x="26391" y="21415"/>
                    <a:pt x="19864" y="21415"/>
                    <a:pt x="14273" y="21415"/>
                  </a:cubicBezTo>
                  <a:cubicBezTo>
                    <a:pt x="8671" y="21415"/>
                    <a:pt x="4983" y="21415"/>
                    <a:pt x="3199" y="21415"/>
                  </a:cubicBezTo>
                  <a:cubicBezTo>
                    <a:pt x="1410" y="19636"/>
                    <a:pt x="401" y="17322"/>
                    <a:pt x="157" y="14478"/>
                  </a:cubicBezTo>
                  <a:cubicBezTo>
                    <a:pt x="-88" y="11649"/>
                    <a:pt x="-46" y="8112"/>
                    <a:pt x="282" y="3900"/>
                  </a:cubicBezTo>
                  <a:cubicBezTo>
                    <a:pt x="932" y="2767"/>
                    <a:pt x="2794" y="1950"/>
                    <a:pt x="5873" y="1467"/>
                  </a:cubicBezTo>
                  <a:cubicBezTo>
                    <a:pt x="8957" y="983"/>
                    <a:pt x="12359" y="655"/>
                    <a:pt x="16093" y="489"/>
                  </a:cubicBezTo>
                  <a:cubicBezTo>
                    <a:pt x="19822" y="333"/>
                    <a:pt x="23390" y="250"/>
                    <a:pt x="26802" y="250"/>
                  </a:cubicBezTo>
                  <a:cubicBezTo>
                    <a:pt x="30204" y="250"/>
                    <a:pt x="32643" y="250"/>
                    <a:pt x="34099" y="250"/>
                  </a:cubicBezTo>
                  <a:cubicBezTo>
                    <a:pt x="35878" y="250"/>
                    <a:pt x="38723" y="208"/>
                    <a:pt x="42614" y="125"/>
                  </a:cubicBezTo>
                  <a:cubicBezTo>
                    <a:pt x="46510" y="42"/>
                    <a:pt x="50930" y="0"/>
                    <a:pt x="55877" y="0"/>
                  </a:cubicBezTo>
                  <a:cubicBezTo>
                    <a:pt x="60828" y="0"/>
                    <a:pt x="66014" y="0"/>
                    <a:pt x="71449" y="0"/>
                  </a:cubicBezTo>
                  <a:cubicBezTo>
                    <a:pt x="76884" y="0"/>
                    <a:pt x="82033" y="42"/>
                    <a:pt x="86902" y="125"/>
                  </a:cubicBezTo>
                  <a:cubicBezTo>
                    <a:pt x="91770" y="208"/>
                    <a:pt x="96149" y="364"/>
                    <a:pt x="100040" y="608"/>
                  </a:cubicBezTo>
                  <a:cubicBezTo>
                    <a:pt x="103935" y="853"/>
                    <a:pt x="106770" y="1061"/>
                    <a:pt x="108559" y="1217"/>
                  </a:cubicBezTo>
                  <a:cubicBezTo>
                    <a:pt x="109210" y="1872"/>
                    <a:pt x="109693" y="3167"/>
                    <a:pt x="110021" y="5112"/>
                  </a:cubicBezTo>
                  <a:cubicBezTo>
                    <a:pt x="110343" y="7057"/>
                    <a:pt x="110505" y="9090"/>
                    <a:pt x="110505" y="11196"/>
                  </a:cubicBezTo>
                  <a:cubicBezTo>
                    <a:pt x="110505" y="13302"/>
                    <a:pt x="110421" y="15206"/>
                    <a:pt x="110265" y="16911"/>
                  </a:cubicBezTo>
                  <a:cubicBezTo>
                    <a:pt x="110099" y="18617"/>
                    <a:pt x="109938" y="19553"/>
                    <a:pt x="109771" y="19709"/>
                  </a:cubicBezTo>
                  <a:close/>
                  <a:moveTo>
                    <a:pt x="109771" y="58633"/>
                  </a:moveTo>
                  <a:cubicBezTo>
                    <a:pt x="108637" y="58961"/>
                    <a:pt x="105433" y="59247"/>
                    <a:pt x="100159" y="59486"/>
                  </a:cubicBezTo>
                  <a:cubicBezTo>
                    <a:pt x="94886" y="59730"/>
                    <a:pt x="88602" y="59897"/>
                    <a:pt x="81305" y="59975"/>
                  </a:cubicBezTo>
                  <a:cubicBezTo>
                    <a:pt x="74008" y="60058"/>
                    <a:pt x="66133" y="60136"/>
                    <a:pt x="57702" y="60214"/>
                  </a:cubicBezTo>
                  <a:cubicBezTo>
                    <a:pt x="49266" y="60297"/>
                    <a:pt x="41319" y="60339"/>
                    <a:pt x="33855" y="60339"/>
                  </a:cubicBezTo>
                  <a:cubicBezTo>
                    <a:pt x="26391" y="60339"/>
                    <a:pt x="19864" y="60339"/>
                    <a:pt x="14273" y="60339"/>
                  </a:cubicBezTo>
                  <a:cubicBezTo>
                    <a:pt x="8671" y="60339"/>
                    <a:pt x="4983" y="60339"/>
                    <a:pt x="3199" y="60339"/>
                  </a:cubicBezTo>
                  <a:cubicBezTo>
                    <a:pt x="1410" y="58561"/>
                    <a:pt x="401" y="56246"/>
                    <a:pt x="157" y="53402"/>
                  </a:cubicBezTo>
                  <a:cubicBezTo>
                    <a:pt x="-88" y="50573"/>
                    <a:pt x="-46" y="47037"/>
                    <a:pt x="282" y="42824"/>
                  </a:cubicBezTo>
                  <a:cubicBezTo>
                    <a:pt x="932" y="41691"/>
                    <a:pt x="2794" y="40874"/>
                    <a:pt x="5873" y="40391"/>
                  </a:cubicBezTo>
                  <a:cubicBezTo>
                    <a:pt x="8957" y="39907"/>
                    <a:pt x="12359" y="39579"/>
                    <a:pt x="16093" y="39413"/>
                  </a:cubicBezTo>
                  <a:cubicBezTo>
                    <a:pt x="19822" y="39257"/>
                    <a:pt x="23390" y="39174"/>
                    <a:pt x="26802" y="39174"/>
                  </a:cubicBezTo>
                  <a:cubicBezTo>
                    <a:pt x="30204" y="39174"/>
                    <a:pt x="32643" y="39174"/>
                    <a:pt x="34099" y="39174"/>
                  </a:cubicBezTo>
                  <a:cubicBezTo>
                    <a:pt x="35878" y="39174"/>
                    <a:pt x="38723" y="39132"/>
                    <a:pt x="42614" y="39049"/>
                  </a:cubicBezTo>
                  <a:cubicBezTo>
                    <a:pt x="46510" y="38966"/>
                    <a:pt x="50930" y="38924"/>
                    <a:pt x="55877" y="38924"/>
                  </a:cubicBezTo>
                  <a:cubicBezTo>
                    <a:pt x="60828" y="38924"/>
                    <a:pt x="66014" y="38924"/>
                    <a:pt x="71449" y="38924"/>
                  </a:cubicBezTo>
                  <a:cubicBezTo>
                    <a:pt x="76884" y="38924"/>
                    <a:pt x="82033" y="38966"/>
                    <a:pt x="86902" y="39049"/>
                  </a:cubicBezTo>
                  <a:cubicBezTo>
                    <a:pt x="91770" y="39132"/>
                    <a:pt x="96149" y="39293"/>
                    <a:pt x="100040" y="39533"/>
                  </a:cubicBezTo>
                  <a:cubicBezTo>
                    <a:pt x="103935" y="39777"/>
                    <a:pt x="106770" y="39985"/>
                    <a:pt x="108559" y="40141"/>
                  </a:cubicBezTo>
                  <a:cubicBezTo>
                    <a:pt x="109210" y="40796"/>
                    <a:pt x="109693" y="42091"/>
                    <a:pt x="110021" y="44036"/>
                  </a:cubicBezTo>
                  <a:cubicBezTo>
                    <a:pt x="110343" y="45986"/>
                    <a:pt x="110505" y="48014"/>
                    <a:pt x="110505" y="50120"/>
                  </a:cubicBezTo>
                  <a:cubicBezTo>
                    <a:pt x="110505" y="52226"/>
                    <a:pt x="110421" y="54130"/>
                    <a:pt x="110265" y="55835"/>
                  </a:cubicBezTo>
                  <a:cubicBezTo>
                    <a:pt x="110099" y="57541"/>
                    <a:pt x="109938" y="58477"/>
                    <a:pt x="109771" y="586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17"/>
            <p:cNvSpPr/>
            <p:nvPr/>
          </p:nvSpPr>
          <p:spPr>
            <a:xfrm>
              <a:off x="17363952" y="8983225"/>
              <a:ext cx="75224" cy="22050"/>
            </a:xfrm>
            <a:custGeom>
              <a:rect b="b" l="l" r="r" t="t"/>
              <a:pathLst>
                <a:path extrusionOk="0" h="22050" w="75224">
                  <a:moveTo>
                    <a:pt x="74496" y="19128"/>
                  </a:moveTo>
                  <a:cubicBezTo>
                    <a:pt x="73357" y="19456"/>
                    <a:pt x="71001" y="19778"/>
                    <a:pt x="67438" y="20106"/>
                  </a:cubicBezTo>
                  <a:cubicBezTo>
                    <a:pt x="63870" y="20429"/>
                    <a:pt x="59730" y="20673"/>
                    <a:pt x="55028" y="20834"/>
                  </a:cubicBezTo>
                  <a:cubicBezTo>
                    <a:pt x="50321" y="20995"/>
                    <a:pt x="45291" y="21156"/>
                    <a:pt x="39944" y="21318"/>
                  </a:cubicBezTo>
                  <a:cubicBezTo>
                    <a:pt x="34587" y="21479"/>
                    <a:pt x="29480" y="21604"/>
                    <a:pt x="24611" y="21682"/>
                  </a:cubicBezTo>
                  <a:cubicBezTo>
                    <a:pt x="19748" y="21770"/>
                    <a:pt x="15400" y="21843"/>
                    <a:pt x="11598" y="21926"/>
                  </a:cubicBezTo>
                  <a:cubicBezTo>
                    <a:pt x="7786" y="22009"/>
                    <a:pt x="4988" y="22051"/>
                    <a:pt x="3198" y="22051"/>
                  </a:cubicBezTo>
                  <a:cubicBezTo>
                    <a:pt x="1409" y="20273"/>
                    <a:pt x="400" y="17917"/>
                    <a:pt x="161" y="14994"/>
                  </a:cubicBezTo>
                  <a:cubicBezTo>
                    <a:pt x="-84" y="12077"/>
                    <a:pt x="-52" y="8515"/>
                    <a:pt x="275" y="4292"/>
                  </a:cubicBezTo>
                  <a:cubicBezTo>
                    <a:pt x="925" y="3158"/>
                    <a:pt x="2793" y="2347"/>
                    <a:pt x="5877" y="1858"/>
                  </a:cubicBezTo>
                  <a:cubicBezTo>
                    <a:pt x="8951" y="1375"/>
                    <a:pt x="12363" y="1094"/>
                    <a:pt x="16097" y="1005"/>
                  </a:cubicBezTo>
                  <a:cubicBezTo>
                    <a:pt x="19826" y="933"/>
                    <a:pt x="23394" y="891"/>
                    <a:pt x="26801" y="891"/>
                  </a:cubicBezTo>
                  <a:cubicBezTo>
                    <a:pt x="30213" y="891"/>
                    <a:pt x="32642" y="891"/>
                    <a:pt x="34098" y="891"/>
                  </a:cubicBezTo>
                  <a:cubicBezTo>
                    <a:pt x="36860" y="891"/>
                    <a:pt x="39944" y="808"/>
                    <a:pt x="43346" y="647"/>
                  </a:cubicBezTo>
                  <a:cubicBezTo>
                    <a:pt x="46748" y="491"/>
                    <a:pt x="50238" y="324"/>
                    <a:pt x="53811" y="163"/>
                  </a:cubicBezTo>
                  <a:cubicBezTo>
                    <a:pt x="57374" y="2"/>
                    <a:pt x="60822" y="-40"/>
                    <a:pt x="64151" y="38"/>
                  </a:cubicBezTo>
                  <a:cubicBezTo>
                    <a:pt x="67474" y="121"/>
                    <a:pt x="70517" y="324"/>
                    <a:pt x="73274" y="647"/>
                  </a:cubicBezTo>
                  <a:cubicBezTo>
                    <a:pt x="73924" y="1297"/>
                    <a:pt x="74407" y="2591"/>
                    <a:pt x="74735" y="4542"/>
                  </a:cubicBezTo>
                  <a:cubicBezTo>
                    <a:pt x="75063" y="6487"/>
                    <a:pt x="75224" y="8520"/>
                    <a:pt x="75224" y="10621"/>
                  </a:cubicBezTo>
                  <a:cubicBezTo>
                    <a:pt x="75224" y="12737"/>
                    <a:pt x="75136" y="14635"/>
                    <a:pt x="74980" y="16341"/>
                  </a:cubicBezTo>
                  <a:cubicBezTo>
                    <a:pt x="74818" y="18031"/>
                    <a:pt x="74657" y="18962"/>
                    <a:pt x="74496" y="191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17"/>
            <p:cNvSpPr/>
            <p:nvPr/>
          </p:nvSpPr>
          <p:spPr>
            <a:xfrm>
              <a:off x="17335303" y="8439978"/>
              <a:ext cx="143562" cy="169353"/>
            </a:xfrm>
            <a:custGeom>
              <a:rect b="b" l="l" r="r" t="t"/>
              <a:pathLst>
                <a:path extrusionOk="0" h="169353" w="143562">
                  <a:moveTo>
                    <a:pt x="129582" y="21197"/>
                  </a:moveTo>
                  <a:cubicBezTo>
                    <a:pt x="126414" y="25087"/>
                    <a:pt x="123007" y="29388"/>
                    <a:pt x="119356" y="34089"/>
                  </a:cubicBezTo>
                  <a:cubicBezTo>
                    <a:pt x="115705" y="38795"/>
                    <a:pt x="112017" y="43663"/>
                    <a:pt x="108283" y="48686"/>
                  </a:cubicBezTo>
                  <a:cubicBezTo>
                    <a:pt x="104554" y="53720"/>
                    <a:pt x="100986" y="58582"/>
                    <a:pt x="97579" y="63288"/>
                  </a:cubicBezTo>
                  <a:cubicBezTo>
                    <a:pt x="94172" y="67995"/>
                    <a:pt x="91046" y="72332"/>
                    <a:pt x="88212" y="76300"/>
                  </a:cubicBezTo>
                  <a:cubicBezTo>
                    <a:pt x="85367" y="80278"/>
                    <a:pt x="83057" y="83476"/>
                    <a:pt x="81273" y="85910"/>
                  </a:cubicBezTo>
                  <a:cubicBezTo>
                    <a:pt x="84030" y="90132"/>
                    <a:pt x="87031" y="94423"/>
                    <a:pt x="90277" y="98801"/>
                  </a:cubicBezTo>
                  <a:cubicBezTo>
                    <a:pt x="93517" y="103180"/>
                    <a:pt x="96887" y="107486"/>
                    <a:pt x="100372" y="111698"/>
                  </a:cubicBezTo>
                  <a:cubicBezTo>
                    <a:pt x="103857" y="115921"/>
                    <a:pt x="107342" y="119930"/>
                    <a:pt x="110837" y="123742"/>
                  </a:cubicBezTo>
                  <a:cubicBezTo>
                    <a:pt x="114322" y="127554"/>
                    <a:pt x="117687" y="130996"/>
                    <a:pt x="120932" y="134080"/>
                  </a:cubicBezTo>
                  <a:cubicBezTo>
                    <a:pt x="123522" y="136509"/>
                    <a:pt x="125962" y="138661"/>
                    <a:pt x="128229" y="140523"/>
                  </a:cubicBezTo>
                  <a:cubicBezTo>
                    <a:pt x="130502" y="142385"/>
                    <a:pt x="132770" y="144049"/>
                    <a:pt x="135043" y="145510"/>
                  </a:cubicBezTo>
                  <a:cubicBezTo>
                    <a:pt x="136666" y="146649"/>
                    <a:pt x="138169" y="147616"/>
                    <a:pt x="139547" y="148428"/>
                  </a:cubicBezTo>
                  <a:cubicBezTo>
                    <a:pt x="140926" y="149239"/>
                    <a:pt x="142262" y="150050"/>
                    <a:pt x="143562" y="150861"/>
                  </a:cubicBezTo>
                  <a:cubicBezTo>
                    <a:pt x="142101" y="153290"/>
                    <a:pt x="140234" y="155567"/>
                    <a:pt x="137961" y="157668"/>
                  </a:cubicBezTo>
                  <a:cubicBezTo>
                    <a:pt x="135688" y="159785"/>
                    <a:pt x="133254" y="161480"/>
                    <a:pt x="130664" y="162785"/>
                  </a:cubicBezTo>
                  <a:cubicBezTo>
                    <a:pt x="128063" y="164080"/>
                    <a:pt x="125514" y="164850"/>
                    <a:pt x="122997" y="165089"/>
                  </a:cubicBezTo>
                  <a:cubicBezTo>
                    <a:pt x="120480" y="165334"/>
                    <a:pt x="118337" y="164892"/>
                    <a:pt x="116553" y="163753"/>
                  </a:cubicBezTo>
                  <a:lnTo>
                    <a:pt x="112173" y="160102"/>
                  </a:lnTo>
                  <a:cubicBezTo>
                    <a:pt x="111362" y="159452"/>
                    <a:pt x="110592" y="158849"/>
                    <a:pt x="109859" y="158282"/>
                  </a:cubicBezTo>
                  <a:cubicBezTo>
                    <a:pt x="109131" y="157715"/>
                    <a:pt x="108356" y="157102"/>
                    <a:pt x="107544" y="156452"/>
                  </a:cubicBezTo>
                  <a:cubicBezTo>
                    <a:pt x="106577" y="155157"/>
                    <a:pt x="105438" y="153898"/>
                    <a:pt x="104143" y="152681"/>
                  </a:cubicBezTo>
                  <a:cubicBezTo>
                    <a:pt x="102837" y="151470"/>
                    <a:pt x="101542" y="150211"/>
                    <a:pt x="100247" y="148911"/>
                  </a:cubicBezTo>
                  <a:cubicBezTo>
                    <a:pt x="98786" y="147616"/>
                    <a:pt x="97371" y="146358"/>
                    <a:pt x="95993" y="145141"/>
                  </a:cubicBezTo>
                  <a:cubicBezTo>
                    <a:pt x="94614" y="143929"/>
                    <a:pt x="93439" y="142754"/>
                    <a:pt x="92466" y="141615"/>
                  </a:cubicBezTo>
                  <a:cubicBezTo>
                    <a:pt x="91655" y="140648"/>
                    <a:pt x="90235" y="139103"/>
                    <a:pt x="88212" y="136997"/>
                  </a:cubicBezTo>
                  <a:cubicBezTo>
                    <a:pt x="86178" y="134891"/>
                    <a:pt x="84841" y="133269"/>
                    <a:pt x="84196" y="132130"/>
                  </a:cubicBezTo>
                  <a:lnTo>
                    <a:pt x="76166" y="121911"/>
                  </a:lnTo>
                  <a:cubicBezTo>
                    <a:pt x="74704" y="120133"/>
                    <a:pt x="72998" y="118141"/>
                    <a:pt x="71058" y="115952"/>
                  </a:cubicBezTo>
                  <a:cubicBezTo>
                    <a:pt x="69113" y="113762"/>
                    <a:pt x="67079" y="111776"/>
                    <a:pt x="64973" y="109992"/>
                  </a:cubicBezTo>
                  <a:cubicBezTo>
                    <a:pt x="64162" y="110481"/>
                    <a:pt x="62866" y="111740"/>
                    <a:pt x="61082" y="113762"/>
                  </a:cubicBezTo>
                  <a:cubicBezTo>
                    <a:pt x="59293" y="115796"/>
                    <a:pt x="57312" y="118183"/>
                    <a:pt x="55122" y="120939"/>
                  </a:cubicBezTo>
                  <a:cubicBezTo>
                    <a:pt x="52932" y="123700"/>
                    <a:pt x="50618" y="126701"/>
                    <a:pt x="48184" y="129941"/>
                  </a:cubicBezTo>
                  <a:cubicBezTo>
                    <a:pt x="45749" y="133185"/>
                    <a:pt x="43560" y="136353"/>
                    <a:pt x="41615" y="139426"/>
                  </a:cubicBezTo>
                  <a:cubicBezTo>
                    <a:pt x="39508" y="142671"/>
                    <a:pt x="37391" y="145921"/>
                    <a:pt x="35290" y="149161"/>
                  </a:cubicBezTo>
                  <a:cubicBezTo>
                    <a:pt x="33173" y="152406"/>
                    <a:pt x="31233" y="155406"/>
                    <a:pt x="29444" y="158163"/>
                  </a:cubicBezTo>
                  <a:cubicBezTo>
                    <a:pt x="27655" y="160596"/>
                    <a:pt x="26079" y="162785"/>
                    <a:pt x="24706" y="164730"/>
                  </a:cubicBezTo>
                  <a:cubicBezTo>
                    <a:pt x="23332" y="166675"/>
                    <a:pt x="22147" y="168215"/>
                    <a:pt x="21179" y="169353"/>
                  </a:cubicBezTo>
                  <a:cubicBezTo>
                    <a:pt x="20201" y="169353"/>
                    <a:pt x="18787" y="169026"/>
                    <a:pt x="16914" y="168376"/>
                  </a:cubicBezTo>
                  <a:cubicBezTo>
                    <a:pt x="15052" y="167726"/>
                    <a:pt x="13102" y="166951"/>
                    <a:pt x="11073" y="166062"/>
                  </a:cubicBezTo>
                  <a:cubicBezTo>
                    <a:pt x="9045" y="165172"/>
                    <a:pt x="7022" y="164242"/>
                    <a:pt x="4993" y="163264"/>
                  </a:cubicBezTo>
                  <a:cubicBezTo>
                    <a:pt x="2959" y="162286"/>
                    <a:pt x="1295" y="161475"/>
                    <a:pt x="0" y="160830"/>
                  </a:cubicBezTo>
                  <a:cubicBezTo>
                    <a:pt x="650" y="157102"/>
                    <a:pt x="2757" y="151990"/>
                    <a:pt x="6330" y="145505"/>
                  </a:cubicBezTo>
                  <a:cubicBezTo>
                    <a:pt x="9898" y="139020"/>
                    <a:pt x="14194" y="132041"/>
                    <a:pt x="19224" y="124579"/>
                  </a:cubicBezTo>
                  <a:cubicBezTo>
                    <a:pt x="24581" y="116799"/>
                    <a:pt x="29969" y="109254"/>
                    <a:pt x="35404" y="101958"/>
                  </a:cubicBezTo>
                  <a:cubicBezTo>
                    <a:pt x="40839" y="94662"/>
                    <a:pt x="45177" y="88666"/>
                    <a:pt x="48428" y="83960"/>
                  </a:cubicBezTo>
                  <a:cubicBezTo>
                    <a:pt x="45183" y="77631"/>
                    <a:pt x="42057" y="71671"/>
                    <a:pt x="39056" y="66076"/>
                  </a:cubicBezTo>
                  <a:cubicBezTo>
                    <a:pt x="36055" y="60475"/>
                    <a:pt x="33095" y="54968"/>
                    <a:pt x="30172" y="49528"/>
                  </a:cubicBezTo>
                  <a:cubicBezTo>
                    <a:pt x="27254" y="44099"/>
                    <a:pt x="24456" y="38623"/>
                    <a:pt x="21782" y="33111"/>
                  </a:cubicBezTo>
                  <a:cubicBezTo>
                    <a:pt x="19104" y="27594"/>
                    <a:pt x="16550" y="21676"/>
                    <a:pt x="14116" y="15352"/>
                  </a:cubicBezTo>
                  <a:cubicBezTo>
                    <a:pt x="15094" y="14541"/>
                    <a:pt x="16467" y="13647"/>
                    <a:pt x="18256" y="12674"/>
                  </a:cubicBezTo>
                  <a:cubicBezTo>
                    <a:pt x="20035" y="11707"/>
                    <a:pt x="21907" y="10693"/>
                    <a:pt x="23847" y="9637"/>
                  </a:cubicBezTo>
                  <a:cubicBezTo>
                    <a:pt x="25792" y="8587"/>
                    <a:pt x="27701" y="7573"/>
                    <a:pt x="29563" y="6600"/>
                  </a:cubicBezTo>
                  <a:cubicBezTo>
                    <a:pt x="31425" y="5622"/>
                    <a:pt x="33090" y="4816"/>
                    <a:pt x="34557" y="4166"/>
                  </a:cubicBezTo>
                  <a:cubicBezTo>
                    <a:pt x="36335" y="7900"/>
                    <a:pt x="38239" y="11951"/>
                    <a:pt x="40273" y="16325"/>
                  </a:cubicBezTo>
                  <a:cubicBezTo>
                    <a:pt x="42301" y="20703"/>
                    <a:pt x="44449" y="25243"/>
                    <a:pt x="46717" y="29949"/>
                  </a:cubicBezTo>
                  <a:cubicBezTo>
                    <a:pt x="49307" y="35139"/>
                    <a:pt x="52194" y="40771"/>
                    <a:pt x="55351" y="46856"/>
                  </a:cubicBezTo>
                  <a:cubicBezTo>
                    <a:pt x="58518" y="52940"/>
                    <a:pt x="62206" y="58983"/>
                    <a:pt x="66424" y="64979"/>
                  </a:cubicBezTo>
                  <a:cubicBezTo>
                    <a:pt x="67886" y="63517"/>
                    <a:pt x="69592" y="61780"/>
                    <a:pt x="71532" y="59747"/>
                  </a:cubicBezTo>
                  <a:cubicBezTo>
                    <a:pt x="73482" y="57719"/>
                    <a:pt x="75583" y="55332"/>
                    <a:pt x="77861" y="52571"/>
                  </a:cubicBezTo>
                  <a:cubicBezTo>
                    <a:pt x="79963" y="49815"/>
                    <a:pt x="82277" y="46772"/>
                    <a:pt x="84789" y="43449"/>
                  </a:cubicBezTo>
                  <a:cubicBezTo>
                    <a:pt x="87307" y="40121"/>
                    <a:pt x="89938" y="36679"/>
                    <a:pt x="92700" y="33111"/>
                  </a:cubicBezTo>
                  <a:cubicBezTo>
                    <a:pt x="95457" y="29544"/>
                    <a:pt x="98172" y="26018"/>
                    <a:pt x="100850" y="22529"/>
                  </a:cubicBezTo>
                  <a:cubicBezTo>
                    <a:pt x="103524" y="19044"/>
                    <a:pt x="106078" y="15836"/>
                    <a:pt x="108512" y="12918"/>
                  </a:cubicBezTo>
                  <a:cubicBezTo>
                    <a:pt x="110946" y="10001"/>
                    <a:pt x="113172" y="7406"/>
                    <a:pt x="115206" y="5139"/>
                  </a:cubicBezTo>
                  <a:cubicBezTo>
                    <a:pt x="117234" y="2866"/>
                    <a:pt x="118977" y="1166"/>
                    <a:pt x="120438" y="27"/>
                  </a:cubicBezTo>
                  <a:cubicBezTo>
                    <a:pt x="122217" y="-129"/>
                    <a:pt x="124167" y="391"/>
                    <a:pt x="126279" y="1608"/>
                  </a:cubicBezTo>
                  <a:cubicBezTo>
                    <a:pt x="128385" y="2825"/>
                    <a:pt x="130414" y="4650"/>
                    <a:pt x="132364" y="7079"/>
                  </a:cubicBezTo>
                  <a:cubicBezTo>
                    <a:pt x="132848" y="7895"/>
                    <a:pt x="133498" y="8623"/>
                    <a:pt x="134310" y="9268"/>
                  </a:cubicBezTo>
                  <a:cubicBezTo>
                    <a:pt x="135121" y="9918"/>
                    <a:pt x="135932" y="10485"/>
                    <a:pt x="136744" y="10974"/>
                  </a:cubicBezTo>
                  <a:lnTo>
                    <a:pt x="137956" y="11702"/>
                  </a:lnTo>
                  <a:cubicBezTo>
                    <a:pt x="135537" y="14135"/>
                    <a:pt x="132739" y="17302"/>
                    <a:pt x="129582" y="211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17"/>
            <p:cNvSpPr/>
            <p:nvPr/>
          </p:nvSpPr>
          <p:spPr>
            <a:xfrm>
              <a:off x="17329463" y="7991165"/>
              <a:ext cx="140406" cy="124494"/>
            </a:xfrm>
            <a:custGeom>
              <a:rect b="b" l="l" r="r" t="t"/>
              <a:pathLst>
                <a:path extrusionOk="0" h="124494" w="140406">
                  <a:moveTo>
                    <a:pt x="139486" y="73239"/>
                  </a:moveTo>
                  <a:cubicBezTo>
                    <a:pt x="138040" y="73655"/>
                    <a:pt x="133967" y="74014"/>
                    <a:pt x="127273" y="74326"/>
                  </a:cubicBezTo>
                  <a:cubicBezTo>
                    <a:pt x="120574" y="74633"/>
                    <a:pt x="112585" y="74841"/>
                    <a:pt x="103311" y="74945"/>
                  </a:cubicBezTo>
                  <a:cubicBezTo>
                    <a:pt x="94033" y="75049"/>
                    <a:pt x="84036" y="75153"/>
                    <a:pt x="73327" y="75257"/>
                  </a:cubicBezTo>
                  <a:cubicBezTo>
                    <a:pt x="62602" y="75361"/>
                    <a:pt x="52501" y="75413"/>
                    <a:pt x="43025" y="75413"/>
                  </a:cubicBezTo>
                  <a:cubicBezTo>
                    <a:pt x="33538" y="75413"/>
                    <a:pt x="25242" y="75413"/>
                    <a:pt x="18132" y="75413"/>
                  </a:cubicBezTo>
                  <a:cubicBezTo>
                    <a:pt x="11017" y="75413"/>
                    <a:pt x="6331" y="75413"/>
                    <a:pt x="4068" y="75413"/>
                  </a:cubicBezTo>
                  <a:cubicBezTo>
                    <a:pt x="1795" y="73151"/>
                    <a:pt x="505" y="70208"/>
                    <a:pt x="199" y="66604"/>
                  </a:cubicBezTo>
                  <a:cubicBezTo>
                    <a:pt x="-108" y="63005"/>
                    <a:pt x="-62" y="58517"/>
                    <a:pt x="355" y="53156"/>
                  </a:cubicBezTo>
                  <a:cubicBezTo>
                    <a:pt x="1171" y="51715"/>
                    <a:pt x="3548" y="50686"/>
                    <a:pt x="7465" y="50067"/>
                  </a:cubicBezTo>
                  <a:cubicBezTo>
                    <a:pt x="11381" y="49448"/>
                    <a:pt x="15703" y="49037"/>
                    <a:pt x="20452" y="48829"/>
                  </a:cubicBezTo>
                  <a:cubicBezTo>
                    <a:pt x="25195" y="48626"/>
                    <a:pt x="29731" y="48517"/>
                    <a:pt x="34053" y="48517"/>
                  </a:cubicBezTo>
                  <a:cubicBezTo>
                    <a:pt x="38385" y="48517"/>
                    <a:pt x="41475" y="48517"/>
                    <a:pt x="43332" y="48517"/>
                  </a:cubicBezTo>
                  <a:cubicBezTo>
                    <a:pt x="45594" y="48517"/>
                    <a:pt x="49204" y="48470"/>
                    <a:pt x="54150" y="48366"/>
                  </a:cubicBezTo>
                  <a:cubicBezTo>
                    <a:pt x="59102" y="48262"/>
                    <a:pt x="64708" y="48210"/>
                    <a:pt x="71007" y="48210"/>
                  </a:cubicBezTo>
                  <a:cubicBezTo>
                    <a:pt x="77290" y="48210"/>
                    <a:pt x="83885" y="48210"/>
                    <a:pt x="90787" y="48210"/>
                  </a:cubicBezTo>
                  <a:cubicBezTo>
                    <a:pt x="97689" y="48210"/>
                    <a:pt x="104237" y="48262"/>
                    <a:pt x="110427" y="48366"/>
                  </a:cubicBezTo>
                  <a:cubicBezTo>
                    <a:pt x="116606" y="48470"/>
                    <a:pt x="122171" y="48678"/>
                    <a:pt x="127117" y="48985"/>
                  </a:cubicBezTo>
                  <a:cubicBezTo>
                    <a:pt x="132064" y="49297"/>
                    <a:pt x="135673" y="49557"/>
                    <a:pt x="137941" y="49760"/>
                  </a:cubicBezTo>
                  <a:cubicBezTo>
                    <a:pt x="138757" y="50587"/>
                    <a:pt x="139382" y="52230"/>
                    <a:pt x="139787" y="54705"/>
                  </a:cubicBezTo>
                  <a:cubicBezTo>
                    <a:pt x="140203" y="57176"/>
                    <a:pt x="140406" y="59760"/>
                    <a:pt x="140406" y="62438"/>
                  </a:cubicBezTo>
                  <a:cubicBezTo>
                    <a:pt x="140406" y="65116"/>
                    <a:pt x="140302" y="67535"/>
                    <a:pt x="140099" y="69703"/>
                  </a:cubicBezTo>
                  <a:cubicBezTo>
                    <a:pt x="139896" y="71846"/>
                    <a:pt x="139694" y="73037"/>
                    <a:pt x="139486" y="73239"/>
                  </a:cubicBezTo>
                  <a:close/>
                  <a:moveTo>
                    <a:pt x="62805" y="121774"/>
                  </a:moveTo>
                  <a:cubicBezTo>
                    <a:pt x="58888" y="119714"/>
                    <a:pt x="56262" y="116880"/>
                    <a:pt x="54925" y="113271"/>
                  </a:cubicBezTo>
                  <a:cubicBezTo>
                    <a:pt x="53583" y="109667"/>
                    <a:pt x="53323" y="106116"/>
                    <a:pt x="54145" y="102605"/>
                  </a:cubicBezTo>
                  <a:cubicBezTo>
                    <a:pt x="54972" y="99106"/>
                    <a:pt x="56668" y="95959"/>
                    <a:pt x="59247" y="93177"/>
                  </a:cubicBezTo>
                  <a:cubicBezTo>
                    <a:pt x="61827" y="90395"/>
                    <a:pt x="65073" y="88695"/>
                    <a:pt x="68989" y="88081"/>
                  </a:cubicBezTo>
                  <a:cubicBezTo>
                    <a:pt x="74554" y="87259"/>
                    <a:pt x="78981" y="88237"/>
                    <a:pt x="82283" y="91019"/>
                  </a:cubicBezTo>
                  <a:cubicBezTo>
                    <a:pt x="85575" y="93801"/>
                    <a:pt x="87640" y="97202"/>
                    <a:pt x="88462" y="101217"/>
                  </a:cubicBezTo>
                  <a:cubicBezTo>
                    <a:pt x="89289" y="105237"/>
                    <a:pt x="88665" y="109361"/>
                    <a:pt x="86616" y="113583"/>
                  </a:cubicBezTo>
                  <a:cubicBezTo>
                    <a:pt x="84551" y="117811"/>
                    <a:pt x="80941" y="121056"/>
                    <a:pt x="75792" y="123323"/>
                  </a:cubicBezTo>
                  <a:cubicBezTo>
                    <a:pt x="72703" y="124556"/>
                    <a:pt x="70170" y="124821"/>
                    <a:pt x="68219" y="124093"/>
                  </a:cubicBezTo>
                  <a:cubicBezTo>
                    <a:pt x="66258" y="123370"/>
                    <a:pt x="64459" y="122600"/>
                    <a:pt x="62805" y="121774"/>
                  </a:cubicBezTo>
                  <a:close/>
                  <a:moveTo>
                    <a:pt x="64355" y="34289"/>
                  </a:moveTo>
                  <a:cubicBezTo>
                    <a:pt x="60438" y="32235"/>
                    <a:pt x="57807" y="29396"/>
                    <a:pt x="56470" y="25787"/>
                  </a:cubicBezTo>
                  <a:cubicBezTo>
                    <a:pt x="55128" y="22188"/>
                    <a:pt x="54873" y="18579"/>
                    <a:pt x="55700" y="14970"/>
                  </a:cubicBezTo>
                  <a:cubicBezTo>
                    <a:pt x="56517" y="11366"/>
                    <a:pt x="58223" y="8168"/>
                    <a:pt x="60802" y="5386"/>
                  </a:cubicBezTo>
                  <a:cubicBezTo>
                    <a:pt x="63372" y="2609"/>
                    <a:pt x="66623" y="903"/>
                    <a:pt x="70544" y="290"/>
                  </a:cubicBezTo>
                  <a:cubicBezTo>
                    <a:pt x="76104" y="-532"/>
                    <a:pt x="80593" y="394"/>
                    <a:pt x="83989" y="3072"/>
                  </a:cubicBezTo>
                  <a:cubicBezTo>
                    <a:pt x="87391" y="5750"/>
                    <a:pt x="89456" y="9151"/>
                    <a:pt x="90179" y="13270"/>
                  </a:cubicBezTo>
                  <a:cubicBezTo>
                    <a:pt x="90896" y="17393"/>
                    <a:pt x="90283" y="21616"/>
                    <a:pt x="88322" y="25943"/>
                  </a:cubicBezTo>
                  <a:cubicBezTo>
                    <a:pt x="86356" y="30269"/>
                    <a:pt x="82699" y="33566"/>
                    <a:pt x="77347" y="35834"/>
                  </a:cubicBezTo>
                  <a:cubicBezTo>
                    <a:pt x="74455" y="37066"/>
                    <a:pt x="71985" y="37331"/>
                    <a:pt x="69925" y="36603"/>
                  </a:cubicBezTo>
                  <a:cubicBezTo>
                    <a:pt x="67860" y="35886"/>
                    <a:pt x="66009" y="35116"/>
                    <a:pt x="64355" y="342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17"/>
            <p:cNvSpPr/>
            <p:nvPr/>
          </p:nvSpPr>
          <p:spPr>
            <a:xfrm>
              <a:off x="16405123" y="8894813"/>
              <a:ext cx="115906" cy="168567"/>
            </a:xfrm>
            <a:custGeom>
              <a:rect b="b" l="l" r="r" t="t"/>
              <a:pathLst>
                <a:path extrusionOk="0" h="168567" w="115906">
                  <a:moveTo>
                    <a:pt x="4211" y="143609"/>
                  </a:moveTo>
                  <a:cubicBezTo>
                    <a:pt x="9724" y="138420"/>
                    <a:pt x="15524" y="133599"/>
                    <a:pt x="21604" y="129137"/>
                  </a:cubicBezTo>
                  <a:cubicBezTo>
                    <a:pt x="27689" y="124675"/>
                    <a:pt x="33566" y="119854"/>
                    <a:pt x="39246" y="114659"/>
                  </a:cubicBezTo>
                  <a:cubicBezTo>
                    <a:pt x="44114" y="110281"/>
                    <a:pt x="49711" y="105096"/>
                    <a:pt x="56035" y="99095"/>
                  </a:cubicBezTo>
                  <a:cubicBezTo>
                    <a:pt x="62360" y="93094"/>
                    <a:pt x="68362" y="86770"/>
                    <a:pt x="74042" y="80114"/>
                  </a:cubicBezTo>
                  <a:cubicBezTo>
                    <a:pt x="79716" y="73473"/>
                    <a:pt x="84543" y="66614"/>
                    <a:pt x="88522" y="59557"/>
                  </a:cubicBezTo>
                  <a:cubicBezTo>
                    <a:pt x="92496" y="52506"/>
                    <a:pt x="94482" y="45652"/>
                    <a:pt x="94482" y="39000"/>
                  </a:cubicBezTo>
                  <a:cubicBezTo>
                    <a:pt x="94482" y="36894"/>
                    <a:pt x="93999" y="34949"/>
                    <a:pt x="93021" y="33161"/>
                  </a:cubicBezTo>
                  <a:cubicBezTo>
                    <a:pt x="91237" y="29760"/>
                    <a:pt x="88678" y="27529"/>
                    <a:pt x="85360" y="26468"/>
                  </a:cubicBezTo>
                  <a:cubicBezTo>
                    <a:pt x="82036" y="25417"/>
                    <a:pt x="78588" y="24887"/>
                    <a:pt x="75020" y="24887"/>
                  </a:cubicBezTo>
                  <a:lnTo>
                    <a:pt x="75020" y="25131"/>
                  </a:lnTo>
                  <a:cubicBezTo>
                    <a:pt x="72913" y="25131"/>
                    <a:pt x="69871" y="25293"/>
                    <a:pt x="65897" y="25615"/>
                  </a:cubicBezTo>
                  <a:cubicBezTo>
                    <a:pt x="61918" y="25943"/>
                    <a:pt x="57299" y="26951"/>
                    <a:pt x="52031" y="28657"/>
                  </a:cubicBezTo>
                  <a:cubicBezTo>
                    <a:pt x="46757" y="30363"/>
                    <a:pt x="40921" y="32963"/>
                    <a:pt x="34508" y="36447"/>
                  </a:cubicBezTo>
                  <a:cubicBezTo>
                    <a:pt x="28095" y="39931"/>
                    <a:pt x="21406" y="44835"/>
                    <a:pt x="14437" y="51164"/>
                  </a:cubicBezTo>
                  <a:cubicBezTo>
                    <a:pt x="13620" y="50675"/>
                    <a:pt x="12772" y="49911"/>
                    <a:pt x="11883" y="48850"/>
                  </a:cubicBezTo>
                  <a:cubicBezTo>
                    <a:pt x="10988" y="47794"/>
                    <a:pt x="10094" y="46661"/>
                    <a:pt x="9204" y="45438"/>
                  </a:cubicBezTo>
                  <a:cubicBezTo>
                    <a:pt x="8310" y="44227"/>
                    <a:pt x="7457" y="43010"/>
                    <a:pt x="6650" y="41788"/>
                  </a:cubicBezTo>
                  <a:cubicBezTo>
                    <a:pt x="5834" y="40576"/>
                    <a:pt x="5189" y="39640"/>
                    <a:pt x="4705" y="38990"/>
                  </a:cubicBezTo>
                  <a:cubicBezTo>
                    <a:pt x="4705" y="37045"/>
                    <a:pt x="5230" y="35095"/>
                    <a:pt x="6286" y="33150"/>
                  </a:cubicBezTo>
                  <a:cubicBezTo>
                    <a:pt x="7342" y="31205"/>
                    <a:pt x="8679" y="29344"/>
                    <a:pt x="10302" y="27560"/>
                  </a:cubicBezTo>
                  <a:cubicBezTo>
                    <a:pt x="11919" y="25771"/>
                    <a:pt x="13625" y="24148"/>
                    <a:pt x="15409" y="22692"/>
                  </a:cubicBezTo>
                  <a:cubicBezTo>
                    <a:pt x="17193" y="21231"/>
                    <a:pt x="18816" y="19853"/>
                    <a:pt x="20277" y="18558"/>
                  </a:cubicBezTo>
                  <a:cubicBezTo>
                    <a:pt x="21573" y="17424"/>
                    <a:pt x="22909" y="16327"/>
                    <a:pt x="24293" y="15272"/>
                  </a:cubicBezTo>
                  <a:cubicBezTo>
                    <a:pt x="25671" y="14221"/>
                    <a:pt x="27091" y="13207"/>
                    <a:pt x="28547" y="12229"/>
                  </a:cubicBezTo>
                  <a:cubicBezTo>
                    <a:pt x="33416" y="8828"/>
                    <a:pt x="39251" y="6031"/>
                    <a:pt x="46070" y="3841"/>
                  </a:cubicBezTo>
                  <a:cubicBezTo>
                    <a:pt x="52884" y="1652"/>
                    <a:pt x="59858" y="399"/>
                    <a:pt x="66994" y="71"/>
                  </a:cubicBezTo>
                  <a:cubicBezTo>
                    <a:pt x="74130" y="-251"/>
                    <a:pt x="80985" y="524"/>
                    <a:pt x="87555" y="2385"/>
                  </a:cubicBezTo>
                  <a:cubicBezTo>
                    <a:pt x="94124" y="4247"/>
                    <a:pt x="99600" y="7534"/>
                    <a:pt x="103980" y="12235"/>
                  </a:cubicBezTo>
                  <a:cubicBezTo>
                    <a:pt x="106898" y="15480"/>
                    <a:pt x="109046" y="18849"/>
                    <a:pt x="110424" y="22334"/>
                  </a:cubicBezTo>
                  <a:cubicBezTo>
                    <a:pt x="111802" y="25818"/>
                    <a:pt x="113061" y="29588"/>
                    <a:pt x="114195" y="33644"/>
                  </a:cubicBezTo>
                  <a:cubicBezTo>
                    <a:pt x="116301" y="41268"/>
                    <a:pt x="116463" y="48689"/>
                    <a:pt x="114684" y="55907"/>
                  </a:cubicBezTo>
                  <a:cubicBezTo>
                    <a:pt x="112895" y="63130"/>
                    <a:pt x="109977" y="69937"/>
                    <a:pt x="105920" y="76339"/>
                  </a:cubicBezTo>
                  <a:cubicBezTo>
                    <a:pt x="101863" y="82750"/>
                    <a:pt x="97161" y="88793"/>
                    <a:pt x="91809" y="94467"/>
                  </a:cubicBezTo>
                  <a:cubicBezTo>
                    <a:pt x="86452" y="100140"/>
                    <a:pt x="81183" y="105169"/>
                    <a:pt x="75992" y="109548"/>
                  </a:cubicBezTo>
                  <a:cubicBezTo>
                    <a:pt x="69824" y="114743"/>
                    <a:pt x="63905" y="120094"/>
                    <a:pt x="58230" y="125611"/>
                  </a:cubicBezTo>
                  <a:cubicBezTo>
                    <a:pt x="52551" y="131123"/>
                    <a:pt x="47121" y="136885"/>
                    <a:pt x="41925" y="142881"/>
                  </a:cubicBezTo>
                  <a:cubicBezTo>
                    <a:pt x="44681" y="142881"/>
                    <a:pt x="47360" y="142756"/>
                    <a:pt x="49955" y="142517"/>
                  </a:cubicBezTo>
                  <a:cubicBezTo>
                    <a:pt x="52551" y="142273"/>
                    <a:pt x="55224" y="142148"/>
                    <a:pt x="57986" y="142148"/>
                  </a:cubicBezTo>
                  <a:cubicBezTo>
                    <a:pt x="65767" y="142148"/>
                    <a:pt x="74245" y="142351"/>
                    <a:pt x="83414" y="142756"/>
                  </a:cubicBezTo>
                  <a:cubicBezTo>
                    <a:pt x="92574" y="143167"/>
                    <a:pt x="101057" y="142720"/>
                    <a:pt x="108843" y="141420"/>
                  </a:cubicBezTo>
                  <a:cubicBezTo>
                    <a:pt x="110460" y="142231"/>
                    <a:pt x="111111" y="143251"/>
                    <a:pt x="110788" y="144462"/>
                  </a:cubicBezTo>
                  <a:cubicBezTo>
                    <a:pt x="110460" y="145674"/>
                    <a:pt x="110705" y="147104"/>
                    <a:pt x="111516" y="148716"/>
                  </a:cubicBezTo>
                  <a:cubicBezTo>
                    <a:pt x="111516" y="150505"/>
                    <a:pt x="111641" y="152289"/>
                    <a:pt x="111880" y="154072"/>
                  </a:cubicBezTo>
                  <a:cubicBezTo>
                    <a:pt x="112125" y="155861"/>
                    <a:pt x="112244" y="157598"/>
                    <a:pt x="112244" y="159304"/>
                  </a:cubicBezTo>
                  <a:cubicBezTo>
                    <a:pt x="112244" y="161004"/>
                    <a:pt x="112042" y="162627"/>
                    <a:pt x="111636" y="164166"/>
                  </a:cubicBezTo>
                  <a:cubicBezTo>
                    <a:pt x="111230" y="165705"/>
                    <a:pt x="110299" y="167052"/>
                    <a:pt x="108838" y="168181"/>
                  </a:cubicBezTo>
                  <a:cubicBezTo>
                    <a:pt x="105431" y="168503"/>
                    <a:pt x="101858" y="168623"/>
                    <a:pt x="98134" y="168545"/>
                  </a:cubicBezTo>
                  <a:cubicBezTo>
                    <a:pt x="94399" y="168462"/>
                    <a:pt x="90831" y="168342"/>
                    <a:pt x="87430" y="168181"/>
                  </a:cubicBezTo>
                  <a:cubicBezTo>
                    <a:pt x="83206" y="168019"/>
                    <a:pt x="78546" y="167853"/>
                    <a:pt x="73439" y="167692"/>
                  </a:cubicBezTo>
                  <a:cubicBezTo>
                    <a:pt x="68326" y="167536"/>
                    <a:pt x="63582" y="167292"/>
                    <a:pt x="59203" y="166964"/>
                  </a:cubicBezTo>
                  <a:cubicBezTo>
                    <a:pt x="57903" y="166808"/>
                    <a:pt x="56530" y="166891"/>
                    <a:pt x="55068" y="167208"/>
                  </a:cubicBezTo>
                  <a:cubicBezTo>
                    <a:pt x="53607" y="167536"/>
                    <a:pt x="52228" y="167619"/>
                    <a:pt x="50933" y="167453"/>
                  </a:cubicBezTo>
                  <a:cubicBezTo>
                    <a:pt x="47360" y="167125"/>
                    <a:pt x="43469" y="167011"/>
                    <a:pt x="39251" y="167083"/>
                  </a:cubicBezTo>
                  <a:cubicBezTo>
                    <a:pt x="35033" y="167167"/>
                    <a:pt x="30773" y="167286"/>
                    <a:pt x="26477" y="167453"/>
                  </a:cubicBezTo>
                  <a:cubicBezTo>
                    <a:pt x="22176" y="167614"/>
                    <a:pt x="17963" y="167780"/>
                    <a:pt x="13823" y="167936"/>
                  </a:cubicBezTo>
                  <a:cubicBezTo>
                    <a:pt x="9688" y="168098"/>
                    <a:pt x="5917" y="168181"/>
                    <a:pt x="2510" y="168181"/>
                  </a:cubicBezTo>
                  <a:cubicBezTo>
                    <a:pt x="237" y="161696"/>
                    <a:pt x="-491" y="156667"/>
                    <a:pt x="321" y="153095"/>
                  </a:cubicBezTo>
                  <a:cubicBezTo>
                    <a:pt x="1127" y="149533"/>
                    <a:pt x="2422" y="146376"/>
                    <a:pt x="4211" y="143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17"/>
            <p:cNvSpPr/>
            <p:nvPr/>
          </p:nvSpPr>
          <p:spPr>
            <a:xfrm>
              <a:off x="16867569" y="8892211"/>
              <a:ext cx="123871" cy="171063"/>
            </a:xfrm>
            <a:custGeom>
              <a:rect b="b" l="l" r="r" t="t"/>
              <a:pathLst>
                <a:path extrusionOk="0" h="171063" w="123871">
                  <a:moveTo>
                    <a:pt x="91005" y="92934"/>
                  </a:moveTo>
                  <a:cubicBezTo>
                    <a:pt x="90682" y="92778"/>
                    <a:pt x="90438" y="92612"/>
                    <a:pt x="90277" y="92451"/>
                  </a:cubicBezTo>
                  <a:cubicBezTo>
                    <a:pt x="90115" y="92295"/>
                    <a:pt x="89876" y="92206"/>
                    <a:pt x="89548" y="92206"/>
                  </a:cubicBezTo>
                  <a:cubicBezTo>
                    <a:pt x="87442" y="90428"/>
                    <a:pt x="84727" y="89050"/>
                    <a:pt x="81398" y="88072"/>
                  </a:cubicBezTo>
                  <a:cubicBezTo>
                    <a:pt x="78075" y="87094"/>
                    <a:pt x="74548" y="86491"/>
                    <a:pt x="70819" y="86252"/>
                  </a:cubicBezTo>
                  <a:cubicBezTo>
                    <a:pt x="67090" y="86008"/>
                    <a:pt x="63439" y="86008"/>
                    <a:pt x="59871" y="86252"/>
                  </a:cubicBezTo>
                  <a:cubicBezTo>
                    <a:pt x="56297" y="86491"/>
                    <a:pt x="53302" y="86860"/>
                    <a:pt x="50867" y="87344"/>
                  </a:cubicBezTo>
                  <a:cubicBezTo>
                    <a:pt x="50384" y="87505"/>
                    <a:pt x="49442" y="87589"/>
                    <a:pt x="48069" y="87589"/>
                  </a:cubicBezTo>
                  <a:cubicBezTo>
                    <a:pt x="46686" y="87589"/>
                    <a:pt x="45271" y="87589"/>
                    <a:pt x="43815" y="87589"/>
                  </a:cubicBezTo>
                  <a:cubicBezTo>
                    <a:pt x="42348" y="87589"/>
                    <a:pt x="40928" y="87589"/>
                    <a:pt x="39550" y="87589"/>
                  </a:cubicBezTo>
                  <a:cubicBezTo>
                    <a:pt x="38171" y="87589"/>
                    <a:pt x="37235" y="87589"/>
                    <a:pt x="36751" y="87589"/>
                  </a:cubicBezTo>
                  <a:cubicBezTo>
                    <a:pt x="36424" y="87589"/>
                    <a:pt x="36268" y="86574"/>
                    <a:pt x="36268" y="84546"/>
                  </a:cubicBezTo>
                  <a:cubicBezTo>
                    <a:pt x="36268" y="82518"/>
                    <a:pt x="36341" y="80292"/>
                    <a:pt x="36507" y="77854"/>
                  </a:cubicBezTo>
                  <a:cubicBezTo>
                    <a:pt x="36673" y="75415"/>
                    <a:pt x="36793" y="73147"/>
                    <a:pt x="36876" y="71041"/>
                  </a:cubicBezTo>
                  <a:cubicBezTo>
                    <a:pt x="36959" y="68935"/>
                    <a:pt x="36835" y="67718"/>
                    <a:pt x="36507" y="67391"/>
                  </a:cubicBezTo>
                  <a:cubicBezTo>
                    <a:pt x="37157" y="67235"/>
                    <a:pt x="38010" y="67110"/>
                    <a:pt x="39066" y="67027"/>
                  </a:cubicBezTo>
                  <a:cubicBezTo>
                    <a:pt x="40117" y="66943"/>
                    <a:pt x="41256" y="66902"/>
                    <a:pt x="42467" y="66902"/>
                  </a:cubicBezTo>
                  <a:cubicBezTo>
                    <a:pt x="43690" y="66902"/>
                    <a:pt x="44860" y="66902"/>
                    <a:pt x="45999" y="66902"/>
                  </a:cubicBezTo>
                  <a:cubicBezTo>
                    <a:pt x="47133" y="66902"/>
                    <a:pt x="48028" y="66818"/>
                    <a:pt x="48672" y="66657"/>
                  </a:cubicBezTo>
                  <a:cubicBezTo>
                    <a:pt x="52241" y="65680"/>
                    <a:pt x="56823" y="64343"/>
                    <a:pt x="62419" y="62648"/>
                  </a:cubicBezTo>
                  <a:cubicBezTo>
                    <a:pt x="68021" y="60942"/>
                    <a:pt x="73451" y="58878"/>
                    <a:pt x="78725" y="56444"/>
                  </a:cubicBezTo>
                  <a:cubicBezTo>
                    <a:pt x="83999" y="54010"/>
                    <a:pt x="88493" y="51129"/>
                    <a:pt x="92232" y="47811"/>
                  </a:cubicBezTo>
                  <a:cubicBezTo>
                    <a:pt x="95961" y="44489"/>
                    <a:pt x="97823" y="40718"/>
                    <a:pt x="97823" y="36496"/>
                  </a:cubicBezTo>
                  <a:cubicBezTo>
                    <a:pt x="97823" y="33906"/>
                    <a:pt x="97012" y="31795"/>
                    <a:pt x="95389" y="30172"/>
                  </a:cubicBezTo>
                  <a:cubicBezTo>
                    <a:pt x="93772" y="28550"/>
                    <a:pt x="91821" y="27255"/>
                    <a:pt x="89548" y="26277"/>
                  </a:cubicBezTo>
                  <a:cubicBezTo>
                    <a:pt x="85819" y="24816"/>
                    <a:pt x="81726" y="23963"/>
                    <a:pt x="77263" y="23719"/>
                  </a:cubicBezTo>
                  <a:cubicBezTo>
                    <a:pt x="72801" y="23479"/>
                    <a:pt x="68707" y="23765"/>
                    <a:pt x="64978" y="24571"/>
                  </a:cubicBezTo>
                  <a:cubicBezTo>
                    <a:pt x="64000" y="24899"/>
                    <a:pt x="62788" y="25143"/>
                    <a:pt x="61327" y="25299"/>
                  </a:cubicBezTo>
                  <a:cubicBezTo>
                    <a:pt x="59865" y="25461"/>
                    <a:pt x="58367" y="25669"/>
                    <a:pt x="56823" y="25908"/>
                  </a:cubicBezTo>
                  <a:cubicBezTo>
                    <a:pt x="55283" y="26152"/>
                    <a:pt x="53822" y="26397"/>
                    <a:pt x="52443" y="26636"/>
                  </a:cubicBezTo>
                  <a:cubicBezTo>
                    <a:pt x="51060" y="26880"/>
                    <a:pt x="50051" y="27166"/>
                    <a:pt x="49401" y="27489"/>
                  </a:cubicBezTo>
                  <a:cubicBezTo>
                    <a:pt x="47611" y="28144"/>
                    <a:pt x="46030" y="28752"/>
                    <a:pt x="44652" y="29314"/>
                  </a:cubicBezTo>
                  <a:cubicBezTo>
                    <a:pt x="43274" y="29881"/>
                    <a:pt x="41937" y="30448"/>
                    <a:pt x="40642" y="31015"/>
                  </a:cubicBezTo>
                  <a:cubicBezTo>
                    <a:pt x="39336" y="31587"/>
                    <a:pt x="38000" y="32153"/>
                    <a:pt x="36627" y="32720"/>
                  </a:cubicBezTo>
                  <a:cubicBezTo>
                    <a:pt x="35248" y="33292"/>
                    <a:pt x="33667" y="33984"/>
                    <a:pt x="31883" y="34785"/>
                  </a:cubicBezTo>
                  <a:cubicBezTo>
                    <a:pt x="29933" y="35601"/>
                    <a:pt x="27987" y="36449"/>
                    <a:pt x="26042" y="37343"/>
                  </a:cubicBezTo>
                  <a:cubicBezTo>
                    <a:pt x="24092" y="38238"/>
                    <a:pt x="21985" y="39163"/>
                    <a:pt x="19712" y="40141"/>
                  </a:cubicBezTo>
                  <a:cubicBezTo>
                    <a:pt x="17767" y="40952"/>
                    <a:pt x="16228" y="40427"/>
                    <a:pt x="15089" y="38560"/>
                  </a:cubicBezTo>
                  <a:cubicBezTo>
                    <a:pt x="13955" y="36698"/>
                    <a:pt x="13060" y="34426"/>
                    <a:pt x="12415" y="31753"/>
                  </a:cubicBezTo>
                  <a:cubicBezTo>
                    <a:pt x="11765" y="29075"/>
                    <a:pt x="11323" y="26480"/>
                    <a:pt x="11079" y="23963"/>
                  </a:cubicBezTo>
                  <a:cubicBezTo>
                    <a:pt x="10834" y="21451"/>
                    <a:pt x="10792" y="19954"/>
                    <a:pt x="10954" y="19459"/>
                  </a:cubicBezTo>
                  <a:cubicBezTo>
                    <a:pt x="13388" y="17842"/>
                    <a:pt x="16311" y="16178"/>
                    <a:pt x="19712" y="14472"/>
                  </a:cubicBezTo>
                  <a:cubicBezTo>
                    <a:pt x="23124" y="12767"/>
                    <a:pt x="26568" y="11149"/>
                    <a:pt x="30052" y="9610"/>
                  </a:cubicBezTo>
                  <a:cubicBezTo>
                    <a:pt x="33537" y="8071"/>
                    <a:pt x="36824" y="6734"/>
                    <a:pt x="39909" y="5596"/>
                  </a:cubicBezTo>
                  <a:cubicBezTo>
                    <a:pt x="42982" y="4462"/>
                    <a:pt x="45422" y="3651"/>
                    <a:pt x="47206" y="3162"/>
                  </a:cubicBezTo>
                  <a:cubicBezTo>
                    <a:pt x="50935" y="2028"/>
                    <a:pt x="54753" y="1175"/>
                    <a:pt x="58638" y="608"/>
                  </a:cubicBezTo>
                  <a:cubicBezTo>
                    <a:pt x="62534" y="42"/>
                    <a:pt x="66585" y="-78"/>
                    <a:pt x="70809" y="239"/>
                  </a:cubicBezTo>
                  <a:lnTo>
                    <a:pt x="71053" y="0"/>
                  </a:lnTo>
                  <a:cubicBezTo>
                    <a:pt x="75755" y="484"/>
                    <a:pt x="80420" y="1212"/>
                    <a:pt x="85044" y="2189"/>
                  </a:cubicBezTo>
                  <a:cubicBezTo>
                    <a:pt x="89663" y="3157"/>
                    <a:pt x="93917" y="4659"/>
                    <a:pt x="97813" y="6693"/>
                  </a:cubicBezTo>
                  <a:cubicBezTo>
                    <a:pt x="101709" y="8721"/>
                    <a:pt x="105235" y="11352"/>
                    <a:pt x="108397" y="14597"/>
                  </a:cubicBezTo>
                  <a:cubicBezTo>
                    <a:pt x="111565" y="17842"/>
                    <a:pt x="114030" y="21815"/>
                    <a:pt x="115819" y="26521"/>
                  </a:cubicBezTo>
                  <a:cubicBezTo>
                    <a:pt x="117437" y="30572"/>
                    <a:pt x="118290" y="34145"/>
                    <a:pt x="118373" y="37224"/>
                  </a:cubicBezTo>
                  <a:cubicBezTo>
                    <a:pt x="118457" y="40307"/>
                    <a:pt x="118009" y="43792"/>
                    <a:pt x="117037" y="47687"/>
                  </a:cubicBezTo>
                  <a:cubicBezTo>
                    <a:pt x="116225" y="50770"/>
                    <a:pt x="114805" y="53605"/>
                    <a:pt x="112782" y="56200"/>
                  </a:cubicBezTo>
                  <a:cubicBezTo>
                    <a:pt x="110748" y="58800"/>
                    <a:pt x="108439" y="61109"/>
                    <a:pt x="105844" y="63137"/>
                  </a:cubicBezTo>
                  <a:cubicBezTo>
                    <a:pt x="103254" y="65170"/>
                    <a:pt x="100497" y="67032"/>
                    <a:pt x="97574" y="68727"/>
                  </a:cubicBezTo>
                  <a:cubicBezTo>
                    <a:pt x="94646" y="70433"/>
                    <a:pt x="91894" y="71930"/>
                    <a:pt x="89299" y="73230"/>
                  </a:cubicBezTo>
                  <a:cubicBezTo>
                    <a:pt x="94328" y="74692"/>
                    <a:pt x="98708" y="76356"/>
                    <a:pt x="102437" y="78218"/>
                  </a:cubicBezTo>
                  <a:cubicBezTo>
                    <a:pt x="106166" y="80085"/>
                    <a:pt x="109448" y="82232"/>
                    <a:pt x="112293" y="84671"/>
                  </a:cubicBezTo>
                  <a:cubicBezTo>
                    <a:pt x="115122" y="87100"/>
                    <a:pt x="117437" y="89944"/>
                    <a:pt x="119226" y="93184"/>
                  </a:cubicBezTo>
                  <a:cubicBezTo>
                    <a:pt x="121016" y="96429"/>
                    <a:pt x="122472" y="100241"/>
                    <a:pt x="123606" y="104619"/>
                  </a:cubicBezTo>
                  <a:cubicBezTo>
                    <a:pt x="124901" y="121484"/>
                    <a:pt x="121458" y="135634"/>
                    <a:pt x="113266" y="147069"/>
                  </a:cubicBezTo>
                  <a:cubicBezTo>
                    <a:pt x="105074" y="158500"/>
                    <a:pt x="92544" y="166087"/>
                    <a:pt x="75672" y="169815"/>
                  </a:cubicBezTo>
                  <a:cubicBezTo>
                    <a:pt x="70642" y="170793"/>
                    <a:pt x="65935" y="171193"/>
                    <a:pt x="61556" y="171027"/>
                  </a:cubicBezTo>
                  <a:cubicBezTo>
                    <a:pt x="59933" y="171027"/>
                    <a:pt x="58357" y="170944"/>
                    <a:pt x="56812" y="170788"/>
                  </a:cubicBezTo>
                  <a:cubicBezTo>
                    <a:pt x="55273" y="170627"/>
                    <a:pt x="53686" y="170460"/>
                    <a:pt x="52064" y="170299"/>
                  </a:cubicBezTo>
                  <a:cubicBezTo>
                    <a:pt x="47846" y="169977"/>
                    <a:pt x="42780" y="168723"/>
                    <a:pt x="36861" y="166534"/>
                  </a:cubicBezTo>
                  <a:cubicBezTo>
                    <a:pt x="30942" y="164345"/>
                    <a:pt x="25215" y="162031"/>
                    <a:pt x="19707" y="159597"/>
                  </a:cubicBezTo>
                  <a:cubicBezTo>
                    <a:pt x="13221" y="156679"/>
                    <a:pt x="6652" y="153513"/>
                    <a:pt x="0" y="150111"/>
                  </a:cubicBezTo>
                  <a:cubicBezTo>
                    <a:pt x="0" y="149784"/>
                    <a:pt x="83" y="149056"/>
                    <a:pt x="244" y="147922"/>
                  </a:cubicBezTo>
                  <a:cubicBezTo>
                    <a:pt x="400" y="146789"/>
                    <a:pt x="567" y="145572"/>
                    <a:pt x="728" y="144272"/>
                  </a:cubicBezTo>
                  <a:cubicBezTo>
                    <a:pt x="884" y="142977"/>
                    <a:pt x="1051" y="141796"/>
                    <a:pt x="1212" y="140746"/>
                  </a:cubicBezTo>
                  <a:cubicBezTo>
                    <a:pt x="1373" y="139690"/>
                    <a:pt x="1540" y="138998"/>
                    <a:pt x="1701" y="138671"/>
                  </a:cubicBezTo>
                  <a:cubicBezTo>
                    <a:pt x="2668" y="135754"/>
                    <a:pt x="3646" y="133606"/>
                    <a:pt x="4619" y="132228"/>
                  </a:cubicBezTo>
                  <a:cubicBezTo>
                    <a:pt x="5586" y="130850"/>
                    <a:pt x="6564" y="129269"/>
                    <a:pt x="7537" y="127485"/>
                  </a:cubicBezTo>
                  <a:cubicBezTo>
                    <a:pt x="8504" y="127807"/>
                    <a:pt x="10335" y="128738"/>
                    <a:pt x="13008" y="130283"/>
                  </a:cubicBezTo>
                  <a:cubicBezTo>
                    <a:pt x="15687" y="131822"/>
                    <a:pt x="18766" y="133564"/>
                    <a:pt x="22256" y="135514"/>
                  </a:cubicBezTo>
                  <a:cubicBezTo>
                    <a:pt x="25741" y="137459"/>
                    <a:pt x="29350" y="139326"/>
                    <a:pt x="33079" y="141105"/>
                  </a:cubicBezTo>
                  <a:cubicBezTo>
                    <a:pt x="36809" y="142893"/>
                    <a:pt x="40299" y="144188"/>
                    <a:pt x="43544" y="145000"/>
                  </a:cubicBezTo>
                  <a:cubicBezTo>
                    <a:pt x="50358" y="147589"/>
                    <a:pt x="56963" y="148567"/>
                    <a:pt x="63376" y="147917"/>
                  </a:cubicBezTo>
                  <a:cubicBezTo>
                    <a:pt x="69784" y="147267"/>
                    <a:pt x="75536" y="145566"/>
                    <a:pt x="80649" y="142810"/>
                  </a:cubicBezTo>
                  <a:cubicBezTo>
                    <a:pt x="85767" y="140054"/>
                    <a:pt x="90095" y="136523"/>
                    <a:pt x="93673" y="132228"/>
                  </a:cubicBezTo>
                  <a:cubicBezTo>
                    <a:pt x="97241" y="127932"/>
                    <a:pt x="99634" y="123429"/>
                    <a:pt x="100851" y="118723"/>
                  </a:cubicBezTo>
                  <a:cubicBezTo>
                    <a:pt x="102062" y="114021"/>
                    <a:pt x="101948" y="109399"/>
                    <a:pt x="100487" y="104859"/>
                  </a:cubicBezTo>
                  <a:cubicBezTo>
                    <a:pt x="99041" y="100319"/>
                    <a:pt x="95878" y="96346"/>
                    <a:pt x="91005" y="929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17"/>
            <p:cNvSpPr/>
            <p:nvPr/>
          </p:nvSpPr>
          <p:spPr>
            <a:xfrm>
              <a:off x="16414342" y="7956759"/>
              <a:ext cx="126317" cy="177032"/>
            </a:xfrm>
            <a:custGeom>
              <a:rect b="b" l="l" r="r" t="t"/>
              <a:pathLst>
                <a:path extrusionOk="0" h="177032" w="126317">
                  <a:moveTo>
                    <a:pt x="111957" y="31300"/>
                  </a:moveTo>
                  <a:cubicBezTo>
                    <a:pt x="114064" y="36167"/>
                    <a:pt x="114917" y="40182"/>
                    <a:pt x="114511" y="43344"/>
                  </a:cubicBezTo>
                  <a:cubicBezTo>
                    <a:pt x="114105" y="46511"/>
                    <a:pt x="113741" y="49631"/>
                    <a:pt x="113419" y="52709"/>
                  </a:cubicBezTo>
                  <a:cubicBezTo>
                    <a:pt x="113258" y="54498"/>
                    <a:pt x="112285" y="56563"/>
                    <a:pt x="110501" y="58913"/>
                  </a:cubicBezTo>
                  <a:cubicBezTo>
                    <a:pt x="108712" y="61264"/>
                    <a:pt x="106610" y="63656"/>
                    <a:pt x="104176" y="66090"/>
                  </a:cubicBezTo>
                  <a:cubicBezTo>
                    <a:pt x="101742" y="68523"/>
                    <a:pt x="99308" y="70796"/>
                    <a:pt x="96879" y="72902"/>
                  </a:cubicBezTo>
                  <a:cubicBezTo>
                    <a:pt x="94445" y="75013"/>
                    <a:pt x="92500" y="76636"/>
                    <a:pt x="91038" y="77770"/>
                  </a:cubicBezTo>
                  <a:cubicBezTo>
                    <a:pt x="91361" y="78420"/>
                    <a:pt x="93389" y="79595"/>
                    <a:pt x="97118" y="81295"/>
                  </a:cubicBezTo>
                  <a:cubicBezTo>
                    <a:pt x="100848" y="83001"/>
                    <a:pt x="104863" y="85554"/>
                    <a:pt x="109164" y="88961"/>
                  </a:cubicBezTo>
                  <a:cubicBezTo>
                    <a:pt x="113460" y="92362"/>
                    <a:pt x="117392" y="96907"/>
                    <a:pt x="120966" y="102585"/>
                  </a:cubicBezTo>
                  <a:cubicBezTo>
                    <a:pt x="124528" y="108264"/>
                    <a:pt x="126318" y="115399"/>
                    <a:pt x="126318" y="123995"/>
                  </a:cubicBezTo>
                  <a:cubicBezTo>
                    <a:pt x="126318" y="124806"/>
                    <a:pt x="126234" y="125659"/>
                    <a:pt x="126073" y="126548"/>
                  </a:cubicBezTo>
                  <a:cubicBezTo>
                    <a:pt x="125912" y="127443"/>
                    <a:pt x="125829" y="128290"/>
                    <a:pt x="125829" y="129102"/>
                  </a:cubicBezTo>
                  <a:lnTo>
                    <a:pt x="125584" y="129346"/>
                  </a:lnTo>
                  <a:cubicBezTo>
                    <a:pt x="125095" y="136808"/>
                    <a:pt x="122786" y="143538"/>
                    <a:pt x="118651" y="149539"/>
                  </a:cubicBezTo>
                  <a:cubicBezTo>
                    <a:pt x="114516" y="155540"/>
                    <a:pt x="109404" y="160610"/>
                    <a:pt x="103318" y="164744"/>
                  </a:cubicBezTo>
                  <a:cubicBezTo>
                    <a:pt x="97238" y="168879"/>
                    <a:pt x="90544" y="171999"/>
                    <a:pt x="83247" y="174110"/>
                  </a:cubicBezTo>
                  <a:cubicBezTo>
                    <a:pt x="75950" y="176216"/>
                    <a:pt x="68892" y="177111"/>
                    <a:pt x="62078" y="176788"/>
                  </a:cubicBezTo>
                  <a:lnTo>
                    <a:pt x="62078" y="177033"/>
                  </a:lnTo>
                  <a:cubicBezTo>
                    <a:pt x="59160" y="176871"/>
                    <a:pt x="55998" y="176544"/>
                    <a:pt x="52591" y="176055"/>
                  </a:cubicBezTo>
                  <a:cubicBezTo>
                    <a:pt x="49184" y="175566"/>
                    <a:pt x="45736" y="174921"/>
                    <a:pt x="42251" y="174110"/>
                  </a:cubicBezTo>
                  <a:cubicBezTo>
                    <a:pt x="38761" y="173299"/>
                    <a:pt x="35396" y="172243"/>
                    <a:pt x="32156" y="170948"/>
                  </a:cubicBezTo>
                  <a:cubicBezTo>
                    <a:pt x="28910" y="169648"/>
                    <a:pt x="26070" y="168192"/>
                    <a:pt x="23642" y="166570"/>
                  </a:cubicBezTo>
                  <a:cubicBezTo>
                    <a:pt x="22341" y="165758"/>
                    <a:pt x="21166" y="164869"/>
                    <a:pt x="20110" y="163892"/>
                  </a:cubicBezTo>
                  <a:cubicBezTo>
                    <a:pt x="19054" y="162919"/>
                    <a:pt x="17879" y="162030"/>
                    <a:pt x="16584" y="161213"/>
                  </a:cubicBezTo>
                  <a:cubicBezTo>
                    <a:pt x="13988" y="159435"/>
                    <a:pt x="11798" y="157407"/>
                    <a:pt x="10014" y="155134"/>
                  </a:cubicBezTo>
                  <a:cubicBezTo>
                    <a:pt x="8392" y="153028"/>
                    <a:pt x="7008" y="150756"/>
                    <a:pt x="5880" y="148322"/>
                  </a:cubicBezTo>
                  <a:cubicBezTo>
                    <a:pt x="4746" y="145888"/>
                    <a:pt x="3768" y="143460"/>
                    <a:pt x="2962" y="141026"/>
                  </a:cubicBezTo>
                  <a:cubicBezTo>
                    <a:pt x="-773" y="129512"/>
                    <a:pt x="-976" y="119335"/>
                    <a:pt x="2353" y="110495"/>
                  </a:cubicBezTo>
                  <a:cubicBezTo>
                    <a:pt x="5677" y="101660"/>
                    <a:pt x="11476" y="93511"/>
                    <a:pt x="19746" y="86048"/>
                  </a:cubicBezTo>
                  <a:cubicBezTo>
                    <a:pt x="21041" y="84748"/>
                    <a:pt x="22508" y="83495"/>
                    <a:pt x="24125" y="82278"/>
                  </a:cubicBezTo>
                  <a:cubicBezTo>
                    <a:pt x="25743" y="81061"/>
                    <a:pt x="27371" y="80130"/>
                    <a:pt x="28993" y="79480"/>
                  </a:cubicBezTo>
                  <a:cubicBezTo>
                    <a:pt x="26887" y="77702"/>
                    <a:pt x="24895" y="75466"/>
                    <a:pt x="23033" y="72793"/>
                  </a:cubicBezTo>
                  <a:cubicBezTo>
                    <a:pt x="21166" y="70115"/>
                    <a:pt x="19423" y="67645"/>
                    <a:pt x="17806" y="65372"/>
                  </a:cubicBezTo>
                  <a:cubicBezTo>
                    <a:pt x="13099" y="58399"/>
                    <a:pt x="10784" y="51425"/>
                    <a:pt x="10867" y="44451"/>
                  </a:cubicBezTo>
                  <a:cubicBezTo>
                    <a:pt x="10951" y="37478"/>
                    <a:pt x="12735" y="31071"/>
                    <a:pt x="16225" y="25231"/>
                  </a:cubicBezTo>
                  <a:cubicBezTo>
                    <a:pt x="19709" y="19391"/>
                    <a:pt x="24495" y="14404"/>
                    <a:pt x="30580" y="10270"/>
                  </a:cubicBezTo>
                  <a:cubicBezTo>
                    <a:pt x="36660" y="6136"/>
                    <a:pt x="43271" y="3421"/>
                    <a:pt x="50412" y="2121"/>
                  </a:cubicBezTo>
                  <a:cubicBezTo>
                    <a:pt x="53002" y="1637"/>
                    <a:pt x="55681" y="1112"/>
                    <a:pt x="58442" y="540"/>
                  </a:cubicBezTo>
                  <a:cubicBezTo>
                    <a:pt x="61199" y="-27"/>
                    <a:pt x="63956" y="-146"/>
                    <a:pt x="66718" y="176"/>
                  </a:cubicBezTo>
                  <a:cubicBezTo>
                    <a:pt x="75315" y="1149"/>
                    <a:pt x="82368" y="2813"/>
                    <a:pt x="87886" y="5163"/>
                  </a:cubicBezTo>
                  <a:cubicBezTo>
                    <a:pt x="93399" y="7514"/>
                    <a:pt x="97820" y="10192"/>
                    <a:pt x="101149" y="13192"/>
                  </a:cubicBezTo>
                  <a:cubicBezTo>
                    <a:pt x="104473" y="16198"/>
                    <a:pt x="106907" y="19318"/>
                    <a:pt x="108452" y="22558"/>
                  </a:cubicBezTo>
                  <a:cubicBezTo>
                    <a:pt x="109970" y="25788"/>
                    <a:pt x="111146" y="28705"/>
                    <a:pt x="111957" y="31300"/>
                  </a:cubicBezTo>
                  <a:close/>
                  <a:moveTo>
                    <a:pt x="102470" y="122040"/>
                  </a:moveTo>
                  <a:cubicBezTo>
                    <a:pt x="102470" y="117500"/>
                    <a:pt x="101128" y="113444"/>
                    <a:pt x="98455" y="109876"/>
                  </a:cubicBezTo>
                  <a:cubicBezTo>
                    <a:pt x="95776" y="106309"/>
                    <a:pt x="92453" y="103308"/>
                    <a:pt x="88479" y="100875"/>
                  </a:cubicBezTo>
                  <a:cubicBezTo>
                    <a:pt x="84500" y="98441"/>
                    <a:pt x="80204" y="96537"/>
                    <a:pt x="75586" y="95159"/>
                  </a:cubicBezTo>
                  <a:cubicBezTo>
                    <a:pt x="70962" y="93781"/>
                    <a:pt x="66702" y="93012"/>
                    <a:pt x="62811" y="92845"/>
                  </a:cubicBezTo>
                  <a:cubicBezTo>
                    <a:pt x="57459" y="92523"/>
                    <a:pt x="52997" y="93376"/>
                    <a:pt x="49429" y="95399"/>
                  </a:cubicBezTo>
                  <a:cubicBezTo>
                    <a:pt x="45856" y="97427"/>
                    <a:pt x="42132" y="100063"/>
                    <a:pt x="38236" y="103308"/>
                  </a:cubicBezTo>
                  <a:cubicBezTo>
                    <a:pt x="34829" y="106070"/>
                    <a:pt x="32234" y="109351"/>
                    <a:pt x="30450" y="113158"/>
                  </a:cubicBezTo>
                  <a:cubicBezTo>
                    <a:pt x="28661" y="116969"/>
                    <a:pt x="27532" y="121062"/>
                    <a:pt x="27048" y="125446"/>
                  </a:cubicBezTo>
                  <a:cubicBezTo>
                    <a:pt x="26232" y="132258"/>
                    <a:pt x="27532" y="137895"/>
                    <a:pt x="30939" y="142352"/>
                  </a:cubicBezTo>
                  <a:cubicBezTo>
                    <a:pt x="34346" y="146814"/>
                    <a:pt x="38850" y="150095"/>
                    <a:pt x="44441" y="152206"/>
                  </a:cubicBezTo>
                  <a:cubicBezTo>
                    <a:pt x="50037" y="154318"/>
                    <a:pt x="56201" y="155249"/>
                    <a:pt x="62936" y="155004"/>
                  </a:cubicBezTo>
                  <a:cubicBezTo>
                    <a:pt x="69667" y="154760"/>
                    <a:pt x="75955" y="153387"/>
                    <a:pt x="81796" y="150870"/>
                  </a:cubicBezTo>
                  <a:cubicBezTo>
                    <a:pt x="87637" y="148358"/>
                    <a:pt x="92541" y="144708"/>
                    <a:pt x="96515" y="139918"/>
                  </a:cubicBezTo>
                  <a:cubicBezTo>
                    <a:pt x="100483" y="135139"/>
                    <a:pt x="102470" y="129180"/>
                    <a:pt x="102470" y="122040"/>
                  </a:cubicBezTo>
                  <a:close/>
                  <a:moveTo>
                    <a:pt x="85681" y="26677"/>
                  </a:moveTo>
                  <a:cubicBezTo>
                    <a:pt x="83086" y="24404"/>
                    <a:pt x="80246" y="22782"/>
                    <a:pt x="77167" y="21809"/>
                  </a:cubicBezTo>
                  <a:cubicBezTo>
                    <a:pt x="74082" y="20837"/>
                    <a:pt x="70842" y="20270"/>
                    <a:pt x="67435" y="20109"/>
                  </a:cubicBezTo>
                  <a:lnTo>
                    <a:pt x="67191" y="20353"/>
                  </a:lnTo>
                  <a:cubicBezTo>
                    <a:pt x="61022" y="19864"/>
                    <a:pt x="55062" y="21003"/>
                    <a:pt x="49304" y="23759"/>
                  </a:cubicBezTo>
                  <a:cubicBezTo>
                    <a:pt x="43541" y="26521"/>
                    <a:pt x="39125" y="30125"/>
                    <a:pt x="36041" y="34581"/>
                  </a:cubicBezTo>
                  <a:cubicBezTo>
                    <a:pt x="32957" y="39043"/>
                    <a:pt x="31740" y="43911"/>
                    <a:pt x="32390" y="49178"/>
                  </a:cubicBezTo>
                  <a:cubicBezTo>
                    <a:pt x="33040" y="54452"/>
                    <a:pt x="36686" y="59439"/>
                    <a:pt x="43338" y="64140"/>
                  </a:cubicBezTo>
                  <a:cubicBezTo>
                    <a:pt x="47068" y="65601"/>
                    <a:pt x="50152" y="66293"/>
                    <a:pt x="52586" y="66204"/>
                  </a:cubicBezTo>
                  <a:cubicBezTo>
                    <a:pt x="55020" y="66126"/>
                    <a:pt x="58260" y="65923"/>
                    <a:pt x="62323" y="65596"/>
                  </a:cubicBezTo>
                  <a:cubicBezTo>
                    <a:pt x="65079" y="65435"/>
                    <a:pt x="68163" y="64623"/>
                    <a:pt x="71570" y="63162"/>
                  </a:cubicBezTo>
                  <a:cubicBezTo>
                    <a:pt x="74972" y="61701"/>
                    <a:pt x="78176" y="59875"/>
                    <a:pt x="81182" y="57686"/>
                  </a:cubicBezTo>
                  <a:cubicBezTo>
                    <a:pt x="84178" y="55492"/>
                    <a:pt x="86737" y="52985"/>
                    <a:pt x="88848" y="50140"/>
                  </a:cubicBezTo>
                  <a:cubicBezTo>
                    <a:pt x="90955" y="47301"/>
                    <a:pt x="92094" y="44342"/>
                    <a:pt x="92255" y="41258"/>
                  </a:cubicBezTo>
                  <a:cubicBezTo>
                    <a:pt x="92255" y="40286"/>
                    <a:pt x="92130" y="39069"/>
                    <a:pt x="91891" y="37608"/>
                  </a:cubicBezTo>
                  <a:cubicBezTo>
                    <a:pt x="91647" y="36147"/>
                    <a:pt x="91241" y="34690"/>
                    <a:pt x="90674" y="33229"/>
                  </a:cubicBezTo>
                  <a:cubicBezTo>
                    <a:pt x="90102" y="31768"/>
                    <a:pt x="89374" y="30431"/>
                    <a:pt x="88484" y="29215"/>
                  </a:cubicBezTo>
                  <a:cubicBezTo>
                    <a:pt x="87585" y="28013"/>
                    <a:pt x="86654" y="27160"/>
                    <a:pt x="85681" y="26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17"/>
            <p:cNvSpPr/>
            <p:nvPr/>
          </p:nvSpPr>
          <p:spPr>
            <a:xfrm>
              <a:off x="16860063" y="7951084"/>
              <a:ext cx="118379" cy="176372"/>
            </a:xfrm>
            <a:custGeom>
              <a:rect b="b" l="l" r="r" t="t"/>
              <a:pathLst>
                <a:path extrusionOk="0" h="176372" w="118379">
                  <a:moveTo>
                    <a:pt x="64605" y="145478"/>
                  </a:moveTo>
                  <a:cubicBezTo>
                    <a:pt x="67689" y="142722"/>
                    <a:pt x="70362" y="140085"/>
                    <a:pt x="72635" y="137568"/>
                  </a:cubicBezTo>
                  <a:cubicBezTo>
                    <a:pt x="74908" y="135057"/>
                    <a:pt x="76853" y="132384"/>
                    <a:pt x="78476" y="129539"/>
                  </a:cubicBezTo>
                  <a:cubicBezTo>
                    <a:pt x="80099" y="126705"/>
                    <a:pt x="81477" y="123663"/>
                    <a:pt x="82616" y="120418"/>
                  </a:cubicBezTo>
                  <a:cubicBezTo>
                    <a:pt x="83750" y="117173"/>
                    <a:pt x="84806" y="113527"/>
                    <a:pt x="85773" y="109471"/>
                  </a:cubicBezTo>
                  <a:cubicBezTo>
                    <a:pt x="85612" y="109471"/>
                    <a:pt x="85534" y="109107"/>
                    <a:pt x="85534" y="108379"/>
                  </a:cubicBezTo>
                  <a:cubicBezTo>
                    <a:pt x="85534" y="107651"/>
                    <a:pt x="85571" y="106840"/>
                    <a:pt x="85659" y="105945"/>
                  </a:cubicBezTo>
                  <a:cubicBezTo>
                    <a:pt x="85732" y="105056"/>
                    <a:pt x="85773" y="103881"/>
                    <a:pt x="85773" y="102420"/>
                  </a:cubicBezTo>
                  <a:cubicBezTo>
                    <a:pt x="83501" y="104692"/>
                    <a:pt x="81030" y="106637"/>
                    <a:pt x="78357" y="108260"/>
                  </a:cubicBezTo>
                  <a:cubicBezTo>
                    <a:pt x="75678" y="109882"/>
                    <a:pt x="72963" y="111343"/>
                    <a:pt x="70206" y="112638"/>
                  </a:cubicBezTo>
                  <a:cubicBezTo>
                    <a:pt x="66633" y="114427"/>
                    <a:pt x="62332" y="115680"/>
                    <a:pt x="57307" y="116408"/>
                  </a:cubicBezTo>
                  <a:cubicBezTo>
                    <a:pt x="52278" y="117136"/>
                    <a:pt x="47129" y="117220"/>
                    <a:pt x="41855" y="116653"/>
                  </a:cubicBezTo>
                  <a:cubicBezTo>
                    <a:pt x="36581" y="116086"/>
                    <a:pt x="31348" y="114708"/>
                    <a:pt x="26158" y="112519"/>
                  </a:cubicBezTo>
                  <a:cubicBezTo>
                    <a:pt x="20967" y="110324"/>
                    <a:pt x="16385" y="107162"/>
                    <a:pt x="12411" y="103028"/>
                  </a:cubicBezTo>
                  <a:cubicBezTo>
                    <a:pt x="8432" y="98894"/>
                    <a:pt x="5270" y="93626"/>
                    <a:pt x="2924" y="87214"/>
                  </a:cubicBezTo>
                  <a:cubicBezTo>
                    <a:pt x="573" y="80807"/>
                    <a:pt x="-363" y="73147"/>
                    <a:pt x="126" y="64224"/>
                  </a:cubicBezTo>
                  <a:cubicBezTo>
                    <a:pt x="766" y="50110"/>
                    <a:pt x="4136" y="38274"/>
                    <a:pt x="10221" y="28706"/>
                  </a:cubicBezTo>
                  <a:cubicBezTo>
                    <a:pt x="16307" y="19137"/>
                    <a:pt x="23729" y="11961"/>
                    <a:pt x="32487" y="7176"/>
                  </a:cubicBezTo>
                  <a:cubicBezTo>
                    <a:pt x="41246" y="2392"/>
                    <a:pt x="50655" y="0"/>
                    <a:pt x="60709" y="0"/>
                  </a:cubicBezTo>
                  <a:cubicBezTo>
                    <a:pt x="70768" y="0"/>
                    <a:pt x="80052" y="2553"/>
                    <a:pt x="88577" y="7665"/>
                  </a:cubicBezTo>
                  <a:cubicBezTo>
                    <a:pt x="97091" y="12772"/>
                    <a:pt x="104186" y="20479"/>
                    <a:pt x="109865" y="30775"/>
                  </a:cubicBezTo>
                  <a:cubicBezTo>
                    <a:pt x="115540" y="41077"/>
                    <a:pt x="118380" y="54093"/>
                    <a:pt x="118380" y="69819"/>
                  </a:cubicBezTo>
                  <a:lnTo>
                    <a:pt x="118140" y="70063"/>
                  </a:lnTo>
                  <a:cubicBezTo>
                    <a:pt x="118140" y="79310"/>
                    <a:pt x="117287" y="88592"/>
                    <a:pt x="115581" y="97916"/>
                  </a:cubicBezTo>
                  <a:cubicBezTo>
                    <a:pt x="113875" y="107245"/>
                    <a:pt x="111244" y="116164"/>
                    <a:pt x="107676" y="124677"/>
                  </a:cubicBezTo>
                  <a:cubicBezTo>
                    <a:pt x="104102" y="133190"/>
                    <a:pt x="99400" y="141016"/>
                    <a:pt x="93560" y="148156"/>
                  </a:cubicBezTo>
                  <a:cubicBezTo>
                    <a:pt x="87719" y="155296"/>
                    <a:pt x="80661" y="161214"/>
                    <a:pt x="72391" y="165915"/>
                  </a:cubicBezTo>
                  <a:cubicBezTo>
                    <a:pt x="71252" y="166565"/>
                    <a:pt x="69504" y="167335"/>
                    <a:pt x="67158" y="168224"/>
                  </a:cubicBezTo>
                  <a:cubicBezTo>
                    <a:pt x="64808" y="169119"/>
                    <a:pt x="62368" y="169971"/>
                    <a:pt x="59861" y="170777"/>
                  </a:cubicBezTo>
                  <a:cubicBezTo>
                    <a:pt x="57344" y="171594"/>
                    <a:pt x="54910" y="172358"/>
                    <a:pt x="52564" y="173092"/>
                  </a:cubicBezTo>
                  <a:cubicBezTo>
                    <a:pt x="50213" y="173820"/>
                    <a:pt x="48382" y="174267"/>
                    <a:pt x="47087" y="174428"/>
                  </a:cubicBezTo>
                  <a:cubicBezTo>
                    <a:pt x="44814" y="174917"/>
                    <a:pt x="42255" y="175281"/>
                    <a:pt x="39421" y="175520"/>
                  </a:cubicBezTo>
                  <a:cubicBezTo>
                    <a:pt x="36581" y="175765"/>
                    <a:pt x="33829" y="175967"/>
                    <a:pt x="31151" y="176128"/>
                  </a:cubicBezTo>
                  <a:cubicBezTo>
                    <a:pt x="28472" y="176290"/>
                    <a:pt x="26075" y="176373"/>
                    <a:pt x="23968" y="176373"/>
                  </a:cubicBezTo>
                  <a:cubicBezTo>
                    <a:pt x="21861" y="176373"/>
                    <a:pt x="20317" y="176212"/>
                    <a:pt x="19349" y="175884"/>
                  </a:cubicBezTo>
                  <a:cubicBezTo>
                    <a:pt x="17399" y="175723"/>
                    <a:pt x="15896" y="174787"/>
                    <a:pt x="14845" y="173086"/>
                  </a:cubicBezTo>
                  <a:cubicBezTo>
                    <a:pt x="13789" y="171386"/>
                    <a:pt x="13139" y="169477"/>
                    <a:pt x="12895" y="167371"/>
                  </a:cubicBezTo>
                  <a:cubicBezTo>
                    <a:pt x="12655" y="165265"/>
                    <a:pt x="12780" y="163237"/>
                    <a:pt x="13264" y="161287"/>
                  </a:cubicBezTo>
                  <a:cubicBezTo>
                    <a:pt x="13748" y="159342"/>
                    <a:pt x="14476" y="158042"/>
                    <a:pt x="15454" y="157397"/>
                  </a:cubicBezTo>
                  <a:cubicBezTo>
                    <a:pt x="25991" y="157236"/>
                    <a:pt x="35530" y="156383"/>
                    <a:pt x="44044" y="154844"/>
                  </a:cubicBezTo>
                  <a:cubicBezTo>
                    <a:pt x="52564" y="153304"/>
                    <a:pt x="59409" y="150184"/>
                    <a:pt x="64605" y="145478"/>
                  </a:cubicBezTo>
                  <a:close/>
                  <a:moveTo>
                    <a:pt x="23968" y="72248"/>
                  </a:moveTo>
                  <a:cubicBezTo>
                    <a:pt x="24618" y="77599"/>
                    <a:pt x="26527" y="81977"/>
                    <a:pt x="29689" y="85384"/>
                  </a:cubicBezTo>
                  <a:cubicBezTo>
                    <a:pt x="32846" y="88790"/>
                    <a:pt x="36659" y="91307"/>
                    <a:pt x="41121" y="92929"/>
                  </a:cubicBezTo>
                  <a:cubicBezTo>
                    <a:pt x="45584" y="94552"/>
                    <a:pt x="50406" y="95280"/>
                    <a:pt x="55596" y="95118"/>
                  </a:cubicBezTo>
                  <a:cubicBezTo>
                    <a:pt x="60787" y="94957"/>
                    <a:pt x="65697" y="93824"/>
                    <a:pt x="70316" y="91712"/>
                  </a:cubicBezTo>
                  <a:cubicBezTo>
                    <a:pt x="74939" y="89606"/>
                    <a:pt x="78960" y="86564"/>
                    <a:pt x="82361" y="82591"/>
                  </a:cubicBezTo>
                  <a:cubicBezTo>
                    <a:pt x="85763" y="78618"/>
                    <a:pt x="87953" y="73709"/>
                    <a:pt x="88931" y="67874"/>
                  </a:cubicBezTo>
                  <a:cubicBezTo>
                    <a:pt x="89581" y="64629"/>
                    <a:pt x="89908" y="61145"/>
                    <a:pt x="89908" y="57411"/>
                  </a:cubicBezTo>
                  <a:cubicBezTo>
                    <a:pt x="89908" y="53683"/>
                    <a:pt x="89497" y="50193"/>
                    <a:pt x="88686" y="46953"/>
                  </a:cubicBezTo>
                  <a:cubicBezTo>
                    <a:pt x="87719" y="42570"/>
                    <a:pt x="86216" y="38560"/>
                    <a:pt x="84192" y="34910"/>
                  </a:cubicBezTo>
                  <a:cubicBezTo>
                    <a:pt x="82159" y="31259"/>
                    <a:pt x="79600" y="28305"/>
                    <a:pt x="76526" y="26027"/>
                  </a:cubicBezTo>
                  <a:cubicBezTo>
                    <a:pt x="73441" y="23760"/>
                    <a:pt x="69957" y="22257"/>
                    <a:pt x="66061" y="21529"/>
                  </a:cubicBezTo>
                  <a:cubicBezTo>
                    <a:pt x="62165" y="20801"/>
                    <a:pt x="57869" y="21165"/>
                    <a:pt x="53167" y="22627"/>
                  </a:cubicBezTo>
                  <a:cubicBezTo>
                    <a:pt x="50889" y="23277"/>
                    <a:pt x="48663" y="23927"/>
                    <a:pt x="46473" y="24571"/>
                  </a:cubicBezTo>
                  <a:cubicBezTo>
                    <a:pt x="44284" y="25221"/>
                    <a:pt x="42292" y="26194"/>
                    <a:pt x="40513" y="27489"/>
                  </a:cubicBezTo>
                  <a:cubicBezTo>
                    <a:pt x="37267" y="29761"/>
                    <a:pt x="34469" y="32642"/>
                    <a:pt x="32118" y="36126"/>
                  </a:cubicBezTo>
                  <a:cubicBezTo>
                    <a:pt x="29767" y="39616"/>
                    <a:pt x="27900" y="43386"/>
                    <a:pt x="26527" y="47437"/>
                  </a:cubicBezTo>
                  <a:cubicBezTo>
                    <a:pt x="25149" y="51493"/>
                    <a:pt x="24254" y="55674"/>
                    <a:pt x="23854" y="59965"/>
                  </a:cubicBezTo>
                  <a:cubicBezTo>
                    <a:pt x="23443" y="64265"/>
                    <a:pt x="23484" y="68353"/>
                    <a:pt x="23968" y="722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855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6" name="Google Shape;1856;p18"/>
          <p:cNvGrpSpPr/>
          <p:nvPr/>
        </p:nvGrpSpPr>
        <p:grpSpPr>
          <a:xfrm>
            <a:off x="4228727" y="514348"/>
            <a:ext cx="1989195" cy="2015760"/>
            <a:chOff x="8457455" y="1028696"/>
            <a:chExt cx="3978389" cy="4031521"/>
          </a:xfrm>
        </p:grpSpPr>
        <p:sp>
          <p:nvSpPr>
            <p:cNvPr id="1857" name="Google Shape;1857;p18"/>
            <p:cNvSpPr/>
            <p:nvPr/>
          </p:nvSpPr>
          <p:spPr>
            <a:xfrm>
              <a:off x="8457455" y="1028696"/>
              <a:ext cx="3978389" cy="4031521"/>
            </a:xfrm>
            <a:custGeom>
              <a:rect b="b" l="l" r="r" t="t"/>
              <a:pathLst>
                <a:path extrusionOk="0" h="4031521" w="3978389">
                  <a:moveTo>
                    <a:pt x="3902973" y="3007671"/>
                  </a:moveTo>
                  <a:cubicBezTo>
                    <a:pt x="3588988" y="3607666"/>
                    <a:pt x="3393240" y="3746649"/>
                    <a:pt x="3089568" y="3947217"/>
                  </a:cubicBezTo>
                  <a:cubicBezTo>
                    <a:pt x="2849732" y="4078548"/>
                    <a:pt x="3177535" y="4012576"/>
                    <a:pt x="67669" y="4029678"/>
                  </a:cubicBezTo>
                  <a:cubicBezTo>
                    <a:pt x="-45147" y="4030315"/>
                    <a:pt x="22308" y="4163879"/>
                    <a:pt x="851" y="848042"/>
                  </a:cubicBezTo>
                  <a:cubicBezTo>
                    <a:pt x="3172" y="427788"/>
                    <a:pt x="2149" y="611851"/>
                    <a:pt x="4912" y="118659"/>
                  </a:cubicBezTo>
                  <a:cubicBezTo>
                    <a:pt x="5428" y="-916"/>
                    <a:pt x="-35220" y="73820"/>
                    <a:pt x="3910531" y="11"/>
                  </a:cubicBezTo>
                  <a:cubicBezTo>
                    <a:pt x="3947255" y="-658"/>
                    <a:pt x="3977300" y="29046"/>
                    <a:pt x="3977139" y="65741"/>
                  </a:cubicBezTo>
                  <a:cubicBezTo>
                    <a:pt x="3960066" y="3147121"/>
                    <a:pt x="4021872" y="2778294"/>
                    <a:pt x="3902973" y="3007671"/>
                  </a:cubicBezTo>
                  <a:close/>
                </a:path>
              </a:pathLst>
            </a:custGeom>
            <a:solidFill>
              <a:srgbClr val="C7EAF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8" name="Google Shape;1858;p18"/>
            <p:cNvSpPr/>
            <p:nvPr/>
          </p:nvSpPr>
          <p:spPr>
            <a:xfrm>
              <a:off x="11368131" y="3876800"/>
              <a:ext cx="1065133" cy="1180904"/>
            </a:xfrm>
            <a:custGeom>
              <a:rect b="b" l="l" r="r" t="t"/>
              <a:pathLst>
                <a:path extrusionOk="0" h="1180904" w="1065133">
                  <a:moveTo>
                    <a:pt x="1065134" y="0"/>
                  </a:moveTo>
                  <a:cubicBezTo>
                    <a:pt x="1000797" y="219758"/>
                    <a:pt x="553563" y="1007050"/>
                    <a:pt x="0" y="1180905"/>
                  </a:cubicBezTo>
                  <a:cubicBezTo>
                    <a:pt x="301368" y="975209"/>
                    <a:pt x="412427" y="607155"/>
                    <a:pt x="470172" y="244036"/>
                  </a:cubicBezTo>
                  <a:cubicBezTo>
                    <a:pt x="478286" y="192957"/>
                    <a:pt x="610423" y="235086"/>
                    <a:pt x="748747" y="176298"/>
                  </a:cubicBezTo>
                  <a:cubicBezTo>
                    <a:pt x="860209" y="128533"/>
                    <a:pt x="982838" y="98055"/>
                    <a:pt x="1065134" y="0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9" name="Google Shape;1859;p18"/>
            <p:cNvSpPr/>
            <p:nvPr/>
          </p:nvSpPr>
          <p:spPr>
            <a:xfrm>
              <a:off x="8460160" y="1028696"/>
              <a:ext cx="3974442" cy="512949"/>
            </a:xfrm>
            <a:custGeom>
              <a:rect b="b" l="l" r="r" t="t"/>
              <a:pathLst>
                <a:path extrusionOk="0" h="512949" w="3974442">
                  <a:moveTo>
                    <a:pt x="3974442" y="65749"/>
                  </a:moveTo>
                  <a:lnTo>
                    <a:pt x="3972388" y="436826"/>
                  </a:lnTo>
                  <a:lnTo>
                    <a:pt x="0" y="512950"/>
                  </a:lnTo>
                  <a:lnTo>
                    <a:pt x="2208" y="118659"/>
                  </a:lnTo>
                  <a:cubicBezTo>
                    <a:pt x="2731" y="-2521"/>
                    <a:pt x="-29481" y="73659"/>
                    <a:pt x="3907826" y="11"/>
                  </a:cubicBezTo>
                  <a:cubicBezTo>
                    <a:pt x="3944559" y="-658"/>
                    <a:pt x="3974595" y="29046"/>
                    <a:pt x="3974442" y="65749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0" name="Google Shape;1860;p18"/>
          <p:cNvGrpSpPr/>
          <p:nvPr/>
        </p:nvGrpSpPr>
        <p:grpSpPr>
          <a:xfrm>
            <a:off x="4228727" y="2691430"/>
            <a:ext cx="1989195" cy="2015761"/>
            <a:chOff x="8457455" y="5382860"/>
            <a:chExt cx="3978389" cy="4031521"/>
          </a:xfrm>
        </p:grpSpPr>
        <p:sp>
          <p:nvSpPr>
            <p:cNvPr id="1861" name="Google Shape;1861;p18"/>
            <p:cNvSpPr/>
            <p:nvPr/>
          </p:nvSpPr>
          <p:spPr>
            <a:xfrm>
              <a:off x="8457455" y="5382860"/>
              <a:ext cx="3978389" cy="4031521"/>
            </a:xfrm>
            <a:custGeom>
              <a:rect b="b" l="l" r="r" t="t"/>
              <a:pathLst>
                <a:path extrusionOk="0" h="4031521" w="3978389">
                  <a:moveTo>
                    <a:pt x="3902973" y="3007671"/>
                  </a:moveTo>
                  <a:cubicBezTo>
                    <a:pt x="3588988" y="3607666"/>
                    <a:pt x="3393240" y="3746649"/>
                    <a:pt x="3089568" y="3947217"/>
                  </a:cubicBezTo>
                  <a:cubicBezTo>
                    <a:pt x="2849732" y="4078548"/>
                    <a:pt x="3177535" y="4012576"/>
                    <a:pt x="67669" y="4029678"/>
                  </a:cubicBezTo>
                  <a:cubicBezTo>
                    <a:pt x="-45147" y="4030315"/>
                    <a:pt x="22308" y="4163879"/>
                    <a:pt x="851" y="848042"/>
                  </a:cubicBezTo>
                  <a:cubicBezTo>
                    <a:pt x="3172" y="427788"/>
                    <a:pt x="2149" y="611851"/>
                    <a:pt x="4912" y="118659"/>
                  </a:cubicBezTo>
                  <a:cubicBezTo>
                    <a:pt x="5428" y="-916"/>
                    <a:pt x="-35220" y="73820"/>
                    <a:pt x="3910531" y="11"/>
                  </a:cubicBezTo>
                  <a:cubicBezTo>
                    <a:pt x="3947255" y="-658"/>
                    <a:pt x="3977300" y="29046"/>
                    <a:pt x="3977139" y="65741"/>
                  </a:cubicBezTo>
                  <a:cubicBezTo>
                    <a:pt x="3960066" y="3147121"/>
                    <a:pt x="4021872" y="2778294"/>
                    <a:pt x="3902973" y="30076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2" name="Google Shape;1862;p18"/>
            <p:cNvSpPr/>
            <p:nvPr/>
          </p:nvSpPr>
          <p:spPr>
            <a:xfrm>
              <a:off x="11368131" y="8230964"/>
              <a:ext cx="1065133" cy="1180904"/>
            </a:xfrm>
            <a:custGeom>
              <a:rect b="b" l="l" r="r" t="t"/>
              <a:pathLst>
                <a:path extrusionOk="0" h="1180904" w="1065133">
                  <a:moveTo>
                    <a:pt x="1065134" y="0"/>
                  </a:moveTo>
                  <a:cubicBezTo>
                    <a:pt x="1000797" y="219758"/>
                    <a:pt x="553563" y="1007050"/>
                    <a:pt x="0" y="1180905"/>
                  </a:cubicBezTo>
                  <a:cubicBezTo>
                    <a:pt x="301368" y="975209"/>
                    <a:pt x="412427" y="607155"/>
                    <a:pt x="470172" y="244036"/>
                  </a:cubicBezTo>
                  <a:cubicBezTo>
                    <a:pt x="478286" y="192957"/>
                    <a:pt x="610423" y="235086"/>
                    <a:pt x="748747" y="176298"/>
                  </a:cubicBezTo>
                  <a:cubicBezTo>
                    <a:pt x="860209" y="128533"/>
                    <a:pt x="982838" y="98055"/>
                    <a:pt x="1065134" y="0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3" name="Google Shape;1863;p18"/>
            <p:cNvSpPr/>
            <p:nvPr/>
          </p:nvSpPr>
          <p:spPr>
            <a:xfrm>
              <a:off x="8460160" y="5382860"/>
              <a:ext cx="3974442" cy="512949"/>
            </a:xfrm>
            <a:custGeom>
              <a:rect b="b" l="l" r="r" t="t"/>
              <a:pathLst>
                <a:path extrusionOk="0" h="512949" w="3974442">
                  <a:moveTo>
                    <a:pt x="3974442" y="65749"/>
                  </a:moveTo>
                  <a:lnTo>
                    <a:pt x="3972388" y="436826"/>
                  </a:lnTo>
                  <a:lnTo>
                    <a:pt x="0" y="512950"/>
                  </a:lnTo>
                  <a:lnTo>
                    <a:pt x="2208" y="118659"/>
                  </a:lnTo>
                  <a:cubicBezTo>
                    <a:pt x="2731" y="-2521"/>
                    <a:pt x="-29481" y="73659"/>
                    <a:pt x="3907826" y="11"/>
                  </a:cubicBezTo>
                  <a:cubicBezTo>
                    <a:pt x="3944559" y="-658"/>
                    <a:pt x="3974595" y="29046"/>
                    <a:pt x="3974442" y="65749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4" name="Google Shape;1864;p18"/>
          <p:cNvGrpSpPr/>
          <p:nvPr/>
        </p:nvGrpSpPr>
        <p:grpSpPr>
          <a:xfrm>
            <a:off x="6639545" y="514348"/>
            <a:ext cx="1989195" cy="2015760"/>
            <a:chOff x="13279091" y="1028696"/>
            <a:chExt cx="3978389" cy="4031521"/>
          </a:xfrm>
        </p:grpSpPr>
        <p:sp>
          <p:nvSpPr>
            <p:cNvPr id="1865" name="Google Shape;1865;p18"/>
            <p:cNvSpPr/>
            <p:nvPr/>
          </p:nvSpPr>
          <p:spPr>
            <a:xfrm>
              <a:off x="13279091" y="1028696"/>
              <a:ext cx="3978389" cy="4031521"/>
            </a:xfrm>
            <a:custGeom>
              <a:rect b="b" l="l" r="r" t="t"/>
              <a:pathLst>
                <a:path extrusionOk="0" h="4031521" w="3978389">
                  <a:moveTo>
                    <a:pt x="3902973" y="3007671"/>
                  </a:moveTo>
                  <a:cubicBezTo>
                    <a:pt x="3588988" y="3607666"/>
                    <a:pt x="3393240" y="3746649"/>
                    <a:pt x="3089568" y="3947217"/>
                  </a:cubicBezTo>
                  <a:cubicBezTo>
                    <a:pt x="2849732" y="4078548"/>
                    <a:pt x="3177535" y="4012576"/>
                    <a:pt x="67669" y="4029678"/>
                  </a:cubicBezTo>
                  <a:cubicBezTo>
                    <a:pt x="-45147" y="4030315"/>
                    <a:pt x="22308" y="4163879"/>
                    <a:pt x="851" y="848042"/>
                  </a:cubicBezTo>
                  <a:cubicBezTo>
                    <a:pt x="3172" y="427788"/>
                    <a:pt x="2149" y="611851"/>
                    <a:pt x="4912" y="118659"/>
                  </a:cubicBezTo>
                  <a:cubicBezTo>
                    <a:pt x="5428" y="-916"/>
                    <a:pt x="-35220" y="73820"/>
                    <a:pt x="3910531" y="11"/>
                  </a:cubicBezTo>
                  <a:cubicBezTo>
                    <a:pt x="3947255" y="-658"/>
                    <a:pt x="3977300" y="29046"/>
                    <a:pt x="3977139" y="65741"/>
                  </a:cubicBezTo>
                  <a:cubicBezTo>
                    <a:pt x="3960066" y="3147121"/>
                    <a:pt x="4021872" y="2778294"/>
                    <a:pt x="3902973" y="30076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6" name="Google Shape;1866;p18"/>
            <p:cNvSpPr/>
            <p:nvPr/>
          </p:nvSpPr>
          <p:spPr>
            <a:xfrm>
              <a:off x="16189767" y="3876800"/>
              <a:ext cx="1065133" cy="1180904"/>
            </a:xfrm>
            <a:custGeom>
              <a:rect b="b" l="l" r="r" t="t"/>
              <a:pathLst>
                <a:path extrusionOk="0" h="1180904" w="1065133">
                  <a:moveTo>
                    <a:pt x="1065134" y="0"/>
                  </a:moveTo>
                  <a:cubicBezTo>
                    <a:pt x="1000797" y="219758"/>
                    <a:pt x="553563" y="1007050"/>
                    <a:pt x="0" y="1180905"/>
                  </a:cubicBezTo>
                  <a:cubicBezTo>
                    <a:pt x="301368" y="975209"/>
                    <a:pt x="412427" y="607155"/>
                    <a:pt x="470172" y="244036"/>
                  </a:cubicBezTo>
                  <a:cubicBezTo>
                    <a:pt x="478286" y="192957"/>
                    <a:pt x="610423" y="235086"/>
                    <a:pt x="748747" y="176298"/>
                  </a:cubicBezTo>
                  <a:cubicBezTo>
                    <a:pt x="860209" y="128533"/>
                    <a:pt x="982838" y="98055"/>
                    <a:pt x="1065134" y="0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7" name="Google Shape;1867;p18"/>
            <p:cNvSpPr/>
            <p:nvPr/>
          </p:nvSpPr>
          <p:spPr>
            <a:xfrm>
              <a:off x="13281795" y="1028696"/>
              <a:ext cx="3974442" cy="512949"/>
            </a:xfrm>
            <a:custGeom>
              <a:rect b="b" l="l" r="r" t="t"/>
              <a:pathLst>
                <a:path extrusionOk="0" h="512949" w="3974442">
                  <a:moveTo>
                    <a:pt x="3974442" y="65749"/>
                  </a:moveTo>
                  <a:lnTo>
                    <a:pt x="3972388" y="436826"/>
                  </a:lnTo>
                  <a:lnTo>
                    <a:pt x="0" y="512950"/>
                  </a:lnTo>
                  <a:lnTo>
                    <a:pt x="2208" y="118659"/>
                  </a:lnTo>
                  <a:cubicBezTo>
                    <a:pt x="2731" y="-2521"/>
                    <a:pt x="-29481" y="73659"/>
                    <a:pt x="3907826" y="11"/>
                  </a:cubicBezTo>
                  <a:cubicBezTo>
                    <a:pt x="3944559" y="-658"/>
                    <a:pt x="3974595" y="29046"/>
                    <a:pt x="3974442" y="65749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8" name="Google Shape;1868;p18"/>
          <p:cNvGrpSpPr/>
          <p:nvPr/>
        </p:nvGrpSpPr>
        <p:grpSpPr>
          <a:xfrm>
            <a:off x="6639545" y="2691430"/>
            <a:ext cx="1989195" cy="2015761"/>
            <a:chOff x="13279091" y="5382860"/>
            <a:chExt cx="3978389" cy="4031521"/>
          </a:xfrm>
        </p:grpSpPr>
        <p:sp>
          <p:nvSpPr>
            <p:cNvPr id="1869" name="Google Shape;1869;p18"/>
            <p:cNvSpPr/>
            <p:nvPr/>
          </p:nvSpPr>
          <p:spPr>
            <a:xfrm>
              <a:off x="13279091" y="5382860"/>
              <a:ext cx="3978389" cy="4031521"/>
            </a:xfrm>
            <a:custGeom>
              <a:rect b="b" l="l" r="r" t="t"/>
              <a:pathLst>
                <a:path extrusionOk="0" h="4031521" w="3978389">
                  <a:moveTo>
                    <a:pt x="3902973" y="3007671"/>
                  </a:moveTo>
                  <a:cubicBezTo>
                    <a:pt x="3588988" y="3607666"/>
                    <a:pt x="3393240" y="3746649"/>
                    <a:pt x="3089568" y="3947217"/>
                  </a:cubicBezTo>
                  <a:cubicBezTo>
                    <a:pt x="2849732" y="4078548"/>
                    <a:pt x="3177535" y="4012576"/>
                    <a:pt x="67669" y="4029678"/>
                  </a:cubicBezTo>
                  <a:cubicBezTo>
                    <a:pt x="-45147" y="4030315"/>
                    <a:pt x="22308" y="4163879"/>
                    <a:pt x="851" y="848042"/>
                  </a:cubicBezTo>
                  <a:cubicBezTo>
                    <a:pt x="3172" y="427788"/>
                    <a:pt x="2149" y="611851"/>
                    <a:pt x="4912" y="118659"/>
                  </a:cubicBezTo>
                  <a:cubicBezTo>
                    <a:pt x="5428" y="-916"/>
                    <a:pt x="-35220" y="73820"/>
                    <a:pt x="3910531" y="11"/>
                  </a:cubicBezTo>
                  <a:cubicBezTo>
                    <a:pt x="3947255" y="-658"/>
                    <a:pt x="3977300" y="29046"/>
                    <a:pt x="3977139" y="65741"/>
                  </a:cubicBezTo>
                  <a:cubicBezTo>
                    <a:pt x="3960066" y="3147121"/>
                    <a:pt x="4021872" y="2778294"/>
                    <a:pt x="3902973" y="3007671"/>
                  </a:cubicBezTo>
                  <a:close/>
                </a:path>
              </a:pathLst>
            </a:custGeom>
            <a:solidFill>
              <a:srgbClr val="C7EAF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18"/>
            <p:cNvSpPr/>
            <p:nvPr/>
          </p:nvSpPr>
          <p:spPr>
            <a:xfrm>
              <a:off x="16189767" y="8230964"/>
              <a:ext cx="1065133" cy="1180904"/>
            </a:xfrm>
            <a:custGeom>
              <a:rect b="b" l="l" r="r" t="t"/>
              <a:pathLst>
                <a:path extrusionOk="0" h="1180904" w="1065133">
                  <a:moveTo>
                    <a:pt x="1065134" y="0"/>
                  </a:moveTo>
                  <a:cubicBezTo>
                    <a:pt x="1000797" y="219758"/>
                    <a:pt x="553563" y="1007050"/>
                    <a:pt x="0" y="1180905"/>
                  </a:cubicBezTo>
                  <a:cubicBezTo>
                    <a:pt x="301368" y="975209"/>
                    <a:pt x="412427" y="607155"/>
                    <a:pt x="470172" y="244036"/>
                  </a:cubicBezTo>
                  <a:cubicBezTo>
                    <a:pt x="478286" y="192957"/>
                    <a:pt x="610423" y="235086"/>
                    <a:pt x="748747" y="176298"/>
                  </a:cubicBezTo>
                  <a:cubicBezTo>
                    <a:pt x="860209" y="128533"/>
                    <a:pt x="982838" y="98055"/>
                    <a:pt x="1065134" y="0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p18"/>
            <p:cNvSpPr/>
            <p:nvPr/>
          </p:nvSpPr>
          <p:spPr>
            <a:xfrm>
              <a:off x="13281795" y="5382860"/>
              <a:ext cx="3974442" cy="512949"/>
            </a:xfrm>
            <a:custGeom>
              <a:rect b="b" l="l" r="r" t="t"/>
              <a:pathLst>
                <a:path extrusionOk="0" h="512949" w="3974442">
                  <a:moveTo>
                    <a:pt x="3974442" y="65749"/>
                  </a:moveTo>
                  <a:lnTo>
                    <a:pt x="3972388" y="436826"/>
                  </a:lnTo>
                  <a:lnTo>
                    <a:pt x="0" y="512950"/>
                  </a:lnTo>
                  <a:lnTo>
                    <a:pt x="2208" y="118659"/>
                  </a:lnTo>
                  <a:cubicBezTo>
                    <a:pt x="2731" y="-2521"/>
                    <a:pt x="-29481" y="73659"/>
                    <a:pt x="3907826" y="11"/>
                  </a:cubicBezTo>
                  <a:cubicBezTo>
                    <a:pt x="3944559" y="-658"/>
                    <a:pt x="3974595" y="29046"/>
                    <a:pt x="3974442" y="65749"/>
                  </a:cubicBezTo>
                  <a:close/>
                </a:path>
              </a:pathLst>
            </a:custGeom>
            <a:solidFill>
              <a:srgbClr val="7AAED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2" name="Google Shape;1872;p18"/>
          <p:cNvGrpSpPr/>
          <p:nvPr/>
        </p:nvGrpSpPr>
        <p:grpSpPr>
          <a:xfrm>
            <a:off x="4319129" y="1316601"/>
            <a:ext cx="1778625" cy="782185"/>
            <a:chOff x="0" y="-28575"/>
            <a:chExt cx="4743000" cy="2085826"/>
          </a:xfrm>
        </p:grpSpPr>
        <p:sp>
          <p:nvSpPr>
            <p:cNvPr id="1873" name="Google Shape;1873;p18"/>
            <p:cNvSpPr txBox="1"/>
            <p:nvPr/>
          </p:nvSpPr>
          <p:spPr>
            <a:xfrm>
              <a:off x="0" y="1072051"/>
              <a:ext cx="47430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</a:t>
              </a:r>
              <a:r>
                <a:rPr lang="en" sz="7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874" name="Google Shape;1874;p18"/>
            <p:cNvSpPr txBox="1"/>
            <p:nvPr/>
          </p:nvSpPr>
          <p:spPr>
            <a:xfrm>
              <a:off x="0" y="-28575"/>
              <a:ext cx="4743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Add a main point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1875" name="Google Shape;1875;p18"/>
          <p:cNvGrpSpPr/>
          <p:nvPr/>
        </p:nvGrpSpPr>
        <p:grpSpPr>
          <a:xfrm>
            <a:off x="4349757" y="3452274"/>
            <a:ext cx="1748025" cy="782185"/>
            <a:chOff x="0" y="-28575"/>
            <a:chExt cx="4661400" cy="2085826"/>
          </a:xfrm>
        </p:grpSpPr>
        <p:sp>
          <p:nvSpPr>
            <p:cNvPr id="1876" name="Google Shape;1876;p18"/>
            <p:cNvSpPr txBox="1"/>
            <p:nvPr/>
          </p:nvSpPr>
          <p:spPr>
            <a:xfrm>
              <a:off x="0" y="1072051"/>
              <a:ext cx="46614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</a:t>
              </a:r>
              <a:r>
                <a:rPr lang="en" sz="7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877" name="Google Shape;1877;p18"/>
            <p:cNvSpPr txBox="1"/>
            <p:nvPr/>
          </p:nvSpPr>
          <p:spPr>
            <a:xfrm>
              <a:off x="0" y="-28575"/>
              <a:ext cx="4661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Add a main point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1878" name="Google Shape;1878;p18"/>
          <p:cNvGrpSpPr/>
          <p:nvPr/>
        </p:nvGrpSpPr>
        <p:grpSpPr>
          <a:xfrm>
            <a:off x="6768841" y="1316601"/>
            <a:ext cx="1739813" cy="782185"/>
            <a:chOff x="0" y="-28575"/>
            <a:chExt cx="4639500" cy="2085826"/>
          </a:xfrm>
        </p:grpSpPr>
        <p:sp>
          <p:nvSpPr>
            <p:cNvPr id="1879" name="Google Shape;1879;p18"/>
            <p:cNvSpPr txBox="1"/>
            <p:nvPr/>
          </p:nvSpPr>
          <p:spPr>
            <a:xfrm>
              <a:off x="0" y="1072051"/>
              <a:ext cx="46395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</a:t>
              </a:r>
              <a:r>
                <a:rPr lang="en" sz="7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880" name="Google Shape;1880;p18"/>
            <p:cNvSpPr txBox="1"/>
            <p:nvPr/>
          </p:nvSpPr>
          <p:spPr>
            <a:xfrm>
              <a:off x="0" y="-28575"/>
              <a:ext cx="4639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Add a main point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1881" name="Google Shape;1881;p18"/>
          <p:cNvGrpSpPr/>
          <p:nvPr/>
        </p:nvGrpSpPr>
        <p:grpSpPr>
          <a:xfrm>
            <a:off x="6760575" y="3452274"/>
            <a:ext cx="1748025" cy="782185"/>
            <a:chOff x="0" y="-28575"/>
            <a:chExt cx="4661400" cy="2085826"/>
          </a:xfrm>
        </p:grpSpPr>
        <p:sp>
          <p:nvSpPr>
            <p:cNvPr id="1882" name="Google Shape;1882;p18"/>
            <p:cNvSpPr txBox="1"/>
            <p:nvPr/>
          </p:nvSpPr>
          <p:spPr>
            <a:xfrm>
              <a:off x="0" y="1072051"/>
              <a:ext cx="46614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Briefly elaborate on what you want to discuss.</a:t>
              </a:r>
              <a:r>
                <a:rPr lang="en" sz="7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883" name="Google Shape;1883;p18"/>
            <p:cNvSpPr txBox="1"/>
            <p:nvPr/>
          </p:nvSpPr>
          <p:spPr>
            <a:xfrm>
              <a:off x="0" y="-28575"/>
              <a:ext cx="4661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Add a main point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sp>
        <p:nvSpPr>
          <p:cNvPr id="1884" name="Google Shape;1884;p18"/>
          <p:cNvSpPr txBox="1"/>
          <p:nvPr/>
        </p:nvSpPr>
        <p:spPr>
          <a:xfrm>
            <a:off x="514350" y="509588"/>
            <a:ext cx="33129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Write your topic or idea</a:t>
            </a:r>
            <a:endParaRPr sz="7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885" name="Google Shape;1885;p18"/>
          <p:cNvSpPr/>
          <p:nvPr/>
        </p:nvSpPr>
        <p:spPr>
          <a:xfrm>
            <a:off x="5091343" y="3031254"/>
            <a:ext cx="264603" cy="322772"/>
          </a:xfrm>
          <a:custGeom>
            <a:rect b="b" l="l" r="r" t="t"/>
            <a:pathLst>
              <a:path extrusionOk="0" h="645544" w="529205">
                <a:moveTo>
                  <a:pt x="529205" y="513288"/>
                </a:moveTo>
                <a:lnTo>
                  <a:pt x="529205" y="542282"/>
                </a:lnTo>
                <a:cubicBezTo>
                  <a:pt x="529205" y="554130"/>
                  <a:pt x="521001" y="563756"/>
                  <a:pt x="510910" y="563756"/>
                </a:cubicBezTo>
                <a:lnTo>
                  <a:pt x="370811" y="563756"/>
                </a:lnTo>
                <a:cubicBezTo>
                  <a:pt x="367102" y="572387"/>
                  <a:pt x="363175" y="581031"/>
                  <a:pt x="359014" y="589688"/>
                </a:cubicBezTo>
                <a:cubicBezTo>
                  <a:pt x="357657" y="592505"/>
                  <a:pt x="355719" y="595011"/>
                  <a:pt x="353264" y="597143"/>
                </a:cubicBezTo>
                <a:cubicBezTo>
                  <a:pt x="348833" y="600993"/>
                  <a:pt x="343096" y="603216"/>
                  <a:pt x="336984" y="603552"/>
                </a:cubicBezTo>
                <a:lnTo>
                  <a:pt x="336984" y="632313"/>
                </a:lnTo>
                <a:cubicBezTo>
                  <a:pt x="336984" y="639613"/>
                  <a:pt x="331041" y="645544"/>
                  <a:pt x="323754" y="645544"/>
                </a:cubicBezTo>
                <a:lnTo>
                  <a:pt x="205452" y="645544"/>
                </a:lnTo>
                <a:cubicBezTo>
                  <a:pt x="198165" y="645544"/>
                  <a:pt x="192221" y="639613"/>
                  <a:pt x="192221" y="632313"/>
                </a:cubicBezTo>
                <a:lnTo>
                  <a:pt x="192221" y="603565"/>
                </a:lnTo>
                <a:cubicBezTo>
                  <a:pt x="182595" y="603035"/>
                  <a:pt x="174055" y="597712"/>
                  <a:pt x="170178" y="589688"/>
                </a:cubicBezTo>
                <a:cubicBezTo>
                  <a:pt x="166018" y="581031"/>
                  <a:pt x="162103" y="572387"/>
                  <a:pt x="158382" y="563756"/>
                </a:cubicBezTo>
                <a:lnTo>
                  <a:pt x="18296" y="563756"/>
                </a:lnTo>
                <a:cubicBezTo>
                  <a:pt x="8205" y="563756"/>
                  <a:pt x="0" y="554130"/>
                  <a:pt x="0" y="542282"/>
                </a:cubicBezTo>
                <a:lnTo>
                  <a:pt x="0" y="513288"/>
                </a:lnTo>
                <a:cubicBezTo>
                  <a:pt x="0" y="506181"/>
                  <a:pt x="1990" y="499217"/>
                  <a:pt x="5595" y="493674"/>
                </a:cubicBezTo>
                <a:lnTo>
                  <a:pt x="114723" y="325253"/>
                </a:lnTo>
                <a:cubicBezTo>
                  <a:pt x="117307" y="291556"/>
                  <a:pt x="123716" y="257096"/>
                  <a:pt x="133858" y="222417"/>
                </a:cubicBezTo>
                <a:cubicBezTo>
                  <a:pt x="144647" y="185554"/>
                  <a:pt x="159674" y="148330"/>
                  <a:pt x="178525" y="111777"/>
                </a:cubicBezTo>
                <a:cubicBezTo>
                  <a:pt x="210543" y="49732"/>
                  <a:pt x="242663" y="10866"/>
                  <a:pt x="244007" y="9251"/>
                </a:cubicBezTo>
                <a:cubicBezTo>
                  <a:pt x="248852" y="3450"/>
                  <a:pt x="256540" y="0"/>
                  <a:pt x="264603" y="0"/>
                </a:cubicBezTo>
                <a:cubicBezTo>
                  <a:pt x="272665" y="0"/>
                  <a:pt x="280366" y="3450"/>
                  <a:pt x="285185" y="9251"/>
                </a:cubicBezTo>
                <a:cubicBezTo>
                  <a:pt x="286503" y="10828"/>
                  <a:pt x="318301" y="49034"/>
                  <a:pt x="350680" y="111777"/>
                </a:cubicBezTo>
                <a:cubicBezTo>
                  <a:pt x="369532" y="148343"/>
                  <a:pt x="384558" y="185567"/>
                  <a:pt x="395347" y="222430"/>
                </a:cubicBezTo>
                <a:cubicBezTo>
                  <a:pt x="405490" y="257096"/>
                  <a:pt x="411898" y="291556"/>
                  <a:pt x="414483" y="325253"/>
                </a:cubicBezTo>
                <a:lnTo>
                  <a:pt x="523624" y="493674"/>
                </a:lnTo>
                <a:cubicBezTo>
                  <a:pt x="527216" y="499217"/>
                  <a:pt x="529205" y="506181"/>
                  <a:pt x="529205" y="513288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6" name="Google Shape;1886;p18"/>
          <p:cNvSpPr/>
          <p:nvPr/>
        </p:nvSpPr>
        <p:spPr>
          <a:xfrm>
            <a:off x="5091343" y="3031254"/>
            <a:ext cx="264603" cy="322772"/>
          </a:xfrm>
          <a:custGeom>
            <a:rect b="b" l="l" r="r" t="t"/>
            <a:pathLst>
              <a:path extrusionOk="0" h="645544" w="529205">
                <a:moveTo>
                  <a:pt x="523624" y="493674"/>
                </a:moveTo>
                <a:lnTo>
                  <a:pt x="414483" y="325253"/>
                </a:lnTo>
                <a:cubicBezTo>
                  <a:pt x="411898" y="291556"/>
                  <a:pt x="405490" y="257096"/>
                  <a:pt x="395347" y="222430"/>
                </a:cubicBezTo>
                <a:cubicBezTo>
                  <a:pt x="384558" y="185567"/>
                  <a:pt x="369532" y="148343"/>
                  <a:pt x="350680" y="111777"/>
                </a:cubicBezTo>
                <a:cubicBezTo>
                  <a:pt x="318301" y="49034"/>
                  <a:pt x="286503" y="10828"/>
                  <a:pt x="285185" y="9251"/>
                </a:cubicBezTo>
                <a:cubicBezTo>
                  <a:pt x="280366" y="3450"/>
                  <a:pt x="272665" y="0"/>
                  <a:pt x="264603" y="0"/>
                </a:cubicBezTo>
                <a:cubicBezTo>
                  <a:pt x="256540" y="0"/>
                  <a:pt x="248852" y="3450"/>
                  <a:pt x="244007" y="9251"/>
                </a:cubicBezTo>
                <a:cubicBezTo>
                  <a:pt x="242663" y="10866"/>
                  <a:pt x="210543" y="49732"/>
                  <a:pt x="178525" y="111777"/>
                </a:cubicBezTo>
                <a:cubicBezTo>
                  <a:pt x="159674" y="148330"/>
                  <a:pt x="144647" y="185554"/>
                  <a:pt x="133858" y="222417"/>
                </a:cubicBezTo>
                <a:cubicBezTo>
                  <a:pt x="123716" y="257096"/>
                  <a:pt x="117307" y="291556"/>
                  <a:pt x="114723" y="325253"/>
                </a:cubicBezTo>
                <a:lnTo>
                  <a:pt x="5595" y="493674"/>
                </a:lnTo>
                <a:cubicBezTo>
                  <a:pt x="1990" y="499217"/>
                  <a:pt x="0" y="506181"/>
                  <a:pt x="0" y="513288"/>
                </a:cubicBezTo>
                <a:lnTo>
                  <a:pt x="0" y="542282"/>
                </a:lnTo>
                <a:cubicBezTo>
                  <a:pt x="0" y="554130"/>
                  <a:pt x="8205" y="563756"/>
                  <a:pt x="18296" y="563756"/>
                </a:cubicBezTo>
                <a:lnTo>
                  <a:pt x="158382" y="563756"/>
                </a:lnTo>
                <a:cubicBezTo>
                  <a:pt x="162103" y="572387"/>
                  <a:pt x="166018" y="581031"/>
                  <a:pt x="170178" y="589688"/>
                </a:cubicBezTo>
                <a:cubicBezTo>
                  <a:pt x="174055" y="597712"/>
                  <a:pt x="182595" y="603035"/>
                  <a:pt x="192221" y="603565"/>
                </a:cubicBezTo>
                <a:lnTo>
                  <a:pt x="192221" y="632313"/>
                </a:lnTo>
                <a:cubicBezTo>
                  <a:pt x="192221" y="639613"/>
                  <a:pt x="198165" y="645544"/>
                  <a:pt x="205452" y="645544"/>
                </a:cubicBezTo>
                <a:lnTo>
                  <a:pt x="323754" y="645544"/>
                </a:lnTo>
                <a:cubicBezTo>
                  <a:pt x="331041" y="645544"/>
                  <a:pt x="336984" y="639613"/>
                  <a:pt x="336984" y="632313"/>
                </a:cubicBezTo>
                <a:lnTo>
                  <a:pt x="336984" y="603552"/>
                </a:lnTo>
                <a:cubicBezTo>
                  <a:pt x="343096" y="603216"/>
                  <a:pt x="348833" y="600993"/>
                  <a:pt x="353264" y="597143"/>
                </a:cubicBezTo>
                <a:cubicBezTo>
                  <a:pt x="355719" y="595011"/>
                  <a:pt x="357657" y="592505"/>
                  <a:pt x="359014" y="589688"/>
                </a:cubicBezTo>
                <a:cubicBezTo>
                  <a:pt x="363175" y="581031"/>
                  <a:pt x="367102" y="572387"/>
                  <a:pt x="370811" y="563756"/>
                </a:cubicBezTo>
                <a:lnTo>
                  <a:pt x="510910" y="563756"/>
                </a:lnTo>
                <a:cubicBezTo>
                  <a:pt x="521001" y="563756"/>
                  <a:pt x="529205" y="554130"/>
                  <a:pt x="529205" y="542282"/>
                </a:cubicBezTo>
                <a:lnTo>
                  <a:pt x="529205" y="513288"/>
                </a:lnTo>
                <a:cubicBezTo>
                  <a:pt x="529205" y="506181"/>
                  <a:pt x="527216" y="499217"/>
                  <a:pt x="523624" y="493674"/>
                </a:cubicBezTo>
                <a:close/>
                <a:moveTo>
                  <a:pt x="415723" y="350913"/>
                </a:moveTo>
                <a:lnTo>
                  <a:pt x="512783" y="500703"/>
                </a:lnTo>
                <a:cubicBezTo>
                  <a:pt x="513959" y="502512"/>
                  <a:pt x="514850" y="504605"/>
                  <a:pt x="515445" y="506827"/>
                </a:cubicBezTo>
                <a:lnTo>
                  <a:pt x="392039" y="506827"/>
                </a:lnTo>
                <a:cubicBezTo>
                  <a:pt x="407816" y="456786"/>
                  <a:pt x="415801" y="407351"/>
                  <a:pt x="415801" y="359105"/>
                </a:cubicBezTo>
                <a:cubicBezTo>
                  <a:pt x="415801" y="356379"/>
                  <a:pt x="415775" y="353652"/>
                  <a:pt x="415723" y="350913"/>
                </a:cubicBezTo>
                <a:close/>
                <a:moveTo>
                  <a:pt x="16435" y="500703"/>
                </a:moveTo>
                <a:lnTo>
                  <a:pt x="113482" y="350913"/>
                </a:lnTo>
                <a:cubicBezTo>
                  <a:pt x="113431" y="353652"/>
                  <a:pt x="113405" y="356379"/>
                  <a:pt x="113405" y="359105"/>
                </a:cubicBezTo>
                <a:cubicBezTo>
                  <a:pt x="113405" y="407351"/>
                  <a:pt x="121377" y="456786"/>
                  <a:pt x="137166" y="506827"/>
                </a:cubicBezTo>
                <a:lnTo>
                  <a:pt x="13761" y="506827"/>
                </a:lnTo>
                <a:cubicBezTo>
                  <a:pt x="14355" y="504605"/>
                  <a:pt x="15259" y="502512"/>
                  <a:pt x="16435" y="500703"/>
                </a:cubicBezTo>
                <a:close/>
                <a:moveTo>
                  <a:pt x="18296" y="550835"/>
                </a:moveTo>
                <a:cubicBezTo>
                  <a:pt x="15750" y="550835"/>
                  <a:pt x="12921" y="547321"/>
                  <a:pt x="12921" y="542282"/>
                </a:cubicBezTo>
                <a:lnTo>
                  <a:pt x="12921" y="519748"/>
                </a:lnTo>
                <a:lnTo>
                  <a:pt x="141417" y="519748"/>
                </a:lnTo>
                <a:cubicBezTo>
                  <a:pt x="144944" y="530098"/>
                  <a:pt x="148808" y="540460"/>
                  <a:pt x="152994" y="550835"/>
                </a:cubicBezTo>
                <a:lnTo>
                  <a:pt x="18296" y="550835"/>
                </a:lnTo>
                <a:close/>
                <a:moveTo>
                  <a:pt x="324064" y="632313"/>
                </a:moveTo>
                <a:cubicBezTo>
                  <a:pt x="324064" y="632481"/>
                  <a:pt x="323922" y="632623"/>
                  <a:pt x="323754" y="632623"/>
                </a:cubicBezTo>
                <a:lnTo>
                  <a:pt x="205452" y="632623"/>
                </a:lnTo>
                <a:cubicBezTo>
                  <a:pt x="205284" y="632623"/>
                  <a:pt x="205142" y="632481"/>
                  <a:pt x="205142" y="632313"/>
                </a:cubicBezTo>
                <a:lnTo>
                  <a:pt x="205142" y="603616"/>
                </a:lnTo>
                <a:lnTo>
                  <a:pt x="324064" y="603616"/>
                </a:lnTo>
                <a:lnTo>
                  <a:pt x="324064" y="632313"/>
                </a:lnTo>
                <a:close/>
                <a:moveTo>
                  <a:pt x="347373" y="584080"/>
                </a:moveTo>
                <a:cubicBezTo>
                  <a:pt x="346778" y="585308"/>
                  <a:pt x="345925" y="586419"/>
                  <a:pt x="344801" y="587375"/>
                </a:cubicBezTo>
                <a:cubicBezTo>
                  <a:pt x="342372" y="589481"/>
                  <a:pt x="338948" y="590696"/>
                  <a:pt x="335408" y="590696"/>
                </a:cubicBezTo>
                <a:lnTo>
                  <a:pt x="330524" y="590696"/>
                </a:lnTo>
                <a:lnTo>
                  <a:pt x="198681" y="590696"/>
                </a:lnTo>
                <a:lnTo>
                  <a:pt x="193797" y="590696"/>
                </a:lnTo>
                <a:cubicBezTo>
                  <a:pt x="188539" y="590696"/>
                  <a:pt x="183732" y="588034"/>
                  <a:pt x="181820" y="584080"/>
                </a:cubicBezTo>
                <a:cubicBezTo>
                  <a:pt x="177117" y="574312"/>
                  <a:pt x="172724" y="564544"/>
                  <a:pt x="168615" y="554802"/>
                </a:cubicBezTo>
                <a:cubicBezTo>
                  <a:pt x="168602" y="554789"/>
                  <a:pt x="168602" y="554776"/>
                  <a:pt x="168589" y="554763"/>
                </a:cubicBezTo>
                <a:cubicBezTo>
                  <a:pt x="140538" y="488247"/>
                  <a:pt x="126326" y="422559"/>
                  <a:pt x="126326" y="359105"/>
                </a:cubicBezTo>
                <a:cubicBezTo>
                  <a:pt x="126326" y="316014"/>
                  <a:pt x="133031" y="271257"/>
                  <a:pt x="146262" y="226048"/>
                </a:cubicBezTo>
                <a:cubicBezTo>
                  <a:pt x="156818" y="189973"/>
                  <a:pt x="171535" y="153524"/>
                  <a:pt x="190012" y="117695"/>
                </a:cubicBezTo>
                <a:cubicBezTo>
                  <a:pt x="221383" y="56890"/>
                  <a:pt x="252625" y="19097"/>
                  <a:pt x="253930" y="17520"/>
                </a:cubicBezTo>
                <a:cubicBezTo>
                  <a:pt x="256346" y="14639"/>
                  <a:pt x="260326" y="12921"/>
                  <a:pt x="264603" y="12921"/>
                </a:cubicBezTo>
                <a:cubicBezTo>
                  <a:pt x="268879" y="12921"/>
                  <a:pt x="272859" y="14639"/>
                  <a:pt x="275262" y="17533"/>
                </a:cubicBezTo>
                <a:cubicBezTo>
                  <a:pt x="275585" y="17908"/>
                  <a:pt x="307474" y="56218"/>
                  <a:pt x="339194" y="117695"/>
                </a:cubicBezTo>
                <a:cubicBezTo>
                  <a:pt x="357670" y="153524"/>
                  <a:pt x="372387" y="189986"/>
                  <a:pt x="382943" y="226048"/>
                </a:cubicBezTo>
                <a:cubicBezTo>
                  <a:pt x="396174" y="271257"/>
                  <a:pt x="402880" y="316014"/>
                  <a:pt x="402880" y="359105"/>
                </a:cubicBezTo>
                <a:cubicBezTo>
                  <a:pt x="402880" y="431874"/>
                  <a:pt x="384197" y="507564"/>
                  <a:pt x="347373" y="584080"/>
                </a:cubicBezTo>
                <a:close/>
                <a:moveTo>
                  <a:pt x="516285" y="542282"/>
                </a:moveTo>
                <a:cubicBezTo>
                  <a:pt x="516285" y="547321"/>
                  <a:pt x="513455" y="550835"/>
                  <a:pt x="510910" y="550835"/>
                </a:cubicBezTo>
                <a:lnTo>
                  <a:pt x="376199" y="550835"/>
                </a:lnTo>
                <a:cubicBezTo>
                  <a:pt x="380398" y="540460"/>
                  <a:pt x="384261" y="530098"/>
                  <a:pt x="387788" y="519748"/>
                </a:cubicBezTo>
                <a:lnTo>
                  <a:pt x="516285" y="519748"/>
                </a:lnTo>
                <a:lnTo>
                  <a:pt x="516285" y="542282"/>
                </a:lnTo>
                <a:close/>
                <a:moveTo>
                  <a:pt x="264603" y="184869"/>
                </a:moveTo>
                <a:cubicBezTo>
                  <a:pt x="215530" y="184869"/>
                  <a:pt x="175592" y="224794"/>
                  <a:pt x="175592" y="273867"/>
                </a:cubicBezTo>
                <a:cubicBezTo>
                  <a:pt x="175592" y="322953"/>
                  <a:pt x="215530" y="362878"/>
                  <a:pt x="264603" y="362878"/>
                </a:cubicBezTo>
                <a:cubicBezTo>
                  <a:pt x="313675" y="362878"/>
                  <a:pt x="353613" y="322953"/>
                  <a:pt x="353613" y="273867"/>
                </a:cubicBezTo>
                <a:cubicBezTo>
                  <a:pt x="353613" y="224794"/>
                  <a:pt x="313675" y="184869"/>
                  <a:pt x="264603" y="184869"/>
                </a:cubicBezTo>
                <a:close/>
                <a:moveTo>
                  <a:pt x="264603" y="349957"/>
                </a:moveTo>
                <a:cubicBezTo>
                  <a:pt x="222649" y="349957"/>
                  <a:pt x="188513" y="315821"/>
                  <a:pt x="188513" y="273867"/>
                </a:cubicBezTo>
                <a:cubicBezTo>
                  <a:pt x="188513" y="231914"/>
                  <a:pt x="222649" y="197790"/>
                  <a:pt x="264603" y="197790"/>
                </a:cubicBezTo>
                <a:cubicBezTo>
                  <a:pt x="306556" y="197790"/>
                  <a:pt x="340693" y="231914"/>
                  <a:pt x="340693" y="273867"/>
                </a:cubicBezTo>
                <a:cubicBezTo>
                  <a:pt x="340693" y="315821"/>
                  <a:pt x="306556" y="349957"/>
                  <a:pt x="264603" y="349957"/>
                </a:cubicBezTo>
                <a:close/>
                <a:moveTo>
                  <a:pt x="264603" y="389146"/>
                </a:moveTo>
                <a:cubicBezTo>
                  <a:pt x="232637" y="389146"/>
                  <a:pt x="206628" y="415142"/>
                  <a:pt x="206628" y="447108"/>
                </a:cubicBezTo>
                <a:cubicBezTo>
                  <a:pt x="206628" y="479074"/>
                  <a:pt x="232637" y="505083"/>
                  <a:pt x="264603" y="505083"/>
                </a:cubicBezTo>
                <a:cubicBezTo>
                  <a:pt x="296568" y="505083"/>
                  <a:pt x="322578" y="479074"/>
                  <a:pt x="322578" y="447108"/>
                </a:cubicBezTo>
                <a:cubicBezTo>
                  <a:pt x="322578" y="415142"/>
                  <a:pt x="296568" y="389146"/>
                  <a:pt x="264603" y="389146"/>
                </a:cubicBezTo>
                <a:close/>
                <a:moveTo>
                  <a:pt x="264603" y="492162"/>
                </a:moveTo>
                <a:cubicBezTo>
                  <a:pt x="239756" y="492162"/>
                  <a:pt x="219548" y="471954"/>
                  <a:pt x="219548" y="447108"/>
                </a:cubicBezTo>
                <a:cubicBezTo>
                  <a:pt x="219548" y="422274"/>
                  <a:pt x="239756" y="402066"/>
                  <a:pt x="264603" y="402066"/>
                </a:cubicBezTo>
                <a:cubicBezTo>
                  <a:pt x="289449" y="402066"/>
                  <a:pt x="309657" y="422274"/>
                  <a:pt x="309657" y="447108"/>
                </a:cubicBezTo>
                <a:cubicBezTo>
                  <a:pt x="309657" y="471954"/>
                  <a:pt x="289449" y="492162"/>
                  <a:pt x="264603" y="49216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7" name="Google Shape;1887;p18"/>
          <p:cNvSpPr/>
          <p:nvPr/>
        </p:nvSpPr>
        <p:spPr>
          <a:xfrm>
            <a:off x="7477513" y="902796"/>
            <a:ext cx="322457" cy="323335"/>
          </a:xfrm>
          <a:custGeom>
            <a:rect b="b" l="l" r="r" t="t"/>
            <a:pathLst>
              <a:path extrusionOk="0" h="646669" w="644914">
                <a:moveTo>
                  <a:pt x="644914" y="209748"/>
                </a:moveTo>
                <a:cubicBezTo>
                  <a:pt x="644914" y="216635"/>
                  <a:pt x="642234" y="223122"/>
                  <a:pt x="637352" y="227990"/>
                </a:cubicBezTo>
                <a:lnTo>
                  <a:pt x="611454" y="253896"/>
                </a:lnTo>
                <a:cubicBezTo>
                  <a:pt x="606572" y="258777"/>
                  <a:pt x="600098" y="261456"/>
                  <a:pt x="593196" y="261456"/>
                </a:cubicBezTo>
                <a:cubicBezTo>
                  <a:pt x="586307" y="261456"/>
                  <a:pt x="579820" y="258777"/>
                  <a:pt x="574938" y="253896"/>
                </a:cubicBezTo>
                <a:lnTo>
                  <a:pt x="544780" y="223743"/>
                </a:lnTo>
                <a:lnTo>
                  <a:pt x="434208" y="334294"/>
                </a:lnTo>
                <a:cubicBezTo>
                  <a:pt x="438261" y="349273"/>
                  <a:pt x="440346" y="364744"/>
                  <a:pt x="440346" y="380319"/>
                </a:cubicBezTo>
                <a:cubicBezTo>
                  <a:pt x="440346" y="427276"/>
                  <a:pt x="422062" y="471411"/>
                  <a:pt x="388848" y="504606"/>
                </a:cubicBezTo>
                <a:lnTo>
                  <a:pt x="346725" y="546735"/>
                </a:lnTo>
                <a:cubicBezTo>
                  <a:pt x="343254" y="550204"/>
                  <a:pt x="338632" y="552120"/>
                  <a:pt x="333724" y="552120"/>
                </a:cubicBezTo>
                <a:cubicBezTo>
                  <a:pt x="328803" y="552120"/>
                  <a:pt x="324180" y="550204"/>
                  <a:pt x="320710" y="546735"/>
                </a:cubicBezTo>
                <a:lnTo>
                  <a:pt x="241410" y="467437"/>
                </a:lnTo>
                <a:lnTo>
                  <a:pt x="10426" y="645323"/>
                </a:lnTo>
                <a:cubicBezTo>
                  <a:pt x="9248" y="646216"/>
                  <a:pt x="7862" y="646669"/>
                  <a:pt x="6477" y="646669"/>
                </a:cubicBezTo>
                <a:cubicBezTo>
                  <a:pt x="4806" y="646669"/>
                  <a:pt x="3149" y="646022"/>
                  <a:pt x="1893" y="644766"/>
                </a:cubicBezTo>
                <a:cubicBezTo>
                  <a:pt x="-399" y="642462"/>
                  <a:pt x="-645" y="638824"/>
                  <a:pt x="1349" y="636234"/>
                </a:cubicBezTo>
                <a:lnTo>
                  <a:pt x="179255" y="405293"/>
                </a:lnTo>
                <a:lnTo>
                  <a:pt x="98091" y="324157"/>
                </a:lnTo>
                <a:cubicBezTo>
                  <a:pt x="90917" y="316984"/>
                  <a:pt x="90917" y="305320"/>
                  <a:pt x="98091" y="298147"/>
                </a:cubicBezTo>
                <a:lnTo>
                  <a:pt x="140227" y="256019"/>
                </a:lnTo>
                <a:cubicBezTo>
                  <a:pt x="184849" y="211418"/>
                  <a:pt x="249788" y="194238"/>
                  <a:pt x="310558" y="210680"/>
                </a:cubicBezTo>
                <a:lnTo>
                  <a:pt x="421143" y="100116"/>
                </a:lnTo>
                <a:lnTo>
                  <a:pt x="390984" y="69963"/>
                </a:lnTo>
                <a:cubicBezTo>
                  <a:pt x="380910" y="59904"/>
                  <a:pt x="380910" y="43526"/>
                  <a:pt x="390984" y="33467"/>
                </a:cubicBezTo>
                <a:lnTo>
                  <a:pt x="416882" y="7561"/>
                </a:lnTo>
                <a:cubicBezTo>
                  <a:pt x="421764" y="2693"/>
                  <a:pt x="428239" y="0"/>
                  <a:pt x="435140" y="0"/>
                </a:cubicBezTo>
                <a:cubicBezTo>
                  <a:pt x="442042" y="0"/>
                  <a:pt x="448517" y="2693"/>
                  <a:pt x="453398" y="7561"/>
                </a:cubicBezTo>
                <a:lnTo>
                  <a:pt x="637352" y="191493"/>
                </a:lnTo>
                <a:cubicBezTo>
                  <a:pt x="642234" y="196361"/>
                  <a:pt x="644914" y="202847"/>
                  <a:pt x="644914" y="209748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8" name="Google Shape;1888;p18"/>
          <p:cNvSpPr/>
          <p:nvPr/>
        </p:nvSpPr>
        <p:spPr>
          <a:xfrm>
            <a:off x="7498531" y="909270"/>
            <a:ext cx="294965" cy="295842"/>
          </a:xfrm>
          <a:custGeom>
            <a:rect b="b" l="l" r="r" t="t"/>
            <a:pathLst>
              <a:path extrusionOk="0" h="591685" w="589930">
                <a:moveTo>
                  <a:pt x="146453" y="401577"/>
                </a:moveTo>
                <a:lnTo>
                  <a:pt x="190143" y="445272"/>
                </a:lnTo>
                <a:lnTo>
                  <a:pt x="0" y="591685"/>
                </a:lnTo>
                <a:lnTo>
                  <a:pt x="146453" y="401577"/>
                </a:lnTo>
                <a:close/>
                <a:moveTo>
                  <a:pt x="65211" y="294354"/>
                </a:moveTo>
                <a:cubicBezTo>
                  <a:pt x="63088" y="296477"/>
                  <a:pt x="63088" y="299934"/>
                  <a:pt x="65211" y="302057"/>
                </a:cubicBezTo>
                <a:lnTo>
                  <a:pt x="287830" y="524635"/>
                </a:lnTo>
                <a:cubicBezTo>
                  <a:pt x="288866" y="525658"/>
                  <a:pt x="290226" y="526227"/>
                  <a:pt x="291689" y="526227"/>
                </a:cubicBezTo>
                <a:cubicBezTo>
                  <a:pt x="293139" y="526227"/>
                  <a:pt x="294499" y="525658"/>
                  <a:pt x="295535" y="524635"/>
                </a:cubicBezTo>
                <a:lnTo>
                  <a:pt x="327869" y="492294"/>
                </a:lnTo>
                <a:lnTo>
                  <a:pt x="97558" y="262026"/>
                </a:lnTo>
                <a:lnTo>
                  <a:pt x="65211" y="294354"/>
                </a:lnTo>
                <a:close/>
                <a:moveTo>
                  <a:pt x="378551" y="318434"/>
                </a:moveTo>
                <a:cubicBezTo>
                  <a:pt x="378590" y="318240"/>
                  <a:pt x="378629" y="318033"/>
                  <a:pt x="378680" y="317839"/>
                </a:cubicBezTo>
                <a:cubicBezTo>
                  <a:pt x="378732" y="317632"/>
                  <a:pt x="378784" y="317438"/>
                  <a:pt x="378862" y="317243"/>
                </a:cubicBezTo>
                <a:cubicBezTo>
                  <a:pt x="378926" y="317049"/>
                  <a:pt x="379017" y="316855"/>
                  <a:pt x="379108" y="316661"/>
                </a:cubicBezTo>
                <a:cubicBezTo>
                  <a:pt x="379198" y="316479"/>
                  <a:pt x="379289" y="316285"/>
                  <a:pt x="379393" y="316104"/>
                </a:cubicBezTo>
                <a:cubicBezTo>
                  <a:pt x="379496" y="315936"/>
                  <a:pt x="379613" y="315780"/>
                  <a:pt x="379729" y="315612"/>
                </a:cubicBezTo>
                <a:cubicBezTo>
                  <a:pt x="379872" y="315418"/>
                  <a:pt x="380014" y="315237"/>
                  <a:pt x="380183" y="315068"/>
                </a:cubicBezTo>
                <a:cubicBezTo>
                  <a:pt x="380247" y="315004"/>
                  <a:pt x="380286" y="314926"/>
                  <a:pt x="380351" y="314848"/>
                </a:cubicBezTo>
                <a:lnTo>
                  <a:pt x="493590" y="201643"/>
                </a:lnTo>
                <a:lnTo>
                  <a:pt x="465322" y="173381"/>
                </a:lnTo>
                <a:lnTo>
                  <a:pt x="388250" y="96336"/>
                </a:lnTo>
                <a:lnTo>
                  <a:pt x="275024" y="209554"/>
                </a:lnTo>
                <a:cubicBezTo>
                  <a:pt x="274946" y="209618"/>
                  <a:pt x="274868" y="209670"/>
                  <a:pt x="274791" y="209735"/>
                </a:cubicBezTo>
                <a:cubicBezTo>
                  <a:pt x="274622" y="209890"/>
                  <a:pt x="274454" y="210033"/>
                  <a:pt x="274273" y="210162"/>
                </a:cubicBezTo>
                <a:cubicBezTo>
                  <a:pt x="274104" y="210292"/>
                  <a:pt x="273936" y="210408"/>
                  <a:pt x="273755" y="210512"/>
                </a:cubicBezTo>
                <a:cubicBezTo>
                  <a:pt x="273573" y="210615"/>
                  <a:pt x="273405" y="210706"/>
                  <a:pt x="273224" y="210796"/>
                </a:cubicBezTo>
                <a:cubicBezTo>
                  <a:pt x="273017" y="210887"/>
                  <a:pt x="272822" y="210978"/>
                  <a:pt x="272615" y="211042"/>
                </a:cubicBezTo>
                <a:cubicBezTo>
                  <a:pt x="272434" y="211120"/>
                  <a:pt x="272240" y="211172"/>
                  <a:pt x="272045" y="211211"/>
                </a:cubicBezTo>
                <a:cubicBezTo>
                  <a:pt x="271838" y="211275"/>
                  <a:pt x="271631" y="211314"/>
                  <a:pt x="271424" y="211353"/>
                </a:cubicBezTo>
                <a:cubicBezTo>
                  <a:pt x="271217" y="211379"/>
                  <a:pt x="271022" y="211392"/>
                  <a:pt x="270815" y="211405"/>
                </a:cubicBezTo>
                <a:cubicBezTo>
                  <a:pt x="270595" y="211418"/>
                  <a:pt x="270388" y="211431"/>
                  <a:pt x="270168" y="211418"/>
                </a:cubicBezTo>
                <a:cubicBezTo>
                  <a:pt x="269974" y="211405"/>
                  <a:pt x="269779" y="211392"/>
                  <a:pt x="269572" y="211366"/>
                </a:cubicBezTo>
                <a:cubicBezTo>
                  <a:pt x="269339" y="211327"/>
                  <a:pt x="269119" y="211288"/>
                  <a:pt x="268899" y="211237"/>
                </a:cubicBezTo>
                <a:cubicBezTo>
                  <a:pt x="268795" y="211211"/>
                  <a:pt x="268705" y="211211"/>
                  <a:pt x="268614" y="211185"/>
                </a:cubicBezTo>
                <a:cubicBezTo>
                  <a:pt x="211328" y="194328"/>
                  <a:pt x="149522" y="210058"/>
                  <a:pt x="107347" y="252238"/>
                </a:cubicBezTo>
                <a:lnTo>
                  <a:pt x="106713" y="252873"/>
                </a:lnTo>
                <a:lnTo>
                  <a:pt x="337024" y="483141"/>
                </a:lnTo>
                <a:lnTo>
                  <a:pt x="337658" y="482507"/>
                </a:lnTo>
                <a:cubicBezTo>
                  <a:pt x="368425" y="451758"/>
                  <a:pt x="385362" y="410873"/>
                  <a:pt x="385362" y="367373"/>
                </a:cubicBezTo>
                <a:cubicBezTo>
                  <a:pt x="385362" y="351733"/>
                  <a:pt x="383122" y="336210"/>
                  <a:pt x="378719" y="321257"/>
                </a:cubicBezTo>
                <a:cubicBezTo>
                  <a:pt x="378693" y="321166"/>
                  <a:pt x="378693" y="321063"/>
                  <a:pt x="378668" y="320972"/>
                </a:cubicBezTo>
                <a:cubicBezTo>
                  <a:pt x="378616" y="320752"/>
                  <a:pt x="378577" y="320532"/>
                  <a:pt x="378538" y="320299"/>
                </a:cubicBezTo>
                <a:cubicBezTo>
                  <a:pt x="378512" y="320105"/>
                  <a:pt x="378486" y="319897"/>
                  <a:pt x="378486" y="319690"/>
                </a:cubicBezTo>
                <a:cubicBezTo>
                  <a:pt x="378473" y="319483"/>
                  <a:pt x="378486" y="319276"/>
                  <a:pt x="378486" y="319069"/>
                </a:cubicBezTo>
                <a:cubicBezTo>
                  <a:pt x="378499" y="318862"/>
                  <a:pt x="378525" y="318655"/>
                  <a:pt x="378551" y="318434"/>
                </a:cubicBezTo>
                <a:close/>
                <a:moveTo>
                  <a:pt x="586162" y="187700"/>
                </a:moveTo>
                <a:lnTo>
                  <a:pt x="402209" y="3767"/>
                </a:lnTo>
                <a:cubicBezTo>
                  <a:pt x="399774" y="1346"/>
                  <a:pt x="396537" y="0"/>
                  <a:pt x="393106" y="0"/>
                </a:cubicBezTo>
                <a:cubicBezTo>
                  <a:pt x="389674" y="0"/>
                  <a:pt x="386437" y="1346"/>
                  <a:pt x="384003" y="3767"/>
                </a:cubicBezTo>
                <a:lnTo>
                  <a:pt x="358105" y="29674"/>
                </a:lnTo>
                <a:cubicBezTo>
                  <a:pt x="353080" y="34684"/>
                  <a:pt x="353080" y="42853"/>
                  <a:pt x="358105" y="47864"/>
                </a:cubicBezTo>
                <a:lnTo>
                  <a:pt x="474607" y="164357"/>
                </a:lnTo>
                <a:lnTo>
                  <a:pt x="507329" y="197060"/>
                </a:lnTo>
                <a:cubicBezTo>
                  <a:pt x="507329" y="197060"/>
                  <a:pt x="507342" y="197073"/>
                  <a:pt x="507342" y="197086"/>
                </a:cubicBezTo>
                <a:lnTo>
                  <a:pt x="542058" y="231796"/>
                </a:lnTo>
                <a:cubicBezTo>
                  <a:pt x="544492" y="234230"/>
                  <a:pt x="547730" y="235563"/>
                  <a:pt x="551161" y="235563"/>
                </a:cubicBezTo>
                <a:cubicBezTo>
                  <a:pt x="554593" y="235563"/>
                  <a:pt x="557830" y="234230"/>
                  <a:pt x="560264" y="231796"/>
                </a:cubicBezTo>
                <a:lnTo>
                  <a:pt x="586162" y="205890"/>
                </a:lnTo>
                <a:cubicBezTo>
                  <a:pt x="588597" y="203469"/>
                  <a:pt x="589930" y="200232"/>
                  <a:pt x="589930" y="196801"/>
                </a:cubicBezTo>
                <a:cubicBezTo>
                  <a:pt x="589930" y="193357"/>
                  <a:pt x="588597" y="190134"/>
                  <a:pt x="586162" y="1877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9" name="Google Shape;1889;p18"/>
          <p:cNvSpPr/>
          <p:nvPr/>
        </p:nvSpPr>
        <p:spPr>
          <a:xfrm>
            <a:off x="7477513" y="902796"/>
            <a:ext cx="322457" cy="323335"/>
          </a:xfrm>
          <a:custGeom>
            <a:rect b="b" l="l" r="r" t="t"/>
            <a:pathLst>
              <a:path extrusionOk="0" h="646669" w="644914">
                <a:moveTo>
                  <a:pt x="637352" y="191493"/>
                </a:moveTo>
                <a:lnTo>
                  <a:pt x="453398" y="7561"/>
                </a:lnTo>
                <a:cubicBezTo>
                  <a:pt x="448517" y="2693"/>
                  <a:pt x="442042" y="0"/>
                  <a:pt x="435140" y="0"/>
                </a:cubicBezTo>
                <a:cubicBezTo>
                  <a:pt x="428239" y="0"/>
                  <a:pt x="421764" y="2693"/>
                  <a:pt x="416882" y="7561"/>
                </a:cubicBezTo>
                <a:lnTo>
                  <a:pt x="390984" y="33467"/>
                </a:lnTo>
                <a:cubicBezTo>
                  <a:pt x="380910" y="43526"/>
                  <a:pt x="380910" y="59904"/>
                  <a:pt x="390984" y="69963"/>
                </a:cubicBezTo>
                <a:lnTo>
                  <a:pt x="421143" y="100116"/>
                </a:lnTo>
                <a:lnTo>
                  <a:pt x="310558" y="210680"/>
                </a:lnTo>
                <a:cubicBezTo>
                  <a:pt x="249788" y="194238"/>
                  <a:pt x="184849" y="211418"/>
                  <a:pt x="140227" y="256019"/>
                </a:cubicBezTo>
                <a:lnTo>
                  <a:pt x="98091" y="298147"/>
                </a:lnTo>
                <a:cubicBezTo>
                  <a:pt x="90917" y="305320"/>
                  <a:pt x="90917" y="316984"/>
                  <a:pt x="98091" y="324157"/>
                </a:cubicBezTo>
                <a:lnTo>
                  <a:pt x="179255" y="405293"/>
                </a:lnTo>
                <a:lnTo>
                  <a:pt x="1349" y="636234"/>
                </a:lnTo>
                <a:cubicBezTo>
                  <a:pt x="-645" y="638824"/>
                  <a:pt x="-399" y="642462"/>
                  <a:pt x="1893" y="644766"/>
                </a:cubicBezTo>
                <a:cubicBezTo>
                  <a:pt x="3149" y="646022"/>
                  <a:pt x="4806" y="646669"/>
                  <a:pt x="6477" y="646669"/>
                </a:cubicBezTo>
                <a:cubicBezTo>
                  <a:pt x="7862" y="646669"/>
                  <a:pt x="9248" y="646216"/>
                  <a:pt x="10426" y="645323"/>
                </a:cubicBezTo>
                <a:lnTo>
                  <a:pt x="241410" y="467437"/>
                </a:lnTo>
                <a:lnTo>
                  <a:pt x="320710" y="546735"/>
                </a:lnTo>
                <a:cubicBezTo>
                  <a:pt x="324180" y="550204"/>
                  <a:pt x="328803" y="552120"/>
                  <a:pt x="333724" y="552120"/>
                </a:cubicBezTo>
                <a:cubicBezTo>
                  <a:pt x="338632" y="552120"/>
                  <a:pt x="343254" y="550204"/>
                  <a:pt x="346725" y="546735"/>
                </a:cubicBezTo>
                <a:lnTo>
                  <a:pt x="388848" y="504606"/>
                </a:lnTo>
                <a:cubicBezTo>
                  <a:pt x="422062" y="471411"/>
                  <a:pt x="440346" y="427276"/>
                  <a:pt x="440346" y="380319"/>
                </a:cubicBezTo>
                <a:cubicBezTo>
                  <a:pt x="440346" y="364744"/>
                  <a:pt x="438261" y="349273"/>
                  <a:pt x="434208" y="334294"/>
                </a:cubicBezTo>
                <a:lnTo>
                  <a:pt x="544780" y="223743"/>
                </a:lnTo>
                <a:lnTo>
                  <a:pt x="574938" y="253896"/>
                </a:lnTo>
                <a:cubicBezTo>
                  <a:pt x="579820" y="258777"/>
                  <a:pt x="586307" y="261456"/>
                  <a:pt x="593196" y="261456"/>
                </a:cubicBezTo>
                <a:cubicBezTo>
                  <a:pt x="600098" y="261456"/>
                  <a:pt x="606572" y="258777"/>
                  <a:pt x="611454" y="253896"/>
                </a:cubicBezTo>
                <a:lnTo>
                  <a:pt x="637352" y="227990"/>
                </a:lnTo>
                <a:cubicBezTo>
                  <a:pt x="642234" y="223122"/>
                  <a:pt x="644914" y="216635"/>
                  <a:pt x="644914" y="209748"/>
                </a:cubicBezTo>
                <a:cubicBezTo>
                  <a:pt x="644914" y="202847"/>
                  <a:pt x="642234" y="196361"/>
                  <a:pt x="637352" y="191493"/>
                </a:cubicBezTo>
                <a:close/>
                <a:moveTo>
                  <a:pt x="42035" y="604632"/>
                </a:moveTo>
                <a:lnTo>
                  <a:pt x="188488" y="414524"/>
                </a:lnTo>
                <a:lnTo>
                  <a:pt x="232178" y="458219"/>
                </a:lnTo>
                <a:lnTo>
                  <a:pt x="42035" y="604632"/>
                </a:lnTo>
                <a:close/>
                <a:moveTo>
                  <a:pt x="337570" y="537581"/>
                </a:moveTo>
                <a:cubicBezTo>
                  <a:pt x="336534" y="538604"/>
                  <a:pt x="335174" y="539174"/>
                  <a:pt x="333724" y="539174"/>
                </a:cubicBezTo>
                <a:cubicBezTo>
                  <a:pt x="332261" y="539174"/>
                  <a:pt x="330901" y="538604"/>
                  <a:pt x="329865" y="537581"/>
                </a:cubicBezTo>
                <a:lnTo>
                  <a:pt x="107246" y="315004"/>
                </a:lnTo>
                <a:cubicBezTo>
                  <a:pt x="105122" y="312880"/>
                  <a:pt x="105122" y="309424"/>
                  <a:pt x="107246" y="307300"/>
                </a:cubicBezTo>
                <a:lnTo>
                  <a:pt x="139592" y="274973"/>
                </a:lnTo>
                <a:lnTo>
                  <a:pt x="369903" y="505241"/>
                </a:lnTo>
                <a:lnTo>
                  <a:pt x="337570" y="537581"/>
                </a:lnTo>
                <a:close/>
                <a:moveTo>
                  <a:pt x="422386" y="327795"/>
                </a:moveTo>
                <a:cubicBezTo>
                  <a:pt x="422321" y="327872"/>
                  <a:pt x="422282" y="327950"/>
                  <a:pt x="422217" y="328015"/>
                </a:cubicBezTo>
                <a:cubicBezTo>
                  <a:pt x="422049" y="328183"/>
                  <a:pt x="421907" y="328364"/>
                  <a:pt x="421764" y="328559"/>
                </a:cubicBezTo>
                <a:cubicBezTo>
                  <a:pt x="421648" y="328727"/>
                  <a:pt x="421531" y="328882"/>
                  <a:pt x="421427" y="329051"/>
                </a:cubicBezTo>
                <a:cubicBezTo>
                  <a:pt x="421324" y="329232"/>
                  <a:pt x="421233" y="329426"/>
                  <a:pt x="421143" y="329607"/>
                </a:cubicBezTo>
                <a:cubicBezTo>
                  <a:pt x="421052" y="329802"/>
                  <a:pt x="420961" y="329996"/>
                  <a:pt x="420896" y="330190"/>
                </a:cubicBezTo>
                <a:cubicBezTo>
                  <a:pt x="420819" y="330384"/>
                  <a:pt x="420767" y="330578"/>
                  <a:pt x="420715" y="330785"/>
                </a:cubicBezTo>
                <a:cubicBezTo>
                  <a:pt x="420663" y="330980"/>
                  <a:pt x="420625" y="331187"/>
                  <a:pt x="420586" y="331381"/>
                </a:cubicBezTo>
                <a:cubicBezTo>
                  <a:pt x="420560" y="331601"/>
                  <a:pt x="420534" y="331808"/>
                  <a:pt x="420521" y="332015"/>
                </a:cubicBezTo>
                <a:cubicBezTo>
                  <a:pt x="420521" y="332223"/>
                  <a:pt x="420508" y="332430"/>
                  <a:pt x="420521" y="332637"/>
                </a:cubicBezTo>
                <a:cubicBezTo>
                  <a:pt x="420521" y="332844"/>
                  <a:pt x="420547" y="333051"/>
                  <a:pt x="420573" y="333245"/>
                </a:cubicBezTo>
                <a:cubicBezTo>
                  <a:pt x="420612" y="333478"/>
                  <a:pt x="420650" y="333698"/>
                  <a:pt x="420702" y="333919"/>
                </a:cubicBezTo>
                <a:cubicBezTo>
                  <a:pt x="420728" y="334009"/>
                  <a:pt x="420728" y="334113"/>
                  <a:pt x="420754" y="334203"/>
                </a:cubicBezTo>
                <a:cubicBezTo>
                  <a:pt x="425157" y="349157"/>
                  <a:pt x="427397" y="364680"/>
                  <a:pt x="427397" y="380319"/>
                </a:cubicBezTo>
                <a:cubicBezTo>
                  <a:pt x="427397" y="423820"/>
                  <a:pt x="410460" y="464705"/>
                  <a:pt x="379693" y="495453"/>
                </a:cubicBezTo>
                <a:lnTo>
                  <a:pt x="379058" y="496088"/>
                </a:lnTo>
                <a:lnTo>
                  <a:pt x="148747" y="265819"/>
                </a:lnTo>
                <a:lnTo>
                  <a:pt x="149382" y="265185"/>
                </a:lnTo>
                <a:cubicBezTo>
                  <a:pt x="191557" y="223005"/>
                  <a:pt x="253362" y="207275"/>
                  <a:pt x="310649" y="224131"/>
                </a:cubicBezTo>
                <a:cubicBezTo>
                  <a:pt x="310739" y="224157"/>
                  <a:pt x="310830" y="224157"/>
                  <a:pt x="310934" y="224183"/>
                </a:cubicBezTo>
                <a:cubicBezTo>
                  <a:pt x="311154" y="224235"/>
                  <a:pt x="311374" y="224274"/>
                  <a:pt x="311607" y="224313"/>
                </a:cubicBezTo>
                <a:cubicBezTo>
                  <a:pt x="311814" y="224339"/>
                  <a:pt x="312008" y="224352"/>
                  <a:pt x="312203" y="224364"/>
                </a:cubicBezTo>
                <a:cubicBezTo>
                  <a:pt x="312423" y="224377"/>
                  <a:pt x="312630" y="224364"/>
                  <a:pt x="312850" y="224352"/>
                </a:cubicBezTo>
                <a:cubicBezTo>
                  <a:pt x="313057" y="224339"/>
                  <a:pt x="313251" y="224326"/>
                  <a:pt x="313459" y="224300"/>
                </a:cubicBezTo>
                <a:cubicBezTo>
                  <a:pt x="313666" y="224261"/>
                  <a:pt x="313873" y="224222"/>
                  <a:pt x="314080" y="224157"/>
                </a:cubicBezTo>
                <a:cubicBezTo>
                  <a:pt x="314274" y="224118"/>
                  <a:pt x="314469" y="224067"/>
                  <a:pt x="314650" y="223989"/>
                </a:cubicBezTo>
                <a:cubicBezTo>
                  <a:pt x="314857" y="223924"/>
                  <a:pt x="315051" y="223834"/>
                  <a:pt x="315259" y="223743"/>
                </a:cubicBezTo>
                <a:cubicBezTo>
                  <a:pt x="315440" y="223652"/>
                  <a:pt x="315608" y="223562"/>
                  <a:pt x="315789" y="223458"/>
                </a:cubicBezTo>
                <a:cubicBezTo>
                  <a:pt x="315971" y="223355"/>
                  <a:pt x="316139" y="223238"/>
                  <a:pt x="316307" y="223109"/>
                </a:cubicBezTo>
                <a:cubicBezTo>
                  <a:pt x="316489" y="222979"/>
                  <a:pt x="316657" y="222837"/>
                  <a:pt x="316825" y="222681"/>
                </a:cubicBezTo>
                <a:cubicBezTo>
                  <a:pt x="316903" y="222617"/>
                  <a:pt x="316981" y="222565"/>
                  <a:pt x="317058" y="222500"/>
                </a:cubicBezTo>
                <a:lnTo>
                  <a:pt x="430285" y="109282"/>
                </a:lnTo>
                <a:lnTo>
                  <a:pt x="507357" y="186327"/>
                </a:lnTo>
                <a:lnTo>
                  <a:pt x="535625" y="214590"/>
                </a:lnTo>
                <a:lnTo>
                  <a:pt x="422386" y="327795"/>
                </a:lnTo>
                <a:close/>
                <a:moveTo>
                  <a:pt x="628197" y="218836"/>
                </a:moveTo>
                <a:lnTo>
                  <a:pt x="602299" y="244742"/>
                </a:lnTo>
                <a:cubicBezTo>
                  <a:pt x="599865" y="247176"/>
                  <a:pt x="596627" y="248510"/>
                  <a:pt x="593196" y="248510"/>
                </a:cubicBezTo>
                <a:cubicBezTo>
                  <a:pt x="589764" y="248510"/>
                  <a:pt x="586527" y="247176"/>
                  <a:pt x="584093" y="244742"/>
                </a:cubicBezTo>
                <a:lnTo>
                  <a:pt x="549376" y="210033"/>
                </a:lnTo>
                <a:cubicBezTo>
                  <a:pt x="549376" y="210020"/>
                  <a:pt x="549363" y="210007"/>
                  <a:pt x="549363" y="210007"/>
                </a:cubicBezTo>
                <a:lnTo>
                  <a:pt x="516641" y="177304"/>
                </a:lnTo>
                <a:lnTo>
                  <a:pt x="400139" y="60810"/>
                </a:lnTo>
                <a:cubicBezTo>
                  <a:pt x="395115" y="55800"/>
                  <a:pt x="395115" y="47631"/>
                  <a:pt x="400139" y="42620"/>
                </a:cubicBezTo>
                <a:lnTo>
                  <a:pt x="426037" y="16714"/>
                </a:lnTo>
                <a:cubicBezTo>
                  <a:pt x="428472" y="14293"/>
                  <a:pt x="431709" y="12947"/>
                  <a:pt x="435140" y="12947"/>
                </a:cubicBezTo>
                <a:cubicBezTo>
                  <a:pt x="438572" y="12947"/>
                  <a:pt x="441809" y="14293"/>
                  <a:pt x="444244" y="16714"/>
                </a:cubicBezTo>
                <a:lnTo>
                  <a:pt x="628197" y="200646"/>
                </a:lnTo>
                <a:cubicBezTo>
                  <a:pt x="630631" y="203080"/>
                  <a:pt x="631965" y="206304"/>
                  <a:pt x="631965" y="209748"/>
                </a:cubicBezTo>
                <a:cubicBezTo>
                  <a:pt x="631965" y="213179"/>
                  <a:pt x="630631" y="216415"/>
                  <a:pt x="628197" y="21883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0" name="Google Shape;1890;p18"/>
          <p:cNvSpPr/>
          <p:nvPr/>
        </p:nvSpPr>
        <p:spPr>
          <a:xfrm>
            <a:off x="5032909" y="902795"/>
            <a:ext cx="351325" cy="322724"/>
          </a:xfrm>
          <a:custGeom>
            <a:rect b="b" l="l" r="r" t="t"/>
            <a:pathLst>
              <a:path extrusionOk="0" h="645447" w="702650">
                <a:moveTo>
                  <a:pt x="701864" y="310213"/>
                </a:moveTo>
                <a:cubicBezTo>
                  <a:pt x="700049" y="315069"/>
                  <a:pt x="695532" y="318207"/>
                  <a:pt x="690339" y="318207"/>
                </a:cubicBezTo>
                <a:lnTo>
                  <a:pt x="624607" y="318207"/>
                </a:lnTo>
                <a:lnTo>
                  <a:pt x="624607" y="633160"/>
                </a:lnTo>
                <a:cubicBezTo>
                  <a:pt x="624607" y="639930"/>
                  <a:pt x="619091" y="645447"/>
                  <a:pt x="612308" y="645447"/>
                </a:cubicBezTo>
                <a:lnTo>
                  <a:pt x="437543" y="645447"/>
                </a:lnTo>
                <a:cubicBezTo>
                  <a:pt x="433659" y="645447"/>
                  <a:pt x="430507" y="642295"/>
                  <a:pt x="430507" y="638410"/>
                </a:cubicBezTo>
                <a:lnTo>
                  <a:pt x="430507" y="449005"/>
                </a:lnTo>
                <a:lnTo>
                  <a:pt x="276752" y="449005"/>
                </a:lnTo>
                <a:lnTo>
                  <a:pt x="276752" y="638410"/>
                </a:lnTo>
                <a:cubicBezTo>
                  <a:pt x="276752" y="642295"/>
                  <a:pt x="273599" y="645447"/>
                  <a:pt x="269715" y="645447"/>
                </a:cubicBezTo>
                <a:lnTo>
                  <a:pt x="94936" y="645447"/>
                </a:lnTo>
                <a:cubicBezTo>
                  <a:pt x="88168" y="645447"/>
                  <a:pt x="82651" y="639930"/>
                  <a:pt x="82651" y="633160"/>
                </a:cubicBezTo>
                <a:lnTo>
                  <a:pt x="82651" y="318207"/>
                </a:lnTo>
                <a:lnTo>
                  <a:pt x="12317" y="318207"/>
                </a:lnTo>
                <a:cubicBezTo>
                  <a:pt x="7125" y="318207"/>
                  <a:pt x="2608" y="315069"/>
                  <a:pt x="792" y="310213"/>
                </a:cubicBezTo>
                <a:cubicBezTo>
                  <a:pt x="-1023" y="305357"/>
                  <a:pt x="342" y="300023"/>
                  <a:pt x="4268" y="296617"/>
                </a:cubicBezTo>
                <a:lnTo>
                  <a:pt x="343272" y="2987"/>
                </a:lnTo>
                <a:cubicBezTo>
                  <a:pt x="347873" y="-996"/>
                  <a:pt x="354783" y="-996"/>
                  <a:pt x="359371" y="2987"/>
                </a:cubicBezTo>
                <a:lnTo>
                  <a:pt x="479253" y="106817"/>
                </a:lnTo>
                <a:lnTo>
                  <a:pt x="479253" y="57781"/>
                </a:lnTo>
                <a:cubicBezTo>
                  <a:pt x="479253" y="50997"/>
                  <a:pt x="484770" y="45479"/>
                  <a:pt x="491538" y="45479"/>
                </a:cubicBezTo>
                <a:lnTo>
                  <a:pt x="575691" y="45479"/>
                </a:lnTo>
                <a:cubicBezTo>
                  <a:pt x="582474" y="45479"/>
                  <a:pt x="587977" y="50997"/>
                  <a:pt x="587977" y="57781"/>
                </a:cubicBezTo>
                <a:lnTo>
                  <a:pt x="587977" y="200992"/>
                </a:lnTo>
                <a:lnTo>
                  <a:pt x="698388" y="296617"/>
                </a:lnTo>
                <a:cubicBezTo>
                  <a:pt x="702315" y="300023"/>
                  <a:pt x="703666" y="305357"/>
                  <a:pt x="701864" y="310213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1" name="Google Shape;1891;p18"/>
          <p:cNvSpPr/>
          <p:nvPr/>
        </p:nvSpPr>
        <p:spPr>
          <a:xfrm>
            <a:off x="5032909" y="902795"/>
            <a:ext cx="351325" cy="322724"/>
          </a:xfrm>
          <a:custGeom>
            <a:rect b="b" l="l" r="r" t="t"/>
            <a:pathLst>
              <a:path extrusionOk="0" h="645447" w="702650">
                <a:moveTo>
                  <a:pt x="698388" y="296617"/>
                </a:moveTo>
                <a:lnTo>
                  <a:pt x="587977" y="200992"/>
                </a:lnTo>
                <a:lnTo>
                  <a:pt x="587977" y="57781"/>
                </a:lnTo>
                <a:cubicBezTo>
                  <a:pt x="587977" y="50997"/>
                  <a:pt x="582474" y="45479"/>
                  <a:pt x="575691" y="45479"/>
                </a:cubicBezTo>
                <a:lnTo>
                  <a:pt x="491538" y="45479"/>
                </a:lnTo>
                <a:cubicBezTo>
                  <a:pt x="484770" y="45479"/>
                  <a:pt x="479253" y="50997"/>
                  <a:pt x="479253" y="57781"/>
                </a:cubicBezTo>
                <a:lnTo>
                  <a:pt x="479253" y="106817"/>
                </a:lnTo>
                <a:lnTo>
                  <a:pt x="359371" y="2987"/>
                </a:lnTo>
                <a:cubicBezTo>
                  <a:pt x="354783" y="-996"/>
                  <a:pt x="347873" y="-996"/>
                  <a:pt x="343272" y="2987"/>
                </a:cubicBezTo>
                <a:lnTo>
                  <a:pt x="4268" y="296617"/>
                </a:lnTo>
                <a:cubicBezTo>
                  <a:pt x="342" y="300023"/>
                  <a:pt x="-1023" y="305357"/>
                  <a:pt x="792" y="310213"/>
                </a:cubicBezTo>
                <a:cubicBezTo>
                  <a:pt x="2608" y="315069"/>
                  <a:pt x="7125" y="318207"/>
                  <a:pt x="12317" y="318207"/>
                </a:cubicBezTo>
                <a:lnTo>
                  <a:pt x="82651" y="318207"/>
                </a:lnTo>
                <a:lnTo>
                  <a:pt x="82651" y="633160"/>
                </a:lnTo>
                <a:cubicBezTo>
                  <a:pt x="82651" y="639930"/>
                  <a:pt x="88168" y="645447"/>
                  <a:pt x="94936" y="645447"/>
                </a:cubicBezTo>
                <a:lnTo>
                  <a:pt x="269715" y="645447"/>
                </a:lnTo>
                <a:cubicBezTo>
                  <a:pt x="273599" y="645447"/>
                  <a:pt x="276752" y="642295"/>
                  <a:pt x="276752" y="638410"/>
                </a:cubicBezTo>
                <a:lnTo>
                  <a:pt x="276752" y="449005"/>
                </a:lnTo>
                <a:lnTo>
                  <a:pt x="430507" y="449005"/>
                </a:lnTo>
                <a:lnTo>
                  <a:pt x="430507" y="638410"/>
                </a:lnTo>
                <a:cubicBezTo>
                  <a:pt x="430507" y="642295"/>
                  <a:pt x="433659" y="645447"/>
                  <a:pt x="437543" y="645447"/>
                </a:cubicBezTo>
                <a:lnTo>
                  <a:pt x="612308" y="645447"/>
                </a:lnTo>
                <a:cubicBezTo>
                  <a:pt x="619091" y="645447"/>
                  <a:pt x="624607" y="639930"/>
                  <a:pt x="624607" y="633160"/>
                </a:cubicBezTo>
                <a:lnTo>
                  <a:pt x="624607" y="318207"/>
                </a:lnTo>
                <a:lnTo>
                  <a:pt x="690339" y="318207"/>
                </a:lnTo>
                <a:cubicBezTo>
                  <a:pt x="695532" y="318207"/>
                  <a:pt x="700049" y="315069"/>
                  <a:pt x="701864" y="310213"/>
                </a:cubicBezTo>
                <a:cubicBezTo>
                  <a:pt x="703666" y="305357"/>
                  <a:pt x="702315" y="300023"/>
                  <a:pt x="698388" y="296617"/>
                </a:cubicBezTo>
                <a:close/>
                <a:moveTo>
                  <a:pt x="493326" y="59554"/>
                </a:moveTo>
                <a:lnTo>
                  <a:pt x="573904" y="59554"/>
                </a:lnTo>
                <a:lnTo>
                  <a:pt x="573904" y="188803"/>
                </a:lnTo>
                <a:lnTo>
                  <a:pt x="493326" y="119006"/>
                </a:lnTo>
                <a:lnTo>
                  <a:pt x="493326" y="59554"/>
                </a:lnTo>
                <a:close/>
                <a:moveTo>
                  <a:pt x="617571" y="304133"/>
                </a:moveTo>
                <a:cubicBezTo>
                  <a:pt x="613687" y="304133"/>
                  <a:pt x="610535" y="307285"/>
                  <a:pt x="610535" y="311170"/>
                </a:cubicBezTo>
                <a:lnTo>
                  <a:pt x="610535" y="631373"/>
                </a:lnTo>
                <a:lnTo>
                  <a:pt x="444579" y="631373"/>
                </a:lnTo>
                <a:lnTo>
                  <a:pt x="444579" y="447217"/>
                </a:lnTo>
                <a:cubicBezTo>
                  <a:pt x="444579" y="440433"/>
                  <a:pt x="439063" y="434930"/>
                  <a:pt x="432280" y="434930"/>
                </a:cubicBezTo>
                <a:lnTo>
                  <a:pt x="274964" y="434930"/>
                </a:lnTo>
                <a:cubicBezTo>
                  <a:pt x="268196" y="434930"/>
                  <a:pt x="262679" y="440433"/>
                  <a:pt x="262679" y="447217"/>
                </a:cubicBezTo>
                <a:lnTo>
                  <a:pt x="262679" y="631373"/>
                </a:lnTo>
                <a:lnTo>
                  <a:pt x="96724" y="631373"/>
                </a:lnTo>
                <a:lnTo>
                  <a:pt x="96724" y="311170"/>
                </a:lnTo>
                <a:cubicBezTo>
                  <a:pt x="96724" y="307285"/>
                  <a:pt x="93571" y="304133"/>
                  <a:pt x="89687" y="304133"/>
                </a:cubicBezTo>
                <a:lnTo>
                  <a:pt x="17088" y="304133"/>
                </a:lnTo>
                <a:lnTo>
                  <a:pt x="351321" y="14627"/>
                </a:lnTo>
                <a:lnTo>
                  <a:pt x="685569" y="304133"/>
                </a:lnTo>
                <a:lnTo>
                  <a:pt x="617571" y="30413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2" name="Google Shape;1892;p18"/>
          <p:cNvSpPr/>
          <p:nvPr/>
        </p:nvSpPr>
        <p:spPr>
          <a:xfrm>
            <a:off x="7496240" y="3054405"/>
            <a:ext cx="276515" cy="276509"/>
          </a:xfrm>
          <a:custGeom>
            <a:rect b="b" l="l" r="r" t="t"/>
            <a:pathLst>
              <a:path extrusionOk="0" h="553018" w="553029">
                <a:moveTo>
                  <a:pt x="553030" y="276504"/>
                </a:moveTo>
                <a:cubicBezTo>
                  <a:pt x="553030" y="281164"/>
                  <a:pt x="550185" y="285193"/>
                  <a:pt x="545791" y="286764"/>
                </a:cubicBezTo>
                <a:lnTo>
                  <a:pt x="434430" y="326357"/>
                </a:lnTo>
                <a:cubicBezTo>
                  <a:pt x="431519" y="335566"/>
                  <a:pt x="427822" y="344431"/>
                  <a:pt x="423417" y="352866"/>
                </a:cubicBezTo>
                <a:lnTo>
                  <a:pt x="474177" y="459655"/>
                </a:lnTo>
                <a:cubicBezTo>
                  <a:pt x="476169" y="463872"/>
                  <a:pt x="475339" y="468720"/>
                  <a:pt x="472041" y="472019"/>
                </a:cubicBezTo>
                <a:cubicBezTo>
                  <a:pt x="469927" y="474133"/>
                  <a:pt x="467182" y="475240"/>
                  <a:pt x="464370" y="475240"/>
                </a:cubicBezTo>
                <a:cubicBezTo>
                  <a:pt x="462788" y="475240"/>
                  <a:pt x="461183" y="474886"/>
                  <a:pt x="459666" y="474166"/>
                </a:cubicBezTo>
                <a:lnTo>
                  <a:pt x="352877" y="423406"/>
                </a:lnTo>
                <a:cubicBezTo>
                  <a:pt x="344443" y="427811"/>
                  <a:pt x="335577" y="431508"/>
                  <a:pt x="326368" y="434419"/>
                </a:cubicBezTo>
                <a:lnTo>
                  <a:pt x="286775" y="545780"/>
                </a:lnTo>
                <a:cubicBezTo>
                  <a:pt x="285204" y="550174"/>
                  <a:pt x="281186" y="553018"/>
                  <a:pt x="276515" y="553018"/>
                </a:cubicBezTo>
                <a:cubicBezTo>
                  <a:pt x="271855" y="553018"/>
                  <a:pt x="267826" y="550174"/>
                  <a:pt x="266254" y="545780"/>
                </a:cubicBezTo>
                <a:lnTo>
                  <a:pt x="226662" y="434419"/>
                </a:lnTo>
                <a:cubicBezTo>
                  <a:pt x="217453" y="431508"/>
                  <a:pt x="208587" y="427811"/>
                  <a:pt x="200153" y="423406"/>
                </a:cubicBezTo>
                <a:lnTo>
                  <a:pt x="93374" y="474166"/>
                </a:lnTo>
                <a:cubicBezTo>
                  <a:pt x="91847" y="474886"/>
                  <a:pt x="90242" y="475240"/>
                  <a:pt x="88659" y="475240"/>
                </a:cubicBezTo>
                <a:cubicBezTo>
                  <a:pt x="85848" y="475240"/>
                  <a:pt x="83103" y="474133"/>
                  <a:pt x="80989" y="472019"/>
                </a:cubicBezTo>
                <a:cubicBezTo>
                  <a:pt x="77690" y="468720"/>
                  <a:pt x="76860" y="463872"/>
                  <a:pt x="78852" y="459655"/>
                </a:cubicBezTo>
                <a:lnTo>
                  <a:pt x="129613" y="352866"/>
                </a:lnTo>
                <a:cubicBezTo>
                  <a:pt x="125208" y="344431"/>
                  <a:pt x="121511" y="335566"/>
                  <a:pt x="118600" y="326357"/>
                </a:cubicBezTo>
                <a:lnTo>
                  <a:pt x="7239" y="286764"/>
                </a:lnTo>
                <a:cubicBezTo>
                  <a:pt x="2845" y="285193"/>
                  <a:pt x="0" y="281164"/>
                  <a:pt x="0" y="276504"/>
                </a:cubicBezTo>
                <a:cubicBezTo>
                  <a:pt x="0" y="271833"/>
                  <a:pt x="2845" y="267815"/>
                  <a:pt x="7239" y="266243"/>
                </a:cubicBezTo>
                <a:lnTo>
                  <a:pt x="118600" y="226651"/>
                </a:lnTo>
                <a:cubicBezTo>
                  <a:pt x="121511" y="217442"/>
                  <a:pt x="125208" y="208576"/>
                  <a:pt x="129613" y="200142"/>
                </a:cubicBezTo>
                <a:lnTo>
                  <a:pt x="78852" y="93363"/>
                </a:lnTo>
                <a:cubicBezTo>
                  <a:pt x="76860" y="89146"/>
                  <a:pt x="77701" y="84287"/>
                  <a:pt x="81000" y="80989"/>
                </a:cubicBezTo>
                <a:cubicBezTo>
                  <a:pt x="84298" y="77690"/>
                  <a:pt x="89157" y="76849"/>
                  <a:pt x="93363" y="78841"/>
                </a:cubicBezTo>
                <a:lnTo>
                  <a:pt x="200153" y="129602"/>
                </a:lnTo>
                <a:cubicBezTo>
                  <a:pt x="208587" y="125196"/>
                  <a:pt x="217453" y="121500"/>
                  <a:pt x="226662" y="118589"/>
                </a:cubicBezTo>
                <a:lnTo>
                  <a:pt x="266254" y="7228"/>
                </a:lnTo>
                <a:cubicBezTo>
                  <a:pt x="267040" y="5025"/>
                  <a:pt x="268435" y="3221"/>
                  <a:pt x="270228" y="1970"/>
                </a:cubicBezTo>
                <a:cubicBezTo>
                  <a:pt x="272010" y="708"/>
                  <a:pt x="274190" y="0"/>
                  <a:pt x="276515" y="0"/>
                </a:cubicBezTo>
                <a:cubicBezTo>
                  <a:pt x="281175" y="0"/>
                  <a:pt x="285204" y="2834"/>
                  <a:pt x="286775" y="7228"/>
                </a:cubicBezTo>
                <a:lnTo>
                  <a:pt x="326368" y="118589"/>
                </a:lnTo>
                <a:cubicBezTo>
                  <a:pt x="335577" y="121500"/>
                  <a:pt x="344443" y="125196"/>
                  <a:pt x="352877" y="129602"/>
                </a:cubicBezTo>
                <a:lnTo>
                  <a:pt x="459655" y="78841"/>
                </a:lnTo>
                <a:cubicBezTo>
                  <a:pt x="463872" y="76849"/>
                  <a:pt x="468731" y="77690"/>
                  <a:pt x="472030" y="80989"/>
                </a:cubicBezTo>
                <a:cubicBezTo>
                  <a:pt x="475328" y="84287"/>
                  <a:pt x="476169" y="89146"/>
                  <a:pt x="474177" y="93352"/>
                </a:cubicBezTo>
                <a:lnTo>
                  <a:pt x="423417" y="200142"/>
                </a:lnTo>
                <a:cubicBezTo>
                  <a:pt x="427822" y="208576"/>
                  <a:pt x="431519" y="217442"/>
                  <a:pt x="434430" y="226651"/>
                </a:cubicBezTo>
                <a:lnTo>
                  <a:pt x="545780" y="266243"/>
                </a:lnTo>
                <a:cubicBezTo>
                  <a:pt x="550185" y="267815"/>
                  <a:pt x="553030" y="271833"/>
                  <a:pt x="553030" y="276504"/>
                </a:cubicBezTo>
                <a:close/>
              </a:path>
            </a:pathLst>
          </a:custGeom>
          <a:solidFill>
            <a:srgbClr val="3122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3" name="Google Shape;1893;p18"/>
          <p:cNvSpPr/>
          <p:nvPr/>
        </p:nvSpPr>
        <p:spPr>
          <a:xfrm>
            <a:off x="7501951" y="3060111"/>
            <a:ext cx="265092" cy="265092"/>
          </a:xfrm>
          <a:custGeom>
            <a:rect b="b" l="l" r="r" t="t"/>
            <a:pathLst>
              <a:path extrusionOk="0" h="530184" w="530184">
                <a:moveTo>
                  <a:pt x="353131" y="124898"/>
                </a:moveTo>
                <a:lnTo>
                  <a:pt x="452538" y="77646"/>
                </a:lnTo>
                <a:lnTo>
                  <a:pt x="405286" y="177053"/>
                </a:lnTo>
                <a:cubicBezTo>
                  <a:pt x="392026" y="156022"/>
                  <a:pt x="374162" y="138158"/>
                  <a:pt x="353131" y="124898"/>
                </a:cubicBezTo>
                <a:close/>
                <a:moveTo>
                  <a:pt x="530184" y="265092"/>
                </a:moveTo>
                <a:lnTo>
                  <a:pt x="426549" y="228245"/>
                </a:lnTo>
                <a:cubicBezTo>
                  <a:pt x="429250" y="240099"/>
                  <a:pt x="430689" y="252430"/>
                  <a:pt x="430689" y="265092"/>
                </a:cubicBezTo>
                <a:cubicBezTo>
                  <a:pt x="430689" y="277754"/>
                  <a:pt x="429250" y="290085"/>
                  <a:pt x="426549" y="301939"/>
                </a:cubicBezTo>
                <a:lnTo>
                  <a:pt x="530184" y="265092"/>
                </a:lnTo>
                <a:close/>
                <a:moveTo>
                  <a:pt x="353131" y="405286"/>
                </a:moveTo>
                <a:lnTo>
                  <a:pt x="452527" y="452538"/>
                </a:lnTo>
                <a:lnTo>
                  <a:pt x="405286" y="353131"/>
                </a:lnTo>
                <a:cubicBezTo>
                  <a:pt x="392026" y="374162"/>
                  <a:pt x="374162" y="392026"/>
                  <a:pt x="353131" y="405286"/>
                </a:cubicBezTo>
                <a:close/>
                <a:moveTo>
                  <a:pt x="228245" y="426549"/>
                </a:moveTo>
                <a:lnTo>
                  <a:pt x="265092" y="530184"/>
                </a:lnTo>
                <a:lnTo>
                  <a:pt x="301939" y="426549"/>
                </a:lnTo>
                <a:cubicBezTo>
                  <a:pt x="290085" y="429250"/>
                  <a:pt x="277754" y="430689"/>
                  <a:pt x="265092" y="430689"/>
                </a:cubicBezTo>
                <a:cubicBezTo>
                  <a:pt x="252430" y="430689"/>
                  <a:pt x="240099" y="429250"/>
                  <a:pt x="228245" y="426549"/>
                </a:cubicBezTo>
                <a:close/>
                <a:moveTo>
                  <a:pt x="124898" y="353131"/>
                </a:moveTo>
                <a:lnTo>
                  <a:pt x="77646" y="452538"/>
                </a:lnTo>
                <a:lnTo>
                  <a:pt x="177053" y="405286"/>
                </a:lnTo>
                <a:cubicBezTo>
                  <a:pt x="156022" y="392026"/>
                  <a:pt x="138158" y="374162"/>
                  <a:pt x="124898" y="353131"/>
                </a:cubicBezTo>
                <a:close/>
                <a:moveTo>
                  <a:pt x="99495" y="265092"/>
                </a:moveTo>
                <a:cubicBezTo>
                  <a:pt x="99495" y="252430"/>
                  <a:pt x="100934" y="240099"/>
                  <a:pt x="103635" y="228245"/>
                </a:cubicBezTo>
                <a:lnTo>
                  <a:pt x="0" y="265092"/>
                </a:lnTo>
                <a:lnTo>
                  <a:pt x="103635" y="301939"/>
                </a:lnTo>
                <a:cubicBezTo>
                  <a:pt x="100934" y="290085"/>
                  <a:pt x="99495" y="277754"/>
                  <a:pt x="99495" y="265092"/>
                </a:cubicBezTo>
                <a:close/>
                <a:moveTo>
                  <a:pt x="177053" y="124898"/>
                </a:moveTo>
                <a:lnTo>
                  <a:pt x="77646" y="77646"/>
                </a:lnTo>
                <a:lnTo>
                  <a:pt x="124898" y="177053"/>
                </a:lnTo>
                <a:cubicBezTo>
                  <a:pt x="138158" y="156022"/>
                  <a:pt x="156022" y="138158"/>
                  <a:pt x="177053" y="124898"/>
                </a:cubicBezTo>
                <a:close/>
                <a:moveTo>
                  <a:pt x="265092" y="110564"/>
                </a:moveTo>
                <a:cubicBezTo>
                  <a:pt x="179886" y="110564"/>
                  <a:pt x="110564" y="179886"/>
                  <a:pt x="110564" y="265092"/>
                </a:cubicBezTo>
                <a:cubicBezTo>
                  <a:pt x="110564" y="350298"/>
                  <a:pt x="179886" y="419620"/>
                  <a:pt x="265092" y="419620"/>
                </a:cubicBezTo>
                <a:cubicBezTo>
                  <a:pt x="350298" y="419620"/>
                  <a:pt x="419620" y="350298"/>
                  <a:pt x="419620" y="265092"/>
                </a:cubicBezTo>
                <a:cubicBezTo>
                  <a:pt x="419620" y="179886"/>
                  <a:pt x="350298" y="110564"/>
                  <a:pt x="265092" y="110564"/>
                </a:cubicBezTo>
                <a:close/>
                <a:moveTo>
                  <a:pt x="301939" y="103635"/>
                </a:moveTo>
                <a:lnTo>
                  <a:pt x="265092" y="0"/>
                </a:lnTo>
                <a:lnTo>
                  <a:pt x="228245" y="103635"/>
                </a:lnTo>
                <a:cubicBezTo>
                  <a:pt x="240099" y="100934"/>
                  <a:pt x="252430" y="99495"/>
                  <a:pt x="265092" y="99495"/>
                </a:cubicBezTo>
                <a:cubicBezTo>
                  <a:pt x="277754" y="99495"/>
                  <a:pt x="290085" y="100934"/>
                  <a:pt x="301939" y="10363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94" name="Google Shape;1894;p18"/>
          <p:cNvGrpSpPr/>
          <p:nvPr/>
        </p:nvGrpSpPr>
        <p:grpSpPr>
          <a:xfrm rot="-1167851">
            <a:off x="585168" y="3395713"/>
            <a:ext cx="456290" cy="468790"/>
            <a:chOff x="1170630" y="6791667"/>
            <a:chExt cx="912629" cy="937629"/>
          </a:xfrm>
        </p:grpSpPr>
        <p:sp>
          <p:nvSpPr>
            <p:cNvPr id="1895" name="Google Shape;1895;p18"/>
            <p:cNvSpPr/>
            <p:nvPr/>
          </p:nvSpPr>
          <p:spPr>
            <a:xfrm>
              <a:off x="1487604" y="6791667"/>
              <a:ext cx="287558" cy="274154"/>
            </a:xfrm>
            <a:custGeom>
              <a:rect b="b" l="l" r="r" t="t"/>
              <a:pathLst>
                <a:path extrusionOk="0" h="274154" w="287558">
                  <a:moveTo>
                    <a:pt x="110835" y="270664"/>
                  </a:moveTo>
                  <a:cubicBezTo>
                    <a:pt x="178742" y="288802"/>
                    <a:pt x="304116" y="236842"/>
                    <a:pt x="285741" y="101118"/>
                  </a:cubicBezTo>
                  <a:cubicBezTo>
                    <a:pt x="268790" y="-12399"/>
                    <a:pt x="106702" y="-28464"/>
                    <a:pt x="35112" y="43499"/>
                  </a:cubicBezTo>
                  <a:cubicBezTo>
                    <a:pt x="-29511" y="103734"/>
                    <a:pt x="-5305" y="246355"/>
                    <a:pt x="110835" y="2706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6" name="Google Shape;1896;p18"/>
            <p:cNvSpPr/>
            <p:nvPr/>
          </p:nvSpPr>
          <p:spPr>
            <a:xfrm>
              <a:off x="1482376" y="7454336"/>
              <a:ext cx="259723" cy="274960"/>
            </a:xfrm>
            <a:custGeom>
              <a:rect b="b" l="l" r="r" t="t"/>
              <a:pathLst>
                <a:path extrusionOk="0" h="274960" w="259723">
                  <a:moveTo>
                    <a:pt x="48156" y="37859"/>
                  </a:moveTo>
                  <a:cubicBezTo>
                    <a:pt x="-29064" y="98425"/>
                    <a:pt x="-10937" y="245580"/>
                    <a:pt x="84778" y="270300"/>
                  </a:cubicBezTo>
                  <a:cubicBezTo>
                    <a:pt x="136017" y="284128"/>
                    <a:pt x="196329" y="266662"/>
                    <a:pt x="229737" y="224877"/>
                  </a:cubicBezTo>
                  <a:cubicBezTo>
                    <a:pt x="317867" y="111325"/>
                    <a:pt x="198030" y="-82095"/>
                    <a:pt x="48156" y="378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7" name="Google Shape;1897;p18"/>
            <p:cNvSpPr/>
            <p:nvPr/>
          </p:nvSpPr>
          <p:spPr>
            <a:xfrm>
              <a:off x="1170630" y="7141190"/>
              <a:ext cx="912629" cy="235922"/>
            </a:xfrm>
            <a:custGeom>
              <a:rect b="b" l="l" r="r" t="t"/>
              <a:pathLst>
                <a:path extrusionOk="0" h="235922" w="912629">
                  <a:moveTo>
                    <a:pt x="841184" y="13883"/>
                  </a:moveTo>
                  <a:cubicBezTo>
                    <a:pt x="735310" y="11040"/>
                    <a:pt x="620145" y="-1733"/>
                    <a:pt x="482702" y="3227"/>
                  </a:cubicBezTo>
                  <a:cubicBezTo>
                    <a:pt x="59133" y="9423"/>
                    <a:pt x="20534" y="-36569"/>
                    <a:pt x="2264" y="90119"/>
                  </a:cubicBezTo>
                  <a:cubicBezTo>
                    <a:pt x="-388" y="134589"/>
                    <a:pt x="-10368" y="221080"/>
                    <a:pt x="50158" y="228435"/>
                  </a:cubicBezTo>
                  <a:cubicBezTo>
                    <a:pt x="152103" y="237564"/>
                    <a:pt x="791626" y="237530"/>
                    <a:pt x="855477" y="232690"/>
                  </a:cubicBezTo>
                  <a:cubicBezTo>
                    <a:pt x="884343" y="234770"/>
                    <a:pt x="910433" y="225789"/>
                    <a:pt x="908723" y="196400"/>
                  </a:cubicBezTo>
                  <a:cubicBezTo>
                    <a:pt x="923738" y="12862"/>
                    <a:pt x="894250" y="16849"/>
                    <a:pt x="841184" y="138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8" name="Google Shape;1898;p18"/>
          <p:cNvSpPr/>
          <p:nvPr/>
        </p:nvSpPr>
        <p:spPr>
          <a:xfrm>
            <a:off x="5041454" y="910108"/>
            <a:ext cx="334240" cy="308373"/>
          </a:xfrm>
          <a:custGeom>
            <a:rect b="b" l="l" r="r" t="t"/>
            <a:pathLst>
              <a:path extrusionOk="0" h="616745" w="668480">
                <a:moveTo>
                  <a:pt x="556816" y="174176"/>
                </a:moveTo>
                <a:lnTo>
                  <a:pt x="476238" y="104379"/>
                </a:lnTo>
                <a:lnTo>
                  <a:pt x="476238" y="44927"/>
                </a:lnTo>
                <a:lnTo>
                  <a:pt x="556816" y="44927"/>
                </a:lnTo>
                <a:lnTo>
                  <a:pt x="556816" y="174176"/>
                </a:lnTo>
                <a:close/>
                <a:moveTo>
                  <a:pt x="334233" y="0"/>
                </a:moveTo>
                <a:lnTo>
                  <a:pt x="0" y="289505"/>
                </a:lnTo>
                <a:lnTo>
                  <a:pt x="72599" y="289505"/>
                </a:lnTo>
                <a:cubicBezTo>
                  <a:pt x="76483" y="289505"/>
                  <a:pt x="79636" y="292658"/>
                  <a:pt x="79636" y="296543"/>
                </a:cubicBezTo>
                <a:lnTo>
                  <a:pt x="79636" y="616745"/>
                </a:lnTo>
                <a:lnTo>
                  <a:pt x="245591" y="616745"/>
                </a:lnTo>
                <a:lnTo>
                  <a:pt x="245591" y="432590"/>
                </a:lnTo>
                <a:cubicBezTo>
                  <a:pt x="245591" y="425806"/>
                  <a:pt x="251108" y="420303"/>
                  <a:pt x="257876" y="420303"/>
                </a:cubicBezTo>
                <a:lnTo>
                  <a:pt x="415192" y="420303"/>
                </a:lnTo>
                <a:cubicBezTo>
                  <a:pt x="421975" y="420303"/>
                  <a:pt x="427491" y="425806"/>
                  <a:pt x="427491" y="432590"/>
                </a:cubicBezTo>
                <a:lnTo>
                  <a:pt x="427491" y="616745"/>
                </a:lnTo>
                <a:lnTo>
                  <a:pt x="593447" y="616745"/>
                </a:lnTo>
                <a:lnTo>
                  <a:pt x="593447" y="296543"/>
                </a:lnTo>
                <a:cubicBezTo>
                  <a:pt x="593447" y="292658"/>
                  <a:pt x="596599" y="289505"/>
                  <a:pt x="600483" y="289505"/>
                </a:cubicBezTo>
                <a:lnTo>
                  <a:pt x="668481" y="289505"/>
                </a:lnTo>
                <a:lnTo>
                  <a:pt x="3342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9" name="Google Shape;1899;p18"/>
          <p:cNvSpPr/>
          <p:nvPr/>
        </p:nvSpPr>
        <p:spPr>
          <a:xfrm>
            <a:off x="5097802" y="3037713"/>
            <a:ext cx="251682" cy="309851"/>
          </a:xfrm>
          <a:custGeom>
            <a:rect b="b" l="l" r="r" t="t"/>
            <a:pathLst>
              <a:path extrusionOk="0" h="619702" w="503363">
                <a:moveTo>
                  <a:pt x="503364" y="506827"/>
                </a:moveTo>
                <a:lnTo>
                  <a:pt x="503364" y="529361"/>
                </a:lnTo>
                <a:cubicBezTo>
                  <a:pt x="503364" y="534400"/>
                  <a:pt x="500534" y="537915"/>
                  <a:pt x="497989" y="537915"/>
                </a:cubicBezTo>
                <a:lnTo>
                  <a:pt x="363278" y="537915"/>
                </a:lnTo>
                <a:cubicBezTo>
                  <a:pt x="367477" y="527539"/>
                  <a:pt x="371340" y="517177"/>
                  <a:pt x="374868" y="506827"/>
                </a:cubicBezTo>
                <a:lnTo>
                  <a:pt x="503364" y="506827"/>
                </a:lnTo>
                <a:close/>
                <a:moveTo>
                  <a:pt x="379119" y="493907"/>
                </a:moveTo>
                <a:lnTo>
                  <a:pt x="502524" y="493907"/>
                </a:lnTo>
                <a:cubicBezTo>
                  <a:pt x="501930" y="491684"/>
                  <a:pt x="501038" y="489591"/>
                  <a:pt x="499862" y="487782"/>
                </a:cubicBezTo>
                <a:lnTo>
                  <a:pt x="402802" y="337993"/>
                </a:lnTo>
                <a:cubicBezTo>
                  <a:pt x="402854" y="340732"/>
                  <a:pt x="402880" y="343458"/>
                  <a:pt x="402880" y="346184"/>
                </a:cubicBezTo>
                <a:cubicBezTo>
                  <a:pt x="402880" y="394430"/>
                  <a:pt x="394895" y="443865"/>
                  <a:pt x="379119" y="493907"/>
                </a:cubicBezTo>
                <a:close/>
                <a:moveTo>
                  <a:pt x="389959" y="346184"/>
                </a:moveTo>
                <a:cubicBezTo>
                  <a:pt x="389959" y="418954"/>
                  <a:pt x="371276" y="494643"/>
                  <a:pt x="334452" y="571160"/>
                </a:cubicBezTo>
                <a:cubicBezTo>
                  <a:pt x="333858" y="572387"/>
                  <a:pt x="333005" y="573498"/>
                  <a:pt x="331881" y="574454"/>
                </a:cubicBezTo>
                <a:cubicBezTo>
                  <a:pt x="329452" y="576560"/>
                  <a:pt x="326028" y="577775"/>
                  <a:pt x="322487" y="577775"/>
                </a:cubicBezTo>
                <a:lnTo>
                  <a:pt x="317603" y="577775"/>
                </a:lnTo>
                <a:lnTo>
                  <a:pt x="185761" y="577775"/>
                </a:lnTo>
                <a:lnTo>
                  <a:pt x="180877" y="577775"/>
                </a:lnTo>
                <a:cubicBezTo>
                  <a:pt x="175618" y="577775"/>
                  <a:pt x="170811" y="575113"/>
                  <a:pt x="168899" y="571160"/>
                </a:cubicBezTo>
                <a:cubicBezTo>
                  <a:pt x="164196" y="561392"/>
                  <a:pt x="159803" y="551623"/>
                  <a:pt x="155694" y="541881"/>
                </a:cubicBezTo>
                <a:cubicBezTo>
                  <a:pt x="155681" y="541868"/>
                  <a:pt x="155681" y="541855"/>
                  <a:pt x="155668" y="541842"/>
                </a:cubicBezTo>
                <a:cubicBezTo>
                  <a:pt x="127618" y="475327"/>
                  <a:pt x="113405" y="409638"/>
                  <a:pt x="113405" y="346184"/>
                </a:cubicBezTo>
                <a:cubicBezTo>
                  <a:pt x="113405" y="303094"/>
                  <a:pt x="120111" y="258336"/>
                  <a:pt x="133341" y="213127"/>
                </a:cubicBezTo>
                <a:cubicBezTo>
                  <a:pt x="143898" y="177052"/>
                  <a:pt x="158614" y="140603"/>
                  <a:pt x="177091" y="104774"/>
                </a:cubicBezTo>
                <a:cubicBezTo>
                  <a:pt x="208462" y="43969"/>
                  <a:pt x="239705" y="6176"/>
                  <a:pt x="241010" y="4600"/>
                </a:cubicBezTo>
                <a:cubicBezTo>
                  <a:pt x="243426" y="1718"/>
                  <a:pt x="247405" y="0"/>
                  <a:pt x="251682" y="0"/>
                </a:cubicBezTo>
                <a:cubicBezTo>
                  <a:pt x="255959" y="0"/>
                  <a:pt x="259938" y="1718"/>
                  <a:pt x="262342" y="4613"/>
                </a:cubicBezTo>
                <a:cubicBezTo>
                  <a:pt x="262665" y="4987"/>
                  <a:pt x="294553" y="43297"/>
                  <a:pt x="326273" y="104774"/>
                </a:cubicBezTo>
                <a:cubicBezTo>
                  <a:pt x="344750" y="140603"/>
                  <a:pt x="359466" y="177065"/>
                  <a:pt x="370023" y="213127"/>
                </a:cubicBezTo>
                <a:cubicBezTo>
                  <a:pt x="383253" y="258336"/>
                  <a:pt x="389959" y="303094"/>
                  <a:pt x="389959" y="346184"/>
                </a:cubicBezTo>
                <a:close/>
                <a:moveTo>
                  <a:pt x="309657" y="434187"/>
                </a:moveTo>
                <a:cubicBezTo>
                  <a:pt x="309657" y="402221"/>
                  <a:pt x="283648" y="376225"/>
                  <a:pt x="251682" y="376225"/>
                </a:cubicBezTo>
                <a:cubicBezTo>
                  <a:pt x="219716" y="376225"/>
                  <a:pt x="193707" y="402221"/>
                  <a:pt x="193707" y="434187"/>
                </a:cubicBezTo>
                <a:cubicBezTo>
                  <a:pt x="193707" y="466153"/>
                  <a:pt x="219716" y="492162"/>
                  <a:pt x="251682" y="492162"/>
                </a:cubicBezTo>
                <a:cubicBezTo>
                  <a:pt x="283648" y="492162"/>
                  <a:pt x="309657" y="466153"/>
                  <a:pt x="309657" y="434187"/>
                </a:cubicBezTo>
                <a:close/>
                <a:moveTo>
                  <a:pt x="340693" y="260946"/>
                </a:moveTo>
                <a:cubicBezTo>
                  <a:pt x="340693" y="211874"/>
                  <a:pt x="300755" y="171949"/>
                  <a:pt x="251682" y="171949"/>
                </a:cubicBezTo>
                <a:cubicBezTo>
                  <a:pt x="202609" y="171949"/>
                  <a:pt x="162671" y="211874"/>
                  <a:pt x="162671" y="260946"/>
                </a:cubicBezTo>
                <a:cubicBezTo>
                  <a:pt x="162671" y="310032"/>
                  <a:pt x="202609" y="349957"/>
                  <a:pt x="251682" y="349957"/>
                </a:cubicBezTo>
                <a:cubicBezTo>
                  <a:pt x="300755" y="349957"/>
                  <a:pt x="340693" y="310032"/>
                  <a:pt x="340693" y="260946"/>
                </a:cubicBezTo>
                <a:close/>
                <a:moveTo>
                  <a:pt x="192221" y="619393"/>
                </a:moveTo>
                <a:cubicBezTo>
                  <a:pt x="192221" y="619561"/>
                  <a:pt x="192363" y="619703"/>
                  <a:pt x="192531" y="619703"/>
                </a:cubicBezTo>
                <a:lnTo>
                  <a:pt x="310833" y="619703"/>
                </a:lnTo>
                <a:cubicBezTo>
                  <a:pt x="311001" y="619703"/>
                  <a:pt x="311143" y="619561"/>
                  <a:pt x="311143" y="619393"/>
                </a:cubicBezTo>
                <a:lnTo>
                  <a:pt x="311143" y="590696"/>
                </a:lnTo>
                <a:lnTo>
                  <a:pt x="192221" y="590696"/>
                </a:lnTo>
                <a:lnTo>
                  <a:pt x="192221" y="619393"/>
                </a:lnTo>
                <a:close/>
                <a:moveTo>
                  <a:pt x="251682" y="184869"/>
                </a:moveTo>
                <a:cubicBezTo>
                  <a:pt x="209729" y="184869"/>
                  <a:pt x="175592" y="218993"/>
                  <a:pt x="175592" y="260946"/>
                </a:cubicBezTo>
                <a:cubicBezTo>
                  <a:pt x="175592" y="302900"/>
                  <a:pt x="209729" y="337036"/>
                  <a:pt x="251682" y="337036"/>
                </a:cubicBezTo>
                <a:cubicBezTo>
                  <a:pt x="293635" y="337036"/>
                  <a:pt x="327772" y="302900"/>
                  <a:pt x="327772" y="260946"/>
                </a:cubicBezTo>
                <a:cubicBezTo>
                  <a:pt x="327772" y="218993"/>
                  <a:pt x="293635" y="184869"/>
                  <a:pt x="251682" y="184869"/>
                </a:cubicBezTo>
                <a:close/>
                <a:moveTo>
                  <a:pt x="251682" y="389146"/>
                </a:moveTo>
                <a:cubicBezTo>
                  <a:pt x="226836" y="389146"/>
                  <a:pt x="206628" y="409354"/>
                  <a:pt x="206628" y="434187"/>
                </a:cubicBezTo>
                <a:cubicBezTo>
                  <a:pt x="206628" y="459034"/>
                  <a:pt x="226836" y="479242"/>
                  <a:pt x="251682" y="479242"/>
                </a:cubicBezTo>
                <a:cubicBezTo>
                  <a:pt x="276528" y="479242"/>
                  <a:pt x="296736" y="459034"/>
                  <a:pt x="296736" y="434187"/>
                </a:cubicBezTo>
                <a:cubicBezTo>
                  <a:pt x="296736" y="409354"/>
                  <a:pt x="276528" y="389146"/>
                  <a:pt x="251682" y="389146"/>
                </a:cubicBezTo>
                <a:close/>
                <a:moveTo>
                  <a:pt x="0" y="506827"/>
                </a:moveTo>
                <a:lnTo>
                  <a:pt x="0" y="529361"/>
                </a:lnTo>
                <a:cubicBezTo>
                  <a:pt x="0" y="534400"/>
                  <a:pt x="2830" y="537915"/>
                  <a:pt x="5375" y="537915"/>
                </a:cubicBezTo>
                <a:lnTo>
                  <a:pt x="140073" y="537915"/>
                </a:lnTo>
                <a:cubicBezTo>
                  <a:pt x="135887" y="527539"/>
                  <a:pt x="132024" y="517177"/>
                  <a:pt x="128496" y="506827"/>
                </a:cubicBezTo>
                <a:lnTo>
                  <a:pt x="0" y="506827"/>
                </a:lnTo>
                <a:close/>
                <a:moveTo>
                  <a:pt x="100484" y="346184"/>
                </a:moveTo>
                <a:cubicBezTo>
                  <a:pt x="100484" y="343458"/>
                  <a:pt x="100510" y="340732"/>
                  <a:pt x="100562" y="337993"/>
                </a:cubicBezTo>
                <a:lnTo>
                  <a:pt x="3514" y="487782"/>
                </a:lnTo>
                <a:cubicBezTo>
                  <a:pt x="2339" y="489591"/>
                  <a:pt x="1434" y="491684"/>
                  <a:pt x="840" y="493907"/>
                </a:cubicBezTo>
                <a:lnTo>
                  <a:pt x="124245" y="493907"/>
                </a:lnTo>
                <a:cubicBezTo>
                  <a:pt x="108456" y="443865"/>
                  <a:pt x="100484" y="394430"/>
                  <a:pt x="100484" y="34618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0" name="Google Shape;1900;p18"/>
          <p:cNvSpPr/>
          <p:nvPr/>
        </p:nvSpPr>
        <p:spPr>
          <a:xfrm>
            <a:off x="7496240" y="3054405"/>
            <a:ext cx="276515" cy="276509"/>
          </a:xfrm>
          <a:custGeom>
            <a:rect b="b" l="l" r="r" t="t"/>
            <a:pathLst>
              <a:path extrusionOk="0" h="553018" w="553029">
                <a:moveTo>
                  <a:pt x="545780" y="266243"/>
                </a:moveTo>
                <a:lnTo>
                  <a:pt x="434430" y="226651"/>
                </a:lnTo>
                <a:cubicBezTo>
                  <a:pt x="431519" y="217442"/>
                  <a:pt x="427822" y="208576"/>
                  <a:pt x="423417" y="200142"/>
                </a:cubicBezTo>
                <a:lnTo>
                  <a:pt x="474177" y="93352"/>
                </a:lnTo>
                <a:cubicBezTo>
                  <a:pt x="476169" y="89146"/>
                  <a:pt x="475328" y="84287"/>
                  <a:pt x="472030" y="80989"/>
                </a:cubicBezTo>
                <a:cubicBezTo>
                  <a:pt x="468731" y="77690"/>
                  <a:pt x="463872" y="76849"/>
                  <a:pt x="459655" y="78841"/>
                </a:cubicBezTo>
                <a:lnTo>
                  <a:pt x="352877" y="129602"/>
                </a:lnTo>
                <a:cubicBezTo>
                  <a:pt x="344443" y="125196"/>
                  <a:pt x="335577" y="121500"/>
                  <a:pt x="326368" y="118589"/>
                </a:cubicBezTo>
                <a:lnTo>
                  <a:pt x="286775" y="7228"/>
                </a:lnTo>
                <a:cubicBezTo>
                  <a:pt x="285204" y="2834"/>
                  <a:pt x="281175" y="0"/>
                  <a:pt x="276515" y="0"/>
                </a:cubicBezTo>
                <a:cubicBezTo>
                  <a:pt x="274190" y="0"/>
                  <a:pt x="272010" y="708"/>
                  <a:pt x="270228" y="1970"/>
                </a:cubicBezTo>
                <a:cubicBezTo>
                  <a:pt x="268435" y="3221"/>
                  <a:pt x="267040" y="5025"/>
                  <a:pt x="266254" y="7228"/>
                </a:cubicBezTo>
                <a:lnTo>
                  <a:pt x="226662" y="118589"/>
                </a:lnTo>
                <a:cubicBezTo>
                  <a:pt x="217453" y="121500"/>
                  <a:pt x="208587" y="125196"/>
                  <a:pt x="200153" y="129602"/>
                </a:cubicBezTo>
                <a:lnTo>
                  <a:pt x="93363" y="78841"/>
                </a:lnTo>
                <a:cubicBezTo>
                  <a:pt x="89157" y="76849"/>
                  <a:pt x="84298" y="77690"/>
                  <a:pt x="81000" y="80989"/>
                </a:cubicBezTo>
                <a:cubicBezTo>
                  <a:pt x="77701" y="84287"/>
                  <a:pt x="76860" y="89146"/>
                  <a:pt x="78852" y="93363"/>
                </a:cubicBezTo>
                <a:lnTo>
                  <a:pt x="129613" y="200142"/>
                </a:lnTo>
                <a:cubicBezTo>
                  <a:pt x="125208" y="208576"/>
                  <a:pt x="121511" y="217442"/>
                  <a:pt x="118600" y="226651"/>
                </a:cubicBezTo>
                <a:lnTo>
                  <a:pt x="7239" y="266243"/>
                </a:lnTo>
                <a:cubicBezTo>
                  <a:pt x="2845" y="267815"/>
                  <a:pt x="0" y="271833"/>
                  <a:pt x="0" y="276504"/>
                </a:cubicBezTo>
                <a:cubicBezTo>
                  <a:pt x="0" y="281164"/>
                  <a:pt x="2845" y="285193"/>
                  <a:pt x="7239" y="286764"/>
                </a:cubicBezTo>
                <a:lnTo>
                  <a:pt x="118600" y="326357"/>
                </a:lnTo>
                <a:cubicBezTo>
                  <a:pt x="121511" y="335566"/>
                  <a:pt x="125208" y="344431"/>
                  <a:pt x="129613" y="352866"/>
                </a:cubicBezTo>
                <a:lnTo>
                  <a:pt x="78852" y="459655"/>
                </a:lnTo>
                <a:cubicBezTo>
                  <a:pt x="76860" y="463872"/>
                  <a:pt x="77690" y="468720"/>
                  <a:pt x="80989" y="472019"/>
                </a:cubicBezTo>
                <a:cubicBezTo>
                  <a:pt x="83103" y="474133"/>
                  <a:pt x="85848" y="475240"/>
                  <a:pt x="88659" y="475240"/>
                </a:cubicBezTo>
                <a:cubicBezTo>
                  <a:pt x="90242" y="475240"/>
                  <a:pt x="91847" y="474886"/>
                  <a:pt x="93374" y="474166"/>
                </a:cubicBezTo>
                <a:lnTo>
                  <a:pt x="200153" y="423406"/>
                </a:lnTo>
                <a:cubicBezTo>
                  <a:pt x="208587" y="427811"/>
                  <a:pt x="217453" y="431508"/>
                  <a:pt x="226662" y="434419"/>
                </a:cubicBezTo>
                <a:lnTo>
                  <a:pt x="266254" y="545780"/>
                </a:lnTo>
                <a:cubicBezTo>
                  <a:pt x="267826" y="550174"/>
                  <a:pt x="271855" y="553018"/>
                  <a:pt x="276515" y="553018"/>
                </a:cubicBezTo>
                <a:cubicBezTo>
                  <a:pt x="281186" y="553018"/>
                  <a:pt x="285204" y="550174"/>
                  <a:pt x="286775" y="545780"/>
                </a:cubicBezTo>
                <a:lnTo>
                  <a:pt x="326368" y="434419"/>
                </a:lnTo>
                <a:cubicBezTo>
                  <a:pt x="335577" y="431508"/>
                  <a:pt x="344443" y="427811"/>
                  <a:pt x="352877" y="423406"/>
                </a:cubicBezTo>
                <a:lnTo>
                  <a:pt x="459666" y="474166"/>
                </a:lnTo>
                <a:cubicBezTo>
                  <a:pt x="461183" y="474886"/>
                  <a:pt x="462788" y="475240"/>
                  <a:pt x="464370" y="475240"/>
                </a:cubicBezTo>
                <a:cubicBezTo>
                  <a:pt x="467182" y="475240"/>
                  <a:pt x="469927" y="474133"/>
                  <a:pt x="472041" y="472019"/>
                </a:cubicBezTo>
                <a:cubicBezTo>
                  <a:pt x="475339" y="468720"/>
                  <a:pt x="476169" y="463872"/>
                  <a:pt x="474177" y="459655"/>
                </a:cubicBezTo>
                <a:lnTo>
                  <a:pt x="423417" y="352866"/>
                </a:lnTo>
                <a:cubicBezTo>
                  <a:pt x="427822" y="344431"/>
                  <a:pt x="431519" y="335566"/>
                  <a:pt x="434430" y="326357"/>
                </a:cubicBezTo>
                <a:lnTo>
                  <a:pt x="545791" y="286764"/>
                </a:lnTo>
                <a:cubicBezTo>
                  <a:pt x="550185" y="285193"/>
                  <a:pt x="553030" y="281164"/>
                  <a:pt x="553030" y="276504"/>
                </a:cubicBezTo>
                <a:cubicBezTo>
                  <a:pt x="553030" y="271833"/>
                  <a:pt x="550185" y="267815"/>
                  <a:pt x="545780" y="266243"/>
                </a:cubicBezTo>
                <a:close/>
                <a:moveTo>
                  <a:pt x="115058" y="313351"/>
                </a:moveTo>
                <a:lnTo>
                  <a:pt x="11423" y="276504"/>
                </a:lnTo>
                <a:lnTo>
                  <a:pt x="115058" y="239656"/>
                </a:lnTo>
                <a:cubicBezTo>
                  <a:pt x="112357" y="251511"/>
                  <a:pt x="110918" y="263841"/>
                  <a:pt x="110918" y="276504"/>
                </a:cubicBezTo>
                <a:cubicBezTo>
                  <a:pt x="110918" y="289166"/>
                  <a:pt x="112357" y="301497"/>
                  <a:pt x="115058" y="313351"/>
                </a:cubicBezTo>
                <a:close/>
                <a:moveTo>
                  <a:pt x="463961" y="89058"/>
                </a:moveTo>
                <a:lnTo>
                  <a:pt x="416709" y="188464"/>
                </a:lnTo>
                <a:cubicBezTo>
                  <a:pt x="403449" y="167434"/>
                  <a:pt x="385584" y="149569"/>
                  <a:pt x="364554" y="136309"/>
                </a:cubicBezTo>
                <a:lnTo>
                  <a:pt x="463961" y="89058"/>
                </a:lnTo>
                <a:close/>
                <a:moveTo>
                  <a:pt x="276515" y="11412"/>
                </a:moveTo>
                <a:lnTo>
                  <a:pt x="313362" y="115047"/>
                </a:lnTo>
                <a:cubicBezTo>
                  <a:pt x="301508" y="112346"/>
                  <a:pt x="289177" y="110907"/>
                  <a:pt x="276515" y="110907"/>
                </a:cubicBezTo>
                <a:cubicBezTo>
                  <a:pt x="263852" y="110907"/>
                  <a:pt x="251522" y="112346"/>
                  <a:pt x="239668" y="115047"/>
                </a:cubicBezTo>
                <a:lnTo>
                  <a:pt x="276515" y="11412"/>
                </a:lnTo>
                <a:close/>
                <a:moveTo>
                  <a:pt x="89069" y="89058"/>
                </a:moveTo>
                <a:lnTo>
                  <a:pt x="188475" y="136309"/>
                </a:lnTo>
                <a:cubicBezTo>
                  <a:pt x="167445" y="149569"/>
                  <a:pt x="149581" y="167434"/>
                  <a:pt x="136320" y="188464"/>
                </a:cubicBezTo>
                <a:lnTo>
                  <a:pt x="89069" y="89058"/>
                </a:lnTo>
                <a:close/>
                <a:moveTo>
                  <a:pt x="89069" y="463950"/>
                </a:moveTo>
                <a:lnTo>
                  <a:pt x="136320" y="364543"/>
                </a:lnTo>
                <a:cubicBezTo>
                  <a:pt x="149581" y="385573"/>
                  <a:pt x="167445" y="403438"/>
                  <a:pt x="188475" y="416698"/>
                </a:cubicBezTo>
                <a:lnTo>
                  <a:pt x="89069" y="463950"/>
                </a:lnTo>
                <a:close/>
                <a:moveTo>
                  <a:pt x="276515" y="541596"/>
                </a:moveTo>
                <a:lnTo>
                  <a:pt x="239668" y="437961"/>
                </a:lnTo>
                <a:cubicBezTo>
                  <a:pt x="251522" y="440662"/>
                  <a:pt x="263852" y="442100"/>
                  <a:pt x="276515" y="442100"/>
                </a:cubicBezTo>
                <a:cubicBezTo>
                  <a:pt x="289177" y="442100"/>
                  <a:pt x="301508" y="440662"/>
                  <a:pt x="313362" y="437961"/>
                </a:cubicBezTo>
                <a:lnTo>
                  <a:pt x="276515" y="541596"/>
                </a:lnTo>
                <a:close/>
                <a:moveTo>
                  <a:pt x="463950" y="463950"/>
                </a:moveTo>
                <a:lnTo>
                  <a:pt x="364554" y="416698"/>
                </a:lnTo>
                <a:cubicBezTo>
                  <a:pt x="385584" y="403438"/>
                  <a:pt x="403449" y="385573"/>
                  <a:pt x="416709" y="364543"/>
                </a:cubicBezTo>
                <a:lnTo>
                  <a:pt x="463950" y="463950"/>
                </a:lnTo>
                <a:close/>
                <a:moveTo>
                  <a:pt x="276515" y="431032"/>
                </a:moveTo>
                <a:cubicBezTo>
                  <a:pt x="191309" y="431032"/>
                  <a:pt x="121987" y="361709"/>
                  <a:pt x="121987" y="276504"/>
                </a:cubicBezTo>
                <a:cubicBezTo>
                  <a:pt x="121987" y="191298"/>
                  <a:pt x="191309" y="121976"/>
                  <a:pt x="276515" y="121976"/>
                </a:cubicBezTo>
                <a:cubicBezTo>
                  <a:pt x="361721" y="121976"/>
                  <a:pt x="431043" y="191298"/>
                  <a:pt x="431043" y="276504"/>
                </a:cubicBezTo>
                <a:cubicBezTo>
                  <a:pt x="431043" y="361709"/>
                  <a:pt x="361721" y="431032"/>
                  <a:pt x="276515" y="431032"/>
                </a:cubicBezTo>
                <a:close/>
                <a:moveTo>
                  <a:pt x="437972" y="313351"/>
                </a:moveTo>
                <a:cubicBezTo>
                  <a:pt x="440673" y="301497"/>
                  <a:pt x="442111" y="289166"/>
                  <a:pt x="442111" y="276504"/>
                </a:cubicBezTo>
                <a:cubicBezTo>
                  <a:pt x="442111" y="263841"/>
                  <a:pt x="440673" y="251511"/>
                  <a:pt x="437972" y="239656"/>
                </a:cubicBezTo>
                <a:lnTo>
                  <a:pt x="541607" y="276504"/>
                </a:lnTo>
                <a:lnTo>
                  <a:pt x="437972" y="31335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01" name="Google Shape;1901;p18"/>
          <p:cNvGrpSpPr/>
          <p:nvPr/>
        </p:nvGrpSpPr>
        <p:grpSpPr>
          <a:xfrm rot="1220487">
            <a:off x="1663196" y="3192169"/>
            <a:ext cx="1098311" cy="1380518"/>
            <a:chOff x="3326093" y="6357734"/>
            <a:chExt cx="2196710" cy="2761666"/>
          </a:xfrm>
        </p:grpSpPr>
        <p:sp>
          <p:nvSpPr>
            <p:cNvPr id="1902" name="Google Shape;1902;p18"/>
            <p:cNvSpPr/>
            <p:nvPr/>
          </p:nvSpPr>
          <p:spPr>
            <a:xfrm>
              <a:off x="3326093" y="6357734"/>
              <a:ext cx="2196710" cy="2761666"/>
            </a:xfrm>
            <a:custGeom>
              <a:rect b="b" l="l" r="r" t="t"/>
              <a:pathLst>
                <a:path extrusionOk="0" h="2761666" w="2196710">
                  <a:moveTo>
                    <a:pt x="0" y="1379775"/>
                  </a:moveTo>
                  <a:cubicBezTo>
                    <a:pt x="469" y="1301435"/>
                    <a:pt x="3649" y="1216714"/>
                    <a:pt x="4311" y="1125025"/>
                  </a:cubicBezTo>
                  <a:cubicBezTo>
                    <a:pt x="4884" y="1045484"/>
                    <a:pt x="9818" y="960729"/>
                    <a:pt x="10551" y="870319"/>
                  </a:cubicBezTo>
                  <a:cubicBezTo>
                    <a:pt x="11207" y="789941"/>
                    <a:pt x="8887" y="705086"/>
                    <a:pt x="9680" y="615547"/>
                  </a:cubicBezTo>
                  <a:cubicBezTo>
                    <a:pt x="10403" y="534551"/>
                    <a:pt x="12387" y="449708"/>
                    <a:pt x="13236" y="360797"/>
                  </a:cubicBezTo>
                  <a:cubicBezTo>
                    <a:pt x="14096" y="273579"/>
                    <a:pt x="10739" y="208479"/>
                    <a:pt x="11163" y="159848"/>
                  </a:cubicBezTo>
                  <a:cubicBezTo>
                    <a:pt x="11163" y="159633"/>
                    <a:pt x="10833" y="159644"/>
                    <a:pt x="10833" y="159429"/>
                  </a:cubicBezTo>
                  <a:cubicBezTo>
                    <a:pt x="11048" y="79690"/>
                    <a:pt x="75817" y="15445"/>
                    <a:pt x="154715" y="11454"/>
                  </a:cubicBezTo>
                  <a:cubicBezTo>
                    <a:pt x="226502" y="8720"/>
                    <a:pt x="306161" y="7100"/>
                    <a:pt x="391035" y="5689"/>
                  </a:cubicBezTo>
                  <a:cubicBezTo>
                    <a:pt x="466361" y="4438"/>
                    <a:pt x="545766" y="2332"/>
                    <a:pt x="627415" y="1963"/>
                  </a:cubicBezTo>
                  <a:cubicBezTo>
                    <a:pt x="704759" y="1616"/>
                    <a:pt x="784103" y="116"/>
                    <a:pt x="863840" y="436"/>
                  </a:cubicBezTo>
                  <a:cubicBezTo>
                    <a:pt x="942765" y="756"/>
                    <a:pt x="1022077" y="304"/>
                    <a:pt x="1100247" y="1158"/>
                  </a:cubicBezTo>
                  <a:cubicBezTo>
                    <a:pt x="1178424" y="309"/>
                    <a:pt x="1257752" y="3297"/>
                    <a:pt x="1336677" y="2977"/>
                  </a:cubicBezTo>
                  <a:cubicBezTo>
                    <a:pt x="1416419" y="2657"/>
                    <a:pt x="1495764" y="-319"/>
                    <a:pt x="1573108" y="28"/>
                  </a:cubicBezTo>
                  <a:cubicBezTo>
                    <a:pt x="1654757" y="392"/>
                    <a:pt x="1734173" y="3076"/>
                    <a:pt x="1809499" y="4327"/>
                  </a:cubicBezTo>
                  <a:cubicBezTo>
                    <a:pt x="1894367" y="5738"/>
                    <a:pt x="1974109" y="6267"/>
                    <a:pt x="2045890" y="9001"/>
                  </a:cubicBezTo>
                  <a:cubicBezTo>
                    <a:pt x="2124789" y="12986"/>
                    <a:pt x="2188461" y="79690"/>
                    <a:pt x="2188676" y="159429"/>
                  </a:cubicBezTo>
                  <a:cubicBezTo>
                    <a:pt x="2188676" y="159644"/>
                    <a:pt x="2189679" y="159628"/>
                    <a:pt x="2189679" y="159843"/>
                  </a:cubicBezTo>
                  <a:cubicBezTo>
                    <a:pt x="2190109" y="208468"/>
                    <a:pt x="2184023" y="273601"/>
                    <a:pt x="2184877" y="360814"/>
                  </a:cubicBezTo>
                  <a:cubicBezTo>
                    <a:pt x="2185721" y="449725"/>
                    <a:pt x="2190594" y="534540"/>
                    <a:pt x="2191316" y="615536"/>
                  </a:cubicBezTo>
                  <a:cubicBezTo>
                    <a:pt x="2192116" y="705086"/>
                    <a:pt x="2195986" y="789896"/>
                    <a:pt x="2196642" y="870286"/>
                  </a:cubicBezTo>
                  <a:cubicBezTo>
                    <a:pt x="2197380" y="960696"/>
                    <a:pt x="2191956" y="1045528"/>
                    <a:pt x="2192529" y="1125069"/>
                  </a:cubicBezTo>
                  <a:cubicBezTo>
                    <a:pt x="2193191" y="1216747"/>
                    <a:pt x="2192309" y="1301441"/>
                    <a:pt x="2192777" y="1379769"/>
                  </a:cubicBezTo>
                  <a:cubicBezTo>
                    <a:pt x="2192309" y="1458108"/>
                    <a:pt x="2193819" y="1542808"/>
                    <a:pt x="2193157" y="1634497"/>
                  </a:cubicBezTo>
                  <a:cubicBezTo>
                    <a:pt x="2192584" y="1714038"/>
                    <a:pt x="2194729" y="1798848"/>
                    <a:pt x="2193995" y="1889258"/>
                  </a:cubicBezTo>
                  <a:cubicBezTo>
                    <a:pt x="2193340" y="1969636"/>
                    <a:pt x="2195374" y="2054490"/>
                    <a:pt x="2194574" y="2144030"/>
                  </a:cubicBezTo>
                  <a:cubicBezTo>
                    <a:pt x="2193852" y="2225026"/>
                    <a:pt x="2193157" y="2309885"/>
                    <a:pt x="2192309" y="2398796"/>
                  </a:cubicBezTo>
                  <a:cubicBezTo>
                    <a:pt x="2190721" y="2560848"/>
                    <a:pt x="2217369" y="2743372"/>
                    <a:pt x="2045946" y="2752036"/>
                  </a:cubicBezTo>
                  <a:cubicBezTo>
                    <a:pt x="1974159" y="2754770"/>
                    <a:pt x="1894384" y="2756176"/>
                    <a:pt x="1809510" y="2757586"/>
                  </a:cubicBezTo>
                  <a:cubicBezTo>
                    <a:pt x="1734184" y="2758838"/>
                    <a:pt x="1654734" y="2761290"/>
                    <a:pt x="1573086" y="2761654"/>
                  </a:cubicBezTo>
                  <a:cubicBezTo>
                    <a:pt x="1495742" y="2762001"/>
                    <a:pt x="1416397" y="2754798"/>
                    <a:pt x="1336661" y="2754478"/>
                  </a:cubicBezTo>
                  <a:cubicBezTo>
                    <a:pt x="1257735" y="2754158"/>
                    <a:pt x="1178401" y="2757785"/>
                    <a:pt x="1100231" y="2756931"/>
                  </a:cubicBezTo>
                  <a:cubicBezTo>
                    <a:pt x="1022055" y="2757779"/>
                    <a:pt x="942727" y="2755845"/>
                    <a:pt x="863795" y="2756164"/>
                  </a:cubicBezTo>
                  <a:cubicBezTo>
                    <a:pt x="784054" y="2756484"/>
                    <a:pt x="704731" y="2756275"/>
                    <a:pt x="627387" y="2755927"/>
                  </a:cubicBezTo>
                  <a:cubicBezTo>
                    <a:pt x="545738" y="2755564"/>
                    <a:pt x="466361" y="2753254"/>
                    <a:pt x="391029" y="2751997"/>
                  </a:cubicBezTo>
                  <a:cubicBezTo>
                    <a:pt x="306161" y="2750587"/>
                    <a:pt x="226496" y="2750338"/>
                    <a:pt x="154715" y="2747605"/>
                  </a:cubicBezTo>
                  <a:cubicBezTo>
                    <a:pt x="75839" y="2743625"/>
                    <a:pt x="17029" y="2679843"/>
                    <a:pt x="16814" y="2600103"/>
                  </a:cubicBezTo>
                  <a:cubicBezTo>
                    <a:pt x="16814" y="2599888"/>
                    <a:pt x="12657" y="2599900"/>
                    <a:pt x="12652" y="2599690"/>
                  </a:cubicBezTo>
                  <a:cubicBezTo>
                    <a:pt x="12227" y="2551065"/>
                    <a:pt x="8418" y="2486026"/>
                    <a:pt x="7563" y="2398813"/>
                  </a:cubicBezTo>
                  <a:cubicBezTo>
                    <a:pt x="6720" y="2309902"/>
                    <a:pt x="11125" y="2224998"/>
                    <a:pt x="10403" y="2144002"/>
                  </a:cubicBezTo>
                  <a:cubicBezTo>
                    <a:pt x="9609" y="2054452"/>
                    <a:pt x="7348" y="1969625"/>
                    <a:pt x="6692" y="1889236"/>
                  </a:cubicBezTo>
                  <a:cubicBezTo>
                    <a:pt x="5954" y="1798826"/>
                    <a:pt x="3754" y="1714054"/>
                    <a:pt x="3181" y="1634513"/>
                  </a:cubicBezTo>
                  <a:cubicBezTo>
                    <a:pt x="2525" y="1542830"/>
                    <a:pt x="469" y="1458103"/>
                    <a:pt x="0" y="13797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03" name="Google Shape;1903;p18"/>
            <p:cNvGrpSpPr/>
            <p:nvPr/>
          </p:nvGrpSpPr>
          <p:grpSpPr>
            <a:xfrm>
              <a:off x="3502318" y="6561619"/>
              <a:ext cx="1885670" cy="2425066"/>
              <a:chOff x="3502318" y="6561619"/>
              <a:chExt cx="1885670" cy="2425066"/>
            </a:xfrm>
          </p:grpSpPr>
          <p:sp>
            <p:nvSpPr>
              <p:cNvPr id="1904" name="Google Shape;1904;p18"/>
              <p:cNvSpPr/>
              <p:nvPr/>
            </p:nvSpPr>
            <p:spPr>
              <a:xfrm>
                <a:off x="3502318" y="6561619"/>
                <a:ext cx="1869510" cy="401348"/>
              </a:xfrm>
              <a:custGeom>
                <a:rect b="b" l="l" r="r" t="t"/>
                <a:pathLst>
                  <a:path extrusionOk="0" h="401348" w="1869510">
                    <a:moveTo>
                      <a:pt x="1730534" y="400909"/>
                    </a:moveTo>
                    <a:cubicBezTo>
                      <a:pt x="1757668" y="400121"/>
                      <a:pt x="1785821" y="396494"/>
                      <a:pt x="1810177" y="383801"/>
                    </a:cubicBezTo>
                    <a:cubicBezTo>
                      <a:pt x="1837525" y="369575"/>
                      <a:pt x="1852426" y="344160"/>
                      <a:pt x="1856825" y="314110"/>
                    </a:cubicBezTo>
                    <a:cubicBezTo>
                      <a:pt x="1862410" y="275703"/>
                      <a:pt x="1865497" y="236812"/>
                      <a:pt x="1867311" y="198009"/>
                    </a:cubicBezTo>
                    <a:cubicBezTo>
                      <a:pt x="1869025" y="161229"/>
                      <a:pt x="1870861" y="123638"/>
                      <a:pt x="1868077" y="86935"/>
                    </a:cubicBezTo>
                    <a:cubicBezTo>
                      <a:pt x="1861621" y="1794"/>
                      <a:pt x="1782409" y="3261"/>
                      <a:pt x="1715744" y="2373"/>
                    </a:cubicBezTo>
                    <a:cubicBezTo>
                      <a:pt x="1471260" y="-873"/>
                      <a:pt x="385643" y="-708"/>
                      <a:pt x="153766" y="2373"/>
                    </a:cubicBezTo>
                    <a:cubicBezTo>
                      <a:pt x="87101" y="3261"/>
                      <a:pt x="7888" y="1789"/>
                      <a:pt x="1433" y="86935"/>
                    </a:cubicBezTo>
                    <a:cubicBezTo>
                      <a:pt x="-1351" y="123633"/>
                      <a:pt x="485" y="161223"/>
                      <a:pt x="2199" y="198009"/>
                    </a:cubicBezTo>
                    <a:cubicBezTo>
                      <a:pt x="4013" y="236812"/>
                      <a:pt x="7100" y="275703"/>
                      <a:pt x="12685" y="314110"/>
                    </a:cubicBezTo>
                    <a:cubicBezTo>
                      <a:pt x="17084" y="344160"/>
                      <a:pt x="31985" y="369575"/>
                      <a:pt x="59333" y="383801"/>
                    </a:cubicBezTo>
                    <a:cubicBezTo>
                      <a:pt x="83689" y="396494"/>
                      <a:pt x="111842" y="400121"/>
                      <a:pt x="138976" y="400909"/>
                    </a:cubicBezTo>
                    <a:cubicBezTo>
                      <a:pt x="218078" y="402420"/>
                      <a:pt x="297340" y="399614"/>
                      <a:pt x="376459" y="398831"/>
                    </a:cubicBezTo>
                    <a:cubicBezTo>
                      <a:pt x="377225" y="398826"/>
                      <a:pt x="1492324" y="398826"/>
                      <a:pt x="1493051" y="398831"/>
                    </a:cubicBezTo>
                    <a:cubicBezTo>
                      <a:pt x="1572165" y="399614"/>
                      <a:pt x="1651432" y="402420"/>
                      <a:pt x="1730534" y="4009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5" name="Google Shape;1905;p18"/>
              <p:cNvSpPr/>
              <p:nvPr/>
            </p:nvSpPr>
            <p:spPr>
              <a:xfrm>
                <a:off x="3526057" y="7614919"/>
                <a:ext cx="370578" cy="377977"/>
              </a:xfrm>
              <a:custGeom>
                <a:rect b="b" l="l" r="r" t="t"/>
                <a:pathLst>
                  <a:path extrusionOk="0" h="377977" w="370578">
                    <a:moveTo>
                      <a:pt x="224533" y="834"/>
                    </a:moveTo>
                    <a:cubicBezTo>
                      <a:pt x="97613" y="-1327"/>
                      <a:pt x="20567" y="-5190"/>
                      <a:pt x="3704" y="74665"/>
                    </a:cubicBezTo>
                    <a:cubicBezTo>
                      <a:pt x="-5580" y="119244"/>
                      <a:pt x="5087" y="274341"/>
                      <a:pt x="8616" y="297650"/>
                    </a:cubicBezTo>
                    <a:cubicBezTo>
                      <a:pt x="12171" y="321158"/>
                      <a:pt x="17519" y="344825"/>
                      <a:pt x="38748" y="358252"/>
                    </a:cubicBezTo>
                    <a:cubicBezTo>
                      <a:pt x="79410" y="383959"/>
                      <a:pt x="291259" y="383711"/>
                      <a:pt x="333933" y="362325"/>
                    </a:cubicBezTo>
                    <a:cubicBezTo>
                      <a:pt x="380515" y="338983"/>
                      <a:pt x="366866" y="263780"/>
                      <a:pt x="369545" y="183897"/>
                    </a:cubicBezTo>
                    <a:cubicBezTo>
                      <a:pt x="373933" y="53340"/>
                      <a:pt x="370819" y="2868"/>
                      <a:pt x="224533" y="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6" name="Google Shape;1906;p18"/>
              <p:cNvSpPr/>
              <p:nvPr/>
            </p:nvSpPr>
            <p:spPr>
              <a:xfrm>
                <a:off x="3525530" y="8111175"/>
                <a:ext cx="370869" cy="378240"/>
              </a:xfrm>
              <a:custGeom>
                <a:rect b="b" l="l" r="r" t="t"/>
                <a:pathLst>
                  <a:path extrusionOk="0" h="378240" w="370869">
                    <a:moveTo>
                      <a:pt x="251190" y="2371"/>
                    </a:moveTo>
                    <a:cubicBezTo>
                      <a:pt x="112555" y="-2557"/>
                      <a:pt x="22560" y="-7832"/>
                      <a:pt x="4489" y="76058"/>
                    </a:cubicBezTo>
                    <a:cubicBezTo>
                      <a:pt x="-3603" y="114133"/>
                      <a:pt x="1391" y="285611"/>
                      <a:pt x="3029" y="300460"/>
                    </a:cubicBezTo>
                    <a:cubicBezTo>
                      <a:pt x="5851" y="326056"/>
                      <a:pt x="11843" y="350237"/>
                      <a:pt x="36491" y="362589"/>
                    </a:cubicBezTo>
                    <a:cubicBezTo>
                      <a:pt x="79518" y="384151"/>
                      <a:pt x="291322" y="384030"/>
                      <a:pt x="331676" y="358515"/>
                    </a:cubicBezTo>
                    <a:cubicBezTo>
                      <a:pt x="367922" y="335597"/>
                      <a:pt x="364752" y="267874"/>
                      <a:pt x="368104" y="200790"/>
                    </a:cubicBezTo>
                    <a:cubicBezTo>
                      <a:pt x="374515" y="72387"/>
                      <a:pt x="380777" y="6537"/>
                      <a:pt x="251190" y="2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7" name="Google Shape;1907;p18"/>
              <p:cNvSpPr/>
              <p:nvPr/>
            </p:nvSpPr>
            <p:spPr>
              <a:xfrm>
                <a:off x="3523626" y="7118290"/>
                <a:ext cx="374537" cy="378831"/>
              </a:xfrm>
              <a:custGeom>
                <a:rect b="b" l="l" r="r" t="t"/>
                <a:pathLst>
                  <a:path extrusionOk="0" h="378831" w="374537">
                    <a:moveTo>
                      <a:pt x="199163" y="1"/>
                    </a:moveTo>
                    <a:cubicBezTo>
                      <a:pt x="77100" y="183"/>
                      <a:pt x="19911" y="-2545"/>
                      <a:pt x="4211" y="73981"/>
                    </a:cubicBezTo>
                    <a:cubicBezTo>
                      <a:pt x="-6605" y="126712"/>
                      <a:pt x="5699" y="247944"/>
                      <a:pt x="15495" y="295549"/>
                    </a:cubicBezTo>
                    <a:cubicBezTo>
                      <a:pt x="27403" y="352900"/>
                      <a:pt x="39856" y="365830"/>
                      <a:pt x="104636" y="372681"/>
                    </a:cubicBezTo>
                    <a:cubicBezTo>
                      <a:pt x="173159" y="379852"/>
                      <a:pt x="224014" y="379985"/>
                      <a:pt x="266032" y="376975"/>
                    </a:cubicBezTo>
                    <a:cubicBezTo>
                      <a:pt x="405411" y="367241"/>
                      <a:pt x="369617" y="333272"/>
                      <a:pt x="372279" y="167703"/>
                    </a:cubicBezTo>
                    <a:cubicBezTo>
                      <a:pt x="374462" y="32085"/>
                      <a:pt x="352456" y="-225"/>
                      <a:pt x="199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8" name="Google Shape;1908;p18"/>
              <p:cNvSpPr/>
              <p:nvPr/>
            </p:nvSpPr>
            <p:spPr>
              <a:xfrm>
                <a:off x="3523842" y="8607854"/>
                <a:ext cx="374540" cy="378831"/>
              </a:xfrm>
              <a:custGeom>
                <a:rect b="b" l="l" r="r" t="t"/>
                <a:pathLst>
                  <a:path extrusionOk="0" h="378831" w="374540">
                    <a:moveTo>
                      <a:pt x="175380" y="1"/>
                    </a:moveTo>
                    <a:cubicBezTo>
                      <a:pt x="22087" y="-225"/>
                      <a:pt x="80" y="32091"/>
                      <a:pt x="2258" y="167703"/>
                    </a:cubicBezTo>
                    <a:cubicBezTo>
                      <a:pt x="4920" y="333272"/>
                      <a:pt x="-30874" y="367241"/>
                      <a:pt x="108505" y="376975"/>
                    </a:cubicBezTo>
                    <a:cubicBezTo>
                      <a:pt x="150523" y="379985"/>
                      <a:pt x="201378" y="379852"/>
                      <a:pt x="269901" y="372682"/>
                    </a:cubicBezTo>
                    <a:cubicBezTo>
                      <a:pt x="334675" y="365830"/>
                      <a:pt x="347134" y="352900"/>
                      <a:pt x="359042" y="295549"/>
                    </a:cubicBezTo>
                    <a:cubicBezTo>
                      <a:pt x="368843" y="247944"/>
                      <a:pt x="381148" y="126706"/>
                      <a:pt x="370326" y="73981"/>
                    </a:cubicBezTo>
                    <a:cubicBezTo>
                      <a:pt x="354631" y="-2545"/>
                      <a:pt x="297442" y="183"/>
                      <a:pt x="175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9" name="Google Shape;1909;p18"/>
              <p:cNvSpPr/>
              <p:nvPr/>
            </p:nvSpPr>
            <p:spPr>
              <a:xfrm>
                <a:off x="5013448" y="7118290"/>
                <a:ext cx="374540" cy="378831"/>
              </a:xfrm>
              <a:custGeom>
                <a:rect b="b" l="l" r="r" t="t"/>
                <a:pathLst>
                  <a:path extrusionOk="0" h="378831" w="374540">
                    <a:moveTo>
                      <a:pt x="175380" y="1"/>
                    </a:moveTo>
                    <a:cubicBezTo>
                      <a:pt x="22087" y="-225"/>
                      <a:pt x="80" y="32091"/>
                      <a:pt x="2258" y="167703"/>
                    </a:cubicBezTo>
                    <a:cubicBezTo>
                      <a:pt x="4920" y="333272"/>
                      <a:pt x="-30874" y="367241"/>
                      <a:pt x="108504" y="376975"/>
                    </a:cubicBezTo>
                    <a:cubicBezTo>
                      <a:pt x="150523" y="379985"/>
                      <a:pt x="201383" y="379852"/>
                      <a:pt x="269901" y="372681"/>
                    </a:cubicBezTo>
                    <a:cubicBezTo>
                      <a:pt x="334675" y="365830"/>
                      <a:pt x="347134" y="352900"/>
                      <a:pt x="359042" y="295549"/>
                    </a:cubicBezTo>
                    <a:cubicBezTo>
                      <a:pt x="368843" y="247944"/>
                      <a:pt x="381148" y="126712"/>
                      <a:pt x="370326" y="73981"/>
                    </a:cubicBezTo>
                    <a:cubicBezTo>
                      <a:pt x="354631" y="-2551"/>
                      <a:pt x="297442" y="178"/>
                      <a:pt x="175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0" name="Google Shape;1910;p18"/>
              <p:cNvSpPr/>
              <p:nvPr/>
            </p:nvSpPr>
            <p:spPr>
              <a:xfrm>
                <a:off x="5015663" y="8111439"/>
                <a:ext cx="370576" cy="377992"/>
              </a:xfrm>
              <a:custGeom>
                <a:rect b="b" l="l" r="r" t="t"/>
                <a:pathLst>
                  <a:path extrusionOk="0" h="377992" w="370576">
                    <a:moveTo>
                      <a:pt x="104124" y="373674"/>
                    </a:moveTo>
                    <a:cubicBezTo>
                      <a:pt x="158402" y="378756"/>
                      <a:pt x="212245" y="379506"/>
                      <a:pt x="265520" y="375107"/>
                    </a:cubicBezTo>
                    <a:cubicBezTo>
                      <a:pt x="388333" y="365131"/>
                      <a:pt x="364639" y="329960"/>
                      <a:pt x="369545" y="183898"/>
                    </a:cubicBezTo>
                    <a:cubicBezTo>
                      <a:pt x="373928" y="53345"/>
                      <a:pt x="370819" y="2873"/>
                      <a:pt x="224533" y="834"/>
                    </a:cubicBezTo>
                    <a:cubicBezTo>
                      <a:pt x="97613" y="-1327"/>
                      <a:pt x="20567" y="-5190"/>
                      <a:pt x="3704" y="74665"/>
                    </a:cubicBezTo>
                    <a:cubicBezTo>
                      <a:pt x="-5580" y="119244"/>
                      <a:pt x="5087" y="274341"/>
                      <a:pt x="8616" y="297650"/>
                    </a:cubicBezTo>
                    <a:cubicBezTo>
                      <a:pt x="18064" y="360077"/>
                      <a:pt x="41775" y="367865"/>
                      <a:pt x="104124" y="373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1" name="Google Shape;1911;p18"/>
              <p:cNvSpPr/>
              <p:nvPr/>
            </p:nvSpPr>
            <p:spPr>
              <a:xfrm>
                <a:off x="4022037" y="7118725"/>
                <a:ext cx="370577" cy="377977"/>
              </a:xfrm>
              <a:custGeom>
                <a:rect b="b" l="l" r="r" t="t"/>
                <a:pathLst>
                  <a:path extrusionOk="0" h="377977" w="370577">
                    <a:moveTo>
                      <a:pt x="224533" y="834"/>
                    </a:moveTo>
                    <a:cubicBezTo>
                      <a:pt x="97613" y="-1327"/>
                      <a:pt x="20567" y="-5190"/>
                      <a:pt x="3704" y="74665"/>
                    </a:cubicBezTo>
                    <a:cubicBezTo>
                      <a:pt x="-5580" y="119244"/>
                      <a:pt x="5087" y="274341"/>
                      <a:pt x="8616" y="297650"/>
                    </a:cubicBezTo>
                    <a:cubicBezTo>
                      <a:pt x="12171" y="321158"/>
                      <a:pt x="17519" y="344825"/>
                      <a:pt x="38748" y="358252"/>
                    </a:cubicBezTo>
                    <a:cubicBezTo>
                      <a:pt x="79410" y="383959"/>
                      <a:pt x="291259" y="383711"/>
                      <a:pt x="333933" y="362325"/>
                    </a:cubicBezTo>
                    <a:cubicBezTo>
                      <a:pt x="380516" y="338977"/>
                      <a:pt x="366866" y="263780"/>
                      <a:pt x="369545" y="183897"/>
                    </a:cubicBezTo>
                    <a:cubicBezTo>
                      <a:pt x="373928" y="53345"/>
                      <a:pt x="370819" y="2873"/>
                      <a:pt x="224533" y="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2" name="Google Shape;1912;p18"/>
              <p:cNvSpPr/>
              <p:nvPr/>
            </p:nvSpPr>
            <p:spPr>
              <a:xfrm>
                <a:off x="5015136" y="7614651"/>
                <a:ext cx="370867" cy="378260"/>
              </a:xfrm>
              <a:custGeom>
                <a:rect b="b" l="l" r="r" t="t"/>
                <a:pathLst>
                  <a:path extrusionOk="0" h="378260" w="370867">
                    <a:moveTo>
                      <a:pt x="104898" y="375371"/>
                    </a:moveTo>
                    <a:cubicBezTo>
                      <a:pt x="158168" y="379774"/>
                      <a:pt x="212005" y="379025"/>
                      <a:pt x="266295" y="373937"/>
                    </a:cubicBezTo>
                    <a:cubicBezTo>
                      <a:pt x="365887" y="364656"/>
                      <a:pt x="361229" y="338138"/>
                      <a:pt x="368098" y="200790"/>
                    </a:cubicBezTo>
                    <a:cubicBezTo>
                      <a:pt x="374515" y="72387"/>
                      <a:pt x="380777" y="6537"/>
                      <a:pt x="251190" y="2371"/>
                    </a:cubicBezTo>
                    <a:cubicBezTo>
                      <a:pt x="112555" y="-2557"/>
                      <a:pt x="22560" y="-7832"/>
                      <a:pt x="4489" y="76058"/>
                    </a:cubicBezTo>
                    <a:cubicBezTo>
                      <a:pt x="-3603" y="114133"/>
                      <a:pt x="1391" y="285611"/>
                      <a:pt x="3028" y="300460"/>
                    </a:cubicBezTo>
                    <a:cubicBezTo>
                      <a:pt x="10223" y="365686"/>
                      <a:pt x="40405" y="370129"/>
                      <a:pt x="104898" y="375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3" name="Google Shape;1913;p18"/>
              <p:cNvSpPr/>
              <p:nvPr/>
            </p:nvSpPr>
            <p:spPr>
              <a:xfrm>
                <a:off x="4518885" y="7614859"/>
                <a:ext cx="370624" cy="377986"/>
              </a:xfrm>
              <a:custGeom>
                <a:rect b="b" l="l" r="r" t="t"/>
                <a:pathLst>
                  <a:path extrusionOk="0" h="377986" w="370624">
                    <a:moveTo>
                      <a:pt x="37137" y="361024"/>
                    </a:moveTo>
                    <a:cubicBezTo>
                      <a:pt x="79166" y="383837"/>
                      <a:pt x="291025" y="383887"/>
                      <a:pt x="332321" y="359668"/>
                    </a:cubicBezTo>
                    <a:cubicBezTo>
                      <a:pt x="372156" y="336397"/>
                      <a:pt x="365299" y="267654"/>
                      <a:pt x="368479" y="195042"/>
                    </a:cubicBezTo>
                    <a:cubicBezTo>
                      <a:pt x="374295" y="66038"/>
                      <a:pt x="378011" y="5232"/>
                      <a:pt x="242199" y="1743"/>
                    </a:cubicBezTo>
                    <a:cubicBezTo>
                      <a:pt x="106410" y="-2242"/>
                      <a:pt x="21662" y="-6447"/>
                      <a:pt x="4121" y="75480"/>
                    </a:cubicBezTo>
                    <a:cubicBezTo>
                      <a:pt x="-4281" y="115308"/>
                      <a:pt x="2373" y="279714"/>
                      <a:pt x="4782" y="299408"/>
                    </a:cubicBezTo>
                    <a:cubicBezTo>
                      <a:pt x="7853" y="324304"/>
                      <a:pt x="13625" y="348314"/>
                      <a:pt x="37137" y="3610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4" name="Google Shape;1914;p18"/>
              <p:cNvSpPr/>
              <p:nvPr/>
            </p:nvSpPr>
            <p:spPr>
              <a:xfrm>
                <a:off x="4519156" y="7118462"/>
                <a:ext cx="370872" cy="378240"/>
              </a:xfrm>
              <a:custGeom>
                <a:rect b="b" l="l" r="r" t="t"/>
                <a:pathLst>
                  <a:path extrusionOk="0" h="378240" w="370872">
                    <a:moveTo>
                      <a:pt x="251190" y="2371"/>
                    </a:moveTo>
                    <a:cubicBezTo>
                      <a:pt x="112555" y="-2557"/>
                      <a:pt x="22560" y="-7832"/>
                      <a:pt x="4489" y="76058"/>
                    </a:cubicBezTo>
                    <a:cubicBezTo>
                      <a:pt x="-3603" y="114133"/>
                      <a:pt x="1391" y="285611"/>
                      <a:pt x="3028" y="300460"/>
                    </a:cubicBezTo>
                    <a:cubicBezTo>
                      <a:pt x="5851" y="326056"/>
                      <a:pt x="11843" y="350237"/>
                      <a:pt x="36491" y="362589"/>
                    </a:cubicBezTo>
                    <a:cubicBezTo>
                      <a:pt x="79518" y="384151"/>
                      <a:pt x="291322" y="384030"/>
                      <a:pt x="331675" y="358515"/>
                    </a:cubicBezTo>
                    <a:cubicBezTo>
                      <a:pt x="367922" y="335597"/>
                      <a:pt x="364752" y="267874"/>
                      <a:pt x="368104" y="200790"/>
                    </a:cubicBezTo>
                    <a:cubicBezTo>
                      <a:pt x="374520" y="72387"/>
                      <a:pt x="380783" y="6538"/>
                      <a:pt x="251190" y="2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5" name="Google Shape;1915;p18"/>
              <p:cNvSpPr/>
              <p:nvPr/>
            </p:nvSpPr>
            <p:spPr>
              <a:xfrm>
                <a:off x="4519112" y="8111460"/>
                <a:ext cx="370425" cy="377907"/>
              </a:xfrm>
              <a:custGeom>
                <a:rect b="b" l="l" r="r" t="t"/>
                <a:pathLst>
                  <a:path extrusionOk="0" h="377907" w="370425">
                    <a:moveTo>
                      <a:pt x="233256" y="1237"/>
                    </a:moveTo>
                    <a:cubicBezTo>
                      <a:pt x="101656" y="-1816"/>
                      <a:pt x="20950" y="-5586"/>
                      <a:pt x="3805" y="75024"/>
                    </a:cubicBezTo>
                    <a:cubicBezTo>
                      <a:pt x="-4822" y="116192"/>
                      <a:pt x="3486" y="275631"/>
                      <a:pt x="6595" y="298478"/>
                    </a:cubicBezTo>
                    <a:cubicBezTo>
                      <a:pt x="9908" y="322680"/>
                      <a:pt x="15470" y="346524"/>
                      <a:pt x="37835" y="359587"/>
                    </a:cubicBezTo>
                    <a:cubicBezTo>
                      <a:pt x="79203" y="383850"/>
                      <a:pt x="291068" y="383718"/>
                      <a:pt x="333020" y="360943"/>
                    </a:cubicBezTo>
                    <a:cubicBezTo>
                      <a:pt x="376367" y="337507"/>
                      <a:pt x="366036" y="264145"/>
                      <a:pt x="368908" y="189416"/>
                    </a:cubicBezTo>
                    <a:cubicBezTo>
                      <a:pt x="374112" y="58020"/>
                      <a:pt x="373715" y="3999"/>
                      <a:pt x="233256" y="12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6" name="Google Shape;1916;p18"/>
              <p:cNvSpPr/>
              <p:nvPr/>
            </p:nvSpPr>
            <p:spPr>
              <a:xfrm>
                <a:off x="4022580" y="7614935"/>
                <a:ext cx="370427" cy="377907"/>
              </a:xfrm>
              <a:custGeom>
                <a:rect b="b" l="l" r="r" t="t"/>
                <a:pathLst>
                  <a:path extrusionOk="0" h="377907" w="370427">
                    <a:moveTo>
                      <a:pt x="233256" y="1238"/>
                    </a:moveTo>
                    <a:cubicBezTo>
                      <a:pt x="101656" y="-1816"/>
                      <a:pt x="20950" y="-5586"/>
                      <a:pt x="3805" y="75024"/>
                    </a:cubicBezTo>
                    <a:cubicBezTo>
                      <a:pt x="-4822" y="116192"/>
                      <a:pt x="3486" y="275631"/>
                      <a:pt x="6595" y="298478"/>
                    </a:cubicBezTo>
                    <a:cubicBezTo>
                      <a:pt x="9908" y="322680"/>
                      <a:pt x="15470" y="346524"/>
                      <a:pt x="37841" y="359587"/>
                    </a:cubicBezTo>
                    <a:cubicBezTo>
                      <a:pt x="79209" y="383850"/>
                      <a:pt x="291074" y="383718"/>
                      <a:pt x="333026" y="360943"/>
                    </a:cubicBezTo>
                    <a:cubicBezTo>
                      <a:pt x="376372" y="337507"/>
                      <a:pt x="366041" y="264145"/>
                      <a:pt x="368914" y="189416"/>
                    </a:cubicBezTo>
                    <a:cubicBezTo>
                      <a:pt x="374112" y="58020"/>
                      <a:pt x="373710" y="3999"/>
                      <a:pt x="233256" y="12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7" name="Google Shape;1917;p18"/>
              <p:cNvSpPr/>
              <p:nvPr/>
            </p:nvSpPr>
            <p:spPr>
              <a:xfrm>
                <a:off x="5013232" y="8607854"/>
                <a:ext cx="374538" cy="378831"/>
              </a:xfrm>
              <a:custGeom>
                <a:rect b="b" l="l" r="r" t="t"/>
                <a:pathLst>
                  <a:path extrusionOk="0" h="378831" w="374538">
                    <a:moveTo>
                      <a:pt x="372285" y="167703"/>
                    </a:moveTo>
                    <a:cubicBezTo>
                      <a:pt x="374468" y="32091"/>
                      <a:pt x="352461" y="-225"/>
                      <a:pt x="199163" y="1"/>
                    </a:cubicBezTo>
                    <a:cubicBezTo>
                      <a:pt x="77100" y="183"/>
                      <a:pt x="19911" y="-2545"/>
                      <a:pt x="4211" y="73981"/>
                    </a:cubicBezTo>
                    <a:cubicBezTo>
                      <a:pt x="-6605" y="126712"/>
                      <a:pt x="5699" y="247944"/>
                      <a:pt x="15495" y="295549"/>
                    </a:cubicBezTo>
                    <a:cubicBezTo>
                      <a:pt x="27403" y="352900"/>
                      <a:pt x="39856" y="365830"/>
                      <a:pt x="104636" y="372682"/>
                    </a:cubicBezTo>
                    <a:cubicBezTo>
                      <a:pt x="173159" y="379852"/>
                      <a:pt x="224014" y="379985"/>
                      <a:pt x="266032" y="376975"/>
                    </a:cubicBezTo>
                    <a:cubicBezTo>
                      <a:pt x="405411" y="367241"/>
                      <a:pt x="369617" y="333272"/>
                      <a:pt x="372285" y="167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8" name="Google Shape;1918;p18"/>
              <p:cNvSpPr/>
              <p:nvPr/>
            </p:nvSpPr>
            <p:spPr>
              <a:xfrm>
                <a:off x="4022348" y="8111384"/>
                <a:ext cx="370624" cy="377986"/>
              </a:xfrm>
              <a:custGeom>
                <a:rect b="b" l="l" r="r" t="t"/>
                <a:pathLst>
                  <a:path extrusionOk="0" h="377986" w="370624">
                    <a:moveTo>
                      <a:pt x="37137" y="361024"/>
                    </a:moveTo>
                    <a:cubicBezTo>
                      <a:pt x="79166" y="383837"/>
                      <a:pt x="291025" y="383887"/>
                      <a:pt x="332321" y="359668"/>
                    </a:cubicBezTo>
                    <a:cubicBezTo>
                      <a:pt x="372156" y="336397"/>
                      <a:pt x="365298" y="267660"/>
                      <a:pt x="368479" y="195042"/>
                    </a:cubicBezTo>
                    <a:cubicBezTo>
                      <a:pt x="374295" y="66038"/>
                      <a:pt x="378011" y="5237"/>
                      <a:pt x="242199" y="1743"/>
                    </a:cubicBezTo>
                    <a:cubicBezTo>
                      <a:pt x="106410" y="-2242"/>
                      <a:pt x="21662" y="-6447"/>
                      <a:pt x="4121" y="75480"/>
                    </a:cubicBezTo>
                    <a:cubicBezTo>
                      <a:pt x="-4281" y="115308"/>
                      <a:pt x="2373" y="279714"/>
                      <a:pt x="4782" y="299408"/>
                    </a:cubicBezTo>
                    <a:cubicBezTo>
                      <a:pt x="7853" y="324305"/>
                      <a:pt x="13630" y="348314"/>
                      <a:pt x="37137" y="3610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9" name="Google Shape;1919;p18"/>
              <p:cNvSpPr/>
              <p:nvPr/>
            </p:nvSpPr>
            <p:spPr>
              <a:xfrm>
                <a:off x="4022624" y="8608025"/>
                <a:ext cx="370869" cy="378260"/>
              </a:xfrm>
              <a:custGeom>
                <a:rect b="b" l="l" r="r" t="t"/>
                <a:pathLst>
                  <a:path extrusionOk="0" h="378260" w="370869">
                    <a:moveTo>
                      <a:pt x="251190" y="2371"/>
                    </a:moveTo>
                    <a:cubicBezTo>
                      <a:pt x="112555" y="-2557"/>
                      <a:pt x="22560" y="-7832"/>
                      <a:pt x="4489" y="76058"/>
                    </a:cubicBezTo>
                    <a:cubicBezTo>
                      <a:pt x="-3603" y="114133"/>
                      <a:pt x="1391" y="285611"/>
                      <a:pt x="3029" y="300460"/>
                    </a:cubicBezTo>
                    <a:cubicBezTo>
                      <a:pt x="10228" y="365681"/>
                      <a:pt x="40405" y="370134"/>
                      <a:pt x="104904" y="375370"/>
                    </a:cubicBezTo>
                    <a:cubicBezTo>
                      <a:pt x="158173" y="379774"/>
                      <a:pt x="212011" y="379025"/>
                      <a:pt x="266300" y="373937"/>
                    </a:cubicBezTo>
                    <a:cubicBezTo>
                      <a:pt x="365893" y="364656"/>
                      <a:pt x="361235" y="338133"/>
                      <a:pt x="368104" y="200790"/>
                    </a:cubicBezTo>
                    <a:cubicBezTo>
                      <a:pt x="374515" y="72392"/>
                      <a:pt x="380777" y="6537"/>
                      <a:pt x="251190" y="23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0" name="Google Shape;1920;p18"/>
              <p:cNvSpPr/>
              <p:nvPr/>
            </p:nvSpPr>
            <p:spPr>
              <a:xfrm>
                <a:off x="4518569" y="8608294"/>
                <a:ext cx="370578" cy="377992"/>
              </a:xfrm>
              <a:custGeom>
                <a:rect b="b" l="l" r="r" t="t"/>
                <a:pathLst>
                  <a:path extrusionOk="0" h="377992" w="370578">
                    <a:moveTo>
                      <a:pt x="224533" y="834"/>
                    </a:moveTo>
                    <a:cubicBezTo>
                      <a:pt x="97613" y="-1327"/>
                      <a:pt x="20567" y="-5190"/>
                      <a:pt x="3704" y="74665"/>
                    </a:cubicBezTo>
                    <a:cubicBezTo>
                      <a:pt x="-5580" y="119244"/>
                      <a:pt x="5087" y="274340"/>
                      <a:pt x="8616" y="297650"/>
                    </a:cubicBezTo>
                    <a:cubicBezTo>
                      <a:pt x="18064" y="360077"/>
                      <a:pt x="41769" y="367859"/>
                      <a:pt x="104124" y="373674"/>
                    </a:cubicBezTo>
                    <a:cubicBezTo>
                      <a:pt x="158402" y="378756"/>
                      <a:pt x="212245" y="379506"/>
                      <a:pt x="265520" y="375107"/>
                    </a:cubicBezTo>
                    <a:cubicBezTo>
                      <a:pt x="388333" y="365131"/>
                      <a:pt x="364639" y="329960"/>
                      <a:pt x="369545" y="183897"/>
                    </a:cubicBezTo>
                    <a:cubicBezTo>
                      <a:pt x="373933" y="53345"/>
                      <a:pt x="370824" y="2868"/>
                      <a:pt x="224533" y="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21" name="Google Shape;1921;p18"/>
            <p:cNvSpPr/>
            <p:nvPr/>
          </p:nvSpPr>
          <p:spPr>
            <a:xfrm>
              <a:off x="3492235" y="6533900"/>
              <a:ext cx="1869509" cy="401348"/>
            </a:xfrm>
            <a:custGeom>
              <a:rect b="b" l="l" r="r" t="t"/>
              <a:pathLst>
                <a:path extrusionOk="0" h="401348" w="1869509">
                  <a:moveTo>
                    <a:pt x="376459" y="398831"/>
                  </a:moveTo>
                  <a:cubicBezTo>
                    <a:pt x="297340" y="399614"/>
                    <a:pt x="218078" y="402420"/>
                    <a:pt x="138976" y="400909"/>
                  </a:cubicBezTo>
                  <a:cubicBezTo>
                    <a:pt x="111842" y="400121"/>
                    <a:pt x="83689" y="396494"/>
                    <a:pt x="59333" y="383801"/>
                  </a:cubicBezTo>
                  <a:cubicBezTo>
                    <a:pt x="31985" y="369575"/>
                    <a:pt x="17084" y="344160"/>
                    <a:pt x="12685" y="314110"/>
                  </a:cubicBezTo>
                  <a:cubicBezTo>
                    <a:pt x="7100" y="275703"/>
                    <a:pt x="4013" y="236812"/>
                    <a:pt x="2199" y="198009"/>
                  </a:cubicBezTo>
                  <a:cubicBezTo>
                    <a:pt x="485" y="161229"/>
                    <a:pt x="-1351" y="123638"/>
                    <a:pt x="1433" y="86935"/>
                  </a:cubicBezTo>
                  <a:cubicBezTo>
                    <a:pt x="7888" y="1794"/>
                    <a:pt x="87101" y="3261"/>
                    <a:pt x="153766" y="2373"/>
                  </a:cubicBezTo>
                  <a:cubicBezTo>
                    <a:pt x="385643" y="-708"/>
                    <a:pt x="1471260" y="-873"/>
                    <a:pt x="1715744" y="2373"/>
                  </a:cubicBezTo>
                  <a:cubicBezTo>
                    <a:pt x="1782409" y="3261"/>
                    <a:pt x="1861622" y="1789"/>
                    <a:pt x="1868077" y="86935"/>
                  </a:cubicBezTo>
                  <a:cubicBezTo>
                    <a:pt x="1870861" y="123633"/>
                    <a:pt x="1869025" y="161223"/>
                    <a:pt x="1867311" y="198009"/>
                  </a:cubicBezTo>
                  <a:cubicBezTo>
                    <a:pt x="1865497" y="236812"/>
                    <a:pt x="1862410" y="275703"/>
                    <a:pt x="1856826" y="314110"/>
                  </a:cubicBezTo>
                  <a:cubicBezTo>
                    <a:pt x="1852426" y="344160"/>
                    <a:pt x="1837525" y="369575"/>
                    <a:pt x="1810177" y="383801"/>
                  </a:cubicBezTo>
                  <a:cubicBezTo>
                    <a:pt x="1785822" y="396494"/>
                    <a:pt x="1757668" y="400121"/>
                    <a:pt x="1730534" y="400909"/>
                  </a:cubicBezTo>
                  <a:cubicBezTo>
                    <a:pt x="1651432" y="402420"/>
                    <a:pt x="1572170" y="399614"/>
                    <a:pt x="1493051" y="398831"/>
                  </a:cubicBezTo>
                  <a:cubicBezTo>
                    <a:pt x="1492318" y="398826"/>
                    <a:pt x="377225" y="398826"/>
                    <a:pt x="376459" y="3988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2" name="Google Shape;1922;p18"/>
            <p:cNvSpPr/>
            <p:nvPr/>
          </p:nvSpPr>
          <p:spPr>
            <a:xfrm>
              <a:off x="3502360" y="7089149"/>
              <a:ext cx="374538" cy="378831"/>
            </a:xfrm>
            <a:custGeom>
              <a:rect b="b" l="l" r="r" t="t"/>
              <a:pathLst>
                <a:path extrusionOk="0" h="378831" w="374538">
                  <a:moveTo>
                    <a:pt x="266036" y="376975"/>
                  </a:moveTo>
                  <a:cubicBezTo>
                    <a:pt x="224018" y="379985"/>
                    <a:pt x="173163" y="379852"/>
                    <a:pt x="104640" y="372681"/>
                  </a:cubicBezTo>
                  <a:cubicBezTo>
                    <a:pt x="39865" y="365830"/>
                    <a:pt x="27406" y="352900"/>
                    <a:pt x="15499" y="295549"/>
                  </a:cubicBezTo>
                  <a:cubicBezTo>
                    <a:pt x="5697" y="247944"/>
                    <a:pt x="-6607" y="126712"/>
                    <a:pt x="4214" y="73981"/>
                  </a:cubicBezTo>
                  <a:cubicBezTo>
                    <a:pt x="19914" y="-2545"/>
                    <a:pt x="77103" y="183"/>
                    <a:pt x="199166" y="1"/>
                  </a:cubicBezTo>
                  <a:cubicBezTo>
                    <a:pt x="352459" y="-225"/>
                    <a:pt x="374466" y="32091"/>
                    <a:pt x="372288" y="167703"/>
                  </a:cubicBezTo>
                  <a:cubicBezTo>
                    <a:pt x="369615" y="333272"/>
                    <a:pt x="405409" y="367241"/>
                    <a:pt x="266036" y="3769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p18"/>
            <p:cNvSpPr/>
            <p:nvPr/>
          </p:nvSpPr>
          <p:spPr>
            <a:xfrm>
              <a:off x="3504792" y="7585783"/>
              <a:ext cx="370581" cy="377974"/>
            </a:xfrm>
            <a:custGeom>
              <a:rect b="b" l="l" r="r" t="t"/>
              <a:pathLst>
                <a:path extrusionOk="0" h="377974" w="370581">
                  <a:moveTo>
                    <a:pt x="8618" y="297650"/>
                  </a:moveTo>
                  <a:cubicBezTo>
                    <a:pt x="5090" y="274347"/>
                    <a:pt x="-5583" y="119245"/>
                    <a:pt x="3706" y="74665"/>
                  </a:cubicBezTo>
                  <a:cubicBezTo>
                    <a:pt x="20564" y="-5195"/>
                    <a:pt x="97610" y="-1326"/>
                    <a:pt x="224535" y="835"/>
                  </a:cubicBezTo>
                  <a:cubicBezTo>
                    <a:pt x="370821" y="2874"/>
                    <a:pt x="373936" y="53345"/>
                    <a:pt x="369548" y="183892"/>
                  </a:cubicBezTo>
                  <a:cubicBezTo>
                    <a:pt x="366863" y="263775"/>
                    <a:pt x="380512" y="338978"/>
                    <a:pt x="333935" y="362320"/>
                  </a:cubicBezTo>
                  <a:cubicBezTo>
                    <a:pt x="291267" y="383706"/>
                    <a:pt x="79413" y="383960"/>
                    <a:pt x="38751" y="358247"/>
                  </a:cubicBezTo>
                  <a:cubicBezTo>
                    <a:pt x="17521" y="344826"/>
                    <a:pt x="12174" y="321158"/>
                    <a:pt x="8618" y="2976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18"/>
            <p:cNvSpPr/>
            <p:nvPr/>
          </p:nvSpPr>
          <p:spPr>
            <a:xfrm>
              <a:off x="3504262" y="8082034"/>
              <a:ext cx="370867" cy="378241"/>
            </a:xfrm>
            <a:custGeom>
              <a:rect b="b" l="l" r="r" t="t"/>
              <a:pathLst>
                <a:path extrusionOk="0" h="378241" w="370867">
                  <a:moveTo>
                    <a:pt x="3028" y="300460"/>
                  </a:moveTo>
                  <a:cubicBezTo>
                    <a:pt x="1391" y="285617"/>
                    <a:pt x="-3603" y="114140"/>
                    <a:pt x="4489" y="76058"/>
                  </a:cubicBezTo>
                  <a:cubicBezTo>
                    <a:pt x="22560" y="-7836"/>
                    <a:pt x="112555" y="-2556"/>
                    <a:pt x="251190" y="2371"/>
                  </a:cubicBezTo>
                  <a:cubicBezTo>
                    <a:pt x="380777" y="6538"/>
                    <a:pt x="374515" y="72393"/>
                    <a:pt x="368098" y="200791"/>
                  </a:cubicBezTo>
                  <a:cubicBezTo>
                    <a:pt x="364746" y="267875"/>
                    <a:pt x="367916" y="335598"/>
                    <a:pt x="331670" y="358516"/>
                  </a:cubicBezTo>
                  <a:cubicBezTo>
                    <a:pt x="291322" y="384030"/>
                    <a:pt x="79512" y="384151"/>
                    <a:pt x="36485" y="362589"/>
                  </a:cubicBezTo>
                  <a:cubicBezTo>
                    <a:pt x="11843" y="350237"/>
                    <a:pt x="5851" y="326057"/>
                    <a:pt x="3028" y="300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p18"/>
            <p:cNvSpPr/>
            <p:nvPr/>
          </p:nvSpPr>
          <p:spPr>
            <a:xfrm>
              <a:off x="3502578" y="8578719"/>
              <a:ext cx="374542" cy="378831"/>
            </a:xfrm>
            <a:custGeom>
              <a:rect b="b" l="l" r="r" t="t"/>
              <a:pathLst>
                <a:path extrusionOk="0" h="378831" w="374542">
                  <a:moveTo>
                    <a:pt x="108506" y="376975"/>
                  </a:moveTo>
                  <a:cubicBezTo>
                    <a:pt x="150524" y="379985"/>
                    <a:pt x="201379" y="379852"/>
                    <a:pt x="269903" y="372681"/>
                  </a:cubicBezTo>
                  <a:cubicBezTo>
                    <a:pt x="334677" y="365830"/>
                    <a:pt x="347136" y="352900"/>
                    <a:pt x="359043" y="295549"/>
                  </a:cubicBezTo>
                  <a:cubicBezTo>
                    <a:pt x="368845" y="247944"/>
                    <a:pt x="381149" y="126712"/>
                    <a:pt x="370328" y="73981"/>
                  </a:cubicBezTo>
                  <a:cubicBezTo>
                    <a:pt x="354628" y="-2545"/>
                    <a:pt x="297439" y="183"/>
                    <a:pt x="175376" y="1"/>
                  </a:cubicBezTo>
                  <a:cubicBezTo>
                    <a:pt x="22083" y="-225"/>
                    <a:pt x="76" y="32091"/>
                    <a:pt x="2254" y="167703"/>
                  </a:cubicBezTo>
                  <a:cubicBezTo>
                    <a:pt x="4922" y="333272"/>
                    <a:pt x="-30872" y="367241"/>
                    <a:pt x="108506" y="3769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6" name="Google Shape;1926;p18"/>
            <p:cNvSpPr/>
            <p:nvPr/>
          </p:nvSpPr>
          <p:spPr>
            <a:xfrm>
              <a:off x="4000766" y="7089589"/>
              <a:ext cx="370581" cy="377980"/>
            </a:xfrm>
            <a:custGeom>
              <a:rect b="b" l="l" r="r" t="t"/>
              <a:pathLst>
                <a:path extrusionOk="0" h="377980" w="370581">
                  <a:moveTo>
                    <a:pt x="8618" y="297650"/>
                  </a:moveTo>
                  <a:cubicBezTo>
                    <a:pt x="5090" y="274347"/>
                    <a:pt x="-5583" y="119245"/>
                    <a:pt x="3706" y="74665"/>
                  </a:cubicBezTo>
                  <a:cubicBezTo>
                    <a:pt x="20564" y="-5195"/>
                    <a:pt x="97610" y="-1326"/>
                    <a:pt x="224535" y="835"/>
                  </a:cubicBezTo>
                  <a:cubicBezTo>
                    <a:pt x="370821" y="2874"/>
                    <a:pt x="373936" y="53345"/>
                    <a:pt x="369548" y="183898"/>
                  </a:cubicBezTo>
                  <a:cubicBezTo>
                    <a:pt x="366863" y="263780"/>
                    <a:pt x="380512" y="338983"/>
                    <a:pt x="333935" y="362326"/>
                  </a:cubicBezTo>
                  <a:cubicBezTo>
                    <a:pt x="291267" y="383712"/>
                    <a:pt x="79412" y="383965"/>
                    <a:pt x="38751" y="358253"/>
                  </a:cubicBezTo>
                  <a:cubicBezTo>
                    <a:pt x="17521" y="344826"/>
                    <a:pt x="12179" y="321158"/>
                    <a:pt x="8618" y="2976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18"/>
            <p:cNvSpPr/>
            <p:nvPr/>
          </p:nvSpPr>
          <p:spPr>
            <a:xfrm>
              <a:off x="4001313" y="7585802"/>
              <a:ext cx="370420" cy="377904"/>
            </a:xfrm>
            <a:custGeom>
              <a:rect b="b" l="l" r="r" t="t"/>
              <a:pathLst>
                <a:path extrusionOk="0" h="377904" w="370420">
                  <a:moveTo>
                    <a:pt x="6594" y="298475"/>
                  </a:moveTo>
                  <a:cubicBezTo>
                    <a:pt x="3490" y="275629"/>
                    <a:pt x="-4823" y="116183"/>
                    <a:pt x="3804" y="75021"/>
                  </a:cubicBezTo>
                  <a:cubicBezTo>
                    <a:pt x="20949" y="-5583"/>
                    <a:pt x="101655" y="-1813"/>
                    <a:pt x="233255" y="1235"/>
                  </a:cubicBezTo>
                  <a:cubicBezTo>
                    <a:pt x="373708" y="3996"/>
                    <a:pt x="374111" y="58017"/>
                    <a:pt x="368901" y="189413"/>
                  </a:cubicBezTo>
                  <a:cubicBezTo>
                    <a:pt x="366029" y="264148"/>
                    <a:pt x="376366" y="337504"/>
                    <a:pt x="333013" y="360940"/>
                  </a:cubicBezTo>
                  <a:cubicBezTo>
                    <a:pt x="291062" y="383715"/>
                    <a:pt x="79202" y="383847"/>
                    <a:pt x="37829" y="359585"/>
                  </a:cubicBezTo>
                  <a:cubicBezTo>
                    <a:pt x="15464" y="346521"/>
                    <a:pt x="9907" y="322683"/>
                    <a:pt x="6594" y="2984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18"/>
            <p:cNvSpPr/>
            <p:nvPr/>
          </p:nvSpPr>
          <p:spPr>
            <a:xfrm>
              <a:off x="4001077" y="8082243"/>
              <a:ext cx="370624" cy="377988"/>
            </a:xfrm>
            <a:custGeom>
              <a:rect b="b" l="l" r="r" t="t"/>
              <a:pathLst>
                <a:path extrusionOk="0" h="377988" w="370624">
                  <a:moveTo>
                    <a:pt x="4785" y="299408"/>
                  </a:moveTo>
                  <a:cubicBezTo>
                    <a:pt x="2376" y="279714"/>
                    <a:pt x="-4284" y="115308"/>
                    <a:pt x="4123" y="75480"/>
                  </a:cubicBezTo>
                  <a:cubicBezTo>
                    <a:pt x="21665" y="-6448"/>
                    <a:pt x="106412" y="-2242"/>
                    <a:pt x="242202" y="1743"/>
                  </a:cubicBezTo>
                  <a:cubicBezTo>
                    <a:pt x="378008" y="5238"/>
                    <a:pt x="374292" y="66044"/>
                    <a:pt x="368482" y="195042"/>
                  </a:cubicBezTo>
                  <a:cubicBezTo>
                    <a:pt x="365301" y="267660"/>
                    <a:pt x="372164" y="336397"/>
                    <a:pt x="332324" y="359668"/>
                  </a:cubicBezTo>
                  <a:cubicBezTo>
                    <a:pt x="291028" y="383887"/>
                    <a:pt x="79168" y="383843"/>
                    <a:pt x="37139" y="361024"/>
                  </a:cubicBezTo>
                  <a:cubicBezTo>
                    <a:pt x="13633" y="348314"/>
                    <a:pt x="7855" y="324305"/>
                    <a:pt x="4785" y="2994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18"/>
            <p:cNvSpPr/>
            <p:nvPr/>
          </p:nvSpPr>
          <p:spPr>
            <a:xfrm>
              <a:off x="4001356" y="8578889"/>
              <a:ext cx="370867" cy="378256"/>
            </a:xfrm>
            <a:custGeom>
              <a:rect b="b" l="l" r="r" t="t"/>
              <a:pathLst>
                <a:path extrusionOk="0" h="378256" w="370867">
                  <a:moveTo>
                    <a:pt x="266300" y="373938"/>
                  </a:moveTo>
                  <a:cubicBezTo>
                    <a:pt x="212011" y="379020"/>
                    <a:pt x="158168" y="379770"/>
                    <a:pt x="104904" y="375371"/>
                  </a:cubicBezTo>
                  <a:cubicBezTo>
                    <a:pt x="40405" y="370129"/>
                    <a:pt x="10228" y="365681"/>
                    <a:pt x="3028" y="300460"/>
                  </a:cubicBezTo>
                  <a:cubicBezTo>
                    <a:pt x="1391" y="285617"/>
                    <a:pt x="-3603" y="114139"/>
                    <a:pt x="4489" y="76058"/>
                  </a:cubicBezTo>
                  <a:cubicBezTo>
                    <a:pt x="22560" y="-7837"/>
                    <a:pt x="112555" y="-2556"/>
                    <a:pt x="251190" y="2371"/>
                  </a:cubicBezTo>
                  <a:cubicBezTo>
                    <a:pt x="380777" y="6538"/>
                    <a:pt x="374515" y="72393"/>
                    <a:pt x="368098" y="200791"/>
                  </a:cubicBezTo>
                  <a:cubicBezTo>
                    <a:pt x="361235" y="338139"/>
                    <a:pt x="365888" y="364656"/>
                    <a:pt x="266300" y="3739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0" name="Google Shape;1930;p18"/>
            <p:cNvSpPr/>
            <p:nvPr/>
          </p:nvSpPr>
          <p:spPr>
            <a:xfrm>
              <a:off x="4497888" y="7089320"/>
              <a:ext cx="370867" cy="378241"/>
            </a:xfrm>
            <a:custGeom>
              <a:rect b="b" l="l" r="r" t="t"/>
              <a:pathLst>
                <a:path extrusionOk="0" h="378241" w="370867">
                  <a:moveTo>
                    <a:pt x="3028" y="300460"/>
                  </a:moveTo>
                  <a:cubicBezTo>
                    <a:pt x="1391" y="285617"/>
                    <a:pt x="-3603" y="114140"/>
                    <a:pt x="4489" y="76059"/>
                  </a:cubicBezTo>
                  <a:cubicBezTo>
                    <a:pt x="22560" y="-7837"/>
                    <a:pt x="112555" y="-2556"/>
                    <a:pt x="251190" y="2371"/>
                  </a:cubicBezTo>
                  <a:cubicBezTo>
                    <a:pt x="380777" y="6538"/>
                    <a:pt x="374515" y="72393"/>
                    <a:pt x="368098" y="200790"/>
                  </a:cubicBezTo>
                  <a:cubicBezTo>
                    <a:pt x="364746" y="267875"/>
                    <a:pt x="367916" y="335598"/>
                    <a:pt x="331670" y="358516"/>
                  </a:cubicBezTo>
                  <a:cubicBezTo>
                    <a:pt x="291322" y="384030"/>
                    <a:pt x="79512" y="384151"/>
                    <a:pt x="36485" y="362589"/>
                  </a:cubicBezTo>
                  <a:cubicBezTo>
                    <a:pt x="11849" y="350237"/>
                    <a:pt x="5856" y="326057"/>
                    <a:pt x="3028" y="300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1931;p18"/>
            <p:cNvSpPr/>
            <p:nvPr/>
          </p:nvSpPr>
          <p:spPr>
            <a:xfrm>
              <a:off x="4497614" y="7585718"/>
              <a:ext cx="370624" cy="377988"/>
            </a:xfrm>
            <a:custGeom>
              <a:rect b="b" l="l" r="r" t="t"/>
              <a:pathLst>
                <a:path extrusionOk="0" h="377988" w="370624">
                  <a:moveTo>
                    <a:pt x="4785" y="299408"/>
                  </a:moveTo>
                  <a:cubicBezTo>
                    <a:pt x="2376" y="279714"/>
                    <a:pt x="-4284" y="115308"/>
                    <a:pt x="4123" y="75480"/>
                  </a:cubicBezTo>
                  <a:cubicBezTo>
                    <a:pt x="21665" y="-6447"/>
                    <a:pt x="106412" y="-2242"/>
                    <a:pt x="242202" y="1743"/>
                  </a:cubicBezTo>
                  <a:cubicBezTo>
                    <a:pt x="378008" y="5237"/>
                    <a:pt x="374292" y="66044"/>
                    <a:pt x="368482" y="195042"/>
                  </a:cubicBezTo>
                  <a:cubicBezTo>
                    <a:pt x="365301" y="267660"/>
                    <a:pt x="372164" y="336397"/>
                    <a:pt x="332324" y="359668"/>
                  </a:cubicBezTo>
                  <a:cubicBezTo>
                    <a:pt x="291028" y="383887"/>
                    <a:pt x="79168" y="383843"/>
                    <a:pt x="37139" y="361024"/>
                  </a:cubicBezTo>
                  <a:cubicBezTo>
                    <a:pt x="13633" y="348319"/>
                    <a:pt x="7855" y="324310"/>
                    <a:pt x="4785" y="2994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18"/>
            <p:cNvSpPr/>
            <p:nvPr/>
          </p:nvSpPr>
          <p:spPr>
            <a:xfrm>
              <a:off x="4497845" y="8082327"/>
              <a:ext cx="370420" cy="377904"/>
            </a:xfrm>
            <a:custGeom>
              <a:rect b="b" l="l" r="r" t="t"/>
              <a:pathLst>
                <a:path extrusionOk="0" h="377904" w="370420">
                  <a:moveTo>
                    <a:pt x="6594" y="298475"/>
                  </a:moveTo>
                  <a:cubicBezTo>
                    <a:pt x="3490" y="275629"/>
                    <a:pt x="-4823" y="116183"/>
                    <a:pt x="3804" y="75021"/>
                  </a:cubicBezTo>
                  <a:cubicBezTo>
                    <a:pt x="20949" y="-5583"/>
                    <a:pt x="101655" y="-1813"/>
                    <a:pt x="233255" y="1235"/>
                  </a:cubicBezTo>
                  <a:cubicBezTo>
                    <a:pt x="373708" y="3996"/>
                    <a:pt x="374111" y="58017"/>
                    <a:pt x="368901" y="189413"/>
                  </a:cubicBezTo>
                  <a:cubicBezTo>
                    <a:pt x="366029" y="264148"/>
                    <a:pt x="376366" y="337504"/>
                    <a:pt x="333014" y="360940"/>
                  </a:cubicBezTo>
                  <a:cubicBezTo>
                    <a:pt x="291062" y="383715"/>
                    <a:pt x="79202" y="383847"/>
                    <a:pt x="37829" y="359584"/>
                  </a:cubicBezTo>
                  <a:cubicBezTo>
                    <a:pt x="15469" y="346521"/>
                    <a:pt x="9907" y="322678"/>
                    <a:pt x="6594" y="2984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18"/>
            <p:cNvSpPr/>
            <p:nvPr/>
          </p:nvSpPr>
          <p:spPr>
            <a:xfrm>
              <a:off x="4497304" y="8579153"/>
              <a:ext cx="370581" cy="377997"/>
            </a:xfrm>
            <a:custGeom>
              <a:rect b="b" l="l" r="r" t="t"/>
              <a:pathLst>
                <a:path extrusionOk="0" h="377997" w="370581">
                  <a:moveTo>
                    <a:pt x="265522" y="375108"/>
                  </a:moveTo>
                  <a:cubicBezTo>
                    <a:pt x="212247" y="379512"/>
                    <a:pt x="158404" y="378762"/>
                    <a:pt x="104126" y="373675"/>
                  </a:cubicBezTo>
                  <a:cubicBezTo>
                    <a:pt x="41772" y="367860"/>
                    <a:pt x="18067" y="360077"/>
                    <a:pt x="8618" y="297650"/>
                  </a:cubicBezTo>
                  <a:cubicBezTo>
                    <a:pt x="5090" y="274347"/>
                    <a:pt x="-5583" y="119245"/>
                    <a:pt x="3706" y="74665"/>
                  </a:cubicBezTo>
                  <a:cubicBezTo>
                    <a:pt x="20564" y="-5195"/>
                    <a:pt x="97610" y="-1326"/>
                    <a:pt x="224535" y="835"/>
                  </a:cubicBezTo>
                  <a:cubicBezTo>
                    <a:pt x="370821" y="2874"/>
                    <a:pt x="373936" y="53345"/>
                    <a:pt x="369548" y="183892"/>
                  </a:cubicBezTo>
                  <a:cubicBezTo>
                    <a:pt x="364641" y="329961"/>
                    <a:pt x="388340" y="365131"/>
                    <a:pt x="265522" y="3751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18"/>
            <p:cNvSpPr/>
            <p:nvPr/>
          </p:nvSpPr>
          <p:spPr>
            <a:xfrm>
              <a:off x="4992185" y="7089149"/>
              <a:ext cx="374540" cy="378831"/>
            </a:xfrm>
            <a:custGeom>
              <a:rect b="b" l="l" r="r" t="t"/>
              <a:pathLst>
                <a:path extrusionOk="0" h="378831" w="374540">
                  <a:moveTo>
                    <a:pt x="108505" y="376975"/>
                  </a:moveTo>
                  <a:cubicBezTo>
                    <a:pt x="150523" y="379985"/>
                    <a:pt x="201384" y="379852"/>
                    <a:pt x="269901" y="372681"/>
                  </a:cubicBezTo>
                  <a:cubicBezTo>
                    <a:pt x="334676" y="365830"/>
                    <a:pt x="347135" y="352900"/>
                    <a:pt x="359042" y="295549"/>
                  </a:cubicBezTo>
                  <a:cubicBezTo>
                    <a:pt x="368844" y="247944"/>
                    <a:pt x="381148" y="126712"/>
                    <a:pt x="370327" y="73981"/>
                  </a:cubicBezTo>
                  <a:cubicBezTo>
                    <a:pt x="354627" y="-2545"/>
                    <a:pt x="297437" y="183"/>
                    <a:pt x="175375" y="1"/>
                  </a:cubicBezTo>
                  <a:cubicBezTo>
                    <a:pt x="22082" y="-225"/>
                    <a:pt x="75" y="32091"/>
                    <a:pt x="2253" y="167703"/>
                  </a:cubicBezTo>
                  <a:cubicBezTo>
                    <a:pt x="4921" y="333272"/>
                    <a:pt x="-30868" y="367241"/>
                    <a:pt x="108505" y="3769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18"/>
            <p:cNvSpPr/>
            <p:nvPr/>
          </p:nvSpPr>
          <p:spPr>
            <a:xfrm>
              <a:off x="4993868" y="7585514"/>
              <a:ext cx="370867" cy="378256"/>
            </a:xfrm>
            <a:custGeom>
              <a:rect b="b" l="l" r="r" t="t"/>
              <a:pathLst>
                <a:path extrusionOk="0" h="378256" w="370867">
                  <a:moveTo>
                    <a:pt x="266300" y="373938"/>
                  </a:moveTo>
                  <a:cubicBezTo>
                    <a:pt x="212011" y="379020"/>
                    <a:pt x="158168" y="379770"/>
                    <a:pt x="104904" y="375371"/>
                  </a:cubicBezTo>
                  <a:cubicBezTo>
                    <a:pt x="40405" y="370130"/>
                    <a:pt x="10228" y="365681"/>
                    <a:pt x="3028" y="300460"/>
                  </a:cubicBezTo>
                  <a:cubicBezTo>
                    <a:pt x="1391" y="285617"/>
                    <a:pt x="-3603" y="114140"/>
                    <a:pt x="4489" y="76058"/>
                  </a:cubicBezTo>
                  <a:cubicBezTo>
                    <a:pt x="22560" y="-7837"/>
                    <a:pt x="112555" y="-2556"/>
                    <a:pt x="251190" y="2371"/>
                  </a:cubicBezTo>
                  <a:cubicBezTo>
                    <a:pt x="380777" y="6538"/>
                    <a:pt x="374515" y="72393"/>
                    <a:pt x="368098" y="200791"/>
                  </a:cubicBezTo>
                  <a:cubicBezTo>
                    <a:pt x="361240" y="338139"/>
                    <a:pt x="365893" y="364656"/>
                    <a:pt x="266300" y="3739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18"/>
            <p:cNvSpPr/>
            <p:nvPr/>
          </p:nvSpPr>
          <p:spPr>
            <a:xfrm>
              <a:off x="4994398" y="8082297"/>
              <a:ext cx="370581" cy="377997"/>
            </a:xfrm>
            <a:custGeom>
              <a:rect b="b" l="l" r="r" t="t"/>
              <a:pathLst>
                <a:path extrusionOk="0" h="377997" w="370581">
                  <a:moveTo>
                    <a:pt x="265522" y="375108"/>
                  </a:moveTo>
                  <a:cubicBezTo>
                    <a:pt x="212247" y="379512"/>
                    <a:pt x="158404" y="378762"/>
                    <a:pt x="104126" y="373675"/>
                  </a:cubicBezTo>
                  <a:cubicBezTo>
                    <a:pt x="41772" y="367860"/>
                    <a:pt x="18067" y="360077"/>
                    <a:pt x="8618" y="297650"/>
                  </a:cubicBezTo>
                  <a:cubicBezTo>
                    <a:pt x="5090" y="274346"/>
                    <a:pt x="-5583" y="119245"/>
                    <a:pt x="3706" y="74665"/>
                  </a:cubicBezTo>
                  <a:cubicBezTo>
                    <a:pt x="20564" y="-5195"/>
                    <a:pt x="97610" y="-1326"/>
                    <a:pt x="224535" y="835"/>
                  </a:cubicBezTo>
                  <a:cubicBezTo>
                    <a:pt x="370821" y="2874"/>
                    <a:pt x="373936" y="53345"/>
                    <a:pt x="369548" y="183898"/>
                  </a:cubicBezTo>
                  <a:cubicBezTo>
                    <a:pt x="364641" y="329966"/>
                    <a:pt x="388340" y="365131"/>
                    <a:pt x="265522" y="3751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18"/>
            <p:cNvSpPr/>
            <p:nvPr/>
          </p:nvSpPr>
          <p:spPr>
            <a:xfrm>
              <a:off x="4991966" y="8578719"/>
              <a:ext cx="374542" cy="378831"/>
            </a:xfrm>
            <a:custGeom>
              <a:rect b="b" l="l" r="r" t="t"/>
              <a:pathLst>
                <a:path extrusionOk="0" h="378831" w="374542">
                  <a:moveTo>
                    <a:pt x="266036" y="376975"/>
                  </a:moveTo>
                  <a:cubicBezTo>
                    <a:pt x="224018" y="379985"/>
                    <a:pt x="173157" y="379852"/>
                    <a:pt x="104640" y="372681"/>
                  </a:cubicBezTo>
                  <a:cubicBezTo>
                    <a:pt x="39865" y="365830"/>
                    <a:pt x="27406" y="352900"/>
                    <a:pt x="15499" y="295549"/>
                  </a:cubicBezTo>
                  <a:cubicBezTo>
                    <a:pt x="5697" y="247944"/>
                    <a:pt x="-6607" y="126712"/>
                    <a:pt x="4214" y="73981"/>
                  </a:cubicBezTo>
                  <a:cubicBezTo>
                    <a:pt x="19914" y="-2545"/>
                    <a:pt x="77103" y="183"/>
                    <a:pt x="199166" y="1"/>
                  </a:cubicBezTo>
                  <a:cubicBezTo>
                    <a:pt x="352459" y="-225"/>
                    <a:pt x="374466" y="32091"/>
                    <a:pt x="372288" y="167703"/>
                  </a:cubicBezTo>
                  <a:cubicBezTo>
                    <a:pt x="369620" y="333272"/>
                    <a:pt x="405414" y="367241"/>
                    <a:pt x="266036" y="3769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18"/>
            <p:cNvSpPr/>
            <p:nvPr/>
          </p:nvSpPr>
          <p:spPr>
            <a:xfrm>
              <a:off x="3623591" y="7196730"/>
              <a:ext cx="115797" cy="176175"/>
            </a:xfrm>
            <a:custGeom>
              <a:rect b="b" l="l" r="r" t="t"/>
              <a:pathLst>
                <a:path extrusionOk="0" h="176175" w="115797">
                  <a:moveTo>
                    <a:pt x="22824" y="171726"/>
                  </a:moveTo>
                  <a:cubicBezTo>
                    <a:pt x="22824" y="166401"/>
                    <a:pt x="23855" y="159782"/>
                    <a:pt x="25917" y="151872"/>
                  </a:cubicBezTo>
                  <a:cubicBezTo>
                    <a:pt x="27978" y="143968"/>
                    <a:pt x="30729" y="135414"/>
                    <a:pt x="34169" y="126215"/>
                  </a:cubicBezTo>
                  <a:cubicBezTo>
                    <a:pt x="37609" y="117021"/>
                    <a:pt x="41474" y="107480"/>
                    <a:pt x="45774" y="97592"/>
                  </a:cubicBezTo>
                  <a:cubicBezTo>
                    <a:pt x="50068" y="87709"/>
                    <a:pt x="54368" y="78212"/>
                    <a:pt x="58668" y="69101"/>
                  </a:cubicBezTo>
                  <a:cubicBezTo>
                    <a:pt x="62962" y="59990"/>
                    <a:pt x="67091" y="51568"/>
                    <a:pt x="71044" y="43835"/>
                  </a:cubicBezTo>
                  <a:cubicBezTo>
                    <a:pt x="74997" y="36102"/>
                    <a:pt x="78437" y="29654"/>
                    <a:pt x="81364" y="24494"/>
                  </a:cubicBezTo>
                  <a:cubicBezTo>
                    <a:pt x="81193" y="23982"/>
                    <a:pt x="80289" y="23552"/>
                    <a:pt x="78657" y="23210"/>
                  </a:cubicBezTo>
                  <a:cubicBezTo>
                    <a:pt x="77020" y="22868"/>
                    <a:pt x="75173" y="22609"/>
                    <a:pt x="73111" y="22439"/>
                  </a:cubicBezTo>
                  <a:cubicBezTo>
                    <a:pt x="71049" y="22268"/>
                    <a:pt x="69114" y="22141"/>
                    <a:pt x="67312" y="22053"/>
                  </a:cubicBezTo>
                  <a:cubicBezTo>
                    <a:pt x="65509" y="21965"/>
                    <a:pt x="64429" y="21920"/>
                    <a:pt x="64087" y="21920"/>
                  </a:cubicBezTo>
                  <a:cubicBezTo>
                    <a:pt x="56865" y="22439"/>
                    <a:pt x="49903" y="22736"/>
                    <a:pt x="43199" y="22824"/>
                  </a:cubicBezTo>
                  <a:cubicBezTo>
                    <a:pt x="36496" y="22913"/>
                    <a:pt x="29533" y="23387"/>
                    <a:pt x="22306" y="24241"/>
                  </a:cubicBezTo>
                  <a:cubicBezTo>
                    <a:pt x="18866" y="24588"/>
                    <a:pt x="15988" y="24974"/>
                    <a:pt x="13667" y="25398"/>
                  </a:cubicBezTo>
                  <a:cubicBezTo>
                    <a:pt x="11347" y="25828"/>
                    <a:pt x="8463" y="25961"/>
                    <a:pt x="5029" y="25784"/>
                  </a:cubicBezTo>
                  <a:cubicBezTo>
                    <a:pt x="3480" y="25784"/>
                    <a:pt x="2322" y="25266"/>
                    <a:pt x="1545" y="24235"/>
                  </a:cubicBezTo>
                  <a:cubicBezTo>
                    <a:pt x="773" y="23205"/>
                    <a:pt x="299" y="21959"/>
                    <a:pt x="128" y="20498"/>
                  </a:cubicBezTo>
                  <a:cubicBezTo>
                    <a:pt x="-43" y="19038"/>
                    <a:pt x="-43" y="17533"/>
                    <a:pt x="128" y="15984"/>
                  </a:cubicBezTo>
                  <a:cubicBezTo>
                    <a:pt x="299" y="14435"/>
                    <a:pt x="470" y="12980"/>
                    <a:pt x="646" y="11602"/>
                  </a:cubicBezTo>
                  <a:cubicBezTo>
                    <a:pt x="988" y="8681"/>
                    <a:pt x="1291" y="6537"/>
                    <a:pt x="1545" y="5159"/>
                  </a:cubicBezTo>
                  <a:cubicBezTo>
                    <a:pt x="1804" y="3787"/>
                    <a:pt x="2102" y="2839"/>
                    <a:pt x="2449" y="2320"/>
                  </a:cubicBezTo>
                  <a:cubicBezTo>
                    <a:pt x="2791" y="1637"/>
                    <a:pt x="3050" y="1466"/>
                    <a:pt x="3221" y="1808"/>
                  </a:cubicBezTo>
                  <a:lnTo>
                    <a:pt x="47835" y="259"/>
                  </a:lnTo>
                  <a:cubicBezTo>
                    <a:pt x="53161" y="88"/>
                    <a:pt x="58409" y="0"/>
                    <a:pt x="63569" y="0"/>
                  </a:cubicBezTo>
                  <a:cubicBezTo>
                    <a:pt x="68723" y="0"/>
                    <a:pt x="73971" y="0"/>
                    <a:pt x="79297" y="0"/>
                  </a:cubicBezTo>
                  <a:lnTo>
                    <a:pt x="112048" y="259"/>
                  </a:lnTo>
                  <a:cubicBezTo>
                    <a:pt x="113249" y="1119"/>
                    <a:pt x="114198" y="2238"/>
                    <a:pt x="114887" y="3610"/>
                  </a:cubicBezTo>
                  <a:cubicBezTo>
                    <a:pt x="115405" y="4988"/>
                    <a:pt x="115703" y="6664"/>
                    <a:pt x="115791" y="8637"/>
                  </a:cubicBezTo>
                  <a:cubicBezTo>
                    <a:pt x="115873" y="10616"/>
                    <a:pt x="115228" y="13239"/>
                    <a:pt x="113856" y="16502"/>
                  </a:cubicBezTo>
                  <a:cubicBezTo>
                    <a:pt x="113167" y="17880"/>
                    <a:pt x="112522" y="19209"/>
                    <a:pt x="111921" y="20498"/>
                  </a:cubicBezTo>
                  <a:cubicBezTo>
                    <a:pt x="111314" y="21783"/>
                    <a:pt x="110587" y="23034"/>
                    <a:pt x="109727" y="24235"/>
                  </a:cubicBezTo>
                  <a:cubicBezTo>
                    <a:pt x="103023" y="34553"/>
                    <a:pt x="97130" y="44954"/>
                    <a:pt x="92064" y="55438"/>
                  </a:cubicBezTo>
                  <a:cubicBezTo>
                    <a:pt x="86987" y="65927"/>
                    <a:pt x="81788" y="76757"/>
                    <a:pt x="76463" y="87930"/>
                  </a:cubicBezTo>
                  <a:cubicBezTo>
                    <a:pt x="71474" y="98590"/>
                    <a:pt x="67262" y="108864"/>
                    <a:pt x="63822" y="118741"/>
                  </a:cubicBezTo>
                  <a:cubicBezTo>
                    <a:pt x="60382" y="128629"/>
                    <a:pt x="56771" y="139156"/>
                    <a:pt x="52990" y="150329"/>
                  </a:cubicBezTo>
                  <a:cubicBezTo>
                    <a:pt x="52642" y="151018"/>
                    <a:pt x="52124" y="152517"/>
                    <a:pt x="51441" y="154843"/>
                  </a:cubicBezTo>
                  <a:cubicBezTo>
                    <a:pt x="50752" y="157163"/>
                    <a:pt x="49974" y="159611"/>
                    <a:pt x="49120" y="162190"/>
                  </a:cubicBezTo>
                  <a:cubicBezTo>
                    <a:pt x="48254" y="164770"/>
                    <a:pt x="47444" y="167178"/>
                    <a:pt x="46667" y="169411"/>
                  </a:cubicBezTo>
                  <a:cubicBezTo>
                    <a:pt x="45895" y="171648"/>
                    <a:pt x="45333" y="173109"/>
                    <a:pt x="44991" y="173793"/>
                  </a:cubicBezTo>
                  <a:cubicBezTo>
                    <a:pt x="43442" y="174994"/>
                    <a:pt x="41424" y="175727"/>
                    <a:pt x="38932" y="175981"/>
                  </a:cubicBezTo>
                  <a:cubicBezTo>
                    <a:pt x="36441" y="176240"/>
                    <a:pt x="33987" y="176240"/>
                    <a:pt x="31578" y="175981"/>
                  </a:cubicBezTo>
                  <a:cubicBezTo>
                    <a:pt x="29169" y="175722"/>
                    <a:pt x="27107" y="175209"/>
                    <a:pt x="25388" y="174432"/>
                  </a:cubicBezTo>
                  <a:cubicBezTo>
                    <a:pt x="23684" y="173660"/>
                    <a:pt x="22824" y="172756"/>
                    <a:pt x="22824" y="1717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18"/>
            <p:cNvSpPr/>
            <p:nvPr/>
          </p:nvSpPr>
          <p:spPr>
            <a:xfrm>
              <a:off x="3613777" y="7675619"/>
              <a:ext cx="130742" cy="184812"/>
            </a:xfrm>
            <a:custGeom>
              <a:rect b="b" l="l" r="r" t="t"/>
              <a:pathLst>
                <a:path extrusionOk="0" h="184812" w="130742">
                  <a:moveTo>
                    <a:pt x="111553" y="1706"/>
                  </a:moveTo>
                  <a:cubicBezTo>
                    <a:pt x="110863" y="21136"/>
                    <a:pt x="110516" y="40427"/>
                    <a:pt x="110516" y="59591"/>
                  </a:cubicBezTo>
                  <a:cubicBezTo>
                    <a:pt x="110516" y="78761"/>
                    <a:pt x="110345" y="98058"/>
                    <a:pt x="110003" y="117482"/>
                  </a:cubicBezTo>
                  <a:cubicBezTo>
                    <a:pt x="112236" y="117140"/>
                    <a:pt x="114684" y="116837"/>
                    <a:pt x="117352" y="116578"/>
                  </a:cubicBezTo>
                  <a:cubicBezTo>
                    <a:pt x="120015" y="116319"/>
                    <a:pt x="122721" y="116280"/>
                    <a:pt x="125478" y="116446"/>
                  </a:cubicBezTo>
                  <a:cubicBezTo>
                    <a:pt x="127027" y="116446"/>
                    <a:pt x="128184" y="116964"/>
                    <a:pt x="128962" y="117994"/>
                  </a:cubicBezTo>
                  <a:cubicBezTo>
                    <a:pt x="129734" y="119031"/>
                    <a:pt x="130252" y="120276"/>
                    <a:pt x="130511" y="121737"/>
                  </a:cubicBezTo>
                  <a:cubicBezTo>
                    <a:pt x="130770" y="123198"/>
                    <a:pt x="130809" y="124746"/>
                    <a:pt x="130643" y="126378"/>
                  </a:cubicBezTo>
                  <a:cubicBezTo>
                    <a:pt x="130472" y="128009"/>
                    <a:pt x="130213" y="129426"/>
                    <a:pt x="129871" y="130627"/>
                  </a:cubicBezTo>
                  <a:lnTo>
                    <a:pt x="127291" y="140427"/>
                  </a:lnTo>
                  <a:lnTo>
                    <a:pt x="109496" y="141199"/>
                  </a:lnTo>
                  <a:lnTo>
                    <a:pt x="109232" y="146871"/>
                  </a:lnTo>
                  <a:lnTo>
                    <a:pt x="107942" y="182196"/>
                  </a:lnTo>
                  <a:cubicBezTo>
                    <a:pt x="107424" y="182708"/>
                    <a:pt x="106823" y="183232"/>
                    <a:pt x="106139" y="183745"/>
                  </a:cubicBezTo>
                  <a:cubicBezTo>
                    <a:pt x="105450" y="184086"/>
                    <a:pt x="104590" y="184389"/>
                    <a:pt x="103559" y="184648"/>
                  </a:cubicBezTo>
                  <a:cubicBezTo>
                    <a:pt x="102528" y="184908"/>
                    <a:pt x="101067" y="184858"/>
                    <a:pt x="99176" y="184516"/>
                  </a:cubicBezTo>
                  <a:cubicBezTo>
                    <a:pt x="98664" y="184687"/>
                    <a:pt x="97627" y="184604"/>
                    <a:pt x="96084" y="184257"/>
                  </a:cubicBezTo>
                  <a:cubicBezTo>
                    <a:pt x="94535" y="183915"/>
                    <a:pt x="92903" y="183530"/>
                    <a:pt x="91183" y="183100"/>
                  </a:cubicBezTo>
                  <a:cubicBezTo>
                    <a:pt x="89463" y="182664"/>
                    <a:pt x="87831" y="182284"/>
                    <a:pt x="86282" y="181937"/>
                  </a:cubicBezTo>
                  <a:cubicBezTo>
                    <a:pt x="84733" y="181595"/>
                    <a:pt x="83702" y="181424"/>
                    <a:pt x="83184" y="181424"/>
                  </a:cubicBezTo>
                  <a:cubicBezTo>
                    <a:pt x="82324" y="177130"/>
                    <a:pt x="81938" y="171453"/>
                    <a:pt x="82021" y="164409"/>
                  </a:cubicBezTo>
                  <a:cubicBezTo>
                    <a:pt x="82109" y="157360"/>
                    <a:pt x="82319" y="150062"/>
                    <a:pt x="82666" y="142489"/>
                  </a:cubicBezTo>
                  <a:lnTo>
                    <a:pt x="67963" y="143001"/>
                  </a:lnTo>
                  <a:cubicBezTo>
                    <a:pt x="62462" y="143172"/>
                    <a:pt x="57175" y="143260"/>
                    <a:pt x="52103" y="143260"/>
                  </a:cubicBezTo>
                  <a:cubicBezTo>
                    <a:pt x="47032" y="143260"/>
                    <a:pt x="41828" y="143260"/>
                    <a:pt x="36502" y="143260"/>
                  </a:cubicBezTo>
                  <a:lnTo>
                    <a:pt x="3751" y="143001"/>
                  </a:lnTo>
                  <a:cubicBezTo>
                    <a:pt x="2549" y="142323"/>
                    <a:pt x="1601" y="141199"/>
                    <a:pt x="912" y="139656"/>
                  </a:cubicBezTo>
                  <a:cubicBezTo>
                    <a:pt x="394" y="138449"/>
                    <a:pt x="96" y="136817"/>
                    <a:pt x="8" y="134756"/>
                  </a:cubicBezTo>
                  <a:cubicBezTo>
                    <a:pt x="-80" y="132689"/>
                    <a:pt x="565" y="130027"/>
                    <a:pt x="1943" y="126758"/>
                  </a:cubicBezTo>
                  <a:cubicBezTo>
                    <a:pt x="2626" y="125386"/>
                    <a:pt x="3271" y="124052"/>
                    <a:pt x="3878" y="122762"/>
                  </a:cubicBezTo>
                  <a:cubicBezTo>
                    <a:pt x="4479" y="121478"/>
                    <a:pt x="5206" y="120232"/>
                    <a:pt x="6066" y="119025"/>
                  </a:cubicBezTo>
                  <a:cubicBezTo>
                    <a:pt x="9330" y="113871"/>
                    <a:pt x="12985" y="108498"/>
                    <a:pt x="17026" y="102914"/>
                  </a:cubicBezTo>
                  <a:cubicBezTo>
                    <a:pt x="21061" y="97325"/>
                    <a:pt x="25152" y="91698"/>
                    <a:pt x="29275" y="86020"/>
                  </a:cubicBezTo>
                  <a:cubicBezTo>
                    <a:pt x="33399" y="80354"/>
                    <a:pt x="37522" y="74721"/>
                    <a:pt x="41651" y="69132"/>
                  </a:cubicBezTo>
                  <a:cubicBezTo>
                    <a:pt x="45775" y="63543"/>
                    <a:pt x="49733" y="58258"/>
                    <a:pt x="53515" y="53275"/>
                  </a:cubicBezTo>
                  <a:cubicBezTo>
                    <a:pt x="57125" y="48634"/>
                    <a:pt x="60306" y="44340"/>
                    <a:pt x="63057" y="40388"/>
                  </a:cubicBezTo>
                  <a:cubicBezTo>
                    <a:pt x="65802" y="36436"/>
                    <a:pt x="68515" y="32523"/>
                    <a:pt x="71183" y="28654"/>
                  </a:cubicBezTo>
                  <a:cubicBezTo>
                    <a:pt x="73845" y="24784"/>
                    <a:pt x="76640" y="20656"/>
                    <a:pt x="79568" y="16280"/>
                  </a:cubicBezTo>
                  <a:cubicBezTo>
                    <a:pt x="82489" y="11898"/>
                    <a:pt x="85924" y="6865"/>
                    <a:pt x="89882" y="1194"/>
                  </a:cubicBezTo>
                  <a:cubicBezTo>
                    <a:pt x="92115" y="510"/>
                    <a:pt x="94436" y="125"/>
                    <a:pt x="96845" y="31"/>
                  </a:cubicBezTo>
                  <a:cubicBezTo>
                    <a:pt x="99254" y="-52"/>
                    <a:pt x="101492" y="31"/>
                    <a:pt x="103548" y="290"/>
                  </a:cubicBezTo>
                  <a:cubicBezTo>
                    <a:pt x="105610" y="549"/>
                    <a:pt x="107374" y="852"/>
                    <a:pt x="108835" y="1188"/>
                  </a:cubicBezTo>
                  <a:cubicBezTo>
                    <a:pt x="110307" y="1536"/>
                    <a:pt x="111205" y="1706"/>
                    <a:pt x="111553" y="1706"/>
                  </a:cubicBezTo>
                  <a:close/>
                  <a:moveTo>
                    <a:pt x="83702" y="119797"/>
                  </a:moveTo>
                  <a:cubicBezTo>
                    <a:pt x="83873" y="117735"/>
                    <a:pt x="83961" y="115762"/>
                    <a:pt x="83961" y="113871"/>
                  </a:cubicBezTo>
                  <a:cubicBezTo>
                    <a:pt x="83961" y="111975"/>
                    <a:pt x="83961" y="110344"/>
                    <a:pt x="83961" y="108972"/>
                  </a:cubicBezTo>
                  <a:lnTo>
                    <a:pt x="84220" y="108972"/>
                  </a:lnTo>
                  <a:cubicBezTo>
                    <a:pt x="85251" y="94012"/>
                    <a:pt x="85770" y="78894"/>
                    <a:pt x="85770" y="63587"/>
                  </a:cubicBezTo>
                  <a:cubicBezTo>
                    <a:pt x="85770" y="59983"/>
                    <a:pt x="85902" y="56328"/>
                    <a:pt x="86155" y="52630"/>
                  </a:cubicBezTo>
                  <a:cubicBezTo>
                    <a:pt x="86415" y="48937"/>
                    <a:pt x="86624" y="45200"/>
                    <a:pt x="86800" y="41413"/>
                  </a:cubicBezTo>
                  <a:cubicBezTo>
                    <a:pt x="82330" y="48298"/>
                    <a:pt x="77600" y="55215"/>
                    <a:pt x="72616" y="62176"/>
                  </a:cubicBezTo>
                  <a:cubicBezTo>
                    <a:pt x="67627" y="69138"/>
                    <a:pt x="62770" y="75967"/>
                    <a:pt x="58046" y="82675"/>
                  </a:cubicBezTo>
                  <a:cubicBezTo>
                    <a:pt x="53316" y="89377"/>
                    <a:pt x="48889" y="95782"/>
                    <a:pt x="44766" y="101883"/>
                  </a:cubicBezTo>
                  <a:cubicBezTo>
                    <a:pt x="40637" y="107985"/>
                    <a:pt x="37197" y="113618"/>
                    <a:pt x="34446" y="118772"/>
                  </a:cubicBezTo>
                  <a:cubicBezTo>
                    <a:pt x="34617" y="119290"/>
                    <a:pt x="35521" y="119720"/>
                    <a:pt x="37153" y="120067"/>
                  </a:cubicBezTo>
                  <a:cubicBezTo>
                    <a:pt x="38785" y="120414"/>
                    <a:pt x="40637" y="120712"/>
                    <a:pt x="42699" y="120971"/>
                  </a:cubicBezTo>
                  <a:cubicBezTo>
                    <a:pt x="44760" y="121224"/>
                    <a:pt x="46695" y="121357"/>
                    <a:pt x="48498" y="121357"/>
                  </a:cubicBezTo>
                  <a:cubicBezTo>
                    <a:pt x="50306" y="121357"/>
                    <a:pt x="51376" y="121357"/>
                    <a:pt x="51723" y="121357"/>
                  </a:cubicBezTo>
                  <a:cubicBezTo>
                    <a:pt x="55676" y="121015"/>
                    <a:pt x="60494" y="120756"/>
                    <a:pt x="66166" y="120585"/>
                  </a:cubicBezTo>
                  <a:cubicBezTo>
                    <a:pt x="71839" y="120403"/>
                    <a:pt x="77682" y="120144"/>
                    <a:pt x="83702" y="1197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p18"/>
            <p:cNvSpPr/>
            <p:nvPr/>
          </p:nvSpPr>
          <p:spPr>
            <a:xfrm>
              <a:off x="4128322" y="7680396"/>
              <a:ext cx="122171" cy="181171"/>
            </a:xfrm>
            <a:custGeom>
              <a:rect b="b" l="l" r="r" t="t"/>
              <a:pathLst>
                <a:path extrusionOk="0" h="181171" w="122171">
                  <a:moveTo>
                    <a:pt x="115094" y="149827"/>
                  </a:moveTo>
                  <a:cubicBezTo>
                    <a:pt x="113380" y="153267"/>
                    <a:pt x="111180" y="156364"/>
                    <a:pt x="108518" y="159115"/>
                  </a:cubicBezTo>
                  <a:cubicBezTo>
                    <a:pt x="105849" y="161860"/>
                    <a:pt x="102977" y="164356"/>
                    <a:pt x="99879" y="166589"/>
                  </a:cubicBezTo>
                  <a:cubicBezTo>
                    <a:pt x="95926" y="169515"/>
                    <a:pt x="91323" y="172304"/>
                    <a:pt x="86086" y="174967"/>
                  </a:cubicBezTo>
                  <a:cubicBezTo>
                    <a:pt x="80838" y="177634"/>
                    <a:pt x="75728" y="179393"/>
                    <a:pt x="70739" y="180252"/>
                  </a:cubicBezTo>
                  <a:cubicBezTo>
                    <a:pt x="67128" y="180941"/>
                    <a:pt x="62784" y="181245"/>
                    <a:pt x="57712" y="181156"/>
                  </a:cubicBezTo>
                  <a:cubicBezTo>
                    <a:pt x="52641" y="181068"/>
                    <a:pt x="47481" y="180600"/>
                    <a:pt x="42238" y="179740"/>
                  </a:cubicBezTo>
                  <a:cubicBezTo>
                    <a:pt x="36990" y="178880"/>
                    <a:pt x="31924" y="177634"/>
                    <a:pt x="27023" y="176003"/>
                  </a:cubicBezTo>
                  <a:cubicBezTo>
                    <a:pt x="22122" y="174371"/>
                    <a:pt x="18125" y="172266"/>
                    <a:pt x="15033" y="169686"/>
                  </a:cubicBezTo>
                  <a:cubicBezTo>
                    <a:pt x="12453" y="167454"/>
                    <a:pt x="9829" y="165134"/>
                    <a:pt x="7166" y="162725"/>
                  </a:cubicBezTo>
                  <a:cubicBezTo>
                    <a:pt x="4498" y="160316"/>
                    <a:pt x="2221" y="157659"/>
                    <a:pt x="330" y="154727"/>
                  </a:cubicBezTo>
                  <a:cubicBezTo>
                    <a:pt x="-182" y="154038"/>
                    <a:pt x="-100" y="153096"/>
                    <a:pt x="589" y="151894"/>
                  </a:cubicBezTo>
                  <a:cubicBezTo>
                    <a:pt x="1273" y="150693"/>
                    <a:pt x="2138" y="149529"/>
                    <a:pt x="3169" y="148411"/>
                  </a:cubicBezTo>
                  <a:cubicBezTo>
                    <a:pt x="4206" y="147297"/>
                    <a:pt x="5231" y="146305"/>
                    <a:pt x="6262" y="145445"/>
                  </a:cubicBezTo>
                  <a:cubicBezTo>
                    <a:pt x="7298" y="144586"/>
                    <a:pt x="7976" y="144161"/>
                    <a:pt x="8324" y="144161"/>
                  </a:cubicBezTo>
                  <a:cubicBezTo>
                    <a:pt x="9178" y="143125"/>
                    <a:pt x="9873" y="142221"/>
                    <a:pt x="10385" y="141449"/>
                  </a:cubicBezTo>
                  <a:cubicBezTo>
                    <a:pt x="10898" y="140678"/>
                    <a:pt x="11416" y="140121"/>
                    <a:pt x="11935" y="139774"/>
                  </a:cubicBezTo>
                  <a:cubicBezTo>
                    <a:pt x="12447" y="139432"/>
                    <a:pt x="13136" y="139173"/>
                    <a:pt x="13996" y="139002"/>
                  </a:cubicBezTo>
                  <a:cubicBezTo>
                    <a:pt x="14856" y="138837"/>
                    <a:pt x="16058" y="138837"/>
                    <a:pt x="17607" y="139002"/>
                  </a:cubicBezTo>
                  <a:cubicBezTo>
                    <a:pt x="20352" y="141929"/>
                    <a:pt x="23285" y="144249"/>
                    <a:pt x="26378" y="145964"/>
                  </a:cubicBezTo>
                  <a:cubicBezTo>
                    <a:pt x="29471" y="147683"/>
                    <a:pt x="32436" y="149023"/>
                    <a:pt x="35275" y="149959"/>
                  </a:cubicBezTo>
                  <a:cubicBezTo>
                    <a:pt x="38114" y="150907"/>
                    <a:pt x="40645" y="151552"/>
                    <a:pt x="42883" y="151894"/>
                  </a:cubicBezTo>
                  <a:cubicBezTo>
                    <a:pt x="45121" y="152236"/>
                    <a:pt x="46753" y="152407"/>
                    <a:pt x="47784" y="152407"/>
                  </a:cubicBezTo>
                  <a:lnTo>
                    <a:pt x="55777" y="152407"/>
                  </a:lnTo>
                  <a:cubicBezTo>
                    <a:pt x="59730" y="152407"/>
                    <a:pt x="63815" y="151938"/>
                    <a:pt x="68027" y="150990"/>
                  </a:cubicBezTo>
                  <a:cubicBezTo>
                    <a:pt x="72238" y="150048"/>
                    <a:pt x="76064" y="148537"/>
                    <a:pt x="79504" y="146482"/>
                  </a:cubicBezTo>
                  <a:cubicBezTo>
                    <a:pt x="84488" y="143560"/>
                    <a:pt x="88870" y="139349"/>
                    <a:pt x="92657" y="133843"/>
                  </a:cubicBezTo>
                  <a:cubicBezTo>
                    <a:pt x="96439" y="128342"/>
                    <a:pt x="98330" y="122588"/>
                    <a:pt x="98330" y="116563"/>
                  </a:cubicBezTo>
                  <a:cubicBezTo>
                    <a:pt x="98330" y="113471"/>
                    <a:pt x="97900" y="110462"/>
                    <a:pt x="97046" y="107541"/>
                  </a:cubicBezTo>
                  <a:cubicBezTo>
                    <a:pt x="96180" y="104619"/>
                    <a:pt x="94554" y="101864"/>
                    <a:pt x="92145" y="99284"/>
                  </a:cubicBezTo>
                  <a:cubicBezTo>
                    <a:pt x="89218" y="96192"/>
                    <a:pt x="85138" y="93954"/>
                    <a:pt x="79896" y="92582"/>
                  </a:cubicBezTo>
                  <a:cubicBezTo>
                    <a:pt x="74647" y="91209"/>
                    <a:pt x="70132" y="90349"/>
                    <a:pt x="66356" y="90002"/>
                  </a:cubicBezTo>
                  <a:lnTo>
                    <a:pt x="66356" y="90261"/>
                  </a:lnTo>
                  <a:cubicBezTo>
                    <a:pt x="60165" y="89914"/>
                    <a:pt x="53550" y="90564"/>
                    <a:pt x="46499" y="92190"/>
                  </a:cubicBezTo>
                  <a:cubicBezTo>
                    <a:pt x="39449" y="93833"/>
                    <a:pt x="33175" y="95762"/>
                    <a:pt x="27673" y="97994"/>
                  </a:cubicBezTo>
                  <a:cubicBezTo>
                    <a:pt x="27332" y="98165"/>
                    <a:pt x="26472" y="98248"/>
                    <a:pt x="25093" y="98248"/>
                  </a:cubicBezTo>
                  <a:cubicBezTo>
                    <a:pt x="23715" y="98248"/>
                    <a:pt x="22602" y="98419"/>
                    <a:pt x="21742" y="98766"/>
                  </a:cubicBezTo>
                  <a:cubicBezTo>
                    <a:pt x="19680" y="99279"/>
                    <a:pt x="17745" y="97906"/>
                    <a:pt x="15937" y="94638"/>
                  </a:cubicBezTo>
                  <a:cubicBezTo>
                    <a:pt x="14134" y="91380"/>
                    <a:pt x="13401" y="87764"/>
                    <a:pt x="13748" y="83807"/>
                  </a:cubicBezTo>
                  <a:cubicBezTo>
                    <a:pt x="14608" y="69024"/>
                    <a:pt x="15121" y="56518"/>
                    <a:pt x="15297" y="46288"/>
                  </a:cubicBezTo>
                  <a:cubicBezTo>
                    <a:pt x="15468" y="36058"/>
                    <a:pt x="15683" y="27680"/>
                    <a:pt x="15942" y="21149"/>
                  </a:cubicBezTo>
                  <a:cubicBezTo>
                    <a:pt x="16201" y="14617"/>
                    <a:pt x="16714" y="9761"/>
                    <a:pt x="17491" y="6581"/>
                  </a:cubicBezTo>
                  <a:cubicBezTo>
                    <a:pt x="18263" y="3406"/>
                    <a:pt x="19680" y="1554"/>
                    <a:pt x="21747" y="1036"/>
                  </a:cubicBezTo>
                  <a:cubicBezTo>
                    <a:pt x="28792" y="1725"/>
                    <a:pt x="36576" y="1808"/>
                    <a:pt x="45088" y="1295"/>
                  </a:cubicBezTo>
                  <a:cubicBezTo>
                    <a:pt x="53600" y="777"/>
                    <a:pt x="61290" y="435"/>
                    <a:pt x="68170" y="259"/>
                  </a:cubicBezTo>
                  <a:cubicBezTo>
                    <a:pt x="70750" y="259"/>
                    <a:pt x="73666" y="220"/>
                    <a:pt x="76935" y="132"/>
                  </a:cubicBezTo>
                  <a:cubicBezTo>
                    <a:pt x="80199" y="44"/>
                    <a:pt x="83556" y="0"/>
                    <a:pt x="86990" y="0"/>
                  </a:cubicBezTo>
                  <a:cubicBezTo>
                    <a:pt x="90430" y="0"/>
                    <a:pt x="93782" y="88"/>
                    <a:pt x="97051" y="259"/>
                  </a:cubicBezTo>
                  <a:cubicBezTo>
                    <a:pt x="100315" y="430"/>
                    <a:pt x="103242" y="606"/>
                    <a:pt x="105816" y="777"/>
                  </a:cubicBezTo>
                  <a:cubicBezTo>
                    <a:pt x="107878" y="1979"/>
                    <a:pt x="109300" y="3142"/>
                    <a:pt x="110072" y="4261"/>
                  </a:cubicBezTo>
                  <a:cubicBezTo>
                    <a:pt x="110844" y="5380"/>
                    <a:pt x="111318" y="6542"/>
                    <a:pt x="111494" y="7744"/>
                  </a:cubicBezTo>
                  <a:cubicBezTo>
                    <a:pt x="111665" y="8951"/>
                    <a:pt x="111665" y="10114"/>
                    <a:pt x="111494" y="11228"/>
                  </a:cubicBezTo>
                  <a:cubicBezTo>
                    <a:pt x="111324" y="12346"/>
                    <a:pt x="111235" y="13509"/>
                    <a:pt x="111235" y="14705"/>
                  </a:cubicBezTo>
                  <a:cubicBezTo>
                    <a:pt x="111406" y="18316"/>
                    <a:pt x="111235" y="21022"/>
                    <a:pt x="110723" y="22830"/>
                  </a:cubicBezTo>
                  <a:cubicBezTo>
                    <a:pt x="110205" y="24632"/>
                    <a:pt x="109686" y="25883"/>
                    <a:pt x="109174" y="26567"/>
                  </a:cubicBezTo>
                  <a:cubicBezTo>
                    <a:pt x="108484" y="27256"/>
                    <a:pt x="107707" y="27509"/>
                    <a:pt x="106853" y="27338"/>
                  </a:cubicBezTo>
                  <a:cubicBezTo>
                    <a:pt x="105645" y="27338"/>
                    <a:pt x="103369" y="27338"/>
                    <a:pt x="100017" y="27338"/>
                  </a:cubicBezTo>
                  <a:cubicBezTo>
                    <a:pt x="96665" y="27338"/>
                    <a:pt x="92707" y="27300"/>
                    <a:pt x="88154" y="27206"/>
                  </a:cubicBezTo>
                  <a:cubicBezTo>
                    <a:pt x="83594" y="27124"/>
                    <a:pt x="78820" y="27079"/>
                    <a:pt x="73837" y="27079"/>
                  </a:cubicBezTo>
                  <a:cubicBezTo>
                    <a:pt x="68848" y="27079"/>
                    <a:pt x="64168" y="27124"/>
                    <a:pt x="59780" y="27206"/>
                  </a:cubicBezTo>
                  <a:cubicBezTo>
                    <a:pt x="55397" y="27294"/>
                    <a:pt x="51615" y="27427"/>
                    <a:pt x="48434" y="27592"/>
                  </a:cubicBezTo>
                  <a:cubicBezTo>
                    <a:pt x="45253" y="27763"/>
                    <a:pt x="43230" y="28027"/>
                    <a:pt x="42376" y="28364"/>
                  </a:cubicBezTo>
                  <a:cubicBezTo>
                    <a:pt x="41687" y="28711"/>
                    <a:pt x="41339" y="29356"/>
                    <a:pt x="41339" y="30298"/>
                  </a:cubicBezTo>
                  <a:cubicBezTo>
                    <a:pt x="41339" y="31241"/>
                    <a:pt x="41251" y="32139"/>
                    <a:pt x="41080" y="33005"/>
                  </a:cubicBezTo>
                  <a:cubicBezTo>
                    <a:pt x="40220" y="38505"/>
                    <a:pt x="39702" y="44607"/>
                    <a:pt x="39531" y="51315"/>
                  </a:cubicBezTo>
                  <a:cubicBezTo>
                    <a:pt x="39360" y="58017"/>
                    <a:pt x="39184" y="64119"/>
                    <a:pt x="39013" y="69620"/>
                  </a:cubicBezTo>
                  <a:lnTo>
                    <a:pt x="40303" y="71427"/>
                  </a:lnTo>
                  <a:cubicBezTo>
                    <a:pt x="46147" y="69708"/>
                    <a:pt x="52078" y="68462"/>
                    <a:pt x="58098" y="67690"/>
                  </a:cubicBezTo>
                  <a:cubicBezTo>
                    <a:pt x="64118" y="66919"/>
                    <a:pt x="70044" y="66963"/>
                    <a:pt x="75893" y="67812"/>
                  </a:cubicBezTo>
                  <a:cubicBezTo>
                    <a:pt x="81737" y="68677"/>
                    <a:pt x="87409" y="70479"/>
                    <a:pt x="92911" y="73235"/>
                  </a:cubicBezTo>
                  <a:cubicBezTo>
                    <a:pt x="98413" y="75980"/>
                    <a:pt x="103484" y="80026"/>
                    <a:pt x="108126" y="85350"/>
                  </a:cubicBezTo>
                  <a:cubicBezTo>
                    <a:pt x="112426" y="90162"/>
                    <a:pt x="115734" y="95321"/>
                    <a:pt x="118055" y="100822"/>
                  </a:cubicBezTo>
                  <a:cubicBezTo>
                    <a:pt x="120375" y="106323"/>
                    <a:pt x="121539" y="112259"/>
                    <a:pt x="121539" y="118614"/>
                  </a:cubicBezTo>
                  <a:cubicBezTo>
                    <a:pt x="122222" y="121193"/>
                    <a:pt x="122355" y="124159"/>
                    <a:pt x="121925" y="127515"/>
                  </a:cubicBezTo>
                  <a:cubicBezTo>
                    <a:pt x="121495" y="130872"/>
                    <a:pt x="120805" y="134052"/>
                    <a:pt x="119863" y="137056"/>
                  </a:cubicBezTo>
                  <a:cubicBezTo>
                    <a:pt x="118915" y="140066"/>
                    <a:pt x="117966" y="142772"/>
                    <a:pt x="117029" y="145175"/>
                  </a:cubicBezTo>
                  <a:cubicBezTo>
                    <a:pt x="116087" y="147600"/>
                    <a:pt x="115436" y="149149"/>
                    <a:pt x="115094" y="149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18"/>
            <p:cNvSpPr/>
            <p:nvPr/>
          </p:nvSpPr>
          <p:spPr>
            <a:xfrm>
              <a:off x="4625179" y="7674289"/>
              <a:ext cx="125914" cy="188561"/>
            </a:xfrm>
            <a:custGeom>
              <a:rect b="b" l="l" r="r" t="t"/>
              <a:pathLst>
                <a:path extrusionOk="0" h="188561" w="125914">
                  <a:moveTo>
                    <a:pt x="57255" y="33462"/>
                  </a:moveTo>
                  <a:cubicBezTo>
                    <a:pt x="53986" y="36554"/>
                    <a:pt x="51147" y="39349"/>
                    <a:pt x="48744" y="41846"/>
                  </a:cubicBezTo>
                  <a:cubicBezTo>
                    <a:pt x="46329" y="44337"/>
                    <a:pt x="44267" y="46911"/>
                    <a:pt x="42553" y="49579"/>
                  </a:cubicBezTo>
                  <a:cubicBezTo>
                    <a:pt x="40833" y="52246"/>
                    <a:pt x="39366" y="55168"/>
                    <a:pt x="38165" y="58342"/>
                  </a:cubicBezTo>
                  <a:cubicBezTo>
                    <a:pt x="36963" y="61528"/>
                    <a:pt x="35844" y="65353"/>
                    <a:pt x="34807" y="69823"/>
                  </a:cubicBezTo>
                  <a:cubicBezTo>
                    <a:pt x="34978" y="69823"/>
                    <a:pt x="35022" y="70248"/>
                    <a:pt x="34940" y="71108"/>
                  </a:cubicBezTo>
                  <a:cubicBezTo>
                    <a:pt x="34852" y="71968"/>
                    <a:pt x="34807" y="72871"/>
                    <a:pt x="34807" y="73820"/>
                  </a:cubicBezTo>
                  <a:cubicBezTo>
                    <a:pt x="34807" y="74768"/>
                    <a:pt x="34763" y="75622"/>
                    <a:pt x="34686" y="76394"/>
                  </a:cubicBezTo>
                  <a:cubicBezTo>
                    <a:pt x="34592" y="77165"/>
                    <a:pt x="34637" y="77468"/>
                    <a:pt x="34807" y="77297"/>
                  </a:cubicBezTo>
                  <a:cubicBezTo>
                    <a:pt x="37040" y="74889"/>
                    <a:pt x="39620" y="72789"/>
                    <a:pt x="42553" y="70981"/>
                  </a:cubicBezTo>
                  <a:cubicBezTo>
                    <a:pt x="45475" y="69179"/>
                    <a:pt x="48396" y="67591"/>
                    <a:pt x="51318" y="66208"/>
                  </a:cubicBezTo>
                  <a:cubicBezTo>
                    <a:pt x="55100" y="64323"/>
                    <a:pt x="59653" y="62950"/>
                    <a:pt x="64990" y="62085"/>
                  </a:cubicBezTo>
                  <a:cubicBezTo>
                    <a:pt x="70320" y="61225"/>
                    <a:pt x="75822" y="61137"/>
                    <a:pt x="81495" y="61826"/>
                  </a:cubicBezTo>
                  <a:cubicBezTo>
                    <a:pt x="87162" y="62515"/>
                    <a:pt x="92752" y="64058"/>
                    <a:pt x="98253" y="66467"/>
                  </a:cubicBezTo>
                  <a:cubicBezTo>
                    <a:pt x="103755" y="68875"/>
                    <a:pt x="108612" y="72359"/>
                    <a:pt x="112829" y="76912"/>
                  </a:cubicBezTo>
                  <a:cubicBezTo>
                    <a:pt x="117035" y="81464"/>
                    <a:pt x="120348" y="87186"/>
                    <a:pt x="122758" y="94059"/>
                  </a:cubicBezTo>
                  <a:cubicBezTo>
                    <a:pt x="125167" y="100932"/>
                    <a:pt x="126192" y="109266"/>
                    <a:pt x="125850" y="119071"/>
                  </a:cubicBezTo>
                  <a:cubicBezTo>
                    <a:pt x="125338" y="130415"/>
                    <a:pt x="123138" y="140435"/>
                    <a:pt x="119273" y="149105"/>
                  </a:cubicBezTo>
                  <a:cubicBezTo>
                    <a:pt x="115404" y="157786"/>
                    <a:pt x="110459" y="165051"/>
                    <a:pt x="104444" y="170893"/>
                  </a:cubicBezTo>
                  <a:cubicBezTo>
                    <a:pt x="98430" y="176741"/>
                    <a:pt x="91682" y="181167"/>
                    <a:pt x="84201" y="184171"/>
                  </a:cubicBezTo>
                  <a:cubicBezTo>
                    <a:pt x="76726" y="187181"/>
                    <a:pt x="69119" y="188641"/>
                    <a:pt x="61379" y="188559"/>
                  </a:cubicBezTo>
                  <a:cubicBezTo>
                    <a:pt x="53644" y="188465"/>
                    <a:pt x="46081" y="186883"/>
                    <a:pt x="38683" y="183785"/>
                  </a:cubicBezTo>
                  <a:cubicBezTo>
                    <a:pt x="31296" y="180693"/>
                    <a:pt x="24714" y="176008"/>
                    <a:pt x="18958" y="169730"/>
                  </a:cubicBezTo>
                  <a:cubicBezTo>
                    <a:pt x="13198" y="163458"/>
                    <a:pt x="8600" y="155593"/>
                    <a:pt x="5154" y="146134"/>
                  </a:cubicBezTo>
                  <a:cubicBezTo>
                    <a:pt x="1714" y="136682"/>
                    <a:pt x="0" y="125597"/>
                    <a:pt x="0" y="112876"/>
                  </a:cubicBezTo>
                  <a:lnTo>
                    <a:pt x="259" y="112617"/>
                  </a:lnTo>
                  <a:cubicBezTo>
                    <a:pt x="259" y="102646"/>
                    <a:pt x="1163" y="92725"/>
                    <a:pt x="2966" y="82837"/>
                  </a:cubicBezTo>
                  <a:cubicBezTo>
                    <a:pt x="4774" y="72954"/>
                    <a:pt x="7564" y="63584"/>
                    <a:pt x="11351" y="54732"/>
                  </a:cubicBezTo>
                  <a:cubicBezTo>
                    <a:pt x="15127" y="45886"/>
                    <a:pt x="20116" y="37717"/>
                    <a:pt x="26301" y="30238"/>
                  </a:cubicBezTo>
                  <a:cubicBezTo>
                    <a:pt x="32492" y="22764"/>
                    <a:pt x="39973" y="16447"/>
                    <a:pt x="48744" y="11288"/>
                  </a:cubicBezTo>
                  <a:cubicBezTo>
                    <a:pt x="49945" y="10599"/>
                    <a:pt x="51792" y="9739"/>
                    <a:pt x="54289" y="8709"/>
                  </a:cubicBezTo>
                  <a:cubicBezTo>
                    <a:pt x="56776" y="7672"/>
                    <a:pt x="59400" y="6686"/>
                    <a:pt x="62151" y="5743"/>
                  </a:cubicBezTo>
                  <a:cubicBezTo>
                    <a:pt x="64907" y="4801"/>
                    <a:pt x="67575" y="3985"/>
                    <a:pt x="70150" y="3291"/>
                  </a:cubicBezTo>
                  <a:cubicBezTo>
                    <a:pt x="72730" y="2607"/>
                    <a:pt x="74703" y="2089"/>
                    <a:pt x="76087" y="1742"/>
                  </a:cubicBezTo>
                  <a:cubicBezTo>
                    <a:pt x="78485" y="1229"/>
                    <a:pt x="81197" y="843"/>
                    <a:pt x="84207" y="579"/>
                  </a:cubicBezTo>
                  <a:cubicBezTo>
                    <a:pt x="87217" y="320"/>
                    <a:pt x="90095" y="154"/>
                    <a:pt x="92845" y="66"/>
                  </a:cubicBezTo>
                  <a:cubicBezTo>
                    <a:pt x="95591" y="-22"/>
                    <a:pt x="98088" y="-22"/>
                    <a:pt x="100326" y="66"/>
                  </a:cubicBezTo>
                  <a:cubicBezTo>
                    <a:pt x="102553" y="154"/>
                    <a:pt x="104196" y="281"/>
                    <a:pt x="105222" y="452"/>
                  </a:cubicBezTo>
                  <a:cubicBezTo>
                    <a:pt x="107454" y="452"/>
                    <a:pt x="109136" y="1400"/>
                    <a:pt x="110255" y="3285"/>
                  </a:cubicBezTo>
                  <a:cubicBezTo>
                    <a:pt x="111368" y="5181"/>
                    <a:pt x="112063" y="7281"/>
                    <a:pt x="112316" y="9602"/>
                  </a:cubicBezTo>
                  <a:cubicBezTo>
                    <a:pt x="112576" y="11922"/>
                    <a:pt x="112449" y="14116"/>
                    <a:pt x="111931" y="16177"/>
                  </a:cubicBezTo>
                  <a:cubicBezTo>
                    <a:pt x="111412" y="18239"/>
                    <a:pt x="110635" y="19617"/>
                    <a:pt x="109610" y="20305"/>
                  </a:cubicBezTo>
                  <a:cubicBezTo>
                    <a:pt x="98259" y="20476"/>
                    <a:pt x="88116" y="21463"/>
                    <a:pt x="79179" y="23271"/>
                  </a:cubicBezTo>
                  <a:cubicBezTo>
                    <a:pt x="70232" y="25084"/>
                    <a:pt x="62922" y="28474"/>
                    <a:pt x="57255" y="33462"/>
                  </a:cubicBezTo>
                  <a:close/>
                  <a:moveTo>
                    <a:pt x="100580" y="109266"/>
                  </a:moveTo>
                  <a:cubicBezTo>
                    <a:pt x="100580" y="103589"/>
                    <a:pt x="99119" y="98783"/>
                    <a:pt x="96197" y="94831"/>
                  </a:cubicBezTo>
                  <a:cubicBezTo>
                    <a:pt x="93270" y="90879"/>
                    <a:pt x="89532" y="87869"/>
                    <a:pt x="84979" y="85802"/>
                  </a:cubicBezTo>
                  <a:cubicBezTo>
                    <a:pt x="80425" y="83741"/>
                    <a:pt x="75392" y="82671"/>
                    <a:pt x="69896" y="82578"/>
                  </a:cubicBezTo>
                  <a:cubicBezTo>
                    <a:pt x="64389" y="82501"/>
                    <a:pt x="59058" y="83405"/>
                    <a:pt x="53903" y="85290"/>
                  </a:cubicBezTo>
                  <a:cubicBezTo>
                    <a:pt x="48749" y="87186"/>
                    <a:pt x="44107" y="90190"/>
                    <a:pt x="39978" y="94312"/>
                  </a:cubicBezTo>
                  <a:cubicBezTo>
                    <a:pt x="35849" y="98441"/>
                    <a:pt x="32845" y="103594"/>
                    <a:pt x="30949" y="109789"/>
                  </a:cubicBezTo>
                  <a:cubicBezTo>
                    <a:pt x="29923" y="113229"/>
                    <a:pt x="29184" y="117005"/>
                    <a:pt x="28760" y="121133"/>
                  </a:cubicBezTo>
                  <a:cubicBezTo>
                    <a:pt x="28336" y="125261"/>
                    <a:pt x="28280" y="129042"/>
                    <a:pt x="28628" y="132476"/>
                  </a:cubicBezTo>
                  <a:cubicBezTo>
                    <a:pt x="29146" y="137288"/>
                    <a:pt x="30221" y="141719"/>
                    <a:pt x="31853" y="145754"/>
                  </a:cubicBezTo>
                  <a:cubicBezTo>
                    <a:pt x="33484" y="149794"/>
                    <a:pt x="35767" y="153107"/>
                    <a:pt x="38683" y="155686"/>
                  </a:cubicBezTo>
                  <a:cubicBezTo>
                    <a:pt x="41610" y="158260"/>
                    <a:pt x="45089" y="160068"/>
                    <a:pt x="49129" y="161099"/>
                  </a:cubicBezTo>
                  <a:cubicBezTo>
                    <a:pt x="53170" y="162124"/>
                    <a:pt x="57768" y="162047"/>
                    <a:pt x="62922" y="160840"/>
                  </a:cubicBezTo>
                  <a:cubicBezTo>
                    <a:pt x="65331" y="160327"/>
                    <a:pt x="67696" y="159804"/>
                    <a:pt x="70017" y="159291"/>
                  </a:cubicBezTo>
                  <a:cubicBezTo>
                    <a:pt x="72338" y="158778"/>
                    <a:pt x="74615" y="157830"/>
                    <a:pt x="76859" y="156458"/>
                  </a:cubicBezTo>
                  <a:cubicBezTo>
                    <a:pt x="80635" y="154226"/>
                    <a:pt x="83986" y="151299"/>
                    <a:pt x="86914" y="147689"/>
                  </a:cubicBezTo>
                  <a:cubicBezTo>
                    <a:pt x="89835" y="144084"/>
                    <a:pt x="92327" y="140126"/>
                    <a:pt x="94389" y="135827"/>
                  </a:cubicBezTo>
                  <a:cubicBezTo>
                    <a:pt x="96456" y="131534"/>
                    <a:pt x="98005" y="127108"/>
                    <a:pt x="99031" y="122549"/>
                  </a:cubicBezTo>
                  <a:cubicBezTo>
                    <a:pt x="100067" y="117991"/>
                    <a:pt x="100580" y="113565"/>
                    <a:pt x="100580" y="109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18"/>
            <p:cNvSpPr/>
            <p:nvPr/>
          </p:nvSpPr>
          <p:spPr>
            <a:xfrm>
              <a:off x="3644183" y="8180795"/>
              <a:ext cx="62657" cy="173921"/>
            </a:xfrm>
            <a:custGeom>
              <a:rect b="b" l="l" r="r" t="t"/>
              <a:pathLst>
                <a:path extrusionOk="0" h="173921" w="62657">
                  <a:moveTo>
                    <a:pt x="62658" y="1153"/>
                  </a:moveTo>
                  <a:cubicBezTo>
                    <a:pt x="61280" y="9746"/>
                    <a:pt x="60166" y="17440"/>
                    <a:pt x="59306" y="24225"/>
                  </a:cubicBezTo>
                  <a:cubicBezTo>
                    <a:pt x="58440" y="31021"/>
                    <a:pt x="57801" y="37338"/>
                    <a:pt x="57371" y="43180"/>
                  </a:cubicBezTo>
                  <a:cubicBezTo>
                    <a:pt x="56941" y="49028"/>
                    <a:pt x="56682" y="54568"/>
                    <a:pt x="56599" y="59815"/>
                  </a:cubicBezTo>
                  <a:cubicBezTo>
                    <a:pt x="56511" y="65057"/>
                    <a:pt x="56511" y="70469"/>
                    <a:pt x="56599" y="76058"/>
                  </a:cubicBezTo>
                  <a:cubicBezTo>
                    <a:pt x="56682" y="81647"/>
                    <a:pt x="56770" y="87660"/>
                    <a:pt x="56858" y="94109"/>
                  </a:cubicBezTo>
                  <a:cubicBezTo>
                    <a:pt x="56947" y="100552"/>
                    <a:pt x="57073" y="107817"/>
                    <a:pt x="57244" y="115897"/>
                  </a:cubicBezTo>
                  <a:lnTo>
                    <a:pt x="57762" y="170817"/>
                  </a:lnTo>
                  <a:cubicBezTo>
                    <a:pt x="56897" y="171511"/>
                    <a:pt x="55866" y="172112"/>
                    <a:pt x="54670" y="172625"/>
                  </a:cubicBezTo>
                  <a:cubicBezTo>
                    <a:pt x="53633" y="172972"/>
                    <a:pt x="52432" y="173314"/>
                    <a:pt x="51059" y="173661"/>
                  </a:cubicBezTo>
                  <a:cubicBezTo>
                    <a:pt x="49681" y="174008"/>
                    <a:pt x="48049" y="174008"/>
                    <a:pt x="46158" y="173661"/>
                  </a:cubicBezTo>
                  <a:cubicBezTo>
                    <a:pt x="45640" y="173661"/>
                    <a:pt x="44653" y="173529"/>
                    <a:pt x="43192" y="173270"/>
                  </a:cubicBezTo>
                  <a:cubicBezTo>
                    <a:pt x="41731" y="173016"/>
                    <a:pt x="40100" y="172713"/>
                    <a:pt x="38291" y="172366"/>
                  </a:cubicBezTo>
                  <a:cubicBezTo>
                    <a:pt x="36483" y="172024"/>
                    <a:pt x="34807" y="171644"/>
                    <a:pt x="33264" y="171208"/>
                  </a:cubicBezTo>
                  <a:cubicBezTo>
                    <a:pt x="31715" y="170784"/>
                    <a:pt x="30684" y="170563"/>
                    <a:pt x="30171" y="170563"/>
                  </a:cubicBezTo>
                  <a:cubicBezTo>
                    <a:pt x="29653" y="166611"/>
                    <a:pt x="29267" y="161970"/>
                    <a:pt x="29014" y="156641"/>
                  </a:cubicBezTo>
                  <a:cubicBezTo>
                    <a:pt x="28754" y="151311"/>
                    <a:pt x="28628" y="145804"/>
                    <a:pt x="28628" y="140138"/>
                  </a:cubicBezTo>
                  <a:cubicBezTo>
                    <a:pt x="28628" y="134461"/>
                    <a:pt x="28666" y="128922"/>
                    <a:pt x="28754" y="123504"/>
                  </a:cubicBezTo>
                  <a:cubicBezTo>
                    <a:pt x="28843" y="118091"/>
                    <a:pt x="28969" y="113318"/>
                    <a:pt x="29140" y="109190"/>
                  </a:cubicBezTo>
                  <a:lnTo>
                    <a:pt x="29399" y="109190"/>
                  </a:lnTo>
                  <a:cubicBezTo>
                    <a:pt x="29741" y="105414"/>
                    <a:pt x="29951" y="102019"/>
                    <a:pt x="30044" y="99004"/>
                  </a:cubicBezTo>
                  <a:cubicBezTo>
                    <a:pt x="30127" y="96005"/>
                    <a:pt x="30127" y="93079"/>
                    <a:pt x="30044" y="90240"/>
                  </a:cubicBezTo>
                  <a:cubicBezTo>
                    <a:pt x="29956" y="87401"/>
                    <a:pt x="29873" y="84480"/>
                    <a:pt x="29785" y="81471"/>
                  </a:cubicBezTo>
                  <a:cubicBezTo>
                    <a:pt x="29697" y="78461"/>
                    <a:pt x="29736" y="75066"/>
                    <a:pt x="29912" y="71285"/>
                  </a:cubicBezTo>
                  <a:cubicBezTo>
                    <a:pt x="30083" y="66126"/>
                    <a:pt x="30386" y="60239"/>
                    <a:pt x="30816" y="53620"/>
                  </a:cubicBezTo>
                  <a:cubicBezTo>
                    <a:pt x="31241" y="47005"/>
                    <a:pt x="31544" y="40948"/>
                    <a:pt x="31720" y="35447"/>
                  </a:cubicBezTo>
                  <a:cubicBezTo>
                    <a:pt x="27591" y="37856"/>
                    <a:pt x="23639" y="40000"/>
                    <a:pt x="19857" y="41896"/>
                  </a:cubicBezTo>
                  <a:cubicBezTo>
                    <a:pt x="16070" y="43781"/>
                    <a:pt x="13065" y="45330"/>
                    <a:pt x="10833" y="46537"/>
                  </a:cubicBezTo>
                  <a:cubicBezTo>
                    <a:pt x="8423" y="45501"/>
                    <a:pt x="6450" y="43660"/>
                    <a:pt x="4901" y="40992"/>
                  </a:cubicBezTo>
                  <a:cubicBezTo>
                    <a:pt x="3352" y="38324"/>
                    <a:pt x="1720" y="35023"/>
                    <a:pt x="0" y="31060"/>
                  </a:cubicBezTo>
                  <a:cubicBezTo>
                    <a:pt x="171" y="29687"/>
                    <a:pt x="772" y="28353"/>
                    <a:pt x="1803" y="27069"/>
                  </a:cubicBezTo>
                  <a:cubicBezTo>
                    <a:pt x="2839" y="25774"/>
                    <a:pt x="4079" y="24578"/>
                    <a:pt x="5546" y="23454"/>
                  </a:cubicBezTo>
                  <a:cubicBezTo>
                    <a:pt x="7001" y="22340"/>
                    <a:pt x="8512" y="21348"/>
                    <a:pt x="10055" y="20488"/>
                  </a:cubicBezTo>
                  <a:cubicBezTo>
                    <a:pt x="11599" y="19628"/>
                    <a:pt x="13065" y="18857"/>
                    <a:pt x="14438" y="18168"/>
                  </a:cubicBezTo>
                  <a:cubicBezTo>
                    <a:pt x="19250" y="15588"/>
                    <a:pt x="24923" y="12491"/>
                    <a:pt x="31456" y="8886"/>
                  </a:cubicBezTo>
                  <a:cubicBezTo>
                    <a:pt x="37988" y="5270"/>
                    <a:pt x="44003" y="2525"/>
                    <a:pt x="49510" y="629"/>
                  </a:cubicBezTo>
                  <a:cubicBezTo>
                    <a:pt x="51913" y="-49"/>
                    <a:pt x="54537" y="-181"/>
                    <a:pt x="57377" y="243"/>
                  </a:cubicBezTo>
                  <a:cubicBezTo>
                    <a:pt x="60210" y="673"/>
                    <a:pt x="61969" y="976"/>
                    <a:pt x="62658" y="11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18"/>
            <p:cNvSpPr/>
            <p:nvPr/>
          </p:nvSpPr>
          <p:spPr>
            <a:xfrm>
              <a:off x="3624323" y="8669534"/>
              <a:ext cx="125108" cy="180580"/>
            </a:xfrm>
            <a:custGeom>
              <a:rect b="b" l="l" r="r" t="t"/>
              <a:pathLst>
                <a:path extrusionOk="0" h="180580" w="125108">
                  <a:moveTo>
                    <a:pt x="75593" y="857"/>
                  </a:moveTo>
                  <a:cubicBezTo>
                    <a:pt x="76624" y="692"/>
                    <a:pt x="78041" y="725"/>
                    <a:pt x="79849" y="990"/>
                  </a:cubicBezTo>
                  <a:cubicBezTo>
                    <a:pt x="81652" y="1249"/>
                    <a:pt x="83542" y="1679"/>
                    <a:pt x="85522" y="2274"/>
                  </a:cubicBezTo>
                  <a:cubicBezTo>
                    <a:pt x="87495" y="2880"/>
                    <a:pt x="89391" y="3525"/>
                    <a:pt x="91200" y="4209"/>
                  </a:cubicBezTo>
                  <a:cubicBezTo>
                    <a:pt x="93002" y="4898"/>
                    <a:pt x="94336" y="5581"/>
                    <a:pt x="95196" y="6270"/>
                  </a:cubicBezTo>
                  <a:cubicBezTo>
                    <a:pt x="100356" y="10746"/>
                    <a:pt x="104910" y="15767"/>
                    <a:pt x="108862" y="21356"/>
                  </a:cubicBezTo>
                  <a:cubicBezTo>
                    <a:pt x="112815" y="26945"/>
                    <a:pt x="115996" y="33173"/>
                    <a:pt x="118405" y="40052"/>
                  </a:cubicBezTo>
                  <a:cubicBezTo>
                    <a:pt x="119436" y="42973"/>
                    <a:pt x="120379" y="46324"/>
                    <a:pt x="121244" y="50105"/>
                  </a:cubicBezTo>
                  <a:cubicBezTo>
                    <a:pt x="122099" y="53886"/>
                    <a:pt x="122832" y="57756"/>
                    <a:pt x="123433" y="61708"/>
                  </a:cubicBezTo>
                  <a:cubicBezTo>
                    <a:pt x="124033" y="65660"/>
                    <a:pt x="124463" y="69573"/>
                    <a:pt x="124723" y="73442"/>
                  </a:cubicBezTo>
                  <a:cubicBezTo>
                    <a:pt x="124982" y="77312"/>
                    <a:pt x="125108" y="80883"/>
                    <a:pt x="125108" y="84141"/>
                  </a:cubicBezTo>
                  <a:cubicBezTo>
                    <a:pt x="125108" y="95142"/>
                    <a:pt x="123730" y="106364"/>
                    <a:pt x="120979" y="117790"/>
                  </a:cubicBezTo>
                  <a:cubicBezTo>
                    <a:pt x="118229" y="129227"/>
                    <a:pt x="114149" y="139578"/>
                    <a:pt x="108730" y="148860"/>
                  </a:cubicBezTo>
                  <a:cubicBezTo>
                    <a:pt x="103317" y="158148"/>
                    <a:pt x="96608" y="165754"/>
                    <a:pt x="88614" y="171685"/>
                  </a:cubicBezTo>
                  <a:cubicBezTo>
                    <a:pt x="80621" y="177621"/>
                    <a:pt x="71464" y="180581"/>
                    <a:pt x="61150" y="180581"/>
                  </a:cubicBezTo>
                  <a:cubicBezTo>
                    <a:pt x="55301" y="180581"/>
                    <a:pt x="49540" y="179721"/>
                    <a:pt x="43867" y="178001"/>
                  </a:cubicBezTo>
                  <a:cubicBezTo>
                    <a:pt x="38189" y="176287"/>
                    <a:pt x="32864" y="173619"/>
                    <a:pt x="27880" y="170003"/>
                  </a:cubicBezTo>
                  <a:cubicBezTo>
                    <a:pt x="23068" y="166570"/>
                    <a:pt x="19325" y="162910"/>
                    <a:pt x="16662" y="159046"/>
                  </a:cubicBezTo>
                  <a:cubicBezTo>
                    <a:pt x="13999" y="155177"/>
                    <a:pt x="11287" y="150503"/>
                    <a:pt x="8542" y="144991"/>
                  </a:cubicBezTo>
                  <a:lnTo>
                    <a:pt x="8283" y="144737"/>
                  </a:lnTo>
                  <a:cubicBezTo>
                    <a:pt x="6563" y="141645"/>
                    <a:pt x="5190" y="137991"/>
                    <a:pt x="4154" y="133780"/>
                  </a:cubicBezTo>
                  <a:cubicBezTo>
                    <a:pt x="3123" y="129563"/>
                    <a:pt x="2307" y="125226"/>
                    <a:pt x="1706" y="120756"/>
                  </a:cubicBezTo>
                  <a:cubicBezTo>
                    <a:pt x="1100" y="116285"/>
                    <a:pt x="670" y="111821"/>
                    <a:pt x="416" y="107351"/>
                  </a:cubicBezTo>
                  <a:cubicBezTo>
                    <a:pt x="157" y="102881"/>
                    <a:pt x="30" y="98929"/>
                    <a:pt x="30" y="95490"/>
                  </a:cubicBezTo>
                  <a:cubicBezTo>
                    <a:pt x="-141" y="88269"/>
                    <a:pt x="416" y="80575"/>
                    <a:pt x="1706" y="72406"/>
                  </a:cubicBezTo>
                  <a:cubicBezTo>
                    <a:pt x="2990" y="64243"/>
                    <a:pt x="5014" y="56378"/>
                    <a:pt x="7764" y="48816"/>
                  </a:cubicBezTo>
                  <a:cubicBezTo>
                    <a:pt x="10510" y="41248"/>
                    <a:pt x="13999" y="34242"/>
                    <a:pt x="18206" y="27794"/>
                  </a:cubicBezTo>
                  <a:cubicBezTo>
                    <a:pt x="22417" y="21350"/>
                    <a:pt x="27362" y="16235"/>
                    <a:pt x="33040" y="12454"/>
                  </a:cubicBezTo>
                  <a:cubicBezTo>
                    <a:pt x="34926" y="10905"/>
                    <a:pt x="37594" y="9230"/>
                    <a:pt x="41034" y="7433"/>
                  </a:cubicBezTo>
                  <a:cubicBezTo>
                    <a:pt x="44474" y="5625"/>
                    <a:pt x="48211" y="4076"/>
                    <a:pt x="52252" y="2792"/>
                  </a:cubicBezTo>
                  <a:cubicBezTo>
                    <a:pt x="56288" y="1497"/>
                    <a:pt x="60372" y="637"/>
                    <a:pt x="64502" y="213"/>
                  </a:cubicBezTo>
                  <a:cubicBezTo>
                    <a:pt x="68625" y="-212"/>
                    <a:pt x="72324" y="-2"/>
                    <a:pt x="75593" y="857"/>
                  </a:cubicBezTo>
                  <a:close/>
                  <a:moveTo>
                    <a:pt x="64502" y="24834"/>
                  </a:moveTo>
                  <a:cubicBezTo>
                    <a:pt x="57798" y="25181"/>
                    <a:pt x="51949" y="27287"/>
                    <a:pt x="46965" y="31150"/>
                  </a:cubicBezTo>
                  <a:cubicBezTo>
                    <a:pt x="41976" y="35020"/>
                    <a:pt x="37809" y="40052"/>
                    <a:pt x="34457" y="46236"/>
                  </a:cubicBezTo>
                  <a:cubicBezTo>
                    <a:pt x="31100" y="52426"/>
                    <a:pt x="28481" y="59387"/>
                    <a:pt x="26590" y="67120"/>
                  </a:cubicBezTo>
                  <a:cubicBezTo>
                    <a:pt x="24694" y="74853"/>
                    <a:pt x="23498" y="82592"/>
                    <a:pt x="22980" y="90325"/>
                  </a:cubicBezTo>
                  <a:cubicBezTo>
                    <a:pt x="22467" y="98058"/>
                    <a:pt x="22632" y="105714"/>
                    <a:pt x="23498" y="113276"/>
                  </a:cubicBezTo>
                  <a:cubicBezTo>
                    <a:pt x="24352" y="120844"/>
                    <a:pt x="26420" y="127971"/>
                    <a:pt x="29689" y="134678"/>
                  </a:cubicBezTo>
                  <a:cubicBezTo>
                    <a:pt x="32781" y="141381"/>
                    <a:pt x="37340" y="146066"/>
                    <a:pt x="43355" y="148734"/>
                  </a:cubicBezTo>
                  <a:cubicBezTo>
                    <a:pt x="49369" y="151401"/>
                    <a:pt x="55477" y="152300"/>
                    <a:pt x="61662" y="151440"/>
                  </a:cubicBezTo>
                  <a:cubicBezTo>
                    <a:pt x="68884" y="150403"/>
                    <a:pt x="74689" y="148006"/>
                    <a:pt x="79072" y="144219"/>
                  </a:cubicBezTo>
                  <a:cubicBezTo>
                    <a:pt x="83454" y="140444"/>
                    <a:pt x="87451" y="134860"/>
                    <a:pt x="91062" y="127463"/>
                  </a:cubicBezTo>
                  <a:cubicBezTo>
                    <a:pt x="93807" y="121963"/>
                    <a:pt x="95963" y="115602"/>
                    <a:pt x="97506" y="108382"/>
                  </a:cubicBezTo>
                  <a:cubicBezTo>
                    <a:pt x="99055" y="101167"/>
                    <a:pt x="99959" y="93731"/>
                    <a:pt x="100213" y="86081"/>
                  </a:cubicBezTo>
                  <a:cubicBezTo>
                    <a:pt x="100472" y="78430"/>
                    <a:pt x="99998" y="70863"/>
                    <a:pt x="98796" y="63389"/>
                  </a:cubicBezTo>
                  <a:cubicBezTo>
                    <a:pt x="97594" y="55909"/>
                    <a:pt x="95571" y="49295"/>
                    <a:pt x="92738" y="43530"/>
                  </a:cubicBezTo>
                  <a:cubicBezTo>
                    <a:pt x="89899" y="37775"/>
                    <a:pt x="86161" y="33179"/>
                    <a:pt x="81519" y="29739"/>
                  </a:cubicBezTo>
                  <a:cubicBezTo>
                    <a:pt x="76878" y="26305"/>
                    <a:pt x="71205" y="24668"/>
                    <a:pt x="64502" y="24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18"/>
            <p:cNvSpPr/>
            <p:nvPr/>
          </p:nvSpPr>
          <p:spPr>
            <a:xfrm>
              <a:off x="4168430" y="8753550"/>
              <a:ext cx="29395" cy="30670"/>
            </a:xfrm>
            <a:custGeom>
              <a:rect b="b" l="l" r="r" t="t"/>
              <a:pathLst>
                <a:path extrusionOk="0" h="30670" w="29395">
                  <a:moveTo>
                    <a:pt x="7616" y="28341"/>
                  </a:moveTo>
                  <a:cubicBezTo>
                    <a:pt x="4347" y="26626"/>
                    <a:pt x="2158" y="24306"/>
                    <a:pt x="1039" y="21379"/>
                  </a:cubicBezTo>
                  <a:cubicBezTo>
                    <a:pt x="-80" y="18458"/>
                    <a:pt x="-295" y="15493"/>
                    <a:pt x="394" y="12478"/>
                  </a:cubicBezTo>
                  <a:cubicBezTo>
                    <a:pt x="1083" y="9479"/>
                    <a:pt x="2500" y="6811"/>
                    <a:pt x="4650" y="4491"/>
                  </a:cubicBezTo>
                  <a:cubicBezTo>
                    <a:pt x="6800" y="2170"/>
                    <a:pt x="9506" y="748"/>
                    <a:pt x="12776" y="236"/>
                  </a:cubicBezTo>
                  <a:cubicBezTo>
                    <a:pt x="17417" y="-453"/>
                    <a:pt x="21155" y="368"/>
                    <a:pt x="23994" y="2689"/>
                  </a:cubicBezTo>
                  <a:cubicBezTo>
                    <a:pt x="26833" y="5009"/>
                    <a:pt x="28547" y="7842"/>
                    <a:pt x="29154" y="11199"/>
                  </a:cubicBezTo>
                  <a:cubicBezTo>
                    <a:pt x="29755" y="14555"/>
                    <a:pt x="29237" y="17995"/>
                    <a:pt x="27605" y="21517"/>
                  </a:cubicBezTo>
                  <a:cubicBezTo>
                    <a:pt x="25968" y="25039"/>
                    <a:pt x="22913" y="27751"/>
                    <a:pt x="18448" y="29636"/>
                  </a:cubicBezTo>
                  <a:cubicBezTo>
                    <a:pt x="16039" y="30672"/>
                    <a:pt x="13977" y="30931"/>
                    <a:pt x="12257" y="30407"/>
                  </a:cubicBezTo>
                  <a:cubicBezTo>
                    <a:pt x="10537" y="29889"/>
                    <a:pt x="8988" y="29200"/>
                    <a:pt x="7616" y="283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18"/>
            <p:cNvSpPr/>
            <p:nvPr/>
          </p:nvSpPr>
          <p:spPr>
            <a:xfrm>
              <a:off x="4630361" y="8709488"/>
              <a:ext cx="117123" cy="117093"/>
            </a:xfrm>
            <a:custGeom>
              <a:rect b="b" l="l" r="r" t="t"/>
              <a:pathLst>
                <a:path extrusionOk="0" h="117093" w="117123">
                  <a:moveTo>
                    <a:pt x="69664" y="693"/>
                  </a:moveTo>
                  <a:cubicBezTo>
                    <a:pt x="69829" y="1559"/>
                    <a:pt x="69962" y="3405"/>
                    <a:pt x="70050" y="6238"/>
                  </a:cubicBezTo>
                  <a:cubicBezTo>
                    <a:pt x="70138" y="9077"/>
                    <a:pt x="70182" y="12599"/>
                    <a:pt x="70182" y="16815"/>
                  </a:cubicBezTo>
                  <a:cubicBezTo>
                    <a:pt x="70182" y="21032"/>
                    <a:pt x="70094" y="25750"/>
                    <a:pt x="69923" y="30997"/>
                  </a:cubicBezTo>
                  <a:cubicBezTo>
                    <a:pt x="69752" y="36239"/>
                    <a:pt x="69576" y="41695"/>
                    <a:pt x="69410" y="47373"/>
                  </a:cubicBezTo>
                  <a:cubicBezTo>
                    <a:pt x="74052" y="47373"/>
                    <a:pt x="78738" y="47417"/>
                    <a:pt x="83468" y="47494"/>
                  </a:cubicBezTo>
                  <a:cubicBezTo>
                    <a:pt x="88198" y="47588"/>
                    <a:pt x="92619" y="47665"/>
                    <a:pt x="96748" y="47753"/>
                  </a:cubicBezTo>
                  <a:cubicBezTo>
                    <a:pt x="100877" y="47841"/>
                    <a:pt x="104571" y="47968"/>
                    <a:pt x="107840" y="48144"/>
                  </a:cubicBezTo>
                  <a:cubicBezTo>
                    <a:pt x="111098" y="48315"/>
                    <a:pt x="113507" y="48486"/>
                    <a:pt x="115056" y="48657"/>
                  </a:cubicBezTo>
                  <a:cubicBezTo>
                    <a:pt x="115745" y="49346"/>
                    <a:pt x="116258" y="50718"/>
                    <a:pt x="116605" y="52785"/>
                  </a:cubicBezTo>
                  <a:cubicBezTo>
                    <a:pt x="116952" y="54847"/>
                    <a:pt x="117123" y="57002"/>
                    <a:pt x="117123" y="59229"/>
                  </a:cubicBezTo>
                  <a:cubicBezTo>
                    <a:pt x="117123" y="61472"/>
                    <a:pt x="117029" y="63484"/>
                    <a:pt x="116864" y="65292"/>
                  </a:cubicBezTo>
                  <a:cubicBezTo>
                    <a:pt x="116693" y="67094"/>
                    <a:pt x="116517" y="68081"/>
                    <a:pt x="116351" y="68257"/>
                  </a:cubicBezTo>
                  <a:cubicBezTo>
                    <a:pt x="115486" y="68604"/>
                    <a:pt x="113595" y="68858"/>
                    <a:pt x="110673" y="69029"/>
                  </a:cubicBezTo>
                  <a:cubicBezTo>
                    <a:pt x="107746" y="69199"/>
                    <a:pt x="104135" y="69332"/>
                    <a:pt x="99841" y="69414"/>
                  </a:cubicBezTo>
                  <a:cubicBezTo>
                    <a:pt x="95541" y="69508"/>
                    <a:pt x="90723" y="69585"/>
                    <a:pt x="85397" y="69673"/>
                  </a:cubicBezTo>
                  <a:cubicBezTo>
                    <a:pt x="80072" y="69762"/>
                    <a:pt x="74482" y="69806"/>
                    <a:pt x="68639" y="69806"/>
                  </a:cubicBezTo>
                  <a:cubicBezTo>
                    <a:pt x="68291" y="80295"/>
                    <a:pt x="67949" y="89654"/>
                    <a:pt x="67602" y="97910"/>
                  </a:cubicBezTo>
                  <a:cubicBezTo>
                    <a:pt x="67255" y="106156"/>
                    <a:pt x="67001" y="111409"/>
                    <a:pt x="66830" y="113641"/>
                  </a:cubicBezTo>
                  <a:cubicBezTo>
                    <a:pt x="64934" y="115537"/>
                    <a:pt x="62448" y="116606"/>
                    <a:pt x="59355" y="116865"/>
                  </a:cubicBezTo>
                  <a:cubicBezTo>
                    <a:pt x="56263" y="117119"/>
                    <a:pt x="52470" y="117163"/>
                    <a:pt x="48004" y="116987"/>
                  </a:cubicBezTo>
                  <a:cubicBezTo>
                    <a:pt x="46979" y="116309"/>
                    <a:pt x="46240" y="114280"/>
                    <a:pt x="45816" y="110929"/>
                  </a:cubicBezTo>
                  <a:cubicBezTo>
                    <a:pt x="45380" y="107572"/>
                    <a:pt x="45171" y="103924"/>
                    <a:pt x="45171" y="99972"/>
                  </a:cubicBezTo>
                  <a:cubicBezTo>
                    <a:pt x="45171" y="96020"/>
                    <a:pt x="45303" y="92239"/>
                    <a:pt x="45557" y="88629"/>
                  </a:cubicBezTo>
                  <a:cubicBezTo>
                    <a:pt x="45816" y="85013"/>
                    <a:pt x="45948" y="82439"/>
                    <a:pt x="45948" y="80895"/>
                  </a:cubicBezTo>
                  <a:lnTo>
                    <a:pt x="45948" y="70059"/>
                  </a:lnTo>
                  <a:lnTo>
                    <a:pt x="3390" y="70059"/>
                  </a:lnTo>
                  <a:cubicBezTo>
                    <a:pt x="1494" y="68174"/>
                    <a:pt x="424" y="65721"/>
                    <a:pt x="170" y="62712"/>
                  </a:cubicBezTo>
                  <a:cubicBezTo>
                    <a:pt x="-89" y="59703"/>
                    <a:pt x="-56" y="55966"/>
                    <a:pt x="292" y="51496"/>
                  </a:cubicBezTo>
                  <a:cubicBezTo>
                    <a:pt x="981" y="50294"/>
                    <a:pt x="2960" y="49434"/>
                    <a:pt x="6229" y="48921"/>
                  </a:cubicBezTo>
                  <a:cubicBezTo>
                    <a:pt x="9492" y="48403"/>
                    <a:pt x="13103" y="48062"/>
                    <a:pt x="17061" y="47885"/>
                  </a:cubicBezTo>
                  <a:cubicBezTo>
                    <a:pt x="21014" y="47714"/>
                    <a:pt x="24796" y="47626"/>
                    <a:pt x="28407" y="47626"/>
                  </a:cubicBezTo>
                  <a:cubicBezTo>
                    <a:pt x="32023" y="47626"/>
                    <a:pt x="34597" y="47626"/>
                    <a:pt x="36141" y="47626"/>
                  </a:cubicBezTo>
                  <a:cubicBezTo>
                    <a:pt x="37348" y="47626"/>
                    <a:pt x="38853" y="47588"/>
                    <a:pt x="40661" y="47494"/>
                  </a:cubicBezTo>
                  <a:cubicBezTo>
                    <a:pt x="42464" y="47417"/>
                    <a:pt x="44564" y="47373"/>
                    <a:pt x="46979" y="47373"/>
                  </a:cubicBezTo>
                  <a:cubicBezTo>
                    <a:pt x="47144" y="42726"/>
                    <a:pt x="47365" y="38047"/>
                    <a:pt x="47624" y="33318"/>
                  </a:cubicBezTo>
                  <a:cubicBezTo>
                    <a:pt x="47878" y="28588"/>
                    <a:pt x="48137" y="24201"/>
                    <a:pt x="48396" y="20161"/>
                  </a:cubicBezTo>
                  <a:cubicBezTo>
                    <a:pt x="48649" y="16126"/>
                    <a:pt x="48909" y="12522"/>
                    <a:pt x="49168" y="9330"/>
                  </a:cubicBezTo>
                  <a:cubicBezTo>
                    <a:pt x="49421" y="6155"/>
                    <a:pt x="49724" y="3785"/>
                    <a:pt x="50072" y="2237"/>
                  </a:cubicBezTo>
                  <a:cubicBezTo>
                    <a:pt x="50750" y="1559"/>
                    <a:pt x="52133" y="1035"/>
                    <a:pt x="54195" y="688"/>
                  </a:cubicBezTo>
                  <a:cubicBezTo>
                    <a:pt x="56263" y="346"/>
                    <a:pt x="58412" y="131"/>
                    <a:pt x="60645" y="43"/>
                  </a:cubicBezTo>
                  <a:cubicBezTo>
                    <a:pt x="62878" y="-45"/>
                    <a:pt x="64901" y="4"/>
                    <a:pt x="66704" y="175"/>
                  </a:cubicBezTo>
                  <a:cubicBezTo>
                    <a:pt x="68501" y="352"/>
                    <a:pt x="69493" y="528"/>
                    <a:pt x="69664" y="6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18"/>
            <p:cNvSpPr/>
            <p:nvPr/>
          </p:nvSpPr>
          <p:spPr>
            <a:xfrm>
              <a:off x="5129251" y="8736219"/>
              <a:ext cx="117124" cy="63953"/>
            </a:xfrm>
            <a:custGeom>
              <a:rect b="b" l="l" r="r" t="t"/>
              <a:pathLst>
                <a:path extrusionOk="0" h="63953" w="117124">
                  <a:moveTo>
                    <a:pt x="116347" y="20890"/>
                  </a:moveTo>
                  <a:cubicBezTo>
                    <a:pt x="115145" y="21237"/>
                    <a:pt x="111749" y="21535"/>
                    <a:pt x="106159" y="21794"/>
                  </a:cubicBezTo>
                  <a:cubicBezTo>
                    <a:pt x="100569" y="22053"/>
                    <a:pt x="93910" y="22229"/>
                    <a:pt x="86176" y="22306"/>
                  </a:cubicBezTo>
                  <a:cubicBezTo>
                    <a:pt x="78441" y="22400"/>
                    <a:pt x="70095" y="22477"/>
                    <a:pt x="61159" y="22565"/>
                  </a:cubicBezTo>
                  <a:cubicBezTo>
                    <a:pt x="52217" y="22654"/>
                    <a:pt x="43794" y="22698"/>
                    <a:pt x="35883" y="22698"/>
                  </a:cubicBezTo>
                  <a:cubicBezTo>
                    <a:pt x="27972" y="22698"/>
                    <a:pt x="21054" y="22698"/>
                    <a:pt x="15128" y="22698"/>
                  </a:cubicBezTo>
                  <a:cubicBezTo>
                    <a:pt x="9190" y="22698"/>
                    <a:pt x="5282" y="22698"/>
                    <a:pt x="3391" y="22698"/>
                  </a:cubicBezTo>
                  <a:cubicBezTo>
                    <a:pt x="1495" y="20813"/>
                    <a:pt x="425" y="18360"/>
                    <a:pt x="166" y="15345"/>
                  </a:cubicBezTo>
                  <a:cubicBezTo>
                    <a:pt x="-93" y="12347"/>
                    <a:pt x="-49" y="8598"/>
                    <a:pt x="298" y="4134"/>
                  </a:cubicBezTo>
                  <a:cubicBezTo>
                    <a:pt x="988" y="2932"/>
                    <a:pt x="2961" y="2067"/>
                    <a:pt x="6225" y="1554"/>
                  </a:cubicBezTo>
                  <a:cubicBezTo>
                    <a:pt x="9494" y="1042"/>
                    <a:pt x="13099" y="695"/>
                    <a:pt x="17057" y="518"/>
                  </a:cubicBezTo>
                  <a:cubicBezTo>
                    <a:pt x="21010" y="353"/>
                    <a:pt x="24791" y="265"/>
                    <a:pt x="28408" y="265"/>
                  </a:cubicBezTo>
                  <a:cubicBezTo>
                    <a:pt x="32013" y="265"/>
                    <a:pt x="34599" y="265"/>
                    <a:pt x="36142" y="265"/>
                  </a:cubicBezTo>
                  <a:cubicBezTo>
                    <a:pt x="38028" y="265"/>
                    <a:pt x="41043" y="221"/>
                    <a:pt x="45166" y="132"/>
                  </a:cubicBezTo>
                  <a:cubicBezTo>
                    <a:pt x="49296" y="44"/>
                    <a:pt x="53981" y="0"/>
                    <a:pt x="59224" y="0"/>
                  </a:cubicBezTo>
                  <a:cubicBezTo>
                    <a:pt x="64472" y="0"/>
                    <a:pt x="69968" y="0"/>
                    <a:pt x="75729" y="0"/>
                  </a:cubicBezTo>
                  <a:cubicBezTo>
                    <a:pt x="81490" y="0"/>
                    <a:pt x="86947" y="44"/>
                    <a:pt x="92107" y="132"/>
                  </a:cubicBezTo>
                  <a:cubicBezTo>
                    <a:pt x="97267" y="221"/>
                    <a:pt x="101909" y="386"/>
                    <a:pt x="106033" y="645"/>
                  </a:cubicBezTo>
                  <a:cubicBezTo>
                    <a:pt x="110162" y="904"/>
                    <a:pt x="113166" y="1124"/>
                    <a:pt x="115062" y="1290"/>
                  </a:cubicBezTo>
                  <a:cubicBezTo>
                    <a:pt x="115752" y="1984"/>
                    <a:pt x="116264" y="3357"/>
                    <a:pt x="116612" y="5418"/>
                  </a:cubicBezTo>
                  <a:cubicBezTo>
                    <a:pt x="116953" y="7479"/>
                    <a:pt x="117124" y="9635"/>
                    <a:pt x="117124" y="11867"/>
                  </a:cubicBezTo>
                  <a:cubicBezTo>
                    <a:pt x="117124" y="14099"/>
                    <a:pt x="117036" y="16117"/>
                    <a:pt x="116871" y="17924"/>
                  </a:cubicBezTo>
                  <a:cubicBezTo>
                    <a:pt x="116694" y="19732"/>
                    <a:pt x="116523" y="20724"/>
                    <a:pt x="116347" y="20890"/>
                  </a:cubicBezTo>
                  <a:close/>
                  <a:moveTo>
                    <a:pt x="116347" y="62145"/>
                  </a:moveTo>
                  <a:cubicBezTo>
                    <a:pt x="115145" y="62493"/>
                    <a:pt x="111749" y="62796"/>
                    <a:pt x="106159" y="63049"/>
                  </a:cubicBezTo>
                  <a:cubicBezTo>
                    <a:pt x="100569" y="63308"/>
                    <a:pt x="93910" y="63485"/>
                    <a:pt x="86176" y="63568"/>
                  </a:cubicBezTo>
                  <a:cubicBezTo>
                    <a:pt x="78441" y="63656"/>
                    <a:pt x="70095" y="63738"/>
                    <a:pt x="61159" y="63821"/>
                  </a:cubicBezTo>
                  <a:cubicBezTo>
                    <a:pt x="52217" y="63909"/>
                    <a:pt x="43794" y="63953"/>
                    <a:pt x="35883" y="63953"/>
                  </a:cubicBezTo>
                  <a:cubicBezTo>
                    <a:pt x="27972" y="63953"/>
                    <a:pt x="21054" y="63953"/>
                    <a:pt x="15128" y="63953"/>
                  </a:cubicBezTo>
                  <a:cubicBezTo>
                    <a:pt x="9190" y="63953"/>
                    <a:pt x="5282" y="63953"/>
                    <a:pt x="3391" y="63953"/>
                  </a:cubicBezTo>
                  <a:cubicBezTo>
                    <a:pt x="1495" y="62068"/>
                    <a:pt x="425" y="59616"/>
                    <a:pt x="166" y="56601"/>
                  </a:cubicBezTo>
                  <a:cubicBezTo>
                    <a:pt x="-93" y="53602"/>
                    <a:pt x="-49" y="49854"/>
                    <a:pt x="298" y="45390"/>
                  </a:cubicBezTo>
                  <a:cubicBezTo>
                    <a:pt x="988" y="44188"/>
                    <a:pt x="2961" y="43323"/>
                    <a:pt x="6225" y="42810"/>
                  </a:cubicBezTo>
                  <a:cubicBezTo>
                    <a:pt x="9494" y="42298"/>
                    <a:pt x="13099" y="41950"/>
                    <a:pt x="17057" y="41774"/>
                  </a:cubicBezTo>
                  <a:cubicBezTo>
                    <a:pt x="21010" y="41609"/>
                    <a:pt x="24791" y="41520"/>
                    <a:pt x="28408" y="41520"/>
                  </a:cubicBezTo>
                  <a:cubicBezTo>
                    <a:pt x="32013" y="41520"/>
                    <a:pt x="34599" y="41520"/>
                    <a:pt x="36142" y="41520"/>
                  </a:cubicBezTo>
                  <a:cubicBezTo>
                    <a:pt x="38028" y="41520"/>
                    <a:pt x="41043" y="41476"/>
                    <a:pt x="45166" y="41388"/>
                  </a:cubicBezTo>
                  <a:cubicBezTo>
                    <a:pt x="49296" y="41300"/>
                    <a:pt x="53981" y="41256"/>
                    <a:pt x="59224" y="41256"/>
                  </a:cubicBezTo>
                  <a:cubicBezTo>
                    <a:pt x="64472" y="41256"/>
                    <a:pt x="69968" y="41256"/>
                    <a:pt x="75729" y="41256"/>
                  </a:cubicBezTo>
                  <a:cubicBezTo>
                    <a:pt x="81490" y="41256"/>
                    <a:pt x="86947" y="41300"/>
                    <a:pt x="92107" y="41388"/>
                  </a:cubicBezTo>
                  <a:cubicBezTo>
                    <a:pt x="97267" y="41476"/>
                    <a:pt x="101909" y="41647"/>
                    <a:pt x="106033" y="41901"/>
                  </a:cubicBezTo>
                  <a:cubicBezTo>
                    <a:pt x="110162" y="42160"/>
                    <a:pt x="113166" y="42380"/>
                    <a:pt x="115062" y="42546"/>
                  </a:cubicBezTo>
                  <a:cubicBezTo>
                    <a:pt x="115752" y="43240"/>
                    <a:pt x="116264" y="44612"/>
                    <a:pt x="116612" y="46674"/>
                  </a:cubicBezTo>
                  <a:cubicBezTo>
                    <a:pt x="116953" y="48741"/>
                    <a:pt x="117124" y="50890"/>
                    <a:pt x="117124" y="53123"/>
                  </a:cubicBezTo>
                  <a:cubicBezTo>
                    <a:pt x="117124" y="55355"/>
                    <a:pt x="117036" y="57372"/>
                    <a:pt x="116871" y="59180"/>
                  </a:cubicBezTo>
                  <a:cubicBezTo>
                    <a:pt x="116694" y="60988"/>
                    <a:pt x="116523" y="61980"/>
                    <a:pt x="116347" y="62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18"/>
            <p:cNvSpPr/>
            <p:nvPr/>
          </p:nvSpPr>
          <p:spPr>
            <a:xfrm>
              <a:off x="5145101" y="8270669"/>
              <a:ext cx="79730" cy="23371"/>
            </a:xfrm>
            <a:custGeom>
              <a:rect b="b" l="l" r="r" t="t"/>
              <a:pathLst>
                <a:path extrusionOk="0" h="23371" w="79730">
                  <a:moveTo>
                    <a:pt x="78958" y="20274"/>
                  </a:moveTo>
                  <a:cubicBezTo>
                    <a:pt x="77751" y="20621"/>
                    <a:pt x="75254" y="20963"/>
                    <a:pt x="71478" y="21310"/>
                  </a:cubicBezTo>
                  <a:cubicBezTo>
                    <a:pt x="67696" y="21652"/>
                    <a:pt x="63308" y="21911"/>
                    <a:pt x="58324" y="22082"/>
                  </a:cubicBezTo>
                  <a:cubicBezTo>
                    <a:pt x="53335" y="22253"/>
                    <a:pt x="48004" y="22424"/>
                    <a:pt x="42337" y="22595"/>
                  </a:cubicBezTo>
                  <a:cubicBezTo>
                    <a:pt x="36659" y="22766"/>
                    <a:pt x="31246" y="22898"/>
                    <a:pt x="26086" y="22981"/>
                  </a:cubicBezTo>
                  <a:cubicBezTo>
                    <a:pt x="20931" y="23074"/>
                    <a:pt x="16323" y="23151"/>
                    <a:pt x="12293" y="23240"/>
                  </a:cubicBezTo>
                  <a:cubicBezTo>
                    <a:pt x="8252" y="23328"/>
                    <a:pt x="5286" y="23372"/>
                    <a:pt x="3390" y="23372"/>
                  </a:cubicBezTo>
                  <a:cubicBezTo>
                    <a:pt x="1493" y="21487"/>
                    <a:pt x="424" y="18990"/>
                    <a:pt x="170" y="15892"/>
                  </a:cubicBezTo>
                  <a:cubicBezTo>
                    <a:pt x="-89" y="12800"/>
                    <a:pt x="-56" y="9025"/>
                    <a:pt x="292" y="4549"/>
                  </a:cubicBezTo>
                  <a:cubicBezTo>
                    <a:pt x="981" y="3347"/>
                    <a:pt x="2960" y="2488"/>
                    <a:pt x="6229" y="1970"/>
                  </a:cubicBezTo>
                  <a:cubicBezTo>
                    <a:pt x="9487" y="1457"/>
                    <a:pt x="13103" y="1159"/>
                    <a:pt x="17061" y="1066"/>
                  </a:cubicBezTo>
                  <a:cubicBezTo>
                    <a:pt x="21014" y="988"/>
                    <a:pt x="24796" y="944"/>
                    <a:pt x="28407" y="944"/>
                  </a:cubicBezTo>
                  <a:cubicBezTo>
                    <a:pt x="32023" y="944"/>
                    <a:pt x="34597" y="944"/>
                    <a:pt x="36141" y="944"/>
                  </a:cubicBezTo>
                  <a:cubicBezTo>
                    <a:pt x="39068" y="944"/>
                    <a:pt x="42337" y="856"/>
                    <a:pt x="45943" y="685"/>
                  </a:cubicBezTo>
                  <a:cubicBezTo>
                    <a:pt x="49548" y="520"/>
                    <a:pt x="53247" y="343"/>
                    <a:pt x="57034" y="173"/>
                  </a:cubicBezTo>
                  <a:cubicBezTo>
                    <a:pt x="60811" y="2"/>
                    <a:pt x="64465" y="-42"/>
                    <a:pt x="67994" y="40"/>
                  </a:cubicBezTo>
                  <a:cubicBezTo>
                    <a:pt x="71516" y="129"/>
                    <a:pt x="74741" y="343"/>
                    <a:pt x="77663" y="685"/>
                  </a:cubicBezTo>
                  <a:cubicBezTo>
                    <a:pt x="78352" y="1374"/>
                    <a:pt x="78865" y="2747"/>
                    <a:pt x="79212" y="4814"/>
                  </a:cubicBezTo>
                  <a:cubicBezTo>
                    <a:pt x="79559" y="6875"/>
                    <a:pt x="79730" y="9030"/>
                    <a:pt x="79730" y="11257"/>
                  </a:cubicBezTo>
                  <a:cubicBezTo>
                    <a:pt x="79730" y="13500"/>
                    <a:pt x="79637" y="15512"/>
                    <a:pt x="79471" y="17320"/>
                  </a:cubicBezTo>
                  <a:cubicBezTo>
                    <a:pt x="79300" y="19111"/>
                    <a:pt x="79129" y="20098"/>
                    <a:pt x="78958" y="20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18"/>
            <p:cNvSpPr/>
            <p:nvPr/>
          </p:nvSpPr>
          <p:spPr>
            <a:xfrm>
              <a:off x="5114737" y="7694880"/>
              <a:ext cx="152162" cy="179498"/>
            </a:xfrm>
            <a:custGeom>
              <a:rect b="b" l="l" r="r" t="t"/>
              <a:pathLst>
                <a:path extrusionOk="0" h="179498" w="152162">
                  <a:moveTo>
                    <a:pt x="137344" y="22467"/>
                  </a:moveTo>
                  <a:cubicBezTo>
                    <a:pt x="133987" y="26590"/>
                    <a:pt x="130376" y="31148"/>
                    <a:pt x="126506" y="36131"/>
                  </a:cubicBezTo>
                  <a:cubicBezTo>
                    <a:pt x="122636" y="41119"/>
                    <a:pt x="118728" y="46278"/>
                    <a:pt x="114770" y="51602"/>
                  </a:cubicBezTo>
                  <a:cubicBezTo>
                    <a:pt x="110817" y="56938"/>
                    <a:pt x="107035" y="62091"/>
                    <a:pt x="103424" y="67080"/>
                  </a:cubicBezTo>
                  <a:cubicBezTo>
                    <a:pt x="99813" y="72068"/>
                    <a:pt x="96500" y="76665"/>
                    <a:pt x="93496" y="80870"/>
                  </a:cubicBezTo>
                  <a:cubicBezTo>
                    <a:pt x="90480" y="85087"/>
                    <a:pt x="88033" y="88476"/>
                    <a:pt x="86142" y="91056"/>
                  </a:cubicBezTo>
                  <a:cubicBezTo>
                    <a:pt x="89064" y="95532"/>
                    <a:pt x="92245" y="100079"/>
                    <a:pt x="95684" y="104720"/>
                  </a:cubicBezTo>
                  <a:cubicBezTo>
                    <a:pt x="99119" y="109361"/>
                    <a:pt x="102691" y="113924"/>
                    <a:pt x="106385" y="118389"/>
                  </a:cubicBezTo>
                  <a:cubicBezTo>
                    <a:pt x="110078" y="122865"/>
                    <a:pt x="113772" y="127114"/>
                    <a:pt x="117476" y="131154"/>
                  </a:cubicBezTo>
                  <a:cubicBezTo>
                    <a:pt x="121170" y="135194"/>
                    <a:pt x="124737" y="138843"/>
                    <a:pt x="128177" y="142112"/>
                  </a:cubicBezTo>
                  <a:cubicBezTo>
                    <a:pt x="130922" y="144686"/>
                    <a:pt x="133507" y="146968"/>
                    <a:pt x="135911" y="148941"/>
                  </a:cubicBezTo>
                  <a:cubicBezTo>
                    <a:pt x="138320" y="150914"/>
                    <a:pt x="140724" y="152678"/>
                    <a:pt x="143133" y="154227"/>
                  </a:cubicBezTo>
                  <a:cubicBezTo>
                    <a:pt x="144853" y="155434"/>
                    <a:pt x="146446" y="156459"/>
                    <a:pt x="147907" y="157319"/>
                  </a:cubicBezTo>
                  <a:cubicBezTo>
                    <a:pt x="149367" y="158179"/>
                    <a:pt x="150784" y="159039"/>
                    <a:pt x="152162" y="159898"/>
                  </a:cubicBezTo>
                  <a:cubicBezTo>
                    <a:pt x="150613" y="162472"/>
                    <a:pt x="148634" y="164886"/>
                    <a:pt x="146225" y="167113"/>
                  </a:cubicBezTo>
                  <a:cubicBezTo>
                    <a:pt x="143816" y="169357"/>
                    <a:pt x="141236" y="171153"/>
                    <a:pt x="138491" y="172537"/>
                  </a:cubicBezTo>
                  <a:cubicBezTo>
                    <a:pt x="135735" y="173909"/>
                    <a:pt x="133033" y="174725"/>
                    <a:pt x="130365" y="174979"/>
                  </a:cubicBezTo>
                  <a:cubicBezTo>
                    <a:pt x="127697" y="175238"/>
                    <a:pt x="125426" y="174769"/>
                    <a:pt x="123535" y="173562"/>
                  </a:cubicBezTo>
                  <a:lnTo>
                    <a:pt x="118893" y="169693"/>
                  </a:lnTo>
                  <a:cubicBezTo>
                    <a:pt x="118033" y="169004"/>
                    <a:pt x="117217" y="168364"/>
                    <a:pt x="116440" y="167764"/>
                  </a:cubicBezTo>
                  <a:cubicBezTo>
                    <a:pt x="115668" y="167163"/>
                    <a:pt x="114847" y="166512"/>
                    <a:pt x="113987" y="165823"/>
                  </a:cubicBezTo>
                  <a:cubicBezTo>
                    <a:pt x="112961" y="164451"/>
                    <a:pt x="111754" y="163117"/>
                    <a:pt x="110381" y="161827"/>
                  </a:cubicBezTo>
                  <a:cubicBezTo>
                    <a:pt x="108998" y="160543"/>
                    <a:pt x="107625" y="159209"/>
                    <a:pt x="106252" y="157831"/>
                  </a:cubicBezTo>
                  <a:cubicBezTo>
                    <a:pt x="104703" y="156459"/>
                    <a:pt x="103204" y="155125"/>
                    <a:pt x="101743" y="153835"/>
                  </a:cubicBezTo>
                  <a:cubicBezTo>
                    <a:pt x="100282" y="152551"/>
                    <a:pt x="99036" y="151305"/>
                    <a:pt x="98005" y="150098"/>
                  </a:cubicBezTo>
                  <a:cubicBezTo>
                    <a:pt x="97145" y="149073"/>
                    <a:pt x="95640" y="147436"/>
                    <a:pt x="93496" y="145204"/>
                  </a:cubicBezTo>
                  <a:cubicBezTo>
                    <a:pt x="91340" y="142972"/>
                    <a:pt x="89924" y="141252"/>
                    <a:pt x="89240" y="140045"/>
                  </a:cubicBezTo>
                  <a:lnTo>
                    <a:pt x="80729" y="129214"/>
                  </a:lnTo>
                  <a:cubicBezTo>
                    <a:pt x="79179" y="127329"/>
                    <a:pt x="77371" y="125218"/>
                    <a:pt x="75315" y="122898"/>
                  </a:cubicBezTo>
                  <a:cubicBezTo>
                    <a:pt x="73253" y="120577"/>
                    <a:pt x="71098" y="118472"/>
                    <a:pt x="68865" y="116581"/>
                  </a:cubicBezTo>
                  <a:cubicBezTo>
                    <a:pt x="68005" y="117099"/>
                    <a:pt x="66632" y="118433"/>
                    <a:pt x="64741" y="120577"/>
                  </a:cubicBezTo>
                  <a:cubicBezTo>
                    <a:pt x="62845" y="122732"/>
                    <a:pt x="60745" y="125262"/>
                    <a:pt x="58424" y="128183"/>
                  </a:cubicBezTo>
                  <a:cubicBezTo>
                    <a:pt x="56103" y="131110"/>
                    <a:pt x="53650" y="134290"/>
                    <a:pt x="51070" y="137724"/>
                  </a:cubicBezTo>
                  <a:cubicBezTo>
                    <a:pt x="48490" y="141164"/>
                    <a:pt x="46169" y="144520"/>
                    <a:pt x="44107" y="147778"/>
                  </a:cubicBezTo>
                  <a:cubicBezTo>
                    <a:pt x="41875" y="151217"/>
                    <a:pt x="39631" y="154662"/>
                    <a:pt x="37404" y="158096"/>
                  </a:cubicBezTo>
                  <a:cubicBezTo>
                    <a:pt x="35160" y="161535"/>
                    <a:pt x="33104" y="164716"/>
                    <a:pt x="31208" y="167637"/>
                  </a:cubicBezTo>
                  <a:cubicBezTo>
                    <a:pt x="29311" y="170216"/>
                    <a:pt x="27641" y="172537"/>
                    <a:pt x="26185" y="174598"/>
                  </a:cubicBezTo>
                  <a:cubicBezTo>
                    <a:pt x="24730" y="176660"/>
                    <a:pt x="23473" y="178291"/>
                    <a:pt x="22448" y="179498"/>
                  </a:cubicBezTo>
                  <a:cubicBezTo>
                    <a:pt x="21411" y="179498"/>
                    <a:pt x="19912" y="179151"/>
                    <a:pt x="17927" y="178462"/>
                  </a:cubicBezTo>
                  <a:cubicBezTo>
                    <a:pt x="15954" y="177773"/>
                    <a:pt x="13887" y="176952"/>
                    <a:pt x="11737" y="176009"/>
                  </a:cubicBezTo>
                  <a:cubicBezTo>
                    <a:pt x="9587" y="175067"/>
                    <a:pt x="7442" y="174080"/>
                    <a:pt x="5292" y="173044"/>
                  </a:cubicBezTo>
                  <a:cubicBezTo>
                    <a:pt x="3137" y="172008"/>
                    <a:pt x="1373" y="171148"/>
                    <a:pt x="0" y="170464"/>
                  </a:cubicBezTo>
                  <a:cubicBezTo>
                    <a:pt x="689" y="166512"/>
                    <a:pt x="2922" y="161094"/>
                    <a:pt x="6709" y="154221"/>
                  </a:cubicBezTo>
                  <a:cubicBezTo>
                    <a:pt x="10491" y="147348"/>
                    <a:pt x="15044" y="139951"/>
                    <a:pt x="20375" y="132042"/>
                  </a:cubicBezTo>
                  <a:cubicBezTo>
                    <a:pt x="26053" y="123796"/>
                    <a:pt x="31764" y="115798"/>
                    <a:pt x="37525" y="108065"/>
                  </a:cubicBezTo>
                  <a:cubicBezTo>
                    <a:pt x="43286" y="100332"/>
                    <a:pt x="47884" y="93977"/>
                    <a:pt x="51329" y="88989"/>
                  </a:cubicBezTo>
                  <a:cubicBezTo>
                    <a:pt x="47889" y="82281"/>
                    <a:pt x="44576" y="75965"/>
                    <a:pt x="41395" y="70034"/>
                  </a:cubicBezTo>
                  <a:cubicBezTo>
                    <a:pt x="38214" y="64098"/>
                    <a:pt x="35078" y="58261"/>
                    <a:pt x="31979" y="52495"/>
                  </a:cubicBezTo>
                  <a:cubicBezTo>
                    <a:pt x="28887" y="46741"/>
                    <a:pt x="25921" y="40937"/>
                    <a:pt x="23087" y="35095"/>
                  </a:cubicBezTo>
                  <a:cubicBezTo>
                    <a:pt x="20248" y="29247"/>
                    <a:pt x="17542" y="22974"/>
                    <a:pt x="14961" y="16272"/>
                  </a:cubicBezTo>
                  <a:cubicBezTo>
                    <a:pt x="15998" y="15412"/>
                    <a:pt x="17453" y="14464"/>
                    <a:pt x="19350" y="13433"/>
                  </a:cubicBezTo>
                  <a:cubicBezTo>
                    <a:pt x="21235" y="12408"/>
                    <a:pt x="23220" y="11333"/>
                    <a:pt x="25276" y="10214"/>
                  </a:cubicBezTo>
                  <a:cubicBezTo>
                    <a:pt x="27338" y="9101"/>
                    <a:pt x="29361" y="8026"/>
                    <a:pt x="31334" y="6996"/>
                  </a:cubicBezTo>
                  <a:cubicBezTo>
                    <a:pt x="33308" y="5959"/>
                    <a:pt x="35072" y="5105"/>
                    <a:pt x="36627" y="4416"/>
                  </a:cubicBezTo>
                  <a:cubicBezTo>
                    <a:pt x="38512" y="8373"/>
                    <a:pt x="40530" y="12667"/>
                    <a:pt x="42685" y="17303"/>
                  </a:cubicBezTo>
                  <a:cubicBezTo>
                    <a:pt x="44835" y="21943"/>
                    <a:pt x="47112" y="26755"/>
                    <a:pt x="49515" y="31743"/>
                  </a:cubicBezTo>
                  <a:cubicBezTo>
                    <a:pt x="52261" y="37244"/>
                    <a:pt x="55320" y="43214"/>
                    <a:pt x="58666" y="49662"/>
                  </a:cubicBezTo>
                  <a:cubicBezTo>
                    <a:pt x="62024" y="56111"/>
                    <a:pt x="65932" y="62516"/>
                    <a:pt x="70403" y="68871"/>
                  </a:cubicBezTo>
                  <a:cubicBezTo>
                    <a:pt x="71952" y="67322"/>
                    <a:pt x="73760" y="65481"/>
                    <a:pt x="75817" y="63326"/>
                  </a:cubicBezTo>
                  <a:cubicBezTo>
                    <a:pt x="77884" y="61177"/>
                    <a:pt x="80111" y="58647"/>
                    <a:pt x="82526" y="55720"/>
                  </a:cubicBezTo>
                  <a:cubicBezTo>
                    <a:pt x="84753" y="52799"/>
                    <a:pt x="87206" y="49574"/>
                    <a:pt x="89869" y="46052"/>
                  </a:cubicBezTo>
                  <a:cubicBezTo>
                    <a:pt x="92537" y="42525"/>
                    <a:pt x="95326" y="38876"/>
                    <a:pt x="98253" y="35095"/>
                  </a:cubicBezTo>
                  <a:cubicBezTo>
                    <a:pt x="101175" y="31314"/>
                    <a:pt x="104053" y="27577"/>
                    <a:pt x="106892" y="23878"/>
                  </a:cubicBezTo>
                  <a:cubicBezTo>
                    <a:pt x="109725" y="20185"/>
                    <a:pt x="112432" y="16784"/>
                    <a:pt x="115012" y="13692"/>
                  </a:cubicBezTo>
                  <a:cubicBezTo>
                    <a:pt x="117592" y="10600"/>
                    <a:pt x="119952" y="7850"/>
                    <a:pt x="122107" y="5447"/>
                  </a:cubicBezTo>
                  <a:cubicBezTo>
                    <a:pt x="124257" y="3038"/>
                    <a:pt x="126104" y="1236"/>
                    <a:pt x="127653" y="29"/>
                  </a:cubicBezTo>
                  <a:cubicBezTo>
                    <a:pt x="129538" y="-137"/>
                    <a:pt x="131605" y="414"/>
                    <a:pt x="133844" y="1704"/>
                  </a:cubicBezTo>
                  <a:cubicBezTo>
                    <a:pt x="136076" y="2994"/>
                    <a:pt x="138226" y="4929"/>
                    <a:pt x="140294" y="7503"/>
                  </a:cubicBezTo>
                  <a:cubicBezTo>
                    <a:pt x="140806" y="8368"/>
                    <a:pt x="141495" y="9140"/>
                    <a:pt x="142355" y="9823"/>
                  </a:cubicBezTo>
                  <a:cubicBezTo>
                    <a:pt x="143215" y="10512"/>
                    <a:pt x="144075" y="11113"/>
                    <a:pt x="144935" y="11631"/>
                  </a:cubicBezTo>
                  <a:lnTo>
                    <a:pt x="146220" y="12403"/>
                  </a:lnTo>
                  <a:cubicBezTo>
                    <a:pt x="143656" y="14982"/>
                    <a:pt x="140690" y="18339"/>
                    <a:pt x="137344" y="224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9" name="Google Shape;1949;p18"/>
            <p:cNvSpPr/>
            <p:nvPr/>
          </p:nvSpPr>
          <p:spPr>
            <a:xfrm>
              <a:off x="5108545" y="7219181"/>
              <a:ext cx="148817" cy="131952"/>
            </a:xfrm>
            <a:custGeom>
              <a:rect b="b" l="l" r="r" t="t"/>
              <a:pathLst>
                <a:path extrusionOk="0" h="131952" w="148817">
                  <a:moveTo>
                    <a:pt x="147841" y="77627"/>
                  </a:moveTo>
                  <a:cubicBezTo>
                    <a:pt x="146309" y="78068"/>
                    <a:pt x="141992" y="78448"/>
                    <a:pt x="134897" y="78779"/>
                  </a:cubicBezTo>
                  <a:cubicBezTo>
                    <a:pt x="127797" y="79104"/>
                    <a:pt x="119330" y="79324"/>
                    <a:pt x="109500" y="79434"/>
                  </a:cubicBezTo>
                  <a:cubicBezTo>
                    <a:pt x="99666" y="79545"/>
                    <a:pt x="89070" y="79655"/>
                    <a:pt x="77719" y="79765"/>
                  </a:cubicBezTo>
                  <a:cubicBezTo>
                    <a:pt x="66352" y="79875"/>
                    <a:pt x="55646" y="79931"/>
                    <a:pt x="45602" y="79931"/>
                  </a:cubicBezTo>
                  <a:cubicBezTo>
                    <a:pt x="35547" y="79931"/>
                    <a:pt x="26754" y="79931"/>
                    <a:pt x="19218" y="79931"/>
                  </a:cubicBezTo>
                  <a:cubicBezTo>
                    <a:pt x="11677" y="79931"/>
                    <a:pt x="6710" y="79931"/>
                    <a:pt x="4312" y="79931"/>
                  </a:cubicBezTo>
                  <a:cubicBezTo>
                    <a:pt x="1903" y="77533"/>
                    <a:pt x="536" y="74413"/>
                    <a:pt x="210" y="70594"/>
                  </a:cubicBezTo>
                  <a:cubicBezTo>
                    <a:pt x="-115" y="66779"/>
                    <a:pt x="-65" y="62023"/>
                    <a:pt x="376" y="56340"/>
                  </a:cubicBezTo>
                  <a:cubicBezTo>
                    <a:pt x="1241" y="54813"/>
                    <a:pt x="3761" y="53722"/>
                    <a:pt x="7912" y="53066"/>
                  </a:cubicBezTo>
                  <a:cubicBezTo>
                    <a:pt x="12063" y="52410"/>
                    <a:pt x="16644" y="51975"/>
                    <a:pt x="21677" y="51754"/>
                  </a:cubicBezTo>
                  <a:cubicBezTo>
                    <a:pt x="26705" y="51539"/>
                    <a:pt x="31512" y="51423"/>
                    <a:pt x="36093" y="51423"/>
                  </a:cubicBezTo>
                  <a:cubicBezTo>
                    <a:pt x="40685" y="51423"/>
                    <a:pt x="43959" y="51423"/>
                    <a:pt x="45927" y="51423"/>
                  </a:cubicBezTo>
                  <a:cubicBezTo>
                    <a:pt x="48326" y="51423"/>
                    <a:pt x="52151" y="51374"/>
                    <a:pt x="57394" y="51264"/>
                  </a:cubicBezTo>
                  <a:cubicBezTo>
                    <a:pt x="62642" y="51153"/>
                    <a:pt x="68585" y="51098"/>
                    <a:pt x="75261" y="51098"/>
                  </a:cubicBezTo>
                  <a:cubicBezTo>
                    <a:pt x="81920" y="51098"/>
                    <a:pt x="88910" y="51098"/>
                    <a:pt x="96226" y="51098"/>
                  </a:cubicBezTo>
                  <a:cubicBezTo>
                    <a:pt x="103541" y="51098"/>
                    <a:pt x="110482" y="51153"/>
                    <a:pt x="117042" y="51264"/>
                  </a:cubicBezTo>
                  <a:cubicBezTo>
                    <a:pt x="123591" y="51374"/>
                    <a:pt x="129489" y="51594"/>
                    <a:pt x="134732" y="51920"/>
                  </a:cubicBezTo>
                  <a:cubicBezTo>
                    <a:pt x="139975" y="52250"/>
                    <a:pt x="143801" y="52526"/>
                    <a:pt x="146204" y="52741"/>
                  </a:cubicBezTo>
                  <a:cubicBezTo>
                    <a:pt x="147069" y="53617"/>
                    <a:pt x="147731" y="55359"/>
                    <a:pt x="148161" y="57983"/>
                  </a:cubicBezTo>
                  <a:cubicBezTo>
                    <a:pt x="148602" y="60601"/>
                    <a:pt x="148817" y="63340"/>
                    <a:pt x="148817" y="66179"/>
                  </a:cubicBezTo>
                  <a:cubicBezTo>
                    <a:pt x="148817" y="69017"/>
                    <a:pt x="148707" y="71580"/>
                    <a:pt x="148492" y="73879"/>
                  </a:cubicBezTo>
                  <a:cubicBezTo>
                    <a:pt x="148277" y="76149"/>
                    <a:pt x="148062" y="77412"/>
                    <a:pt x="147841" y="77627"/>
                  </a:cubicBezTo>
                  <a:close/>
                  <a:moveTo>
                    <a:pt x="66567" y="129068"/>
                  </a:moveTo>
                  <a:cubicBezTo>
                    <a:pt x="62416" y="126886"/>
                    <a:pt x="59632" y="123882"/>
                    <a:pt x="58215" y="120056"/>
                  </a:cubicBezTo>
                  <a:cubicBezTo>
                    <a:pt x="56793" y="116237"/>
                    <a:pt x="56517" y="112472"/>
                    <a:pt x="57388" y="108752"/>
                  </a:cubicBezTo>
                  <a:cubicBezTo>
                    <a:pt x="58265" y="105042"/>
                    <a:pt x="60062" y="101708"/>
                    <a:pt x="62796" y="98759"/>
                  </a:cubicBezTo>
                  <a:cubicBezTo>
                    <a:pt x="65531" y="95810"/>
                    <a:pt x="68971" y="94008"/>
                    <a:pt x="73122" y="93357"/>
                  </a:cubicBezTo>
                  <a:cubicBezTo>
                    <a:pt x="79020" y="92486"/>
                    <a:pt x="83712" y="93523"/>
                    <a:pt x="87212" y="96471"/>
                  </a:cubicBezTo>
                  <a:cubicBezTo>
                    <a:pt x="90702" y="99420"/>
                    <a:pt x="92890" y="103025"/>
                    <a:pt x="93761" y="107280"/>
                  </a:cubicBezTo>
                  <a:cubicBezTo>
                    <a:pt x="94638" y="111541"/>
                    <a:pt x="93976" y="115912"/>
                    <a:pt x="91804" y="120387"/>
                  </a:cubicBezTo>
                  <a:cubicBezTo>
                    <a:pt x="89616" y="124868"/>
                    <a:pt x="85790" y="128308"/>
                    <a:pt x="80332" y="130711"/>
                  </a:cubicBezTo>
                  <a:cubicBezTo>
                    <a:pt x="77058" y="132017"/>
                    <a:pt x="74373" y="132298"/>
                    <a:pt x="72306" y="131526"/>
                  </a:cubicBezTo>
                  <a:cubicBezTo>
                    <a:pt x="70228" y="130760"/>
                    <a:pt x="68320" y="129945"/>
                    <a:pt x="66567" y="129068"/>
                  </a:cubicBezTo>
                  <a:close/>
                  <a:moveTo>
                    <a:pt x="68210" y="36343"/>
                  </a:moveTo>
                  <a:cubicBezTo>
                    <a:pt x="64059" y="34166"/>
                    <a:pt x="61269" y="31157"/>
                    <a:pt x="59853" y="27331"/>
                  </a:cubicBezTo>
                  <a:cubicBezTo>
                    <a:pt x="58430" y="23517"/>
                    <a:pt x="58160" y="19692"/>
                    <a:pt x="59037" y="15867"/>
                  </a:cubicBezTo>
                  <a:cubicBezTo>
                    <a:pt x="59902" y="12047"/>
                    <a:pt x="61710" y="8657"/>
                    <a:pt x="64445" y="5709"/>
                  </a:cubicBezTo>
                  <a:cubicBezTo>
                    <a:pt x="67168" y="2765"/>
                    <a:pt x="70613" y="957"/>
                    <a:pt x="74770" y="307"/>
                  </a:cubicBezTo>
                  <a:cubicBezTo>
                    <a:pt x="80663" y="-564"/>
                    <a:pt x="85421" y="417"/>
                    <a:pt x="89020" y="3256"/>
                  </a:cubicBezTo>
                  <a:cubicBezTo>
                    <a:pt x="92626" y="6094"/>
                    <a:pt x="94814" y="9699"/>
                    <a:pt x="95581" y="14064"/>
                  </a:cubicBezTo>
                  <a:cubicBezTo>
                    <a:pt x="96341" y="18435"/>
                    <a:pt x="95691" y="22911"/>
                    <a:pt x="93613" y="27497"/>
                  </a:cubicBezTo>
                  <a:cubicBezTo>
                    <a:pt x="91529" y="32083"/>
                    <a:pt x="87653" y="35577"/>
                    <a:pt x="81981" y="37980"/>
                  </a:cubicBezTo>
                  <a:cubicBezTo>
                    <a:pt x="78916" y="39287"/>
                    <a:pt x="76297" y="39568"/>
                    <a:pt x="74114" y="38796"/>
                  </a:cubicBezTo>
                  <a:cubicBezTo>
                    <a:pt x="71926" y="38035"/>
                    <a:pt x="69963" y="37220"/>
                    <a:pt x="68210" y="36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0" name="Google Shape;1950;p18"/>
            <p:cNvSpPr/>
            <p:nvPr/>
          </p:nvSpPr>
          <p:spPr>
            <a:xfrm>
              <a:off x="4128836" y="8176961"/>
              <a:ext cx="122849" cy="178665"/>
            </a:xfrm>
            <a:custGeom>
              <a:rect b="b" l="l" r="r" t="t"/>
              <a:pathLst>
                <a:path extrusionOk="0" h="178665" w="122849">
                  <a:moveTo>
                    <a:pt x="4463" y="152212"/>
                  </a:moveTo>
                  <a:cubicBezTo>
                    <a:pt x="10307" y="146711"/>
                    <a:pt x="16454" y="141602"/>
                    <a:pt x="22898" y="136873"/>
                  </a:cubicBezTo>
                  <a:cubicBezTo>
                    <a:pt x="29348" y="132144"/>
                    <a:pt x="35577" y="127034"/>
                    <a:pt x="41597" y="121528"/>
                  </a:cubicBezTo>
                  <a:cubicBezTo>
                    <a:pt x="46757" y="116887"/>
                    <a:pt x="52689" y="111392"/>
                    <a:pt x="59392" y="105031"/>
                  </a:cubicBezTo>
                  <a:cubicBezTo>
                    <a:pt x="66096" y="98670"/>
                    <a:pt x="72457" y="91968"/>
                    <a:pt x="78477" y="84913"/>
                  </a:cubicBezTo>
                  <a:cubicBezTo>
                    <a:pt x="84492" y="77874"/>
                    <a:pt x="89608" y="70604"/>
                    <a:pt x="93825" y="63125"/>
                  </a:cubicBezTo>
                  <a:cubicBezTo>
                    <a:pt x="98036" y="55651"/>
                    <a:pt x="100142" y="48386"/>
                    <a:pt x="100142" y="41337"/>
                  </a:cubicBezTo>
                  <a:cubicBezTo>
                    <a:pt x="100142" y="39104"/>
                    <a:pt x="99630" y="37043"/>
                    <a:pt x="98593" y="35147"/>
                  </a:cubicBezTo>
                  <a:cubicBezTo>
                    <a:pt x="96702" y="31542"/>
                    <a:pt x="93990" y="29178"/>
                    <a:pt x="90473" y="28053"/>
                  </a:cubicBezTo>
                  <a:cubicBezTo>
                    <a:pt x="86950" y="26940"/>
                    <a:pt x="83295" y="26378"/>
                    <a:pt x="79514" y="26378"/>
                  </a:cubicBezTo>
                  <a:lnTo>
                    <a:pt x="79514" y="26637"/>
                  </a:lnTo>
                  <a:cubicBezTo>
                    <a:pt x="77281" y="26637"/>
                    <a:pt x="74056" y="26808"/>
                    <a:pt x="69844" y="27149"/>
                  </a:cubicBezTo>
                  <a:cubicBezTo>
                    <a:pt x="65627" y="27497"/>
                    <a:pt x="60732" y="28566"/>
                    <a:pt x="55147" y="30374"/>
                  </a:cubicBezTo>
                  <a:cubicBezTo>
                    <a:pt x="49558" y="32182"/>
                    <a:pt x="43372" y="34938"/>
                    <a:pt x="36575" y="38630"/>
                  </a:cubicBezTo>
                  <a:cubicBezTo>
                    <a:pt x="29778" y="42323"/>
                    <a:pt x="22688" y="47521"/>
                    <a:pt x="15301" y="54229"/>
                  </a:cubicBezTo>
                  <a:cubicBezTo>
                    <a:pt x="14436" y="53711"/>
                    <a:pt x="13537" y="52901"/>
                    <a:pt x="12595" y="51776"/>
                  </a:cubicBezTo>
                  <a:cubicBezTo>
                    <a:pt x="11646" y="50657"/>
                    <a:pt x="10698" y="49456"/>
                    <a:pt x="9756" y="48160"/>
                  </a:cubicBezTo>
                  <a:cubicBezTo>
                    <a:pt x="8807" y="46876"/>
                    <a:pt x="7903" y="45586"/>
                    <a:pt x="7049" y="44291"/>
                  </a:cubicBezTo>
                  <a:cubicBezTo>
                    <a:pt x="6183" y="43007"/>
                    <a:pt x="5500" y="42015"/>
                    <a:pt x="4987" y="41326"/>
                  </a:cubicBezTo>
                  <a:cubicBezTo>
                    <a:pt x="4987" y="39264"/>
                    <a:pt x="5544" y="37197"/>
                    <a:pt x="6663" y="35136"/>
                  </a:cubicBezTo>
                  <a:cubicBezTo>
                    <a:pt x="7782" y="33075"/>
                    <a:pt x="9199" y="31101"/>
                    <a:pt x="10919" y="29211"/>
                  </a:cubicBezTo>
                  <a:cubicBezTo>
                    <a:pt x="12633" y="27315"/>
                    <a:pt x="14441" y="25595"/>
                    <a:pt x="16332" y="24052"/>
                  </a:cubicBezTo>
                  <a:cubicBezTo>
                    <a:pt x="18223" y="22503"/>
                    <a:pt x="19943" y="21042"/>
                    <a:pt x="21492" y="19670"/>
                  </a:cubicBezTo>
                  <a:cubicBezTo>
                    <a:pt x="22865" y="18468"/>
                    <a:pt x="24282" y="17305"/>
                    <a:pt x="25748" y="16186"/>
                  </a:cubicBezTo>
                  <a:cubicBezTo>
                    <a:pt x="27209" y="15073"/>
                    <a:pt x="28714" y="13998"/>
                    <a:pt x="30257" y="12962"/>
                  </a:cubicBezTo>
                  <a:cubicBezTo>
                    <a:pt x="35417" y="9357"/>
                    <a:pt x="41603" y="6392"/>
                    <a:pt x="48830" y="4071"/>
                  </a:cubicBezTo>
                  <a:cubicBezTo>
                    <a:pt x="56051" y="1751"/>
                    <a:pt x="63444" y="423"/>
                    <a:pt x="71008" y="75"/>
                  </a:cubicBezTo>
                  <a:cubicBezTo>
                    <a:pt x="78571" y="-266"/>
                    <a:pt x="85837" y="555"/>
                    <a:pt x="92799" y="2528"/>
                  </a:cubicBezTo>
                  <a:cubicBezTo>
                    <a:pt x="99762" y="4501"/>
                    <a:pt x="105567" y="7985"/>
                    <a:pt x="110209" y="12967"/>
                  </a:cubicBezTo>
                  <a:cubicBezTo>
                    <a:pt x="113301" y="16407"/>
                    <a:pt x="115578" y="19978"/>
                    <a:pt x="117039" y="23671"/>
                  </a:cubicBezTo>
                  <a:cubicBezTo>
                    <a:pt x="118500" y="27364"/>
                    <a:pt x="119834" y="31360"/>
                    <a:pt x="121036" y="35660"/>
                  </a:cubicBezTo>
                  <a:cubicBezTo>
                    <a:pt x="123268" y="43740"/>
                    <a:pt x="123439" y="51605"/>
                    <a:pt x="121554" y="59256"/>
                  </a:cubicBezTo>
                  <a:cubicBezTo>
                    <a:pt x="119657" y="66911"/>
                    <a:pt x="116565" y="74126"/>
                    <a:pt x="112265" y="80911"/>
                  </a:cubicBezTo>
                  <a:cubicBezTo>
                    <a:pt x="107965" y="87707"/>
                    <a:pt x="102981" y="94112"/>
                    <a:pt x="97309" y="100126"/>
                  </a:cubicBezTo>
                  <a:cubicBezTo>
                    <a:pt x="91631" y="106139"/>
                    <a:pt x="86046" y="111469"/>
                    <a:pt x="80545" y="116110"/>
                  </a:cubicBezTo>
                  <a:cubicBezTo>
                    <a:pt x="74006" y="121616"/>
                    <a:pt x="67733" y="127288"/>
                    <a:pt x="61719" y="133136"/>
                  </a:cubicBezTo>
                  <a:cubicBezTo>
                    <a:pt x="55699" y="138978"/>
                    <a:pt x="49943" y="145085"/>
                    <a:pt x="44436" y="151440"/>
                  </a:cubicBezTo>
                  <a:cubicBezTo>
                    <a:pt x="47358" y="151440"/>
                    <a:pt x="50197" y="151308"/>
                    <a:pt x="52948" y="151055"/>
                  </a:cubicBezTo>
                  <a:cubicBezTo>
                    <a:pt x="55699" y="150796"/>
                    <a:pt x="58532" y="150663"/>
                    <a:pt x="61459" y="150663"/>
                  </a:cubicBezTo>
                  <a:cubicBezTo>
                    <a:pt x="69707" y="150663"/>
                    <a:pt x="78692" y="150878"/>
                    <a:pt x="88411" y="151308"/>
                  </a:cubicBezTo>
                  <a:cubicBezTo>
                    <a:pt x="98119" y="151744"/>
                    <a:pt x="107110" y="151270"/>
                    <a:pt x="115363" y="149892"/>
                  </a:cubicBezTo>
                  <a:cubicBezTo>
                    <a:pt x="117077" y="150751"/>
                    <a:pt x="117767" y="151832"/>
                    <a:pt x="117425" y="153116"/>
                  </a:cubicBezTo>
                  <a:cubicBezTo>
                    <a:pt x="117077" y="154400"/>
                    <a:pt x="117337" y="155916"/>
                    <a:pt x="118197" y="157625"/>
                  </a:cubicBezTo>
                  <a:cubicBezTo>
                    <a:pt x="118197" y="159521"/>
                    <a:pt x="118329" y="161411"/>
                    <a:pt x="118582" y="163302"/>
                  </a:cubicBezTo>
                  <a:cubicBezTo>
                    <a:pt x="118841" y="165198"/>
                    <a:pt x="118968" y="167039"/>
                    <a:pt x="118968" y="168847"/>
                  </a:cubicBezTo>
                  <a:cubicBezTo>
                    <a:pt x="118968" y="170649"/>
                    <a:pt x="118753" y="172369"/>
                    <a:pt x="118323" y="174000"/>
                  </a:cubicBezTo>
                  <a:cubicBezTo>
                    <a:pt x="117893" y="175632"/>
                    <a:pt x="116907" y="177059"/>
                    <a:pt x="115357" y="178255"/>
                  </a:cubicBezTo>
                  <a:cubicBezTo>
                    <a:pt x="111747" y="178597"/>
                    <a:pt x="107959" y="178724"/>
                    <a:pt x="104012" y="178641"/>
                  </a:cubicBezTo>
                  <a:cubicBezTo>
                    <a:pt x="100054" y="178553"/>
                    <a:pt x="96272" y="178426"/>
                    <a:pt x="92667" y="178255"/>
                  </a:cubicBezTo>
                  <a:cubicBezTo>
                    <a:pt x="88191" y="178084"/>
                    <a:pt x="83251" y="177908"/>
                    <a:pt x="77838" y="177737"/>
                  </a:cubicBezTo>
                  <a:cubicBezTo>
                    <a:pt x="72419" y="177572"/>
                    <a:pt x="67391" y="177313"/>
                    <a:pt x="62749" y="176965"/>
                  </a:cubicBezTo>
                  <a:cubicBezTo>
                    <a:pt x="61371" y="176800"/>
                    <a:pt x="59916" y="176888"/>
                    <a:pt x="58367" y="177225"/>
                  </a:cubicBezTo>
                  <a:cubicBezTo>
                    <a:pt x="56818" y="177572"/>
                    <a:pt x="55357" y="177660"/>
                    <a:pt x="53984" y="177484"/>
                  </a:cubicBezTo>
                  <a:cubicBezTo>
                    <a:pt x="50197" y="177136"/>
                    <a:pt x="46073" y="177015"/>
                    <a:pt x="41603" y="177092"/>
                  </a:cubicBezTo>
                  <a:cubicBezTo>
                    <a:pt x="37132" y="177180"/>
                    <a:pt x="32617" y="177307"/>
                    <a:pt x="28063" y="177484"/>
                  </a:cubicBezTo>
                  <a:cubicBezTo>
                    <a:pt x="23504" y="177654"/>
                    <a:pt x="19039" y="177831"/>
                    <a:pt x="14651" y="177996"/>
                  </a:cubicBezTo>
                  <a:cubicBezTo>
                    <a:pt x="10268" y="178167"/>
                    <a:pt x="6272" y="178255"/>
                    <a:pt x="2661" y="178255"/>
                  </a:cubicBezTo>
                  <a:cubicBezTo>
                    <a:pt x="252" y="171382"/>
                    <a:pt x="-520" y="166052"/>
                    <a:pt x="340" y="162266"/>
                  </a:cubicBezTo>
                  <a:cubicBezTo>
                    <a:pt x="1194" y="158490"/>
                    <a:pt x="2567" y="155144"/>
                    <a:pt x="4463" y="152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p18"/>
            <p:cNvSpPr/>
            <p:nvPr/>
          </p:nvSpPr>
          <p:spPr>
            <a:xfrm>
              <a:off x="4618982" y="8174203"/>
              <a:ext cx="131291" cy="181310"/>
            </a:xfrm>
            <a:custGeom>
              <a:rect b="b" l="l" r="r" t="t"/>
              <a:pathLst>
                <a:path extrusionOk="0" h="181310" w="131291">
                  <a:moveTo>
                    <a:pt x="96456" y="98501"/>
                  </a:moveTo>
                  <a:cubicBezTo>
                    <a:pt x="96114" y="98336"/>
                    <a:pt x="95855" y="98160"/>
                    <a:pt x="95684" y="97989"/>
                  </a:cubicBezTo>
                  <a:cubicBezTo>
                    <a:pt x="95514" y="97823"/>
                    <a:pt x="95260" y="97730"/>
                    <a:pt x="94913" y="97730"/>
                  </a:cubicBezTo>
                  <a:cubicBezTo>
                    <a:pt x="92680" y="95845"/>
                    <a:pt x="89802" y="94384"/>
                    <a:pt x="86274" y="93348"/>
                  </a:cubicBezTo>
                  <a:cubicBezTo>
                    <a:pt x="82752" y="92312"/>
                    <a:pt x="79014" y="91672"/>
                    <a:pt x="75061" y="91419"/>
                  </a:cubicBezTo>
                  <a:cubicBezTo>
                    <a:pt x="71109" y="91160"/>
                    <a:pt x="67239" y="91160"/>
                    <a:pt x="63457" y="91419"/>
                  </a:cubicBezTo>
                  <a:cubicBezTo>
                    <a:pt x="59670" y="91672"/>
                    <a:pt x="56494" y="92064"/>
                    <a:pt x="53915" y="92576"/>
                  </a:cubicBezTo>
                  <a:cubicBezTo>
                    <a:pt x="53402" y="92747"/>
                    <a:pt x="52404" y="92835"/>
                    <a:pt x="50949" y="92835"/>
                  </a:cubicBezTo>
                  <a:cubicBezTo>
                    <a:pt x="49482" y="92835"/>
                    <a:pt x="47983" y="92835"/>
                    <a:pt x="46439" y="92835"/>
                  </a:cubicBezTo>
                  <a:cubicBezTo>
                    <a:pt x="44885" y="92835"/>
                    <a:pt x="43380" y="92835"/>
                    <a:pt x="41919" y="92835"/>
                  </a:cubicBezTo>
                  <a:cubicBezTo>
                    <a:pt x="40458" y="92835"/>
                    <a:pt x="39466" y="92835"/>
                    <a:pt x="38953" y="92835"/>
                  </a:cubicBezTo>
                  <a:cubicBezTo>
                    <a:pt x="38606" y="92835"/>
                    <a:pt x="38440" y="91760"/>
                    <a:pt x="38440" y="89611"/>
                  </a:cubicBezTo>
                  <a:cubicBezTo>
                    <a:pt x="38440" y="87461"/>
                    <a:pt x="38517" y="85102"/>
                    <a:pt x="38694" y="82517"/>
                  </a:cubicBezTo>
                  <a:cubicBezTo>
                    <a:pt x="38870" y="79932"/>
                    <a:pt x="38997" y="77529"/>
                    <a:pt x="39085" y="75297"/>
                  </a:cubicBezTo>
                  <a:cubicBezTo>
                    <a:pt x="39173" y="73064"/>
                    <a:pt x="39041" y="71775"/>
                    <a:pt x="38694" y="71427"/>
                  </a:cubicBezTo>
                  <a:cubicBezTo>
                    <a:pt x="39383" y="71262"/>
                    <a:pt x="40287" y="71130"/>
                    <a:pt x="41406" y="71042"/>
                  </a:cubicBezTo>
                  <a:cubicBezTo>
                    <a:pt x="42520" y="70953"/>
                    <a:pt x="43727" y="70909"/>
                    <a:pt x="45011" y="70909"/>
                  </a:cubicBezTo>
                  <a:cubicBezTo>
                    <a:pt x="46307" y="70909"/>
                    <a:pt x="47547" y="70909"/>
                    <a:pt x="48755" y="70909"/>
                  </a:cubicBezTo>
                  <a:cubicBezTo>
                    <a:pt x="49956" y="70909"/>
                    <a:pt x="50905" y="70821"/>
                    <a:pt x="51588" y="70650"/>
                  </a:cubicBezTo>
                  <a:cubicBezTo>
                    <a:pt x="55370" y="69614"/>
                    <a:pt x="60227" y="68198"/>
                    <a:pt x="66158" y="66401"/>
                  </a:cubicBezTo>
                  <a:cubicBezTo>
                    <a:pt x="72096" y="64593"/>
                    <a:pt x="77851" y="62405"/>
                    <a:pt x="83441" y="59825"/>
                  </a:cubicBezTo>
                  <a:cubicBezTo>
                    <a:pt x="89031" y="57246"/>
                    <a:pt x="93794" y="54192"/>
                    <a:pt x="97757" y="50675"/>
                  </a:cubicBezTo>
                  <a:cubicBezTo>
                    <a:pt x="101710" y="47154"/>
                    <a:pt x="103683" y="43157"/>
                    <a:pt x="103683" y="38682"/>
                  </a:cubicBezTo>
                  <a:cubicBezTo>
                    <a:pt x="103683" y="35937"/>
                    <a:pt x="102823" y="33699"/>
                    <a:pt x="101103" y="31979"/>
                  </a:cubicBezTo>
                  <a:cubicBezTo>
                    <a:pt x="99389" y="30260"/>
                    <a:pt x="97322" y="28887"/>
                    <a:pt x="94913" y="27851"/>
                  </a:cubicBezTo>
                  <a:cubicBezTo>
                    <a:pt x="90960" y="26302"/>
                    <a:pt x="86622" y="25398"/>
                    <a:pt x="81892" y="25139"/>
                  </a:cubicBezTo>
                  <a:cubicBezTo>
                    <a:pt x="77162" y="24886"/>
                    <a:pt x="72823" y="25189"/>
                    <a:pt x="68871" y="26043"/>
                  </a:cubicBezTo>
                  <a:cubicBezTo>
                    <a:pt x="67834" y="26390"/>
                    <a:pt x="66550" y="26650"/>
                    <a:pt x="65001" y="26815"/>
                  </a:cubicBezTo>
                  <a:cubicBezTo>
                    <a:pt x="63452" y="26986"/>
                    <a:pt x="61864" y="27206"/>
                    <a:pt x="60227" y="27460"/>
                  </a:cubicBezTo>
                  <a:cubicBezTo>
                    <a:pt x="58595" y="27719"/>
                    <a:pt x="57046" y="27978"/>
                    <a:pt x="55585" y="28231"/>
                  </a:cubicBezTo>
                  <a:cubicBezTo>
                    <a:pt x="54118" y="28491"/>
                    <a:pt x="53049" y="28794"/>
                    <a:pt x="52360" y="29135"/>
                  </a:cubicBezTo>
                  <a:cubicBezTo>
                    <a:pt x="50464" y="29830"/>
                    <a:pt x="48788" y="30475"/>
                    <a:pt x="47327" y="31070"/>
                  </a:cubicBezTo>
                  <a:cubicBezTo>
                    <a:pt x="45866" y="31671"/>
                    <a:pt x="44449" y="32272"/>
                    <a:pt x="43076" y="32872"/>
                  </a:cubicBezTo>
                  <a:cubicBezTo>
                    <a:pt x="41693" y="33479"/>
                    <a:pt x="40276" y="34080"/>
                    <a:pt x="38821" y="34680"/>
                  </a:cubicBezTo>
                  <a:cubicBezTo>
                    <a:pt x="37360" y="35287"/>
                    <a:pt x="35684" y="36020"/>
                    <a:pt x="33793" y="36868"/>
                  </a:cubicBezTo>
                  <a:cubicBezTo>
                    <a:pt x="31726" y="37734"/>
                    <a:pt x="29664" y="38632"/>
                    <a:pt x="27602" y="39580"/>
                  </a:cubicBezTo>
                  <a:cubicBezTo>
                    <a:pt x="25535" y="40528"/>
                    <a:pt x="23302" y="41509"/>
                    <a:pt x="20893" y="42546"/>
                  </a:cubicBezTo>
                  <a:cubicBezTo>
                    <a:pt x="18831" y="43405"/>
                    <a:pt x="17200" y="42849"/>
                    <a:pt x="15992" y="40870"/>
                  </a:cubicBezTo>
                  <a:cubicBezTo>
                    <a:pt x="14791" y="38897"/>
                    <a:pt x="13842" y="36488"/>
                    <a:pt x="13159" y="33655"/>
                  </a:cubicBezTo>
                  <a:cubicBezTo>
                    <a:pt x="12470" y="30816"/>
                    <a:pt x="12001" y="28066"/>
                    <a:pt x="11742" y="25398"/>
                  </a:cubicBezTo>
                  <a:cubicBezTo>
                    <a:pt x="11483" y="22736"/>
                    <a:pt x="11439" y="21149"/>
                    <a:pt x="11610" y="20625"/>
                  </a:cubicBezTo>
                  <a:cubicBezTo>
                    <a:pt x="14190" y="18911"/>
                    <a:pt x="17288" y="17147"/>
                    <a:pt x="20893" y="15339"/>
                  </a:cubicBezTo>
                  <a:cubicBezTo>
                    <a:pt x="24510" y="13532"/>
                    <a:pt x="28159" y="11817"/>
                    <a:pt x="31853" y="10186"/>
                  </a:cubicBezTo>
                  <a:cubicBezTo>
                    <a:pt x="35546" y="8554"/>
                    <a:pt x="39030" y="7138"/>
                    <a:pt x="42299" y="5931"/>
                  </a:cubicBezTo>
                  <a:cubicBezTo>
                    <a:pt x="45557" y="4729"/>
                    <a:pt x="48143" y="3869"/>
                    <a:pt x="50034" y="3351"/>
                  </a:cubicBezTo>
                  <a:cubicBezTo>
                    <a:pt x="53986" y="2150"/>
                    <a:pt x="58032" y="1246"/>
                    <a:pt x="62151" y="645"/>
                  </a:cubicBezTo>
                  <a:cubicBezTo>
                    <a:pt x="66280" y="44"/>
                    <a:pt x="70574" y="-83"/>
                    <a:pt x="75050" y="254"/>
                  </a:cubicBezTo>
                  <a:lnTo>
                    <a:pt x="75309" y="0"/>
                  </a:lnTo>
                  <a:cubicBezTo>
                    <a:pt x="80293" y="513"/>
                    <a:pt x="85238" y="1284"/>
                    <a:pt x="90139" y="2321"/>
                  </a:cubicBezTo>
                  <a:cubicBezTo>
                    <a:pt x="95034" y="3346"/>
                    <a:pt x="99543" y="4939"/>
                    <a:pt x="103672" y="7094"/>
                  </a:cubicBezTo>
                  <a:cubicBezTo>
                    <a:pt x="107801" y="9243"/>
                    <a:pt x="111539" y="12032"/>
                    <a:pt x="114891" y="15472"/>
                  </a:cubicBezTo>
                  <a:cubicBezTo>
                    <a:pt x="118248" y="18911"/>
                    <a:pt x="120861" y="23122"/>
                    <a:pt x="122757" y="28110"/>
                  </a:cubicBezTo>
                  <a:cubicBezTo>
                    <a:pt x="124472" y="32404"/>
                    <a:pt x="125376" y="36191"/>
                    <a:pt x="125464" y="39454"/>
                  </a:cubicBezTo>
                  <a:cubicBezTo>
                    <a:pt x="125553" y="42722"/>
                    <a:pt x="125078" y="46415"/>
                    <a:pt x="124047" y="50543"/>
                  </a:cubicBezTo>
                  <a:cubicBezTo>
                    <a:pt x="123187" y="53812"/>
                    <a:pt x="121683" y="56816"/>
                    <a:pt x="119538" y="59566"/>
                  </a:cubicBezTo>
                  <a:cubicBezTo>
                    <a:pt x="117383" y="62322"/>
                    <a:pt x="114935" y="64769"/>
                    <a:pt x="112184" y="66919"/>
                  </a:cubicBezTo>
                  <a:cubicBezTo>
                    <a:pt x="109439" y="69074"/>
                    <a:pt x="106517" y="71047"/>
                    <a:pt x="103419" y="72844"/>
                  </a:cubicBezTo>
                  <a:cubicBezTo>
                    <a:pt x="100315" y="74652"/>
                    <a:pt x="97399" y="76239"/>
                    <a:pt x="94648" y="77617"/>
                  </a:cubicBezTo>
                  <a:cubicBezTo>
                    <a:pt x="99979" y="79166"/>
                    <a:pt x="104621" y="80930"/>
                    <a:pt x="108573" y="82903"/>
                  </a:cubicBezTo>
                  <a:cubicBezTo>
                    <a:pt x="112526" y="84882"/>
                    <a:pt x="116004" y="87158"/>
                    <a:pt x="119020" y="89743"/>
                  </a:cubicBezTo>
                  <a:cubicBezTo>
                    <a:pt x="122019" y="92317"/>
                    <a:pt x="124472" y="95332"/>
                    <a:pt x="126368" y="98766"/>
                  </a:cubicBezTo>
                  <a:cubicBezTo>
                    <a:pt x="128265" y="102205"/>
                    <a:pt x="129808" y="106245"/>
                    <a:pt x="131010" y="110886"/>
                  </a:cubicBezTo>
                  <a:cubicBezTo>
                    <a:pt x="132383" y="128761"/>
                    <a:pt x="128733" y="143759"/>
                    <a:pt x="120051" y="155879"/>
                  </a:cubicBezTo>
                  <a:cubicBezTo>
                    <a:pt x="111368" y="167994"/>
                    <a:pt x="98088" y="176036"/>
                    <a:pt x="80205" y="179988"/>
                  </a:cubicBezTo>
                  <a:cubicBezTo>
                    <a:pt x="74874" y="181024"/>
                    <a:pt x="69885" y="181448"/>
                    <a:pt x="65243" y="181272"/>
                  </a:cubicBezTo>
                  <a:cubicBezTo>
                    <a:pt x="63523" y="181272"/>
                    <a:pt x="61853" y="181184"/>
                    <a:pt x="60216" y="181019"/>
                  </a:cubicBezTo>
                  <a:cubicBezTo>
                    <a:pt x="58584" y="180848"/>
                    <a:pt x="56902" y="180671"/>
                    <a:pt x="55182" y="180500"/>
                  </a:cubicBezTo>
                  <a:cubicBezTo>
                    <a:pt x="50712" y="180159"/>
                    <a:pt x="45342" y="178830"/>
                    <a:pt x="39069" y="176510"/>
                  </a:cubicBezTo>
                  <a:cubicBezTo>
                    <a:pt x="32795" y="174189"/>
                    <a:pt x="26726" y="171737"/>
                    <a:pt x="20888" y="169157"/>
                  </a:cubicBezTo>
                  <a:cubicBezTo>
                    <a:pt x="14013" y="166065"/>
                    <a:pt x="7051" y="162708"/>
                    <a:pt x="0" y="159104"/>
                  </a:cubicBezTo>
                  <a:cubicBezTo>
                    <a:pt x="0" y="158756"/>
                    <a:pt x="88" y="157985"/>
                    <a:pt x="259" y="156783"/>
                  </a:cubicBezTo>
                  <a:cubicBezTo>
                    <a:pt x="424" y="155582"/>
                    <a:pt x="601" y="154292"/>
                    <a:pt x="772" y="152914"/>
                  </a:cubicBezTo>
                  <a:cubicBezTo>
                    <a:pt x="937" y="151541"/>
                    <a:pt x="1114" y="150290"/>
                    <a:pt x="1284" y="149177"/>
                  </a:cubicBezTo>
                  <a:cubicBezTo>
                    <a:pt x="1455" y="148058"/>
                    <a:pt x="1632" y="147325"/>
                    <a:pt x="1803" y="146978"/>
                  </a:cubicBezTo>
                  <a:cubicBezTo>
                    <a:pt x="2828" y="143886"/>
                    <a:pt x="3864" y="141609"/>
                    <a:pt x="4895" y="140149"/>
                  </a:cubicBezTo>
                  <a:cubicBezTo>
                    <a:pt x="5921" y="138688"/>
                    <a:pt x="6957" y="137012"/>
                    <a:pt x="7988" y="135122"/>
                  </a:cubicBezTo>
                  <a:cubicBezTo>
                    <a:pt x="9013" y="135463"/>
                    <a:pt x="10954" y="136450"/>
                    <a:pt x="13787" y="138087"/>
                  </a:cubicBezTo>
                  <a:cubicBezTo>
                    <a:pt x="16626" y="139719"/>
                    <a:pt x="19890" y="141565"/>
                    <a:pt x="23589" y="143632"/>
                  </a:cubicBezTo>
                  <a:cubicBezTo>
                    <a:pt x="27283" y="145693"/>
                    <a:pt x="31108" y="147672"/>
                    <a:pt x="35061" y="149557"/>
                  </a:cubicBezTo>
                  <a:cubicBezTo>
                    <a:pt x="39014" y="151453"/>
                    <a:pt x="42713" y="152826"/>
                    <a:pt x="46153" y="153685"/>
                  </a:cubicBezTo>
                  <a:cubicBezTo>
                    <a:pt x="53374" y="156430"/>
                    <a:pt x="60375" y="157467"/>
                    <a:pt x="67173" y="156778"/>
                  </a:cubicBezTo>
                  <a:cubicBezTo>
                    <a:pt x="73964" y="156089"/>
                    <a:pt x="80061" y="154286"/>
                    <a:pt x="85480" y="151365"/>
                  </a:cubicBezTo>
                  <a:cubicBezTo>
                    <a:pt x="90905" y="148444"/>
                    <a:pt x="95492" y="144701"/>
                    <a:pt x="99284" y="140149"/>
                  </a:cubicBezTo>
                  <a:cubicBezTo>
                    <a:pt x="103066" y="135596"/>
                    <a:pt x="105602" y="130823"/>
                    <a:pt x="106892" y="125834"/>
                  </a:cubicBezTo>
                  <a:cubicBezTo>
                    <a:pt x="108176" y="120852"/>
                    <a:pt x="108055" y="115952"/>
                    <a:pt x="106506" y="111140"/>
                  </a:cubicBezTo>
                  <a:cubicBezTo>
                    <a:pt x="104973" y="106328"/>
                    <a:pt x="101622" y="102117"/>
                    <a:pt x="96456" y="985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2" name="Google Shape;1952;p18"/>
            <p:cNvSpPr/>
            <p:nvPr/>
          </p:nvSpPr>
          <p:spPr>
            <a:xfrm>
              <a:off x="4138606" y="7182714"/>
              <a:ext cx="133884" cy="187637"/>
            </a:xfrm>
            <a:custGeom>
              <a:rect b="b" l="l" r="r" t="t"/>
              <a:pathLst>
                <a:path extrusionOk="0" h="187637" w="133884">
                  <a:moveTo>
                    <a:pt x="118664" y="33175"/>
                  </a:moveTo>
                  <a:cubicBezTo>
                    <a:pt x="120897" y="38334"/>
                    <a:pt x="121801" y="42589"/>
                    <a:pt x="121371" y="45940"/>
                  </a:cubicBezTo>
                  <a:cubicBezTo>
                    <a:pt x="120941" y="49297"/>
                    <a:pt x="120555" y="52604"/>
                    <a:pt x="120213" y="55867"/>
                  </a:cubicBezTo>
                  <a:cubicBezTo>
                    <a:pt x="120042" y="57763"/>
                    <a:pt x="119011" y="59951"/>
                    <a:pt x="117120" y="62442"/>
                  </a:cubicBezTo>
                  <a:cubicBezTo>
                    <a:pt x="115224" y="64934"/>
                    <a:pt x="112997" y="67469"/>
                    <a:pt x="110417" y="70049"/>
                  </a:cubicBezTo>
                  <a:cubicBezTo>
                    <a:pt x="107837" y="72628"/>
                    <a:pt x="105257" y="75037"/>
                    <a:pt x="102682" y="77269"/>
                  </a:cubicBezTo>
                  <a:cubicBezTo>
                    <a:pt x="100103" y="79507"/>
                    <a:pt x="98041" y="81227"/>
                    <a:pt x="96492" y="82428"/>
                  </a:cubicBezTo>
                  <a:cubicBezTo>
                    <a:pt x="96833" y="83117"/>
                    <a:pt x="98983" y="84363"/>
                    <a:pt x="102936" y="86165"/>
                  </a:cubicBezTo>
                  <a:cubicBezTo>
                    <a:pt x="106889" y="87973"/>
                    <a:pt x="111145" y="90679"/>
                    <a:pt x="115704" y="94290"/>
                  </a:cubicBezTo>
                  <a:cubicBezTo>
                    <a:pt x="120257" y="97894"/>
                    <a:pt x="124425" y="102712"/>
                    <a:pt x="128212" y="108731"/>
                  </a:cubicBezTo>
                  <a:cubicBezTo>
                    <a:pt x="131988" y="114749"/>
                    <a:pt x="133885" y="122312"/>
                    <a:pt x="133885" y="131423"/>
                  </a:cubicBezTo>
                  <a:cubicBezTo>
                    <a:pt x="133885" y="132282"/>
                    <a:pt x="133796" y="133186"/>
                    <a:pt x="133625" y="134129"/>
                  </a:cubicBezTo>
                  <a:cubicBezTo>
                    <a:pt x="133455" y="135077"/>
                    <a:pt x="133366" y="135975"/>
                    <a:pt x="133366" y="136835"/>
                  </a:cubicBezTo>
                  <a:lnTo>
                    <a:pt x="133107" y="137094"/>
                  </a:lnTo>
                  <a:cubicBezTo>
                    <a:pt x="132589" y="145004"/>
                    <a:pt x="130141" y="152136"/>
                    <a:pt x="125759" y="158497"/>
                  </a:cubicBezTo>
                  <a:cubicBezTo>
                    <a:pt x="121376" y="164857"/>
                    <a:pt x="115957" y="170231"/>
                    <a:pt x="109507" y="174613"/>
                  </a:cubicBezTo>
                  <a:cubicBezTo>
                    <a:pt x="103063" y="178995"/>
                    <a:pt x="95968" y="182302"/>
                    <a:pt x="88234" y="184540"/>
                  </a:cubicBezTo>
                  <a:cubicBezTo>
                    <a:pt x="80499" y="186772"/>
                    <a:pt x="73018" y="187720"/>
                    <a:pt x="65797" y="187378"/>
                  </a:cubicBezTo>
                  <a:lnTo>
                    <a:pt x="65797" y="187637"/>
                  </a:lnTo>
                  <a:cubicBezTo>
                    <a:pt x="62704" y="187467"/>
                    <a:pt x="59352" y="187119"/>
                    <a:pt x="55742" y="186601"/>
                  </a:cubicBezTo>
                  <a:cubicBezTo>
                    <a:pt x="52131" y="186083"/>
                    <a:pt x="48476" y="185400"/>
                    <a:pt x="44782" y="184540"/>
                  </a:cubicBezTo>
                  <a:cubicBezTo>
                    <a:pt x="41083" y="183680"/>
                    <a:pt x="37516" y="182561"/>
                    <a:pt x="34082" y="181189"/>
                  </a:cubicBezTo>
                  <a:cubicBezTo>
                    <a:pt x="30642" y="179811"/>
                    <a:pt x="27632" y="178267"/>
                    <a:pt x="25058" y="176548"/>
                  </a:cubicBezTo>
                  <a:cubicBezTo>
                    <a:pt x="23680" y="175688"/>
                    <a:pt x="22434" y="174745"/>
                    <a:pt x="21315" y="173709"/>
                  </a:cubicBezTo>
                  <a:cubicBezTo>
                    <a:pt x="20195" y="172678"/>
                    <a:pt x="18950" y="171736"/>
                    <a:pt x="17577" y="170871"/>
                  </a:cubicBezTo>
                  <a:cubicBezTo>
                    <a:pt x="14826" y="168985"/>
                    <a:pt x="12505" y="166836"/>
                    <a:pt x="10614" y="164427"/>
                  </a:cubicBezTo>
                  <a:cubicBezTo>
                    <a:pt x="8894" y="162195"/>
                    <a:pt x="7428" y="159786"/>
                    <a:pt x="6232" y="157207"/>
                  </a:cubicBezTo>
                  <a:cubicBezTo>
                    <a:pt x="5030" y="154627"/>
                    <a:pt x="3994" y="152053"/>
                    <a:pt x="3139" y="149474"/>
                  </a:cubicBezTo>
                  <a:cubicBezTo>
                    <a:pt x="-819" y="137271"/>
                    <a:pt x="-1034" y="126484"/>
                    <a:pt x="2494" y="117114"/>
                  </a:cubicBezTo>
                  <a:cubicBezTo>
                    <a:pt x="6017" y="107749"/>
                    <a:pt x="12163" y="99112"/>
                    <a:pt x="20929" y="91203"/>
                  </a:cubicBezTo>
                  <a:cubicBezTo>
                    <a:pt x="22301" y="89825"/>
                    <a:pt x="23856" y="88497"/>
                    <a:pt x="25570" y="87207"/>
                  </a:cubicBezTo>
                  <a:cubicBezTo>
                    <a:pt x="27285" y="85917"/>
                    <a:pt x="29010" y="84931"/>
                    <a:pt x="30730" y="84242"/>
                  </a:cubicBezTo>
                  <a:cubicBezTo>
                    <a:pt x="28498" y="82357"/>
                    <a:pt x="26386" y="79987"/>
                    <a:pt x="24413" y="77153"/>
                  </a:cubicBezTo>
                  <a:cubicBezTo>
                    <a:pt x="22434" y="74315"/>
                    <a:pt x="20587" y="71697"/>
                    <a:pt x="18872" y="69288"/>
                  </a:cubicBezTo>
                  <a:cubicBezTo>
                    <a:pt x="13883" y="61897"/>
                    <a:pt x="11430" y="54505"/>
                    <a:pt x="11518" y="47114"/>
                  </a:cubicBezTo>
                  <a:cubicBezTo>
                    <a:pt x="11607" y="39723"/>
                    <a:pt x="13498" y="32932"/>
                    <a:pt x="17197" y="26743"/>
                  </a:cubicBezTo>
                  <a:cubicBezTo>
                    <a:pt x="20890" y="20553"/>
                    <a:pt x="25962" y="15267"/>
                    <a:pt x="32412" y="10885"/>
                  </a:cubicBezTo>
                  <a:cubicBezTo>
                    <a:pt x="38856" y="6503"/>
                    <a:pt x="45863" y="3626"/>
                    <a:pt x="53432" y="2248"/>
                  </a:cubicBezTo>
                  <a:cubicBezTo>
                    <a:pt x="56177" y="1735"/>
                    <a:pt x="59016" y="1179"/>
                    <a:pt x="61943" y="573"/>
                  </a:cubicBezTo>
                  <a:cubicBezTo>
                    <a:pt x="64865" y="-28"/>
                    <a:pt x="67787" y="-155"/>
                    <a:pt x="70714" y="187"/>
                  </a:cubicBezTo>
                  <a:cubicBezTo>
                    <a:pt x="79827" y="1217"/>
                    <a:pt x="87302" y="2981"/>
                    <a:pt x="93151" y="5473"/>
                  </a:cubicBezTo>
                  <a:cubicBezTo>
                    <a:pt x="98994" y="7964"/>
                    <a:pt x="103680" y="10802"/>
                    <a:pt x="107208" y="13983"/>
                  </a:cubicBezTo>
                  <a:cubicBezTo>
                    <a:pt x="110731" y="17169"/>
                    <a:pt x="113311" y="20476"/>
                    <a:pt x="114948" y="23909"/>
                  </a:cubicBezTo>
                  <a:cubicBezTo>
                    <a:pt x="116558" y="27332"/>
                    <a:pt x="117804" y="30424"/>
                    <a:pt x="118664" y="33175"/>
                  </a:cubicBezTo>
                  <a:close/>
                  <a:moveTo>
                    <a:pt x="108609" y="129350"/>
                  </a:moveTo>
                  <a:cubicBezTo>
                    <a:pt x="108609" y="124538"/>
                    <a:pt x="107186" y="120239"/>
                    <a:pt x="104353" y="116458"/>
                  </a:cubicBezTo>
                  <a:cubicBezTo>
                    <a:pt x="101514" y="112677"/>
                    <a:pt x="97991" y="109497"/>
                    <a:pt x="93779" y="106917"/>
                  </a:cubicBezTo>
                  <a:cubicBezTo>
                    <a:pt x="89562" y="104338"/>
                    <a:pt x="85009" y="102320"/>
                    <a:pt x="80113" y="100860"/>
                  </a:cubicBezTo>
                  <a:cubicBezTo>
                    <a:pt x="75213" y="99399"/>
                    <a:pt x="70698" y="98583"/>
                    <a:pt x="66574" y="98407"/>
                  </a:cubicBezTo>
                  <a:cubicBezTo>
                    <a:pt x="60902" y="98065"/>
                    <a:pt x="56172" y="98969"/>
                    <a:pt x="52390" y="101113"/>
                  </a:cubicBezTo>
                  <a:cubicBezTo>
                    <a:pt x="48603" y="103263"/>
                    <a:pt x="44655" y="106057"/>
                    <a:pt x="40526" y="109497"/>
                  </a:cubicBezTo>
                  <a:cubicBezTo>
                    <a:pt x="36916" y="112423"/>
                    <a:pt x="34165" y="115901"/>
                    <a:pt x="32274" y="119936"/>
                  </a:cubicBezTo>
                  <a:cubicBezTo>
                    <a:pt x="30378" y="123976"/>
                    <a:pt x="29181" y="128314"/>
                    <a:pt x="28669" y="132960"/>
                  </a:cubicBezTo>
                  <a:cubicBezTo>
                    <a:pt x="27803" y="140181"/>
                    <a:pt x="29181" y="146156"/>
                    <a:pt x="32792" y="150879"/>
                  </a:cubicBezTo>
                  <a:cubicBezTo>
                    <a:pt x="36403" y="155608"/>
                    <a:pt x="41177" y="159086"/>
                    <a:pt x="47103" y="161324"/>
                  </a:cubicBezTo>
                  <a:cubicBezTo>
                    <a:pt x="53035" y="163562"/>
                    <a:pt x="59567" y="164549"/>
                    <a:pt x="66706" y="164289"/>
                  </a:cubicBezTo>
                  <a:cubicBezTo>
                    <a:pt x="73840" y="164030"/>
                    <a:pt x="80505" y="162575"/>
                    <a:pt x="86696" y="159908"/>
                  </a:cubicBezTo>
                  <a:cubicBezTo>
                    <a:pt x="92886" y="157245"/>
                    <a:pt x="98085" y="153376"/>
                    <a:pt x="102297" y="148300"/>
                  </a:cubicBezTo>
                  <a:cubicBezTo>
                    <a:pt x="106503" y="143234"/>
                    <a:pt x="108609" y="136918"/>
                    <a:pt x="108609" y="129350"/>
                  </a:cubicBezTo>
                  <a:close/>
                  <a:moveTo>
                    <a:pt x="90814" y="28275"/>
                  </a:moveTo>
                  <a:cubicBezTo>
                    <a:pt x="88063" y="25866"/>
                    <a:pt x="85053" y="24146"/>
                    <a:pt x="81789" y="23116"/>
                  </a:cubicBezTo>
                  <a:cubicBezTo>
                    <a:pt x="78520" y="22085"/>
                    <a:pt x="75086" y="21484"/>
                    <a:pt x="71475" y="21313"/>
                  </a:cubicBezTo>
                  <a:lnTo>
                    <a:pt x="71216" y="21572"/>
                  </a:lnTo>
                  <a:cubicBezTo>
                    <a:pt x="64678" y="21054"/>
                    <a:pt x="58360" y="22261"/>
                    <a:pt x="52258" y="25183"/>
                  </a:cubicBezTo>
                  <a:cubicBezTo>
                    <a:pt x="46149" y="28109"/>
                    <a:pt x="41469" y="31929"/>
                    <a:pt x="38200" y="36653"/>
                  </a:cubicBezTo>
                  <a:cubicBezTo>
                    <a:pt x="34931" y="41382"/>
                    <a:pt x="33641" y="46541"/>
                    <a:pt x="34330" y="52124"/>
                  </a:cubicBezTo>
                  <a:cubicBezTo>
                    <a:pt x="35019" y="57713"/>
                    <a:pt x="38884" y="62999"/>
                    <a:pt x="45934" y="67982"/>
                  </a:cubicBezTo>
                  <a:cubicBezTo>
                    <a:pt x="49887" y="69531"/>
                    <a:pt x="53156" y="70264"/>
                    <a:pt x="55736" y="70170"/>
                  </a:cubicBezTo>
                  <a:cubicBezTo>
                    <a:pt x="58316" y="70087"/>
                    <a:pt x="61750" y="69872"/>
                    <a:pt x="66056" y="69525"/>
                  </a:cubicBezTo>
                  <a:cubicBezTo>
                    <a:pt x="68978" y="69354"/>
                    <a:pt x="72247" y="68494"/>
                    <a:pt x="75858" y="66946"/>
                  </a:cubicBezTo>
                  <a:cubicBezTo>
                    <a:pt x="79463" y="65397"/>
                    <a:pt x="82859" y="63462"/>
                    <a:pt x="86045" y="61142"/>
                  </a:cubicBezTo>
                  <a:cubicBezTo>
                    <a:pt x="89220" y="58816"/>
                    <a:pt x="91933" y="56159"/>
                    <a:pt x="94171" y="53144"/>
                  </a:cubicBezTo>
                  <a:cubicBezTo>
                    <a:pt x="96404" y="50135"/>
                    <a:pt x="97611" y="46998"/>
                    <a:pt x="97782" y="43730"/>
                  </a:cubicBezTo>
                  <a:cubicBezTo>
                    <a:pt x="97782" y="42699"/>
                    <a:pt x="97649" y="41409"/>
                    <a:pt x="97396" y="39861"/>
                  </a:cubicBezTo>
                  <a:cubicBezTo>
                    <a:pt x="97137" y="38312"/>
                    <a:pt x="96707" y="36769"/>
                    <a:pt x="96106" y="35220"/>
                  </a:cubicBezTo>
                  <a:cubicBezTo>
                    <a:pt x="95499" y="33671"/>
                    <a:pt x="94728" y="32254"/>
                    <a:pt x="93785" y="30965"/>
                  </a:cubicBezTo>
                  <a:cubicBezTo>
                    <a:pt x="92831" y="29691"/>
                    <a:pt x="91844" y="28787"/>
                    <a:pt x="90814" y="282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1953;p18"/>
            <p:cNvSpPr/>
            <p:nvPr/>
          </p:nvSpPr>
          <p:spPr>
            <a:xfrm>
              <a:off x="4611026" y="7176700"/>
              <a:ext cx="125470" cy="186938"/>
            </a:xfrm>
            <a:custGeom>
              <a:rect b="b" l="l" r="r" t="t"/>
              <a:pathLst>
                <a:path extrusionOk="0" h="186938" w="125470">
                  <a:moveTo>
                    <a:pt x="68475" y="154193"/>
                  </a:moveTo>
                  <a:cubicBezTo>
                    <a:pt x="71744" y="151271"/>
                    <a:pt x="74577" y="148477"/>
                    <a:pt x="76986" y="145809"/>
                  </a:cubicBezTo>
                  <a:cubicBezTo>
                    <a:pt x="79395" y="143147"/>
                    <a:pt x="81457" y="140314"/>
                    <a:pt x="83177" y="137299"/>
                  </a:cubicBezTo>
                  <a:cubicBezTo>
                    <a:pt x="84897" y="134295"/>
                    <a:pt x="86358" y="131071"/>
                    <a:pt x="87565" y="127631"/>
                  </a:cubicBezTo>
                  <a:cubicBezTo>
                    <a:pt x="88767" y="124192"/>
                    <a:pt x="89886" y="120328"/>
                    <a:pt x="90912" y="116029"/>
                  </a:cubicBezTo>
                  <a:cubicBezTo>
                    <a:pt x="90741" y="116029"/>
                    <a:pt x="90658" y="115643"/>
                    <a:pt x="90658" y="114871"/>
                  </a:cubicBezTo>
                  <a:cubicBezTo>
                    <a:pt x="90658" y="114100"/>
                    <a:pt x="90697" y="113240"/>
                    <a:pt x="90790" y="112292"/>
                  </a:cubicBezTo>
                  <a:cubicBezTo>
                    <a:pt x="90867" y="111349"/>
                    <a:pt x="90912" y="110104"/>
                    <a:pt x="90912" y="108555"/>
                  </a:cubicBezTo>
                  <a:cubicBezTo>
                    <a:pt x="88503" y="110964"/>
                    <a:pt x="85884" y="113025"/>
                    <a:pt x="83050" y="114745"/>
                  </a:cubicBezTo>
                  <a:cubicBezTo>
                    <a:pt x="80211" y="116464"/>
                    <a:pt x="77334" y="118013"/>
                    <a:pt x="74412" y="119386"/>
                  </a:cubicBezTo>
                  <a:cubicBezTo>
                    <a:pt x="70625" y="121282"/>
                    <a:pt x="66066" y="122610"/>
                    <a:pt x="60740" y="123382"/>
                  </a:cubicBezTo>
                  <a:cubicBezTo>
                    <a:pt x="55410" y="124153"/>
                    <a:pt x="49952" y="124241"/>
                    <a:pt x="44362" y="123641"/>
                  </a:cubicBezTo>
                  <a:cubicBezTo>
                    <a:pt x="38772" y="123040"/>
                    <a:pt x="33226" y="121579"/>
                    <a:pt x="27725" y="119259"/>
                  </a:cubicBezTo>
                  <a:cubicBezTo>
                    <a:pt x="22223" y="116933"/>
                    <a:pt x="17366" y="113582"/>
                    <a:pt x="13154" y="109200"/>
                  </a:cubicBezTo>
                  <a:cubicBezTo>
                    <a:pt x="8937" y="104818"/>
                    <a:pt x="5586" y="99234"/>
                    <a:pt x="3099" y="92438"/>
                  </a:cubicBezTo>
                  <a:cubicBezTo>
                    <a:pt x="608" y="85648"/>
                    <a:pt x="-385" y="77529"/>
                    <a:pt x="133" y="68071"/>
                  </a:cubicBezTo>
                  <a:cubicBezTo>
                    <a:pt x="811" y="53112"/>
                    <a:pt x="4384" y="40567"/>
                    <a:pt x="10834" y="30425"/>
                  </a:cubicBezTo>
                  <a:cubicBezTo>
                    <a:pt x="17284" y="20283"/>
                    <a:pt x="25150" y="12677"/>
                    <a:pt x="34434" y="7606"/>
                  </a:cubicBezTo>
                  <a:cubicBezTo>
                    <a:pt x="43717" y="2535"/>
                    <a:pt x="53690" y="0"/>
                    <a:pt x="64346" y="0"/>
                  </a:cubicBezTo>
                  <a:cubicBezTo>
                    <a:pt x="75007" y="0"/>
                    <a:pt x="84848" y="2706"/>
                    <a:pt x="93883" y="8124"/>
                  </a:cubicBezTo>
                  <a:cubicBezTo>
                    <a:pt x="102907" y="13537"/>
                    <a:pt x="110427" y="21705"/>
                    <a:pt x="116446" y="32619"/>
                  </a:cubicBezTo>
                  <a:cubicBezTo>
                    <a:pt x="122461" y="43538"/>
                    <a:pt x="125471" y="57334"/>
                    <a:pt x="125471" y="74001"/>
                  </a:cubicBezTo>
                  <a:lnTo>
                    <a:pt x="125217" y="74261"/>
                  </a:lnTo>
                  <a:cubicBezTo>
                    <a:pt x="125217" y="84060"/>
                    <a:pt x="124313" y="93899"/>
                    <a:pt x="122505" y="103782"/>
                  </a:cubicBezTo>
                  <a:cubicBezTo>
                    <a:pt x="120697" y="113670"/>
                    <a:pt x="117907" y="123123"/>
                    <a:pt x="114126" y="132145"/>
                  </a:cubicBezTo>
                  <a:cubicBezTo>
                    <a:pt x="110338" y="141168"/>
                    <a:pt x="105355" y="149463"/>
                    <a:pt x="99164" y="157031"/>
                  </a:cubicBezTo>
                  <a:cubicBezTo>
                    <a:pt x="92973" y="164599"/>
                    <a:pt x="85493" y="170871"/>
                    <a:pt x="76727" y="175854"/>
                  </a:cubicBezTo>
                  <a:cubicBezTo>
                    <a:pt x="75520" y="176543"/>
                    <a:pt x="73668" y="177359"/>
                    <a:pt x="71181" y="178301"/>
                  </a:cubicBezTo>
                  <a:cubicBezTo>
                    <a:pt x="68690" y="179249"/>
                    <a:pt x="66104" y="180153"/>
                    <a:pt x="63447" y="181008"/>
                  </a:cubicBezTo>
                  <a:cubicBezTo>
                    <a:pt x="60779" y="181873"/>
                    <a:pt x="58199" y="182683"/>
                    <a:pt x="55713" y="183460"/>
                  </a:cubicBezTo>
                  <a:cubicBezTo>
                    <a:pt x="53221" y="184232"/>
                    <a:pt x="51280" y="184706"/>
                    <a:pt x="49908" y="184877"/>
                  </a:cubicBezTo>
                  <a:cubicBezTo>
                    <a:pt x="47499" y="185395"/>
                    <a:pt x="44787" y="185781"/>
                    <a:pt x="41782" y="186034"/>
                  </a:cubicBezTo>
                  <a:cubicBezTo>
                    <a:pt x="38772" y="186293"/>
                    <a:pt x="35856" y="186508"/>
                    <a:pt x="33017" y="186679"/>
                  </a:cubicBezTo>
                  <a:cubicBezTo>
                    <a:pt x="30178" y="186850"/>
                    <a:pt x="27636" y="186938"/>
                    <a:pt x="25404" y="186938"/>
                  </a:cubicBezTo>
                  <a:cubicBezTo>
                    <a:pt x="23171" y="186938"/>
                    <a:pt x="21534" y="186767"/>
                    <a:pt x="20508" y="186420"/>
                  </a:cubicBezTo>
                  <a:cubicBezTo>
                    <a:pt x="18441" y="186249"/>
                    <a:pt x="16848" y="185257"/>
                    <a:pt x="15734" y="183455"/>
                  </a:cubicBezTo>
                  <a:cubicBezTo>
                    <a:pt x="14615" y="181652"/>
                    <a:pt x="13926" y="179630"/>
                    <a:pt x="13667" y="177397"/>
                  </a:cubicBezTo>
                  <a:cubicBezTo>
                    <a:pt x="13414" y="175165"/>
                    <a:pt x="13546" y="173015"/>
                    <a:pt x="14059" y="170949"/>
                  </a:cubicBezTo>
                  <a:cubicBezTo>
                    <a:pt x="14571" y="168887"/>
                    <a:pt x="15343" y="167509"/>
                    <a:pt x="16379" y="166826"/>
                  </a:cubicBezTo>
                  <a:cubicBezTo>
                    <a:pt x="27548" y="166655"/>
                    <a:pt x="37659" y="165751"/>
                    <a:pt x="46683" y="164119"/>
                  </a:cubicBezTo>
                  <a:cubicBezTo>
                    <a:pt x="55713" y="162488"/>
                    <a:pt x="62968" y="159181"/>
                    <a:pt x="68475" y="154193"/>
                  </a:cubicBezTo>
                  <a:close/>
                  <a:moveTo>
                    <a:pt x="25404" y="76575"/>
                  </a:moveTo>
                  <a:cubicBezTo>
                    <a:pt x="26093" y="82247"/>
                    <a:pt x="28116" y="86888"/>
                    <a:pt x="31468" y="90498"/>
                  </a:cubicBezTo>
                  <a:cubicBezTo>
                    <a:pt x="34814" y="94108"/>
                    <a:pt x="38855" y="96776"/>
                    <a:pt x="43585" y="98496"/>
                  </a:cubicBezTo>
                  <a:cubicBezTo>
                    <a:pt x="48315" y="100216"/>
                    <a:pt x="53425" y="100987"/>
                    <a:pt x="58927" y="100816"/>
                  </a:cubicBezTo>
                  <a:cubicBezTo>
                    <a:pt x="64428" y="100645"/>
                    <a:pt x="69632" y="99444"/>
                    <a:pt x="74528" y="97206"/>
                  </a:cubicBezTo>
                  <a:cubicBezTo>
                    <a:pt x="79429" y="94974"/>
                    <a:pt x="83690" y="91749"/>
                    <a:pt x="87295" y="87538"/>
                  </a:cubicBezTo>
                  <a:cubicBezTo>
                    <a:pt x="90901" y="83327"/>
                    <a:pt x="93221" y="78124"/>
                    <a:pt x="94258" y="71940"/>
                  </a:cubicBezTo>
                  <a:cubicBezTo>
                    <a:pt x="94947" y="68501"/>
                    <a:pt x="95294" y="64808"/>
                    <a:pt x="95294" y="60850"/>
                  </a:cubicBezTo>
                  <a:cubicBezTo>
                    <a:pt x="95294" y="56898"/>
                    <a:pt x="94859" y="53200"/>
                    <a:pt x="93999" y="49766"/>
                  </a:cubicBezTo>
                  <a:cubicBezTo>
                    <a:pt x="92973" y="45120"/>
                    <a:pt x="91380" y="40870"/>
                    <a:pt x="89236" y="37001"/>
                  </a:cubicBezTo>
                  <a:cubicBezTo>
                    <a:pt x="87080" y="33131"/>
                    <a:pt x="84368" y="30001"/>
                    <a:pt x="81110" y="27587"/>
                  </a:cubicBezTo>
                  <a:cubicBezTo>
                    <a:pt x="77841" y="25183"/>
                    <a:pt x="74147" y="23591"/>
                    <a:pt x="70018" y="22819"/>
                  </a:cubicBezTo>
                  <a:cubicBezTo>
                    <a:pt x="65889" y="22047"/>
                    <a:pt x="61336" y="22433"/>
                    <a:pt x="56352" y="23982"/>
                  </a:cubicBezTo>
                  <a:cubicBezTo>
                    <a:pt x="53938" y="24671"/>
                    <a:pt x="51578" y="25360"/>
                    <a:pt x="49257" y="26043"/>
                  </a:cubicBezTo>
                  <a:cubicBezTo>
                    <a:pt x="46936" y="26732"/>
                    <a:pt x="44825" y="27763"/>
                    <a:pt x="42940" y="29135"/>
                  </a:cubicBezTo>
                  <a:cubicBezTo>
                    <a:pt x="39500" y="31544"/>
                    <a:pt x="36534" y="34598"/>
                    <a:pt x="34042" y="38290"/>
                  </a:cubicBezTo>
                  <a:cubicBezTo>
                    <a:pt x="31550" y="41989"/>
                    <a:pt x="29571" y="45985"/>
                    <a:pt x="28116" y="50279"/>
                  </a:cubicBezTo>
                  <a:cubicBezTo>
                    <a:pt x="26655" y="54578"/>
                    <a:pt x="25707" y="59009"/>
                    <a:pt x="25283" y="63557"/>
                  </a:cubicBezTo>
                  <a:cubicBezTo>
                    <a:pt x="24847" y="68115"/>
                    <a:pt x="24891" y="72447"/>
                    <a:pt x="25404" y="765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4" name="Google Shape;1954;p18"/>
          <p:cNvGrpSpPr/>
          <p:nvPr/>
        </p:nvGrpSpPr>
        <p:grpSpPr>
          <a:xfrm rot="3474504">
            <a:off x="1621914" y="1901257"/>
            <a:ext cx="450601" cy="1580952"/>
            <a:chOff x="3243586" y="3802286"/>
            <a:chExt cx="900989" cy="3161157"/>
          </a:xfrm>
        </p:grpSpPr>
        <p:sp>
          <p:nvSpPr>
            <p:cNvPr id="1955" name="Google Shape;1955;p18"/>
            <p:cNvSpPr/>
            <p:nvPr/>
          </p:nvSpPr>
          <p:spPr>
            <a:xfrm>
              <a:off x="3275697" y="3979583"/>
              <a:ext cx="269668" cy="79791"/>
            </a:xfrm>
            <a:custGeom>
              <a:rect b="b" l="l" r="r" t="t"/>
              <a:pathLst>
                <a:path extrusionOk="0" h="79791" w="269668">
                  <a:moveTo>
                    <a:pt x="268533" y="5745"/>
                  </a:moveTo>
                  <a:cubicBezTo>
                    <a:pt x="268899" y="7370"/>
                    <a:pt x="269303" y="8995"/>
                    <a:pt x="269669" y="10619"/>
                  </a:cubicBezTo>
                  <a:lnTo>
                    <a:pt x="269631" y="10619"/>
                  </a:lnTo>
                  <a:cubicBezTo>
                    <a:pt x="269549" y="10619"/>
                    <a:pt x="269429" y="10619"/>
                    <a:pt x="269347" y="10657"/>
                  </a:cubicBezTo>
                  <a:cubicBezTo>
                    <a:pt x="269309" y="10657"/>
                    <a:pt x="269265" y="10657"/>
                    <a:pt x="269227" y="10657"/>
                  </a:cubicBezTo>
                  <a:cubicBezTo>
                    <a:pt x="269063" y="10657"/>
                    <a:pt x="268905" y="10657"/>
                    <a:pt x="268741" y="10695"/>
                  </a:cubicBezTo>
                  <a:cubicBezTo>
                    <a:pt x="266066" y="10898"/>
                    <a:pt x="263352" y="11144"/>
                    <a:pt x="260639" y="11429"/>
                  </a:cubicBezTo>
                  <a:cubicBezTo>
                    <a:pt x="260557" y="11429"/>
                    <a:pt x="260475" y="11429"/>
                    <a:pt x="260393" y="11429"/>
                  </a:cubicBezTo>
                  <a:cubicBezTo>
                    <a:pt x="260191" y="11467"/>
                    <a:pt x="259945" y="11467"/>
                    <a:pt x="259743" y="11511"/>
                  </a:cubicBezTo>
                  <a:cubicBezTo>
                    <a:pt x="259339" y="11549"/>
                    <a:pt x="258973" y="11593"/>
                    <a:pt x="258569" y="11631"/>
                  </a:cubicBezTo>
                  <a:cubicBezTo>
                    <a:pt x="256178" y="11346"/>
                    <a:pt x="253748" y="11106"/>
                    <a:pt x="251357" y="10898"/>
                  </a:cubicBezTo>
                  <a:cubicBezTo>
                    <a:pt x="248075" y="10613"/>
                    <a:pt x="244794" y="10329"/>
                    <a:pt x="241550" y="10088"/>
                  </a:cubicBezTo>
                  <a:cubicBezTo>
                    <a:pt x="241386" y="10088"/>
                    <a:pt x="241266" y="10088"/>
                    <a:pt x="241147" y="10050"/>
                  </a:cubicBezTo>
                  <a:cubicBezTo>
                    <a:pt x="237985" y="9848"/>
                    <a:pt x="234824" y="9684"/>
                    <a:pt x="231706" y="9526"/>
                  </a:cubicBezTo>
                  <a:cubicBezTo>
                    <a:pt x="225100" y="9203"/>
                    <a:pt x="218537" y="9039"/>
                    <a:pt x="211936" y="9039"/>
                  </a:cubicBezTo>
                  <a:cubicBezTo>
                    <a:pt x="206427" y="9039"/>
                    <a:pt x="200957" y="9159"/>
                    <a:pt x="195448" y="9361"/>
                  </a:cubicBezTo>
                  <a:cubicBezTo>
                    <a:pt x="190021" y="9608"/>
                    <a:pt x="184588" y="9930"/>
                    <a:pt x="179161" y="10379"/>
                  </a:cubicBezTo>
                  <a:cubicBezTo>
                    <a:pt x="173690" y="10866"/>
                    <a:pt x="168219" y="11435"/>
                    <a:pt x="162792" y="12086"/>
                  </a:cubicBezTo>
                  <a:cubicBezTo>
                    <a:pt x="154690" y="13142"/>
                    <a:pt x="146625" y="14400"/>
                    <a:pt x="138643" y="15981"/>
                  </a:cubicBezTo>
                  <a:cubicBezTo>
                    <a:pt x="133292" y="17037"/>
                    <a:pt x="127947" y="18212"/>
                    <a:pt x="122678" y="19471"/>
                  </a:cubicBezTo>
                  <a:cubicBezTo>
                    <a:pt x="117409" y="20767"/>
                    <a:pt x="112184" y="22189"/>
                    <a:pt x="106997" y="23732"/>
                  </a:cubicBezTo>
                  <a:lnTo>
                    <a:pt x="106959" y="23732"/>
                  </a:lnTo>
                  <a:cubicBezTo>
                    <a:pt x="101772" y="25312"/>
                    <a:pt x="96629" y="26982"/>
                    <a:pt x="91524" y="28764"/>
                  </a:cubicBezTo>
                  <a:cubicBezTo>
                    <a:pt x="88968" y="29656"/>
                    <a:pt x="86419" y="30592"/>
                    <a:pt x="83908" y="31565"/>
                  </a:cubicBezTo>
                  <a:cubicBezTo>
                    <a:pt x="56193" y="42161"/>
                    <a:pt x="29980" y="56734"/>
                    <a:pt x="6279" y="75689"/>
                  </a:cubicBezTo>
                  <a:cubicBezTo>
                    <a:pt x="4537" y="76985"/>
                    <a:pt x="2833" y="78369"/>
                    <a:pt x="1174" y="79792"/>
                  </a:cubicBezTo>
                  <a:cubicBezTo>
                    <a:pt x="770" y="78167"/>
                    <a:pt x="366" y="76504"/>
                    <a:pt x="0" y="74879"/>
                  </a:cubicBezTo>
                  <a:cubicBezTo>
                    <a:pt x="6645" y="68304"/>
                    <a:pt x="13857" y="62374"/>
                    <a:pt x="21272" y="56734"/>
                  </a:cubicBezTo>
                  <a:cubicBezTo>
                    <a:pt x="89379" y="10657"/>
                    <a:pt x="176694" y="-9068"/>
                    <a:pt x="258096" y="3918"/>
                  </a:cubicBezTo>
                  <a:cubicBezTo>
                    <a:pt x="258462" y="3513"/>
                    <a:pt x="258784" y="3184"/>
                    <a:pt x="259112" y="2900"/>
                  </a:cubicBezTo>
                  <a:cubicBezTo>
                    <a:pt x="259478" y="1806"/>
                    <a:pt x="260248" y="870"/>
                    <a:pt x="261743" y="263"/>
                  </a:cubicBezTo>
                  <a:cubicBezTo>
                    <a:pt x="265794" y="-755"/>
                    <a:pt x="267296" y="2211"/>
                    <a:pt x="268186" y="5663"/>
                  </a:cubicBezTo>
                  <a:cubicBezTo>
                    <a:pt x="268293" y="5701"/>
                    <a:pt x="268413" y="5701"/>
                    <a:pt x="268533" y="5745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6" name="Google Shape;1956;p18"/>
            <p:cNvSpPr/>
            <p:nvPr/>
          </p:nvSpPr>
          <p:spPr>
            <a:xfrm>
              <a:off x="3506861" y="3838303"/>
              <a:ext cx="18" cy="37"/>
            </a:xfrm>
            <a:custGeom>
              <a:rect b="b" l="l" r="r" t="t"/>
              <a:pathLst>
                <a:path extrusionOk="0" h="37" w="18">
                  <a:moveTo>
                    <a:pt x="0" y="0"/>
                  </a:moveTo>
                  <a:cubicBezTo>
                    <a:pt x="19" y="0"/>
                    <a:pt x="19" y="6"/>
                    <a:pt x="19" y="38"/>
                  </a:cubicBezTo>
                  <a:cubicBezTo>
                    <a:pt x="13" y="25"/>
                    <a:pt x="6" y="13"/>
                    <a:pt x="0" y="0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7" name="Google Shape;1957;p18"/>
            <p:cNvSpPr/>
            <p:nvPr/>
          </p:nvSpPr>
          <p:spPr>
            <a:xfrm>
              <a:off x="3243767" y="3903783"/>
              <a:ext cx="38" cy="448"/>
            </a:xfrm>
            <a:custGeom>
              <a:rect b="b" l="l" r="r" t="t"/>
              <a:pathLst>
                <a:path extrusionOk="0" h="448" w="38">
                  <a:moveTo>
                    <a:pt x="0" y="0"/>
                  </a:moveTo>
                  <a:cubicBezTo>
                    <a:pt x="38" y="164"/>
                    <a:pt x="38" y="322"/>
                    <a:pt x="38" y="449"/>
                  </a:cubicBezTo>
                  <a:cubicBezTo>
                    <a:pt x="44" y="322"/>
                    <a:pt x="0" y="164"/>
                    <a:pt x="0" y="0"/>
                  </a:cubicBezTo>
                  <a:close/>
                </a:path>
              </a:pathLst>
            </a:custGeom>
            <a:solidFill>
              <a:srgbClr val="FDD13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p18"/>
            <p:cNvSpPr/>
            <p:nvPr/>
          </p:nvSpPr>
          <p:spPr>
            <a:xfrm>
              <a:off x="3896412" y="6535701"/>
              <a:ext cx="248163" cy="279376"/>
            </a:xfrm>
            <a:custGeom>
              <a:rect b="b" l="l" r="r" t="t"/>
              <a:pathLst>
                <a:path extrusionOk="0" h="279376" w="248163">
                  <a:moveTo>
                    <a:pt x="248164" y="43352"/>
                  </a:moveTo>
                  <a:cubicBezTo>
                    <a:pt x="248164" y="44206"/>
                    <a:pt x="248126" y="45059"/>
                    <a:pt x="248126" y="45913"/>
                  </a:cubicBezTo>
                  <a:cubicBezTo>
                    <a:pt x="247356" y="51597"/>
                    <a:pt x="246750" y="57236"/>
                    <a:pt x="246466" y="62882"/>
                  </a:cubicBezTo>
                  <a:cubicBezTo>
                    <a:pt x="241279" y="126168"/>
                    <a:pt x="236092" y="189372"/>
                    <a:pt x="230785" y="252583"/>
                  </a:cubicBezTo>
                  <a:cubicBezTo>
                    <a:pt x="193750" y="257533"/>
                    <a:pt x="156236" y="263988"/>
                    <a:pt x="122968" y="279377"/>
                  </a:cubicBezTo>
                  <a:cubicBezTo>
                    <a:pt x="81314" y="208542"/>
                    <a:pt x="37925" y="138636"/>
                    <a:pt x="0" y="65967"/>
                  </a:cubicBezTo>
                  <a:cubicBezTo>
                    <a:pt x="10778" y="51476"/>
                    <a:pt x="21070" y="36821"/>
                    <a:pt x="32656" y="22533"/>
                  </a:cubicBezTo>
                  <a:cubicBezTo>
                    <a:pt x="66409" y="39989"/>
                    <a:pt x="77913" y="74294"/>
                    <a:pt x="94849" y="15958"/>
                  </a:cubicBezTo>
                  <a:cubicBezTo>
                    <a:pt x="115718" y="21193"/>
                    <a:pt x="133828" y="34956"/>
                    <a:pt x="155056" y="37757"/>
                  </a:cubicBezTo>
                  <a:cubicBezTo>
                    <a:pt x="168711" y="33862"/>
                    <a:pt x="170371" y="16564"/>
                    <a:pt x="174422" y="4995"/>
                  </a:cubicBezTo>
                  <a:cubicBezTo>
                    <a:pt x="200553" y="22204"/>
                    <a:pt x="218461" y="41083"/>
                    <a:pt x="234628" y="0"/>
                  </a:cubicBezTo>
                  <a:cubicBezTo>
                    <a:pt x="239209" y="2434"/>
                    <a:pt x="243702" y="5077"/>
                    <a:pt x="248037" y="7916"/>
                  </a:cubicBezTo>
                  <a:cubicBezTo>
                    <a:pt x="247842" y="19726"/>
                    <a:pt x="248088" y="31536"/>
                    <a:pt x="248164" y="433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9" name="Google Shape;1959;p18"/>
            <p:cNvSpPr/>
            <p:nvPr/>
          </p:nvSpPr>
          <p:spPr>
            <a:xfrm>
              <a:off x="3349792" y="4303198"/>
              <a:ext cx="794745" cy="2298463"/>
            </a:xfrm>
            <a:custGeom>
              <a:rect b="b" l="l" r="r" t="t"/>
              <a:pathLst>
                <a:path extrusionOk="0" h="2298463" w="794745">
                  <a:moveTo>
                    <a:pt x="794582" y="2234772"/>
                  </a:moveTo>
                  <a:cubicBezTo>
                    <a:pt x="794619" y="2235095"/>
                    <a:pt x="794701" y="2235423"/>
                    <a:pt x="794746" y="2235746"/>
                  </a:cubicBezTo>
                  <a:cubicBezTo>
                    <a:pt x="794708" y="2237288"/>
                    <a:pt x="794664" y="2238869"/>
                    <a:pt x="794664" y="2240412"/>
                  </a:cubicBezTo>
                  <a:cubicBezTo>
                    <a:pt x="790328" y="2237573"/>
                    <a:pt x="785829" y="2234930"/>
                    <a:pt x="781254" y="2232496"/>
                  </a:cubicBezTo>
                  <a:cubicBezTo>
                    <a:pt x="765087" y="2273579"/>
                    <a:pt x="747179" y="2254700"/>
                    <a:pt x="721048" y="2237491"/>
                  </a:cubicBezTo>
                  <a:cubicBezTo>
                    <a:pt x="716997" y="2249061"/>
                    <a:pt x="715337" y="2266352"/>
                    <a:pt x="701682" y="2270253"/>
                  </a:cubicBezTo>
                  <a:cubicBezTo>
                    <a:pt x="680448" y="2267452"/>
                    <a:pt x="662337" y="2253689"/>
                    <a:pt x="641476" y="2248454"/>
                  </a:cubicBezTo>
                  <a:cubicBezTo>
                    <a:pt x="624539" y="2306790"/>
                    <a:pt x="613035" y="2272485"/>
                    <a:pt x="579282" y="2255029"/>
                  </a:cubicBezTo>
                  <a:cubicBezTo>
                    <a:pt x="567696" y="2269317"/>
                    <a:pt x="557404" y="2283972"/>
                    <a:pt x="546626" y="2298463"/>
                  </a:cubicBezTo>
                  <a:cubicBezTo>
                    <a:pt x="545535" y="2296396"/>
                    <a:pt x="544437" y="2294322"/>
                    <a:pt x="543383" y="2292255"/>
                  </a:cubicBezTo>
                  <a:cubicBezTo>
                    <a:pt x="541357" y="2288316"/>
                    <a:pt x="539332" y="2284421"/>
                    <a:pt x="537344" y="2280483"/>
                  </a:cubicBezTo>
                  <a:cubicBezTo>
                    <a:pt x="537306" y="2280318"/>
                    <a:pt x="537262" y="2280116"/>
                    <a:pt x="537224" y="2279958"/>
                  </a:cubicBezTo>
                  <a:cubicBezTo>
                    <a:pt x="536820" y="2278131"/>
                    <a:pt x="536372" y="2276386"/>
                    <a:pt x="535930" y="2274641"/>
                  </a:cubicBezTo>
                  <a:cubicBezTo>
                    <a:pt x="535526" y="2271593"/>
                    <a:pt x="534637" y="2268590"/>
                    <a:pt x="533905" y="2265631"/>
                  </a:cubicBezTo>
                  <a:cubicBezTo>
                    <a:pt x="533217" y="2262868"/>
                    <a:pt x="532567" y="2260112"/>
                    <a:pt x="531879" y="2257349"/>
                  </a:cubicBezTo>
                  <a:cubicBezTo>
                    <a:pt x="530339" y="2251299"/>
                    <a:pt x="529002" y="2245128"/>
                    <a:pt x="527096" y="2239204"/>
                  </a:cubicBezTo>
                  <a:cubicBezTo>
                    <a:pt x="527096" y="2239204"/>
                    <a:pt x="527058" y="2239204"/>
                    <a:pt x="527014" y="2239242"/>
                  </a:cubicBezTo>
                  <a:cubicBezTo>
                    <a:pt x="526932" y="2239040"/>
                    <a:pt x="526894" y="2238875"/>
                    <a:pt x="526812" y="2238717"/>
                  </a:cubicBezTo>
                  <a:cubicBezTo>
                    <a:pt x="524540" y="2230030"/>
                    <a:pt x="522275" y="2221344"/>
                    <a:pt x="520047" y="2212657"/>
                  </a:cubicBezTo>
                  <a:cubicBezTo>
                    <a:pt x="512835" y="2184200"/>
                    <a:pt x="505786" y="2155743"/>
                    <a:pt x="498813" y="2127242"/>
                  </a:cubicBezTo>
                  <a:cubicBezTo>
                    <a:pt x="485562" y="2073167"/>
                    <a:pt x="472601" y="2019017"/>
                    <a:pt x="459551" y="1964904"/>
                  </a:cubicBezTo>
                  <a:cubicBezTo>
                    <a:pt x="432568" y="1852986"/>
                    <a:pt x="405579" y="1741024"/>
                    <a:pt x="378597" y="1629107"/>
                  </a:cubicBezTo>
                  <a:cubicBezTo>
                    <a:pt x="351368" y="1516291"/>
                    <a:pt x="324183" y="1403438"/>
                    <a:pt x="296992" y="1290629"/>
                  </a:cubicBezTo>
                  <a:cubicBezTo>
                    <a:pt x="269322" y="1175986"/>
                    <a:pt x="241727" y="1061350"/>
                    <a:pt x="214050" y="946669"/>
                  </a:cubicBezTo>
                  <a:cubicBezTo>
                    <a:pt x="187509" y="836737"/>
                    <a:pt x="161057" y="726811"/>
                    <a:pt x="134554" y="616834"/>
                  </a:cubicBezTo>
                  <a:cubicBezTo>
                    <a:pt x="106801" y="501749"/>
                    <a:pt x="79004" y="386702"/>
                    <a:pt x="51334" y="271616"/>
                  </a:cubicBezTo>
                  <a:cubicBezTo>
                    <a:pt x="34233" y="200655"/>
                    <a:pt x="17139" y="129617"/>
                    <a:pt x="0" y="58655"/>
                  </a:cubicBezTo>
                  <a:cubicBezTo>
                    <a:pt x="78809" y="7426"/>
                    <a:pt x="176410" y="-5567"/>
                    <a:pt x="269883" y="1982"/>
                  </a:cubicBezTo>
                  <a:cubicBezTo>
                    <a:pt x="288278" y="80044"/>
                    <a:pt x="306672" y="158030"/>
                    <a:pt x="325111" y="236091"/>
                  </a:cubicBezTo>
                  <a:cubicBezTo>
                    <a:pt x="351734" y="348945"/>
                    <a:pt x="378231" y="461836"/>
                    <a:pt x="404929" y="574689"/>
                  </a:cubicBezTo>
                  <a:cubicBezTo>
                    <a:pt x="432644" y="691848"/>
                    <a:pt x="460113" y="809045"/>
                    <a:pt x="487707" y="926242"/>
                  </a:cubicBezTo>
                  <a:cubicBezTo>
                    <a:pt x="514608" y="1040638"/>
                    <a:pt x="541351" y="1155116"/>
                    <a:pt x="568340" y="1269512"/>
                  </a:cubicBezTo>
                  <a:cubicBezTo>
                    <a:pt x="595651" y="1385369"/>
                    <a:pt x="623037" y="1501143"/>
                    <a:pt x="650228" y="1617006"/>
                  </a:cubicBezTo>
                  <a:cubicBezTo>
                    <a:pt x="663801" y="1674975"/>
                    <a:pt x="677375" y="1732944"/>
                    <a:pt x="690986" y="1790876"/>
                  </a:cubicBezTo>
                  <a:cubicBezTo>
                    <a:pt x="704155" y="1847138"/>
                    <a:pt x="717565" y="1903362"/>
                    <a:pt x="730854" y="1959587"/>
                  </a:cubicBezTo>
                  <a:cubicBezTo>
                    <a:pt x="742642" y="2009236"/>
                    <a:pt x="754436" y="2058879"/>
                    <a:pt x="766103" y="2108572"/>
                  </a:cubicBezTo>
                  <a:cubicBezTo>
                    <a:pt x="772016" y="2133824"/>
                    <a:pt x="777973" y="2159075"/>
                    <a:pt x="783848" y="2184364"/>
                  </a:cubicBezTo>
                  <a:cubicBezTo>
                    <a:pt x="786119" y="2194107"/>
                    <a:pt x="788347" y="2203812"/>
                    <a:pt x="790530" y="2213554"/>
                  </a:cubicBezTo>
                  <a:cubicBezTo>
                    <a:pt x="790732" y="2214528"/>
                    <a:pt x="790934" y="2215502"/>
                    <a:pt x="791098" y="2216475"/>
                  </a:cubicBezTo>
                  <a:cubicBezTo>
                    <a:pt x="791420" y="2218018"/>
                    <a:pt x="791704" y="2219523"/>
                    <a:pt x="791988" y="2221021"/>
                  </a:cubicBezTo>
                  <a:cubicBezTo>
                    <a:pt x="792840" y="2225598"/>
                    <a:pt x="793730" y="2230182"/>
                    <a:pt x="794582" y="22347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0" name="Google Shape;1960;p18"/>
            <p:cNvSpPr/>
            <p:nvPr/>
          </p:nvSpPr>
          <p:spPr>
            <a:xfrm>
              <a:off x="3276858" y="3988630"/>
              <a:ext cx="335390" cy="360345"/>
            </a:xfrm>
            <a:custGeom>
              <a:rect b="b" l="l" r="r" t="t"/>
              <a:pathLst>
                <a:path extrusionOk="0" h="360345" w="335390">
                  <a:moveTo>
                    <a:pt x="335390" y="284857"/>
                  </a:moveTo>
                  <a:cubicBezTo>
                    <a:pt x="300116" y="275690"/>
                    <a:pt x="263201" y="274299"/>
                    <a:pt x="227169" y="282834"/>
                  </a:cubicBezTo>
                  <a:cubicBezTo>
                    <a:pt x="171450" y="292254"/>
                    <a:pt x="104750" y="313244"/>
                    <a:pt x="69791" y="360345"/>
                  </a:cubicBezTo>
                  <a:cubicBezTo>
                    <a:pt x="67961" y="352632"/>
                    <a:pt x="66068" y="344919"/>
                    <a:pt x="64238" y="337206"/>
                  </a:cubicBezTo>
                  <a:cubicBezTo>
                    <a:pt x="63292" y="333159"/>
                    <a:pt x="62282" y="329240"/>
                    <a:pt x="61336" y="325193"/>
                  </a:cubicBezTo>
                  <a:cubicBezTo>
                    <a:pt x="59821" y="318997"/>
                    <a:pt x="58370" y="312865"/>
                    <a:pt x="56855" y="306732"/>
                  </a:cubicBezTo>
                  <a:cubicBezTo>
                    <a:pt x="52438" y="288271"/>
                    <a:pt x="47958" y="269810"/>
                    <a:pt x="43541" y="251285"/>
                  </a:cubicBezTo>
                  <a:cubicBezTo>
                    <a:pt x="30731" y="198368"/>
                    <a:pt x="17984" y="145450"/>
                    <a:pt x="5238" y="92532"/>
                  </a:cubicBezTo>
                  <a:cubicBezTo>
                    <a:pt x="5174" y="92279"/>
                    <a:pt x="5111" y="92026"/>
                    <a:pt x="5048" y="91773"/>
                  </a:cubicBezTo>
                  <a:cubicBezTo>
                    <a:pt x="3597" y="85894"/>
                    <a:pt x="2209" y="80014"/>
                    <a:pt x="820" y="74134"/>
                  </a:cubicBezTo>
                  <a:cubicBezTo>
                    <a:pt x="505" y="72996"/>
                    <a:pt x="252" y="71858"/>
                    <a:pt x="0" y="70720"/>
                  </a:cubicBezTo>
                  <a:cubicBezTo>
                    <a:pt x="1641" y="69329"/>
                    <a:pt x="3344" y="67938"/>
                    <a:pt x="5111" y="66674"/>
                  </a:cubicBezTo>
                  <a:cubicBezTo>
                    <a:pt x="75786" y="10089"/>
                    <a:pt x="168421" y="-7171"/>
                    <a:pt x="257395" y="2565"/>
                  </a:cubicBezTo>
                  <a:cubicBezTo>
                    <a:pt x="261308" y="3008"/>
                    <a:pt x="265157" y="3451"/>
                    <a:pt x="269069" y="4020"/>
                  </a:cubicBezTo>
                  <a:cubicBezTo>
                    <a:pt x="270395" y="9520"/>
                    <a:pt x="271720" y="15020"/>
                    <a:pt x="272982" y="20584"/>
                  </a:cubicBezTo>
                  <a:cubicBezTo>
                    <a:pt x="273234" y="21596"/>
                    <a:pt x="273487" y="22607"/>
                    <a:pt x="273739" y="23619"/>
                  </a:cubicBezTo>
                  <a:cubicBezTo>
                    <a:pt x="287306" y="81152"/>
                    <a:pt x="300810" y="138622"/>
                    <a:pt x="314440" y="196155"/>
                  </a:cubicBezTo>
                  <a:cubicBezTo>
                    <a:pt x="317595" y="209685"/>
                    <a:pt x="320814" y="223214"/>
                    <a:pt x="323969" y="236744"/>
                  </a:cubicBezTo>
                  <a:cubicBezTo>
                    <a:pt x="325420" y="242814"/>
                    <a:pt x="326871" y="248820"/>
                    <a:pt x="328260" y="254889"/>
                  </a:cubicBezTo>
                  <a:cubicBezTo>
                    <a:pt x="329017" y="258114"/>
                    <a:pt x="329837" y="261401"/>
                    <a:pt x="330594" y="264689"/>
                  </a:cubicBezTo>
                  <a:cubicBezTo>
                    <a:pt x="332172" y="271390"/>
                    <a:pt x="333750" y="278155"/>
                    <a:pt x="335390" y="284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1" name="Google Shape;1961;p18"/>
            <p:cNvSpPr/>
            <p:nvPr/>
          </p:nvSpPr>
          <p:spPr>
            <a:xfrm>
              <a:off x="4019380" y="6788277"/>
              <a:ext cx="107817" cy="175166"/>
            </a:xfrm>
            <a:custGeom>
              <a:rect b="b" l="l" r="r" t="t"/>
              <a:pathLst>
                <a:path extrusionOk="0" h="175166" w="107817">
                  <a:moveTo>
                    <a:pt x="107817" y="0"/>
                  </a:moveTo>
                  <a:cubicBezTo>
                    <a:pt x="107451" y="4223"/>
                    <a:pt x="107085" y="8447"/>
                    <a:pt x="106725" y="12626"/>
                  </a:cubicBezTo>
                  <a:cubicBezTo>
                    <a:pt x="104820" y="35443"/>
                    <a:pt x="102876" y="58216"/>
                    <a:pt x="100933" y="80989"/>
                  </a:cubicBezTo>
                  <a:cubicBezTo>
                    <a:pt x="99273" y="103313"/>
                    <a:pt x="97891" y="125643"/>
                    <a:pt x="96112" y="147929"/>
                  </a:cubicBezTo>
                  <a:cubicBezTo>
                    <a:pt x="94370" y="157223"/>
                    <a:pt x="97935" y="175166"/>
                    <a:pt x="84526" y="175166"/>
                  </a:cubicBezTo>
                  <a:cubicBezTo>
                    <a:pt x="84324" y="175166"/>
                    <a:pt x="84078" y="175166"/>
                    <a:pt x="83876" y="175166"/>
                  </a:cubicBezTo>
                  <a:cubicBezTo>
                    <a:pt x="78323" y="173946"/>
                    <a:pt x="76259" y="169767"/>
                    <a:pt x="75811" y="164330"/>
                  </a:cubicBezTo>
                  <a:cubicBezTo>
                    <a:pt x="54338" y="121180"/>
                    <a:pt x="30674" y="79162"/>
                    <a:pt x="6323" y="37510"/>
                  </a:cubicBezTo>
                  <a:cubicBezTo>
                    <a:pt x="4215" y="33938"/>
                    <a:pt x="2108" y="30366"/>
                    <a:pt x="0" y="26794"/>
                  </a:cubicBezTo>
                  <a:cubicBezTo>
                    <a:pt x="33261" y="11405"/>
                    <a:pt x="70782" y="4950"/>
                    <a:pt x="1078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2" name="Google Shape;1962;p18"/>
            <p:cNvSpPr/>
            <p:nvPr/>
          </p:nvSpPr>
          <p:spPr>
            <a:xfrm>
              <a:off x="3541888" y="4337507"/>
              <a:ext cx="534415" cy="2151788"/>
            </a:xfrm>
            <a:custGeom>
              <a:rect b="b" l="l" r="r" t="t"/>
              <a:pathLst>
                <a:path extrusionOk="0" h="2151788" w="534415">
                  <a:moveTo>
                    <a:pt x="534259" y="2144360"/>
                  </a:moveTo>
                  <a:cubicBezTo>
                    <a:pt x="535067" y="2147647"/>
                    <a:pt x="532637" y="2151017"/>
                    <a:pt x="529438" y="2151668"/>
                  </a:cubicBezTo>
                  <a:cubicBezTo>
                    <a:pt x="529034" y="2151750"/>
                    <a:pt x="528630" y="2151788"/>
                    <a:pt x="528220" y="2151788"/>
                  </a:cubicBezTo>
                  <a:cubicBezTo>
                    <a:pt x="525305" y="2151788"/>
                    <a:pt x="522831" y="2149677"/>
                    <a:pt x="522143" y="2146794"/>
                  </a:cubicBezTo>
                  <a:cubicBezTo>
                    <a:pt x="499616" y="2054646"/>
                    <a:pt x="477088" y="1962492"/>
                    <a:pt x="454560" y="1870344"/>
                  </a:cubicBezTo>
                  <a:cubicBezTo>
                    <a:pt x="431181" y="1774498"/>
                    <a:pt x="407763" y="1678695"/>
                    <a:pt x="384346" y="1582849"/>
                  </a:cubicBezTo>
                  <a:cubicBezTo>
                    <a:pt x="361856" y="1490739"/>
                    <a:pt x="339329" y="1398630"/>
                    <a:pt x="316845" y="1306482"/>
                  </a:cubicBezTo>
                  <a:cubicBezTo>
                    <a:pt x="295857" y="1220580"/>
                    <a:pt x="274869" y="1134685"/>
                    <a:pt x="253881" y="1048784"/>
                  </a:cubicBezTo>
                  <a:cubicBezTo>
                    <a:pt x="231802" y="958463"/>
                    <a:pt x="209716" y="868136"/>
                    <a:pt x="187674" y="777771"/>
                  </a:cubicBezTo>
                  <a:cubicBezTo>
                    <a:pt x="164295" y="682007"/>
                    <a:pt x="140877" y="586205"/>
                    <a:pt x="117460" y="490441"/>
                  </a:cubicBezTo>
                  <a:cubicBezTo>
                    <a:pt x="94364" y="395733"/>
                    <a:pt x="71231" y="300986"/>
                    <a:pt x="48136" y="206234"/>
                  </a:cubicBezTo>
                  <a:cubicBezTo>
                    <a:pt x="40317" y="174205"/>
                    <a:pt x="32499" y="142176"/>
                    <a:pt x="24718" y="110103"/>
                  </a:cubicBezTo>
                  <a:cubicBezTo>
                    <a:pt x="20061" y="90940"/>
                    <a:pt x="15398" y="71739"/>
                    <a:pt x="10779" y="52538"/>
                  </a:cubicBezTo>
                  <a:cubicBezTo>
                    <a:pt x="8633" y="43649"/>
                    <a:pt x="6481" y="34760"/>
                    <a:pt x="4380" y="25864"/>
                  </a:cubicBezTo>
                  <a:cubicBezTo>
                    <a:pt x="3446" y="21843"/>
                    <a:pt x="2519" y="17829"/>
                    <a:pt x="1585" y="13808"/>
                  </a:cubicBezTo>
                  <a:cubicBezTo>
                    <a:pt x="1017" y="11292"/>
                    <a:pt x="291" y="8693"/>
                    <a:pt x="83" y="6132"/>
                  </a:cubicBezTo>
                  <a:cubicBezTo>
                    <a:pt x="-441" y="3370"/>
                    <a:pt x="1585" y="613"/>
                    <a:pt x="4254" y="126"/>
                  </a:cubicBezTo>
                  <a:cubicBezTo>
                    <a:pt x="6810" y="-443"/>
                    <a:pt x="9157" y="980"/>
                    <a:pt x="10047" y="3009"/>
                  </a:cubicBezTo>
                  <a:cubicBezTo>
                    <a:pt x="11504" y="6297"/>
                    <a:pt x="12236" y="9989"/>
                    <a:pt x="13126" y="13441"/>
                  </a:cubicBezTo>
                  <a:cubicBezTo>
                    <a:pt x="14666" y="19447"/>
                    <a:pt x="16168" y="25498"/>
                    <a:pt x="17707" y="31504"/>
                  </a:cubicBezTo>
                  <a:cubicBezTo>
                    <a:pt x="20705" y="43561"/>
                    <a:pt x="23664" y="55655"/>
                    <a:pt x="26662" y="67712"/>
                  </a:cubicBezTo>
                  <a:cubicBezTo>
                    <a:pt x="31603" y="87684"/>
                    <a:pt x="36506" y="107701"/>
                    <a:pt x="41409" y="127711"/>
                  </a:cubicBezTo>
                  <a:cubicBezTo>
                    <a:pt x="53524" y="177113"/>
                    <a:pt x="65640" y="226516"/>
                    <a:pt x="77712" y="275963"/>
                  </a:cubicBezTo>
                  <a:cubicBezTo>
                    <a:pt x="98864" y="362389"/>
                    <a:pt x="119972" y="448853"/>
                    <a:pt x="141124" y="535285"/>
                  </a:cubicBezTo>
                  <a:cubicBezTo>
                    <a:pt x="163165" y="625328"/>
                    <a:pt x="185163" y="715364"/>
                    <a:pt x="207167" y="805444"/>
                  </a:cubicBezTo>
                  <a:cubicBezTo>
                    <a:pt x="230868" y="902549"/>
                    <a:pt x="254531" y="999691"/>
                    <a:pt x="278315" y="1096751"/>
                  </a:cubicBezTo>
                  <a:cubicBezTo>
                    <a:pt x="301934" y="1193085"/>
                    <a:pt x="325434" y="1289456"/>
                    <a:pt x="348977" y="1385827"/>
                  </a:cubicBezTo>
                  <a:cubicBezTo>
                    <a:pt x="371101" y="1476558"/>
                    <a:pt x="393300" y="1567284"/>
                    <a:pt x="415468" y="1658015"/>
                  </a:cubicBezTo>
                  <a:cubicBezTo>
                    <a:pt x="437226" y="1747078"/>
                    <a:pt x="458984" y="1836147"/>
                    <a:pt x="480742" y="1925209"/>
                  </a:cubicBezTo>
                  <a:cubicBezTo>
                    <a:pt x="498600" y="1998257"/>
                    <a:pt x="516426" y="2071330"/>
                    <a:pt x="534259" y="21443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3" name="Google Shape;1963;p18"/>
            <p:cNvSpPr/>
            <p:nvPr/>
          </p:nvSpPr>
          <p:spPr>
            <a:xfrm>
              <a:off x="3434433" y="4369245"/>
              <a:ext cx="530038" cy="2151528"/>
            </a:xfrm>
            <a:custGeom>
              <a:rect b="b" l="l" r="r" t="t"/>
              <a:pathLst>
                <a:path extrusionOk="0" h="2151528" w="530038">
                  <a:moveTo>
                    <a:pt x="517812" y="2146756"/>
                  </a:moveTo>
                  <a:cubicBezTo>
                    <a:pt x="505741" y="2096948"/>
                    <a:pt x="493663" y="2047097"/>
                    <a:pt x="481591" y="1997283"/>
                  </a:cubicBezTo>
                  <a:cubicBezTo>
                    <a:pt x="470649" y="1952306"/>
                    <a:pt x="459669" y="1907323"/>
                    <a:pt x="448854" y="1862308"/>
                  </a:cubicBezTo>
                  <a:cubicBezTo>
                    <a:pt x="438195" y="1817938"/>
                    <a:pt x="427298" y="1773606"/>
                    <a:pt x="416602" y="1729236"/>
                  </a:cubicBezTo>
                  <a:cubicBezTo>
                    <a:pt x="405054" y="1681534"/>
                    <a:pt x="393468" y="1633876"/>
                    <a:pt x="381921" y="1586181"/>
                  </a:cubicBezTo>
                  <a:cubicBezTo>
                    <a:pt x="359229" y="1492611"/>
                    <a:pt x="336544" y="1399040"/>
                    <a:pt x="313852" y="1305470"/>
                  </a:cubicBezTo>
                  <a:cubicBezTo>
                    <a:pt x="292378" y="1216977"/>
                    <a:pt x="270904" y="1128477"/>
                    <a:pt x="249468" y="1040021"/>
                  </a:cubicBezTo>
                  <a:cubicBezTo>
                    <a:pt x="226859" y="946691"/>
                    <a:pt x="204211" y="853367"/>
                    <a:pt x="181601" y="760037"/>
                  </a:cubicBezTo>
                  <a:cubicBezTo>
                    <a:pt x="158752" y="665696"/>
                    <a:pt x="135858" y="571392"/>
                    <a:pt x="113003" y="477095"/>
                  </a:cubicBezTo>
                  <a:cubicBezTo>
                    <a:pt x="91043" y="386565"/>
                    <a:pt x="69121" y="296042"/>
                    <a:pt x="47243" y="205475"/>
                  </a:cubicBezTo>
                  <a:cubicBezTo>
                    <a:pt x="38977" y="171373"/>
                    <a:pt x="30711" y="137238"/>
                    <a:pt x="22526" y="103098"/>
                  </a:cubicBezTo>
                  <a:cubicBezTo>
                    <a:pt x="17869" y="83695"/>
                    <a:pt x="13206" y="64247"/>
                    <a:pt x="8587" y="44844"/>
                  </a:cubicBezTo>
                  <a:cubicBezTo>
                    <a:pt x="6523" y="36277"/>
                    <a:pt x="4536" y="27710"/>
                    <a:pt x="2548" y="19150"/>
                  </a:cubicBezTo>
                  <a:cubicBezTo>
                    <a:pt x="2226" y="17728"/>
                    <a:pt x="1898" y="16267"/>
                    <a:pt x="1576" y="14845"/>
                  </a:cubicBezTo>
                  <a:cubicBezTo>
                    <a:pt x="1172" y="12897"/>
                    <a:pt x="642" y="10950"/>
                    <a:pt x="358" y="8959"/>
                  </a:cubicBezTo>
                  <a:cubicBezTo>
                    <a:pt x="36" y="6682"/>
                    <a:pt x="-450" y="4293"/>
                    <a:pt x="882" y="2219"/>
                  </a:cubicBezTo>
                  <a:cubicBezTo>
                    <a:pt x="2220" y="107"/>
                    <a:pt x="4851" y="-664"/>
                    <a:pt x="7041" y="638"/>
                  </a:cubicBezTo>
                  <a:cubicBezTo>
                    <a:pt x="9514" y="2017"/>
                    <a:pt x="10322" y="5020"/>
                    <a:pt x="11054" y="7580"/>
                  </a:cubicBezTo>
                  <a:cubicBezTo>
                    <a:pt x="12556" y="13264"/>
                    <a:pt x="14051" y="18904"/>
                    <a:pt x="15471" y="24587"/>
                  </a:cubicBezTo>
                  <a:cubicBezTo>
                    <a:pt x="18551" y="36764"/>
                    <a:pt x="21548" y="48985"/>
                    <a:pt x="24545" y="61206"/>
                  </a:cubicBezTo>
                  <a:cubicBezTo>
                    <a:pt x="29448" y="81014"/>
                    <a:pt x="34270" y="100784"/>
                    <a:pt x="39091" y="120598"/>
                  </a:cubicBezTo>
                  <a:cubicBezTo>
                    <a:pt x="49988" y="165290"/>
                    <a:pt x="60848" y="209989"/>
                    <a:pt x="71708" y="254726"/>
                  </a:cubicBezTo>
                  <a:cubicBezTo>
                    <a:pt x="94236" y="347361"/>
                    <a:pt x="116726" y="440039"/>
                    <a:pt x="139171" y="532718"/>
                  </a:cubicBezTo>
                  <a:cubicBezTo>
                    <a:pt x="161617" y="625277"/>
                    <a:pt x="184062" y="717792"/>
                    <a:pt x="206508" y="810344"/>
                  </a:cubicBezTo>
                  <a:cubicBezTo>
                    <a:pt x="229402" y="904768"/>
                    <a:pt x="252333" y="999192"/>
                    <a:pt x="275227" y="1093616"/>
                  </a:cubicBezTo>
                  <a:cubicBezTo>
                    <a:pt x="298322" y="1189051"/>
                    <a:pt x="321456" y="1284531"/>
                    <a:pt x="344633" y="1379972"/>
                  </a:cubicBezTo>
                  <a:cubicBezTo>
                    <a:pt x="355777" y="1425885"/>
                    <a:pt x="366915" y="1471836"/>
                    <a:pt x="378059" y="1517792"/>
                  </a:cubicBezTo>
                  <a:cubicBezTo>
                    <a:pt x="388029" y="1559039"/>
                    <a:pt x="397955" y="1600242"/>
                    <a:pt x="408039" y="1641444"/>
                  </a:cubicBezTo>
                  <a:cubicBezTo>
                    <a:pt x="419908" y="1689993"/>
                    <a:pt x="431582" y="1738587"/>
                    <a:pt x="443370" y="1787180"/>
                  </a:cubicBezTo>
                  <a:cubicBezTo>
                    <a:pt x="454388" y="1832688"/>
                    <a:pt x="465449" y="1878234"/>
                    <a:pt x="476474" y="1923742"/>
                  </a:cubicBezTo>
                  <a:cubicBezTo>
                    <a:pt x="494262" y="1997138"/>
                    <a:pt x="512089" y="2070489"/>
                    <a:pt x="529877" y="2143847"/>
                  </a:cubicBezTo>
                  <a:cubicBezTo>
                    <a:pt x="530647" y="2147135"/>
                    <a:pt x="528584" y="2150543"/>
                    <a:pt x="525296" y="2151358"/>
                  </a:cubicBezTo>
                  <a:cubicBezTo>
                    <a:pt x="524816" y="2151478"/>
                    <a:pt x="524343" y="2151529"/>
                    <a:pt x="523870" y="2151529"/>
                  </a:cubicBezTo>
                  <a:cubicBezTo>
                    <a:pt x="521093" y="2151516"/>
                    <a:pt x="518506" y="2149563"/>
                    <a:pt x="517812" y="21467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p18"/>
            <p:cNvSpPr/>
            <p:nvPr/>
          </p:nvSpPr>
          <p:spPr>
            <a:xfrm>
              <a:off x="3346675" y="4265782"/>
              <a:ext cx="273000" cy="96065"/>
            </a:xfrm>
            <a:custGeom>
              <a:rect b="b" l="l" r="r" t="t"/>
              <a:pathLst>
                <a:path extrusionOk="0" h="96065" w="273000">
                  <a:moveTo>
                    <a:pt x="269959" y="26444"/>
                  </a:moveTo>
                  <a:cubicBezTo>
                    <a:pt x="270975" y="30788"/>
                    <a:pt x="271985" y="35093"/>
                    <a:pt x="273001" y="39392"/>
                  </a:cubicBezTo>
                  <a:cubicBezTo>
                    <a:pt x="179527" y="31843"/>
                    <a:pt x="81920" y="44829"/>
                    <a:pt x="3117" y="96066"/>
                  </a:cubicBezTo>
                  <a:cubicBezTo>
                    <a:pt x="2063" y="91842"/>
                    <a:pt x="1054" y="87581"/>
                    <a:pt x="38" y="83358"/>
                  </a:cubicBezTo>
                  <a:cubicBezTo>
                    <a:pt x="38" y="83320"/>
                    <a:pt x="0" y="83238"/>
                    <a:pt x="0" y="83193"/>
                  </a:cubicBezTo>
                  <a:cubicBezTo>
                    <a:pt x="34965" y="36060"/>
                    <a:pt x="101658" y="15115"/>
                    <a:pt x="157327" y="5701"/>
                  </a:cubicBezTo>
                  <a:cubicBezTo>
                    <a:pt x="193391" y="-2866"/>
                    <a:pt x="230299" y="-1444"/>
                    <a:pt x="265548" y="7730"/>
                  </a:cubicBezTo>
                  <a:cubicBezTo>
                    <a:pt x="267006" y="13977"/>
                    <a:pt x="268502" y="20191"/>
                    <a:pt x="269959" y="264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5" name="Google Shape;1965;p18"/>
            <p:cNvSpPr/>
            <p:nvPr/>
          </p:nvSpPr>
          <p:spPr>
            <a:xfrm>
              <a:off x="3243586" y="3802286"/>
              <a:ext cx="305345" cy="271864"/>
            </a:xfrm>
            <a:custGeom>
              <a:rect b="b" l="l" r="r" t="t"/>
              <a:pathLst>
                <a:path extrusionOk="0" h="271864" w="305345">
                  <a:moveTo>
                    <a:pt x="302348" y="190351"/>
                  </a:moveTo>
                  <a:cubicBezTo>
                    <a:pt x="303364" y="194574"/>
                    <a:pt x="304373" y="198835"/>
                    <a:pt x="305345" y="203059"/>
                  </a:cubicBezTo>
                  <a:cubicBezTo>
                    <a:pt x="212319" y="182480"/>
                    <a:pt x="107298" y="207080"/>
                    <a:pt x="36837" y="271865"/>
                  </a:cubicBezTo>
                  <a:cubicBezTo>
                    <a:pt x="35866" y="268090"/>
                    <a:pt x="34976" y="264316"/>
                    <a:pt x="34080" y="260497"/>
                  </a:cubicBezTo>
                  <a:cubicBezTo>
                    <a:pt x="33796" y="259359"/>
                    <a:pt x="33512" y="258221"/>
                    <a:pt x="33272" y="257089"/>
                  </a:cubicBezTo>
                  <a:cubicBezTo>
                    <a:pt x="32868" y="255464"/>
                    <a:pt x="32464" y="253802"/>
                    <a:pt x="32098" y="252177"/>
                  </a:cubicBezTo>
                  <a:cubicBezTo>
                    <a:pt x="23914" y="218403"/>
                    <a:pt x="15767" y="184667"/>
                    <a:pt x="7665" y="150893"/>
                  </a:cubicBezTo>
                  <a:cubicBezTo>
                    <a:pt x="6529" y="143667"/>
                    <a:pt x="5191" y="136485"/>
                    <a:pt x="4062" y="129214"/>
                  </a:cubicBezTo>
                  <a:cubicBezTo>
                    <a:pt x="3330" y="124624"/>
                    <a:pt x="2768" y="119996"/>
                    <a:pt x="2036" y="115368"/>
                  </a:cubicBezTo>
                  <a:cubicBezTo>
                    <a:pt x="1349" y="110987"/>
                    <a:pt x="699" y="106599"/>
                    <a:pt x="251" y="102174"/>
                  </a:cubicBezTo>
                  <a:cubicBezTo>
                    <a:pt x="251" y="102091"/>
                    <a:pt x="213" y="102009"/>
                    <a:pt x="213" y="101927"/>
                  </a:cubicBezTo>
                  <a:cubicBezTo>
                    <a:pt x="49" y="99695"/>
                    <a:pt x="-71" y="97501"/>
                    <a:pt x="49" y="95270"/>
                  </a:cubicBezTo>
                  <a:cubicBezTo>
                    <a:pt x="131" y="94252"/>
                    <a:pt x="169" y="93240"/>
                    <a:pt x="251" y="92222"/>
                  </a:cubicBezTo>
                  <a:lnTo>
                    <a:pt x="251" y="92184"/>
                  </a:lnTo>
                  <a:cubicBezTo>
                    <a:pt x="333" y="91128"/>
                    <a:pt x="452" y="90117"/>
                    <a:pt x="572" y="89099"/>
                  </a:cubicBezTo>
                  <a:cubicBezTo>
                    <a:pt x="572" y="89061"/>
                    <a:pt x="572" y="88979"/>
                    <a:pt x="610" y="88935"/>
                  </a:cubicBezTo>
                  <a:cubicBezTo>
                    <a:pt x="1134" y="86014"/>
                    <a:pt x="1904" y="83289"/>
                    <a:pt x="2800" y="80488"/>
                  </a:cubicBezTo>
                  <a:cubicBezTo>
                    <a:pt x="2762" y="80735"/>
                    <a:pt x="2680" y="80975"/>
                    <a:pt x="2598" y="81259"/>
                  </a:cubicBezTo>
                  <a:cubicBezTo>
                    <a:pt x="3248" y="79148"/>
                    <a:pt x="4056" y="77118"/>
                    <a:pt x="4743" y="75051"/>
                  </a:cubicBezTo>
                  <a:cubicBezTo>
                    <a:pt x="47129" y="6454"/>
                    <a:pt x="184075" y="-22812"/>
                    <a:pt x="249594" y="20097"/>
                  </a:cubicBezTo>
                  <a:cubicBezTo>
                    <a:pt x="249758" y="20217"/>
                    <a:pt x="249878" y="20344"/>
                    <a:pt x="249998" y="20464"/>
                  </a:cubicBezTo>
                  <a:cubicBezTo>
                    <a:pt x="250200" y="20628"/>
                    <a:pt x="250446" y="20831"/>
                    <a:pt x="250648" y="21033"/>
                  </a:cubicBezTo>
                  <a:cubicBezTo>
                    <a:pt x="251254" y="21520"/>
                    <a:pt x="251866" y="22007"/>
                    <a:pt x="252434" y="22538"/>
                  </a:cubicBezTo>
                  <a:cubicBezTo>
                    <a:pt x="252472" y="22538"/>
                    <a:pt x="252472" y="22538"/>
                    <a:pt x="252472" y="22620"/>
                  </a:cubicBezTo>
                  <a:cubicBezTo>
                    <a:pt x="252509" y="22620"/>
                    <a:pt x="252554" y="22658"/>
                    <a:pt x="252591" y="22702"/>
                  </a:cubicBezTo>
                  <a:cubicBezTo>
                    <a:pt x="253443" y="23189"/>
                    <a:pt x="254251" y="23922"/>
                    <a:pt x="254939" y="24814"/>
                  </a:cubicBezTo>
                  <a:cubicBezTo>
                    <a:pt x="254977" y="24814"/>
                    <a:pt x="254977" y="24852"/>
                    <a:pt x="255021" y="24934"/>
                  </a:cubicBezTo>
                  <a:cubicBezTo>
                    <a:pt x="255059" y="24934"/>
                    <a:pt x="255059" y="24934"/>
                    <a:pt x="255059" y="24972"/>
                  </a:cubicBezTo>
                  <a:cubicBezTo>
                    <a:pt x="255791" y="25623"/>
                    <a:pt x="256479" y="26312"/>
                    <a:pt x="257122" y="27001"/>
                  </a:cubicBezTo>
                  <a:lnTo>
                    <a:pt x="257160" y="27001"/>
                  </a:lnTo>
                  <a:cubicBezTo>
                    <a:pt x="257280" y="27166"/>
                    <a:pt x="257444" y="27324"/>
                    <a:pt x="257564" y="27488"/>
                  </a:cubicBezTo>
                  <a:cubicBezTo>
                    <a:pt x="258050" y="28221"/>
                    <a:pt x="258536" y="28948"/>
                    <a:pt x="258984" y="29720"/>
                  </a:cubicBezTo>
                  <a:cubicBezTo>
                    <a:pt x="258984" y="29758"/>
                    <a:pt x="259022" y="29802"/>
                    <a:pt x="259104" y="29884"/>
                  </a:cubicBezTo>
                  <a:cubicBezTo>
                    <a:pt x="259104" y="29884"/>
                    <a:pt x="259104" y="29922"/>
                    <a:pt x="259142" y="29922"/>
                  </a:cubicBezTo>
                  <a:cubicBezTo>
                    <a:pt x="260681" y="31869"/>
                    <a:pt x="262019" y="33899"/>
                    <a:pt x="263275" y="36010"/>
                  </a:cubicBezTo>
                  <a:cubicBezTo>
                    <a:pt x="272027" y="50704"/>
                    <a:pt x="274823" y="68811"/>
                    <a:pt x="277782" y="86267"/>
                  </a:cubicBezTo>
                  <a:cubicBezTo>
                    <a:pt x="285399" y="118498"/>
                    <a:pt x="293015" y="150811"/>
                    <a:pt x="300631" y="183042"/>
                  </a:cubicBezTo>
                  <a:cubicBezTo>
                    <a:pt x="300997" y="184667"/>
                    <a:pt x="301401" y="186292"/>
                    <a:pt x="301767" y="187917"/>
                  </a:cubicBezTo>
                  <a:lnTo>
                    <a:pt x="301729" y="187917"/>
                  </a:lnTo>
                  <a:cubicBezTo>
                    <a:pt x="301849" y="188524"/>
                    <a:pt x="301976" y="189137"/>
                    <a:pt x="302051" y="189744"/>
                  </a:cubicBezTo>
                  <a:cubicBezTo>
                    <a:pt x="302089" y="189744"/>
                    <a:pt x="302089" y="189744"/>
                    <a:pt x="302051" y="189782"/>
                  </a:cubicBezTo>
                  <a:cubicBezTo>
                    <a:pt x="302133" y="189984"/>
                    <a:pt x="302215" y="190149"/>
                    <a:pt x="302253" y="190351"/>
                  </a:cubicBezTo>
                  <a:cubicBezTo>
                    <a:pt x="302310" y="190351"/>
                    <a:pt x="302310" y="190351"/>
                    <a:pt x="302348" y="1903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969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0" name="Google Shape;1970;p19"/>
          <p:cNvGrpSpPr/>
          <p:nvPr/>
        </p:nvGrpSpPr>
        <p:grpSpPr>
          <a:xfrm>
            <a:off x="1281828" y="372922"/>
            <a:ext cx="6258659" cy="4397656"/>
            <a:chOff x="2563655" y="745844"/>
            <a:chExt cx="12517318" cy="8795312"/>
          </a:xfrm>
        </p:grpSpPr>
        <p:sp>
          <p:nvSpPr>
            <p:cNvPr id="1971" name="Google Shape;1971;p19"/>
            <p:cNvSpPr/>
            <p:nvPr/>
          </p:nvSpPr>
          <p:spPr>
            <a:xfrm>
              <a:off x="2563655" y="745844"/>
              <a:ext cx="12517318" cy="8795312"/>
            </a:xfrm>
            <a:custGeom>
              <a:rect b="b" l="l" r="r" t="t"/>
              <a:pathLst>
                <a:path extrusionOk="0" h="8795312" w="12517318">
                  <a:moveTo>
                    <a:pt x="12285422" y="3311"/>
                  </a:moveTo>
                  <a:cubicBezTo>
                    <a:pt x="12622388" y="2405889"/>
                    <a:pt x="11999398" y="2780446"/>
                    <a:pt x="12517319" y="8381067"/>
                  </a:cubicBezTo>
                  <a:cubicBezTo>
                    <a:pt x="12056902" y="8462599"/>
                    <a:pt x="11575306" y="8393521"/>
                    <a:pt x="11103174" y="8393521"/>
                  </a:cubicBezTo>
                  <a:cubicBezTo>
                    <a:pt x="10188147" y="8393521"/>
                    <a:pt x="7520654" y="8741006"/>
                    <a:pt x="5198764" y="8741006"/>
                  </a:cubicBezTo>
                  <a:cubicBezTo>
                    <a:pt x="3548378" y="8741006"/>
                    <a:pt x="1896162" y="8645928"/>
                    <a:pt x="244474" y="8767744"/>
                  </a:cubicBezTo>
                  <a:cubicBezTo>
                    <a:pt x="178756" y="9021752"/>
                    <a:pt x="0" y="7511282"/>
                    <a:pt x="0" y="4617539"/>
                  </a:cubicBezTo>
                  <a:cubicBezTo>
                    <a:pt x="0" y="3689265"/>
                    <a:pt x="26087" y="2277179"/>
                    <a:pt x="26087" y="1801933"/>
                  </a:cubicBezTo>
                  <a:cubicBezTo>
                    <a:pt x="26087" y="1585973"/>
                    <a:pt x="-20669" y="238286"/>
                    <a:pt x="44645" y="156648"/>
                  </a:cubicBezTo>
                  <a:cubicBezTo>
                    <a:pt x="989454" y="180061"/>
                    <a:pt x="1842089" y="34640"/>
                    <a:pt x="2892160" y="34640"/>
                  </a:cubicBezTo>
                  <a:cubicBezTo>
                    <a:pt x="4673385" y="34640"/>
                    <a:pt x="6455349" y="133394"/>
                    <a:pt x="8238562" y="133394"/>
                  </a:cubicBezTo>
                  <a:cubicBezTo>
                    <a:pt x="10072681" y="133376"/>
                    <a:pt x="10936767" y="-24623"/>
                    <a:pt x="12285422" y="33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2" name="Google Shape;1972;p19"/>
            <p:cNvSpPr/>
            <p:nvPr/>
          </p:nvSpPr>
          <p:spPr>
            <a:xfrm>
              <a:off x="3147316" y="1268219"/>
              <a:ext cx="11349142" cy="7488179"/>
            </a:xfrm>
            <a:custGeom>
              <a:rect b="b" l="l" r="r" t="t"/>
              <a:pathLst>
                <a:path extrusionOk="0" h="7488179" w="11349142">
                  <a:moveTo>
                    <a:pt x="4608014" y="7488180"/>
                  </a:moveTo>
                  <a:cubicBezTo>
                    <a:pt x="3572912" y="7488180"/>
                    <a:pt x="2512761" y="7451345"/>
                    <a:pt x="1458327" y="7451345"/>
                  </a:cubicBezTo>
                  <a:cubicBezTo>
                    <a:pt x="141846" y="7451345"/>
                    <a:pt x="106911" y="7518330"/>
                    <a:pt x="98626" y="7404519"/>
                  </a:cubicBezTo>
                  <a:cubicBezTo>
                    <a:pt x="-65829" y="5149227"/>
                    <a:pt x="25044" y="2072067"/>
                    <a:pt x="25044" y="1062876"/>
                  </a:cubicBezTo>
                  <a:cubicBezTo>
                    <a:pt x="25044" y="271088"/>
                    <a:pt x="-39408" y="150381"/>
                    <a:pt x="81369" y="144312"/>
                  </a:cubicBezTo>
                  <a:cubicBezTo>
                    <a:pt x="1746866" y="60739"/>
                    <a:pt x="1089980" y="-24575"/>
                    <a:pt x="4966317" y="82833"/>
                  </a:cubicBezTo>
                  <a:cubicBezTo>
                    <a:pt x="10608487" y="239143"/>
                    <a:pt x="11256260" y="-156417"/>
                    <a:pt x="11268873" y="74055"/>
                  </a:cubicBezTo>
                  <a:cubicBezTo>
                    <a:pt x="11385252" y="2201868"/>
                    <a:pt x="10997415" y="2886969"/>
                    <a:pt x="11348875" y="7059726"/>
                  </a:cubicBezTo>
                  <a:cubicBezTo>
                    <a:pt x="11352569" y="7103544"/>
                    <a:pt x="11317652" y="7143035"/>
                    <a:pt x="11269876" y="7140854"/>
                  </a:cubicBezTo>
                  <a:cubicBezTo>
                    <a:pt x="9799038" y="7073605"/>
                    <a:pt x="7318832" y="7488180"/>
                    <a:pt x="4608014" y="74881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3" name="Google Shape;1973;p19"/>
            <p:cNvSpPr/>
            <p:nvPr/>
          </p:nvSpPr>
          <p:spPr>
            <a:xfrm>
              <a:off x="2782481" y="970884"/>
              <a:ext cx="11996691" cy="8336453"/>
            </a:xfrm>
            <a:custGeom>
              <a:rect b="b" l="l" r="r" t="t"/>
              <a:pathLst>
                <a:path extrusionOk="0" h="8336453" w="11996691">
                  <a:moveTo>
                    <a:pt x="662832" y="8336453"/>
                  </a:moveTo>
                  <a:cubicBezTo>
                    <a:pt x="580842" y="8336453"/>
                    <a:pt x="510251" y="8335363"/>
                    <a:pt x="449335" y="8333076"/>
                  </a:cubicBezTo>
                  <a:cubicBezTo>
                    <a:pt x="166619" y="8322434"/>
                    <a:pt x="78771" y="8287358"/>
                    <a:pt x="73283" y="8182940"/>
                  </a:cubicBezTo>
                  <a:cubicBezTo>
                    <a:pt x="25507" y="7271835"/>
                    <a:pt x="370" y="6506186"/>
                    <a:pt x="32948" y="5730950"/>
                  </a:cubicBezTo>
                  <a:cubicBezTo>
                    <a:pt x="136134" y="3274615"/>
                    <a:pt x="61849" y="1835879"/>
                    <a:pt x="21936" y="1062930"/>
                  </a:cubicBezTo>
                  <a:cubicBezTo>
                    <a:pt x="-6068" y="520700"/>
                    <a:pt x="-17643" y="296279"/>
                    <a:pt x="51840" y="226497"/>
                  </a:cubicBezTo>
                  <a:cubicBezTo>
                    <a:pt x="68692" y="209592"/>
                    <a:pt x="90838" y="201641"/>
                    <a:pt x="117558" y="202925"/>
                  </a:cubicBezTo>
                  <a:cubicBezTo>
                    <a:pt x="898300" y="240182"/>
                    <a:pt x="1956621" y="187463"/>
                    <a:pt x="3182071" y="126424"/>
                  </a:cubicBezTo>
                  <a:cubicBezTo>
                    <a:pt x="4372023" y="67161"/>
                    <a:pt x="5720730" y="0"/>
                    <a:pt x="7123986" y="0"/>
                  </a:cubicBezTo>
                  <a:cubicBezTo>
                    <a:pt x="7666920" y="0"/>
                    <a:pt x="8226741" y="20088"/>
                    <a:pt x="8768127" y="39508"/>
                  </a:cubicBezTo>
                  <a:cubicBezTo>
                    <a:pt x="9316813" y="59192"/>
                    <a:pt x="9884198" y="79545"/>
                    <a:pt x="10441873" y="79545"/>
                  </a:cubicBezTo>
                  <a:cubicBezTo>
                    <a:pt x="11027570" y="79545"/>
                    <a:pt x="11375442" y="62781"/>
                    <a:pt x="11583292" y="52754"/>
                  </a:cubicBezTo>
                  <a:cubicBezTo>
                    <a:pt x="11872077" y="38822"/>
                    <a:pt x="11902263" y="37362"/>
                    <a:pt x="11908297" y="123732"/>
                  </a:cubicBezTo>
                  <a:cubicBezTo>
                    <a:pt x="12039347" y="1998522"/>
                    <a:pt x="11994139" y="4177928"/>
                    <a:pt x="11964235" y="5620094"/>
                  </a:cubicBezTo>
                  <a:cubicBezTo>
                    <a:pt x="11954894" y="6071082"/>
                    <a:pt x="11946803" y="6460556"/>
                    <a:pt x="11946803" y="6729516"/>
                  </a:cubicBezTo>
                  <a:cubicBezTo>
                    <a:pt x="11946803" y="7055136"/>
                    <a:pt x="11958958" y="7284464"/>
                    <a:pt x="11966996" y="7436219"/>
                  </a:cubicBezTo>
                  <a:cubicBezTo>
                    <a:pt x="11973997" y="7568166"/>
                    <a:pt x="11978219" y="7647798"/>
                    <a:pt x="11970585" y="7698020"/>
                  </a:cubicBezTo>
                  <a:cubicBezTo>
                    <a:pt x="11962335" y="7752410"/>
                    <a:pt x="11939151" y="7775629"/>
                    <a:pt x="11890583" y="7778163"/>
                  </a:cubicBezTo>
                  <a:cubicBezTo>
                    <a:pt x="11233416" y="7812552"/>
                    <a:pt x="10854830" y="7864515"/>
                    <a:pt x="10454011" y="7919521"/>
                  </a:cubicBezTo>
                  <a:cubicBezTo>
                    <a:pt x="9784143" y="8011449"/>
                    <a:pt x="9024897" y="8115638"/>
                    <a:pt x="6746421" y="8166598"/>
                  </a:cubicBezTo>
                  <a:cubicBezTo>
                    <a:pt x="4664485" y="8213161"/>
                    <a:pt x="3207437" y="8261939"/>
                    <a:pt x="2243296" y="8294218"/>
                  </a:cubicBezTo>
                  <a:cubicBezTo>
                    <a:pt x="1475800" y="8319936"/>
                    <a:pt x="982665" y="8336453"/>
                    <a:pt x="662832" y="8336453"/>
                  </a:cubicBezTo>
                  <a:close/>
                  <a:moveTo>
                    <a:pt x="111894" y="232090"/>
                  </a:moveTo>
                  <a:cubicBezTo>
                    <a:pt x="95377" y="232090"/>
                    <a:pt x="82817" y="236928"/>
                    <a:pt x="72614" y="247183"/>
                  </a:cubicBezTo>
                  <a:cubicBezTo>
                    <a:pt x="12296" y="307748"/>
                    <a:pt x="25313" y="559610"/>
                    <a:pt x="51224" y="1061417"/>
                  </a:cubicBezTo>
                  <a:cubicBezTo>
                    <a:pt x="91172" y="1834841"/>
                    <a:pt x="165510" y="3274457"/>
                    <a:pt x="62253" y="5732164"/>
                  </a:cubicBezTo>
                  <a:cubicBezTo>
                    <a:pt x="29728" y="6506238"/>
                    <a:pt x="54848" y="7271113"/>
                    <a:pt x="102589" y="8181392"/>
                  </a:cubicBezTo>
                  <a:cubicBezTo>
                    <a:pt x="106476" y="8255589"/>
                    <a:pt x="159530" y="8292828"/>
                    <a:pt x="450461" y="8303770"/>
                  </a:cubicBezTo>
                  <a:cubicBezTo>
                    <a:pt x="747953" y="8314993"/>
                    <a:pt x="1278750" y="8297191"/>
                    <a:pt x="2242363" y="8264930"/>
                  </a:cubicBezTo>
                  <a:cubicBezTo>
                    <a:pt x="3206575" y="8232633"/>
                    <a:pt x="4663711" y="8183855"/>
                    <a:pt x="6745823" y="8137292"/>
                  </a:cubicBezTo>
                  <a:cubicBezTo>
                    <a:pt x="9022627" y="8086368"/>
                    <a:pt x="9780994" y="7982302"/>
                    <a:pt x="10450088" y="7890479"/>
                  </a:cubicBezTo>
                  <a:cubicBezTo>
                    <a:pt x="10851541" y="7835385"/>
                    <a:pt x="11230724" y="7783352"/>
                    <a:pt x="11889105" y="7748892"/>
                  </a:cubicBezTo>
                  <a:cubicBezTo>
                    <a:pt x="11919274" y="7747326"/>
                    <a:pt x="11934841" y="7738636"/>
                    <a:pt x="11941667" y="7693604"/>
                  </a:cubicBezTo>
                  <a:cubicBezTo>
                    <a:pt x="11948843" y="7646339"/>
                    <a:pt x="11944674" y="7567832"/>
                    <a:pt x="11937779" y="7437749"/>
                  </a:cubicBezTo>
                  <a:cubicBezTo>
                    <a:pt x="11929722" y="7285696"/>
                    <a:pt x="11917532" y="7055875"/>
                    <a:pt x="11917532" y="6729481"/>
                  </a:cubicBezTo>
                  <a:cubicBezTo>
                    <a:pt x="11917532" y="6460221"/>
                    <a:pt x="11925606" y="6070607"/>
                    <a:pt x="11934964" y="5619461"/>
                  </a:cubicBezTo>
                  <a:cubicBezTo>
                    <a:pt x="11964868" y="4177822"/>
                    <a:pt x="12010041" y="1999208"/>
                    <a:pt x="11879078" y="125738"/>
                  </a:cubicBezTo>
                  <a:cubicBezTo>
                    <a:pt x="11875262" y="71242"/>
                    <a:pt x="11875050" y="68005"/>
                    <a:pt x="11584717" y="81990"/>
                  </a:cubicBezTo>
                  <a:cubicBezTo>
                    <a:pt x="11376603" y="92016"/>
                    <a:pt x="11028292" y="108816"/>
                    <a:pt x="10441891" y="108816"/>
                  </a:cubicBezTo>
                  <a:cubicBezTo>
                    <a:pt x="9883688" y="108816"/>
                    <a:pt x="9316040" y="88446"/>
                    <a:pt x="8767089" y="68744"/>
                  </a:cubicBezTo>
                  <a:cubicBezTo>
                    <a:pt x="8225967" y="49324"/>
                    <a:pt x="7666410" y="29253"/>
                    <a:pt x="7124003" y="29253"/>
                  </a:cubicBezTo>
                  <a:cubicBezTo>
                    <a:pt x="5721487" y="29253"/>
                    <a:pt x="4373167" y="96414"/>
                    <a:pt x="3183549" y="155642"/>
                  </a:cubicBezTo>
                  <a:cubicBezTo>
                    <a:pt x="1957325" y="216716"/>
                    <a:pt x="898318" y="269453"/>
                    <a:pt x="116186" y="232143"/>
                  </a:cubicBezTo>
                  <a:cubicBezTo>
                    <a:pt x="114726" y="232126"/>
                    <a:pt x="113284" y="232090"/>
                    <a:pt x="111894" y="2320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4" name="Google Shape;1974;p19"/>
          <p:cNvGrpSpPr/>
          <p:nvPr/>
        </p:nvGrpSpPr>
        <p:grpSpPr>
          <a:xfrm>
            <a:off x="1778213" y="1302895"/>
            <a:ext cx="5269500" cy="2273686"/>
            <a:chOff x="0" y="-9525"/>
            <a:chExt cx="14052000" cy="6063163"/>
          </a:xfrm>
        </p:grpSpPr>
        <p:sp>
          <p:nvSpPr>
            <p:cNvPr id="1975" name="Google Shape;1975;p19"/>
            <p:cNvSpPr txBox="1"/>
            <p:nvPr/>
          </p:nvSpPr>
          <p:spPr>
            <a:xfrm>
              <a:off x="0" y="5314738"/>
              <a:ext cx="13472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Write an agenda here.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976" name="Google Shape;1976;p19"/>
            <p:cNvSpPr txBox="1"/>
            <p:nvPr/>
          </p:nvSpPr>
          <p:spPr>
            <a:xfrm>
              <a:off x="0" y="-9525"/>
              <a:ext cx="14052000" cy="49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Write an original statement or inspiring quote</a:t>
              </a:r>
              <a:endParaRPr sz="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1977" name="Google Shape;1977;p19"/>
          <p:cNvGrpSpPr/>
          <p:nvPr/>
        </p:nvGrpSpPr>
        <p:grpSpPr>
          <a:xfrm rot="-817498">
            <a:off x="95985" y="3242749"/>
            <a:ext cx="1976855" cy="1990678"/>
            <a:chOff x="191863" y="6484555"/>
            <a:chExt cx="3953135" cy="3980777"/>
          </a:xfrm>
        </p:grpSpPr>
        <p:grpSp>
          <p:nvGrpSpPr>
            <p:cNvPr id="1978" name="Google Shape;1978;p19"/>
            <p:cNvGrpSpPr/>
            <p:nvPr/>
          </p:nvGrpSpPr>
          <p:grpSpPr>
            <a:xfrm>
              <a:off x="191863" y="6484555"/>
              <a:ext cx="3953135" cy="3980777"/>
              <a:chOff x="191863" y="6484555"/>
              <a:chExt cx="3953135" cy="3980777"/>
            </a:xfrm>
          </p:grpSpPr>
          <p:sp>
            <p:nvSpPr>
              <p:cNvPr id="1979" name="Google Shape;1979;p19"/>
              <p:cNvSpPr/>
              <p:nvPr/>
            </p:nvSpPr>
            <p:spPr>
              <a:xfrm>
                <a:off x="3374678" y="7578305"/>
                <a:ext cx="770320" cy="2404747"/>
              </a:xfrm>
              <a:custGeom>
                <a:rect b="b" l="l" r="r" t="t"/>
                <a:pathLst>
                  <a:path extrusionOk="0" h="2404747" w="770320">
                    <a:moveTo>
                      <a:pt x="336557" y="2356818"/>
                    </a:moveTo>
                    <a:cubicBezTo>
                      <a:pt x="299607" y="2372234"/>
                      <a:pt x="260782" y="2382756"/>
                      <a:pt x="222527" y="2394583"/>
                    </a:cubicBezTo>
                    <a:cubicBezTo>
                      <a:pt x="193978" y="2405024"/>
                      <a:pt x="149443" y="2416688"/>
                      <a:pt x="138024" y="2377862"/>
                    </a:cubicBezTo>
                    <a:cubicBezTo>
                      <a:pt x="123260" y="2326312"/>
                      <a:pt x="196181" y="2322968"/>
                      <a:pt x="288759" y="2289444"/>
                    </a:cubicBezTo>
                    <a:cubicBezTo>
                      <a:pt x="258172" y="2262037"/>
                      <a:pt x="209966" y="2178595"/>
                      <a:pt x="230439" y="2132918"/>
                    </a:cubicBezTo>
                    <a:cubicBezTo>
                      <a:pt x="264697" y="2098007"/>
                      <a:pt x="550425" y="1880550"/>
                      <a:pt x="456868" y="1618313"/>
                    </a:cubicBezTo>
                    <a:cubicBezTo>
                      <a:pt x="385742" y="1444902"/>
                      <a:pt x="342185" y="1439845"/>
                      <a:pt x="183457" y="1084459"/>
                    </a:cubicBezTo>
                    <a:cubicBezTo>
                      <a:pt x="144794" y="997754"/>
                      <a:pt x="99117" y="890086"/>
                      <a:pt x="44549" y="754033"/>
                    </a:cubicBezTo>
                    <a:cubicBezTo>
                      <a:pt x="37615" y="735354"/>
                      <a:pt x="21302" y="715207"/>
                      <a:pt x="35984" y="695957"/>
                    </a:cubicBezTo>
                    <a:cubicBezTo>
                      <a:pt x="55968" y="676055"/>
                      <a:pt x="73831" y="682091"/>
                      <a:pt x="89329" y="699138"/>
                    </a:cubicBezTo>
                    <a:cubicBezTo>
                      <a:pt x="93244" y="338777"/>
                      <a:pt x="56947" y="207781"/>
                      <a:pt x="13" y="29720"/>
                    </a:cubicBezTo>
                    <a:cubicBezTo>
                      <a:pt x="-150" y="24582"/>
                      <a:pt x="1237" y="19606"/>
                      <a:pt x="3684" y="15283"/>
                    </a:cubicBezTo>
                    <a:cubicBezTo>
                      <a:pt x="14613" y="-3640"/>
                      <a:pt x="46588" y="-10818"/>
                      <a:pt x="60372" y="28579"/>
                    </a:cubicBezTo>
                    <a:cubicBezTo>
                      <a:pt x="104663" y="131516"/>
                      <a:pt x="83700" y="98971"/>
                      <a:pt x="268612" y="544733"/>
                    </a:cubicBezTo>
                    <a:cubicBezTo>
                      <a:pt x="283620" y="580867"/>
                      <a:pt x="300015" y="620182"/>
                      <a:pt x="317878" y="663004"/>
                    </a:cubicBezTo>
                    <a:cubicBezTo>
                      <a:pt x="610377" y="1373205"/>
                      <a:pt x="666413" y="1301753"/>
                      <a:pt x="738355" y="1506975"/>
                    </a:cubicBezTo>
                    <a:cubicBezTo>
                      <a:pt x="830688" y="1798902"/>
                      <a:pt x="730769" y="2193195"/>
                      <a:pt x="336557" y="23568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0" name="Google Shape;1980;p19"/>
              <p:cNvSpPr/>
              <p:nvPr/>
            </p:nvSpPr>
            <p:spPr>
              <a:xfrm>
                <a:off x="3374678" y="7578305"/>
                <a:ext cx="268612" cy="1084459"/>
              </a:xfrm>
              <a:custGeom>
                <a:rect b="b" l="l" r="r" t="t"/>
                <a:pathLst>
                  <a:path extrusionOk="0" h="1084459" w="268612">
                    <a:moveTo>
                      <a:pt x="268612" y="544733"/>
                    </a:moveTo>
                    <a:lnTo>
                      <a:pt x="183457" y="1084459"/>
                    </a:lnTo>
                    <a:cubicBezTo>
                      <a:pt x="144794" y="997754"/>
                      <a:pt x="99117" y="890086"/>
                      <a:pt x="44549" y="754033"/>
                    </a:cubicBezTo>
                    <a:cubicBezTo>
                      <a:pt x="37615" y="735354"/>
                      <a:pt x="21302" y="715207"/>
                      <a:pt x="35984" y="695957"/>
                    </a:cubicBezTo>
                    <a:cubicBezTo>
                      <a:pt x="55968" y="676055"/>
                      <a:pt x="73831" y="682091"/>
                      <a:pt x="89329" y="699138"/>
                    </a:cubicBezTo>
                    <a:cubicBezTo>
                      <a:pt x="93244" y="338777"/>
                      <a:pt x="56947" y="207781"/>
                      <a:pt x="13" y="29720"/>
                    </a:cubicBezTo>
                    <a:cubicBezTo>
                      <a:pt x="-150" y="24582"/>
                      <a:pt x="1237" y="19606"/>
                      <a:pt x="3684" y="15283"/>
                    </a:cubicBezTo>
                    <a:cubicBezTo>
                      <a:pt x="14613" y="-3640"/>
                      <a:pt x="46588" y="-10818"/>
                      <a:pt x="60372" y="28579"/>
                    </a:cubicBezTo>
                    <a:cubicBezTo>
                      <a:pt x="104663" y="131516"/>
                      <a:pt x="83700" y="98971"/>
                      <a:pt x="268612" y="5447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1" name="Google Shape;1981;p19"/>
              <p:cNvSpPr/>
              <p:nvPr/>
            </p:nvSpPr>
            <p:spPr>
              <a:xfrm>
                <a:off x="191863" y="7675465"/>
                <a:ext cx="675388" cy="2405172"/>
              </a:xfrm>
              <a:custGeom>
                <a:rect b="b" l="l" r="r" t="t"/>
                <a:pathLst>
                  <a:path extrusionOk="0" h="2405172" w="675388">
                    <a:moveTo>
                      <a:pt x="608992" y="2405172"/>
                    </a:moveTo>
                    <a:cubicBezTo>
                      <a:pt x="402138" y="2371322"/>
                      <a:pt x="191125" y="2279804"/>
                      <a:pt x="68041" y="2103212"/>
                    </a:cubicBezTo>
                    <a:cubicBezTo>
                      <a:pt x="-86446" y="1896930"/>
                      <a:pt x="57356" y="1591545"/>
                      <a:pt x="152626" y="1361282"/>
                    </a:cubicBezTo>
                    <a:cubicBezTo>
                      <a:pt x="249609" y="1141215"/>
                      <a:pt x="304666" y="1048147"/>
                      <a:pt x="402057" y="708259"/>
                    </a:cubicBezTo>
                    <a:cubicBezTo>
                      <a:pt x="445042" y="558339"/>
                      <a:pt x="496266" y="360377"/>
                      <a:pt x="562906" y="82235"/>
                    </a:cubicBezTo>
                    <a:cubicBezTo>
                      <a:pt x="573510" y="55726"/>
                      <a:pt x="565353" y="7112"/>
                      <a:pt x="597735" y="668"/>
                    </a:cubicBezTo>
                    <a:cubicBezTo>
                      <a:pt x="600264" y="179"/>
                      <a:pt x="603119" y="-66"/>
                      <a:pt x="606218" y="15"/>
                    </a:cubicBezTo>
                    <a:cubicBezTo>
                      <a:pt x="622124" y="1728"/>
                      <a:pt x="633135" y="16166"/>
                      <a:pt x="631749" y="31745"/>
                    </a:cubicBezTo>
                    <a:cubicBezTo>
                      <a:pt x="614701" y="233867"/>
                      <a:pt x="607115" y="19591"/>
                      <a:pt x="633054" y="295287"/>
                    </a:cubicBezTo>
                    <a:cubicBezTo>
                      <a:pt x="652630" y="432319"/>
                      <a:pt x="625631" y="502303"/>
                      <a:pt x="623673" y="712419"/>
                    </a:cubicBezTo>
                    <a:cubicBezTo>
                      <a:pt x="620900" y="753121"/>
                      <a:pt x="616903" y="792762"/>
                      <a:pt x="611765" y="831180"/>
                    </a:cubicBezTo>
                    <a:cubicBezTo>
                      <a:pt x="596593" y="946107"/>
                      <a:pt x="571960" y="1051247"/>
                      <a:pt x="543901" y="1147903"/>
                    </a:cubicBezTo>
                    <a:cubicBezTo>
                      <a:pt x="400262" y="1642769"/>
                      <a:pt x="166655" y="1914630"/>
                      <a:pt x="644228" y="2134045"/>
                    </a:cubicBezTo>
                    <a:cubicBezTo>
                      <a:pt x="690069" y="2153947"/>
                      <a:pt x="658258" y="2197422"/>
                      <a:pt x="658258" y="2198238"/>
                    </a:cubicBezTo>
                    <a:cubicBezTo>
                      <a:pt x="678078" y="2253948"/>
                      <a:pt x="698552" y="2405417"/>
                      <a:pt x="608992" y="240517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2" name="Google Shape;1982;p19"/>
              <p:cNvSpPr/>
              <p:nvPr/>
            </p:nvSpPr>
            <p:spPr>
              <a:xfrm>
                <a:off x="593920" y="7676133"/>
                <a:ext cx="209707" cy="1147235"/>
              </a:xfrm>
              <a:custGeom>
                <a:rect b="b" l="l" r="r" t="t"/>
                <a:pathLst>
                  <a:path extrusionOk="0" h="1147235" w="209707">
                    <a:moveTo>
                      <a:pt x="209708" y="830512"/>
                    </a:moveTo>
                    <a:cubicBezTo>
                      <a:pt x="194537" y="945439"/>
                      <a:pt x="169903" y="1050579"/>
                      <a:pt x="141844" y="1147235"/>
                    </a:cubicBezTo>
                    <a:lnTo>
                      <a:pt x="0" y="707591"/>
                    </a:lnTo>
                    <a:cubicBezTo>
                      <a:pt x="42986" y="557671"/>
                      <a:pt x="94210" y="359709"/>
                      <a:pt x="160850" y="81567"/>
                    </a:cubicBezTo>
                    <a:cubicBezTo>
                      <a:pt x="171453" y="55058"/>
                      <a:pt x="163296" y="6444"/>
                      <a:pt x="195678" y="0"/>
                    </a:cubicBezTo>
                    <a:lnTo>
                      <a:pt x="209708" y="83051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3" name="Google Shape;1983;p19"/>
              <p:cNvSpPr/>
              <p:nvPr/>
            </p:nvSpPr>
            <p:spPr>
              <a:xfrm>
                <a:off x="712027" y="6756301"/>
                <a:ext cx="3046693" cy="3709031"/>
              </a:xfrm>
              <a:custGeom>
                <a:rect b="b" l="l" r="r" t="t"/>
                <a:pathLst>
                  <a:path extrusionOk="0" h="3709031" w="3046693">
                    <a:moveTo>
                      <a:pt x="2848228" y="3505169"/>
                    </a:moveTo>
                    <a:cubicBezTo>
                      <a:pt x="2656302" y="3633800"/>
                      <a:pt x="2418291" y="3626133"/>
                      <a:pt x="2197653" y="3652234"/>
                    </a:cubicBezTo>
                    <a:cubicBezTo>
                      <a:pt x="1861680" y="3692365"/>
                      <a:pt x="1051233" y="3714714"/>
                      <a:pt x="814445" y="3707781"/>
                    </a:cubicBezTo>
                    <a:cubicBezTo>
                      <a:pt x="708408" y="3702316"/>
                      <a:pt x="353593" y="3703132"/>
                      <a:pt x="197474" y="3502722"/>
                    </a:cubicBezTo>
                    <a:cubicBezTo>
                      <a:pt x="163053" y="3459900"/>
                      <a:pt x="81650" y="3319116"/>
                      <a:pt x="61666" y="3263569"/>
                    </a:cubicBezTo>
                    <a:cubicBezTo>
                      <a:pt x="45924" y="3215689"/>
                      <a:pt x="27979" y="3084612"/>
                      <a:pt x="15581" y="2952555"/>
                    </a:cubicBezTo>
                    <a:cubicBezTo>
                      <a:pt x="3509" y="2824740"/>
                      <a:pt x="-3424" y="2696028"/>
                      <a:pt x="1714" y="2640726"/>
                    </a:cubicBezTo>
                    <a:cubicBezTo>
                      <a:pt x="10687" y="2501817"/>
                      <a:pt x="70883" y="2339337"/>
                      <a:pt x="34423" y="1641207"/>
                    </a:cubicBezTo>
                    <a:cubicBezTo>
                      <a:pt x="24064" y="1441695"/>
                      <a:pt x="13052" y="1242020"/>
                      <a:pt x="8974" y="1042263"/>
                    </a:cubicBezTo>
                    <a:cubicBezTo>
                      <a:pt x="4814" y="841854"/>
                      <a:pt x="15989" y="556044"/>
                      <a:pt x="126430" y="381818"/>
                    </a:cubicBezTo>
                    <a:cubicBezTo>
                      <a:pt x="242091" y="192338"/>
                      <a:pt x="644705" y="119826"/>
                      <a:pt x="768115" y="106286"/>
                    </a:cubicBezTo>
                    <a:cubicBezTo>
                      <a:pt x="1058003" y="65013"/>
                      <a:pt x="1348625" y="24882"/>
                      <a:pt x="1641450" y="11587"/>
                    </a:cubicBezTo>
                    <a:cubicBezTo>
                      <a:pt x="1891451" y="167"/>
                      <a:pt x="2237620" y="-32378"/>
                      <a:pt x="2460216" y="106857"/>
                    </a:cubicBezTo>
                    <a:cubicBezTo>
                      <a:pt x="2710544" y="267298"/>
                      <a:pt x="2733954" y="579862"/>
                      <a:pt x="2766906" y="869342"/>
                    </a:cubicBezTo>
                    <a:cubicBezTo>
                      <a:pt x="2791458" y="1101889"/>
                      <a:pt x="2813400" y="1107680"/>
                      <a:pt x="2795536" y="1504991"/>
                    </a:cubicBezTo>
                    <a:cubicBezTo>
                      <a:pt x="2821067" y="2070819"/>
                      <a:pt x="3018540" y="2581835"/>
                      <a:pt x="3043988" y="2969358"/>
                    </a:cubicBezTo>
                    <a:cubicBezTo>
                      <a:pt x="3058752" y="3193829"/>
                      <a:pt x="3015766" y="3376865"/>
                      <a:pt x="2848228" y="35051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4" name="Google Shape;1984;p19"/>
              <p:cNvSpPr/>
              <p:nvPr/>
            </p:nvSpPr>
            <p:spPr>
              <a:xfrm>
                <a:off x="1582195" y="6484555"/>
                <a:ext cx="1116480" cy="501476"/>
              </a:xfrm>
              <a:custGeom>
                <a:rect b="b" l="l" r="r" t="t"/>
                <a:pathLst>
                  <a:path extrusionOk="0" h="501476" w="1116480">
                    <a:moveTo>
                      <a:pt x="21292" y="494460"/>
                    </a:moveTo>
                    <a:cubicBezTo>
                      <a:pt x="11153" y="488221"/>
                      <a:pt x="3861" y="478033"/>
                      <a:pt x="1104" y="466410"/>
                    </a:cubicBezTo>
                    <a:cubicBezTo>
                      <a:pt x="-2762" y="449974"/>
                      <a:pt x="3779" y="431295"/>
                      <a:pt x="16781" y="420545"/>
                    </a:cubicBezTo>
                    <a:cubicBezTo>
                      <a:pt x="38543" y="162435"/>
                      <a:pt x="127549" y="65966"/>
                      <a:pt x="390250" y="56937"/>
                    </a:cubicBezTo>
                    <a:cubicBezTo>
                      <a:pt x="505928" y="49628"/>
                      <a:pt x="618980" y="22010"/>
                      <a:pt x="733532" y="5990"/>
                    </a:cubicBezTo>
                    <a:cubicBezTo>
                      <a:pt x="851355" y="-18358"/>
                      <a:pt x="960972" y="33307"/>
                      <a:pt x="1031104" y="128463"/>
                    </a:cubicBezTo>
                    <a:cubicBezTo>
                      <a:pt x="1069611" y="176497"/>
                      <a:pt x="1094334" y="233700"/>
                      <a:pt x="1112621" y="292077"/>
                    </a:cubicBezTo>
                    <a:cubicBezTo>
                      <a:pt x="1122687" y="319842"/>
                      <a:pt x="1113314" y="355471"/>
                      <a:pt x="1081528" y="362273"/>
                    </a:cubicBezTo>
                    <a:cubicBezTo>
                      <a:pt x="998534" y="378489"/>
                      <a:pt x="1035255" y="222419"/>
                      <a:pt x="890621" y="123454"/>
                    </a:cubicBezTo>
                    <a:cubicBezTo>
                      <a:pt x="822847" y="73813"/>
                      <a:pt x="733312" y="103413"/>
                      <a:pt x="658539" y="113658"/>
                    </a:cubicBezTo>
                    <a:cubicBezTo>
                      <a:pt x="551198" y="134637"/>
                      <a:pt x="443252" y="149841"/>
                      <a:pt x="334059" y="156415"/>
                    </a:cubicBezTo>
                    <a:cubicBezTo>
                      <a:pt x="170151" y="167027"/>
                      <a:pt x="129245" y="252012"/>
                      <a:pt x="111194" y="402363"/>
                    </a:cubicBezTo>
                    <a:cubicBezTo>
                      <a:pt x="107866" y="449297"/>
                      <a:pt x="81529" y="524893"/>
                      <a:pt x="21292" y="4944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5" name="Google Shape;1985;p19"/>
              <p:cNvSpPr/>
              <p:nvPr/>
            </p:nvSpPr>
            <p:spPr>
              <a:xfrm>
                <a:off x="843615" y="7060421"/>
                <a:ext cx="2615460" cy="1785877"/>
              </a:xfrm>
              <a:custGeom>
                <a:rect b="b" l="l" r="r" t="t"/>
                <a:pathLst>
                  <a:path extrusionOk="0" h="1785877" w="2615460">
                    <a:moveTo>
                      <a:pt x="2601044" y="1785811"/>
                    </a:moveTo>
                    <a:cubicBezTo>
                      <a:pt x="2557985" y="1782067"/>
                      <a:pt x="2578834" y="851620"/>
                      <a:pt x="2534755" y="424765"/>
                    </a:cubicBezTo>
                    <a:cubicBezTo>
                      <a:pt x="2529608" y="344422"/>
                      <a:pt x="2483564" y="122830"/>
                      <a:pt x="2374215" y="78669"/>
                    </a:cubicBezTo>
                    <a:cubicBezTo>
                      <a:pt x="2266980" y="49362"/>
                      <a:pt x="2039719" y="16206"/>
                      <a:pt x="1722710" y="50194"/>
                    </a:cubicBezTo>
                    <a:cubicBezTo>
                      <a:pt x="1596216" y="59811"/>
                      <a:pt x="1623003" y="44917"/>
                      <a:pt x="1085380" y="56002"/>
                    </a:cubicBezTo>
                    <a:cubicBezTo>
                      <a:pt x="1026921" y="60896"/>
                      <a:pt x="661617" y="87544"/>
                      <a:pt x="515139" y="82674"/>
                    </a:cubicBezTo>
                    <a:cubicBezTo>
                      <a:pt x="309836" y="93262"/>
                      <a:pt x="71849" y="34403"/>
                      <a:pt x="37379" y="483770"/>
                    </a:cubicBezTo>
                    <a:cubicBezTo>
                      <a:pt x="19679" y="726105"/>
                      <a:pt x="85193" y="1763584"/>
                      <a:pt x="8235" y="1594676"/>
                    </a:cubicBezTo>
                    <a:cubicBezTo>
                      <a:pt x="3920" y="1584341"/>
                      <a:pt x="16375" y="1669097"/>
                      <a:pt x="568" y="760485"/>
                    </a:cubicBezTo>
                    <a:cubicBezTo>
                      <a:pt x="-14440" y="-132866"/>
                      <a:pt x="268580" y="91785"/>
                      <a:pt x="790664" y="38343"/>
                    </a:cubicBezTo>
                    <a:cubicBezTo>
                      <a:pt x="1193521" y="11809"/>
                      <a:pt x="1221319" y="12747"/>
                      <a:pt x="1622905" y="16915"/>
                    </a:cubicBezTo>
                    <a:cubicBezTo>
                      <a:pt x="1689863" y="19126"/>
                      <a:pt x="2336515" y="-57784"/>
                      <a:pt x="2462046" y="99200"/>
                    </a:cubicBezTo>
                    <a:cubicBezTo>
                      <a:pt x="2567512" y="214453"/>
                      <a:pt x="2602839" y="460940"/>
                      <a:pt x="2615424" y="1770338"/>
                    </a:cubicBezTo>
                    <a:cubicBezTo>
                      <a:pt x="2616004" y="1778389"/>
                      <a:pt x="2609592" y="1786708"/>
                      <a:pt x="2601044" y="17858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6" name="Google Shape;1986;p19"/>
              <p:cNvSpPr/>
              <p:nvPr/>
            </p:nvSpPr>
            <p:spPr>
              <a:xfrm>
                <a:off x="902962" y="6973959"/>
                <a:ext cx="2440127" cy="217601"/>
              </a:xfrm>
              <a:custGeom>
                <a:rect b="b" l="l" r="r" t="t"/>
                <a:pathLst>
                  <a:path extrusionOk="0" h="217601" w="2440127">
                    <a:moveTo>
                      <a:pt x="3856" y="213133"/>
                    </a:moveTo>
                    <a:cubicBezTo>
                      <a:pt x="-17457" y="191036"/>
                      <a:pt x="55855" y="146215"/>
                      <a:pt x="70716" y="133613"/>
                    </a:cubicBezTo>
                    <a:cubicBezTo>
                      <a:pt x="281419" y="-21323"/>
                      <a:pt x="377945" y="84151"/>
                      <a:pt x="1476689" y="21141"/>
                    </a:cubicBezTo>
                    <a:cubicBezTo>
                      <a:pt x="1573966" y="12846"/>
                      <a:pt x="1671307" y="1948"/>
                      <a:pt x="1769000" y="31"/>
                    </a:cubicBezTo>
                    <a:cubicBezTo>
                      <a:pt x="1896399" y="-898"/>
                      <a:pt x="2208139" y="18849"/>
                      <a:pt x="2299950" y="49135"/>
                    </a:cubicBezTo>
                    <a:cubicBezTo>
                      <a:pt x="2357667" y="61516"/>
                      <a:pt x="2457692" y="119992"/>
                      <a:pt x="2437471" y="147985"/>
                    </a:cubicBezTo>
                    <a:cubicBezTo>
                      <a:pt x="2423238" y="162733"/>
                      <a:pt x="2417879" y="141452"/>
                      <a:pt x="2362348" y="104649"/>
                    </a:cubicBezTo>
                    <a:cubicBezTo>
                      <a:pt x="2233310" y="36247"/>
                      <a:pt x="1839686" y="24453"/>
                      <a:pt x="1685149" y="33678"/>
                    </a:cubicBezTo>
                    <a:cubicBezTo>
                      <a:pt x="596691" y="127202"/>
                      <a:pt x="310408" y="-8003"/>
                      <a:pt x="87706" y="157072"/>
                    </a:cubicBezTo>
                    <a:cubicBezTo>
                      <a:pt x="17412" y="205351"/>
                      <a:pt x="17437" y="227880"/>
                      <a:pt x="3856" y="2131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7" name="Google Shape;1987;p19"/>
              <p:cNvSpPr/>
              <p:nvPr/>
            </p:nvSpPr>
            <p:spPr>
              <a:xfrm>
                <a:off x="1663002" y="6564833"/>
                <a:ext cx="978167" cy="371161"/>
              </a:xfrm>
              <a:custGeom>
                <a:rect b="b" l="l" r="r" t="t"/>
                <a:pathLst>
                  <a:path extrusionOk="0" h="371161" w="978167">
                    <a:moveTo>
                      <a:pt x="7500" y="369908"/>
                    </a:moveTo>
                    <a:cubicBezTo>
                      <a:pt x="-12468" y="353399"/>
                      <a:pt x="13104" y="304932"/>
                      <a:pt x="18927" y="284051"/>
                    </a:cubicBezTo>
                    <a:cubicBezTo>
                      <a:pt x="28389" y="259507"/>
                      <a:pt x="33128" y="234581"/>
                      <a:pt x="44066" y="211000"/>
                    </a:cubicBezTo>
                    <a:cubicBezTo>
                      <a:pt x="73006" y="151081"/>
                      <a:pt x="123414" y="97720"/>
                      <a:pt x="186302" y="73804"/>
                    </a:cubicBezTo>
                    <a:cubicBezTo>
                      <a:pt x="272714" y="49587"/>
                      <a:pt x="364134" y="51994"/>
                      <a:pt x="452830" y="41618"/>
                    </a:cubicBezTo>
                    <a:cubicBezTo>
                      <a:pt x="515179" y="37083"/>
                      <a:pt x="576501" y="24734"/>
                      <a:pt x="638214" y="15427"/>
                    </a:cubicBezTo>
                    <a:cubicBezTo>
                      <a:pt x="699789" y="1332"/>
                      <a:pt x="768346" y="-13080"/>
                      <a:pt x="826168" y="20998"/>
                    </a:cubicBezTo>
                    <a:cubicBezTo>
                      <a:pt x="879725" y="60183"/>
                      <a:pt x="921145" y="116431"/>
                      <a:pt x="945925" y="177810"/>
                    </a:cubicBezTo>
                    <a:cubicBezTo>
                      <a:pt x="959946" y="214164"/>
                      <a:pt x="968592" y="252150"/>
                      <a:pt x="977352" y="289997"/>
                    </a:cubicBezTo>
                    <a:cubicBezTo>
                      <a:pt x="980215" y="299964"/>
                      <a:pt x="975493" y="312183"/>
                      <a:pt x="963829" y="312330"/>
                    </a:cubicBezTo>
                    <a:cubicBezTo>
                      <a:pt x="953690" y="312664"/>
                      <a:pt x="948535" y="303301"/>
                      <a:pt x="948543" y="294279"/>
                    </a:cubicBezTo>
                    <a:cubicBezTo>
                      <a:pt x="948682" y="294899"/>
                      <a:pt x="948828" y="295519"/>
                      <a:pt x="948975" y="296139"/>
                    </a:cubicBezTo>
                    <a:cubicBezTo>
                      <a:pt x="935411" y="236873"/>
                      <a:pt x="920827" y="174906"/>
                      <a:pt x="885027" y="124727"/>
                    </a:cubicBezTo>
                    <a:cubicBezTo>
                      <a:pt x="859064" y="90942"/>
                      <a:pt x="831829" y="51284"/>
                      <a:pt x="790173" y="36398"/>
                    </a:cubicBezTo>
                    <a:cubicBezTo>
                      <a:pt x="722171" y="15044"/>
                      <a:pt x="654740" y="47181"/>
                      <a:pt x="586737" y="52703"/>
                    </a:cubicBezTo>
                    <a:cubicBezTo>
                      <a:pt x="458343" y="80167"/>
                      <a:pt x="323783" y="70419"/>
                      <a:pt x="196808" y="100942"/>
                    </a:cubicBezTo>
                    <a:cubicBezTo>
                      <a:pt x="150764" y="117777"/>
                      <a:pt x="113626" y="154441"/>
                      <a:pt x="86457" y="194344"/>
                    </a:cubicBezTo>
                    <a:cubicBezTo>
                      <a:pt x="63487" y="228169"/>
                      <a:pt x="56840" y="268406"/>
                      <a:pt x="41880" y="305372"/>
                    </a:cubicBezTo>
                    <a:cubicBezTo>
                      <a:pt x="35298" y="323138"/>
                      <a:pt x="28552" y="339190"/>
                      <a:pt x="24262" y="356278"/>
                    </a:cubicBezTo>
                    <a:cubicBezTo>
                      <a:pt x="23789" y="365389"/>
                      <a:pt x="16652" y="374924"/>
                      <a:pt x="7157" y="369655"/>
                    </a:cubicBezTo>
                    <a:cubicBezTo>
                      <a:pt x="7165" y="369671"/>
                      <a:pt x="7508" y="369908"/>
                      <a:pt x="7500" y="3699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8" name="Google Shape;1988;p19"/>
              <p:cNvSpPr/>
              <p:nvPr/>
            </p:nvSpPr>
            <p:spPr>
              <a:xfrm>
                <a:off x="1543242" y="6909924"/>
                <a:ext cx="173164" cy="38721"/>
              </a:xfrm>
              <a:custGeom>
                <a:rect b="b" l="l" r="r" t="t"/>
                <a:pathLst>
                  <a:path extrusionOk="0" h="38721" w="173164">
                    <a:moveTo>
                      <a:pt x="65" y="27851"/>
                    </a:moveTo>
                    <a:cubicBezTo>
                      <a:pt x="-555" y="22093"/>
                      <a:pt x="3352" y="15804"/>
                      <a:pt x="9257" y="14711"/>
                    </a:cubicBezTo>
                    <a:cubicBezTo>
                      <a:pt x="33621" y="9841"/>
                      <a:pt x="58385" y="7982"/>
                      <a:pt x="83067" y="5616"/>
                    </a:cubicBezTo>
                    <a:cubicBezTo>
                      <a:pt x="109543" y="3202"/>
                      <a:pt x="135979" y="853"/>
                      <a:pt x="162252" y="4"/>
                    </a:cubicBezTo>
                    <a:cubicBezTo>
                      <a:pt x="166583" y="-126"/>
                      <a:pt x="170767" y="2647"/>
                      <a:pt x="172358" y="6709"/>
                    </a:cubicBezTo>
                    <a:cubicBezTo>
                      <a:pt x="176395" y="17492"/>
                      <a:pt x="164421" y="22672"/>
                      <a:pt x="155596" y="22949"/>
                    </a:cubicBezTo>
                    <a:cubicBezTo>
                      <a:pt x="132847" y="26693"/>
                      <a:pt x="109927" y="29336"/>
                      <a:pt x="87072" y="32329"/>
                    </a:cubicBezTo>
                    <a:cubicBezTo>
                      <a:pt x="62080" y="35461"/>
                      <a:pt x="37063" y="38969"/>
                      <a:pt x="11843" y="38708"/>
                    </a:cubicBezTo>
                    <a:cubicBezTo>
                      <a:pt x="5823" y="38708"/>
                      <a:pt x="684" y="33724"/>
                      <a:pt x="65" y="278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9" name="Google Shape;1989;p19"/>
              <p:cNvSpPr/>
              <p:nvPr/>
            </p:nvSpPr>
            <p:spPr>
              <a:xfrm>
                <a:off x="2577721" y="6839125"/>
                <a:ext cx="156030" cy="45419"/>
              </a:xfrm>
              <a:custGeom>
                <a:rect b="b" l="l" r="r" t="t"/>
                <a:pathLst>
                  <a:path extrusionOk="0" h="45419" w="156030">
                    <a:moveTo>
                      <a:pt x="11287" y="45420"/>
                    </a:moveTo>
                    <a:cubicBezTo>
                      <a:pt x="6099" y="45371"/>
                      <a:pt x="1573" y="41659"/>
                      <a:pt x="333" y="36651"/>
                    </a:cubicBezTo>
                    <a:cubicBezTo>
                      <a:pt x="-6103" y="10827"/>
                      <a:pt x="82731" y="13674"/>
                      <a:pt x="101304" y="7010"/>
                    </a:cubicBezTo>
                    <a:cubicBezTo>
                      <a:pt x="117487" y="5941"/>
                      <a:pt x="149999" y="-11114"/>
                      <a:pt x="155954" y="12230"/>
                    </a:cubicBezTo>
                    <a:cubicBezTo>
                      <a:pt x="156525" y="17467"/>
                      <a:pt x="153857" y="22328"/>
                      <a:pt x="149380" y="24995"/>
                    </a:cubicBezTo>
                    <a:cubicBezTo>
                      <a:pt x="105505" y="40460"/>
                      <a:pt x="57177" y="39612"/>
                      <a:pt x="11287" y="454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0" name="Google Shape;1990;p19"/>
              <p:cNvSpPr/>
              <p:nvPr/>
            </p:nvSpPr>
            <p:spPr>
              <a:xfrm>
                <a:off x="963973" y="8304715"/>
                <a:ext cx="2446942" cy="1978151"/>
              </a:xfrm>
              <a:custGeom>
                <a:rect b="b" l="l" r="r" t="t"/>
                <a:pathLst>
                  <a:path extrusionOk="0" h="1978151" w="2446942">
                    <a:moveTo>
                      <a:pt x="2280399" y="1876861"/>
                    </a:moveTo>
                    <a:cubicBezTo>
                      <a:pt x="2192103" y="1904765"/>
                      <a:pt x="2081515" y="1904765"/>
                      <a:pt x="2003823" y="1909561"/>
                    </a:cubicBezTo>
                    <a:cubicBezTo>
                      <a:pt x="1504178" y="1940426"/>
                      <a:pt x="1005544" y="1972881"/>
                      <a:pt x="504855" y="1976013"/>
                    </a:cubicBezTo>
                    <a:cubicBezTo>
                      <a:pt x="353549" y="1976992"/>
                      <a:pt x="215212" y="2000565"/>
                      <a:pt x="116353" y="1864022"/>
                    </a:cubicBezTo>
                    <a:cubicBezTo>
                      <a:pt x="39599" y="1757986"/>
                      <a:pt x="46695" y="1615407"/>
                      <a:pt x="34542" y="1491181"/>
                    </a:cubicBezTo>
                    <a:cubicBezTo>
                      <a:pt x="9917" y="1239507"/>
                      <a:pt x="-4121" y="986300"/>
                      <a:pt x="1075" y="733369"/>
                    </a:cubicBezTo>
                    <a:cubicBezTo>
                      <a:pt x="4982" y="543441"/>
                      <a:pt x="25953" y="326515"/>
                      <a:pt x="194119" y="206783"/>
                    </a:cubicBezTo>
                    <a:cubicBezTo>
                      <a:pt x="301289" y="130485"/>
                      <a:pt x="432856" y="97940"/>
                      <a:pt x="561822" y="71970"/>
                    </a:cubicBezTo>
                    <a:cubicBezTo>
                      <a:pt x="903863" y="3103"/>
                      <a:pt x="1268817" y="-12085"/>
                      <a:pt x="1618379" y="8494"/>
                    </a:cubicBezTo>
                    <a:cubicBezTo>
                      <a:pt x="1862794" y="22883"/>
                      <a:pt x="2155039" y="58666"/>
                      <a:pt x="2288694" y="285462"/>
                    </a:cubicBezTo>
                    <a:cubicBezTo>
                      <a:pt x="2350236" y="389941"/>
                      <a:pt x="2363336" y="488319"/>
                      <a:pt x="2374021" y="607267"/>
                    </a:cubicBezTo>
                    <a:cubicBezTo>
                      <a:pt x="2400873" y="906283"/>
                      <a:pt x="2448965" y="1212394"/>
                      <a:pt x="2446877" y="1512266"/>
                    </a:cubicBezTo>
                    <a:cubicBezTo>
                      <a:pt x="2446183" y="1611867"/>
                      <a:pt x="2454919" y="1751656"/>
                      <a:pt x="2373573" y="1826575"/>
                    </a:cubicBezTo>
                    <a:cubicBezTo>
                      <a:pt x="2348727" y="1849454"/>
                      <a:pt x="2316419" y="1865482"/>
                      <a:pt x="2280399" y="18768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1" name="Google Shape;1991;p19"/>
              <p:cNvSpPr/>
              <p:nvPr/>
            </p:nvSpPr>
            <p:spPr>
              <a:xfrm>
                <a:off x="1213153" y="8617540"/>
                <a:ext cx="1884220" cy="331125"/>
              </a:xfrm>
              <a:custGeom>
                <a:rect b="b" l="l" r="r" t="t"/>
                <a:pathLst>
                  <a:path extrusionOk="0" h="331125" w="1884220">
                    <a:moveTo>
                      <a:pt x="1882515" y="107793"/>
                    </a:moveTo>
                    <a:cubicBezTo>
                      <a:pt x="1884538" y="119988"/>
                      <a:pt x="1884807" y="132793"/>
                      <a:pt x="1883078" y="145950"/>
                    </a:cubicBezTo>
                    <a:cubicBezTo>
                      <a:pt x="1868477" y="257101"/>
                      <a:pt x="1745507" y="268993"/>
                      <a:pt x="1657717" y="279638"/>
                    </a:cubicBezTo>
                    <a:cubicBezTo>
                      <a:pt x="1185634" y="336906"/>
                      <a:pt x="714961" y="333513"/>
                      <a:pt x="240545" y="328700"/>
                    </a:cubicBezTo>
                    <a:cubicBezTo>
                      <a:pt x="193970" y="328227"/>
                      <a:pt x="146547" y="327624"/>
                      <a:pt x="102265" y="313211"/>
                    </a:cubicBezTo>
                    <a:cubicBezTo>
                      <a:pt x="-32043" y="269507"/>
                      <a:pt x="-39873" y="88503"/>
                      <a:pt x="113513" y="67907"/>
                    </a:cubicBezTo>
                    <a:cubicBezTo>
                      <a:pt x="334624" y="38225"/>
                      <a:pt x="559479" y="35590"/>
                      <a:pt x="782213" y="27018"/>
                    </a:cubicBezTo>
                    <a:cubicBezTo>
                      <a:pt x="1012908" y="18143"/>
                      <a:pt x="1243685" y="11300"/>
                      <a:pt x="1474502" y="6496"/>
                    </a:cubicBezTo>
                    <a:cubicBezTo>
                      <a:pt x="1566053" y="4587"/>
                      <a:pt x="1660295" y="-3431"/>
                      <a:pt x="1751706" y="1675"/>
                    </a:cubicBezTo>
                    <a:cubicBezTo>
                      <a:pt x="1806258" y="4717"/>
                      <a:pt x="1882515" y="42573"/>
                      <a:pt x="1882515" y="107793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2" name="Google Shape;1992;p19"/>
              <p:cNvSpPr/>
              <p:nvPr/>
            </p:nvSpPr>
            <p:spPr>
              <a:xfrm>
                <a:off x="1040601" y="8503799"/>
                <a:ext cx="2241250" cy="1708707"/>
              </a:xfrm>
              <a:custGeom>
                <a:rect b="b" l="l" r="r" t="t"/>
                <a:pathLst>
                  <a:path extrusionOk="0" h="1708707" w="2241250">
                    <a:moveTo>
                      <a:pt x="343357" y="1708691"/>
                    </a:moveTo>
                    <a:cubicBezTo>
                      <a:pt x="284115" y="1709115"/>
                      <a:pt x="222956" y="1701953"/>
                      <a:pt x="176545" y="1661455"/>
                    </a:cubicBezTo>
                    <a:cubicBezTo>
                      <a:pt x="135215" y="1634277"/>
                      <a:pt x="119114" y="1586610"/>
                      <a:pt x="106161" y="1541218"/>
                    </a:cubicBezTo>
                    <a:cubicBezTo>
                      <a:pt x="69113" y="1415312"/>
                      <a:pt x="61242" y="1283679"/>
                      <a:pt x="44545" y="1154127"/>
                    </a:cubicBezTo>
                    <a:cubicBezTo>
                      <a:pt x="25761" y="1019134"/>
                      <a:pt x="21943" y="880299"/>
                      <a:pt x="18876" y="744842"/>
                    </a:cubicBezTo>
                    <a:cubicBezTo>
                      <a:pt x="8110" y="601464"/>
                      <a:pt x="-14827" y="456511"/>
                      <a:pt x="13966" y="313745"/>
                    </a:cubicBezTo>
                    <a:cubicBezTo>
                      <a:pt x="21234" y="279748"/>
                      <a:pt x="41063" y="126158"/>
                      <a:pt x="78396" y="128989"/>
                    </a:cubicBezTo>
                    <a:cubicBezTo>
                      <a:pt x="83779" y="130514"/>
                      <a:pt x="87156" y="136036"/>
                      <a:pt x="85728" y="141509"/>
                    </a:cubicBezTo>
                    <a:cubicBezTo>
                      <a:pt x="66976" y="168524"/>
                      <a:pt x="61552" y="205955"/>
                      <a:pt x="53493" y="237228"/>
                    </a:cubicBezTo>
                    <a:cubicBezTo>
                      <a:pt x="41356" y="303386"/>
                      <a:pt x="28526" y="369822"/>
                      <a:pt x="26593" y="437229"/>
                    </a:cubicBezTo>
                    <a:cubicBezTo>
                      <a:pt x="24790" y="521691"/>
                      <a:pt x="35671" y="605281"/>
                      <a:pt x="43501" y="689042"/>
                    </a:cubicBezTo>
                    <a:cubicBezTo>
                      <a:pt x="54888" y="828292"/>
                      <a:pt x="48640" y="968245"/>
                      <a:pt x="68493" y="1106329"/>
                    </a:cubicBezTo>
                    <a:cubicBezTo>
                      <a:pt x="82107" y="1216860"/>
                      <a:pt x="91626" y="1328052"/>
                      <a:pt x="110998" y="1437759"/>
                    </a:cubicBezTo>
                    <a:cubicBezTo>
                      <a:pt x="122792" y="1491723"/>
                      <a:pt x="134522" y="1546234"/>
                      <a:pt x="157148" y="1596773"/>
                    </a:cubicBezTo>
                    <a:cubicBezTo>
                      <a:pt x="169987" y="1623298"/>
                      <a:pt x="195664" y="1640770"/>
                      <a:pt x="220110" y="1655754"/>
                    </a:cubicBezTo>
                    <a:cubicBezTo>
                      <a:pt x="273740" y="1687026"/>
                      <a:pt x="341628" y="1679791"/>
                      <a:pt x="400967" y="1676651"/>
                    </a:cubicBezTo>
                    <a:cubicBezTo>
                      <a:pt x="470054" y="1676039"/>
                      <a:pt x="539092" y="1675501"/>
                      <a:pt x="607584" y="1664848"/>
                    </a:cubicBezTo>
                    <a:cubicBezTo>
                      <a:pt x="680252" y="1656692"/>
                      <a:pt x="753393" y="1658323"/>
                      <a:pt x="826346" y="1658609"/>
                    </a:cubicBezTo>
                    <a:cubicBezTo>
                      <a:pt x="886852" y="1657092"/>
                      <a:pt x="946453" y="1647980"/>
                      <a:pt x="1006396" y="1640697"/>
                    </a:cubicBezTo>
                    <a:cubicBezTo>
                      <a:pt x="1150696" y="1621170"/>
                      <a:pt x="1296358" y="1623772"/>
                      <a:pt x="1440730" y="1609220"/>
                    </a:cubicBezTo>
                    <a:cubicBezTo>
                      <a:pt x="1557371" y="1603820"/>
                      <a:pt x="1673351" y="1620851"/>
                      <a:pt x="1790113" y="1608600"/>
                    </a:cubicBezTo>
                    <a:cubicBezTo>
                      <a:pt x="1864396" y="1609440"/>
                      <a:pt x="1938246" y="1618772"/>
                      <a:pt x="2011828" y="1603363"/>
                    </a:cubicBezTo>
                    <a:cubicBezTo>
                      <a:pt x="2068770" y="1596952"/>
                      <a:pt x="2128925" y="1588861"/>
                      <a:pt x="2172971" y="1548608"/>
                    </a:cubicBezTo>
                    <a:cubicBezTo>
                      <a:pt x="2207661" y="1512025"/>
                      <a:pt x="2202441" y="1455907"/>
                      <a:pt x="2207400" y="1409080"/>
                    </a:cubicBezTo>
                    <a:cubicBezTo>
                      <a:pt x="2209594" y="1362032"/>
                      <a:pt x="2211258" y="1315033"/>
                      <a:pt x="2212066" y="1267937"/>
                    </a:cubicBezTo>
                    <a:cubicBezTo>
                      <a:pt x="2212800" y="1173956"/>
                      <a:pt x="2208134" y="1080064"/>
                      <a:pt x="2212107" y="986083"/>
                    </a:cubicBezTo>
                    <a:cubicBezTo>
                      <a:pt x="2211209" y="884606"/>
                      <a:pt x="2203061" y="783423"/>
                      <a:pt x="2195108" y="682321"/>
                    </a:cubicBezTo>
                    <a:cubicBezTo>
                      <a:pt x="2183917" y="570778"/>
                      <a:pt x="2193469" y="457727"/>
                      <a:pt x="2173917" y="347416"/>
                    </a:cubicBezTo>
                    <a:cubicBezTo>
                      <a:pt x="2163485" y="271143"/>
                      <a:pt x="2156829" y="190400"/>
                      <a:pt x="2118639" y="122112"/>
                    </a:cubicBezTo>
                    <a:cubicBezTo>
                      <a:pt x="2086372" y="79135"/>
                      <a:pt x="2037456" y="50473"/>
                      <a:pt x="1992586" y="22707"/>
                    </a:cubicBezTo>
                    <a:cubicBezTo>
                      <a:pt x="1979593" y="15848"/>
                      <a:pt x="1989634" y="-4732"/>
                      <a:pt x="2003059" y="994"/>
                    </a:cubicBezTo>
                    <a:cubicBezTo>
                      <a:pt x="2053264" y="21549"/>
                      <a:pt x="2098909" y="55089"/>
                      <a:pt x="2135108" y="95326"/>
                    </a:cubicBezTo>
                    <a:cubicBezTo>
                      <a:pt x="2163713" y="131860"/>
                      <a:pt x="2173354" y="179380"/>
                      <a:pt x="2184537" y="223467"/>
                    </a:cubicBezTo>
                    <a:cubicBezTo>
                      <a:pt x="2197857" y="292546"/>
                      <a:pt x="2206152" y="362824"/>
                      <a:pt x="2213387" y="432800"/>
                    </a:cubicBezTo>
                    <a:cubicBezTo>
                      <a:pt x="2219032" y="498771"/>
                      <a:pt x="2215663" y="567401"/>
                      <a:pt x="2220484" y="633038"/>
                    </a:cubicBezTo>
                    <a:cubicBezTo>
                      <a:pt x="2229456" y="753202"/>
                      <a:pt x="2240704" y="873374"/>
                      <a:pt x="2241250" y="993946"/>
                    </a:cubicBezTo>
                    <a:cubicBezTo>
                      <a:pt x="2236218" y="1110627"/>
                      <a:pt x="2244823" y="1227382"/>
                      <a:pt x="2239113" y="1344136"/>
                    </a:cubicBezTo>
                    <a:cubicBezTo>
                      <a:pt x="2231079" y="1421543"/>
                      <a:pt x="2248224" y="1527914"/>
                      <a:pt x="2179627" y="1580843"/>
                    </a:cubicBezTo>
                    <a:cubicBezTo>
                      <a:pt x="2127905" y="1619163"/>
                      <a:pt x="2066192" y="1625387"/>
                      <a:pt x="2004438" y="1633519"/>
                    </a:cubicBezTo>
                    <a:cubicBezTo>
                      <a:pt x="1907537" y="1652108"/>
                      <a:pt x="1810546" y="1630264"/>
                      <a:pt x="1713440" y="1641806"/>
                    </a:cubicBezTo>
                    <a:cubicBezTo>
                      <a:pt x="1625895" y="1647303"/>
                      <a:pt x="1536979" y="1632197"/>
                      <a:pt x="1449580" y="1637760"/>
                    </a:cubicBezTo>
                    <a:cubicBezTo>
                      <a:pt x="1334767" y="1646896"/>
                      <a:pt x="1220141" y="1654180"/>
                      <a:pt x="1105149" y="1658543"/>
                    </a:cubicBezTo>
                    <a:cubicBezTo>
                      <a:pt x="1035556" y="1664612"/>
                      <a:pt x="966567" y="1676398"/>
                      <a:pt x="897007" y="1683193"/>
                    </a:cubicBezTo>
                    <a:cubicBezTo>
                      <a:pt x="816166" y="1692328"/>
                      <a:pt x="731802" y="1683642"/>
                      <a:pt x="651385" y="1690338"/>
                    </a:cubicBezTo>
                    <a:cubicBezTo>
                      <a:pt x="601532" y="1693854"/>
                      <a:pt x="552159" y="1701659"/>
                      <a:pt x="502241" y="1704441"/>
                    </a:cubicBezTo>
                    <a:cubicBezTo>
                      <a:pt x="449206" y="1705077"/>
                      <a:pt x="396334" y="1705868"/>
                      <a:pt x="343357" y="1708691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3" name="Google Shape;1993;p19"/>
              <p:cNvSpPr/>
              <p:nvPr/>
            </p:nvSpPr>
            <p:spPr>
              <a:xfrm>
                <a:off x="1187889" y="8371690"/>
                <a:ext cx="1750164" cy="213511"/>
              </a:xfrm>
              <a:custGeom>
                <a:rect b="b" l="l" r="r" t="t"/>
                <a:pathLst>
                  <a:path extrusionOk="0" h="213511" w="1750164">
                    <a:moveTo>
                      <a:pt x="1973" y="210192"/>
                    </a:moveTo>
                    <a:cubicBezTo>
                      <a:pt x="-53835" y="112532"/>
                      <a:pt x="1088718" y="-64019"/>
                      <a:pt x="1613119" y="23763"/>
                    </a:cubicBezTo>
                    <a:cubicBezTo>
                      <a:pt x="1636871" y="27678"/>
                      <a:pt x="1753984" y="55607"/>
                      <a:pt x="1750069" y="81765"/>
                    </a:cubicBezTo>
                    <a:cubicBezTo>
                      <a:pt x="1744041" y="103976"/>
                      <a:pt x="1722704" y="85786"/>
                      <a:pt x="1667018" y="66838"/>
                    </a:cubicBezTo>
                    <a:cubicBezTo>
                      <a:pt x="1384047" y="-28668"/>
                      <a:pt x="246314" y="73935"/>
                      <a:pt x="28425" y="202500"/>
                    </a:cubicBezTo>
                    <a:cubicBezTo>
                      <a:pt x="19999" y="207166"/>
                      <a:pt x="11451" y="219343"/>
                      <a:pt x="1973" y="210192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4" name="Google Shape;1994;p19"/>
              <p:cNvSpPr/>
              <p:nvPr/>
            </p:nvSpPr>
            <p:spPr>
              <a:xfrm>
                <a:off x="1283421" y="8689186"/>
                <a:ext cx="1721870" cy="180212"/>
              </a:xfrm>
              <a:custGeom>
                <a:rect b="b" l="l" r="r" t="t"/>
                <a:pathLst>
                  <a:path extrusionOk="0" h="180212" w="1721870">
                    <a:moveTo>
                      <a:pt x="1666373" y="3236"/>
                    </a:moveTo>
                    <a:cubicBezTo>
                      <a:pt x="1679562" y="5291"/>
                      <a:pt x="1691495" y="8986"/>
                      <a:pt x="1699791" y="15593"/>
                    </a:cubicBezTo>
                    <a:cubicBezTo>
                      <a:pt x="1750949" y="56376"/>
                      <a:pt x="1703975" y="124737"/>
                      <a:pt x="1652490" y="130676"/>
                    </a:cubicBezTo>
                    <a:cubicBezTo>
                      <a:pt x="1492848" y="149085"/>
                      <a:pt x="1326436" y="140569"/>
                      <a:pt x="1165105" y="147690"/>
                    </a:cubicBezTo>
                    <a:cubicBezTo>
                      <a:pt x="810991" y="163318"/>
                      <a:pt x="458713" y="183580"/>
                      <a:pt x="104240" y="179738"/>
                    </a:cubicBezTo>
                    <a:cubicBezTo>
                      <a:pt x="84485" y="179526"/>
                      <a:pt x="64354" y="179248"/>
                      <a:pt x="45610" y="173009"/>
                    </a:cubicBezTo>
                    <a:cubicBezTo>
                      <a:pt x="19117" y="164191"/>
                      <a:pt x="3318" y="145105"/>
                      <a:pt x="488" y="117723"/>
                    </a:cubicBezTo>
                    <a:cubicBezTo>
                      <a:pt x="-7180" y="43562"/>
                      <a:pt x="77323" y="35936"/>
                      <a:pt x="130211" y="35634"/>
                    </a:cubicBezTo>
                    <a:cubicBezTo>
                      <a:pt x="581797" y="33081"/>
                      <a:pt x="1033089" y="16172"/>
                      <a:pt x="1484585" y="1702"/>
                    </a:cubicBezTo>
                    <a:cubicBezTo>
                      <a:pt x="1521910" y="503"/>
                      <a:pt x="1559300" y="-737"/>
                      <a:pt x="1596650" y="536"/>
                    </a:cubicBezTo>
                    <a:cubicBezTo>
                      <a:pt x="1614619" y="1148"/>
                      <a:pt x="1642547" y="-476"/>
                      <a:pt x="1666373" y="3236"/>
                    </a:cubicBezTo>
                    <a:close/>
                  </a:path>
                </a:pathLst>
              </a:custGeom>
              <a:solidFill>
                <a:srgbClr val="31224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5" name="Google Shape;1995;p19"/>
              <p:cNvSpPr/>
              <p:nvPr/>
            </p:nvSpPr>
            <p:spPr>
              <a:xfrm>
                <a:off x="1355012" y="8704447"/>
                <a:ext cx="1562578" cy="150404"/>
              </a:xfrm>
              <a:custGeom>
                <a:rect b="b" l="l" r="r" t="t"/>
                <a:pathLst>
                  <a:path extrusionOk="0" h="150404" w="1562578">
                    <a:moveTo>
                      <a:pt x="1557930" y="27517"/>
                    </a:moveTo>
                    <a:cubicBezTo>
                      <a:pt x="1554806" y="26547"/>
                      <a:pt x="1551323" y="28113"/>
                      <a:pt x="1549994" y="31106"/>
                    </a:cubicBezTo>
                    <a:cubicBezTo>
                      <a:pt x="1542995" y="44704"/>
                      <a:pt x="1537383" y="59027"/>
                      <a:pt x="1530613" y="72746"/>
                    </a:cubicBezTo>
                    <a:cubicBezTo>
                      <a:pt x="1515222" y="60976"/>
                      <a:pt x="1481323" y="-15656"/>
                      <a:pt x="1462619" y="2876"/>
                    </a:cubicBezTo>
                    <a:cubicBezTo>
                      <a:pt x="1437619" y="23464"/>
                      <a:pt x="1433745" y="57126"/>
                      <a:pt x="1417309" y="82999"/>
                    </a:cubicBezTo>
                    <a:cubicBezTo>
                      <a:pt x="1340742" y="47395"/>
                      <a:pt x="1342447" y="-57720"/>
                      <a:pt x="1297292" y="89019"/>
                    </a:cubicBezTo>
                    <a:cubicBezTo>
                      <a:pt x="1284421" y="71433"/>
                      <a:pt x="1273279" y="52559"/>
                      <a:pt x="1265204" y="32273"/>
                    </a:cubicBezTo>
                    <a:cubicBezTo>
                      <a:pt x="1261549" y="22901"/>
                      <a:pt x="1255831" y="4043"/>
                      <a:pt x="1243466" y="16090"/>
                    </a:cubicBezTo>
                    <a:cubicBezTo>
                      <a:pt x="1222145" y="33896"/>
                      <a:pt x="1202895" y="53912"/>
                      <a:pt x="1186255" y="76156"/>
                    </a:cubicBezTo>
                    <a:cubicBezTo>
                      <a:pt x="1178213" y="61417"/>
                      <a:pt x="1170725" y="46253"/>
                      <a:pt x="1161255" y="32395"/>
                    </a:cubicBezTo>
                    <a:cubicBezTo>
                      <a:pt x="1158930" y="29369"/>
                      <a:pt x="1155798" y="26653"/>
                      <a:pt x="1151826" y="26531"/>
                    </a:cubicBezTo>
                    <a:cubicBezTo>
                      <a:pt x="1147454" y="26367"/>
                      <a:pt x="1143710" y="28782"/>
                      <a:pt x="1140684" y="31743"/>
                    </a:cubicBezTo>
                    <a:cubicBezTo>
                      <a:pt x="1119387" y="52689"/>
                      <a:pt x="1100259" y="75699"/>
                      <a:pt x="1082070" y="99353"/>
                    </a:cubicBezTo>
                    <a:cubicBezTo>
                      <a:pt x="1067005" y="82493"/>
                      <a:pt x="1057478" y="61710"/>
                      <a:pt x="1048905" y="40935"/>
                    </a:cubicBezTo>
                    <a:cubicBezTo>
                      <a:pt x="1045389" y="30495"/>
                      <a:pt x="1037624" y="12615"/>
                      <a:pt x="1025251" y="25201"/>
                    </a:cubicBezTo>
                    <a:cubicBezTo>
                      <a:pt x="999402" y="44557"/>
                      <a:pt x="985528" y="74190"/>
                      <a:pt x="972110" y="102657"/>
                    </a:cubicBezTo>
                    <a:cubicBezTo>
                      <a:pt x="956735" y="81107"/>
                      <a:pt x="944157" y="57909"/>
                      <a:pt x="931327" y="34752"/>
                    </a:cubicBezTo>
                    <a:cubicBezTo>
                      <a:pt x="929353" y="32167"/>
                      <a:pt x="927118" y="28920"/>
                      <a:pt x="923635" y="28349"/>
                    </a:cubicBezTo>
                    <a:cubicBezTo>
                      <a:pt x="921580" y="27999"/>
                      <a:pt x="919393" y="28276"/>
                      <a:pt x="917656" y="29434"/>
                    </a:cubicBezTo>
                    <a:cubicBezTo>
                      <a:pt x="895144" y="47363"/>
                      <a:pt x="884450" y="74932"/>
                      <a:pt x="870437" y="99321"/>
                    </a:cubicBezTo>
                    <a:cubicBezTo>
                      <a:pt x="796081" y="8023"/>
                      <a:pt x="821473" y="-10093"/>
                      <a:pt x="756970" y="101596"/>
                    </a:cubicBezTo>
                    <a:cubicBezTo>
                      <a:pt x="741986" y="83758"/>
                      <a:pt x="731333" y="62942"/>
                      <a:pt x="718372" y="43692"/>
                    </a:cubicBezTo>
                    <a:cubicBezTo>
                      <a:pt x="716064" y="40372"/>
                      <a:pt x="712703" y="37656"/>
                      <a:pt x="708625" y="36979"/>
                    </a:cubicBezTo>
                    <a:cubicBezTo>
                      <a:pt x="704596" y="36465"/>
                      <a:pt x="700941" y="38994"/>
                      <a:pt x="698641" y="42053"/>
                    </a:cubicBezTo>
                    <a:cubicBezTo>
                      <a:pt x="680395" y="62444"/>
                      <a:pt x="666455" y="86303"/>
                      <a:pt x="660403" y="113138"/>
                    </a:cubicBezTo>
                    <a:cubicBezTo>
                      <a:pt x="643461" y="94655"/>
                      <a:pt x="635395" y="68709"/>
                      <a:pt x="617931" y="51343"/>
                    </a:cubicBezTo>
                    <a:cubicBezTo>
                      <a:pt x="614008" y="49549"/>
                      <a:pt x="609587" y="51457"/>
                      <a:pt x="607270" y="54859"/>
                    </a:cubicBezTo>
                    <a:cubicBezTo>
                      <a:pt x="590549" y="74328"/>
                      <a:pt x="575158" y="95128"/>
                      <a:pt x="562262" y="117355"/>
                    </a:cubicBezTo>
                    <a:cubicBezTo>
                      <a:pt x="551601" y="98056"/>
                      <a:pt x="541169" y="78660"/>
                      <a:pt x="529978" y="59679"/>
                    </a:cubicBezTo>
                    <a:cubicBezTo>
                      <a:pt x="526878" y="53341"/>
                      <a:pt x="519407" y="44508"/>
                      <a:pt x="512278" y="51164"/>
                    </a:cubicBezTo>
                    <a:cubicBezTo>
                      <a:pt x="497204" y="67934"/>
                      <a:pt x="485084" y="87338"/>
                      <a:pt x="477114" y="108472"/>
                    </a:cubicBezTo>
                    <a:cubicBezTo>
                      <a:pt x="466552" y="92118"/>
                      <a:pt x="455703" y="76531"/>
                      <a:pt x="447000" y="58937"/>
                    </a:cubicBezTo>
                    <a:cubicBezTo>
                      <a:pt x="445336" y="54394"/>
                      <a:pt x="441714" y="48578"/>
                      <a:pt x="435997" y="50845"/>
                    </a:cubicBezTo>
                    <a:cubicBezTo>
                      <a:pt x="410899" y="74418"/>
                      <a:pt x="391249" y="104541"/>
                      <a:pt x="371747" y="132991"/>
                    </a:cubicBezTo>
                    <a:cubicBezTo>
                      <a:pt x="354422" y="109451"/>
                      <a:pt x="341159" y="83439"/>
                      <a:pt x="326404" y="58292"/>
                    </a:cubicBezTo>
                    <a:cubicBezTo>
                      <a:pt x="320971" y="47811"/>
                      <a:pt x="312831" y="48806"/>
                      <a:pt x="306363" y="57681"/>
                    </a:cubicBezTo>
                    <a:cubicBezTo>
                      <a:pt x="287170" y="78994"/>
                      <a:pt x="271632" y="103717"/>
                      <a:pt x="260310" y="130047"/>
                    </a:cubicBezTo>
                    <a:cubicBezTo>
                      <a:pt x="247928" y="107371"/>
                      <a:pt x="237879" y="83578"/>
                      <a:pt x="225987" y="60683"/>
                    </a:cubicBezTo>
                    <a:cubicBezTo>
                      <a:pt x="223834" y="57045"/>
                      <a:pt x="220922" y="52836"/>
                      <a:pt x="216321" y="52542"/>
                    </a:cubicBezTo>
                    <a:cubicBezTo>
                      <a:pt x="189249" y="63040"/>
                      <a:pt x="182251" y="101156"/>
                      <a:pt x="159551" y="117828"/>
                    </a:cubicBezTo>
                    <a:cubicBezTo>
                      <a:pt x="158556" y="118521"/>
                      <a:pt x="157218" y="119068"/>
                      <a:pt x="156190" y="118138"/>
                    </a:cubicBezTo>
                    <a:cubicBezTo>
                      <a:pt x="145733" y="106058"/>
                      <a:pt x="137218" y="92444"/>
                      <a:pt x="128735" y="78896"/>
                    </a:cubicBezTo>
                    <a:cubicBezTo>
                      <a:pt x="122691" y="68929"/>
                      <a:pt x="116647" y="58431"/>
                      <a:pt x="109909" y="48178"/>
                    </a:cubicBezTo>
                    <a:cubicBezTo>
                      <a:pt x="107593" y="42240"/>
                      <a:pt x="98963" y="41082"/>
                      <a:pt x="96100" y="47126"/>
                    </a:cubicBezTo>
                    <a:cubicBezTo>
                      <a:pt x="91696" y="65944"/>
                      <a:pt x="81908" y="88489"/>
                      <a:pt x="76948" y="109003"/>
                    </a:cubicBezTo>
                    <a:cubicBezTo>
                      <a:pt x="67005" y="89867"/>
                      <a:pt x="48571" y="65030"/>
                      <a:pt x="46132" y="59965"/>
                    </a:cubicBezTo>
                    <a:cubicBezTo>
                      <a:pt x="42274" y="55748"/>
                      <a:pt x="35259" y="58219"/>
                      <a:pt x="33147" y="63040"/>
                    </a:cubicBezTo>
                    <a:cubicBezTo>
                      <a:pt x="22935" y="81922"/>
                      <a:pt x="12095" y="100618"/>
                      <a:pt x="993" y="119011"/>
                    </a:cubicBezTo>
                    <a:cubicBezTo>
                      <a:pt x="-915" y="122184"/>
                      <a:pt x="-10" y="126425"/>
                      <a:pt x="3163" y="128424"/>
                    </a:cubicBezTo>
                    <a:cubicBezTo>
                      <a:pt x="6295" y="130332"/>
                      <a:pt x="10667" y="129427"/>
                      <a:pt x="12576" y="126213"/>
                    </a:cubicBezTo>
                    <a:cubicBezTo>
                      <a:pt x="22405" y="110022"/>
                      <a:pt x="31883" y="93644"/>
                      <a:pt x="41100" y="77094"/>
                    </a:cubicBezTo>
                    <a:cubicBezTo>
                      <a:pt x="51761" y="92983"/>
                      <a:pt x="62535" y="108799"/>
                      <a:pt x="71124" y="125952"/>
                    </a:cubicBezTo>
                    <a:cubicBezTo>
                      <a:pt x="72103" y="127755"/>
                      <a:pt x="73115" y="129810"/>
                      <a:pt x="74762" y="131083"/>
                    </a:cubicBezTo>
                    <a:cubicBezTo>
                      <a:pt x="77283" y="133791"/>
                      <a:pt x="82364" y="133269"/>
                      <a:pt x="83767" y="129500"/>
                    </a:cubicBezTo>
                    <a:cubicBezTo>
                      <a:pt x="90505" y="108073"/>
                      <a:pt x="98270" y="86865"/>
                      <a:pt x="104607" y="65283"/>
                    </a:cubicBezTo>
                    <a:cubicBezTo>
                      <a:pt x="161223" y="157869"/>
                      <a:pt x="153425" y="150928"/>
                      <a:pt x="214820" y="68668"/>
                    </a:cubicBezTo>
                    <a:cubicBezTo>
                      <a:pt x="228108" y="94875"/>
                      <a:pt x="239470" y="122241"/>
                      <a:pt x="254552" y="147494"/>
                    </a:cubicBezTo>
                    <a:cubicBezTo>
                      <a:pt x="265987" y="158098"/>
                      <a:pt x="271933" y="136898"/>
                      <a:pt x="275653" y="129043"/>
                    </a:cubicBezTo>
                    <a:cubicBezTo>
                      <a:pt x="285898" y="106662"/>
                      <a:pt x="299642" y="85838"/>
                      <a:pt x="315922" y="67371"/>
                    </a:cubicBezTo>
                    <a:cubicBezTo>
                      <a:pt x="387040" y="189746"/>
                      <a:pt x="357807" y="159794"/>
                      <a:pt x="436772" y="68961"/>
                    </a:cubicBezTo>
                    <a:cubicBezTo>
                      <a:pt x="446225" y="87241"/>
                      <a:pt x="458118" y="104125"/>
                      <a:pt x="469251" y="121393"/>
                    </a:cubicBezTo>
                    <a:cubicBezTo>
                      <a:pt x="472131" y="128008"/>
                      <a:pt x="481535" y="129443"/>
                      <a:pt x="485279" y="122820"/>
                    </a:cubicBezTo>
                    <a:cubicBezTo>
                      <a:pt x="494382" y="102803"/>
                      <a:pt x="502963" y="82493"/>
                      <a:pt x="517669" y="65715"/>
                    </a:cubicBezTo>
                    <a:cubicBezTo>
                      <a:pt x="579407" y="171589"/>
                      <a:pt x="545679" y="149403"/>
                      <a:pt x="614375" y="67420"/>
                    </a:cubicBezTo>
                    <a:cubicBezTo>
                      <a:pt x="689237" y="189664"/>
                      <a:pt x="650517" y="115561"/>
                      <a:pt x="707769" y="52387"/>
                    </a:cubicBezTo>
                    <a:cubicBezTo>
                      <a:pt x="769515" y="155569"/>
                      <a:pt x="757117" y="121238"/>
                      <a:pt x="808463" y="39500"/>
                    </a:cubicBezTo>
                    <a:cubicBezTo>
                      <a:pt x="827647" y="61621"/>
                      <a:pt x="842395" y="89133"/>
                      <a:pt x="862517" y="111074"/>
                    </a:cubicBezTo>
                    <a:cubicBezTo>
                      <a:pt x="869116" y="121083"/>
                      <a:pt x="877925" y="115308"/>
                      <a:pt x="882003" y="106556"/>
                    </a:cubicBezTo>
                    <a:cubicBezTo>
                      <a:pt x="894140" y="85340"/>
                      <a:pt x="903561" y="61963"/>
                      <a:pt x="921155" y="44328"/>
                    </a:cubicBezTo>
                    <a:cubicBezTo>
                      <a:pt x="997926" y="181980"/>
                      <a:pt x="960038" y="103121"/>
                      <a:pt x="1032388" y="36947"/>
                    </a:cubicBezTo>
                    <a:cubicBezTo>
                      <a:pt x="1042200" y="57420"/>
                      <a:pt x="1060120" y="111344"/>
                      <a:pt x="1084517" y="114239"/>
                    </a:cubicBezTo>
                    <a:cubicBezTo>
                      <a:pt x="1089468" y="113105"/>
                      <a:pt x="1092494" y="108187"/>
                      <a:pt x="1095382" y="104435"/>
                    </a:cubicBezTo>
                    <a:cubicBezTo>
                      <a:pt x="1112527" y="82216"/>
                      <a:pt x="1130488" y="60609"/>
                      <a:pt x="1150668" y="41082"/>
                    </a:cubicBezTo>
                    <a:cubicBezTo>
                      <a:pt x="1162103" y="56229"/>
                      <a:pt x="1167748" y="76661"/>
                      <a:pt x="1180537" y="90544"/>
                    </a:cubicBezTo>
                    <a:cubicBezTo>
                      <a:pt x="1193368" y="95821"/>
                      <a:pt x="1200643" y="78448"/>
                      <a:pt x="1207838" y="70780"/>
                    </a:cubicBezTo>
                    <a:cubicBezTo>
                      <a:pt x="1220007" y="55421"/>
                      <a:pt x="1234445" y="42053"/>
                      <a:pt x="1249176" y="29181"/>
                    </a:cubicBezTo>
                    <a:cubicBezTo>
                      <a:pt x="1260897" y="57640"/>
                      <a:pt x="1275000" y="87738"/>
                      <a:pt x="1297300" y="109182"/>
                    </a:cubicBezTo>
                    <a:cubicBezTo>
                      <a:pt x="1311077" y="112469"/>
                      <a:pt x="1309421" y="89394"/>
                      <a:pt x="1313475" y="80927"/>
                    </a:cubicBezTo>
                    <a:cubicBezTo>
                      <a:pt x="1318132" y="62273"/>
                      <a:pt x="1326656" y="44793"/>
                      <a:pt x="1336982" y="28496"/>
                    </a:cubicBezTo>
                    <a:cubicBezTo>
                      <a:pt x="1360881" y="53333"/>
                      <a:pt x="1381762" y="85919"/>
                      <a:pt x="1416078" y="96653"/>
                    </a:cubicBezTo>
                    <a:cubicBezTo>
                      <a:pt x="1431640" y="97249"/>
                      <a:pt x="1435670" y="77061"/>
                      <a:pt x="1440980" y="65788"/>
                    </a:cubicBezTo>
                    <a:cubicBezTo>
                      <a:pt x="1448321" y="47249"/>
                      <a:pt x="1455352" y="28203"/>
                      <a:pt x="1470393" y="14344"/>
                    </a:cubicBezTo>
                    <a:cubicBezTo>
                      <a:pt x="1490295" y="36221"/>
                      <a:pt x="1503150" y="64353"/>
                      <a:pt x="1524014" y="85723"/>
                    </a:cubicBezTo>
                    <a:cubicBezTo>
                      <a:pt x="1526119" y="87771"/>
                      <a:pt x="1529822" y="89141"/>
                      <a:pt x="1532726" y="87975"/>
                    </a:cubicBezTo>
                    <a:cubicBezTo>
                      <a:pt x="1538215" y="86017"/>
                      <a:pt x="1542041" y="81221"/>
                      <a:pt x="1544202" y="75984"/>
                    </a:cubicBezTo>
                    <a:cubicBezTo>
                      <a:pt x="1550181" y="62542"/>
                      <a:pt x="1556788" y="49312"/>
                      <a:pt x="1562302" y="35723"/>
                    </a:cubicBezTo>
                    <a:cubicBezTo>
                      <a:pt x="1563346" y="32281"/>
                      <a:pt x="1561331" y="28537"/>
                      <a:pt x="1557930" y="27517"/>
                    </a:cubicBezTo>
                    <a:close/>
                  </a:path>
                </a:pathLst>
              </a:custGeom>
              <a:solidFill>
                <a:srgbClr val="BDDEAD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96" name="Google Shape;1996;p19"/>
            <p:cNvSpPr/>
            <p:nvPr/>
          </p:nvSpPr>
          <p:spPr>
            <a:xfrm>
              <a:off x="3448745" y="8991749"/>
              <a:ext cx="137105" cy="1218851"/>
            </a:xfrm>
            <a:custGeom>
              <a:rect b="b" l="l" r="r" t="t"/>
              <a:pathLst>
                <a:path extrusionOk="0" h="1218851" w="137105">
                  <a:moveTo>
                    <a:pt x="127970" y="815159"/>
                  </a:moveTo>
                  <a:cubicBezTo>
                    <a:pt x="109087" y="643379"/>
                    <a:pt x="86966" y="471926"/>
                    <a:pt x="66004" y="300391"/>
                  </a:cubicBezTo>
                  <a:cubicBezTo>
                    <a:pt x="54169" y="203563"/>
                    <a:pt x="44943" y="105846"/>
                    <a:pt x="27252" y="9883"/>
                  </a:cubicBezTo>
                  <a:cubicBezTo>
                    <a:pt x="24429" y="-5419"/>
                    <a:pt x="-897" y="-1993"/>
                    <a:pt x="25" y="13570"/>
                  </a:cubicBezTo>
                  <a:cubicBezTo>
                    <a:pt x="4984" y="97339"/>
                    <a:pt x="16982" y="180757"/>
                    <a:pt x="27023" y="264037"/>
                  </a:cubicBezTo>
                  <a:cubicBezTo>
                    <a:pt x="37162" y="348197"/>
                    <a:pt x="47309" y="432358"/>
                    <a:pt x="57456" y="516527"/>
                  </a:cubicBezTo>
                  <a:cubicBezTo>
                    <a:pt x="67521" y="600035"/>
                    <a:pt x="77847" y="683510"/>
                    <a:pt x="88125" y="766993"/>
                  </a:cubicBezTo>
                  <a:cubicBezTo>
                    <a:pt x="98166" y="848617"/>
                    <a:pt x="113019" y="931155"/>
                    <a:pt x="103280" y="1013578"/>
                  </a:cubicBezTo>
                  <a:cubicBezTo>
                    <a:pt x="94528" y="1087640"/>
                    <a:pt x="61297" y="1157323"/>
                    <a:pt x="3238" y="1205145"/>
                  </a:cubicBezTo>
                  <a:cubicBezTo>
                    <a:pt x="-4111" y="1211198"/>
                    <a:pt x="5269" y="1222136"/>
                    <a:pt x="13083" y="1217902"/>
                  </a:cubicBezTo>
                  <a:cubicBezTo>
                    <a:pt x="72896" y="1185504"/>
                    <a:pt x="108239" y="1121140"/>
                    <a:pt x="124487" y="1057012"/>
                  </a:cubicBezTo>
                  <a:cubicBezTo>
                    <a:pt x="144536" y="977900"/>
                    <a:pt x="136771" y="895241"/>
                    <a:pt x="127970" y="8151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7" name="Google Shape;1997;p19"/>
            <p:cNvSpPr/>
            <p:nvPr/>
          </p:nvSpPr>
          <p:spPr>
            <a:xfrm>
              <a:off x="844184" y="8882489"/>
              <a:ext cx="187146" cy="1336794"/>
            </a:xfrm>
            <a:custGeom>
              <a:rect b="b" l="l" r="r" t="t"/>
              <a:pathLst>
                <a:path extrusionOk="0" h="1336794" w="187146">
                  <a:moveTo>
                    <a:pt x="184918" y="1321885"/>
                  </a:moveTo>
                  <a:cubicBezTo>
                    <a:pt x="135220" y="1262146"/>
                    <a:pt x="97169" y="1195530"/>
                    <a:pt x="74053" y="1121150"/>
                  </a:cubicBezTo>
                  <a:cubicBezTo>
                    <a:pt x="51019" y="1047038"/>
                    <a:pt x="40023" y="969199"/>
                    <a:pt x="34469" y="891963"/>
                  </a:cubicBezTo>
                  <a:cubicBezTo>
                    <a:pt x="28637" y="810853"/>
                    <a:pt x="29297" y="729499"/>
                    <a:pt x="30537" y="648250"/>
                  </a:cubicBezTo>
                  <a:cubicBezTo>
                    <a:pt x="32062" y="548209"/>
                    <a:pt x="33580" y="448167"/>
                    <a:pt x="35097" y="348118"/>
                  </a:cubicBezTo>
                  <a:cubicBezTo>
                    <a:pt x="35961" y="291339"/>
                    <a:pt x="36989" y="234560"/>
                    <a:pt x="37454" y="177782"/>
                  </a:cubicBezTo>
                  <a:cubicBezTo>
                    <a:pt x="37927" y="120954"/>
                    <a:pt x="38580" y="64274"/>
                    <a:pt x="33653" y="7658"/>
                  </a:cubicBezTo>
                  <a:cubicBezTo>
                    <a:pt x="32911" y="-849"/>
                    <a:pt x="18840" y="-3476"/>
                    <a:pt x="17723" y="6051"/>
                  </a:cubicBezTo>
                  <a:cubicBezTo>
                    <a:pt x="5831" y="107422"/>
                    <a:pt x="7780" y="210629"/>
                    <a:pt x="6214" y="312620"/>
                  </a:cubicBezTo>
                  <a:cubicBezTo>
                    <a:pt x="4640" y="415369"/>
                    <a:pt x="3057" y="518111"/>
                    <a:pt x="1483" y="620860"/>
                  </a:cubicBezTo>
                  <a:cubicBezTo>
                    <a:pt x="-1021" y="783814"/>
                    <a:pt x="-6143" y="952388"/>
                    <a:pt x="43074" y="1109779"/>
                  </a:cubicBezTo>
                  <a:cubicBezTo>
                    <a:pt x="68906" y="1192382"/>
                    <a:pt x="109257" y="1274568"/>
                    <a:pt x="173311" y="1334316"/>
                  </a:cubicBezTo>
                  <a:cubicBezTo>
                    <a:pt x="181558" y="1342016"/>
                    <a:pt x="191713" y="1330050"/>
                    <a:pt x="184918" y="13218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8" name="Google Shape;1998;p19"/>
          <p:cNvGrpSpPr/>
          <p:nvPr/>
        </p:nvGrpSpPr>
        <p:grpSpPr>
          <a:xfrm rot="1189589">
            <a:off x="7363796" y="-3959"/>
            <a:ext cx="1431812" cy="2109331"/>
            <a:chOff x="14726075" y="-7449"/>
            <a:chExt cx="2863392" cy="4218322"/>
          </a:xfrm>
        </p:grpSpPr>
        <p:sp>
          <p:nvSpPr>
            <p:cNvPr id="1999" name="Google Shape;1999;p19"/>
            <p:cNvSpPr/>
            <p:nvPr/>
          </p:nvSpPr>
          <p:spPr>
            <a:xfrm>
              <a:off x="14765770" y="3827297"/>
              <a:ext cx="2582861" cy="379160"/>
            </a:xfrm>
            <a:custGeom>
              <a:rect b="b" l="l" r="r" t="t"/>
              <a:pathLst>
                <a:path extrusionOk="0" h="379160" w="2582861">
                  <a:moveTo>
                    <a:pt x="2582851" y="246920"/>
                  </a:moveTo>
                  <a:cubicBezTo>
                    <a:pt x="2582935" y="276322"/>
                    <a:pt x="2582547" y="305765"/>
                    <a:pt x="2581045" y="335159"/>
                  </a:cubicBezTo>
                  <a:cubicBezTo>
                    <a:pt x="2582032" y="354385"/>
                    <a:pt x="2575467" y="381340"/>
                    <a:pt x="2551205" y="379020"/>
                  </a:cubicBezTo>
                  <a:cubicBezTo>
                    <a:pt x="2534724" y="376742"/>
                    <a:pt x="2529484" y="364940"/>
                    <a:pt x="2528370" y="350994"/>
                  </a:cubicBezTo>
                  <a:cubicBezTo>
                    <a:pt x="2527121" y="351255"/>
                    <a:pt x="2525838" y="351340"/>
                    <a:pt x="2524547" y="351340"/>
                  </a:cubicBezTo>
                  <a:cubicBezTo>
                    <a:pt x="2524074" y="351340"/>
                    <a:pt x="2523602" y="351340"/>
                    <a:pt x="2523129" y="351298"/>
                  </a:cubicBezTo>
                  <a:cubicBezTo>
                    <a:pt x="2421424" y="345333"/>
                    <a:pt x="2319686" y="339453"/>
                    <a:pt x="2217939" y="333488"/>
                  </a:cubicBezTo>
                  <a:cubicBezTo>
                    <a:pt x="2107432" y="326967"/>
                    <a:pt x="1996892" y="320572"/>
                    <a:pt x="1886343" y="314135"/>
                  </a:cubicBezTo>
                  <a:cubicBezTo>
                    <a:pt x="1777684" y="307782"/>
                    <a:pt x="1669026" y="301429"/>
                    <a:pt x="1560376" y="295119"/>
                  </a:cubicBezTo>
                  <a:cubicBezTo>
                    <a:pt x="1454122" y="288892"/>
                    <a:pt x="1347869" y="282717"/>
                    <a:pt x="1241616" y="276490"/>
                  </a:cubicBezTo>
                  <a:cubicBezTo>
                    <a:pt x="1132662" y="270096"/>
                    <a:pt x="1023699" y="263827"/>
                    <a:pt x="914746" y="257390"/>
                  </a:cubicBezTo>
                  <a:cubicBezTo>
                    <a:pt x="805530" y="250911"/>
                    <a:pt x="696315" y="244254"/>
                    <a:pt x="587099" y="237522"/>
                  </a:cubicBezTo>
                  <a:cubicBezTo>
                    <a:pt x="478913" y="230866"/>
                    <a:pt x="370727" y="224302"/>
                    <a:pt x="262592" y="217696"/>
                  </a:cubicBezTo>
                  <a:cubicBezTo>
                    <a:pt x="219833" y="215081"/>
                    <a:pt x="177115" y="212077"/>
                    <a:pt x="134398" y="209158"/>
                  </a:cubicBezTo>
                  <a:cubicBezTo>
                    <a:pt x="113318" y="207699"/>
                    <a:pt x="92195" y="206281"/>
                    <a:pt x="71115" y="204737"/>
                  </a:cubicBezTo>
                  <a:cubicBezTo>
                    <a:pt x="60600" y="203961"/>
                    <a:pt x="50077" y="203067"/>
                    <a:pt x="39604" y="201818"/>
                  </a:cubicBezTo>
                  <a:cubicBezTo>
                    <a:pt x="30330" y="200747"/>
                    <a:pt x="19773" y="200190"/>
                    <a:pt x="11182" y="196242"/>
                  </a:cubicBezTo>
                  <a:cubicBezTo>
                    <a:pt x="4187" y="193019"/>
                    <a:pt x="-320" y="185730"/>
                    <a:pt x="18" y="178002"/>
                  </a:cubicBezTo>
                  <a:cubicBezTo>
                    <a:pt x="364" y="170578"/>
                    <a:pt x="5385" y="163238"/>
                    <a:pt x="12600" y="160876"/>
                  </a:cubicBezTo>
                  <a:cubicBezTo>
                    <a:pt x="13115" y="160707"/>
                    <a:pt x="13630" y="160572"/>
                    <a:pt x="14102" y="160445"/>
                  </a:cubicBezTo>
                  <a:cubicBezTo>
                    <a:pt x="9334" y="118296"/>
                    <a:pt x="12043" y="71178"/>
                    <a:pt x="8482" y="28084"/>
                  </a:cubicBezTo>
                  <a:cubicBezTo>
                    <a:pt x="8524" y="28084"/>
                    <a:pt x="8524" y="28126"/>
                    <a:pt x="8566" y="28126"/>
                  </a:cubicBezTo>
                  <a:cubicBezTo>
                    <a:pt x="8954" y="22119"/>
                    <a:pt x="11790" y="16197"/>
                    <a:pt x="16634" y="12417"/>
                  </a:cubicBezTo>
                  <a:cubicBezTo>
                    <a:pt x="19900" y="5077"/>
                    <a:pt x="27368" y="-69"/>
                    <a:pt x="35697" y="184"/>
                  </a:cubicBezTo>
                  <a:cubicBezTo>
                    <a:pt x="47976" y="-204"/>
                    <a:pt x="60254" y="142"/>
                    <a:pt x="72490" y="142"/>
                  </a:cubicBezTo>
                  <a:cubicBezTo>
                    <a:pt x="84853" y="142"/>
                    <a:pt x="97216" y="100"/>
                    <a:pt x="109537" y="446"/>
                  </a:cubicBezTo>
                  <a:cubicBezTo>
                    <a:pt x="136237" y="1171"/>
                    <a:pt x="162946" y="2032"/>
                    <a:pt x="189605" y="3145"/>
                  </a:cubicBezTo>
                  <a:cubicBezTo>
                    <a:pt x="245115" y="5381"/>
                    <a:pt x="300626" y="7954"/>
                    <a:pt x="356128" y="10527"/>
                  </a:cubicBezTo>
                  <a:cubicBezTo>
                    <a:pt x="462339" y="15463"/>
                    <a:pt x="568551" y="20913"/>
                    <a:pt x="674754" y="26236"/>
                  </a:cubicBezTo>
                  <a:cubicBezTo>
                    <a:pt x="784526" y="31729"/>
                    <a:pt x="894256" y="37221"/>
                    <a:pt x="1003986" y="42721"/>
                  </a:cubicBezTo>
                  <a:cubicBezTo>
                    <a:pt x="1112257" y="48171"/>
                    <a:pt x="1220527" y="53579"/>
                    <a:pt x="1328797" y="58987"/>
                  </a:cubicBezTo>
                  <a:cubicBezTo>
                    <a:pt x="1440713" y="64606"/>
                    <a:pt x="1552680" y="70233"/>
                    <a:pt x="1664646" y="75852"/>
                  </a:cubicBezTo>
                  <a:cubicBezTo>
                    <a:pt x="1771330" y="81175"/>
                    <a:pt x="1878056" y="86541"/>
                    <a:pt x="1984782" y="91907"/>
                  </a:cubicBezTo>
                  <a:cubicBezTo>
                    <a:pt x="2089964" y="97146"/>
                    <a:pt x="2195137" y="102419"/>
                    <a:pt x="2300318" y="107700"/>
                  </a:cubicBezTo>
                  <a:cubicBezTo>
                    <a:pt x="2374158" y="111437"/>
                    <a:pt x="2448040" y="115124"/>
                    <a:pt x="2521880" y="118819"/>
                  </a:cubicBezTo>
                  <a:cubicBezTo>
                    <a:pt x="2531323" y="119334"/>
                    <a:pt x="2539568" y="124910"/>
                    <a:pt x="2543863" y="132807"/>
                  </a:cubicBezTo>
                  <a:cubicBezTo>
                    <a:pt x="2547129" y="128901"/>
                    <a:pt x="2551762" y="126286"/>
                    <a:pt x="2558370" y="125771"/>
                  </a:cubicBezTo>
                  <a:cubicBezTo>
                    <a:pt x="2578336" y="125299"/>
                    <a:pt x="2580783" y="147959"/>
                    <a:pt x="2580868" y="163280"/>
                  </a:cubicBezTo>
                  <a:cubicBezTo>
                    <a:pt x="2582336" y="191129"/>
                    <a:pt x="2582724" y="218978"/>
                    <a:pt x="2582851" y="2469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19"/>
            <p:cNvSpPr/>
            <p:nvPr/>
          </p:nvSpPr>
          <p:spPr>
            <a:xfrm>
              <a:off x="14889144" y="3878602"/>
              <a:ext cx="2422130" cy="179108"/>
            </a:xfrm>
            <a:custGeom>
              <a:rect b="b" l="l" r="r" t="t"/>
              <a:pathLst>
                <a:path extrusionOk="0" h="179108" w="2422130">
                  <a:moveTo>
                    <a:pt x="2411452" y="179088"/>
                  </a:moveTo>
                  <a:cubicBezTo>
                    <a:pt x="2304355" y="171883"/>
                    <a:pt x="2197215" y="164636"/>
                    <a:pt x="2090118" y="157398"/>
                  </a:cubicBezTo>
                  <a:cubicBezTo>
                    <a:pt x="1986109" y="150395"/>
                    <a:pt x="1882143" y="143359"/>
                    <a:pt x="1778134" y="136357"/>
                  </a:cubicBezTo>
                  <a:cubicBezTo>
                    <a:pt x="1670784" y="129110"/>
                    <a:pt x="1563476" y="121854"/>
                    <a:pt x="1456117" y="114607"/>
                  </a:cubicBezTo>
                  <a:cubicBezTo>
                    <a:pt x="1349661" y="107419"/>
                    <a:pt x="1243171" y="100189"/>
                    <a:pt x="1136715" y="93043"/>
                  </a:cubicBezTo>
                  <a:cubicBezTo>
                    <a:pt x="1030259" y="85855"/>
                    <a:pt x="923769" y="78625"/>
                    <a:pt x="817314" y="71437"/>
                  </a:cubicBezTo>
                  <a:cubicBezTo>
                    <a:pt x="716993" y="64654"/>
                    <a:pt x="616672" y="57880"/>
                    <a:pt x="516309" y="51097"/>
                  </a:cubicBezTo>
                  <a:cubicBezTo>
                    <a:pt x="408055" y="43740"/>
                    <a:pt x="299760" y="36552"/>
                    <a:pt x="191557" y="28715"/>
                  </a:cubicBezTo>
                  <a:cubicBezTo>
                    <a:pt x="155894" y="26125"/>
                    <a:pt x="120232" y="23374"/>
                    <a:pt x="84569" y="20573"/>
                  </a:cubicBezTo>
                  <a:cubicBezTo>
                    <a:pt x="67253" y="19249"/>
                    <a:pt x="49936" y="17882"/>
                    <a:pt x="32628" y="16347"/>
                  </a:cubicBezTo>
                  <a:cubicBezTo>
                    <a:pt x="24012" y="15579"/>
                    <a:pt x="15354" y="14980"/>
                    <a:pt x="6797" y="13739"/>
                  </a:cubicBezTo>
                  <a:cubicBezTo>
                    <a:pt x="4189" y="13335"/>
                    <a:pt x="1852" y="12162"/>
                    <a:pt x="670" y="9724"/>
                  </a:cubicBezTo>
                  <a:cubicBezTo>
                    <a:pt x="-393" y="7598"/>
                    <a:pt x="-157" y="5067"/>
                    <a:pt x="1134" y="3126"/>
                  </a:cubicBezTo>
                  <a:cubicBezTo>
                    <a:pt x="3320" y="-130"/>
                    <a:pt x="7050" y="47"/>
                    <a:pt x="10527" y="5"/>
                  </a:cubicBezTo>
                  <a:cubicBezTo>
                    <a:pt x="16839" y="-54"/>
                    <a:pt x="23269" y="444"/>
                    <a:pt x="29573" y="730"/>
                  </a:cubicBezTo>
                  <a:cubicBezTo>
                    <a:pt x="42274" y="1338"/>
                    <a:pt x="54966" y="1996"/>
                    <a:pt x="67658" y="2688"/>
                  </a:cubicBezTo>
                  <a:cubicBezTo>
                    <a:pt x="93135" y="4122"/>
                    <a:pt x="118603" y="5556"/>
                    <a:pt x="144071" y="7083"/>
                  </a:cubicBezTo>
                  <a:cubicBezTo>
                    <a:pt x="195616" y="10188"/>
                    <a:pt x="247152" y="13503"/>
                    <a:pt x="298688" y="16903"/>
                  </a:cubicBezTo>
                  <a:cubicBezTo>
                    <a:pt x="410156" y="24302"/>
                    <a:pt x="521625" y="31819"/>
                    <a:pt x="633094" y="39345"/>
                  </a:cubicBezTo>
                  <a:cubicBezTo>
                    <a:pt x="732469" y="46018"/>
                    <a:pt x="831896" y="52733"/>
                    <a:pt x="931272" y="59449"/>
                  </a:cubicBezTo>
                  <a:cubicBezTo>
                    <a:pt x="1040723" y="66839"/>
                    <a:pt x="1150175" y="74230"/>
                    <a:pt x="1259635" y="81612"/>
                  </a:cubicBezTo>
                  <a:cubicBezTo>
                    <a:pt x="1364673" y="88682"/>
                    <a:pt x="1469754" y="95785"/>
                    <a:pt x="1574792" y="102897"/>
                  </a:cubicBezTo>
                  <a:cubicBezTo>
                    <a:pt x="1682100" y="110144"/>
                    <a:pt x="1789417" y="117358"/>
                    <a:pt x="1896725" y="124605"/>
                  </a:cubicBezTo>
                  <a:cubicBezTo>
                    <a:pt x="1999620" y="131573"/>
                    <a:pt x="2102557" y="138508"/>
                    <a:pt x="2205452" y="145477"/>
                  </a:cubicBezTo>
                  <a:cubicBezTo>
                    <a:pt x="2274692" y="150125"/>
                    <a:pt x="2343891" y="154816"/>
                    <a:pt x="2413123" y="159465"/>
                  </a:cubicBezTo>
                  <a:cubicBezTo>
                    <a:pt x="2418482" y="159853"/>
                    <a:pt x="2422566" y="164847"/>
                    <a:pt x="2422094" y="170111"/>
                  </a:cubicBezTo>
                  <a:cubicBezTo>
                    <a:pt x="2421629" y="175351"/>
                    <a:pt x="2417081" y="179232"/>
                    <a:pt x="2411925" y="179105"/>
                  </a:cubicBezTo>
                  <a:cubicBezTo>
                    <a:pt x="2411781" y="179113"/>
                    <a:pt x="2411613" y="179105"/>
                    <a:pt x="2411452" y="179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19"/>
            <p:cNvSpPr/>
            <p:nvPr/>
          </p:nvSpPr>
          <p:spPr>
            <a:xfrm>
              <a:off x="15198364" y="3956356"/>
              <a:ext cx="1945230" cy="147152"/>
            </a:xfrm>
            <a:custGeom>
              <a:rect b="b" l="l" r="r" t="t"/>
              <a:pathLst>
                <a:path extrusionOk="0" h="147152" w="1945230">
                  <a:moveTo>
                    <a:pt x="1934316" y="147136"/>
                  </a:moveTo>
                  <a:cubicBezTo>
                    <a:pt x="1894274" y="144445"/>
                    <a:pt x="1854189" y="141754"/>
                    <a:pt x="1814147" y="139012"/>
                  </a:cubicBezTo>
                  <a:cubicBezTo>
                    <a:pt x="1805869" y="138463"/>
                    <a:pt x="1797598" y="137966"/>
                    <a:pt x="1789328" y="137291"/>
                  </a:cubicBezTo>
                  <a:cubicBezTo>
                    <a:pt x="1780206" y="136464"/>
                    <a:pt x="1771126" y="135384"/>
                    <a:pt x="1761995" y="134566"/>
                  </a:cubicBezTo>
                  <a:cubicBezTo>
                    <a:pt x="1742881" y="132811"/>
                    <a:pt x="1723674" y="131697"/>
                    <a:pt x="1704510" y="130331"/>
                  </a:cubicBezTo>
                  <a:cubicBezTo>
                    <a:pt x="1619370" y="124265"/>
                    <a:pt x="1534273" y="118410"/>
                    <a:pt x="1449167" y="112647"/>
                  </a:cubicBezTo>
                  <a:cubicBezTo>
                    <a:pt x="1365310" y="106953"/>
                    <a:pt x="1281496" y="101225"/>
                    <a:pt x="1197681" y="95572"/>
                  </a:cubicBezTo>
                  <a:cubicBezTo>
                    <a:pt x="1113867" y="89928"/>
                    <a:pt x="1030044" y="84402"/>
                    <a:pt x="946229" y="78927"/>
                  </a:cubicBezTo>
                  <a:cubicBezTo>
                    <a:pt x="860997" y="73333"/>
                    <a:pt x="775765" y="67647"/>
                    <a:pt x="690533" y="61750"/>
                  </a:cubicBezTo>
                  <a:cubicBezTo>
                    <a:pt x="606760" y="55928"/>
                    <a:pt x="522946" y="50284"/>
                    <a:pt x="439182" y="44421"/>
                  </a:cubicBezTo>
                  <a:cubicBezTo>
                    <a:pt x="356574" y="38591"/>
                    <a:pt x="273916" y="32964"/>
                    <a:pt x="191299" y="27480"/>
                  </a:cubicBezTo>
                  <a:cubicBezTo>
                    <a:pt x="158801" y="25270"/>
                    <a:pt x="126303" y="23152"/>
                    <a:pt x="93763" y="20900"/>
                  </a:cubicBezTo>
                  <a:cubicBezTo>
                    <a:pt x="77046" y="19761"/>
                    <a:pt x="60278" y="18580"/>
                    <a:pt x="43561" y="17441"/>
                  </a:cubicBezTo>
                  <a:cubicBezTo>
                    <a:pt x="35932" y="16909"/>
                    <a:pt x="28303" y="16293"/>
                    <a:pt x="20674" y="15678"/>
                  </a:cubicBezTo>
                  <a:cubicBezTo>
                    <a:pt x="16902" y="15374"/>
                    <a:pt x="13172" y="15112"/>
                    <a:pt x="9409" y="14631"/>
                  </a:cubicBezTo>
                  <a:cubicBezTo>
                    <a:pt x="7982" y="14446"/>
                    <a:pt x="6531" y="14218"/>
                    <a:pt x="5350" y="13847"/>
                  </a:cubicBezTo>
                  <a:cubicBezTo>
                    <a:pt x="1974" y="13079"/>
                    <a:pt x="-304" y="9806"/>
                    <a:pt x="33" y="6372"/>
                  </a:cubicBezTo>
                  <a:cubicBezTo>
                    <a:pt x="421" y="2778"/>
                    <a:pt x="3307" y="492"/>
                    <a:pt x="5890" y="247"/>
                  </a:cubicBezTo>
                  <a:cubicBezTo>
                    <a:pt x="7231" y="-65"/>
                    <a:pt x="8641" y="11"/>
                    <a:pt x="10016" y="2"/>
                  </a:cubicBezTo>
                  <a:cubicBezTo>
                    <a:pt x="14700" y="-14"/>
                    <a:pt x="19417" y="314"/>
                    <a:pt x="24084" y="602"/>
                  </a:cubicBezTo>
                  <a:cubicBezTo>
                    <a:pt x="34202" y="1108"/>
                    <a:pt x="44320" y="1783"/>
                    <a:pt x="54438" y="2458"/>
                  </a:cubicBezTo>
                  <a:cubicBezTo>
                    <a:pt x="75451" y="3824"/>
                    <a:pt x="96497" y="5199"/>
                    <a:pt x="117510" y="6608"/>
                  </a:cubicBezTo>
                  <a:cubicBezTo>
                    <a:pt x="157679" y="9308"/>
                    <a:pt x="197856" y="12084"/>
                    <a:pt x="237983" y="14825"/>
                  </a:cubicBezTo>
                  <a:cubicBezTo>
                    <a:pt x="322228" y="20571"/>
                    <a:pt x="406481" y="25886"/>
                    <a:pt x="490726" y="31589"/>
                  </a:cubicBezTo>
                  <a:cubicBezTo>
                    <a:pt x="575739" y="37309"/>
                    <a:pt x="660769" y="42818"/>
                    <a:pt x="745782" y="48496"/>
                  </a:cubicBezTo>
                  <a:cubicBezTo>
                    <a:pt x="830803" y="54132"/>
                    <a:pt x="915774" y="60020"/>
                    <a:pt x="1000778" y="66002"/>
                  </a:cubicBezTo>
                  <a:cubicBezTo>
                    <a:pt x="1085749" y="71933"/>
                    <a:pt x="1170762" y="77695"/>
                    <a:pt x="1255783" y="83415"/>
                  </a:cubicBezTo>
                  <a:cubicBezTo>
                    <a:pt x="1339040" y="89008"/>
                    <a:pt x="1422298" y="94551"/>
                    <a:pt x="1505564" y="100187"/>
                  </a:cubicBezTo>
                  <a:cubicBezTo>
                    <a:pt x="1546982" y="102954"/>
                    <a:pt x="1588349" y="105721"/>
                    <a:pt x="1629767" y="108446"/>
                  </a:cubicBezTo>
                  <a:cubicBezTo>
                    <a:pt x="1650307" y="109805"/>
                    <a:pt x="1670847" y="111036"/>
                    <a:pt x="1691379" y="112352"/>
                  </a:cubicBezTo>
                  <a:cubicBezTo>
                    <a:pt x="1711573" y="113660"/>
                    <a:pt x="1731809" y="115052"/>
                    <a:pt x="1752003" y="116233"/>
                  </a:cubicBezTo>
                  <a:cubicBezTo>
                    <a:pt x="1757193" y="116528"/>
                    <a:pt x="1762383" y="116790"/>
                    <a:pt x="1766417" y="116967"/>
                  </a:cubicBezTo>
                  <a:cubicBezTo>
                    <a:pt x="1778949" y="117440"/>
                    <a:pt x="1791472" y="117794"/>
                    <a:pt x="1803995" y="118612"/>
                  </a:cubicBezTo>
                  <a:cubicBezTo>
                    <a:pt x="1818653" y="119616"/>
                    <a:pt x="1833320" y="120570"/>
                    <a:pt x="1847987" y="121573"/>
                  </a:cubicBezTo>
                  <a:cubicBezTo>
                    <a:pt x="1877480" y="123581"/>
                    <a:pt x="1906932" y="125589"/>
                    <a:pt x="1936392" y="127547"/>
                  </a:cubicBezTo>
                  <a:cubicBezTo>
                    <a:pt x="1941751" y="127892"/>
                    <a:pt x="1945700" y="133182"/>
                    <a:pt x="1945185" y="138362"/>
                  </a:cubicBezTo>
                  <a:cubicBezTo>
                    <a:pt x="1944603" y="143669"/>
                    <a:pt x="1939995" y="147263"/>
                    <a:pt x="1934839" y="147136"/>
                  </a:cubicBezTo>
                  <a:cubicBezTo>
                    <a:pt x="1934662" y="147162"/>
                    <a:pt x="1934493" y="147153"/>
                    <a:pt x="1934316" y="147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19"/>
            <p:cNvSpPr/>
            <p:nvPr/>
          </p:nvSpPr>
          <p:spPr>
            <a:xfrm>
              <a:off x="15030988" y="72739"/>
              <a:ext cx="2558480" cy="3896484"/>
            </a:xfrm>
            <a:custGeom>
              <a:rect b="b" l="l" r="r" t="t"/>
              <a:pathLst>
                <a:path extrusionOk="0" h="3896484" w="2558480">
                  <a:moveTo>
                    <a:pt x="2558090" y="234058"/>
                  </a:moveTo>
                  <a:cubicBezTo>
                    <a:pt x="2560107" y="303677"/>
                    <a:pt x="2553879" y="373118"/>
                    <a:pt x="2549246" y="442475"/>
                  </a:cubicBezTo>
                  <a:cubicBezTo>
                    <a:pt x="2535727" y="679172"/>
                    <a:pt x="2529930" y="916299"/>
                    <a:pt x="2518639" y="1153080"/>
                  </a:cubicBezTo>
                  <a:cubicBezTo>
                    <a:pt x="2488841" y="1706393"/>
                    <a:pt x="2451069" y="2259275"/>
                    <a:pt x="2412605" y="2812023"/>
                  </a:cubicBezTo>
                  <a:cubicBezTo>
                    <a:pt x="2394875" y="3102410"/>
                    <a:pt x="2374951" y="3392890"/>
                    <a:pt x="2344259" y="3682163"/>
                  </a:cubicBezTo>
                  <a:cubicBezTo>
                    <a:pt x="2336487" y="3743708"/>
                    <a:pt x="2326571" y="3805430"/>
                    <a:pt x="2328546" y="3867658"/>
                  </a:cubicBezTo>
                  <a:cubicBezTo>
                    <a:pt x="2328630" y="3871353"/>
                    <a:pt x="2327946" y="3874913"/>
                    <a:pt x="2326613" y="3878221"/>
                  </a:cubicBezTo>
                  <a:cubicBezTo>
                    <a:pt x="2326613" y="3878221"/>
                    <a:pt x="2326613" y="3878221"/>
                    <a:pt x="2326613" y="3878263"/>
                  </a:cubicBezTo>
                  <a:cubicBezTo>
                    <a:pt x="2323347" y="3890023"/>
                    <a:pt x="2310689" y="3899633"/>
                    <a:pt x="2292394" y="3895516"/>
                  </a:cubicBezTo>
                  <a:cubicBezTo>
                    <a:pt x="2186959" y="3892723"/>
                    <a:pt x="2080275" y="3870839"/>
                    <a:pt x="1972865" y="3868645"/>
                  </a:cubicBezTo>
                  <a:cubicBezTo>
                    <a:pt x="1361362" y="3839159"/>
                    <a:pt x="749310" y="3815208"/>
                    <a:pt x="138962" y="3766714"/>
                  </a:cubicBezTo>
                  <a:cubicBezTo>
                    <a:pt x="106591" y="3764352"/>
                    <a:pt x="75680" y="3764909"/>
                    <a:pt x="43789" y="3764225"/>
                  </a:cubicBezTo>
                  <a:cubicBezTo>
                    <a:pt x="24861" y="3767313"/>
                    <a:pt x="1114" y="3761737"/>
                    <a:pt x="0" y="3738646"/>
                  </a:cubicBezTo>
                  <a:cubicBezTo>
                    <a:pt x="42" y="3735297"/>
                    <a:pt x="388" y="3732335"/>
                    <a:pt x="1072" y="3729678"/>
                  </a:cubicBezTo>
                  <a:cubicBezTo>
                    <a:pt x="-1165" y="3711092"/>
                    <a:pt x="10473" y="3685259"/>
                    <a:pt x="10262" y="3668479"/>
                  </a:cubicBezTo>
                  <a:cubicBezTo>
                    <a:pt x="10734" y="3666673"/>
                    <a:pt x="11165" y="3664657"/>
                    <a:pt x="11511" y="3662472"/>
                  </a:cubicBezTo>
                  <a:cubicBezTo>
                    <a:pt x="13958" y="3542512"/>
                    <a:pt x="34009" y="3424054"/>
                    <a:pt x="43924" y="3304575"/>
                  </a:cubicBezTo>
                  <a:cubicBezTo>
                    <a:pt x="54186" y="3150540"/>
                    <a:pt x="52599" y="2995907"/>
                    <a:pt x="59941" y="2841652"/>
                  </a:cubicBezTo>
                  <a:cubicBezTo>
                    <a:pt x="67536" y="2594182"/>
                    <a:pt x="82523" y="2346923"/>
                    <a:pt x="91924" y="2099495"/>
                  </a:cubicBezTo>
                  <a:cubicBezTo>
                    <a:pt x="107038" y="1696311"/>
                    <a:pt x="117983" y="1293051"/>
                    <a:pt x="122532" y="889614"/>
                  </a:cubicBezTo>
                  <a:cubicBezTo>
                    <a:pt x="127038" y="635066"/>
                    <a:pt x="129832" y="379176"/>
                    <a:pt x="165376" y="126686"/>
                  </a:cubicBezTo>
                  <a:cubicBezTo>
                    <a:pt x="171857" y="97419"/>
                    <a:pt x="173148" y="64972"/>
                    <a:pt x="186414" y="37933"/>
                  </a:cubicBezTo>
                  <a:cubicBezTo>
                    <a:pt x="185216" y="34499"/>
                    <a:pt x="184701" y="30762"/>
                    <a:pt x="184996" y="26814"/>
                  </a:cubicBezTo>
                  <a:cubicBezTo>
                    <a:pt x="186152" y="11366"/>
                    <a:pt x="200279" y="-1381"/>
                    <a:pt x="215992" y="120"/>
                  </a:cubicBezTo>
                  <a:cubicBezTo>
                    <a:pt x="273688" y="5317"/>
                    <a:pt x="331562" y="9434"/>
                    <a:pt x="389216" y="15661"/>
                  </a:cubicBezTo>
                  <a:cubicBezTo>
                    <a:pt x="692044" y="44075"/>
                    <a:pt x="995049" y="71502"/>
                    <a:pt x="1298611" y="90299"/>
                  </a:cubicBezTo>
                  <a:cubicBezTo>
                    <a:pt x="1663860" y="111930"/>
                    <a:pt x="2029583" y="123607"/>
                    <a:pt x="2392647" y="171763"/>
                  </a:cubicBezTo>
                  <a:cubicBezTo>
                    <a:pt x="2428706" y="175238"/>
                    <a:pt x="2464774" y="178799"/>
                    <a:pt x="2500833" y="182064"/>
                  </a:cubicBezTo>
                  <a:cubicBezTo>
                    <a:pt x="2514360" y="183734"/>
                    <a:pt x="2528698" y="183177"/>
                    <a:pt x="2540799" y="190171"/>
                  </a:cubicBezTo>
                  <a:cubicBezTo>
                    <a:pt x="2544833" y="192660"/>
                    <a:pt x="2547668" y="196262"/>
                    <a:pt x="2549297" y="200346"/>
                  </a:cubicBezTo>
                  <a:cubicBezTo>
                    <a:pt x="2557061" y="208006"/>
                    <a:pt x="2559120" y="221741"/>
                    <a:pt x="2558090" y="2340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3" name="Google Shape;2003;p19"/>
            <p:cNvSpPr/>
            <p:nvPr/>
          </p:nvSpPr>
          <p:spPr>
            <a:xfrm>
              <a:off x="17196333" y="3923571"/>
              <a:ext cx="180784" cy="49073"/>
            </a:xfrm>
            <a:custGeom>
              <a:rect b="b" l="l" r="r" t="t"/>
              <a:pathLst>
                <a:path extrusionOk="0" h="49073" w="180784">
                  <a:moveTo>
                    <a:pt x="148364" y="47754"/>
                  </a:moveTo>
                  <a:cubicBezTo>
                    <a:pt x="108820" y="43418"/>
                    <a:pt x="69275" y="39360"/>
                    <a:pt x="30094" y="32214"/>
                  </a:cubicBezTo>
                  <a:cubicBezTo>
                    <a:pt x="18136" y="30249"/>
                    <a:pt x="-1451" y="29785"/>
                    <a:pt x="85" y="12987"/>
                  </a:cubicBezTo>
                  <a:cubicBezTo>
                    <a:pt x="5427" y="-10137"/>
                    <a:pt x="35225" y="4702"/>
                    <a:pt x="51385" y="4534"/>
                  </a:cubicBezTo>
                  <a:cubicBezTo>
                    <a:pt x="91056" y="10321"/>
                    <a:pt x="131360" y="12489"/>
                    <a:pt x="170432" y="21660"/>
                  </a:cubicBezTo>
                  <a:cubicBezTo>
                    <a:pt x="185892" y="25786"/>
                    <a:pt x="183360" y="48472"/>
                    <a:pt x="167343" y="49003"/>
                  </a:cubicBezTo>
                  <a:cubicBezTo>
                    <a:pt x="161048" y="49341"/>
                    <a:pt x="154550" y="48396"/>
                    <a:pt x="148364" y="4775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4" name="Google Shape;2004;p19"/>
            <p:cNvSpPr/>
            <p:nvPr/>
          </p:nvSpPr>
          <p:spPr>
            <a:xfrm>
              <a:off x="17349248" y="284453"/>
              <a:ext cx="229861" cy="3700302"/>
            </a:xfrm>
            <a:custGeom>
              <a:rect b="b" l="l" r="r" t="t"/>
              <a:pathLst>
                <a:path extrusionOk="0" h="3700302" w="229861">
                  <a:moveTo>
                    <a:pt x="18528" y="3700294"/>
                  </a:moveTo>
                  <a:cubicBezTo>
                    <a:pt x="8393" y="3700083"/>
                    <a:pt x="-493" y="3691242"/>
                    <a:pt x="21" y="3680941"/>
                  </a:cubicBezTo>
                  <a:cubicBezTo>
                    <a:pt x="4013" y="3600642"/>
                    <a:pt x="8697" y="3520427"/>
                    <a:pt x="12983" y="3440127"/>
                  </a:cubicBezTo>
                  <a:cubicBezTo>
                    <a:pt x="17279" y="3359912"/>
                    <a:pt x="21481" y="3279655"/>
                    <a:pt x="25692" y="3199440"/>
                  </a:cubicBezTo>
                  <a:cubicBezTo>
                    <a:pt x="34325" y="3036049"/>
                    <a:pt x="43422" y="2872742"/>
                    <a:pt x="52182" y="2709351"/>
                  </a:cubicBezTo>
                  <a:cubicBezTo>
                    <a:pt x="60469" y="2554498"/>
                    <a:pt x="68621" y="2399602"/>
                    <a:pt x="76908" y="2244715"/>
                  </a:cubicBezTo>
                  <a:cubicBezTo>
                    <a:pt x="85709" y="2079181"/>
                    <a:pt x="94595" y="1913638"/>
                    <a:pt x="103482" y="1748147"/>
                  </a:cubicBezTo>
                  <a:cubicBezTo>
                    <a:pt x="111726" y="1594154"/>
                    <a:pt x="120308" y="1440203"/>
                    <a:pt x="128680" y="1286210"/>
                  </a:cubicBezTo>
                  <a:cubicBezTo>
                    <a:pt x="137692" y="1120330"/>
                    <a:pt x="146579" y="954408"/>
                    <a:pt x="155642" y="788520"/>
                  </a:cubicBezTo>
                  <a:cubicBezTo>
                    <a:pt x="164182" y="631355"/>
                    <a:pt x="173203" y="474181"/>
                    <a:pt x="182089" y="317059"/>
                  </a:cubicBezTo>
                  <a:cubicBezTo>
                    <a:pt x="185136" y="263663"/>
                    <a:pt x="188233" y="210277"/>
                    <a:pt x="191406" y="156924"/>
                  </a:cubicBezTo>
                  <a:cubicBezTo>
                    <a:pt x="192908" y="132070"/>
                    <a:pt x="194410" y="107182"/>
                    <a:pt x="196081" y="82328"/>
                  </a:cubicBezTo>
                  <a:cubicBezTo>
                    <a:pt x="196984" y="68719"/>
                    <a:pt x="197887" y="55078"/>
                    <a:pt x="199043" y="41469"/>
                  </a:cubicBezTo>
                  <a:cubicBezTo>
                    <a:pt x="199558" y="35117"/>
                    <a:pt x="200115" y="28764"/>
                    <a:pt x="200672" y="22411"/>
                  </a:cubicBezTo>
                  <a:cubicBezTo>
                    <a:pt x="201102" y="17687"/>
                    <a:pt x="201313" y="12886"/>
                    <a:pt x="202900" y="8786"/>
                  </a:cubicBezTo>
                  <a:cubicBezTo>
                    <a:pt x="205026" y="3581"/>
                    <a:pt x="210072" y="-131"/>
                    <a:pt x="216081" y="4"/>
                  </a:cubicBezTo>
                  <a:cubicBezTo>
                    <a:pt x="222950" y="164"/>
                    <a:pt x="229102" y="5783"/>
                    <a:pt x="229625" y="12642"/>
                  </a:cubicBezTo>
                  <a:cubicBezTo>
                    <a:pt x="229861" y="14481"/>
                    <a:pt x="229861" y="16371"/>
                    <a:pt x="229861" y="18159"/>
                  </a:cubicBezTo>
                  <a:cubicBezTo>
                    <a:pt x="229861" y="23221"/>
                    <a:pt x="229735" y="28241"/>
                    <a:pt x="229651" y="33311"/>
                  </a:cubicBezTo>
                  <a:cubicBezTo>
                    <a:pt x="229440" y="42794"/>
                    <a:pt x="229178" y="52234"/>
                    <a:pt x="228874" y="61726"/>
                  </a:cubicBezTo>
                  <a:cubicBezTo>
                    <a:pt x="228275" y="80564"/>
                    <a:pt x="227330" y="99412"/>
                    <a:pt x="226469" y="118251"/>
                  </a:cubicBezTo>
                  <a:cubicBezTo>
                    <a:pt x="224537" y="160138"/>
                    <a:pt x="222562" y="202026"/>
                    <a:pt x="220503" y="243913"/>
                  </a:cubicBezTo>
                  <a:cubicBezTo>
                    <a:pt x="216764" y="320484"/>
                    <a:pt x="212857" y="397088"/>
                    <a:pt x="209043" y="473700"/>
                  </a:cubicBezTo>
                  <a:cubicBezTo>
                    <a:pt x="201228" y="630865"/>
                    <a:pt x="192815" y="787997"/>
                    <a:pt x="184444" y="945162"/>
                  </a:cubicBezTo>
                  <a:cubicBezTo>
                    <a:pt x="175684" y="1109413"/>
                    <a:pt x="166925" y="1273707"/>
                    <a:pt x="158300" y="1438001"/>
                  </a:cubicBezTo>
                  <a:cubicBezTo>
                    <a:pt x="149971" y="1596803"/>
                    <a:pt x="141515" y="1755554"/>
                    <a:pt x="132975" y="1914313"/>
                  </a:cubicBezTo>
                  <a:cubicBezTo>
                    <a:pt x="124342" y="2075131"/>
                    <a:pt x="115675" y="2235949"/>
                    <a:pt x="106958" y="2396725"/>
                  </a:cubicBezTo>
                  <a:cubicBezTo>
                    <a:pt x="98072" y="2560074"/>
                    <a:pt x="89270" y="2723381"/>
                    <a:pt x="80553" y="2886730"/>
                  </a:cubicBezTo>
                  <a:cubicBezTo>
                    <a:pt x="72182" y="3044325"/>
                    <a:pt x="63810" y="3201929"/>
                    <a:pt x="55220" y="3359566"/>
                  </a:cubicBezTo>
                  <a:cubicBezTo>
                    <a:pt x="52258" y="3413383"/>
                    <a:pt x="49338" y="3467209"/>
                    <a:pt x="46460" y="3521068"/>
                  </a:cubicBezTo>
                  <a:cubicBezTo>
                    <a:pt x="43582" y="3574674"/>
                    <a:pt x="40966" y="3628280"/>
                    <a:pt x="37878" y="3681844"/>
                  </a:cubicBezTo>
                  <a:cubicBezTo>
                    <a:pt x="37287" y="3691951"/>
                    <a:pt x="29321" y="3700303"/>
                    <a:pt x="18983" y="3700303"/>
                  </a:cubicBezTo>
                  <a:cubicBezTo>
                    <a:pt x="18840" y="3700294"/>
                    <a:pt x="18688" y="3700294"/>
                    <a:pt x="18528" y="3700294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19"/>
            <p:cNvSpPr/>
            <p:nvPr/>
          </p:nvSpPr>
          <p:spPr>
            <a:xfrm>
              <a:off x="16139569" y="3868134"/>
              <a:ext cx="1244425" cy="117813"/>
            </a:xfrm>
            <a:custGeom>
              <a:rect b="b" l="l" r="r" t="t"/>
              <a:pathLst>
                <a:path extrusionOk="0" h="117813" w="1244425">
                  <a:moveTo>
                    <a:pt x="1216748" y="117719"/>
                  </a:moveTo>
                  <a:cubicBezTo>
                    <a:pt x="1208377" y="117551"/>
                    <a:pt x="1199963" y="116943"/>
                    <a:pt x="1191592" y="116428"/>
                  </a:cubicBezTo>
                  <a:cubicBezTo>
                    <a:pt x="1175575" y="115484"/>
                    <a:pt x="1159566" y="114454"/>
                    <a:pt x="1143550" y="113425"/>
                  </a:cubicBezTo>
                  <a:cubicBezTo>
                    <a:pt x="1111178" y="111282"/>
                    <a:pt x="1078807" y="109131"/>
                    <a:pt x="1046444" y="106726"/>
                  </a:cubicBezTo>
                  <a:cubicBezTo>
                    <a:pt x="982477" y="101960"/>
                    <a:pt x="918427" y="98315"/>
                    <a:pt x="854460" y="93338"/>
                  </a:cubicBezTo>
                  <a:cubicBezTo>
                    <a:pt x="788350" y="88141"/>
                    <a:pt x="722274" y="82691"/>
                    <a:pt x="656122" y="77798"/>
                  </a:cubicBezTo>
                  <a:cubicBezTo>
                    <a:pt x="592418" y="73073"/>
                    <a:pt x="528704" y="67969"/>
                    <a:pt x="464949" y="63548"/>
                  </a:cubicBezTo>
                  <a:cubicBezTo>
                    <a:pt x="402831" y="59212"/>
                    <a:pt x="340712" y="54496"/>
                    <a:pt x="278628" y="49687"/>
                  </a:cubicBezTo>
                  <a:cubicBezTo>
                    <a:pt x="215952" y="44836"/>
                    <a:pt x="153227" y="40592"/>
                    <a:pt x="90509" y="36256"/>
                  </a:cubicBezTo>
                  <a:cubicBezTo>
                    <a:pt x="64923" y="34493"/>
                    <a:pt x="39252" y="33126"/>
                    <a:pt x="13707" y="30764"/>
                  </a:cubicBezTo>
                  <a:cubicBezTo>
                    <a:pt x="5336" y="29988"/>
                    <a:pt x="-850" y="21880"/>
                    <a:pt x="95" y="13637"/>
                  </a:cubicBezTo>
                  <a:cubicBezTo>
                    <a:pt x="1083" y="4880"/>
                    <a:pt x="8813" y="-443"/>
                    <a:pt x="17226" y="29"/>
                  </a:cubicBezTo>
                  <a:cubicBezTo>
                    <a:pt x="47792" y="1658"/>
                    <a:pt x="78315" y="4619"/>
                    <a:pt x="108838" y="6854"/>
                  </a:cubicBezTo>
                  <a:cubicBezTo>
                    <a:pt x="139876" y="9174"/>
                    <a:pt x="170872" y="11537"/>
                    <a:pt x="201910" y="13890"/>
                  </a:cubicBezTo>
                  <a:cubicBezTo>
                    <a:pt x="263640" y="18657"/>
                    <a:pt x="325463" y="22648"/>
                    <a:pt x="387244" y="27026"/>
                  </a:cubicBezTo>
                  <a:cubicBezTo>
                    <a:pt x="450949" y="31489"/>
                    <a:pt x="514620" y="36382"/>
                    <a:pt x="578325" y="40845"/>
                  </a:cubicBezTo>
                  <a:cubicBezTo>
                    <a:pt x="643278" y="45393"/>
                    <a:pt x="708190" y="50159"/>
                    <a:pt x="773186" y="54361"/>
                  </a:cubicBezTo>
                  <a:cubicBezTo>
                    <a:pt x="839169" y="58655"/>
                    <a:pt x="905110" y="63244"/>
                    <a:pt x="971009" y="68652"/>
                  </a:cubicBezTo>
                  <a:cubicBezTo>
                    <a:pt x="1034419" y="73799"/>
                    <a:pt x="1097870" y="78051"/>
                    <a:pt x="1161280" y="83205"/>
                  </a:cubicBezTo>
                  <a:cubicBezTo>
                    <a:pt x="1176394" y="84403"/>
                    <a:pt x="1191499" y="85694"/>
                    <a:pt x="1206571" y="87069"/>
                  </a:cubicBezTo>
                  <a:cubicBezTo>
                    <a:pt x="1213828" y="87710"/>
                    <a:pt x="1221077" y="88487"/>
                    <a:pt x="1228250" y="89600"/>
                  </a:cubicBezTo>
                  <a:cubicBezTo>
                    <a:pt x="1232630" y="90284"/>
                    <a:pt x="1236925" y="90849"/>
                    <a:pt x="1240267" y="94063"/>
                  </a:cubicBezTo>
                  <a:cubicBezTo>
                    <a:pt x="1245372" y="98872"/>
                    <a:pt x="1245592" y="106254"/>
                    <a:pt x="1241938" y="111957"/>
                  </a:cubicBezTo>
                  <a:cubicBezTo>
                    <a:pt x="1239103" y="116462"/>
                    <a:pt x="1233693" y="117711"/>
                    <a:pt x="1228756" y="117795"/>
                  </a:cubicBezTo>
                  <a:cubicBezTo>
                    <a:pt x="1227685" y="117804"/>
                    <a:pt x="1226613" y="117812"/>
                    <a:pt x="1225541" y="117812"/>
                  </a:cubicBezTo>
                  <a:cubicBezTo>
                    <a:pt x="1222613" y="117821"/>
                    <a:pt x="1219668" y="117787"/>
                    <a:pt x="1216748" y="117719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06" name="Google Shape;2006;p19"/>
            <p:cNvGrpSpPr/>
            <p:nvPr/>
          </p:nvGrpSpPr>
          <p:grpSpPr>
            <a:xfrm>
              <a:off x="15328034" y="2984371"/>
              <a:ext cx="1757750" cy="579939"/>
              <a:chOff x="15328034" y="2984371"/>
              <a:chExt cx="1757750" cy="579939"/>
            </a:xfrm>
          </p:grpSpPr>
          <p:sp>
            <p:nvSpPr>
              <p:cNvPr id="2007" name="Google Shape;2007;p19"/>
              <p:cNvSpPr/>
              <p:nvPr/>
            </p:nvSpPr>
            <p:spPr>
              <a:xfrm>
                <a:off x="15328034" y="2984371"/>
                <a:ext cx="1757750" cy="109752"/>
              </a:xfrm>
              <a:custGeom>
                <a:rect b="b" l="l" r="r" t="t"/>
                <a:pathLst>
                  <a:path extrusionOk="0" h="109752" w="1757750">
                    <a:moveTo>
                      <a:pt x="1742915" y="72952"/>
                    </a:moveTo>
                    <a:cubicBezTo>
                      <a:pt x="1740738" y="72598"/>
                      <a:pt x="1738561" y="72294"/>
                      <a:pt x="1736367" y="71990"/>
                    </a:cubicBezTo>
                    <a:cubicBezTo>
                      <a:pt x="1721303" y="69805"/>
                      <a:pt x="1706325" y="67418"/>
                      <a:pt x="1691227" y="65790"/>
                    </a:cubicBezTo>
                    <a:cubicBezTo>
                      <a:pt x="1683413" y="64929"/>
                      <a:pt x="1675556" y="64414"/>
                      <a:pt x="1667658" y="64077"/>
                    </a:cubicBezTo>
                    <a:cubicBezTo>
                      <a:pt x="1660063" y="63748"/>
                      <a:pt x="1652501" y="63537"/>
                      <a:pt x="1644949" y="62651"/>
                    </a:cubicBezTo>
                    <a:cubicBezTo>
                      <a:pt x="1639185" y="61715"/>
                      <a:pt x="1633455" y="60685"/>
                      <a:pt x="1627649" y="60129"/>
                    </a:cubicBezTo>
                    <a:cubicBezTo>
                      <a:pt x="1621767" y="59572"/>
                      <a:pt x="1615885" y="58973"/>
                      <a:pt x="1610004" y="58323"/>
                    </a:cubicBezTo>
                    <a:cubicBezTo>
                      <a:pt x="1601506" y="57420"/>
                      <a:pt x="1593041" y="56518"/>
                      <a:pt x="1584544" y="55919"/>
                    </a:cubicBezTo>
                    <a:cubicBezTo>
                      <a:pt x="1575657" y="55278"/>
                      <a:pt x="1566814" y="53987"/>
                      <a:pt x="1557885" y="53734"/>
                    </a:cubicBezTo>
                    <a:cubicBezTo>
                      <a:pt x="1540029" y="53261"/>
                      <a:pt x="1522121" y="52958"/>
                      <a:pt x="1504265" y="52485"/>
                    </a:cubicBezTo>
                    <a:cubicBezTo>
                      <a:pt x="1466012" y="51414"/>
                      <a:pt x="1427767" y="50123"/>
                      <a:pt x="1389514" y="48621"/>
                    </a:cubicBezTo>
                    <a:cubicBezTo>
                      <a:pt x="1314003" y="45660"/>
                      <a:pt x="1238441" y="43728"/>
                      <a:pt x="1162880" y="40421"/>
                    </a:cubicBezTo>
                    <a:cubicBezTo>
                      <a:pt x="1087842" y="37113"/>
                      <a:pt x="1012795" y="33942"/>
                      <a:pt x="937715" y="30938"/>
                    </a:cubicBezTo>
                    <a:cubicBezTo>
                      <a:pt x="858677" y="27766"/>
                      <a:pt x="779647" y="25100"/>
                      <a:pt x="700567" y="22527"/>
                    </a:cubicBezTo>
                    <a:cubicBezTo>
                      <a:pt x="627588" y="20165"/>
                      <a:pt x="554642" y="17465"/>
                      <a:pt x="481663" y="15018"/>
                    </a:cubicBezTo>
                    <a:cubicBezTo>
                      <a:pt x="404946" y="12529"/>
                      <a:pt x="328271" y="10083"/>
                      <a:pt x="251646" y="6346"/>
                    </a:cubicBezTo>
                    <a:cubicBezTo>
                      <a:pt x="212794" y="4456"/>
                      <a:pt x="173983" y="2355"/>
                      <a:pt x="135131" y="853"/>
                    </a:cubicBezTo>
                    <a:cubicBezTo>
                      <a:pt x="116582" y="128"/>
                      <a:pt x="97949" y="254"/>
                      <a:pt x="79451" y="170"/>
                    </a:cubicBezTo>
                    <a:cubicBezTo>
                      <a:pt x="70304" y="128"/>
                      <a:pt x="61207" y="-92"/>
                      <a:pt x="52059" y="43"/>
                    </a:cubicBezTo>
                    <a:cubicBezTo>
                      <a:pt x="46219" y="128"/>
                      <a:pt x="40380" y="212"/>
                      <a:pt x="34540" y="305"/>
                    </a:cubicBezTo>
                    <a:cubicBezTo>
                      <a:pt x="25780" y="431"/>
                      <a:pt x="16034" y="819"/>
                      <a:pt x="8093" y="4726"/>
                    </a:cubicBezTo>
                    <a:cubicBezTo>
                      <a:pt x="751" y="8328"/>
                      <a:pt x="-2726" y="18806"/>
                      <a:pt x="2515" y="25623"/>
                    </a:cubicBezTo>
                    <a:cubicBezTo>
                      <a:pt x="2515" y="25623"/>
                      <a:pt x="2515" y="25623"/>
                      <a:pt x="2515" y="25665"/>
                    </a:cubicBezTo>
                    <a:cubicBezTo>
                      <a:pt x="3283" y="26661"/>
                      <a:pt x="4126" y="27555"/>
                      <a:pt x="5038" y="28348"/>
                    </a:cubicBezTo>
                    <a:cubicBezTo>
                      <a:pt x="5012" y="28373"/>
                      <a:pt x="4987" y="28390"/>
                      <a:pt x="4962" y="28407"/>
                    </a:cubicBezTo>
                    <a:cubicBezTo>
                      <a:pt x="7198" y="30466"/>
                      <a:pt x="10287" y="31714"/>
                      <a:pt x="13333" y="31925"/>
                    </a:cubicBezTo>
                    <a:cubicBezTo>
                      <a:pt x="15654" y="32094"/>
                      <a:pt x="17882" y="31537"/>
                      <a:pt x="20202" y="31495"/>
                    </a:cubicBezTo>
                    <a:cubicBezTo>
                      <a:pt x="22751" y="31427"/>
                      <a:pt x="25308" y="31351"/>
                      <a:pt x="27882" y="31334"/>
                    </a:cubicBezTo>
                    <a:cubicBezTo>
                      <a:pt x="46000" y="31647"/>
                      <a:pt x="64076" y="32659"/>
                      <a:pt x="82152" y="33469"/>
                    </a:cubicBezTo>
                    <a:cubicBezTo>
                      <a:pt x="99797" y="34245"/>
                      <a:pt x="117485" y="34929"/>
                      <a:pt x="135131" y="36084"/>
                    </a:cubicBezTo>
                    <a:cubicBezTo>
                      <a:pt x="172869" y="38531"/>
                      <a:pt x="210557" y="40893"/>
                      <a:pt x="248296" y="42994"/>
                    </a:cubicBezTo>
                    <a:cubicBezTo>
                      <a:pt x="324887" y="47204"/>
                      <a:pt x="401646" y="49431"/>
                      <a:pt x="478313" y="52046"/>
                    </a:cubicBezTo>
                    <a:cubicBezTo>
                      <a:pt x="550912" y="54577"/>
                      <a:pt x="623503" y="57243"/>
                      <a:pt x="696103" y="59555"/>
                    </a:cubicBezTo>
                    <a:cubicBezTo>
                      <a:pt x="775141" y="62086"/>
                      <a:pt x="854213" y="64575"/>
                      <a:pt x="933251" y="67536"/>
                    </a:cubicBezTo>
                    <a:cubicBezTo>
                      <a:pt x="1008812" y="70371"/>
                      <a:pt x="1084365" y="73585"/>
                      <a:pt x="1159927" y="76631"/>
                    </a:cubicBezTo>
                    <a:cubicBezTo>
                      <a:pt x="1234923" y="79634"/>
                      <a:pt x="1309969" y="82038"/>
                      <a:pt x="1385007" y="84957"/>
                    </a:cubicBezTo>
                    <a:cubicBezTo>
                      <a:pt x="1423303" y="86417"/>
                      <a:pt x="1461556" y="87708"/>
                      <a:pt x="1499843" y="88433"/>
                    </a:cubicBezTo>
                    <a:cubicBezTo>
                      <a:pt x="1518130" y="88822"/>
                      <a:pt x="1536375" y="89159"/>
                      <a:pt x="1554662" y="89682"/>
                    </a:cubicBezTo>
                    <a:cubicBezTo>
                      <a:pt x="1571092" y="90171"/>
                      <a:pt x="1587480" y="92829"/>
                      <a:pt x="1603759" y="95199"/>
                    </a:cubicBezTo>
                    <a:lnTo>
                      <a:pt x="1603970" y="95233"/>
                    </a:lnTo>
                    <a:cubicBezTo>
                      <a:pt x="1604636" y="95326"/>
                      <a:pt x="1605303" y="95427"/>
                      <a:pt x="1605961" y="95520"/>
                    </a:cubicBezTo>
                    <a:cubicBezTo>
                      <a:pt x="1607143" y="95655"/>
                      <a:pt x="1609345" y="95976"/>
                      <a:pt x="1611539" y="96296"/>
                    </a:cubicBezTo>
                    <a:cubicBezTo>
                      <a:pt x="1620409" y="97612"/>
                      <a:pt x="1629607" y="98987"/>
                      <a:pt x="1638890" y="99941"/>
                    </a:cubicBezTo>
                    <a:cubicBezTo>
                      <a:pt x="1648552" y="100928"/>
                      <a:pt x="1658206" y="101316"/>
                      <a:pt x="1667869" y="101957"/>
                    </a:cubicBezTo>
                    <a:cubicBezTo>
                      <a:pt x="1686772" y="103189"/>
                      <a:pt x="1705633" y="105096"/>
                      <a:pt x="1724367" y="107753"/>
                    </a:cubicBezTo>
                    <a:cubicBezTo>
                      <a:pt x="1727995" y="108293"/>
                      <a:pt x="1731649" y="108875"/>
                      <a:pt x="1735270" y="109466"/>
                    </a:cubicBezTo>
                    <a:cubicBezTo>
                      <a:pt x="1736417" y="109660"/>
                      <a:pt x="1737557" y="109753"/>
                      <a:pt x="1738696" y="109753"/>
                    </a:cubicBezTo>
                    <a:cubicBezTo>
                      <a:pt x="1747481" y="109753"/>
                      <a:pt x="1755481" y="104134"/>
                      <a:pt x="1757379" y="95048"/>
                    </a:cubicBezTo>
                    <a:cubicBezTo>
                      <a:pt x="1759396" y="85480"/>
                      <a:pt x="1753000" y="74496"/>
                      <a:pt x="1742915" y="729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8" name="Google Shape;2008;p19"/>
              <p:cNvSpPr/>
              <p:nvPr/>
            </p:nvSpPr>
            <p:spPr>
              <a:xfrm>
                <a:off x="15336230" y="3225485"/>
                <a:ext cx="1724583" cy="101910"/>
              </a:xfrm>
              <a:custGeom>
                <a:rect b="b" l="l" r="r" t="t"/>
                <a:pathLst>
                  <a:path extrusionOk="0" h="101910" w="1724583">
                    <a:moveTo>
                      <a:pt x="1706694" y="63667"/>
                    </a:moveTo>
                    <a:cubicBezTo>
                      <a:pt x="1660415" y="61482"/>
                      <a:pt x="1614095" y="60065"/>
                      <a:pt x="1567816" y="58302"/>
                    </a:cubicBezTo>
                    <a:cubicBezTo>
                      <a:pt x="1496634" y="55602"/>
                      <a:pt x="1425461" y="51864"/>
                      <a:pt x="1354280" y="49114"/>
                    </a:cubicBezTo>
                    <a:cubicBezTo>
                      <a:pt x="1281165" y="46280"/>
                      <a:pt x="1208018" y="43495"/>
                      <a:pt x="1134903" y="40619"/>
                    </a:cubicBezTo>
                    <a:cubicBezTo>
                      <a:pt x="1059477" y="37615"/>
                      <a:pt x="984000" y="34612"/>
                      <a:pt x="908574" y="31389"/>
                    </a:cubicBezTo>
                    <a:cubicBezTo>
                      <a:pt x="832970" y="28124"/>
                      <a:pt x="757375" y="24868"/>
                      <a:pt x="681730" y="21864"/>
                    </a:cubicBezTo>
                    <a:cubicBezTo>
                      <a:pt x="605696" y="18861"/>
                      <a:pt x="529670" y="16068"/>
                      <a:pt x="453636" y="13149"/>
                    </a:cubicBezTo>
                    <a:cubicBezTo>
                      <a:pt x="381771" y="10399"/>
                      <a:pt x="309948" y="7784"/>
                      <a:pt x="238083" y="5505"/>
                    </a:cubicBezTo>
                    <a:cubicBezTo>
                      <a:pt x="198716" y="4215"/>
                      <a:pt x="159349" y="2932"/>
                      <a:pt x="119981" y="1945"/>
                    </a:cubicBezTo>
                    <a:cubicBezTo>
                      <a:pt x="102083" y="1473"/>
                      <a:pt x="84133" y="916"/>
                      <a:pt x="66234" y="655"/>
                    </a:cubicBezTo>
                    <a:cubicBezTo>
                      <a:pt x="56834" y="486"/>
                      <a:pt x="47433" y="309"/>
                      <a:pt x="38032" y="224"/>
                    </a:cubicBezTo>
                    <a:cubicBezTo>
                      <a:pt x="33348" y="182"/>
                      <a:pt x="28631" y="140"/>
                      <a:pt x="23947" y="98"/>
                    </a:cubicBezTo>
                    <a:cubicBezTo>
                      <a:pt x="19829" y="98"/>
                      <a:pt x="15272" y="-332"/>
                      <a:pt x="11238" y="612"/>
                    </a:cubicBezTo>
                    <a:cubicBezTo>
                      <a:pt x="5095" y="2114"/>
                      <a:pt x="420" y="7050"/>
                      <a:pt x="32" y="13444"/>
                    </a:cubicBezTo>
                    <a:cubicBezTo>
                      <a:pt x="-399" y="19713"/>
                      <a:pt x="3593" y="25720"/>
                      <a:pt x="9559" y="27652"/>
                    </a:cubicBezTo>
                    <a:cubicBezTo>
                      <a:pt x="15011" y="29457"/>
                      <a:pt x="21365" y="29280"/>
                      <a:pt x="27078" y="29710"/>
                    </a:cubicBezTo>
                    <a:cubicBezTo>
                      <a:pt x="33002" y="30140"/>
                      <a:pt x="38926" y="30571"/>
                      <a:pt x="44850" y="31001"/>
                    </a:cubicBezTo>
                    <a:cubicBezTo>
                      <a:pt x="55753" y="31777"/>
                      <a:pt x="66656" y="32376"/>
                      <a:pt x="77559" y="32975"/>
                    </a:cubicBezTo>
                    <a:cubicBezTo>
                      <a:pt x="100057" y="34266"/>
                      <a:pt x="122547" y="35633"/>
                      <a:pt x="145087" y="36797"/>
                    </a:cubicBezTo>
                    <a:cubicBezTo>
                      <a:pt x="221585" y="40703"/>
                      <a:pt x="298134" y="44179"/>
                      <a:pt x="374682" y="47655"/>
                    </a:cubicBezTo>
                    <a:cubicBezTo>
                      <a:pt x="446894" y="51004"/>
                      <a:pt x="519147" y="53881"/>
                      <a:pt x="591392" y="57095"/>
                    </a:cubicBezTo>
                    <a:cubicBezTo>
                      <a:pt x="665105" y="60402"/>
                      <a:pt x="738860" y="63279"/>
                      <a:pt x="812565" y="66063"/>
                    </a:cubicBezTo>
                    <a:cubicBezTo>
                      <a:pt x="890397" y="69024"/>
                      <a:pt x="968270" y="71986"/>
                      <a:pt x="1046110" y="75158"/>
                    </a:cubicBezTo>
                    <a:cubicBezTo>
                      <a:pt x="1120676" y="78161"/>
                      <a:pt x="1195250" y="81342"/>
                      <a:pt x="1269824" y="84514"/>
                    </a:cubicBezTo>
                    <a:cubicBezTo>
                      <a:pt x="1341301" y="87518"/>
                      <a:pt x="1412778" y="90479"/>
                      <a:pt x="1484263" y="92968"/>
                    </a:cubicBezTo>
                    <a:cubicBezTo>
                      <a:pt x="1520238" y="94258"/>
                      <a:pt x="1556212" y="95625"/>
                      <a:pt x="1592187" y="97177"/>
                    </a:cubicBezTo>
                    <a:cubicBezTo>
                      <a:pt x="1629495" y="98806"/>
                      <a:pt x="1666846" y="100653"/>
                      <a:pt x="1704196" y="101902"/>
                    </a:cubicBezTo>
                    <a:cubicBezTo>
                      <a:pt x="1704424" y="101910"/>
                      <a:pt x="1704652" y="101910"/>
                      <a:pt x="1704880" y="101910"/>
                    </a:cubicBezTo>
                    <a:cubicBezTo>
                      <a:pt x="1715031" y="101910"/>
                      <a:pt x="1723875" y="94452"/>
                      <a:pt x="1724542" y="84042"/>
                    </a:cubicBezTo>
                    <a:cubicBezTo>
                      <a:pt x="1725234" y="73749"/>
                      <a:pt x="1717124" y="64182"/>
                      <a:pt x="1706694" y="636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9" name="Google Shape;2009;p19"/>
              <p:cNvSpPr/>
              <p:nvPr/>
            </p:nvSpPr>
            <p:spPr>
              <a:xfrm>
                <a:off x="15335744" y="3470658"/>
                <a:ext cx="1676427" cy="93652"/>
              </a:xfrm>
              <a:custGeom>
                <a:rect b="b" l="l" r="r" t="t"/>
                <a:pathLst>
                  <a:path extrusionOk="0" h="93652" w="1676427">
                    <a:moveTo>
                      <a:pt x="1656000" y="54651"/>
                    </a:moveTo>
                    <a:cubicBezTo>
                      <a:pt x="1652194" y="54617"/>
                      <a:pt x="1648422" y="54608"/>
                      <a:pt x="1644633" y="54549"/>
                    </a:cubicBezTo>
                    <a:cubicBezTo>
                      <a:pt x="1631164" y="54203"/>
                      <a:pt x="1617696" y="53655"/>
                      <a:pt x="1604227" y="53056"/>
                    </a:cubicBezTo>
                    <a:cubicBezTo>
                      <a:pt x="1530860" y="50010"/>
                      <a:pt x="1457493" y="47480"/>
                      <a:pt x="1384083" y="44814"/>
                    </a:cubicBezTo>
                    <a:cubicBezTo>
                      <a:pt x="1305434" y="41937"/>
                      <a:pt x="1226784" y="39144"/>
                      <a:pt x="1148091" y="36318"/>
                    </a:cubicBezTo>
                    <a:cubicBezTo>
                      <a:pt x="1076184" y="33745"/>
                      <a:pt x="1004277" y="31214"/>
                      <a:pt x="932369" y="28632"/>
                    </a:cubicBezTo>
                    <a:cubicBezTo>
                      <a:pt x="854968" y="25882"/>
                      <a:pt x="777559" y="23140"/>
                      <a:pt x="700158" y="20390"/>
                    </a:cubicBezTo>
                    <a:cubicBezTo>
                      <a:pt x="619491" y="17513"/>
                      <a:pt x="538866" y="14678"/>
                      <a:pt x="458242" y="11852"/>
                    </a:cubicBezTo>
                    <a:cubicBezTo>
                      <a:pt x="385904" y="9363"/>
                      <a:pt x="313566" y="6790"/>
                      <a:pt x="241186" y="4858"/>
                    </a:cubicBezTo>
                    <a:cubicBezTo>
                      <a:pt x="202680" y="3829"/>
                      <a:pt x="164173" y="2799"/>
                      <a:pt x="125659" y="1981"/>
                    </a:cubicBezTo>
                    <a:cubicBezTo>
                      <a:pt x="104756" y="1509"/>
                      <a:pt x="83886" y="1078"/>
                      <a:pt x="62983" y="690"/>
                    </a:cubicBezTo>
                    <a:cubicBezTo>
                      <a:pt x="53751" y="479"/>
                      <a:pt x="44477" y="344"/>
                      <a:pt x="35253" y="176"/>
                    </a:cubicBezTo>
                    <a:cubicBezTo>
                      <a:pt x="30620" y="91"/>
                      <a:pt x="25937" y="-86"/>
                      <a:pt x="21304" y="49"/>
                    </a:cubicBezTo>
                    <a:cubicBezTo>
                      <a:pt x="17684" y="176"/>
                      <a:pt x="14266" y="235"/>
                      <a:pt x="10992" y="1340"/>
                    </a:cubicBezTo>
                    <a:cubicBezTo>
                      <a:pt x="10992" y="1340"/>
                      <a:pt x="11000" y="1340"/>
                      <a:pt x="11000" y="1331"/>
                    </a:cubicBezTo>
                    <a:cubicBezTo>
                      <a:pt x="10941" y="1348"/>
                      <a:pt x="10890" y="1374"/>
                      <a:pt x="10840" y="1390"/>
                    </a:cubicBezTo>
                    <a:cubicBezTo>
                      <a:pt x="10840" y="1390"/>
                      <a:pt x="10831" y="1390"/>
                      <a:pt x="10831" y="1390"/>
                    </a:cubicBezTo>
                    <a:cubicBezTo>
                      <a:pt x="10823" y="1390"/>
                      <a:pt x="10806" y="1399"/>
                      <a:pt x="10798" y="1399"/>
                    </a:cubicBezTo>
                    <a:cubicBezTo>
                      <a:pt x="10798" y="1399"/>
                      <a:pt x="10806" y="1399"/>
                      <a:pt x="10806" y="1399"/>
                    </a:cubicBezTo>
                    <a:cubicBezTo>
                      <a:pt x="10755" y="1416"/>
                      <a:pt x="10713" y="1433"/>
                      <a:pt x="10663" y="1450"/>
                    </a:cubicBezTo>
                    <a:cubicBezTo>
                      <a:pt x="4975" y="3179"/>
                      <a:pt x="570" y="7912"/>
                      <a:pt x="47" y="14341"/>
                    </a:cubicBezTo>
                    <a:cubicBezTo>
                      <a:pt x="-536" y="21335"/>
                      <a:pt x="4409" y="28573"/>
                      <a:pt x="11371" y="30109"/>
                    </a:cubicBezTo>
                    <a:cubicBezTo>
                      <a:pt x="14452" y="31129"/>
                      <a:pt x="17869" y="31349"/>
                      <a:pt x="21000" y="31551"/>
                    </a:cubicBezTo>
                    <a:cubicBezTo>
                      <a:pt x="25549" y="31855"/>
                      <a:pt x="30106" y="32150"/>
                      <a:pt x="34654" y="32412"/>
                    </a:cubicBezTo>
                    <a:cubicBezTo>
                      <a:pt x="43625" y="32884"/>
                      <a:pt x="52553" y="33399"/>
                      <a:pt x="61490" y="33871"/>
                    </a:cubicBezTo>
                    <a:cubicBezTo>
                      <a:pt x="136789" y="37778"/>
                      <a:pt x="212089" y="41380"/>
                      <a:pt x="287431" y="44426"/>
                    </a:cubicBezTo>
                    <a:cubicBezTo>
                      <a:pt x="367237" y="47648"/>
                      <a:pt x="447086" y="50474"/>
                      <a:pt x="526942" y="53394"/>
                    </a:cubicBezTo>
                    <a:cubicBezTo>
                      <a:pt x="597474" y="55967"/>
                      <a:pt x="668056" y="58498"/>
                      <a:pt x="738588" y="61037"/>
                    </a:cubicBezTo>
                    <a:cubicBezTo>
                      <a:pt x="817365" y="63872"/>
                      <a:pt x="896141" y="66706"/>
                      <a:pt x="974876" y="69491"/>
                    </a:cubicBezTo>
                    <a:cubicBezTo>
                      <a:pt x="1049703" y="72148"/>
                      <a:pt x="1124488" y="74856"/>
                      <a:pt x="1199273" y="77514"/>
                    </a:cubicBezTo>
                    <a:cubicBezTo>
                      <a:pt x="1278733" y="80348"/>
                      <a:pt x="1358244" y="83132"/>
                      <a:pt x="1437754" y="85883"/>
                    </a:cubicBezTo>
                    <a:cubicBezTo>
                      <a:pt x="1474506" y="87174"/>
                      <a:pt x="1511248" y="88414"/>
                      <a:pt x="1548000" y="89705"/>
                    </a:cubicBezTo>
                    <a:cubicBezTo>
                      <a:pt x="1583763" y="90953"/>
                      <a:pt x="1619561" y="91417"/>
                      <a:pt x="1655282" y="93611"/>
                    </a:cubicBezTo>
                    <a:cubicBezTo>
                      <a:pt x="1655713" y="93636"/>
                      <a:pt x="1656135" y="93653"/>
                      <a:pt x="1656557" y="93653"/>
                    </a:cubicBezTo>
                    <a:cubicBezTo>
                      <a:pt x="1667603" y="93653"/>
                      <a:pt x="1676945" y="84592"/>
                      <a:pt x="1676405" y="73228"/>
                    </a:cubicBezTo>
                    <a:cubicBezTo>
                      <a:pt x="1675882" y="62159"/>
                      <a:pt x="1666607" y="54777"/>
                      <a:pt x="1656000" y="546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10" name="Google Shape;2010;p19"/>
            <p:cNvSpPr/>
            <p:nvPr/>
          </p:nvSpPr>
          <p:spPr>
            <a:xfrm>
              <a:off x="15085916" y="72841"/>
              <a:ext cx="200492" cy="3756217"/>
            </a:xfrm>
            <a:custGeom>
              <a:rect b="b" l="l" r="r" t="t"/>
              <a:pathLst>
                <a:path extrusionOk="0" h="3756217" w="200492">
                  <a:moveTo>
                    <a:pt x="18059" y="3756142"/>
                  </a:moveTo>
                  <a:cubicBezTo>
                    <a:pt x="7071" y="3755239"/>
                    <a:pt x="-490" y="3745630"/>
                    <a:pt x="25" y="3734899"/>
                  </a:cubicBezTo>
                  <a:cubicBezTo>
                    <a:pt x="7156" y="3577902"/>
                    <a:pt x="14067" y="3420906"/>
                    <a:pt x="21063" y="3263868"/>
                  </a:cubicBezTo>
                  <a:cubicBezTo>
                    <a:pt x="28143" y="3106441"/>
                    <a:pt x="35189" y="2948972"/>
                    <a:pt x="42227" y="2791546"/>
                  </a:cubicBezTo>
                  <a:cubicBezTo>
                    <a:pt x="49654" y="2625447"/>
                    <a:pt x="57080" y="2459356"/>
                    <a:pt x="64506" y="2293214"/>
                  </a:cubicBezTo>
                  <a:cubicBezTo>
                    <a:pt x="71763" y="2131198"/>
                    <a:pt x="79021" y="1969174"/>
                    <a:pt x="86270" y="1807158"/>
                  </a:cubicBezTo>
                  <a:cubicBezTo>
                    <a:pt x="93738" y="1640206"/>
                    <a:pt x="101206" y="1473247"/>
                    <a:pt x="108810" y="1306295"/>
                  </a:cubicBezTo>
                  <a:cubicBezTo>
                    <a:pt x="116025" y="1147755"/>
                    <a:pt x="123493" y="989257"/>
                    <a:pt x="130920" y="830793"/>
                  </a:cubicBezTo>
                  <a:cubicBezTo>
                    <a:pt x="138430" y="670405"/>
                    <a:pt x="145645" y="510017"/>
                    <a:pt x="153156" y="349630"/>
                  </a:cubicBezTo>
                  <a:cubicBezTo>
                    <a:pt x="156034" y="288642"/>
                    <a:pt x="159080" y="227654"/>
                    <a:pt x="162211" y="166666"/>
                  </a:cubicBezTo>
                  <a:cubicBezTo>
                    <a:pt x="163713" y="137399"/>
                    <a:pt x="165342" y="108124"/>
                    <a:pt x="166979" y="78858"/>
                  </a:cubicBezTo>
                  <a:cubicBezTo>
                    <a:pt x="167755" y="64819"/>
                    <a:pt x="168650" y="50831"/>
                    <a:pt x="169730" y="36801"/>
                  </a:cubicBezTo>
                  <a:cubicBezTo>
                    <a:pt x="170287" y="30145"/>
                    <a:pt x="170979" y="23497"/>
                    <a:pt x="171704" y="16840"/>
                  </a:cubicBezTo>
                  <a:cubicBezTo>
                    <a:pt x="172219" y="12377"/>
                    <a:pt x="172996" y="7957"/>
                    <a:pt x="176042" y="4481"/>
                  </a:cubicBezTo>
                  <a:cubicBezTo>
                    <a:pt x="182093" y="-2429"/>
                    <a:pt x="192439" y="-927"/>
                    <a:pt x="197553" y="6109"/>
                  </a:cubicBezTo>
                  <a:cubicBezTo>
                    <a:pt x="200861" y="10614"/>
                    <a:pt x="200253" y="17136"/>
                    <a:pt x="200388" y="22417"/>
                  </a:cubicBezTo>
                  <a:cubicBezTo>
                    <a:pt x="200557" y="31604"/>
                    <a:pt x="200515" y="40783"/>
                    <a:pt x="200304" y="49971"/>
                  </a:cubicBezTo>
                  <a:cubicBezTo>
                    <a:pt x="199873" y="68987"/>
                    <a:pt x="199232" y="87952"/>
                    <a:pt x="198591" y="106968"/>
                  </a:cubicBezTo>
                  <a:cubicBezTo>
                    <a:pt x="197131" y="147869"/>
                    <a:pt x="195586" y="188812"/>
                    <a:pt x="194000" y="229763"/>
                  </a:cubicBezTo>
                  <a:cubicBezTo>
                    <a:pt x="190996" y="307658"/>
                    <a:pt x="187603" y="385561"/>
                    <a:pt x="184211" y="463456"/>
                  </a:cubicBezTo>
                  <a:cubicBezTo>
                    <a:pt x="177257" y="623717"/>
                    <a:pt x="170388" y="784020"/>
                    <a:pt x="163519" y="944315"/>
                  </a:cubicBezTo>
                  <a:cubicBezTo>
                    <a:pt x="156523" y="1108441"/>
                    <a:pt x="149392" y="1272600"/>
                    <a:pt x="142143" y="1436725"/>
                  </a:cubicBezTo>
                  <a:cubicBezTo>
                    <a:pt x="135021" y="1598057"/>
                    <a:pt x="127806" y="1759390"/>
                    <a:pt x="120590" y="1920723"/>
                  </a:cubicBezTo>
                  <a:cubicBezTo>
                    <a:pt x="113206" y="2085405"/>
                    <a:pt x="105865" y="2250036"/>
                    <a:pt x="98481" y="2414718"/>
                  </a:cubicBezTo>
                  <a:cubicBezTo>
                    <a:pt x="91097" y="2579830"/>
                    <a:pt x="83713" y="2744892"/>
                    <a:pt x="76329" y="2910004"/>
                  </a:cubicBezTo>
                  <a:cubicBezTo>
                    <a:pt x="69206" y="3069793"/>
                    <a:pt x="61991" y="3229582"/>
                    <a:pt x="54860" y="3389413"/>
                  </a:cubicBezTo>
                  <a:cubicBezTo>
                    <a:pt x="49713" y="3505635"/>
                    <a:pt x="44430" y="3621857"/>
                    <a:pt x="39274" y="3738130"/>
                  </a:cubicBezTo>
                  <a:cubicBezTo>
                    <a:pt x="38827" y="3748304"/>
                    <a:pt x="29434" y="3756218"/>
                    <a:pt x="19569" y="3756218"/>
                  </a:cubicBezTo>
                  <a:cubicBezTo>
                    <a:pt x="19063" y="3756201"/>
                    <a:pt x="18556" y="3756184"/>
                    <a:pt x="18059" y="3756142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19"/>
            <p:cNvSpPr/>
            <p:nvPr/>
          </p:nvSpPr>
          <p:spPr>
            <a:xfrm>
              <a:off x="15496578" y="567414"/>
              <a:ext cx="1691278" cy="568884"/>
            </a:xfrm>
            <a:custGeom>
              <a:rect b="b" l="l" r="r" t="t"/>
              <a:pathLst>
                <a:path extrusionOk="0" h="568884" w="1691278">
                  <a:moveTo>
                    <a:pt x="1647013" y="125821"/>
                  </a:moveTo>
                  <a:cubicBezTo>
                    <a:pt x="1565055" y="118355"/>
                    <a:pt x="1483021" y="110154"/>
                    <a:pt x="1401190" y="101228"/>
                  </a:cubicBezTo>
                  <a:cubicBezTo>
                    <a:pt x="1216464" y="81529"/>
                    <a:pt x="1030919" y="71574"/>
                    <a:pt x="845973" y="54751"/>
                  </a:cubicBezTo>
                  <a:cubicBezTo>
                    <a:pt x="676353" y="37161"/>
                    <a:pt x="506724" y="18525"/>
                    <a:pt x="336217" y="13842"/>
                  </a:cubicBezTo>
                  <a:cubicBezTo>
                    <a:pt x="318782" y="12906"/>
                    <a:pt x="301348" y="12003"/>
                    <a:pt x="283921" y="11016"/>
                  </a:cubicBezTo>
                  <a:cubicBezTo>
                    <a:pt x="251381" y="9168"/>
                    <a:pt x="218841" y="6806"/>
                    <a:pt x="186343" y="4748"/>
                  </a:cubicBezTo>
                  <a:cubicBezTo>
                    <a:pt x="171145" y="3761"/>
                    <a:pt x="155989" y="3077"/>
                    <a:pt x="140841" y="2175"/>
                  </a:cubicBezTo>
                  <a:cubicBezTo>
                    <a:pt x="127119" y="1373"/>
                    <a:pt x="113432" y="1069"/>
                    <a:pt x="99752" y="243"/>
                  </a:cubicBezTo>
                  <a:cubicBezTo>
                    <a:pt x="95651" y="-466"/>
                    <a:pt x="91634" y="420"/>
                    <a:pt x="88267" y="2360"/>
                  </a:cubicBezTo>
                  <a:cubicBezTo>
                    <a:pt x="50604" y="-3765"/>
                    <a:pt x="29254" y="33474"/>
                    <a:pt x="20647" y="65710"/>
                  </a:cubicBezTo>
                  <a:cubicBezTo>
                    <a:pt x="14714" y="157104"/>
                    <a:pt x="6756" y="249847"/>
                    <a:pt x="5077" y="342498"/>
                  </a:cubicBezTo>
                  <a:cubicBezTo>
                    <a:pt x="-7041" y="437603"/>
                    <a:pt x="-5320" y="471096"/>
                    <a:pt x="101229" y="478031"/>
                  </a:cubicBezTo>
                  <a:cubicBezTo>
                    <a:pt x="113060" y="478276"/>
                    <a:pt x="124917" y="478394"/>
                    <a:pt x="136773" y="478445"/>
                  </a:cubicBezTo>
                  <a:cubicBezTo>
                    <a:pt x="136799" y="478445"/>
                    <a:pt x="136824" y="478445"/>
                    <a:pt x="136849" y="478453"/>
                  </a:cubicBezTo>
                  <a:cubicBezTo>
                    <a:pt x="244731" y="488796"/>
                    <a:pt x="353306" y="489615"/>
                    <a:pt x="461492" y="494803"/>
                  </a:cubicBezTo>
                  <a:cubicBezTo>
                    <a:pt x="550361" y="501114"/>
                    <a:pt x="639348" y="505830"/>
                    <a:pt x="728387" y="509483"/>
                  </a:cubicBezTo>
                  <a:cubicBezTo>
                    <a:pt x="850007" y="511583"/>
                    <a:pt x="971543" y="525495"/>
                    <a:pt x="1093122" y="532531"/>
                  </a:cubicBezTo>
                  <a:cubicBezTo>
                    <a:pt x="1241021" y="541246"/>
                    <a:pt x="1388228" y="557293"/>
                    <a:pt x="1535950" y="568412"/>
                  </a:cubicBezTo>
                  <a:cubicBezTo>
                    <a:pt x="1543182" y="568606"/>
                    <a:pt x="1551047" y="568885"/>
                    <a:pt x="1559114" y="568885"/>
                  </a:cubicBezTo>
                  <a:cubicBezTo>
                    <a:pt x="1592186" y="568885"/>
                    <a:pt x="1628701" y="564135"/>
                    <a:pt x="1639157" y="529005"/>
                  </a:cubicBezTo>
                  <a:cubicBezTo>
                    <a:pt x="1669638" y="447887"/>
                    <a:pt x="1668262" y="359987"/>
                    <a:pt x="1682819" y="275486"/>
                  </a:cubicBezTo>
                  <a:cubicBezTo>
                    <a:pt x="1687233" y="231101"/>
                    <a:pt x="1712482" y="135354"/>
                    <a:pt x="1647013" y="1258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19"/>
            <p:cNvSpPr/>
            <p:nvPr/>
          </p:nvSpPr>
          <p:spPr>
            <a:xfrm>
              <a:off x="15046170" y="4019011"/>
              <a:ext cx="2323940" cy="191862"/>
            </a:xfrm>
            <a:custGeom>
              <a:rect b="b" l="l" r="r" t="t"/>
              <a:pathLst>
                <a:path extrusionOk="0" h="191862" w="2323940">
                  <a:moveTo>
                    <a:pt x="2301912" y="191820"/>
                  </a:moveTo>
                  <a:cubicBezTo>
                    <a:pt x="2289076" y="191475"/>
                    <a:pt x="2276283" y="190057"/>
                    <a:pt x="2263489" y="189121"/>
                  </a:cubicBezTo>
                  <a:cubicBezTo>
                    <a:pt x="2251987" y="188260"/>
                    <a:pt x="2240519" y="187492"/>
                    <a:pt x="2229017" y="186758"/>
                  </a:cubicBezTo>
                  <a:cubicBezTo>
                    <a:pt x="2204932" y="185215"/>
                    <a:pt x="2180806" y="183755"/>
                    <a:pt x="2156721" y="182253"/>
                  </a:cubicBezTo>
                  <a:cubicBezTo>
                    <a:pt x="2107607" y="179165"/>
                    <a:pt x="2058586" y="175555"/>
                    <a:pt x="2009514" y="171868"/>
                  </a:cubicBezTo>
                  <a:cubicBezTo>
                    <a:pt x="1911716" y="164444"/>
                    <a:pt x="1813750" y="158091"/>
                    <a:pt x="1715868" y="152084"/>
                  </a:cubicBezTo>
                  <a:cubicBezTo>
                    <a:pt x="1615969" y="145993"/>
                    <a:pt x="1516197" y="138737"/>
                    <a:pt x="1416382" y="131912"/>
                  </a:cubicBezTo>
                  <a:cubicBezTo>
                    <a:pt x="1317040" y="125087"/>
                    <a:pt x="1217656" y="118692"/>
                    <a:pt x="1118314" y="112171"/>
                  </a:cubicBezTo>
                  <a:cubicBezTo>
                    <a:pt x="1019318" y="105691"/>
                    <a:pt x="920364" y="98605"/>
                    <a:pt x="821368" y="92345"/>
                  </a:cubicBezTo>
                  <a:cubicBezTo>
                    <a:pt x="722844" y="86119"/>
                    <a:pt x="624321" y="78956"/>
                    <a:pt x="525831" y="72004"/>
                  </a:cubicBezTo>
                  <a:cubicBezTo>
                    <a:pt x="428548" y="65179"/>
                    <a:pt x="331181" y="59299"/>
                    <a:pt x="233907" y="53030"/>
                  </a:cubicBezTo>
                  <a:cubicBezTo>
                    <a:pt x="196860" y="50626"/>
                    <a:pt x="159856" y="48306"/>
                    <a:pt x="122801" y="45691"/>
                  </a:cubicBezTo>
                  <a:cubicBezTo>
                    <a:pt x="103999" y="44400"/>
                    <a:pt x="85197" y="43075"/>
                    <a:pt x="66387" y="41573"/>
                  </a:cubicBezTo>
                  <a:cubicBezTo>
                    <a:pt x="57670" y="40848"/>
                    <a:pt x="48961" y="40156"/>
                    <a:pt x="40244" y="39473"/>
                  </a:cubicBezTo>
                  <a:cubicBezTo>
                    <a:pt x="32041" y="38831"/>
                    <a:pt x="23763" y="38570"/>
                    <a:pt x="16590" y="37516"/>
                  </a:cubicBezTo>
                  <a:cubicBezTo>
                    <a:pt x="7037" y="36149"/>
                    <a:pt x="-389" y="28016"/>
                    <a:pt x="16" y="18061"/>
                  </a:cubicBezTo>
                  <a:cubicBezTo>
                    <a:pt x="438" y="8097"/>
                    <a:pt x="9273" y="-508"/>
                    <a:pt x="19434" y="23"/>
                  </a:cubicBezTo>
                  <a:cubicBezTo>
                    <a:pt x="23341" y="-53"/>
                    <a:pt x="27307" y="378"/>
                    <a:pt x="31180" y="597"/>
                  </a:cubicBezTo>
                  <a:cubicBezTo>
                    <a:pt x="37408" y="943"/>
                    <a:pt x="43670" y="1280"/>
                    <a:pt x="49940" y="1626"/>
                  </a:cubicBezTo>
                  <a:cubicBezTo>
                    <a:pt x="61105" y="2225"/>
                    <a:pt x="72261" y="2782"/>
                    <a:pt x="83425" y="3432"/>
                  </a:cubicBezTo>
                  <a:cubicBezTo>
                    <a:pt x="107425" y="4849"/>
                    <a:pt x="131425" y="6351"/>
                    <a:pt x="155417" y="7979"/>
                  </a:cubicBezTo>
                  <a:cubicBezTo>
                    <a:pt x="204404" y="11286"/>
                    <a:pt x="253341" y="14678"/>
                    <a:pt x="302329" y="18111"/>
                  </a:cubicBezTo>
                  <a:cubicBezTo>
                    <a:pt x="399139" y="24936"/>
                    <a:pt x="496034" y="31247"/>
                    <a:pt x="592878" y="37338"/>
                  </a:cubicBezTo>
                  <a:cubicBezTo>
                    <a:pt x="692777" y="43649"/>
                    <a:pt x="792592" y="50170"/>
                    <a:pt x="892448" y="56996"/>
                  </a:cubicBezTo>
                  <a:cubicBezTo>
                    <a:pt x="991959" y="63821"/>
                    <a:pt x="1091520" y="69870"/>
                    <a:pt x="1191031" y="76653"/>
                  </a:cubicBezTo>
                  <a:cubicBezTo>
                    <a:pt x="1290888" y="83478"/>
                    <a:pt x="1390787" y="89999"/>
                    <a:pt x="1490728" y="96394"/>
                  </a:cubicBezTo>
                  <a:cubicBezTo>
                    <a:pt x="1538897" y="99482"/>
                    <a:pt x="1587066" y="102401"/>
                    <a:pt x="1635235" y="105624"/>
                  </a:cubicBezTo>
                  <a:cubicBezTo>
                    <a:pt x="1685463" y="109015"/>
                    <a:pt x="1735649" y="112795"/>
                    <a:pt x="1785876" y="116136"/>
                  </a:cubicBezTo>
                  <a:cubicBezTo>
                    <a:pt x="1834003" y="119401"/>
                    <a:pt x="1882130" y="122657"/>
                    <a:pt x="1930290" y="125796"/>
                  </a:cubicBezTo>
                  <a:cubicBezTo>
                    <a:pt x="1979227" y="128968"/>
                    <a:pt x="2028215" y="131550"/>
                    <a:pt x="2077151" y="134511"/>
                  </a:cubicBezTo>
                  <a:cubicBezTo>
                    <a:pt x="2115228" y="136831"/>
                    <a:pt x="2153228" y="139488"/>
                    <a:pt x="2191262" y="142196"/>
                  </a:cubicBezTo>
                  <a:cubicBezTo>
                    <a:pt x="2209894" y="143529"/>
                    <a:pt x="2228570" y="144812"/>
                    <a:pt x="2247203" y="146061"/>
                  </a:cubicBezTo>
                  <a:cubicBezTo>
                    <a:pt x="2266004" y="147309"/>
                    <a:pt x="2284941" y="147604"/>
                    <a:pt x="2303701" y="149579"/>
                  </a:cubicBezTo>
                  <a:cubicBezTo>
                    <a:pt x="2309279" y="150177"/>
                    <a:pt x="2314257" y="152067"/>
                    <a:pt x="2318165" y="156235"/>
                  </a:cubicBezTo>
                  <a:cubicBezTo>
                    <a:pt x="2322072" y="160352"/>
                    <a:pt x="2324173" y="165979"/>
                    <a:pt x="2323920" y="171598"/>
                  </a:cubicBezTo>
                  <a:cubicBezTo>
                    <a:pt x="2323456" y="183038"/>
                    <a:pt x="2313726" y="191863"/>
                    <a:pt x="2302460" y="191863"/>
                  </a:cubicBezTo>
                  <a:cubicBezTo>
                    <a:pt x="2302291" y="191829"/>
                    <a:pt x="2302097" y="191829"/>
                    <a:pt x="2301912" y="1918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3" name="Google Shape;2013;p19"/>
            <p:cNvSpPr/>
            <p:nvPr/>
          </p:nvSpPr>
          <p:spPr>
            <a:xfrm>
              <a:off x="15113520" y="3801149"/>
              <a:ext cx="2251081" cy="192043"/>
            </a:xfrm>
            <a:custGeom>
              <a:rect b="b" l="l" r="r" t="t"/>
              <a:pathLst>
                <a:path extrusionOk="0" h="192043" w="2251081">
                  <a:moveTo>
                    <a:pt x="2230865" y="192001"/>
                  </a:moveTo>
                  <a:cubicBezTo>
                    <a:pt x="2137835" y="185480"/>
                    <a:pt x="2044848" y="178824"/>
                    <a:pt x="1951818" y="172387"/>
                  </a:cubicBezTo>
                  <a:cubicBezTo>
                    <a:pt x="1855658" y="165730"/>
                    <a:pt x="1759531" y="158913"/>
                    <a:pt x="1663412" y="152130"/>
                  </a:cubicBezTo>
                  <a:cubicBezTo>
                    <a:pt x="1565657" y="145221"/>
                    <a:pt x="1467952" y="138395"/>
                    <a:pt x="1370239" y="131528"/>
                  </a:cubicBezTo>
                  <a:cubicBezTo>
                    <a:pt x="1268154" y="124315"/>
                    <a:pt x="1166103" y="117194"/>
                    <a:pt x="1064061" y="109981"/>
                  </a:cubicBezTo>
                  <a:cubicBezTo>
                    <a:pt x="967293" y="103198"/>
                    <a:pt x="870575" y="96415"/>
                    <a:pt x="773807" y="89598"/>
                  </a:cubicBezTo>
                  <a:cubicBezTo>
                    <a:pt x="680735" y="83077"/>
                    <a:pt x="587663" y="76505"/>
                    <a:pt x="494591" y="69941"/>
                  </a:cubicBezTo>
                  <a:cubicBezTo>
                    <a:pt x="394135" y="62905"/>
                    <a:pt x="293637" y="55776"/>
                    <a:pt x="193173" y="48521"/>
                  </a:cubicBezTo>
                  <a:cubicBezTo>
                    <a:pt x="146649" y="45180"/>
                    <a:pt x="100042" y="41999"/>
                    <a:pt x="53991" y="37916"/>
                  </a:cubicBezTo>
                  <a:cubicBezTo>
                    <a:pt x="50582" y="37604"/>
                    <a:pt x="47012" y="37528"/>
                    <a:pt x="43577" y="37005"/>
                  </a:cubicBezTo>
                  <a:cubicBezTo>
                    <a:pt x="42295" y="36920"/>
                    <a:pt x="41020" y="36769"/>
                    <a:pt x="39738" y="36634"/>
                  </a:cubicBezTo>
                  <a:cubicBezTo>
                    <a:pt x="36345" y="36245"/>
                    <a:pt x="32995" y="35815"/>
                    <a:pt x="29603" y="35436"/>
                  </a:cubicBezTo>
                  <a:cubicBezTo>
                    <a:pt x="25223" y="34921"/>
                    <a:pt x="20843" y="33849"/>
                    <a:pt x="16548" y="32863"/>
                  </a:cubicBezTo>
                  <a:cubicBezTo>
                    <a:pt x="12041" y="31833"/>
                    <a:pt x="7147" y="29986"/>
                    <a:pt x="3923" y="26594"/>
                  </a:cubicBezTo>
                  <a:cubicBezTo>
                    <a:pt x="-2262" y="19988"/>
                    <a:pt x="-803" y="10160"/>
                    <a:pt x="5982" y="4710"/>
                  </a:cubicBezTo>
                  <a:cubicBezTo>
                    <a:pt x="9974" y="1487"/>
                    <a:pt x="16202" y="846"/>
                    <a:pt x="21181" y="458"/>
                  </a:cubicBezTo>
                  <a:cubicBezTo>
                    <a:pt x="27451" y="-99"/>
                    <a:pt x="33670" y="-57"/>
                    <a:pt x="39940" y="112"/>
                  </a:cubicBezTo>
                  <a:cubicBezTo>
                    <a:pt x="50632" y="322"/>
                    <a:pt x="61316" y="1056"/>
                    <a:pt x="72008" y="1698"/>
                  </a:cubicBezTo>
                  <a:cubicBezTo>
                    <a:pt x="95231" y="3115"/>
                    <a:pt x="118413" y="4574"/>
                    <a:pt x="141645" y="6161"/>
                  </a:cubicBezTo>
                  <a:cubicBezTo>
                    <a:pt x="192734" y="9594"/>
                    <a:pt x="243822" y="13070"/>
                    <a:pt x="294903" y="16630"/>
                  </a:cubicBezTo>
                  <a:cubicBezTo>
                    <a:pt x="391325" y="23329"/>
                    <a:pt x="487789" y="30062"/>
                    <a:pt x="584211" y="36844"/>
                  </a:cubicBezTo>
                  <a:cubicBezTo>
                    <a:pt x="678532" y="43501"/>
                    <a:pt x="772803" y="50107"/>
                    <a:pt x="867124" y="56713"/>
                  </a:cubicBezTo>
                  <a:cubicBezTo>
                    <a:pt x="964702" y="63580"/>
                    <a:pt x="1062246" y="70447"/>
                    <a:pt x="1159782" y="77272"/>
                  </a:cubicBezTo>
                  <a:cubicBezTo>
                    <a:pt x="1259470" y="84309"/>
                    <a:pt x="1359108" y="91311"/>
                    <a:pt x="1458796" y="98305"/>
                  </a:cubicBezTo>
                  <a:cubicBezTo>
                    <a:pt x="1555817" y="105130"/>
                    <a:pt x="1652881" y="111913"/>
                    <a:pt x="1749910" y="118781"/>
                  </a:cubicBezTo>
                  <a:cubicBezTo>
                    <a:pt x="1848392" y="125690"/>
                    <a:pt x="1946831" y="132600"/>
                    <a:pt x="2045270" y="139509"/>
                  </a:cubicBezTo>
                  <a:cubicBezTo>
                    <a:pt x="2107472" y="143888"/>
                    <a:pt x="2169683" y="148266"/>
                    <a:pt x="2231886" y="152645"/>
                  </a:cubicBezTo>
                  <a:cubicBezTo>
                    <a:pt x="2242578" y="153371"/>
                    <a:pt x="2251338" y="161748"/>
                    <a:pt x="2251076" y="172817"/>
                  </a:cubicBezTo>
                  <a:cubicBezTo>
                    <a:pt x="2250789" y="182806"/>
                    <a:pt x="2242274" y="192044"/>
                    <a:pt x="2232072" y="192044"/>
                  </a:cubicBezTo>
                  <a:cubicBezTo>
                    <a:pt x="2231684" y="192044"/>
                    <a:pt x="2231279" y="192035"/>
                    <a:pt x="2230865" y="192001"/>
                  </a:cubicBezTo>
                  <a:close/>
                </a:path>
              </a:pathLst>
            </a:custGeom>
            <a:solidFill>
              <a:srgbClr val="BDDEA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4" name="Google Shape;2014;p19"/>
            <p:cNvSpPr/>
            <p:nvPr/>
          </p:nvSpPr>
          <p:spPr>
            <a:xfrm>
              <a:off x="14726075" y="-7449"/>
              <a:ext cx="527499" cy="4077813"/>
            </a:xfrm>
            <a:custGeom>
              <a:rect b="b" l="l" r="r" t="t"/>
              <a:pathLst>
                <a:path extrusionOk="0" h="4077813" w="527499">
                  <a:moveTo>
                    <a:pt x="526558" y="49955"/>
                  </a:moveTo>
                  <a:cubicBezTo>
                    <a:pt x="524069" y="38540"/>
                    <a:pt x="513293" y="30424"/>
                    <a:pt x="501613" y="31327"/>
                  </a:cubicBezTo>
                  <a:cubicBezTo>
                    <a:pt x="500837" y="31369"/>
                    <a:pt x="500069" y="31496"/>
                    <a:pt x="499293" y="31630"/>
                  </a:cubicBezTo>
                  <a:cubicBezTo>
                    <a:pt x="487875" y="28585"/>
                    <a:pt x="475082" y="28880"/>
                    <a:pt x="463664" y="27336"/>
                  </a:cubicBezTo>
                  <a:cubicBezTo>
                    <a:pt x="415495" y="21928"/>
                    <a:pt x="367199" y="17423"/>
                    <a:pt x="318904" y="13559"/>
                  </a:cubicBezTo>
                  <a:cubicBezTo>
                    <a:pt x="306415" y="12015"/>
                    <a:pt x="292929" y="10640"/>
                    <a:pt x="278980" y="9822"/>
                  </a:cubicBezTo>
                  <a:cubicBezTo>
                    <a:pt x="250043" y="1537"/>
                    <a:pt x="220684" y="-3871"/>
                    <a:pt x="191013" y="3427"/>
                  </a:cubicBezTo>
                  <a:cubicBezTo>
                    <a:pt x="151435" y="15871"/>
                    <a:pt x="160701" y="65571"/>
                    <a:pt x="151773" y="98018"/>
                  </a:cubicBezTo>
                  <a:cubicBezTo>
                    <a:pt x="126313" y="235526"/>
                    <a:pt x="124558" y="375792"/>
                    <a:pt x="120650" y="515148"/>
                  </a:cubicBezTo>
                  <a:cubicBezTo>
                    <a:pt x="113224" y="645746"/>
                    <a:pt x="113266" y="776606"/>
                    <a:pt x="106482" y="907254"/>
                  </a:cubicBezTo>
                  <a:cubicBezTo>
                    <a:pt x="96650" y="1080128"/>
                    <a:pt x="84498" y="1252926"/>
                    <a:pt x="80684" y="1426062"/>
                  </a:cubicBezTo>
                  <a:cubicBezTo>
                    <a:pt x="71494" y="1763963"/>
                    <a:pt x="57933" y="2101604"/>
                    <a:pt x="40119" y="2439159"/>
                  </a:cubicBezTo>
                  <a:cubicBezTo>
                    <a:pt x="26726" y="2694745"/>
                    <a:pt x="27199" y="2950796"/>
                    <a:pt x="18954" y="3206508"/>
                  </a:cubicBezTo>
                  <a:cubicBezTo>
                    <a:pt x="8734" y="3376893"/>
                    <a:pt x="-1865" y="3547329"/>
                    <a:pt x="279" y="3718144"/>
                  </a:cubicBezTo>
                  <a:cubicBezTo>
                    <a:pt x="3114" y="3782051"/>
                    <a:pt x="-2000" y="3847502"/>
                    <a:pt x="2684" y="3911452"/>
                  </a:cubicBezTo>
                  <a:cubicBezTo>
                    <a:pt x="4059" y="3949821"/>
                    <a:pt x="6076" y="3988233"/>
                    <a:pt x="4532" y="4026476"/>
                  </a:cubicBezTo>
                  <a:cubicBezTo>
                    <a:pt x="4895" y="4029336"/>
                    <a:pt x="5722" y="4031825"/>
                    <a:pt x="6777" y="4034120"/>
                  </a:cubicBezTo>
                  <a:cubicBezTo>
                    <a:pt x="6363" y="4036566"/>
                    <a:pt x="6228" y="4039063"/>
                    <a:pt x="6684" y="4041544"/>
                  </a:cubicBezTo>
                  <a:cubicBezTo>
                    <a:pt x="9089" y="4058965"/>
                    <a:pt x="27165" y="4065453"/>
                    <a:pt x="42405" y="4067427"/>
                  </a:cubicBezTo>
                  <a:cubicBezTo>
                    <a:pt x="130077" y="4075037"/>
                    <a:pt x="217613" y="4069157"/>
                    <a:pt x="305697" y="4077517"/>
                  </a:cubicBezTo>
                  <a:cubicBezTo>
                    <a:pt x="305697" y="4077517"/>
                    <a:pt x="305393" y="4077467"/>
                    <a:pt x="305393" y="4077467"/>
                  </a:cubicBezTo>
                  <a:cubicBezTo>
                    <a:pt x="315149" y="4078412"/>
                    <a:pt x="326161" y="4077618"/>
                    <a:pt x="334811" y="4072666"/>
                  </a:cubicBezTo>
                  <a:cubicBezTo>
                    <a:pt x="348853" y="4063268"/>
                    <a:pt x="355740" y="4041619"/>
                    <a:pt x="346271" y="4026788"/>
                  </a:cubicBezTo>
                  <a:cubicBezTo>
                    <a:pt x="330550" y="4007460"/>
                    <a:pt x="302026" y="4016259"/>
                    <a:pt x="280229" y="4013922"/>
                  </a:cubicBezTo>
                  <a:cubicBezTo>
                    <a:pt x="209883" y="4007924"/>
                    <a:pt x="139334" y="4011931"/>
                    <a:pt x="69266" y="4005258"/>
                  </a:cubicBezTo>
                  <a:cubicBezTo>
                    <a:pt x="69258" y="4005249"/>
                    <a:pt x="69249" y="4005249"/>
                    <a:pt x="69249" y="4005249"/>
                  </a:cubicBezTo>
                  <a:cubicBezTo>
                    <a:pt x="69241" y="4005249"/>
                    <a:pt x="69241" y="4005241"/>
                    <a:pt x="69233" y="4005241"/>
                  </a:cubicBezTo>
                  <a:cubicBezTo>
                    <a:pt x="64625" y="3997167"/>
                    <a:pt x="62946" y="3987744"/>
                    <a:pt x="63477" y="3978531"/>
                  </a:cubicBezTo>
                  <a:cubicBezTo>
                    <a:pt x="65815" y="3952192"/>
                    <a:pt x="68355" y="3925887"/>
                    <a:pt x="71553" y="3899649"/>
                  </a:cubicBezTo>
                  <a:cubicBezTo>
                    <a:pt x="73587" y="3889213"/>
                    <a:pt x="76287" y="3878853"/>
                    <a:pt x="78338" y="3868417"/>
                  </a:cubicBezTo>
                  <a:cubicBezTo>
                    <a:pt x="89309" y="3859862"/>
                    <a:pt x="107477" y="3862427"/>
                    <a:pt x="121123" y="3859440"/>
                  </a:cubicBezTo>
                  <a:cubicBezTo>
                    <a:pt x="136963" y="3858149"/>
                    <a:pt x="152794" y="3857601"/>
                    <a:pt x="168642" y="3857356"/>
                  </a:cubicBezTo>
                  <a:cubicBezTo>
                    <a:pt x="189005" y="3858689"/>
                    <a:pt x="209646" y="3860275"/>
                    <a:pt x="231478" y="3861634"/>
                  </a:cubicBezTo>
                  <a:cubicBezTo>
                    <a:pt x="260026" y="3863996"/>
                    <a:pt x="288836" y="3866738"/>
                    <a:pt x="317554" y="3866738"/>
                  </a:cubicBezTo>
                  <a:cubicBezTo>
                    <a:pt x="326651" y="3867337"/>
                    <a:pt x="336870" y="3867084"/>
                    <a:pt x="345326" y="3864333"/>
                  </a:cubicBezTo>
                  <a:cubicBezTo>
                    <a:pt x="345368" y="3864333"/>
                    <a:pt x="345410" y="3864291"/>
                    <a:pt x="345410" y="3864291"/>
                  </a:cubicBezTo>
                  <a:cubicBezTo>
                    <a:pt x="355883" y="3861288"/>
                    <a:pt x="364904" y="3853222"/>
                    <a:pt x="367048" y="3840947"/>
                  </a:cubicBezTo>
                  <a:cubicBezTo>
                    <a:pt x="367520" y="3805539"/>
                    <a:pt x="368246" y="3770046"/>
                    <a:pt x="371942" y="3734722"/>
                  </a:cubicBezTo>
                  <a:cubicBezTo>
                    <a:pt x="380575" y="3492871"/>
                    <a:pt x="388297" y="3250944"/>
                    <a:pt x="394651" y="3009050"/>
                  </a:cubicBezTo>
                  <a:cubicBezTo>
                    <a:pt x="401951" y="2596603"/>
                    <a:pt x="438871" y="2185826"/>
                    <a:pt x="463208" y="1774273"/>
                  </a:cubicBezTo>
                  <a:cubicBezTo>
                    <a:pt x="478710" y="1523968"/>
                    <a:pt x="495622" y="1273798"/>
                    <a:pt x="505706" y="1023232"/>
                  </a:cubicBezTo>
                  <a:cubicBezTo>
                    <a:pt x="516179" y="779238"/>
                    <a:pt x="514423" y="534855"/>
                    <a:pt x="521504" y="290819"/>
                  </a:cubicBezTo>
                  <a:cubicBezTo>
                    <a:pt x="522862" y="210553"/>
                    <a:pt x="530035" y="129993"/>
                    <a:pt x="526558" y="49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15" name="Google Shape;2015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019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0" name="Google Shape;2020;p20"/>
          <p:cNvGrpSpPr/>
          <p:nvPr/>
        </p:nvGrpSpPr>
        <p:grpSpPr>
          <a:xfrm rot="5400000">
            <a:off x="6235449" y="2300797"/>
            <a:ext cx="2792614" cy="1962234"/>
            <a:chOff x="2563655" y="745844"/>
            <a:chExt cx="12517318" cy="8795312"/>
          </a:xfrm>
        </p:grpSpPr>
        <p:sp>
          <p:nvSpPr>
            <p:cNvPr id="2021" name="Google Shape;2021;p20"/>
            <p:cNvSpPr/>
            <p:nvPr/>
          </p:nvSpPr>
          <p:spPr>
            <a:xfrm>
              <a:off x="2563655" y="745844"/>
              <a:ext cx="12517318" cy="8795312"/>
            </a:xfrm>
            <a:custGeom>
              <a:rect b="b" l="l" r="r" t="t"/>
              <a:pathLst>
                <a:path extrusionOk="0" h="8795312" w="12517318">
                  <a:moveTo>
                    <a:pt x="12285422" y="3311"/>
                  </a:moveTo>
                  <a:cubicBezTo>
                    <a:pt x="12622388" y="2405889"/>
                    <a:pt x="11999398" y="2780446"/>
                    <a:pt x="12517319" y="8381067"/>
                  </a:cubicBezTo>
                  <a:cubicBezTo>
                    <a:pt x="12056902" y="8462599"/>
                    <a:pt x="11575306" y="8393521"/>
                    <a:pt x="11103174" y="8393521"/>
                  </a:cubicBezTo>
                  <a:cubicBezTo>
                    <a:pt x="10188147" y="8393521"/>
                    <a:pt x="7520654" y="8741006"/>
                    <a:pt x="5198764" y="8741006"/>
                  </a:cubicBezTo>
                  <a:cubicBezTo>
                    <a:pt x="3548378" y="8741006"/>
                    <a:pt x="1896162" y="8645928"/>
                    <a:pt x="244474" y="8767744"/>
                  </a:cubicBezTo>
                  <a:cubicBezTo>
                    <a:pt x="178756" y="9021752"/>
                    <a:pt x="0" y="7511282"/>
                    <a:pt x="0" y="4617539"/>
                  </a:cubicBezTo>
                  <a:cubicBezTo>
                    <a:pt x="0" y="3689265"/>
                    <a:pt x="26087" y="2277179"/>
                    <a:pt x="26087" y="1801933"/>
                  </a:cubicBezTo>
                  <a:cubicBezTo>
                    <a:pt x="26087" y="1585973"/>
                    <a:pt x="-20669" y="238286"/>
                    <a:pt x="44645" y="156648"/>
                  </a:cubicBezTo>
                  <a:cubicBezTo>
                    <a:pt x="989454" y="180061"/>
                    <a:pt x="1842089" y="34640"/>
                    <a:pt x="2892160" y="34640"/>
                  </a:cubicBezTo>
                  <a:cubicBezTo>
                    <a:pt x="4673385" y="34640"/>
                    <a:pt x="6455349" y="133394"/>
                    <a:pt x="8238562" y="133394"/>
                  </a:cubicBezTo>
                  <a:cubicBezTo>
                    <a:pt x="10072681" y="133376"/>
                    <a:pt x="10936767" y="-24623"/>
                    <a:pt x="12285422" y="33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2" name="Google Shape;2022;p20"/>
            <p:cNvSpPr/>
            <p:nvPr/>
          </p:nvSpPr>
          <p:spPr>
            <a:xfrm>
              <a:off x="2782481" y="970884"/>
              <a:ext cx="11996691" cy="8336453"/>
            </a:xfrm>
            <a:custGeom>
              <a:rect b="b" l="l" r="r" t="t"/>
              <a:pathLst>
                <a:path extrusionOk="0" h="8336453" w="11996691">
                  <a:moveTo>
                    <a:pt x="662832" y="8336453"/>
                  </a:moveTo>
                  <a:cubicBezTo>
                    <a:pt x="580842" y="8336453"/>
                    <a:pt x="510251" y="8335363"/>
                    <a:pt x="449335" y="8333076"/>
                  </a:cubicBezTo>
                  <a:cubicBezTo>
                    <a:pt x="166619" y="8322434"/>
                    <a:pt x="78771" y="8287358"/>
                    <a:pt x="73283" y="8182940"/>
                  </a:cubicBezTo>
                  <a:cubicBezTo>
                    <a:pt x="25507" y="7271835"/>
                    <a:pt x="370" y="6506186"/>
                    <a:pt x="32948" y="5730950"/>
                  </a:cubicBezTo>
                  <a:cubicBezTo>
                    <a:pt x="136134" y="3274615"/>
                    <a:pt x="61849" y="1835879"/>
                    <a:pt x="21936" y="1062930"/>
                  </a:cubicBezTo>
                  <a:cubicBezTo>
                    <a:pt x="-6068" y="520700"/>
                    <a:pt x="-17643" y="296279"/>
                    <a:pt x="51840" y="226497"/>
                  </a:cubicBezTo>
                  <a:cubicBezTo>
                    <a:pt x="68692" y="209592"/>
                    <a:pt x="90838" y="201641"/>
                    <a:pt x="117558" y="202925"/>
                  </a:cubicBezTo>
                  <a:cubicBezTo>
                    <a:pt x="898300" y="240182"/>
                    <a:pt x="1956621" y="187463"/>
                    <a:pt x="3182071" y="126424"/>
                  </a:cubicBezTo>
                  <a:cubicBezTo>
                    <a:pt x="4372023" y="67161"/>
                    <a:pt x="5720730" y="0"/>
                    <a:pt x="7123986" y="0"/>
                  </a:cubicBezTo>
                  <a:cubicBezTo>
                    <a:pt x="7666920" y="0"/>
                    <a:pt x="8226741" y="20088"/>
                    <a:pt x="8768127" y="39508"/>
                  </a:cubicBezTo>
                  <a:cubicBezTo>
                    <a:pt x="9316813" y="59192"/>
                    <a:pt x="9884198" y="79545"/>
                    <a:pt x="10441873" y="79545"/>
                  </a:cubicBezTo>
                  <a:cubicBezTo>
                    <a:pt x="11027570" y="79545"/>
                    <a:pt x="11375442" y="62781"/>
                    <a:pt x="11583292" y="52754"/>
                  </a:cubicBezTo>
                  <a:cubicBezTo>
                    <a:pt x="11872077" y="38822"/>
                    <a:pt x="11902263" y="37362"/>
                    <a:pt x="11908297" y="123732"/>
                  </a:cubicBezTo>
                  <a:cubicBezTo>
                    <a:pt x="12039347" y="1998522"/>
                    <a:pt x="11994139" y="4177928"/>
                    <a:pt x="11964235" y="5620094"/>
                  </a:cubicBezTo>
                  <a:cubicBezTo>
                    <a:pt x="11954894" y="6071082"/>
                    <a:pt x="11946803" y="6460556"/>
                    <a:pt x="11946803" y="6729516"/>
                  </a:cubicBezTo>
                  <a:cubicBezTo>
                    <a:pt x="11946803" y="7055136"/>
                    <a:pt x="11958958" y="7284464"/>
                    <a:pt x="11966996" y="7436219"/>
                  </a:cubicBezTo>
                  <a:cubicBezTo>
                    <a:pt x="11973997" y="7568166"/>
                    <a:pt x="11978219" y="7647798"/>
                    <a:pt x="11970585" y="7698020"/>
                  </a:cubicBezTo>
                  <a:cubicBezTo>
                    <a:pt x="11962335" y="7752410"/>
                    <a:pt x="11939151" y="7775629"/>
                    <a:pt x="11890583" y="7778163"/>
                  </a:cubicBezTo>
                  <a:cubicBezTo>
                    <a:pt x="11233416" y="7812552"/>
                    <a:pt x="10854830" y="7864515"/>
                    <a:pt x="10454011" y="7919521"/>
                  </a:cubicBezTo>
                  <a:cubicBezTo>
                    <a:pt x="9784143" y="8011449"/>
                    <a:pt x="9024897" y="8115638"/>
                    <a:pt x="6746421" y="8166598"/>
                  </a:cubicBezTo>
                  <a:cubicBezTo>
                    <a:pt x="4664485" y="8213161"/>
                    <a:pt x="3207437" y="8261939"/>
                    <a:pt x="2243296" y="8294218"/>
                  </a:cubicBezTo>
                  <a:cubicBezTo>
                    <a:pt x="1475800" y="8319936"/>
                    <a:pt x="982665" y="8336453"/>
                    <a:pt x="662832" y="8336453"/>
                  </a:cubicBezTo>
                  <a:close/>
                  <a:moveTo>
                    <a:pt x="111894" y="232090"/>
                  </a:moveTo>
                  <a:cubicBezTo>
                    <a:pt x="95377" y="232090"/>
                    <a:pt x="82817" y="236928"/>
                    <a:pt x="72614" y="247183"/>
                  </a:cubicBezTo>
                  <a:cubicBezTo>
                    <a:pt x="12296" y="307748"/>
                    <a:pt x="25313" y="559610"/>
                    <a:pt x="51224" y="1061417"/>
                  </a:cubicBezTo>
                  <a:cubicBezTo>
                    <a:pt x="91172" y="1834841"/>
                    <a:pt x="165510" y="3274457"/>
                    <a:pt x="62253" y="5732164"/>
                  </a:cubicBezTo>
                  <a:cubicBezTo>
                    <a:pt x="29728" y="6506238"/>
                    <a:pt x="54848" y="7271113"/>
                    <a:pt x="102589" y="8181392"/>
                  </a:cubicBezTo>
                  <a:cubicBezTo>
                    <a:pt x="106476" y="8255589"/>
                    <a:pt x="159530" y="8292828"/>
                    <a:pt x="450461" y="8303770"/>
                  </a:cubicBezTo>
                  <a:cubicBezTo>
                    <a:pt x="747953" y="8314993"/>
                    <a:pt x="1278750" y="8297191"/>
                    <a:pt x="2242363" y="8264930"/>
                  </a:cubicBezTo>
                  <a:cubicBezTo>
                    <a:pt x="3206575" y="8232633"/>
                    <a:pt x="4663711" y="8183855"/>
                    <a:pt x="6745823" y="8137292"/>
                  </a:cubicBezTo>
                  <a:cubicBezTo>
                    <a:pt x="9022627" y="8086368"/>
                    <a:pt x="9780994" y="7982302"/>
                    <a:pt x="10450088" y="7890479"/>
                  </a:cubicBezTo>
                  <a:cubicBezTo>
                    <a:pt x="10851541" y="7835385"/>
                    <a:pt x="11230724" y="7783352"/>
                    <a:pt x="11889105" y="7748892"/>
                  </a:cubicBezTo>
                  <a:cubicBezTo>
                    <a:pt x="11919274" y="7747326"/>
                    <a:pt x="11934841" y="7738636"/>
                    <a:pt x="11941667" y="7693604"/>
                  </a:cubicBezTo>
                  <a:cubicBezTo>
                    <a:pt x="11948843" y="7646339"/>
                    <a:pt x="11944674" y="7567832"/>
                    <a:pt x="11937779" y="7437749"/>
                  </a:cubicBezTo>
                  <a:cubicBezTo>
                    <a:pt x="11929722" y="7285696"/>
                    <a:pt x="11917532" y="7055875"/>
                    <a:pt x="11917532" y="6729481"/>
                  </a:cubicBezTo>
                  <a:cubicBezTo>
                    <a:pt x="11917532" y="6460221"/>
                    <a:pt x="11925606" y="6070607"/>
                    <a:pt x="11934964" y="5619461"/>
                  </a:cubicBezTo>
                  <a:cubicBezTo>
                    <a:pt x="11964868" y="4177822"/>
                    <a:pt x="12010041" y="1999208"/>
                    <a:pt x="11879078" y="125738"/>
                  </a:cubicBezTo>
                  <a:cubicBezTo>
                    <a:pt x="11875262" y="71242"/>
                    <a:pt x="11875050" y="68005"/>
                    <a:pt x="11584717" y="81990"/>
                  </a:cubicBezTo>
                  <a:cubicBezTo>
                    <a:pt x="11376603" y="92016"/>
                    <a:pt x="11028292" y="108816"/>
                    <a:pt x="10441891" y="108816"/>
                  </a:cubicBezTo>
                  <a:cubicBezTo>
                    <a:pt x="9883688" y="108816"/>
                    <a:pt x="9316040" y="88446"/>
                    <a:pt x="8767089" y="68744"/>
                  </a:cubicBezTo>
                  <a:cubicBezTo>
                    <a:pt x="8225967" y="49324"/>
                    <a:pt x="7666410" y="29253"/>
                    <a:pt x="7124003" y="29253"/>
                  </a:cubicBezTo>
                  <a:cubicBezTo>
                    <a:pt x="5721487" y="29253"/>
                    <a:pt x="4373167" y="96414"/>
                    <a:pt x="3183549" y="155642"/>
                  </a:cubicBezTo>
                  <a:cubicBezTo>
                    <a:pt x="1957325" y="216716"/>
                    <a:pt x="898318" y="269453"/>
                    <a:pt x="116186" y="232143"/>
                  </a:cubicBezTo>
                  <a:cubicBezTo>
                    <a:pt x="114726" y="232126"/>
                    <a:pt x="113284" y="232090"/>
                    <a:pt x="111894" y="2320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" name="Google Shape;2023;p20"/>
            <p:cNvSpPr/>
            <p:nvPr/>
          </p:nvSpPr>
          <p:spPr>
            <a:xfrm rot="10800000">
              <a:off x="3147316" y="1268219"/>
              <a:ext cx="11349142" cy="7488179"/>
            </a:xfrm>
            <a:custGeom>
              <a:rect b="b" l="l" r="r" t="t"/>
              <a:pathLst>
                <a:path extrusionOk="0" h="7488179" w="11349142">
                  <a:moveTo>
                    <a:pt x="4608014" y="7488180"/>
                  </a:moveTo>
                  <a:cubicBezTo>
                    <a:pt x="3572912" y="7488180"/>
                    <a:pt x="2512761" y="7451345"/>
                    <a:pt x="1458327" y="7451345"/>
                  </a:cubicBezTo>
                  <a:cubicBezTo>
                    <a:pt x="141846" y="7451345"/>
                    <a:pt x="106911" y="7518330"/>
                    <a:pt x="98626" y="7404519"/>
                  </a:cubicBezTo>
                  <a:cubicBezTo>
                    <a:pt x="-65829" y="5149227"/>
                    <a:pt x="25044" y="2072067"/>
                    <a:pt x="25044" y="1062876"/>
                  </a:cubicBezTo>
                  <a:cubicBezTo>
                    <a:pt x="25044" y="271088"/>
                    <a:pt x="-39408" y="150381"/>
                    <a:pt x="81369" y="144312"/>
                  </a:cubicBezTo>
                  <a:cubicBezTo>
                    <a:pt x="1746866" y="60739"/>
                    <a:pt x="1089980" y="-24575"/>
                    <a:pt x="4966317" y="82833"/>
                  </a:cubicBezTo>
                  <a:cubicBezTo>
                    <a:pt x="10608487" y="239143"/>
                    <a:pt x="11256260" y="-156417"/>
                    <a:pt x="11268873" y="74055"/>
                  </a:cubicBezTo>
                  <a:cubicBezTo>
                    <a:pt x="11385252" y="2201868"/>
                    <a:pt x="10997415" y="2886969"/>
                    <a:pt x="11348875" y="7059726"/>
                  </a:cubicBezTo>
                  <a:cubicBezTo>
                    <a:pt x="11352569" y="7103544"/>
                    <a:pt x="11317652" y="7143035"/>
                    <a:pt x="11269876" y="7140854"/>
                  </a:cubicBezTo>
                  <a:cubicBezTo>
                    <a:pt x="9799038" y="7073605"/>
                    <a:pt x="7318832" y="7488180"/>
                    <a:pt x="4608014" y="74881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4" name="Google Shape;2024;p20"/>
          <p:cNvGrpSpPr/>
          <p:nvPr/>
        </p:nvGrpSpPr>
        <p:grpSpPr>
          <a:xfrm rot="-5400000">
            <a:off x="4237593" y="2251736"/>
            <a:ext cx="2792614" cy="1962234"/>
            <a:chOff x="2563655" y="745844"/>
            <a:chExt cx="12517318" cy="8795312"/>
          </a:xfrm>
        </p:grpSpPr>
        <p:sp>
          <p:nvSpPr>
            <p:cNvPr id="2025" name="Google Shape;2025;p20"/>
            <p:cNvSpPr/>
            <p:nvPr/>
          </p:nvSpPr>
          <p:spPr>
            <a:xfrm>
              <a:off x="2563655" y="745844"/>
              <a:ext cx="12517318" cy="8795312"/>
            </a:xfrm>
            <a:custGeom>
              <a:rect b="b" l="l" r="r" t="t"/>
              <a:pathLst>
                <a:path extrusionOk="0" h="8795312" w="12517318">
                  <a:moveTo>
                    <a:pt x="12285422" y="3311"/>
                  </a:moveTo>
                  <a:cubicBezTo>
                    <a:pt x="12622388" y="2405889"/>
                    <a:pt x="11999398" y="2780446"/>
                    <a:pt x="12517319" y="8381067"/>
                  </a:cubicBezTo>
                  <a:cubicBezTo>
                    <a:pt x="12056902" y="8462599"/>
                    <a:pt x="11575306" y="8393521"/>
                    <a:pt x="11103174" y="8393521"/>
                  </a:cubicBezTo>
                  <a:cubicBezTo>
                    <a:pt x="10188147" y="8393521"/>
                    <a:pt x="7520654" y="8741006"/>
                    <a:pt x="5198764" y="8741006"/>
                  </a:cubicBezTo>
                  <a:cubicBezTo>
                    <a:pt x="3548378" y="8741006"/>
                    <a:pt x="1896162" y="8645928"/>
                    <a:pt x="244474" y="8767744"/>
                  </a:cubicBezTo>
                  <a:cubicBezTo>
                    <a:pt x="178756" y="9021752"/>
                    <a:pt x="0" y="7511282"/>
                    <a:pt x="0" y="4617539"/>
                  </a:cubicBezTo>
                  <a:cubicBezTo>
                    <a:pt x="0" y="3689265"/>
                    <a:pt x="26087" y="2277179"/>
                    <a:pt x="26087" y="1801933"/>
                  </a:cubicBezTo>
                  <a:cubicBezTo>
                    <a:pt x="26087" y="1585973"/>
                    <a:pt x="-20669" y="238286"/>
                    <a:pt x="44645" y="156648"/>
                  </a:cubicBezTo>
                  <a:cubicBezTo>
                    <a:pt x="989454" y="180061"/>
                    <a:pt x="1842089" y="34640"/>
                    <a:pt x="2892160" y="34640"/>
                  </a:cubicBezTo>
                  <a:cubicBezTo>
                    <a:pt x="4673385" y="34640"/>
                    <a:pt x="6455349" y="133394"/>
                    <a:pt x="8238562" y="133394"/>
                  </a:cubicBezTo>
                  <a:cubicBezTo>
                    <a:pt x="10072681" y="133376"/>
                    <a:pt x="10936767" y="-24623"/>
                    <a:pt x="12285422" y="33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6" name="Google Shape;2026;p20"/>
            <p:cNvSpPr/>
            <p:nvPr/>
          </p:nvSpPr>
          <p:spPr>
            <a:xfrm>
              <a:off x="3147316" y="1268219"/>
              <a:ext cx="11349142" cy="7488179"/>
            </a:xfrm>
            <a:custGeom>
              <a:rect b="b" l="l" r="r" t="t"/>
              <a:pathLst>
                <a:path extrusionOk="0" h="7488179" w="11349142">
                  <a:moveTo>
                    <a:pt x="4608014" y="7488180"/>
                  </a:moveTo>
                  <a:cubicBezTo>
                    <a:pt x="3572912" y="7488180"/>
                    <a:pt x="2512761" y="7451345"/>
                    <a:pt x="1458327" y="7451345"/>
                  </a:cubicBezTo>
                  <a:cubicBezTo>
                    <a:pt x="141846" y="7451345"/>
                    <a:pt x="106911" y="7518330"/>
                    <a:pt x="98626" y="7404519"/>
                  </a:cubicBezTo>
                  <a:cubicBezTo>
                    <a:pt x="-65829" y="5149227"/>
                    <a:pt x="25044" y="2072067"/>
                    <a:pt x="25044" y="1062876"/>
                  </a:cubicBezTo>
                  <a:cubicBezTo>
                    <a:pt x="25044" y="271088"/>
                    <a:pt x="-39408" y="150381"/>
                    <a:pt x="81369" y="144312"/>
                  </a:cubicBezTo>
                  <a:cubicBezTo>
                    <a:pt x="1746866" y="60739"/>
                    <a:pt x="1089980" y="-24575"/>
                    <a:pt x="4966317" y="82833"/>
                  </a:cubicBezTo>
                  <a:cubicBezTo>
                    <a:pt x="10608487" y="239143"/>
                    <a:pt x="11256260" y="-156417"/>
                    <a:pt x="11268873" y="74055"/>
                  </a:cubicBezTo>
                  <a:cubicBezTo>
                    <a:pt x="11385252" y="2201868"/>
                    <a:pt x="10997415" y="2886969"/>
                    <a:pt x="11348875" y="7059726"/>
                  </a:cubicBezTo>
                  <a:cubicBezTo>
                    <a:pt x="11352569" y="7103544"/>
                    <a:pt x="11317652" y="7143035"/>
                    <a:pt x="11269876" y="7140854"/>
                  </a:cubicBezTo>
                  <a:cubicBezTo>
                    <a:pt x="9799038" y="7073605"/>
                    <a:pt x="7318832" y="7488180"/>
                    <a:pt x="4608014" y="74881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7" name="Google Shape;2027;p20"/>
            <p:cNvSpPr/>
            <p:nvPr/>
          </p:nvSpPr>
          <p:spPr>
            <a:xfrm>
              <a:off x="2782481" y="970884"/>
              <a:ext cx="11996691" cy="8336453"/>
            </a:xfrm>
            <a:custGeom>
              <a:rect b="b" l="l" r="r" t="t"/>
              <a:pathLst>
                <a:path extrusionOk="0" h="8336453" w="11996691">
                  <a:moveTo>
                    <a:pt x="662832" y="8336453"/>
                  </a:moveTo>
                  <a:cubicBezTo>
                    <a:pt x="580842" y="8336453"/>
                    <a:pt x="510251" y="8335363"/>
                    <a:pt x="449335" y="8333076"/>
                  </a:cubicBezTo>
                  <a:cubicBezTo>
                    <a:pt x="166619" y="8322434"/>
                    <a:pt x="78771" y="8287358"/>
                    <a:pt x="73283" y="8182940"/>
                  </a:cubicBezTo>
                  <a:cubicBezTo>
                    <a:pt x="25507" y="7271835"/>
                    <a:pt x="370" y="6506186"/>
                    <a:pt x="32948" y="5730950"/>
                  </a:cubicBezTo>
                  <a:cubicBezTo>
                    <a:pt x="136134" y="3274615"/>
                    <a:pt x="61849" y="1835879"/>
                    <a:pt x="21936" y="1062930"/>
                  </a:cubicBezTo>
                  <a:cubicBezTo>
                    <a:pt x="-6068" y="520700"/>
                    <a:pt x="-17643" y="296279"/>
                    <a:pt x="51840" y="226497"/>
                  </a:cubicBezTo>
                  <a:cubicBezTo>
                    <a:pt x="68692" y="209592"/>
                    <a:pt x="90838" y="201641"/>
                    <a:pt x="117558" y="202925"/>
                  </a:cubicBezTo>
                  <a:cubicBezTo>
                    <a:pt x="898300" y="240182"/>
                    <a:pt x="1956621" y="187463"/>
                    <a:pt x="3182071" y="126424"/>
                  </a:cubicBezTo>
                  <a:cubicBezTo>
                    <a:pt x="4372023" y="67161"/>
                    <a:pt x="5720730" y="0"/>
                    <a:pt x="7123986" y="0"/>
                  </a:cubicBezTo>
                  <a:cubicBezTo>
                    <a:pt x="7666920" y="0"/>
                    <a:pt x="8226741" y="20088"/>
                    <a:pt x="8768127" y="39508"/>
                  </a:cubicBezTo>
                  <a:cubicBezTo>
                    <a:pt x="9316813" y="59192"/>
                    <a:pt x="9884198" y="79545"/>
                    <a:pt x="10441873" y="79545"/>
                  </a:cubicBezTo>
                  <a:cubicBezTo>
                    <a:pt x="11027570" y="79545"/>
                    <a:pt x="11375442" y="62781"/>
                    <a:pt x="11583292" y="52754"/>
                  </a:cubicBezTo>
                  <a:cubicBezTo>
                    <a:pt x="11872077" y="38822"/>
                    <a:pt x="11902263" y="37362"/>
                    <a:pt x="11908297" y="123732"/>
                  </a:cubicBezTo>
                  <a:cubicBezTo>
                    <a:pt x="12039347" y="1998522"/>
                    <a:pt x="11994139" y="4177928"/>
                    <a:pt x="11964235" y="5620094"/>
                  </a:cubicBezTo>
                  <a:cubicBezTo>
                    <a:pt x="11954894" y="6071082"/>
                    <a:pt x="11946803" y="6460556"/>
                    <a:pt x="11946803" y="6729516"/>
                  </a:cubicBezTo>
                  <a:cubicBezTo>
                    <a:pt x="11946803" y="7055136"/>
                    <a:pt x="11958958" y="7284464"/>
                    <a:pt x="11966996" y="7436219"/>
                  </a:cubicBezTo>
                  <a:cubicBezTo>
                    <a:pt x="11973997" y="7568166"/>
                    <a:pt x="11978219" y="7647798"/>
                    <a:pt x="11970585" y="7698020"/>
                  </a:cubicBezTo>
                  <a:cubicBezTo>
                    <a:pt x="11962335" y="7752410"/>
                    <a:pt x="11939151" y="7775629"/>
                    <a:pt x="11890583" y="7778163"/>
                  </a:cubicBezTo>
                  <a:cubicBezTo>
                    <a:pt x="11233416" y="7812552"/>
                    <a:pt x="10854830" y="7864515"/>
                    <a:pt x="10454011" y="7919521"/>
                  </a:cubicBezTo>
                  <a:cubicBezTo>
                    <a:pt x="9784143" y="8011449"/>
                    <a:pt x="9024897" y="8115638"/>
                    <a:pt x="6746421" y="8166598"/>
                  </a:cubicBezTo>
                  <a:cubicBezTo>
                    <a:pt x="4664485" y="8213161"/>
                    <a:pt x="3207437" y="8261939"/>
                    <a:pt x="2243296" y="8294218"/>
                  </a:cubicBezTo>
                  <a:cubicBezTo>
                    <a:pt x="1475800" y="8319936"/>
                    <a:pt x="982665" y="8336453"/>
                    <a:pt x="662832" y="8336453"/>
                  </a:cubicBezTo>
                  <a:close/>
                  <a:moveTo>
                    <a:pt x="111894" y="232090"/>
                  </a:moveTo>
                  <a:cubicBezTo>
                    <a:pt x="95377" y="232090"/>
                    <a:pt x="82817" y="236928"/>
                    <a:pt x="72614" y="247183"/>
                  </a:cubicBezTo>
                  <a:cubicBezTo>
                    <a:pt x="12296" y="307748"/>
                    <a:pt x="25313" y="559610"/>
                    <a:pt x="51224" y="1061417"/>
                  </a:cubicBezTo>
                  <a:cubicBezTo>
                    <a:pt x="91172" y="1834841"/>
                    <a:pt x="165510" y="3274457"/>
                    <a:pt x="62253" y="5732164"/>
                  </a:cubicBezTo>
                  <a:cubicBezTo>
                    <a:pt x="29728" y="6506238"/>
                    <a:pt x="54848" y="7271113"/>
                    <a:pt x="102589" y="8181392"/>
                  </a:cubicBezTo>
                  <a:cubicBezTo>
                    <a:pt x="106476" y="8255589"/>
                    <a:pt x="159530" y="8292828"/>
                    <a:pt x="450461" y="8303770"/>
                  </a:cubicBezTo>
                  <a:cubicBezTo>
                    <a:pt x="747953" y="8314993"/>
                    <a:pt x="1278750" y="8297191"/>
                    <a:pt x="2242363" y="8264930"/>
                  </a:cubicBezTo>
                  <a:cubicBezTo>
                    <a:pt x="3206575" y="8232633"/>
                    <a:pt x="4663711" y="8183855"/>
                    <a:pt x="6745823" y="8137292"/>
                  </a:cubicBezTo>
                  <a:cubicBezTo>
                    <a:pt x="9022627" y="8086368"/>
                    <a:pt x="9780994" y="7982302"/>
                    <a:pt x="10450088" y="7890479"/>
                  </a:cubicBezTo>
                  <a:cubicBezTo>
                    <a:pt x="10851541" y="7835385"/>
                    <a:pt x="11230724" y="7783352"/>
                    <a:pt x="11889105" y="7748892"/>
                  </a:cubicBezTo>
                  <a:cubicBezTo>
                    <a:pt x="11919274" y="7747326"/>
                    <a:pt x="11934841" y="7738636"/>
                    <a:pt x="11941667" y="7693604"/>
                  </a:cubicBezTo>
                  <a:cubicBezTo>
                    <a:pt x="11948843" y="7646339"/>
                    <a:pt x="11944674" y="7567832"/>
                    <a:pt x="11937779" y="7437749"/>
                  </a:cubicBezTo>
                  <a:cubicBezTo>
                    <a:pt x="11929722" y="7285696"/>
                    <a:pt x="11917532" y="7055875"/>
                    <a:pt x="11917532" y="6729481"/>
                  </a:cubicBezTo>
                  <a:cubicBezTo>
                    <a:pt x="11917532" y="6460221"/>
                    <a:pt x="11925606" y="6070607"/>
                    <a:pt x="11934964" y="5619461"/>
                  </a:cubicBezTo>
                  <a:cubicBezTo>
                    <a:pt x="11964868" y="4177822"/>
                    <a:pt x="12010041" y="1999208"/>
                    <a:pt x="11879078" y="125738"/>
                  </a:cubicBezTo>
                  <a:cubicBezTo>
                    <a:pt x="11875262" y="71242"/>
                    <a:pt x="11875050" y="68005"/>
                    <a:pt x="11584717" y="81990"/>
                  </a:cubicBezTo>
                  <a:cubicBezTo>
                    <a:pt x="11376603" y="92016"/>
                    <a:pt x="11028292" y="108816"/>
                    <a:pt x="10441891" y="108816"/>
                  </a:cubicBezTo>
                  <a:cubicBezTo>
                    <a:pt x="9883688" y="108816"/>
                    <a:pt x="9316040" y="88446"/>
                    <a:pt x="8767089" y="68744"/>
                  </a:cubicBezTo>
                  <a:cubicBezTo>
                    <a:pt x="8225967" y="49324"/>
                    <a:pt x="7666410" y="29253"/>
                    <a:pt x="7124003" y="29253"/>
                  </a:cubicBezTo>
                  <a:cubicBezTo>
                    <a:pt x="5721487" y="29253"/>
                    <a:pt x="4373167" y="96414"/>
                    <a:pt x="3183549" y="155642"/>
                  </a:cubicBezTo>
                  <a:cubicBezTo>
                    <a:pt x="1957325" y="216716"/>
                    <a:pt x="898318" y="269453"/>
                    <a:pt x="116186" y="232143"/>
                  </a:cubicBezTo>
                  <a:cubicBezTo>
                    <a:pt x="114726" y="232126"/>
                    <a:pt x="113284" y="232090"/>
                    <a:pt x="111894" y="2320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8" name="Google Shape;2028;p20"/>
          <p:cNvGrpSpPr/>
          <p:nvPr/>
        </p:nvGrpSpPr>
        <p:grpSpPr>
          <a:xfrm rot="-5275186">
            <a:off x="2189188" y="2216531"/>
            <a:ext cx="2793203" cy="1962648"/>
            <a:chOff x="2563655" y="745844"/>
            <a:chExt cx="12517318" cy="8795312"/>
          </a:xfrm>
        </p:grpSpPr>
        <p:sp>
          <p:nvSpPr>
            <p:cNvPr id="2029" name="Google Shape;2029;p20"/>
            <p:cNvSpPr/>
            <p:nvPr/>
          </p:nvSpPr>
          <p:spPr>
            <a:xfrm>
              <a:off x="2563655" y="745844"/>
              <a:ext cx="12517318" cy="8795312"/>
            </a:xfrm>
            <a:custGeom>
              <a:rect b="b" l="l" r="r" t="t"/>
              <a:pathLst>
                <a:path extrusionOk="0" h="8795312" w="12517318">
                  <a:moveTo>
                    <a:pt x="12285422" y="3311"/>
                  </a:moveTo>
                  <a:cubicBezTo>
                    <a:pt x="12622388" y="2405889"/>
                    <a:pt x="11999398" y="2780446"/>
                    <a:pt x="12517319" y="8381067"/>
                  </a:cubicBezTo>
                  <a:cubicBezTo>
                    <a:pt x="12056902" y="8462599"/>
                    <a:pt x="11575306" y="8393521"/>
                    <a:pt x="11103174" y="8393521"/>
                  </a:cubicBezTo>
                  <a:cubicBezTo>
                    <a:pt x="10188147" y="8393521"/>
                    <a:pt x="7520654" y="8741006"/>
                    <a:pt x="5198764" y="8741006"/>
                  </a:cubicBezTo>
                  <a:cubicBezTo>
                    <a:pt x="3548378" y="8741006"/>
                    <a:pt x="1896162" y="8645928"/>
                    <a:pt x="244474" y="8767744"/>
                  </a:cubicBezTo>
                  <a:cubicBezTo>
                    <a:pt x="178756" y="9021752"/>
                    <a:pt x="0" y="7511282"/>
                    <a:pt x="0" y="4617539"/>
                  </a:cubicBezTo>
                  <a:cubicBezTo>
                    <a:pt x="0" y="3689265"/>
                    <a:pt x="26087" y="2277179"/>
                    <a:pt x="26087" y="1801933"/>
                  </a:cubicBezTo>
                  <a:cubicBezTo>
                    <a:pt x="26087" y="1585973"/>
                    <a:pt x="-20669" y="238286"/>
                    <a:pt x="44645" y="156648"/>
                  </a:cubicBezTo>
                  <a:cubicBezTo>
                    <a:pt x="989454" y="180061"/>
                    <a:pt x="1842089" y="34640"/>
                    <a:pt x="2892160" y="34640"/>
                  </a:cubicBezTo>
                  <a:cubicBezTo>
                    <a:pt x="4673385" y="34640"/>
                    <a:pt x="6455349" y="133394"/>
                    <a:pt x="8238562" y="133394"/>
                  </a:cubicBezTo>
                  <a:cubicBezTo>
                    <a:pt x="10072681" y="133376"/>
                    <a:pt x="10936767" y="-24623"/>
                    <a:pt x="12285422" y="33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p20"/>
            <p:cNvSpPr/>
            <p:nvPr/>
          </p:nvSpPr>
          <p:spPr>
            <a:xfrm>
              <a:off x="2782481" y="970884"/>
              <a:ext cx="11996691" cy="8336453"/>
            </a:xfrm>
            <a:custGeom>
              <a:rect b="b" l="l" r="r" t="t"/>
              <a:pathLst>
                <a:path extrusionOk="0" h="8336453" w="11996691">
                  <a:moveTo>
                    <a:pt x="662832" y="8336453"/>
                  </a:moveTo>
                  <a:cubicBezTo>
                    <a:pt x="580842" y="8336453"/>
                    <a:pt x="510251" y="8335363"/>
                    <a:pt x="449335" y="8333076"/>
                  </a:cubicBezTo>
                  <a:cubicBezTo>
                    <a:pt x="166619" y="8322434"/>
                    <a:pt x="78771" y="8287358"/>
                    <a:pt x="73283" y="8182940"/>
                  </a:cubicBezTo>
                  <a:cubicBezTo>
                    <a:pt x="25507" y="7271835"/>
                    <a:pt x="370" y="6506186"/>
                    <a:pt x="32948" y="5730950"/>
                  </a:cubicBezTo>
                  <a:cubicBezTo>
                    <a:pt x="136134" y="3274615"/>
                    <a:pt x="61849" y="1835879"/>
                    <a:pt x="21936" y="1062930"/>
                  </a:cubicBezTo>
                  <a:cubicBezTo>
                    <a:pt x="-6068" y="520700"/>
                    <a:pt x="-17643" y="296279"/>
                    <a:pt x="51840" y="226497"/>
                  </a:cubicBezTo>
                  <a:cubicBezTo>
                    <a:pt x="68692" y="209592"/>
                    <a:pt x="90838" y="201641"/>
                    <a:pt x="117558" y="202925"/>
                  </a:cubicBezTo>
                  <a:cubicBezTo>
                    <a:pt x="898300" y="240182"/>
                    <a:pt x="1956621" y="187463"/>
                    <a:pt x="3182071" y="126424"/>
                  </a:cubicBezTo>
                  <a:cubicBezTo>
                    <a:pt x="4372023" y="67161"/>
                    <a:pt x="5720730" y="0"/>
                    <a:pt x="7123986" y="0"/>
                  </a:cubicBezTo>
                  <a:cubicBezTo>
                    <a:pt x="7666920" y="0"/>
                    <a:pt x="8226741" y="20088"/>
                    <a:pt x="8768127" y="39508"/>
                  </a:cubicBezTo>
                  <a:cubicBezTo>
                    <a:pt x="9316813" y="59192"/>
                    <a:pt x="9884198" y="79545"/>
                    <a:pt x="10441873" y="79545"/>
                  </a:cubicBezTo>
                  <a:cubicBezTo>
                    <a:pt x="11027570" y="79545"/>
                    <a:pt x="11375442" y="62781"/>
                    <a:pt x="11583292" y="52754"/>
                  </a:cubicBezTo>
                  <a:cubicBezTo>
                    <a:pt x="11872077" y="38822"/>
                    <a:pt x="11902263" y="37362"/>
                    <a:pt x="11908297" y="123732"/>
                  </a:cubicBezTo>
                  <a:cubicBezTo>
                    <a:pt x="12039347" y="1998522"/>
                    <a:pt x="11994139" y="4177928"/>
                    <a:pt x="11964235" y="5620094"/>
                  </a:cubicBezTo>
                  <a:cubicBezTo>
                    <a:pt x="11954894" y="6071082"/>
                    <a:pt x="11946803" y="6460556"/>
                    <a:pt x="11946803" y="6729516"/>
                  </a:cubicBezTo>
                  <a:cubicBezTo>
                    <a:pt x="11946803" y="7055136"/>
                    <a:pt x="11958958" y="7284464"/>
                    <a:pt x="11966996" y="7436219"/>
                  </a:cubicBezTo>
                  <a:cubicBezTo>
                    <a:pt x="11973997" y="7568166"/>
                    <a:pt x="11978219" y="7647798"/>
                    <a:pt x="11970585" y="7698020"/>
                  </a:cubicBezTo>
                  <a:cubicBezTo>
                    <a:pt x="11962335" y="7752410"/>
                    <a:pt x="11939151" y="7775629"/>
                    <a:pt x="11890583" y="7778163"/>
                  </a:cubicBezTo>
                  <a:cubicBezTo>
                    <a:pt x="11233416" y="7812552"/>
                    <a:pt x="10854830" y="7864515"/>
                    <a:pt x="10454011" y="7919521"/>
                  </a:cubicBezTo>
                  <a:cubicBezTo>
                    <a:pt x="9784143" y="8011449"/>
                    <a:pt x="9024897" y="8115638"/>
                    <a:pt x="6746421" y="8166598"/>
                  </a:cubicBezTo>
                  <a:cubicBezTo>
                    <a:pt x="4664485" y="8213161"/>
                    <a:pt x="3207437" y="8261939"/>
                    <a:pt x="2243296" y="8294218"/>
                  </a:cubicBezTo>
                  <a:cubicBezTo>
                    <a:pt x="1475800" y="8319936"/>
                    <a:pt x="982665" y="8336453"/>
                    <a:pt x="662832" y="8336453"/>
                  </a:cubicBezTo>
                  <a:close/>
                  <a:moveTo>
                    <a:pt x="111894" y="232090"/>
                  </a:moveTo>
                  <a:cubicBezTo>
                    <a:pt x="95377" y="232090"/>
                    <a:pt x="82817" y="236928"/>
                    <a:pt x="72614" y="247183"/>
                  </a:cubicBezTo>
                  <a:cubicBezTo>
                    <a:pt x="12296" y="307748"/>
                    <a:pt x="25313" y="559610"/>
                    <a:pt x="51224" y="1061417"/>
                  </a:cubicBezTo>
                  <a:cubicBezTo>
                    <a:pt x="91172" y="1834841"/>
                    <a:pt x="165510" y="3274457"/>
                    <a:pt x="62253" y="5732164"/>
                  </a:cubicBezTo>
                  <a:cubicBezTo>
                    <a:pt x="29728" y="6506238"/>
                    <a:pt x="54848" y="7271113"/>
                    <a:pt x="102589" y="8181392"/>
                  </a:cubicBezTo>
                  <a:cubicBezTo>
                    <a:pt x="106476" y="8255589"/>
                    <a:pt x="159530" y="8292828"/>
                    <a:pt x="450461" y="8303770"/>
                  </a:cubicBezTo>
                  <a:cubicBezTo>
                    <a:pt x="747953" y="8314993"/>
                    <a:pt x="1278750" y="8297191"/>
                    <a:pt x="2242363" y="8264930"/>
                  </a:cubicBezTo>
                  <a:cubicBezTo>
                    <a:pt x="3206575" y="8232633"/>
                    <a:pt x="4663711" y="8183855"/>
                    <a:pt x="6745823" y="8137292"/>
                  </a:cubicBezTo>
                  <a:cubicBezTo>
                    <a:pt x="9022627" y="8086368"/>
                    <a:pt x="9780994" y="7982302"/>
                    <a:pt x="10450088" y="7890479"/>
                  </a:cubicBezTo>
                  <a:cubicBezTo>
                    <a:pt x="10851541" y="7835385"/>
                    <a:pt x="11230724" y="7783352"/>
                    <a:pt x="11889105" y="7748892"/>
                  </a:cubicBezTo>
                  <a:cubicBezTo>
                    <a:pt x="11919274" y="7747326"/>
                    <a:pt x="11934841" y="7738636"/>
                    <a:pt x="11941667" y="7693604"/>
                  </a:cubicBezTo>
                  <a:cubicBezTo>
                    <a:pt x="11948843" y="7646339"/>
                    <a:pt x="11944674" y="7567832"/>
                    <a:pt x="11937779" y="7437749"/>
                  </a:cubicBezTo>
                  <a:cubicBezTo>
                    <a:pt x="11929722" y="7285696"/>
                    <a:pt x="11917532" y="7055875"/>
                    <a:pt x="11917532" y="6729481"/>
                  </a:cubicBezTo>
                  <a:cubicBezTo>
                    <a:pt x="11917532" y="6460221"/>
                    <a:pt x="11925606" y="6070607"/>
                    <a:pt x="11934964" y="5619461"/>
                  </a:cubicBezTo>
                  <a:cubicBezTo>
                    <a:pt x="11964868" y="4177822"/>
                    <a:pt x="12010041" y="1999208"/>
                    <a:pt x="11879078" y="125738"/>
                  </a:cubicBezTo>
                  <a:cubicBezTo>
                    <a:pt x="11875262" y="71242"/>
                    <a:pt x="11875050" y="68005"/>
                    <a:pt x="11584717" y="81990"/>
                  </a:cubicBezTo>
                  <a:cubicBezTo>
                    <a:pt x="11376603" y="92016"/>
                    <a:pt x="11028292" y="108816"/>
                    <a:pt x="10441891" y="108816"/>
                  </a:cubicBezTo>
                  <a:cubicBezTo>
                    <a:pt x="9883688" y="108816"/>
                    <a:pt x="9316040" y="88446"/>
                    <a:pt x="8767089" y="68744"/>
                  </a:cubicBezTo>
                  <a:cubicBezTo>
                    <a:pt x="8225967" y="49324"/>
                    <a:pt x="7666410" y="29253"/>
                    <a:pt x="7124003" y="29253"/>
                  </a:cubicBezTo>
                  <a:cubicBezTo>
                    <a:pt x="5721487" y="29253"/>
                    <a:pt x="4373167" y="96414"/>
                    <a:pt x="3183549" y="155642"/>
                  </a:cubicBezTo>
                  <a:cubicBezTo>
                    <a:pt x="1957325" y="216716"/>
                    <a:pt x="898318" y="269453"/>
                    <a:pt x="116186" y="232143"/>
                  </a:cubicBezTo>
                  <a:cubicBezTo>
                    <a:pt x="114726" y="232126"/>
                    <a:pt x="113284" y="232090"/>
                    <a:pt x="111894" y="2320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1" name="Google Shape;2031;p20"/>
            <p:cNvSpPr/>
            <p:nvPr/>
          </p:nvSpPr>
          <p:spPr>
            <a:xfrm rot="10800000">
              <a:off x="3147316" y="1268219"/>
              <a:ext cx="11349142" cy="7488179"/>
            </a:xfrm>
            <a:custGeom>
              <a:rect b="b" l="l" r="r" t="t"/>
              <a:pathLst>
                <a:path extrusionOk="0" h="7488179" w="11349142">
                  <a:moveTo>
                    <a:pt x="4608014" y="7488180"/>
                  </a:moveTo>
                  <a:cubicBezTo>
                    <a:pt x="3572912" y="7488180"/>
                    <a:pt x="2512761" y="7451345"/>
                    <a:pt x="1458327" y="7451345"/>
                  </a:cubicBezTo>
                  <a:cubicBezTo>
                    <a:pt x="141846" y="7451345"/>
                    <a:pt x="106911" y="7518330"/>
                    <a:pt x="98626" y="7404519"/>
                  </a:cubicBezTo>
                  <a:cubicBezTo>
                    <a:pt x="-65829" y="5149227"/>
                    <a:pt x="25044" y="2072067"/>
                    <a:pt x="25044" y="1062876"/>
                  </a:cubicBezTo>
                  <a:cubicBezTo>
                    <a:pt x="25044" y="271088"/>
                    <a:pt x="-39408" y="150381"/>
                    <a:pt x="81369" y="144312"/>
                  </a:cubicBezTo>
                  <a:cubicBezTo>
                    <a:pt x="1746866" y="60739"/>
                    <a:pt x="1089980" y="-24575"/>
                    <a:pt x="4966317" y="82833"/>
                  </a:cubicBezTo>
                  <a:cubicBezTo>
                    <a:pt x="10608487" y="239143"/>
                    <a:pt x="11256260" y="-156417"/>
                    <a:pt x="11268873" y="74055"/>
                  </a:cubicBezTo>
                  <a:cubicBezTo>
                    <a:pt x="11385252" y="2201868"/>
                    <a:pt x="10997415" y="2886969"/>
                    <a:pt x="11348875" y="7059726"/>
                  </a:cubicBezTo>
                  <a:cubicBezTo>
                    <a:pt x="11352569" y="7103544"/>
                    <a:pt x="11317652" y="7143035"/>
                    <a:pt x="11269876" y="7140854"/>
                  </a:cubicBezTo>
                  <a:cubicBezTo>
                    <a:pt x="9799038" y="7073605"/>
                    <a:pt x="7318832" y="7488180"/>
                    <a:pt x="4608014" y="74881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2" name="Google Shape;2032;p20"/>
          <p:cNvGrpSpPr/>
          <p:nvPr/>
        </p:nvGrpSpPr>
        <p:grpSpPr>
          <a:xfrm rot="-5400000">
            <a:off x="77056" y="2251736"/>
            <a:ext cx="2792614" cy="1962234"/>
            <a:chOff x="2563655" y="745844"/>
            <a:chExt cx="12517318" cy="8795312"/>
          </a:xfrm>
        </p:grpSpPr>
        <p:sp>
          <p:nvSpPr>
            <p:cNvPr id="2033" name="Google Shape;2033;p20"/>
            <p:cNvSpPr/>
            <p:nvPr/>
          </p:nvSpPr>
          <p:spPr>
            <a:xfrm>
              <a:off x="2563655" y="745844"/>
              <a:ext cx="12517318" cy="8795312"/>
            </a:xfrm>
            <a:custGeom>
              <a:rect b="b" l="l" r="r" t="t"/>
              <a:pathLst>
                <a:path extrusionOk="0" h="8795312" w="12517318">
                  <a:moveTo>
                    <a:pt x="12285422" y="3311"/>
                  </a:moveTo>
                  <a:cubicBezTo>
                    <a:pt x="12622388" y="2405889"/>
                    <a:pt x="11999398" y="2780446"/>
                    <a:pt x="12517319" y="8381067"/>
                  </a:cubicBezTo>
                  <a:cubicBezTo>
                    <a:pt x="12056902" y="8462599"/>
                    <a:pt x="11575306" y="8393521"/>
                    <a:pt x="11103174" y="8393521"/>
                  </a:cubicBezTo>
                  <a:cubicBezTo>
                    <a:pt x="10188147" y="8393521"/>
                    <a:pt x="7520654" y="8741006"/>
                    <a:pt x="5198764" y="8741006"/>
                  </a:cubicBezTo>
                  <a:cubicBezTo>
                    <a:pt x="3548378" y="8741006"/>
                    <a:pt x="1896162" y="8645928"/>
                    <a:pt x="244474" y="8767744"/>
                  </a:cubicBezTo>
                  <a:cubicBezTo>
                    <a:pt x="178756" y="9021752"/>
                    <a:pt x="0" y="7511282"/>
                    <a:pt x="0" y="4617539"/>
                  </a:cubicBezTo>
                  <a:cubicBezTo>
                    <a:pt x="0" y="3689265"/>
                    <a:pt x="26087" y="2277179"/>
                    <a:pt x="26087" y="1801933"/>
                  </a:cubicBezTo>
                  <a:cubicBezTo>
                    <a:pt x="26087" y="1585973"/>
                    <a:pt x="-20669" y="238286"/>
                    <a:pt x="44645" y="156648"/>
                  </a:cubicBezTo>
                  <a:cubicBezTo>
                    <a:pt x="989454" y="180061"/>
                    <a:pt x="1842089" y="34640"/>
                    <a:pt x="2892160" y="34640"/>
                  </a:cubicBezTo>
                  <a:cubicBezTo>
                    <a:pt x="4673385" y="34640"/>
                    <a:pt x="6455349" y="133394"/>
                    <a:pt x="8238562" y="133394"/>
                  </a:cubicBezTo>
                  <a:cubicBezTo>
                    <a:pt x="10072681" y="133376"/>
                    <a:pt x="10936767" y="-24623"/>
                    <a:pt x="12285422" y="33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4" name="Google Shape;2034;p20"/>
            <p:cNvSpPr/>
            <p:nvPr/>
          </p:nvSpPr>
          <p:spPr>
            <a:xfrm>
              <a:off x="3147316" y="1268219"/>
              <a:ext cx="11349142" cy="7488179"/>
            </a:xfrm>
            <a:custGeom>
              <a:rect b="b" l="l" r="r" t="t"/>
              <a:pathLst>
                <a:path extrusionOk="0" h="7488179" w="11349142">
                  <a:moveTo>
                    <a:pt x="4608014" y="7488180"/>
                  </a:moveTo>
                  <a:cubicBezTo>
                    <a:pt x="3572912" y="7488180"/>
                    <a:pt x="2512761" y="7451345"/>
                    <a:pt x="1458327" y="7451345"/>
                  </a:cubicBezTo>
                  <a:cubicBezTo>
                    <a:pt x="141846" y="7451345"/>
                    <a:pt x="106911" y="7518330"/>
                    <a:pt x="98626" y="7404519"/>
                  </a:cubicBezTo>
                  <a:cubicBezTo>
                    <a:pt x="-65829" y="5149227"/>
                    <a:pt x="25044" y="2072067"/>
                    <a:pt x="25044" y="1062876"/>
                  </a:cubicBezTo>
                  <a:cubicBezTo>
                    <a:pt x="25044" y="271088"/>
                    <a:pt x="-39408" y="150381"/>
                    <a:pt x="81369" y="144312"/>
                  </a:cubicBezTo>
                  <a:cubicBezTo>
                    <a:pt x="1746866" y="60739"/>
                    <a:pt x="1089980" y="-24575"/>
                    <a:pt x="4966317" y="82833"/>
                  </a:cubicBezTo>
                  <a:cubicBezTo>
                    <a:pt x="10608487" y="239143"/>
                    <a:pt x="11256260" y="-156417"/>
                    <a:pt x="11268873" y="74055"/>
                  </a:cubicBezTo>
                  <a:cubicBezTo>
                    <a:pt x="11385252" y="2201868"/>
                    <a:pt x="10997415" y="2886969"/>
                    <a:pt x="11348875" y="7059726"/>
                  </a:cubicBezTo>
                  <a:cubicBezTo>
                    <a:pt x="11352569" y="7103544"/>
                    <a:pt x="11317652" y="7143035"/>
                    <a:pt x="11269876" y="7140854"/>
                  </a:cubicBezTo>
                  <a:cubicBezTo>
                    <a:pt x="9799038" y="7073605"/>
                    <a:pt x="7318832" y="7488180"/>
                    <a:pt x="4608014" y="74881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5" name="Google Shape;2035;p20"/>
            <p:cNvSpPr/>
            <p:nvPr/>
          </p:nvSpPr>
          <p:spPr>
            <a:xfrm>
              <a:off x="2782481" y="970884"/>
              <a:ext cx="11996691" cy="8336453"/>
            </a:xfrm>
            <a:custGeom>
              <a:rect b="b" l="l" r="r" t="t"/>
              <a:pathLst>
                <a:path extrusionOk="0" h="8336453" w="11996691">
                  <a:moveTo>
                    <a:pt x="662832" y="8336453"/>
                  </a:moveTo>
                  <a:cubicBezTo>
                    <a:pt x="580842" y="8336453"/>
                    <a:pt x="510251" y="8335363"/>
                    <a:pt x="449335" y="8333076"/>
                  </a:cubicBezTo>
                  <a:cubicBezTo>
                    <a:pt x="166619" y="8322434"/>
                    <a:pt x="78771" y="8287358"/>
                    <a:pt x="73283" y="8182940"/>
                  </a:cubicBezTo>
                  <a:cubicBezTo>
                    <a:pt x="25507" y="7271835"/>
                    <a:pt x="370" y="6506186"/>
                    <a:pt x="32948" y="5730950"/>
                  </a:cubicBezTo>
                  <a:cubicBezTo>
                    <a:pt x="136134" y="3274615"/>
                    <a:pt x="61849" y="1835879"/>
                    <a:pt x="21936" y="1062930"/>
                  </a:cubicBezTo>
                  <a:cubicBezTo>
                    <a:pt x="-6068" y="520700"/>
                    <a:pt x="-17643" y="296279"/>
                    <a:pt x="51840" y="226497"/>
                  </a:cubicBezTo>
                  <a:cubicBezTo>
                    <a:pt x="68692" y="209592"/>
                    <a:pt x="90838" y="201641"/>
                    <a:pt x="117558" y="202925"/>
                  </a:cubicBezTo>
                  <a:cubicBezTo>
                    <a:pt x="898300" y="240182"/>
                    <a:pt x="1956621" y="187463"/>
                    <a:pt x="3182071" y="126424"/>
                  </a:cubicBezTo>
                  <a:cubicBezTo>
                    <a:pt x="4372023" y="67161"/>
                    <a:pt x="5720730" y="0"/>
                    <a:pt x="7123986" y="0"/>
                  </a:cubicBezTo>
                  <a:cubicBezTo>
                    <a:pt x="7666920" y="0"/>
                    <a:pt x="8226741" y="20088"/>
                    <a:pt x="8768127" y="39508"/>
                  </a:cubicBezTo>
                  <a:cubicBezTo>
                    <a:pt x="9316813" y="59192"/>
                    <a:pt x="9884198" y="79545"/>
                    <a:pt x="10441873" y="79545"/>
                  </a:cubicBezTo>
                  <a:cubicBezTo>
                    <a:pt x="11027570" y="79545"/>
                    <a:pt x="11375442" y="62781"/>
                    <a:pt x="11583292" y="52754"/>
                  </a:cubicBezTo>
                  <a:cubicBezTo>
                    <a:pt x="11872077" y="38822"/>
                    <a:pt x="11902263" y="37362"/>
                    <a:pt x="11908297" y="123732"/>
                  </a:cubicBezTo>
                  <a:cubicBezTo>
                    <a:pt x="12039347" y="1998522"/>
                    <a:pt x="11994139" y="4177928"/>
                    <a:pt x="11964235" y="5620094"/>
                  </a:cubicBezTo>
                  <a:cubicBezTo>
                    <a:pt x="11954894" y="6071082"/>
                    <a:pt x="11946803" y="6460556"/>
                    <a:pt x="11946803" y="6729516"/>
                  </a:cubicBezTo>
                  <a:cubicBezTo>
                    <a:pt x="11946803" y="7055136"/>
                    <a:pt x="11958958" y="7284464"/>
                    <a:pt x="11966996" y="7436219"/>
                  </a:cubicBezTo>
                  <a:cubicBezTo>
                    <a:pt x="11973997" y="7568166"/>
                    <a:pt x="11978219" y="7647798"/>
                    <a:pt x="11970585" y="7698020"/>
                  </a:cubicBezTo>
                  <a:cubicBezTo>
                    <a:pt x="11962335" y="7752410"/>
                    <a:pt x="11939151" y="7775629"/>
                    <a:pt x="11890583" y="7778163"/>
                  </a:cubicBezTo>
                  <a:cubicBezTo>
                    <a:pt x="11233416" y="7812552"/>
                    <a:pt x="10854830" y="7864515"/>
                    <a:pt x="10454011" y="7919521"/>
                  </a:cubicBezTo>
                  <a:cubicBezTo>
                    <a:pt x="9784143" y="8011449"/>
                    <a:pt x="9024897" y="8115638"/>
                    <a:pt x="6746421" y="8166598"/>
                  </a:cubicBezTo>
                  <a:cubicBezTo>
                    <a:pt x="4664485" y="8213161"/>
                    <a:pt x="3207437" y="8261939"/>
                    <a:pt x="2243296" y="8294218"/>
                  </a:cubicBezTo>
                  <a:cubicBezTo>
                    <a:pt x="1475800" y="8319936"/>
                    <a:pt x="982665" y="8336453"/>
                    <a:pt x="662832" y="8336453"/>
                  </a:cubicBezTo>
                  <a:close/>
                  <a:moveTo>
                    <a:pt x="111894" y="232090"/>
                  </a:moveTo>
                  <a:cubicBezTo>
                    <a:pt x="95377" y="232090"/>
                    <a:pt x="82817" y="236928"/>
                    <a:pt x="72614" y="247183"/>
                  </a:cubicBezTo>
                  <a:cubicBezTo>
                    <a:pt x="12296" y="307748"/>
                    <a:pt x="25313" y="559610"/>
                    <a:pt x="51224" y="1061417"/>
                  </a:cubicBezTo>
                  <a:cubicBezTo>
                    <a:pt x="91172" y="1834841"/>
                    <a:pt x="165510" y="3274457"/>
                    <a:pt x="62253" y="5732164"/>
                  </a:cubicBezTo>
                  <a:cubicBezTo>
                    <a:pt x="29728" y="6506238"/>
                    <a:pt x="54848" y="7271113"/>
                    <a:pt x="102589" y="8181392"/>
                  </a:cubicBezTo>
                  <a:cubicBezTo>
                    <a:pt x="106476" y="8255589"/>
                    <a:pt x="159530" y="8292828"/>
                    <a:pt x="450461" y="8303770"/>
                  </a:cubicBezTo>
                  <a:cubicBezTo>
                    <a:pt x="747953" y="8314993"/>
                    <a:pt x="1278750" y="8297191"/>
                    <a:pt x="2242363" y="8264930"/>
                  </a:cubicBezTo>
                  <a:cubicBezTo>
                    <a:pt x="3206575" y="8232633"/>
                    <a:pt x="4663711" y="8183855"/>
                    <a:pt x="6745823" y="8137292"/>
                  </a:cubicBezTo>
                  <a:cubicBezTo>
                    <a:pt x="9022627" y="8086368"/>
                    <a:pt x="9780994" y="7982302"/>
                    <a:pt x="10450088" y="7890479"/>
                  </a:cubicBezTo>
                  <a:cubicBezTo>
                    <a:pt x="10851541" y="7835385"/>
                    <a:pt x="11230724" y="7783352"/>
                    <a:pt x="11889105" y="7748892"/>
                  </a:cubicBezTo>
                  <a:cubicBezTo>
                    <a:pt x="11919274" y="7747326"/>
                    <a:pt x="11934841" y="7738636"/>
                    <a:pt x="11941667" y="7693604"/>
                  </a:cubicBezTo>
                  <a:cubicBezTo>
                    <a:pt x="11948843" y="7646339"/>
                    <a:pt x="11944674" y="7567832"/>
                    <a:pt x="11937779" y="7437749"/>
                  </a:cubicBezTo>
                  <a:cubicBezTo>
                    <a:pt x="11929722" y="7285696"/>
                    <a:pt x="11917532" y="7055875"/>
                    <a:pt x="11917532" y="6729481"/>
                  </a:cubicBezTo>
                  <a:cubicBezTo>
                    <a:pt x="11917532" y="6460221"/>
                    <a:pt x="11925606" y="6070607"/>
                    <a:pt x="11934964" y="5619461"/>
                  </a:cubicBezTo>
                  <a:cubicBezTo>
                    <a:pt x="11964868" y="4177822"/>
                    <a:pt x="12010041" y="1999208"/>
                    <a:pt x="11879078" y="125738"/>
                  </a:cubicBezTo>
                  <a:cubicBezTo>
                    <a:pt x="11875262" y="71242"/>
                    <a:pt x="11875050" y="68005"/>
                    <a:pt x="11584717" y="81990"/>
                  </a:cubicBezTo>
                  <a:cubicBezTo>
                    <a:pt x="11376603" y="92016"/>
                    <a:pt x="11028292" y="108816"/>
                    <a:pt x="10441891" y="108816"/>
                  </a:cubicBezTo>
                  <a:cubicBezTo>
                    <a:pt x="9883688" y="108816"/>
                    <a:pt x="9316040" y="88446"/>
                    <a:pt x="8767089" y="68744"/>
                  </a:cubicBezTo>
                  <a:cubicBezTo>
                    <a:pt x="8225967" y="49324"/>
                    <a:pt x="7666410" y="29253"/>
                    <a:pt x="7124003" y="29253"/>
                  </a:cubicBezTo>
                  <a:cubicBezTo>
                    <a:pt x="5721487" y="29253"/>
                    <a:pt x="4373167" y="96414"/>
                    <a:pt x="3183549" y="155642"/>
                  </a:cubicBezTo>
                  <a:cubicBezTo>
                    <a:pt x="1957325" y="216716"/>
                    <a:pt x="898318" y="269453"/>
                    <a:pt x="116186" y="232143"/>
                  </a:cubicBezTo>
                  <a:cubicBezTo>
                    <a:pt x="114726" y="232126"/>
                    <a:pt x="113284" y="232090"/>
                    <a:pt x="111894" y="2320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36" name="Google Shape;2036;p20"/>
          <p:cNvPicPr preferRelativeResize="0"/>
          <p:nvPr/>
        </p:nvPicPr>
        <p:blipFill rotWithShape="1">
          <a:blip r:embed="rId3">
            <a:alphaModFix/>
          </a:blip>
          <a:srcRect b="27442" l="40023" r="32144" t="25621"/>
          <a:stretch/>
        </p:blipFill>
        <p:spPr>
          <a:xfrm>
            <a:off x="865913" y="2187513"/>
            <a:ext cx="1214865" cy="136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7" name="Google Shape;2037;p20"/>
          <p:cNvPicPr preferRelativeResize="0"/>
          <p:nvPr/>
        </p:nvPicPr>
        <p:blipFill rotWithShape="1">
          <a:blip r:embed="rId4">
            <a:alphaModFix/>
          </a:blip>
          <a:srcRect b="0" l="23576" r="17051" t="0"/>
          <a:stretch/>
        </p:blipFill>
        <p:spPr>
          <a:xfrm>
            <a:off x="5013040" y="2187513"/>
            <a:ext cx="1214864" cy="136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8" name="Google Shape;2038;p20"/>
          <p:cNvPicPr preferRelativeResize="0"/>
          <p:nvPr/>
        </p:nvPicPr>
        <p:blipFill rotWithShape="1">
          <a:blip r:embed="rId5">
            <a:alphaModFix/>
          </a:blip>
          <a:srcRect b="28565" l="34569" r="23380" t="517"/>
          <a:stretch/>
        </p:blipFill>
        <p:spPr>
          <a:xfrm>
            <a:off x="7002223" y="2187513"/>
            <a:ext cx="1214867" cy="136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9" name="Google Shape;2039;p20"/>
          <p:cNvPicPr preferRelativeResize="0"/>
          <p:nvPr/>
        </p:nvPicPr>
        <p:blipFill rotWithShape="1">
          <a:blip r:embed="rId6">
            <a:alphaModFix/>
          </a:blip>
          <a:srcRect b="24437" l="0" r="0" t="0"/>
          <a:stretch/>
        </p:blipFill>
        <p:spPr>
          <a:xfrm>
            <a:off x="2998299" y="2187513"/>
            <a:ext cx="1205112" cy="13658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40" name="Google Shape;2040;p20"/>
          <p:cNvGrpSpPr/>
          <p:nvPr/>
        </p:nvGrpSpPr>
        <p:grpSpPr>
          <a:xfrm>
            <a:off x="865913" y="3777832"/>
            <a:ext cx="1214888" cy="447588"/>
            <a:chOff x="0" y="9525"/>
            <a:chExt cx="3239700" cy="1193567"/>
          </a:xfrm>
        </p:grpSpPr>
        <p:sp>
          <p:nvSpPr>
            <p:cNvPr id="2041" name="Google Shape;2041;p20"/>
            <p:cNvSpPr txBox="1"/>
            <p:nvPr/>
          </p:nvSpPr>
          <p:spPr>
            <a:xfrm>
              <a:off x="0" y="9525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Name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042" name="Google Shape;2042;p20"/>
            <p:cNvSpPr txBox="1"/>
            <p:nvPr/>
          </p:nvSpPr>
          <p:spPr>
            <a:xfrm>
              <a:off x="0" y="751592"/>
              <a:ext cx="3239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043" name="Google Shape;2043;p20"/>
          <p:cNvGrpSpPr/>
          <p:nvPr/>
        </p:nvGrpSpPr>
        <p:grpSpPr>
          <a:xfrm>
            <a:off x="2945470" y="3777832"/>
            <a:ext cx="1214888" cy="447588"/>
            <a:chOff x="0" y="9525"/>
            <a:chExt cx="3239700" cy="1193567"/>
          </a:xfrm>
        </p:grpSpPr>
        <p:sp>
          <p:nvSpPr>
            <p:cNvPr id="2044" name="Google Shape;2044;p20"/>
            <p:cNvSpPr txBox="1"/>
            <p:nvPr/>
          </p:nvSpPr>
          <p:spPr>
            <a:xfrm>
              <a:off x="0" y="9525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Name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045" name="Google Shape;2045;p20"/>
            <p:cNvSpPr txBox="1"/>
            <p:nvPr/>
          </p:nvSpPr>
          <p:spPr>
            <a:xfrm>
              <a:off x="0" y="751592"/>
              <a:ext cx="3239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046" name="Google Shape;2046;p20"/>
          <p:cNvGrpSpPr/>
          <p:nvPr/>
        </p:nvGrpSpPr>
        <p:grpSpPr>
          <a:xfrm>
            <a:off x="5013040" y="3777832"/>
            <a:ext cx="1214888" cy="447588"/>
            <a:chOff x="0" y="9525"/>
            <a:chExt cx="3239700" cy="1193567"/>
          </a:xfrm>
        </p:grpSpPr>
        <p:sp>
          <p:nvSpPr>
            <p:cNvPr id="2047" name="Google Shape;2047;p20"/>
            <p:cNvSpPr txBox="1"/>
            <p:nvPr/>
          </p:nvSpPr>
          <p:spPr>
            <a:xfrm>
              <a:off x="0" y="9525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Name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048" name="Google Shape;2048;p20"/>
            <p:cNvSpPr txBox="1"/>
            <p:nvPr/>
          </p:nvSpPr>
          <p:spPr>
            <a:xfrm>
              <a:off x="0" y="751592"/>
              <a:ext cx="3239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049" name="Google Shape;2049;p20"/>
          <p:cNvGrpSpPr/>
          <p:nvPr/>
        </p:nvGrpSpPr>
        <p:grpSpPr>
          <a:xfrm>
            <a:off x="7002223" y="3777832"/>
            <a:ext cx="1214888" cy="447588"/>
            <a:chOff x="0" y="9525"/>
            <a:chExt cx="3239700" cy="1193567"/>
          </a:xfrm>
        </p:grpSpPr>
        <p:sp>
          <p:nvSpPr>
            <p:cNvPr id="2050" name="Google Shape;2050;p20"/>
            <p:cNvSpPr txBox="1"/>
            <p:nvPr/>
          </p:nvSpPr>
          <p:spPr>
            <a:xfrm>
              <a:off x="0" y="9525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Name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051" name="Google Shape;2051;p20"/>
            <p:cNvSpPr txBox="1"/>
            <p:nvPr/>
          </p:nvSpPr>
          <p:spPr>
            <a:xfrm>
              <a:off x="0" y="751592"/>
              <a:ext cx="3239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052" name="Google Shape;2052;p20"/>
          <p:cNvGrpSpPr/>
          <p:nvPr/>
        </p:nvGrpSpPr>
        <p:grpSpPr>
          <a:xfrm>
            <a:off x="1551614" y="514350"/>
            <a:ext cx="6219675" cy="902301"/>
            <a:chOff x="0" y="0"/>
            <a:chExt cx="16585800" cy="2406136"/>
          </a:xfrm>
        </p:grpSpPr>
        <p:sp>
          <p:nvSpPr>
            <p:cNvPr id="2053" name="Google Shape;2053;p20"/>
            <p:cNvSpPr txBox="1"/>
            <p:nvPr/>
          </p:nvSpPr>
          <p:spPr>
            <a:xfrm>
              <a:off x="0" y="0"/>
              <a:ext cx="16585800" cy="13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Add a Team Members Page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054" name="Google Shape;2054;p20"/>
            <p:cNvSpPr txBox="1"/>
            <p:nvPr/>
          </p:nvSpPr>
          <p:spPr>
            <a:xfrm>
              <a:off x="0" y="1666636"/>
              <a:ext cx="165858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</a:t>
              </a:r>
              <a:r>
                <a:rPr lang="en" sz="6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2055" name="Google Shape;2055;p20"/>
          <p:cNvSpPr/>
          <p:nvPr/>
        </p:nvSpPr>
        <p:spPr>
          <a:xfrm>
            <a:off x="3097537" y="1725150"/>
            <a:ext cx="1028578" cy="345947"/>
          </a:xfrm>
          <a:custGeom>
            <a:rect b="b" l="l" r="r" t="t"/>
            <a:pathLst>
              <a:path extrusionOk="0" h="843774" w="2508728">
                <a:moveTo>
                  <a:pt x="2406826" y="692139"/>
                </a:moveTo>
                <a:cubicBezTo>
                  <a:pt x="2515138" y="629880"/>
                  <a:pt x="2504722" y="638439"/>
                  <a:pt x="2473493" y="592600"/>
                </a:cubicBezTo>
                <a:cubicBezTo>
                  <a:pt x="2447342" y="556440"/>
                  <a:pt x="2416104" y="524831"/>
                  <a:pt x="2384619" y="493423"/>
                </a:cubicBezTo>
                <a:cubicBezTo>
                  <a:pt x="2511390" y="401354"/>
                  <a:pt x="2496774" y="435464"/>
                  <a:pt x="2391488" y="286385"/>
                </a:cubicBezTo>
                <a:cubicBezTo>
                  <a:pt x="2451512" y="251039"/>
                  <a:pt x="2496945" y="235071"/>
                  <a:pt x="2471998" y="207541"/>
                </a:cubicBezTo>
                <a:cubicBezTo>
                  <a:pt x="2404207" y="109951"/>
                  <a:pt x="2428075" y="139270"/>
                  <a:pt x="2439395" y="100764"/>
                </a:cubicBezTo>
                <a:cubicBezTo>
                  <a:pt x="2444934" y="88890"/>
                  <a:pt x="2451321" y="78347"/>
                  <a:pt x="2457909" y="66855"/>
                </a:cubicBezTo>
                <a:cubicBezTo>
                  <a:pt x="2471035" y="47501"/>
                  <a:pt x="2485094" y="723"/>
                  <a:pt x="2449038" y="0"/>
                </a:cubicBezTo>
                <a:cubicBezTo>
                  <a:pt x="2090350" y="19760"/>
                  <a:pt x="291105" y="63786"/>
                  <a:pt x="290768" y="63776"/>
                </a:cubicBezTo>
                <a:cubicBezTo>
                  <a:pt x="228507" y="67267"/>
                  <a:pt x="100602" y="39405"/>
                  <a:pt x="54085" y="80411"/>
                </a:cubicBezTo>
                <a:cubicBezTo>
                  <a:pt x="39173" y="93707"/>
                  <a:pt x="49885" y="109444"/>
                  <a:pt x="67622" y="152023"/>
                </a:cubicBezTo>
                <a:cubicBezTo>
                  <a:pt x="79679" y="188685"/>
                  <a:pt x="63463" y="180161"/>
                  <a:pt x="24964" y="196209"/>
                </a:cubicBezTo>
                <a:cubicBezTo>
                  <a:pt x="-31322" y="215251"/>
                  <a:pt x="51586" y="256378"/>
                  <a:pt x="87752" y="314367"/>
                </a:cubicBezTo>
                <a:cubicBezTo>
                  <a:pt x="-7906" y="436745"/>
                  <a:pt x="-36425" y="385024"/>
                  <a:pt x="107079" y="533235"/>
                </a:cubicBezTo>
                <a:cubicBezTo>
                  <a:pt x="-20018" y="682470"/>
                  <a:pt x="-48316" y="615595"/>
                  <a:pt x="101093" y="718403"/>
                </a:cubicBezTo>
                <a:cubicBezTo>
                  <a:pt x="51401" y="786308"/>
                  <a:pt x="17904" y="827219"/>
                  <a:pt x="32174" y="843775"/>
                </a:cubicBezTo>
                <a:cubicBezTo>
                  <a:pt x="295154" y="757215"/>
                  <a:pt x="1843702" y="814773"/>
                  <a:pt x="2457302" y="816008"/>
                </a:cubicBezTo>
                <a:cubicBezTo>
                  <a:pt x="2558890" y="791301"/>
                  <a:pt x="2492836" y="751901"/>
                  <a:pt x="2406826" y="69213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56" name="Google Shape;2056;p20"/>
          <p:cNvGrpSpPr/>
          <p:nvPr/>
        </p:nvGrpSpPr>
        <p:grpSpPr>
          <a:xfrm>
            <a:off x="3097835" y="1725143"/>
            <a:ext cx="1028332" cy="345872"/>
            <a:chOff x="8504170" y="2969573"/>
            <a:chExt cx="2508738" cy="843795"/>
          </a:xfrm>
        </p:grpSpPr>
        <p:sp>
          <p:nvSpPr>
            <p:cNvPr id="2057" name="Google Shape;2057;p20"/>
            <p:cNvSpPr/>
            <p:nvPr/>
          </p:nvSpPr>
          <p:spPr>
            <a:xfrm>
              <a:off x="8804936" y="3028251"/>
              <a:ext cx="242359" cy="747189"/>
            </a:xfrm>
            <a:custGeom>
              <a:rect b="b" l="l" r="r" t="t"/>
              <a:pathLst>
                <a:path extrusionOk="0" h="747189" w="242359">
                  <a:moveTo>
                    <a:pt x="241327" y="677095"/>
                  </a:moveTo>
                  <a:cubicBezTo>
                    <a:pt x="235010" y="671329"/>
                    <a:pt x="224197" y="656697"/>
                    <a:pt x="176897" y="615454"/>
                  </a:cubicBezTo>
                  <a:cubicBezTo>
                    <a:pt x="169843" y="609306"/>
                    <a:pt x="151007" y="599291"/>
                    <a:pt x="157480" y="583348"/>
                  </a:cubicBezTo>
                  <a:cubicBezTo>
                    <a:pt x="170184" y="552050"/>
                    <a:pt x="178593" y="553638"/>
                    <a:pt x="223625" y="488250"/>
                  </a:cubicBezTo>
                  <a:cubicBezTo>
                    <a:pt x="225557" y="485457"/>
                    <a:pt x="224799" y="488436"/>
                    <a:pt x="234678" y="479334"/>
                  </a:cubicBezTo>
                  <a:cubicBezTo>
                    <a:pt x="172582" y="427061"/>
                    <a:pt x="189346" y="425464"/>
                    <a:pt x="163310" y="412876"/>
                  </a:cubicBezTo>
                  <a:cubicBezTo>
                    <a:pt x="159100" y="410842"/>
                    <a:pt x="148770" y="396004"/>
                    <a:pt x="147907" y="385386"/>
                  </a:cubicBezTo>
                  <a:cubicBezTo>
                    <a:pt x="146808" y="371895"/>
                    <a:pt x="151840" y="371679"/>
                    <a:pt x="155448" y="366495"/>
                  </a:cubicBezTo>
                  <a:cubicBezTo>
                    <a:pt x="158634" y="351898"/>
                    <a:pt x="177550" y="334524"/>
                    <a:pt x="181719" y="322736"/>
                  </a:cubicBezTo>
                  <a:cubicBezTo>
                    <a:pt x="184062" y="316105"/>
                    <a:pt x="191037" y="316829"/>
                    <a:pt x="210820" y="293166"/>
                  </a:cubicBezTo>
                  <a:cubicBezTo>
                    <a:pt x="216485" y="286390"/>
                    <a:pt x="221799" y="279222"/>
                    <a:pt x="227825" y="272693"/>
                  </a:cubicBezTo>
                  <a:cubicBezTo>
                    <a:pt x="202451" y="249140"/>
                    <a:pt x="223023" y="275762"/>
                    <a:pt x="201573" y="246769"/>
                  </a:cubicBezTo>
                  <a:cubicBezTo>
                    <a:pt x="197820" y="241701"/>
                    <a:pt x="191859" y="238326"/>
                    <a:pt x="187655" y="233524"/>
                  </a:cubicBezTo>
                  <a:cubicBezTo>
                    <a:pt x="183666" y="228973"/>
                    <a:pt x="172005" y="203522"/>
                    <a:pt x="167309" y="200378"/>
                  </a:cubicBezTo>
                  <a:cubicBezTo>
                    <a:pt x="155538" y="192502"/>
                    <a:pt x="153601" y="183064"/>
                    <a:pt x="144229" y="173164"/>
                  </a:cubicBezTo>
                  <a:cubicBezTo>
                    <a:pt x="140230" y="168945"/>
                    <a:pt x="137340" y="163138"/>
                    <a:pt x="140170" y="156448"/>
                  </a:cubicBezTo>
                  <a:cubicBezTo>
                    <a:pt x="140636" y="155343"/>
                    <a:pt x="139201" y="142133"/>
                    <a:pt x="149286" y="137768"/>
                  </a:cubicBezTo>
                  <a:cubicBezTo>
                    <a:pt x="153652" y="135879"/>
                    <a:pt x="157124" y="131012"/>
                    <a:pt x="162226" y="124040"/>
                  </a:cubicBezTo>
                  <a:cubicBezTo>
                    <a:pt x="167234" y="117209"/>
                    <a:pt x="185558" y="109956"/>
                    <a:pt x="190595" y="103150"/>
                  </a:cubicBezTo>
                  <a:cubicBezTo>
                    <a:pt x="242787" y="32609"/>
                    <a:pt x="266655" y="71486"/>
                    <a:pt x="208462" y="17053"/>
                  </a:cubicBezTo>
                  <a:cubicBezTo>
                    <a:pt x="200956" y="10036"/>
                    <a:pt x="200921" y="6706"/>
                    <a:pt x="194755" y="0"/>
                  </a:cubicBezTo>
                  <a:cubicBezTo>
                    <a:pt x="121655" y="1843"/>
                    <a:pt x="64782" y="3260"/>
                    <a:pt x="29735" y="4124"/>
                  </a:cubicBezTo>
                  <a:cubicBezTo>
                    <a:pt x="51280" y="22809"/>
                    <a:pt x="81812" y="41394"/>
                    <a:pt x="82855" y="50133"/>
                  </a:cubicBezTo>
                  <a:cubicBezTo>
                    <a:pt x="74772" y="69883"/>
                    <a:pt x="43082" y="87629"/>
                    <a:pt x="19033" y="121639"/>
                  </a:cubicBezTo>
                  <a:cubicBezTo>
                    <a:pt x="38446" y="161812"/>
                    <a:pt x="54075" y="150661"/>
                    <a:pt x="64787" y="165107"/>
                  </a:cubicBezTo>
                  <a:cubicBezTo>
                    <a:pt x="93703" y="204110"/>
                    <a:pt x="110828" y="202191"/>
                    <a:pt x="70377" y="248010"/>
                  </a:cubicBezTo>
                  <a:cubicBezTo>
                    <a:pt x="-8407" y="337247"/>
                    <a:pt x="-2075" y="312720"/>
                    <a:pt x="22977" y="341632"/>
                  </a:cubicBezTo>
                  <a:cubicBezTo>
                    <a:pt x="24106" y="342933"/>
                    <a:pt x="25059" y="344550"/>
                    <a:pt x="26469" y="345404"/>
                  </a:cubicBezTo>
                  <a:cubicBezTo>
                    <a:pt x="43789" y="355927"/>
                    <a:pt x="63618" y="383970"/>
                    <a:pt x="69198" y="386245"/>
                  </a:cubicBezTo>
                  <a:cubicBezTo>
                    <a:pt x="71335" y="387119"/>
                    <a:pt x="73889" y="389008"/>
                    <a:pt x="74596" y="391022"/>
                  </a:cubicBezTo>
                  <a:cubicBezTo>
                    <a:pt x="77918" y="400440"/>
                    <a:pt x="95850" y="408084"/>
                    <a:pt x="99097" y="414775"/>
                  </a:cubicBezTo>
                  <a:cubicBezTo>
                    <a:pt x="112549" y="442516"/>
                    <a:pt x="102629" y="444279"/>
                    <a:pt x="95349" y="450056"/>
                  </a:cubicBezTo>
                  <a:cubicBezTo>
                    <a:pt x="95138" y="450754"/>
                    <a:pt x="78625" y="476245"/>
                    <a:pt x="68284" y="483815"/>
                  </a:cubicBezTo>
                  <a:cubicBezTo>
                    <a:pt x="46102" y="500054"/>
                    <a:pt x="2832" y="556415"/>
                    <a:pt x="2551" y="556747"/>
                  </a:cubicBezTo>
                  <a:cubicBezTo>
                    <a:pt x="-3385" y="563834"/>
                    <a:pt x="-2060" y="562307"/>
                    <a:pt x="41125" y="606870"/>
                  </a:cubicBezTo>
                  <a:cubicBezTo>
                    <a:pt x="43333" y="609141"/>
                    <a:pt x="42249" y="615675"/>
                    <a:pt x="82604" y="651353"/>
                  </a:cubicBezTo>
                  <a:cubicBezTo>
                    <a:pt x="83894" y="652493"/>
                    <a:pt x="85249" y="653829"/>
                    <a:pt x="86809" y="654347"/>
                  </a:cubicBezTo>
                  <a:cubicBezTo>
                    <a:pt x="126352" y="667471"/>
                    <a:pt x="109217" y="717575"/>
                    <a:pt x="66388" y="737706"/>
                  </a:cubicBezTo>
                  <a:cubicBezTo>
                    <a:pt x="62038" y="739751"/>
                    <a:pt x="63719" y="742875"/>
                    <a:pt x="58731" y="747190"/>
                  </a:cubicBezTo>
                  <a:cubicBezTo>
                    <a:pt x="96573" y="745401"/>
                    <a:pt x="136672" y="743900"/>
                    <a:pt x="178709" y="742649"/>
                  </a:cubicBezTo>
                  <a:cubicBezTo>
                    <a:pt x="188563" y="726355"/>
                    <a:pt x="241633" y="677376"/>
                    <a:pt x="241327" y="67709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8" name="Google Shape;2058;p20"/>
            <p:cNvSpPr/>
            <p:nvPr/>
          </p:nvSpPr>
          <p:spPr>
            <a:xfrm>
              <a:off x="9930324" y="2999892"/>
              <a:ext cx="210918" cy="772404"/>
            </a:xfrm>
            <a:custGeom>
              <a:rect b="b" l="l" r="r" t="t"/>
              <a:pathLst>
                <a:path extrusionOk="0" h="772404" w="210918">
                  <a:moveTo>
                    <a:pt x="156499" y="758401"/>
                  </a:moveTo>
                  <a:cubicBezTo>
                    <a:pt x="191235" y="721061"/>
                    <a:pt x="177331" y="732879"/>
                    <a:pt x="209744" y="706253"/>
                  </a:cubicBezTo>
                  <a:cubicBezTo>
                    <a:pt x="200908" y="698503"/>
                    <a:pt x="196714" y="690712"/>
                    <a:pt x="165049" y="661991"/>
                  </a:cubicBezTo>
                  <a:cubicBezTo>
                    <a:pt x="129987" y="630197"/>
                    <a:pt x="118913" y="626570"/>
                    <a:pt x="124939" y="611712"/>
                  </a:cubicBezTo>
                  <a:cubicBezTo>
                    <a:pt x="136339" y="583609"/>
                    <a:pt x="148641" y="576432"/>
                    <a:pt x="175380" y="539237"/>
                  </a:cubicBezTo>
                  <a:cubicBezTo>
                    <a:pt x="204235" y="499044"/>
                    <a:pt x="182263" y="526002"/>
                    <a:pt x="202138" y="507693"/>
                  </a:cubicBezTo>
                  <a:cubicBezTo>
                    <a:pt x="195339" y="501972"/>
                    <a:pt x="161135" y="471544"/>
                    <a:pt x="156624" y="464260"/>
                  </a:cubicBezTo>
                  <a:cubicBezTo>
                    <a:pt x="145059" y="445605"/>
                    <a:pt x="129294" y="441321"/>
                    <a:pt x="128220" y="439759"/>
                  </a:cubicBezTo>
                  <a:cubicBezTo>
                    <a:pt x="119314" y="426795"/>
                    <a:pt x="108121" y="407773"/>
                    <a:pt x="120288" y="397888"/>
                  </a:cubicBezTo>
                  <a:cubicBezTo>
                    <a:pt x="125155" y="393935"/>
                    <a:pt x="122425" y="388033"/>
                    <a:pt x="129405" y="382603"/>
                  </a:cubicBezTo>
                  <a:cubicBezTo>
                    <a:pt x="133494" y="370584"/>
                    <a:pt x="144889" y="363200"/>
                    <a:pt x="149173" y="351095"/>
                  </a:cubicBezTo>
                  <a:cubicBezTo>
                    <a:pt x="150498" y="347343"/>
                    <a:pt x="154898" y="344414"/>
                    <a:pt x="158370" y="341742"/>
                  </a:cubicBezTo>
                  <a:cubicBezTo>
                    <a:pt x="172881" y="330581"/>
                    <a:pt x="184255" y="313001"/>
                    <a:pt x="195274" y="301052"/>
                  </a:cubicBezTo>
                  <a:cubicBezTo>
                    <a:pt x="169911" y="277509"/>
                    <a:pt x="190477" y="304121"/>
                    <a:pt x="169022" y="275129"/>
                  </a:cubicBezTo>
                  <a:cubicBezTo>
                    <a:pt x="165269" y="270061"/>
                    <a:pt x="159309" y="266685"/>
                    <a:pt x="155104" y="261883"/>
                  </a:cubicBezTo>
                  <a:cubicBezTo>
                    <a:pt x="151115" y="257333"/>
                    <a:pt x="139460" y="231882"/>
                    <a:pt x="134758" y="228737"/>
                  </a:cubicBezTo>
                  <a:cubicBezTo>
                    <a:pt x="122987" y="220861"/>
                    <a:pt x="121051" y="211423"/>
                    <a:pt x="111678" y="201523"/>
                  </a:cubicBezTo>
                  <a:cubicBezTo>
                    <a:pt x="107679" y="197304"/>
                    <a:pt x="104789" y="191498"/>
                    <a:pt x="107619" y="184807"/>
                  </a:cubicBezTo>
                  <a:cubicBezTo>
                    <a:pt x="108351" y="183074"/>
                    <a:pt x="107564" y="180749"/>
                    <a:pt x="108045" y="178845"/>
                  </a:cubicBezTo>
                  <a:cubicBezTo>
                    <a:pt x="111236" y="166353"/>
                    <a:pt x="114427" y="168603"/>
                    <a:pt x="121477" y="162947"/>
                  </a:cubicBezTo>
                  <a:cubicBezTo>
                    <a:pt x="140458" y="138089"/>
                    <a:pt x="151190" y="140761"/>
                    <a:pt x="158034" y="131514"/>
                  </a:cubicBezTo>
                  <a:cubicBezTo>
                    <a:pt x="182835" y="97992"/>
                    <a:pt x="185535" y="106274"/>
                    <a:pt x="210918" y="77594"/>
                  </a:cubicBezTo>
                  <a:cubicBezTo>
                    <a:pt x="208630" y="75579"/>
                    <a:pt x="173212" y="44242"/>
                    <a:pt x="168701" y="36963"/>
                  </a:cubicBezTo>
                  <a:cubicBezTo>
                    <a:pt x="153057" y="11723"/>
                    <a:pt x="144728" y="23377"/>
                    <a:pt x="132004" y="0"/>
                  </a:cubicBezTo>
                  <a:cubicBezTo>
                    <a:pt x="88944" y="1231"/>
                    <a:pt x="45568" y="2456"/>
                    <a:pt x="2132" y="3672"/>
                  </a:cubicBezTo>
                  <a:cubicBezTo>
                    <a:pt x="10019" y="11774"/>
                    <a:pt x="24675" y="25863"/>
                    <a:pt x="51493" y="50580"/>
                  </a:cubicBezTo>
                  <a:cubicBezTo>
                    <a:pt x="86079" y="82496"/>
                    <a:pt x="106911" y="63077"/>
                    <a:pt x="27480" y="136628"/>
                  </a:cubicBezTo>
                  <a:cubicBezTo>
                    <a:pt x="25613" y="151104"/>
                    <a:pt x="7867" y="141726"/>
                    <a:pt x="34489" y="173626"/>
                  </a:cubicBezTo>
                  <a:cubicBezTo>
                    <a:pt x="39888" y="180091"/>
                    <a:pt x="59933" y="186706"/>
                    <a:pt x="64950" y="193477"/>
                  </a:cubicBezTo>
                  <a:cubicBezTo>
                    <a:pt x="99992" y="240737"/>
                    <a:pt x="114814" y="228968"/>
                    <a:pt x="47414" y="301825"/>
                  </a:cubicBezTo>
                  <a:cubicBezTo>
                    <a:pt x="10993" y="341205"/>
                    <a:pt x="12011" y="339567"/>
                    <a:pt x="5483" y="352662"/>
                  </a:cubicBezTo>
                  <a:cubicBezTo>
                    <a:pt x="26341" y="371538"/>
                    <a:pt x="24404" y="372417"/>
                    <a:pt x="26627" y="373773"/>
                  </a:cubicBezTo>
                  <a:cubicBezTo>
                    <a:pt x="43947" y="384296"/>
                    <a:pt x="63776" y="412339"/>
                    <a:pt x="69356" y="414614"/>
                  </a:cubicBezTo>
                  <a:cubicBezTo>
                    <a:pt x="71498" y="415488"/>
                    <a:pt x="74047" y="417377"/>
                    <a:pt x="74759" y="419391"/>
                  </a:cubicBezTo>
                  <a:cubicBezTo>
                    <a:pt x="80018" y="434264"/>
                    <a:pt x="109636" y="434977"/>
                    <a:pt x="105391" y="470996"/>
                  </a:cubicBezTo>
                  <a:cubicBezTo>
                    <a:pt x="85412" y="485959"/>
                    <a:pt x="84022" y="500777"/>
                    <a:pt x="68447" y="512179"/>
                  </a:cubicBezTo>
                  <a:cubicBezTo>
                    <a:pt x="54660" y="522270"/>
                    <a:pt x="12538" y="569068"/>
                    <a:pt x="7019" y="580596"/>
                  </a:cubicBezTo>
                  <a:cubicBezTo>
                    <a:pt x="551" y="594097"/>
                    <a:pt x="-15189" y="576944"/>
                    <a:pt x="41293" y="635234"/>
                  </a:cubicBezTo>
                  <a:cubicBezTo>
                    <a:pt x="43275" y="637289"/>
                    <a:pt x="43882" y="640659"/>
                    <a:pt x="45819" y="642779"/>
                  </a:cubicBezTo>
                  <a:cubicBezTo>
                    <a:pt x="50074" y="647430"/>
                    <a:pt x="81478" y="680893"/>
                    <a:pt x="86982" y="682721"/>
                  </a:cubicBezTo>
                  <a:cubicBezTo>
                    <a:pt x="93284" y="684815"/>
                    <a:pt x="109164" y="695419"/>
                    <a:pt x="107112" y="701230"/>
                  </a:cubicBezTo>
                  <a:cubicBezTo>
                    <a:pt x="117393" y="727736"/>
                    <a:pt x="99119" y="738485"/>
                    <a:pt x="92652" y="745994"/>
                  </a:cubicBezTo>
                  <a:cubicBezTo>
                    <a:pt x="77343" y="763780"/>
                    <a:pt x="64444" y="765543"/>
                    <a:pt x="63656" y="768386"/>
                  </a:cubicBezTo>
                  <a:cubicBezTo>
                    <a:pt x="63370" y="769411"/>
                    <a:pt x="63009" y="770295"/>
                    <a:pt x="62597" y="771099"/>
                  </a:cubicBezTo>
                  <a:cubicBezTo>
                    <a:pt x="90288" y="771520"/>
                    <a:pt x="117890" y="771957"/>
                    <a:pt x="145380" y="772405"/>
                  </a:cubicBezTo>
                  <a:cubicBezTo>
                    <a:pt x="144979" y="770164"/>
                    <a:pt x="149389" y="766046"/>
                    <a:pt x="156499" y="75840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9" name="Google Shape;2059;p20"/>
            <p:cNvSpPr/>
            <p:nvPr/>
          </p:nvSpPr>
          <p:spPr>
            <a:xfrm>
              <a:off x="10279342" y="2989328"/>
              <a:ext cx="244135" cy="789427"/>
            </a:xfrm>
            <a:custGeom>
              <a:rect b="b" l="l" r="r" t="t"/>
              <a:pathLst>
                <a:path extrusionOk="0" h="789427" w="244135">
                  <a:moveTo>
                    <a:pt x="217549" y="738681"/>
                  </a:moveTo>
                  <a:cubicBezTo>
                    <a:pt x="218713" y="736647"/>
                    <a:pt x="223615" y="736943"/>
                    <a:pt x="224337" y="735999"/>
                  </a:cubicBezTo>
                  <a:cubicBezTo>
                    <a:pt x="230057" y="728509"/>
                    <a:pt x="238010" y="723225"/>
                    <a:pt x="244056" y="716083"/>
                  </a:cubicBezTo>
                  <a:cubicBezTo>
                    <a:pt x="232315" y="701009"/>
                    <a:pt x="232074" y="707986"/>
                    <a:pt x="231271" y="705249"/>
                  </a:cubicBezTo>
                  <a:cubicBezTo>
                    <a:pt x="227443" y="692289"/>
                    <a:pt x="206776" y="682826"/>
                    <a:pt x="205572" y="678572"/>
                  </a:cubicBezTo>
                  <a:cubicBezTo>
                    <a:pt x="201377" y="663754"/>
                    <a:pt x="178362" y="646129"/>
                    <a:pt x="172843" y="638705"/>
                  </a:cubicBezTo>
                  <a:cubicBezTo>
                    <a:pt x="168332" y="632633"/>
                    <a:pt x="165141" y="625314"/>
                    <a:pt x="157801" y="621733"/>
                  </a:cubicBezTo>
                  <a:cubicBezTo>
                    <a:pt x="137445" y="578446"/>
                    <a:pt x="138238" y="600888"/>
                    <a:pt x="188698" y="530075"/>
                  </a:cubicBezTo>
                  <a:cubicBezTo>
                    <a:pt x="193174" y="523792"/>
                    <a:pt x="199586" y="518914"/>
                    <a:pt x="204874" y="513163"/>
                  </a:cubicBezTo>
                  <a:cubicBezTo>
                    <a:pt x="215928" y="501149"/>
                    <a:pt x="218045" y="490987"/>
                    <a:pt x="231106" y="482609"/>
                  </a:cubicBezTo>
                  <a:cubicBezTo>
                    <a:pt x="235787" y="479600"/>
                    <a:pt x="233820" y="475753"/>
                    <a:pt x="244136" y="467992"/>
                  </a:cubicBezTo>
                  <a:cubicBezTo>
                    <a:pt x="203821" y="427478"/>
                    <a:pt x="125042" y="367454"/>
                    <a:pt x="157660" y="342234"/>
                  </a:cubicBezTo>
                  <a:cubicBezTo>
                    <a:pt x="157981" y="341983"/>
                    <a:pt x="204343" y="282482"/>
                    <a:pt x="206435" y="282050"/>
                  </a:cubicBezTo>
                  <a:cubicBezTo>
                    <a:pt x="215873" y="280096"/>
                    <a:pt x="216941" y="268760"/>
                    <a:pt x="225095" y="265374"/>
                  </a:cubicBezTo>
                  <a:cubicBezTo>
                    <a:pt x="231387" y="262757"/>
                    <a:pt x="228953" y="256001"/>
                    <a:pt x="231703" y="256097"/>
                  </a:cubicBezTo>
                  <a:cubicBezTo>
                    <a:pt x="235993" y="256243"/>
                    <a:pt x="236053" y="252943"/>
                    <a:pt x="236565" y="250441"/>
                  </a:cubicBezTo>
                  <a:cubicBezTo>
                    <a:pt x="224468" y="239476"/>
                    <a:pt x="225145" y="239697"/>
                    <a:pt x="216565" y="230114"/>
                  </a:cubicBezTo>
                  <a:cubicBezTo>
                    <a:pt x="215662" y="229104"/>
                    <a:pt x="177143" y="207817"/>
                    <a:pt x="171408" y="200212"/>
                  </a:cubicBezTo>
                  <a:cubicBezTo>
                    <a:pt x="162336" y="188177"/>
                    <a:pt x="162643" y="173154"/>
                    <a:pt x="172803" y="159512"/>
                  </a:cubicBezTo>
                  <a:cubicBezTo>
                    <a:pt x="178382" y="152018"/>
                    <a:pt x="175858" y="145182"/>
                    <a:pt x="182823" y="143710"/>
                  </a:cubicBezTo>
                  <a:cubicBezTo>
                    <a:pt x="183405" y="143589"/>
                    <a:pt x="180971" y="146357"/>
                    <a:pt x="196485" y="120715"/>
                  </a:cubicBezTo>
                  <a:cubicBezTo>
                    <a:pt x="199109" y="116380"/>
                    <a:pt x="198066" y="124040"/>
                    <a:pt x="217659" y="99086"/>
                  </a:cubicBezTo>
                  <a:cubicBezTo>
                    <a:pt x="224904" y="89859"/>
                    <a:pt x="127330" y="40113"/>
                    <a:pt x="139281" y="0"/>
                  </a:cubicBezTo>
                  <a:cubicBezTo>
                    <a:pt x="103095" y="1125"/>
                    <a:pt x="65966" y="2255"/>
                    <a:pt x="28125" y="3395"/>
                  </a:cubicBezTo>
                  <a:cubicBezTo>
                    <a:pt x="47552" y="19795"/>
                    <a:pt x="40904" y="22708"/>
                    <a:pt x="79428" y="51901"/>
                  </a:cubicBezTo>
                  <a:cubicBezTo>
                    <a:pt x="160304" y="113191"/>
                    <a:pt x="76904" y="134151"/>
                    <a:pt x="67431" y="148793"/>
                  </a:cubicBezTo>
                  <a:cubicBezTo>
                    <a:pt x="58721" y="162249"/>
                    <a:pt x="44943" y="172009"/>
                    <a:pt x="39173" y="187635"/>
                  </a:cubicBezTo>
                  <a:cubicBezTo>
                    <a:pt x="39063" y="187931"/>
                    <a:pt x="38746" y="188187"/>
                    <a:pt x="38546" y="188469"/>
                  </a:cubicBezTo>
                  <a:cubicBezTo>
                    <a:pt x="41907" y="191397"/>
                    <a:pt x="38044" y="206586"/>
                    <a:pt x="44291" y="215216"/>
                  </a:cubicBezTo>
                  <a:cubicBezTo>
                    <a:pt x="45109" y="216351"/>
                    <a:pt x="46468" y="217250"/>
                    <a:pt x="46870" y="218486"/>
                  </a:cubicBezTo>
                  <a:cubicBezTo>
                    <a:pt x="53729" y="239456"/>
                    <a:pt x="76312" y="246870"/>
                    <a:pt x="82704" y="284747"/>
                  </a:cubicBezTo>
                  <a:cubicBezTo>
                    <a:pt x="83096" y="287058"/>
                    <a:pt x="83778" y="291222"/>
                    <a:pt x="83081" y="291508"/>
                  </a:cubicBezTo>
                  <a:cubicBezTo>
                    <a:pt x="75008" y="294813"/>
                    <a:pt x="88469" y="293311"/>
                    <a:pt x="60091" y="317130"/>
                  </a:cubicBezTo>
                  <a:cubicBezTo>
                    <a:pt x="62534" y="329195"/>
                    <a:pt x="47507" y="329788"/>
                    <a:pt x="16318" y="372794"/>
                  </a:cubicBezTo>
                  <a:cubicBezTo>
                    <a:pt x="22113" y="377560"/>
                    <a:pt x="23945" y="376531"/>
                    <a:pt x="24748" y="378334"/>
                  </a:cubicBezTo>
                  <a:cubicBezTo>
                    <a:pt x="28345" y="386436"/>
                    <a:pt x="95278" y="456460"/>
                    <a:pt x="104646" y="467028"/>
                  </a:cubicBezTo>
                  <a:cubicBezTo>
                    <a:pt x="117621" y="481665"/>
                    <a:pt x="111745" y="492705"/>
                    <a:pt x="100376" y="496236"/>
                  </a:cubicBezTo>
                  <a:cubicBezTo>
                    <a:pt x="97782" y="504408"/>
                    <a:pt x="95735" y="502891"/>
                    <a:pt x="87927" y="514218"/>
                  </a:cubicBezTo>
                  <a:cubicBezTo>
                    <a:pt x="74666" y="533466"/>
                    <a:pt x="61982" y="536680"/>
                    <a:pt x="61495" y="539599"/>
                  </a:cubicBezTo>
                  <a:cubicBezTo>
                    <a:pt x="60487" y="545681"/>
                    <a:pt x="15987" y="589165"/>
                    <a:pt x="8943" y="601938"/>
                  </a:cubicBezTo>
                  <a:cubicBezTo>
                    <a:pt x="-1188" y="620296"/>
                    <a:pt x="-7846" y="598783"/>
                    <a:pt x="18310" y="628981"/>
                  </a:cubicBezTo>
                  <a:cubicBezTo>
                    <a:pt x="19439" y="630282"/>
                    <a:pt x="20393" y="631899"/>
                    <a:pt x="21802" y="632758"/>
                  </a:cubicBezTo>
                  <a:cubicBezTo>
                    <a:pt x="39123" y="643281"/>
                    <a:pt x="58952" y="671324"/>
                    <a:pt x="64531" y="673599"/>
                  </a:cubicBezTo>
                  <a:cubicBezTo>
                    <a:pt x="66669" y="674473"/>
                    <a:pt x="69222" y="676362"/>
                    <a:pt x="69935" y="678376"/>
                  </a:cubicBezTo>
                  <a:cubicBezTo>
                    <a:pt x="74325" y="690793"/>
                    <a:pt x="90291" y="690175"/>
                    <a:pt x="97561" y="709377"/>
                  </a:cubicBezTo>
                  <a:cubicBezTo>
                    <a:pt x="114224" y="713275"/>
                    <a:pt x="120832" y="733738"/>
                    <a:pt x="105223" y="744628"/>
                  </a:cubicBezTo>
                  <a:cubicBezTo>
                    <a:pt x="103000" y="746175"/>
                    <a:pt x="82504" y="771249"/>
                    <a:pt x="71887" y="781220"/>
                  </a:cubicBezTo>
                  <a:cubicBezTo>
                    <a:pt x="69328" y="783621"/>
                    <a:pt x="67421" y="785740"/>
                    <a:pt x="65936" y="787634"/>
                  </a:cubicBezTo>
                  <a:cubicBezTo>
                    <a:pt x="99854" y="788242"/>
                    <a:pt x="133305" y="788839"/>
                    <a:pt x="166180" y="789427"/>
                  </a:cubicBezTo>
                  <a:cubicBezTo>
                    <a:pt x="175628" y="779527"/>
                    <a:pt x="217498" y="738766"/>
                    <a:pt x="217549" y="7386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0" name="Google Shape;2060;p20"/>
            <p:cNvSpPr/>
            <p:nvPr/>
          </p:nvSpPr>
          <p:spPr>
            <a:xfrm>
              <a:off x="10830782" y="2969573"/>
              <a:ext cx="152381" cy="477957"/>
            </a:xfrm>
            <a:custGeom>
              <a:rect b="b" l="l" r="r" t="t"/>
              <a:pathLst>
                <a:path extrusionOk="0" h="477957" w="152381">
                  <a:moveTo>
                    <a:pt x="18153" y="12432"/>
                  </a:moveTo>
                  <a:cubicBezTo>
                    <a:pt x="16227" y="14586"/>
                    <a:pt x="13567" y="15872"/>
                    <a:pt x="12428" y="19012"/>
                  </a:cubicBezTo>
                  <a:cubicBezTo>
                    <a:pt x="9157" y="28048"/>
                    <a:pt x="-1335" y="24296"/>
                    <a:pt x="6397" y="30343"/>
                  </a:cubicBezTo>
                  <a:cubicBezTo>
                    <a:pt x="31670" y="50103"/>
                    <a:pt x="20858" y="50922"/>
                    <a:pt x="61273" y="81552"/>
                  </a:cubicBezTo>
                  <a:cubicBezTo>
                    <a:pt x="140233" y="141389"/>
                    <a:pt x="57987" y="162706"/>
                    <a:pt x="49623" y="175625"/>
                  </a:cubicBezTo>
                  <a:cubicBezTo>
                    <a:pt x="41168" y="188690"/>
                    <a:pt x="27787" y="198163"/>
                    <a:pt x="22187" y="213337"/>
                  </a:cubicBezTo>
                  <a:cubicBezTo>
                    <a:pt x="22082" y="213623"/>
                    <a:pt x="21776" y="213875"/>
                    <a:pt x="21575" y="214146"/>
                  </a:cubicBezTo>
                  <a:cubicBezTo>
                    <a:pt x="24836" y="216989"/>
                    <a:pt x="21088" y="231736"/>
                    <a:pt x="27155" y="240114"/>
                  </a:cubicBezTo>
                  <a:cubicBezTo>
                    <a:pt x="27947" y="241214"/>
                    <a:pt x="29267" y="242088"/>
                    <a:pt x="29663" y="243289"/>
                  </a:cubicBezTo>
                  <a:cubicBezTo>
                    <a:pt x="32900" y="253189"/>
                    <a:pt x="40737" y="260115"/>
                    <a:pt x="45950" y="268724"/>
                  </a:cubicBezTo>
                  <a:cubicBezTo>
                    <a:pt x="53301" y="280875"/>
                    <a:pt x="59698" y="278569"/>
                    <a:pt x="59929" y="295321"/>
                  </a:cubicBezTo>
                  <a:cubicBezTo>
                    <a:pt x="62216" y="296496"/>
                    <a:pt x="62437" y="298385"/>
                    <a:pt x="62814" y="304156"/>
                  </a:cubicBezTo>
                  <a:cubicBezTo>
                    <a:pt x="62894" y="305341"/>
                    <a:pt x="64249" y="306406"/>
                    <a:pt x="64459" y="307622"/>
                  </a:cubicBezTo>
                  <a:cubicBezTo>
                    <a:pt x="64836" y="309862"/>
                    <a:pt x="65503" y="313905"/>
                    <a:pt x="64821" y="314182"/>
                  </a:cubicBezTo>
                  <a:cubicBezTo>
                    <a:pt x="57018" y="317376"/>
                    <a:pt x="70059" y="315935"/>
                    <a:pt x="42498" y="339060"/>
                  </a:cubicBezTo>
                  <a:cubicBezTo>
                    <a:pt x="44876" y="350834"/>
                    <a:pt x="30471" y="351085"/>
                    <a:pt x="0" y="393101"/>
                  </a:cubicBezTo>
                  <a:cubicBezTo>
                    <a:pt x="5630" y="397732"/>
                    <a:pt x="7406" y="396733"/>
                    <a:pt x="8184" y="398481"/>
                  </a:cubicBezTo>
                  <a:cubicBezTo>
                    <a:pt x="11094" y="405021"/>
                    <a:pt x="66642" y="464185"/>
                    <a:pt x="79592" y="477958"/>
                  </a:cubicBezTo>
                  <a:cubicBezTo>
                    <a:pt x="182656" y="404845"/>
                    <a:pt x="163765" y="426388"/>
                    <a:pt x="64891" y="286385"/>
                  </a:cubicBezTo>
                  <a:cubicBezTo>
                    <a:pt x="124915" y="251039"/>
                    <a:pt x="170348" y="235071"/>
                    <a:pt x="145401" y="207541"/>
                  </a:cubicBezTo>
                  <a:cubicBezTo>
                    <a:pt x="77610" y="109951"/>
                    <a:pt x="101478" y="139270"/>
                    <a:pt x="112798" y="100764"/>
                  </a:cubicBezTo>
                  <a:cubicBezTo>
                    <a:pt x="118337" y="88890"/>
                    <a:pt x="124724" y="78347"/>
                    <a:pt x="131312" y="66855"/>
                  </a:cubicBezTo>
                  <a:cubicBezTo>
                    <a:pt x="144438" y="47501"/>
                    <a:pt x="158496" y="723"/>
                    <a:pt x="122441" y="0"/>
                  </a:cubicBezTo>
                  <a:cubicBezTo>
                    <a:pt x="97103" y="1396"/>
                    <a:pt x="64570" y="2913"/>
                    <a:pt x="26001" y="4526"/>
                  </a:cubicBezTo>
                  <a:cubicBezTo>
                    <a:pt x="24375" y="6063"/>
                    <a:pt x="21640" y="8519"/>
                    <a:pt x="18153" y="1243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1" name="Google Shape;2061;p20"/>
            <p:cNvSpPr/>
            <p:nvPr/>
          </p:nvSpPr>
          <p:spPr>
            <a:xfrm>
              <a:off x="10469781" y="2982598"/>
              <a:ext cx="240054" cy="799578"/>
            </a:xfrm>
            <a:custGeom>
              <a:rect b="b" l="l" r="r" t="t"/>
              <a:pathLst>
                <a:path extrusionOk="0" h="799578" w="240054">
                  <a:moveTo>
                    <a:pt x="225545" y="745306"/>
                  </a:moveTo>
                  <a:cubicBezTo>
                    <a:pt x="241871" y="731257"/>
                    <a:pt x="240632" y="733894"/>
                    <a:pt x="239052" y="732452"/>
                  </a:cubicBezTo>
                  <a:cubicBezTo>
                    <a:pt x="232544" y="726515"/>
                    <a:pt x="221410" y="711442"/>
                    <a:pt x="172696" y="668963"/>
                  </a:cubicBezTo>
                  <a:cubicBezTo>
                    <a:pt x="165430" y="662634"/>
                    <a:pt x="146038" y="652312"/>
                    <a:pt x="152696" y="635897"/>
                  </a:cubicBezTo>
                  <a:cubicBezTo>
                    <a:pt x="165772" y="603666"/>
                    <a:pt x="174447" y="605288"/>
                    <a:pt x="220823" y="537951"/>
                  </a:cubicBezTo>
                  <a:cubicBezTo>
                    <a:pt x="222810" y="535078"/>
                    <a:pt x="222032" y="538142"/>
                    <a:pt x="232208" y="528769"/>
                  </a:cubicBezTo>
                  <a:cubicBezTo>
                    <a:pt x="168250" y="474929"/>
                    <a:pt x="185510" y="473282"/>
                    <a:pt x="158697" y="460317"/>
                  </a:cubicBezTo>
                  <a:cubicBezTo>
                    <a:pt x="154362" y="458223"/>
                    <a:pt x="143720" y="442943"/>
                    <a:pt x="142832" y="432003"/>
                  </a:cubicBezTo>
                  <a:cubicBezTo>
                    <a:pt x="141698" y="418105"/>
                    <a:pt x="146876" y="417889"/>
                    <a:pt x="150594" y="412550"/>
                  </a:cubicBezTo>
                  <a:cubicBezTo>
                    <a:pt x="153875" y="397511"/>
                    <a:pt x="173358" y="379625"/>
                    <a:pt x="177653" y="367479"/>
                  </a:cubicBezTo>
                  <a:cubicBezTo>
                    <a:pt x="180066" y="360653"/>
                    <a:pt x="187251" y="361397"/>
                    <a:pt x="207627" y="337021"/>
                  </a:cubicBezTo>
                  <a:cubicBezTo>
                    <a:pt x="213457" y="330044"/>
                    <a:pt x="218932" y="322660"/>
                    <a:pt x="225138" y="315935"/>
                  </a:cubicBezTo>
                  <a:cubicBezTo>
                    <a:pt x="199007" y="291684"/>
                    <a:pt x="220196" y="319094"/>
                    <a:pt x="198094" y="289238"/>
                  </a:cubicBezTo>
                  <a:cubicBezTo>
                    <a:pt x="194231" y="284019"/>
                    <a:pt x="188089" y="280538"/>
                    <a:pt x="183759" y="275596"/>
                  </a:cubicBezTo>
                  <a:cubicBezTo>
                    <a:pt x="179650" y="270904"/>
                    <a:pt x="167643" y="244695"/>
                    <a:pt x="162801" y="241455"/>
                  </a:cubicBezTo>
                  <a:cubicBezTo>
                    <a:pt x="150679" y="233343"/>
                    <a:pt x="148687" y="223624"/>
                    <a:pt x="139029" y="213427"/>
                  </a:cubicBezTo>
                  <a:cubicBezTo>
                    <a:pt x="134909" y="209083"/>
                    <a:pt x="131934" y="203100"/>
                    <a:pt x="134849" y="196214"/>
                  </a:cubicBezTo>
                  <a:cubicBezTo>
                    <a:pt x="135331" y="195074"/>
                    <a:pt x="133856" y="181467"/>
                    <a:pt x="144237" y="176976"/>
                  </a:cubicBezTo>
                  <a:cubicBezTo>
                    <a:pt x="148792" y="175012"/>
                    <a:pt x="152490" y="169764"/>
                    <a:pt x="157563" y="162842"/>
                  </a:cubicBezTo>
                  <a:cubicBezTo>
                    <a:pt x="162721" y="155805"/>
                    <a:pt x="181592" y="148336"/>
                    <a:pt x="186780" y="141329"/>
                  </a:cubicBezTo>
                  <a:cubicBezTo>
                    <a:pt x="240316" y="68969"/>
                    <a:pt x="265178" y="108771"/>
                    <a:pt x="205179" y="52650"/>
                  </a:cubicBezTo>
                  <a:cubicBezTo>
                    <a:pt x="194517" y="42679"/>
                    <a:pt x="193067" y="30830"/>
                    <a:pt x="171135" y="20222"/>
                  </a:cubicBezTo>
                  <a:cubicBezTo>
                    <a:pt x="168014" y="18710"/>
                    <a:pt x="161085" y="10061"/>
                    <a:pt x="157458" y="0"/>
                  </a:cubicBezTo>
                  <a:cubicBezTo>
                    <a:pt x="113028" y="1502"/>
                    <a:pt x="65899" y="3044"/>
                    <a:pt x="16613" y="4606"/>
                  </a:cubicBezTo>
                  <a:cubicBezTo>
                    <a:pt x="7887" y="13773"/>
                    <a:pt x="19081" y="4440"/>
                    <a:pt x="3848" y="17761"/>
                  </a:cubicBezTo>
                  <a:cubicBezTo>
                    <a:pt x="-2082" y="22950"/>
                    <a:pt x="-10146" y="16274"/>
                    <a:pt x="56276" y="77518"/>
                  </a:cubicBezTo>
                  <a:cubicBezTo>
                    <a:pt x="90103" y="108740"/>
                    <a:pt x="109922" y="89794"/>
                    <a:pt x="32959" y="161064"/>
                  </a:cubicBezTo>
                  <a:cubicBezTo>
                    <a:pt x="31148" y="175118"/>
                    <a:pt x="13918" y="166016"/>
                    <a:pt x="39768" y="196988"/>
                  </a:cubicBezTo>
                  <a:cubicBezTo>
                    <a:pt x="45006" y="203261"/>
                    <a:pt x="64469" y="209690"/>
                    <a:pt x="69341" y="216260"/>
                  </a:cubicBezTo>
                  <a:cubicBezTo>
                    <a:pt x="92386" y="247347"/>
                    <a:pt x="96942" y="244142"/>
                    <a:pt x="95733" y="253490"/>
                  </a:cubicBezTo>
                  <a:cubicBezTo>
                    <a:pt x="114784" y="269387"/>
                    <a:pt x="27897" y="338136"/>
                    <a:pt x="11605" y="370815"/>
                  </a:cubicBezTo>
                  <a:cubicBezTo>
                    <a:pt x="31861" y="389143"/>
                    <a:pt x="29974" y="389997"/>
                    <a:pt x="32132" y="391308"/>
                  </a:cubicBezTo>
                  <a:cubicBezTo>
                    <a:pt x="48950" y="401525"/>
                    <a:pt x="68202" y="428754"/>
                    <a:pt x="73616" y="430959"/>
                  </a:cubicBezTo>
                  <a:cubicBezTo>
                    <a:pt x="75693" y="431808"/>
                    <a:pt x="78172" y="433641"/>
                    <a:pt x="78859" y="435600"/>
                  </a:cubicBezTo>
                  <a:cubicBezTo>
                    <a:pt x="83962" y="450041"/>
                    <a:pt x="112722" y="450734"/>
                    <a:pt x="108598" y="485708"/>
                  </a:cubicBezTo>
                  <a:cubicBezTo>
                    <a:pt x="89235" y="500204"/>
                    <a:pt x="87825" y="514640"/>
                    <a:pt x="72733" y="525695"/>
                  </a:cubicBezTo>
                  <a:cubicBezTo>
                    <a:pt x="59346" y="535495"/>
                    <a:pt x="18449" y="580932"/>
                    <a:pt x="13090" y="592123"/>
                  </a:cubicBezTo>
                  <a:cubicBezTo>
                    <a:pt x="6813" y="605233"/>
                    <a:pt x="-8470" y="588577"/>
                    <a:pt x="46366" y="645170"/>
                  </a:cubicBezTo>
                  <a:cubicBezTo>
                    <a:pt x="48293" y="647164"/>
                    <a:pt x="48875" y="650434"/>
                    <a:pt x="50756" y="652493"/>
                  </a:cubicBezTo>
                  <a:cubicBezTo>
                    <a:pt x="54886" y="657009"/>
                    <a:pt x="85377" y="689502"/>
                    <a:pt x="90725" y="691270"/>
                  </a:cubicBezTo>
                  <a:cubicBezTo>
                    <a:pt x="96842" y="693304"/>
                    <a:pt x="112260" y="703596"/>
                    <a:pt x="110269" y="709242"/>
                  </a:cubicBezTo>
                  <a:cubicBezTo>
                    <a:pt x="120273" y="735024"/>
                    <a:pt x="102652" y="745241"/>
                    <a:pt x="96230" y="752725"/>
                  </a:cubicBezTo>
                  <a:cubicBezTo>
                    <a:pt x="81358" y="769994"/>
                    <a:pt x="68844" y="771706"/>
                    <a:pt x="68077" y="774464"/>
                  </a:cubicBezTo>
                  <a:cubicBezTo>
                    <a:pt x="66672" y="779512"/>
                    <a:pt x="62537" y="782536"/>
                    <a:pt x="58699" y="784640"/>
                  </a:cubicBezTo>
                  <a:cubicBezTo>
                    <a:pt x="43717" y="792858"/>
                    <a:pt x="50536" y="796168"/>
                    <a:pt x="44595" y="797378"/>
                  </a:cubicBezTo>
                  <a:cubicBezTo>
                    <a:pt x="89817" y="798167"/>
                    <a:pt x="133725" y="798910"/>
                    <a:pt x="176078" y="799578"/>
                  </a:cubicBezTo>
                  <a:cubicBezTo>
                    <a:pt x="182781" y="789186"/>
                    <a:pt x="197336" y="769567"/>
                    <a:pt x="225545" y="74530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20"/>
            <p:cNvSpPr/>
            <p:nvPr/>
          </p:nvSpPr>
          <p:spPr>
            <a:xfrm>
              <a:off x="8504170" y="3029989"/>
              <a:ext cx="183550" cy="783379"/>
            </a:xfrm>
            <a:custGeom>
              <a:rect b="b" l="l" r="r" t="t"/>
              <a:pathLst>
                <a:path extrusionOk="0" h="783379" w="183550">
                  <a:moveTo>
                    <a:pt x="104199" y="761093"/>
                  </a:moveTo>
                  <a:cubicBezTo>
                    <a:pt x="109116" y="759029"/>
                    <a:pt x="166330" y="690933"/>
                    <a:pt x="179080" y="680661"/>
                  </a:cubicBezTo>
                  <a:cubicBezTo>
                    <a:pt x="178147" y="678833"/>
                    <a:pt x="116231" y="617981"/>
                    <a:pt x="99628" y="603585"/>
                  </a:cubicBezTo>
                  <a:cubicBezTo>
                    <a:pt x="96277" y="600677"/>
                    <a:pt x="87160" y="583735"/>
                    <a:pt x="76107" y="576185"/>
                  </a:cubicBezTo>
                  <a:cubicBezTo>
                    <a:pt x="70357" y="572258"/>
                    <a:pt x="71676" y="569470"/>
                    <a:pt x="73999" y="564578"/>
                  </a:cubicBezTo>
                  <a:cubicBezTo>
                    <a:pt x="71812" y="555607"/>
                    <a:pt x="75600" y="544551"/>
                    <a:pt x="86006" y="540081"/>
                  </a:cubicBezTo>
                  <a:cubicBezTo>
                    <a:pt x="100807" y="514751"/>
                    <a:pt x="138027" y="476798"/>
                    <a:pt x="140932" y="470187"/>
                  </a:cubicBezTo>
                  <a:cubicBezTo>
                    <a:pt x="141865" y="468073"/>
                    <a:pt x="146787" y="467802"/>
                    <a:pt x="147395" y="466797"/>
                  </a:cubicBezTo>
                  <a:cubicBezTo>
                    <a:pt x="148975" y="464190"/>
                    <a:pt x="164544" y="444209"/>
                    <a:pt x="176947" y="432290"/>
                  </a:cubicBezTo>
                  <a:cubicBezTo>
                    <a:pt x="171092" y="427096"/>
                    <a:pt x="141093" y="400409"/>
                    <a:pt x="136853" y="393573"/>
                  </a:cubicBezTo>
                  <a:cubicBezTo>
                    <a:pt x="123622" y="372216"/>
                    <a:pt x="104475" y="369263"/>
                    <a:pt x="100973" y="364059"/>
                  </a:cubicBezTo>
                  <a:cubicBezTo>
                    <a:pt x="94586" y="354566"/>
                    <a:pt x="86252" y="337362"/>
                    <a:pt x="92960" y="328035"/>
                  </a:cubicBezTo>
                  <a:cubicBezTo>
                    <a:pt x="96352" y="323308"/>
                    <a:pt x="94199" y="315287"/>
                    <a:pt x="101786" y="313222"/>
                  </a:cubicBezTo>
                  <a:cubicBezTo>
                    <a:pt x="103728" y="306743"/>
                    <a:pt x="109573" y="303101"/>
                    <a:pt x="113030" y="297742"/>
                  </a:cubicBezTo>
                  <a:cubicBezTo>
                    <a:pt x="131439" y="269207"/>
                    <a:pt x="142272" y="266931"/>
                    <a:pt x="142804" y="262682"/>
                  </a:cubicBezTo>
                  <a:cubicBezTo>
                    <a:pt x="144103" y="252370"/>
                    <a:pt x="155553" y="244615"/>
                    <a:pt x="164850" y="240074"/>
                  </a:cubicBezTo>
                  <a:cubicBezTo>
                    <a:pt x="163079" y="237874"/>
                    <a:pt x="135368" y="189629"/>
                    <a:pt x="127576" y="182130"/>
                  </a:cubicBezTo>
                  <a:cubicBezTo>
                    <a:pt x="116668" y="171627"/>
                    <a:pt x="118855" y="162666"/>
                    <a:pt x="113632" y="148944"/>
                  </a:cubicBezTo>
                  <a:cubicBezTo>
                    <a:pt x="112192" y="145156"/>
                    <a:pt x="113908" y="141746"/>
                    <a:pt x="119377" y="124859"/>
                  </a:cubicBezTo>
                  <a:cubicBezTo>
                    <a:pt x="128955" y="124643"/>
                    <a:pt x="154013" y="97394"/>
                    <a:pt x="158905" y="92527"/>
                  </a:cubicBezTo>
                  <a:cubicBezTo>
                    <a:pt x="184022" y="67538"/>
                    <a:pt x="187308" y="69326"/>
                    <a:pt x="180389" y="66764"/>
                  </a:cubicBezTo>
                  <a:cubicBezTo>
                    <a:pt x="173952" y="64378"/>
                    <a:pt x="182542" y="64313"/>
                    <a:pt x="150280" y="42775"/>
                  </a:cubicBezTo>
                  <a:cubicBezTo>
                    <a:pt x="141414" y="36863"/>
                    <a:pt x="117149" y="6836"/>
                    <a:pt x="106126" y="0"/>
                  </a:cubicBezTo>
                  <a:cubicBezTo>
                    <a:pt x="84837" y="3029"/>
                    <a:pt x="66533" y="9041"/>
                    <a:pt x="54085" y="20016"/>
                  </a:cubicBezTo>
                  <a:cubicBezTo>
                    <a:pt x="39173" y="33312"/>
                    <a:pt x="49885" y="49048"/>
                    <a:pt x="67622" y="91628"/>
                  </a:cubicBezTo>
                  <a:cubicBezTo>
                    <a:pt x="79679" y="128290"/>
                    <a:pt x="63463" y="119766"/>
                    <a:pt x="24964" y="135814"/>
                  </a:cubicBezTo>
                  <a:cubicBezTo>
                    <a:pt x="-31322" y="154856"/>
                    <a:pt x="51586" y="195983"/>
                    <a:pt x="87752" y="253972"/>
                  </a:cubicBezTo>
                  <a:cubicBezTo>
                    <a:pt x="-7906" y="376350"/>
                    <a:pt x="-36425" y="324629"/>
                    <a:pt x="107079" y="472840"/>
                  </a:cubicBezTo>
                  <a:cubicBezTo>
                    <a:pt x="-20018" y="622074"/>
                    <a:pt x="-48316" y="555200"/>
                    <a:pt x="101093" y="658008"/>
                  </a:cubicBezTo>
                  <a:cubicBezTo>
                    <a:pt x="51401" y="725913"/>
                    <a:pt x="17904" y="766824"/>
                    <a:pt x="32174" y="783380"/>
                  </a:cubicBezTo>
                  <a:cubicBezTo>
                    <a:pt x="47462" y="778347"/>
                    <a:pt x="67150" y="773806"/>
                    <a:pt x="90692" y="769712"/>
                  </a:cubicBezTo>
                  <a:cubicBezTo>
                    <a:pt x="94225" y="763112"/>
                    <a:pt x="99398" y="763107"/>
                    <a:pt x="104199" y="76109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20"/>
            <p:cNvSpPr/>
            <p:nvPr/>
          </p:nvSpPr>
          <p:spPr>
            <a:xfrm>
              <a:off x="10655507" y="2976917"/>
              <a:ext cx="217908" cy="807479"/>
            </a:xfrm>
            <a:custGeom>
              <a:rect b="b" l="l" r="r" t="t"/>
              <a:pathLst>
                <a:path extrusionOk="0" h="807479" w="217908">
                  <a:moveTo>
                    <a:pt x="205420" y="739911"/>
                  </a:moveTo>
                  <a:cubicBezTo>
                    <a:pt x="209223" y="735160"/>
                    <a:pt x="207778" y="738259"/>
                    <a:pt x="213413" y="733728"/>
                  </a:cubicBezTo>
                  <a:cubicBezTo>
                    <a:pt x="213252" y="733402"/>
                    <a:pt x="159440" y="678748"/>
                    <a:pt x="133961" y="656652"/>
                  </a:cubicBezTo>
                  <a:cubicBezTo>
                    <a:pt x="130609" y="653744"/>
                    <a:pt x="121488" y="636807"/>
                    <a:pt x="110439" y="629252"/>
                  </a:cubicBezTo>
                  <a:cubicBezTo>
                    <a:pt x="104664" y="625309"/>
                    <a:pt x="106009" y="622527"/>
                    <a:pt x="108332" y="617644"/>
                  </a:cubicBezTo>
                  <a:cubicBezTo>
                    <a:pt x="106144" y="608673"/>
                    <a:pt x="109932" y="597613"/>
                    <a:pt x="120339" y="593148"/>
                  </a:cubicBezTo>
                  <a:cubicBezTo>
                    <a:pt x="133670" y="570329"/>
                    <a:pt x="193177" y="502756"/>
                    <a:pt x="211285" y="485352"/>
                  </a:cubicBezTo>
                  <a:cubicBezTo>
                    <a:pt x="205239" y="479992"/>
                    <a:pt x="175420" y="453451"/>
                    <a:pt x="171191" y="446635"/>
                  </a:cubicBezTo>
                  <a:cubicBezTo>
                    <a:pt x="157960" y="425278"/>
                    <a:pt x="138813" y="422324"/>
                    <a:pt x="135311" y="417121"/>
                  </a:cubicBezTo>
                  <a:cubicBezTo>
                    <a:pt x="128923" y="407627"/>
                    <a:pt x="120590" y="390424"/>
                    <a:pt x="127298" y="381096"/>
                  </a:cubicBezTo>
                  <a:cubicBezTo>
                    <a:pt x="130690" y="376370"/>
                    <a:pt x="128537" y="368348"/>
                    <a:pt x="136124" y="366284"/>
                  </a:cubicBezTo>
                  <a:cubicBezTo>
                    <a:pt x="138065" y="359804"/>
                    <a:pt x="143911" y="356163"/>
                    <a:pt x="147368" y="350803"/>
                  </a:cubicBezTo>
                  <a:cubicBezTo>
                    <a:pt x="165777" y="322263"/>
                    <a:pt x="176609" y="319998"/>
                    <a:pt x="177146" y="315744"/>
                  </a:cubicBezTo>
                  <a:cubicBezTo>
                    <a:pt x="178441" y="305432"/>
                    <a:pt x="189901" y="297676"/>
                    <a:pt x="199193" y="293136"/>
                  </a:cubicBezTo>
                  <a:cubicBezTo>
                    <a:pt x="197402" y="290926"/>
                    <a:pt x="169720" y="242706"/>
                    <a:pt x="161913" y="235192"/>
                  </a:cubicBezTo>
                  <a:cubicBezTo>
                    <a:pt x="151005" y="224689"/>
                    <a:pt x="153193" y="215728"/>
                    <a:pt x="147970" y="202005"/>
                  </a:cubicBezTo>
                  <a:cubicBezTo>
                    <a:pt x="146530" y="198218"/>
                    <a:pt x="148246" y="194808"/>
                    <a:pt x="153715" y="177921"/>
                  </a:cubicBezTo>
                  <a:cubicBezTo>
                    <a:pt x="165977" y="177644"/>
                    <a:pt x="204401" y="132122"/>
                    <a:pt x="213026" y="126868"/>
                  </a:cubicBezTo>
                  <a:cubicBezTo>
                    <a:pt x="221124" y="121931"/>
                    <a:pt x="217276" y="120770"/>
                    <a:pt x="214727" y="119826"/>
                  </a:cubicBezTo>
                  <a:cubicBezTo>
                    <a:pt x="208295" y="117440"/>
                    <a:pt x="216880" y="117375"/>
                    <a:pt x="184617" y="95837"/>
                  </a:cubicBezTo>
                  <a:cubicBezTo>
                    <a:pt x="175189" y="89543"/>
                    <a:pt x="147368" y="54855"/>
                    <a:pt x="138070" y="51846"/>
                  </a:cubicBezTo>
                  <a:cubicBezTo>
                    <a:pt x="135306" y="50952"/>
                    <a:pt x="121934" y="35220"/>
                    <a:pt x="122235" y="27942"/>
                  </a:cubicBezTo>
                  <a:cubicBezTo>
                    <a:pt x="119967" y="22131"/>
                    <a:pt x="120810" y="5867"/>
                    <a:pt x="130885" y="0"/>
                  </a:cubicBezTo>
                  <a:cubicBezTo>
                    <a:pt x="100485" y="1160"/>
                    <a:pt x="67605" y="2356"/>
                    <a:pt x="32618" y="3586"/>
                  </a:cubicBezTo>
                  <a:cubicBezTo>
                    <a:pt x="54048" y="29002"/>
                    <a:pt x="108733" y="79417"/>
                    <a:pt x="111759" y="93687"/>
                  </a:cubicBezTo>
                  <a:cubicBezTo>
                    <a:pt x="113675" y="102567"/>
                    <a:pt x="106857" y="102713"/>
                    <a:pt x="110459" y="107711"/>
                  </a:cubicBezTo>
                  <a:cubicBezTo>
                    <a:pt x="94383" y="117425"/>
                    <a:pt x="87735" y="125185"/>
                    <a:pt x="62763" y="150526"/>
                  </a:cubicBezTo>
                  <a:cubicBezTo>
                    <a:pt x="44846" y="168704"/>
                    <a:pt x="21655" y="175987"/>
                    <a:pt x="4766" y="199278"/>
                  </a:cubicBezTo>
                  <a:cubicBezTo>
                    <a:pt x="3256" y="201363"/>
                    <a:pt x="1716" y="203236"/>
                    <a:pt x="0" y="204723"/>
                  </a:cubicBezTo>
                  <a:cubicBezTo>
                    <a:pt x="2955" y="211202"/>
                    <a:pt x="6799" y="217245"/>
                    <a:pt x="13698" y="220902"/>
                  </a:cubicBezTo>
                  <a:cubicBezTo>
                    <a:pt x="19678" y="224076"/>
                    <a:pt x="57119" y="296566"/>
                    <a:pt x="89356" y="305582"/>
                  </a:cubicBezTo>
                  <a:cubicBezTo>
                    <a:pt x="92863" y="314031"/>
                    <a:pt x="95302" y="315397"/>
                    <a:pt x="92953" y="318476"/>
                  </a:cubicBezTo>
                  <a:cubicBezTo>
                    <a:pt x="87795" y="344389"/>
                    <a:pt x="88944" y="342049"/>
                    <a:pt x="88613" y="342109"/>
                  </a:cubicBezTo>
                  <a:cubicBezTo>
                    <a:pt x="81489" y="343334"/>
                    <a:pt x="82427" y="352351"/>
                    <a:pt x="76436" y="354566"/>
                  </a:cubicBezTo>
                  <a:cubicBezTo>
                    <a:pt x="60490" y="360462"/>
                    <a:pt x="10426" y="418889"/>
                    <a:pt x="4094" y="427257"/>
                  </a:cubicBezTo>
                  <a:cubicBezTo>
                    <a:pt x="9709" y="431782"/>
                    <a:pt x="11455" y="430813"/>
                    <a:pt x="12238" y="432576"/>
                  </a:cubicBezTo>
                  <a:cubicBezTo>
                    <a:pt x="19734" y="449433"/>
                    <a:pt x="36863" y="457721"/>
                    <a:pt x="47300" y="472187"/>
                  </a:cubicBezTo>
                  <a:cubicBezTo>
                    <a:pt x="54695" y="482438"/>
                    <a:pt x="64228" y="491394"/>
                    <a:pt x="73059" y="500591"/>
                  </a:cubicBezTo>
                  <a:cubicBezTo>
                    <a:pt x="109641" y="538695"/>
                    <a:pt x="100510" y="535003"/>
                    <a:pt x="92838" y="550212"/>
                  </a:cubicBezTo>
                  <a:cubicBezTo>
                    <a:pt x="80911" y="573815"/>
                    <a:pt x="76225" y="565577"/>
                    <a:pt x="44445" y="609532"/>
                  </a:cubicBezTo>
                  <a:cubicBezTo>
                    <a:pt x="28589" y="631472"/>
                    <a:pt x="24495" y="626384"/>
                    <a:pt x="18936" y="635636"/>
                  </a:cubicBezTo>
                  <a:cubicBezTo>
                    <a:pt x="45232" y="670118"/>
                    <a:pt x="62663" y="676040"/>
                    <a:pt x="71413" y="695449"/>
                  </a:cubicBezTo>
                  <a:cubicBezTo>
                    <a:pt x="75172" y="703787"/>
                    <a:pt x="90199" y="705886"/>
                    <a:pt x="94740" y="718248"/>
                  </a:cubicBezTo>
                  <a:cubicBezTo>
                    <a:pt x="96551" y="723180"/>
                    <a:pt x="119711" y="724275"/>
                    <a:pt x="107815" y="740198"/>
                  </a:cubicBezTo>
                  <a:cubicBezTo>
                    <a:pt x="106189" y="749289"/>
                    <a:pt x="103229" y="755578"/>
                    <a:pt x="96200" y="763112"/>
                  </a:cubicBezTo>
                  <a:cubicBezTo>
                    <a:pt x="69467" y="784535"/>
                    <a:pt x="55463" y="797881"/>
                    <a:pt x="46306" y="806118"/>
                  </a:cubicBezTo>
                  <a:cubicBezTo>
                    <a:pt x="81423" y="806635"/>
                    <a:pt x="115301" y="807098"/>
                    <a:pt x="147714" y="807479"/>
                  </a:cubicBezTo>
                  <a:cubicBezTo>
                    <a:pt x="145908" y="802115"/>
                    <a:pt x="168511" y="786047"/>
                    <a:pt x="205420" y="7399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2064;p20"/>
            <p:cNvSpPr/>
            <p:nvPr/>
          </p:nvSpPr>
          <p:spPr>
            <a:xfrm>
              <a:off x="8994483" y="3024700"/>
              <a:ext cx="219925" cy="744743"/>
            </a:xfrm>
            <a:custGeom>
              <a:rect b="b" l="l" r="r" t="t"/>
              <a:pathLst>
                <a:path extrusionOk="0" h="744743" w="219925">
                  <a:moveTo>
                    <a:pt x="115512" y="592957"/>
                  </a:moveTo>
                  <a:cubicBezTo>
                    <a:pt x="107278" y="586955"/>
                    <a:pt x="102321" y="585121"/>
                    <a:pt x="105547" y="578576"/>
                  </a:cubicBezTo>
                  <a:cubicBezTo>
                    <a:pt x="107544" y="574523"/>
                    <a:pt x="102763" y="562609"/>
                    <a:pt x="114192" y="553773"/>
                  </a:cubicBezTo>
                  <a:cubicBezTo>
                    <a:pt x="116315" y="552126"/>
                    <a:pt x="175440" y="479359"/>
                    <a:pt x="175586" y="479018"/>
                  </a:cubicBezTo>
                  <a:cubicBezTo>
                    <a:pt x="176544" y="476838"/>
                    <a:pt x="181622" y="476556"/>
                    <a:pt x="182244" y="475522"/>
                  </a:cubicBezTo>
                  <a:cubicBezTo>
                    <a:pt x="187778" y="466385"/>
                    <a:pt x="196509" y="459795"/>
                    <a:pt x="201903" y="450578"/>
                  </a:cubicBezTo>
                  <a:cubicBezTo>
                    <a:pt x="211611" y="433982"/>
                    <a:pt x="226689" y="453612"/>
                    <a:pt x="178802" y="408813"/>
                  </a:cubicBezTo>
                  <a:cubicBezTo>
                    <a:pt x="168150" y="398852"/>
                    <a:pt x="166670" y="386983"/>
                    <a:pt x="144759" y="376385"/>
                  </a:cubicBezTo>
                  <a:cubicBezTo>
                    <a:pt x="125115" y="366887"/>
                    <a:pt x="120409" y="340637"/>
                    <a:pt x="126184" y="332606"/>
                  </a:cubicBezTo>
                  <a:cubicBezTo>
                    <a:pt x="129681" y="327738"/>
                    <a:pt x="127464" y="319476"/>
                    <a:pt x="135271" y="317351"/>
                  </a:cubicBezTo>
                  <a:cubicBezTo>
                    <a:pt x="135908" y="315236"/>
                    <a:pt x="159119" y="281709"/>
                    <a:pt x="174387" y="269342"/>
                  </a:cubicBezTo>
                  <a:cubicBezTo>
                    <a:pt x="182781" y="262541"/>
                    <a:pt x="169003" y="264219"/>
                    <a:pt x="196318" y="244203"/>
                  </a:cubicBezTo>
                  <a:cubicBezTo>
                    <a:pt x="200859" y="240878"/>
                    <a:pt x="200698" y="243017"/>
                    <a:pt x="199549" y="241094"/>
                  </a:cubicBezTo>
                  <a:cubicBezTo>
                    <a:pt x="133148" y="130444"/>
                    <a:pt x="173077" y="215351"/>
                    <a:pt x="147478" y="148150"/>
                  </a:cubicBezTo>
                  <a:cubicBezTo>
                    <a:pt x="145993" y="144252"/>
                    <a:pt x="147764" y="140736"/>
                    <a:pt x="153394" y="123347"/>
                  </a:cubicBezTo>
                  <a:cubicBezTo>
                    <a:pt x="163835" y="123106"/>
                    <a:pt x="219724" y="65669"/>
                    <a:pt x="219925" y="65333"/>
                  </a:cubicBezTo>
                  <a:cubicBezTo>
                    <a:pt x="215896" y="62957"/>
                    <a:pt x="214953" y="63670"/>
                    <a:pt x="212163" y="60330"/>
                  </a:cubicBezTo>
                  <a:cubicBezTo>
                    <a:pt x="198200" y="43659"/>
                    <a:pt x="180478" y="39756"/>
                    <a:pt x="170980" y="25185"/>
                  </a:cubicBezTo>
                  <a:cubicBezTo>
                    <a:pt x="165681" y="17058"/>
                    <a:pt x="155044" y="8283"/>
                    <a:pt x="145265" y="0"/>
                  </a:cubicBezTo>
                  <a:cubicBezTo>
                    <a:pt x="116676" y="733"/>
                    <a:pt x="89411" y="1427"/>
                    <a:pt x="63641" y="2079"/>
                  </a:cubicBezTo>
                  <a:cubicBezTo>
                    <a:pt x="78182" y="18992"/>
                    <a:pt x="106024" y="43232"/>
                    <a:pt x="108513" y="54940"/>
                  </a:cubicBezTo>
                  <a:cubicBezTo>
                    <a:pt x="110374" y="63565"/>
                    <a:pt x="103751" y="63705"/>
                    <a:pt x="107253" y="68557"/>
                  </a:cubicBezTo>
                  <a:cubicBezTo>
                    <a:pt x="91649" y="77985"/>
                    <a:pt x="85191" y="85525"/>
                    <a:pt x="60942" y="110127"/>
                  </a:cubicBezTo>
                  <a:cubicBezTo>
                    <a:pt x="43547" y="127772"/>
                    <a:pt x="21028" y="134844"/>
                    <a:pt x="4631" y="157462"/>
                  </a:cubicBezTo>
                  <a:cubicBezTo>
                    <a:pt x="3166" y="159487"/>
                    <a:pt x="1671" y="161305"/>
                    <a:pt x="0" y="162747"/>
                  </a:cubicBezTo>
                  <a:cubicBezTo>
                    <a:pt x="2870" y="169035"/>
                    <a:pt x="6603" y="174902"/>
                    <a:pt x="13296" y="178458"/>
                  </a:cubicBezTo>
                  <a:cubicBezTo>
                    <a:pt x="19056" y="181522"/>
                    <a:pt x="55523" y="251943"/>
                    <a:pt x="86757" y="260673"/>
                  </a:cubicBezTo>
                  <a:cubicBezTo>
                    <a:pt x="90159" y="268875"/>
                    <a:pt x="92532" y="270201"/>
                    <a:pt x="90249" y="273190"/>
                  </a:cubicBezTo>
                  <a:cubicBezTo>
                    <a:pt x="85242" y="298349"/>
                    <a:pt x="86355" y="296079"/>
                    <a:pt x="86034" y="296134"/>
                  </a:cubicBezTo>
                  <a:cubicBezTo>
                    <a:pt x="79115" y="297325"/>
                    <a:pt x="80028" y="306080"/>
                    <a:pt x="74208" y="308229"/>
                  </a:cubicBezTo>
                  <a:cubicBezTo>
                    <a:pt x="58724" y="313961"/>
                    <a:pt x="10145" y="370654"/>
                    <a:pt x="3969" y="378806"/>
                  </a:cubicBezTo>
                  <a:cubicBezTo>
                    <a:pt x="9418" y="383196"/>
                    <a:pt x="11114" y="382257"/>
                    <a:pt x="11876" y="383970"/>
                  </a:cubicBezTo>
                  <a:cubicBezTo>
                    <a:pt x="19152" y="400334"/>
                    <a:pt x="35790" y="408381"/>
                    <a:pt x="45920" y="422430"/>
                  </a:cubicBezTo>
                  <a:cubicBezTo>
                    <a:pt x="53095" y="432385"/>
                    <a:pt x="62352" y="441075"/>
                    <a:pt x="70927" y="450005"/>
                  </a:cubicBezTo>
                  <a:cubicBezTo>
                    <a:pt x="106445" y="487004"/>
                    <a:pt x="97575" y="483418"/>
                    <a:pt x="90129" y="498185"/>
                  </a:cubicBezTo>
                  <a:cubicBezTo>
                    <a:pt x="78553" y="521104"/>
                    <a:pt x="73997" y="513103"/>
                    <a:pt x="43140" y="555782"/>
                  </a:cubicBezTo>
                  <a:cubicBezTo>
                    <a:pt x="27747" y="577085"/>
                    <a:pt x="23773" y="572142"/>
                    <a:pt x="18369" y="581128"/>
                  </a:cubicBezTo>
                  <a:cubicBezTo>
                    <a:pt x="43898" y="614605"/>
                    <a:pt x="60822" y="620357"/>
                    <a:pt x="69316" y="639198"/>
                  </a:cubicBezTo>
                  <a:cubicBezTo>
                    <a:pt x="72969" y="647294"/>
                    <a:pt x="87555" y="649334"/>
                    <a:pt x="91960" y="661333"/>
                  </a:cubicBezTo>
                  <a:cubicBezTo>
                    <a:pt x="93726" y="666125"/>
                    <a:pt x="116209" y="667185"/>
                    <a:pt x="104664" y="682646"/>
                  </a:cubicBezTo>
                  <a:cubicBezTo>
                    <a:pt x="103069" y="691546"/>
                    <a:pt x="100169" y="697629"/>
                    <a:pt x="93385" y="704892"/>
                  </a:cubicBezTo>
                  <a:cubicBezTo>
                    <a:pt x="60285" y="731423"/>
                    <a:pt x="53898" y="740996"/>
                    <a:pt x="44314" y="744743"/>
                  </a:cubicBezTo>
                  <a:cubicBezTo>
                    <a:pt x="85176" y="743774"/>
                    <a:pt x="127604" y="743011"/>
                    <a:pt x="171336" y="742438"/>
                  </a:cubicBezTo>
                  <a:cubicBezTo>
                    <a:pt x="182952" y="729157"/>
                    <a:pt x="209042" y="699417"/>
                    <a:pt x="209303" y="699301"/>
                  </a:cubicBezTo>
                  <a:cubicBezTo>
                    <a:pt x="224531" y="692611"/>
                    <a:pt x="141181" y="633039"/>
                    <a:pt x="115512" y="5929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20"/>
            <p:cNvSpPr/>
            <p:nvPr/>
          </p:nvSpPr>
          <p:spPr>
            <a:xfrm>
              <a:off x="9383225" y="3014478"/>
              <a:ext cx="201211" cy="751569"/>
            </a:xfrm>
            <a:custGeom>
              <a:rect b="b" l="l" r="r" t="t"/>
              <a:pathLst>
                <a:path extrusionOk="0" h="751569" w="201211">
                  <a:moveTo>
                    <a:pt x="200031" y="700577"/>
                  </a:moveTo>
                  <a:cubicBezTo>
                    <a:pt x="193533" y="694650"/>
                    <a:pt x="182390" y="679572"/>
                    <a:pt x="133675" y="637088"/>
                  </a:cubicBezTo>
                  <a:cubicBezTo>
                    <a:pt x="91298" y="600265"/>
                    <a:pt x="113600" y="605087"/>
                    <a:pt x="181803" y="506076"/>
                  </a:cubicBezTo>
                  <a:cubicBezTo>
                    <a:pt x="192319" y="490821"/>
                    <a:pt x="209624" y="513153"/>
                    <a:pt x="153720" y="460865"/>
                  </a:cubicBezTo>
                  <a:cubicBezTo>
                    <a:pt x="143093" y="450920"/>
                    <a:pt x="141537" y="439005"/>
                    <a:pt x="119676" y="428437"/>
                  </a:cubicBezTo>
                  <a:cubicBezTo>
                    <a:pt x="115341" y="426343"/>
                    <a:pt x="104699" y="411063"/>
                    <a:pt x="103811" y="400123"/>
                  </a:cubicBezTo>
                  <a:cubicBezTo>
                    <a:pt x="102677" y="386225"/>
                    <a:pt x="107865" y="385999"/>
                    <a:pt x="111573" y="380670"/>
                  </a:cubicBezTo>
                  <a:cubicBezTo>
                    <a:pt x="114855" y="365621"/>
                    <a:pt x="134332" y="347760"/>
                    <a:pt x="138632" y="335599"/>
                  </a:cubicBezTo>
                  <a:cubicBezTo>
                    <a:pt x="141046" y="328778"/>
                    <a:pt x="148241" y="329506"/>
                    <a:pt x="168607" y="305140"/>
                  </a:cubicBezTo>
                  <a:cubicBezTo>
                    <a:pt x="174437" y="298164"/>
                    <a:pt x="179911" y="290780"/>
                    <a:pt x="186118" y="284054"/>
                  </a:cubicBezTo>
                  <a:cubicBezTo>
                    <a:pt x="163072" y="262662"/>
                    <a:pt x="180202" y="285898"/>
                    <a:pt x="159078" y="257358"/>
                  </a:cubicBezTo>
                  <a:cubicBezTo>
                    <a:pt x="155215" y="252139"/>
                    <a:pt x="149074" y="248658"/>
                    <a:pt x="144744" y="243716"/>
                  </a:cubicBezTo>
                  <a:cubicBezTo>
                    <a:pt x="140634" y="239024"/>
                    <a:pt x="128627" y="212815"/>
                    <a:pt x="123786" y="209575"/>
                  </a:cubicBezTo>
                  <a:cubicBezTo>
                    <a:pt x="111663" y="201463"/>
                    <a:pt x="109672" y="191744"/>
                    <a:pt x="100013" y="181547"/>
                  </a:cubicBezTo>
                  <a:cubicBezTo>
                    <a:pt x="95894" y="177202"/>
                    <a:pt x="92918" y="171220"/>
                    <a:pt x="95833" y="164334"/>
                  </a:cubicBezTo>
                  <a:cubicBezTo>
                    <a:pt x="96315" y="163194"/>
                    <a:pt x="94835" y="149587"/>
                    <a:pt x="105221" y="145096"/>
                  </a:cubicBezTo>
                  <a:cubicBezTo>
                    <a:pt x="109777" y="143127"/>
                    <a:pt x="113475" y="137883"/>
                    <a:pt x="118547" y="130962"/>
                  </a:cubicBezTo>
                  <a:cubicBezTo>
                    <a:pt x="123705" y="123925"/>
                    <a:pt x="142576" y="116456"/>
                    <a:pt x="147764" y="109449"/>
                  </a:cubicBezTo>
                  <a:cubicBezTo>
                    <a:pt x="201381" y="36973"/>
                    <a:pt x="226508" y="77217"/>
                    <a:pt x="166163" y="20770"/>
                  </a:cubicBezTo>
                  <a:cubicBezTo>
                    <a:pt x="158983" y="14059"/>
                    <a:pt x="156424" y="7198"/>
                    <a:pt x="148988" y="0"/>
                  </a:cubicBezTo>
                  <a:cubicBezTo>
                    <a:pt x="100148" y="1301"/>
                    <a:pt x="52412" y="2557"/>
                    <a:pt x="6196" y="3767"/>
                  </a:cubicBezTo>
                  <a:cubicBezTo>
                    <a:pt x="25378" y="23387"/>
                    <a:pt x="-4877" y="-4953"/>
                    <a:pt x="50004" y="45643"/>
                  </a:cubicBezTo>
                  <a:cubicBezTo>
                    <a:pt x="83581" y="76634"/>
                    <a:pt x="103806" y="57778"/>
                    <a:pt x="26688" y="129189"/>
                  </a:cubicBezTo>
                  <a:cubicBezTo>
                    <a:pt x="24876" y="143238"/>
                    <a:pt x="7647" y="134136"/>
                    <a:pt x="33496" y="165112"/>
                  </a:cubicBezTo>
                  <a:cubicBezTo>
                    <a:pt x="38735" y="171386"/>
                    <a:pt x="58197" y="177815"/>
                    <a:pt x="63069" y="184385"/>
                  </a:cubicBezTo>
                  <a:cubicBezTo>
                    <a:pt x="86115" y="215472"/>
                    <a:pt x="90675" y="212267"/>
                    <a:pt x="89461" y="221615"/>
                  </a:cubicBezTo>
                  <a:cubicBezTo>
                    <a:pt x="108522" y="237502"/>
                    <a:pt x="21630" y="306255"/>
                    <a:pt x="5333" y="338939"/>
                  </a:cubicBezTo>
                  <a:cubicBezTo>
                    <a:pt x="25584" y="357268"/>
                    <a:pt x="23702" y="358122"/>
                    <a:pt x="25860" y="359433"/>
                  </a:cubicBezTo>
                  <a:cubicBezTo>
                    <a:pt x="42678" y="369649"/>
                    <a:pt x="61930" y="396878"/>
                    <a:pt x="67344" y="399083"/>
                  </a:cubicBezTo>
                  <a:cubicBezTo>
                    <a:pt x="69421" y="399932"/>
                    <a:pt x="71895" y="401766"/>
                    <a:pt x="72587" y="403725"/>
                  </a:cubicBezTo>
                  <a:cubicBezTo>
                    <a:pt x="77690" y="418165"/>
                    <a:pt x="106445" y="418859"/>
                    <a:pt x="102326" y="453833"/>
                  </a:cubicBezTo>
                  <a:cubicBezTo>
                    <a:pt x="82964" y="468329"/>
                    <a:pt x="81554" y="482765"/>
                    <a:pt x="66461" y="493820"/>
                  </a:cubicBezTo>
                  <a:cubicBezTo>
                    <a:pt x="53075" y="503620"/>
                    <a:pt x="12177" y="549057"/>
                    <a:pt x="6819" y="560248"/>
                  </a:cubicBezTo>
                  <a:cubicBezTo>
                    <a:pt x="547" y="573353"/>
                    <a:pt x="-14766" y="556682"/>
                    <a:pt x="40094" y="613294"/>
                  </a:cubicBezTo>
                  <a:cubicBezTo>
                    <a:pt x="42021" y="615289"/>
                    <a:pt x="42603" y="618559"/>
                    <a:pt x="44485" y="620618"/>
                  </a:cubicBezTo>
                  <a:cubicBezTo>
                    <a:pt x="48614" y="625133"/>
                    <a:pt x="79105" y="657627"/>
                    <a:pt x="84454" y="659395"/>
                  </a:cubicBezTo>
                  <a:cubicBezTo>
                    <a:pt x="90570" y="661429"/>
                    <a:pt x="105994" y="671721"/>
                    <a:pt x="103997" y="677367"/>
                  </a:cubicBezTo>
                  <a:cubicBezTo>
                    <a:pt x="114002" y="703144"/>
                    <a:pt x="96390" y="713355"/>
                    <a:pt x="89958" y="720845"/>
                  </a:cubicBezTo>
                  <a:cubicBezTo>
                    <a:pt x="75156" y="738038"/>
                    <a:pt x="62573" y="739816"/>
                    <a:pt x="61805" y="742589"/>
                  </a:cubicBezTo>
                  <a:cubicBezTo>
                    <a:pt x="60526" y="747175"/>
                    <a:pt x="59126" y="749791"/>
                    <a:pt x="54153" y="751268"/>
                  </a:cubicBezTo>
                  <a:cubicBezTo>
                    <a:pt x="85482" y="751308"/>
                    <a:pt x="117138" y="751414"/>
                    <a:pt x="149049" y="751570"/>
                  </a:cubicBezTo>
                  <a:cubicBezTo>
                    <a:pt x="199569" y="696398"/>
                    <a:pt x="203317" y="703571"/>
                    <a:pt x="200031" y="70057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6" name="Google Shape;2066;p20"/>
            <p:cNvSpPr/>
            <p:nvPr/>
          </p:nvSpPr>
          <p:spPr>
            <a:xfrm>
              <a:off x="9529916" y="3005130"/>
              <a:ext cx="449152" cy="764794"/>
            </a:xfrm>
            <a:custGeom>
              <a:rect b="b" l="l" r="r" t="t"/>
              <a:pathLst>
                <a:path extrusionOk="0" h="764794" w="449152">
                  <a:moveTo>
                    <a:pt x="421853" y="733246"/>
                  </a:moveTo>
                  <a:cubicBezTo>
                    <a:pt x="423052" y="731152"/>
                    <a:pt x="428100" y="731458"/>
                    <a:pt x="428842" y="730483"/>
                  </a:cubicBezTo>
                  <a:cubicBezTo>
                    <a:pt x="434733" y="722768"/>
                    <a:pt x="442921" y="717329"/>
                    <a:pt x="449153" y="709985"/>
                  </a:cubicBezTo>
                  <a:cubicBezTo>
                    <a:pt x="437061" y="694459"/>
                    <a:pt x="436820" y="701647"/>
                    <a:pt x="435987" y="698829"/>
                  </a:cubicBezTo>
                  <a:cubicBezTo>
                    <a:pt x="432083" y="685614"/>
                    <a:pt x="410749" y="675709"/>
                    <a:pt x="409515" y="671354"/>
                  </a:cubicBezTo>
                  <a:cubicBezTo>
                    <a:pt x="405195" y="656095"/>
                    <a:pt x="381492" y="637937"/>
                    <a:pt x="375803" y="630292"/>
                  </a:cubicBezTo>
                  <a:cubicBezTo>
                    <a:pt x="371156" y="624038"/>
                    <a:pt x="367870" y="616499"/>
                    <a:pt x="360309" y="612812"/>
                  </a:cubicBezTo>
                  <a:cubicBezTo>
                    <a:pt x="343089" y="576185"/>
                    <a:pt x="344574" y="584157"/>
                    <a:pt x="355969" y="564201"/>
                  </a:cubicBezTo>
                  <a:cubicBezTo>
                    <a:pt x="361693" y="563920"/>
                    <a:pt x="377217" y="536826"/>
                    <a:pt x="377549" y="536570"/>
                  </a:cubicBezTo>
                  <a:cubicBezTo>
                    <a:pt x="383921" y="531678"/>
                    <a:pt x="387594" y="524781"/>
                    <a:pt x="392134" y="518407"/>
                  </a:cubicBezTo>
                  <a:cubicBezTo>
                    <a:pt x="398777" y="509085"/>
                    <a:pt x="409139" y="503253"/>
                    <a:pt x="417723" y="489470"/>
                  </a:cubicBezTo>
                  <a:cubicBezTo>
                    <a:pt x="429871" y="469971"/>
                    <a:pt x="436694" y="470745"/>
                    <a:pt x="438717" y="466601"/>
                  </a:cubicBezTo>
                  <a:cubicBezTo>
                    <a:pt x="450217" y="443034"/>
                    <a:pt x="461917" y="471689"/>
                    <a:pt x="413644" y="419873"/>
                  </a:cubicBezTo>
                  <a:cubicBezTo>
                    <a:pt x="413333" y="419542"/>
                    <a:pt x="388813" y="396085"/>
                    <a:pt x="379024" y="387596"/>
                  </a:cubicBezTo>
                  <a:cubicBezTo>
                    <a:pt x="373439" y="382754"/>
                    <a:pt x="374237" y="375501"/>
                    <a:pt x="359847" y="367429"/>
                  </a:cubicBezTo>
                  <a:cubicBezTo>
                    <a:pt x="355918" y="356555"/>
                    <a:pt x="360434" y="362683"/>
                    <a:pt x="354579" y="352566"/>
                  </a:cubicBezTo>
                  <a:cubicBezTo>
                    <a:pt x="349441" y="343691"/>
                    <a:pt x="351714" y="330340"/>
                    <a:pt x="361924" y="323831"/>
                  </a:cubicBezTo>
                  <a:cubicBezTo>
                    <a:pt x="364197" y="319878"/>
                    <a:pt x="379370" y="297094"/>
                    <a:pt x="387744" y="289740"/>
                  </a:cubicBezTo>
                  <a:cubicBezTo>
                    <a:pt x="396826" y="281764"/>
                    <a:pt x="410067" y="263029"/>
                    <a:pt x="410398" y="262958"/>
                  </a:cubicBezTo>
                  <a:cubicBezTo>
                    <a:pt x="420122" y="260944"/>
                    <a:pt x="421221" y="249271"/>
                    <a:pt x="429620" y="245780"/>
                  </a:cubicBezTo>
                  <a:cubicBezTo>
                    <a:pt x="432389" y="244625"/>
                    <a:pt x="434120" y="242756"/>
                    <a:pt x="434336" y="239481"/>
                  </a:cubicBezTo>
                  <a:cubicBezTo>
                    <a:pt x="434753" y="233198"/>
                    <a:pt x="439424" y="240184"/>
                    <a:pt x="441426" y="230400"/>
                  </a:cubicBezTo>
                  <a:cubicBezTo>
                    <a:pt x="428998" y="219133"/>
                    <a:pt x="429680" y="219349"/>
                    <a:pt x="420829" y="209464"/>
                  </a:cubicBezTo>
                  <a:cubicBezTo>
                    <a:pt x="412591" y="200268"/>
                    <a:pt x="342968" y="180789"/>
                    <a:pt x="375762" y="136748"/>
                  </a:cubicBezTo>
                  <a:cubicBezTo>
                    <a:pt x="381512" y="129028"/>
                    <a:pt x="378908" y="121986"/>
                    <a:pt x="386083" y="120474"/>
                  </a:cubicBezTo>
                  <a:cubicBezTo>
                    <a:pt x="386420" y="120409"/>
                    <a:pt x="399711" y="96153"/>
                    <a:pt x="401537" y="95234"/>
                  </a:cubicBezTo>
                  <a:cubicBezTo>
                    <a:pt x="413353" y="89307"/>
                    <a:pt x="418993" y="76549"/>
                    <a:pt x="424191" y="72315"/>
                  </a:cubicBezTo>
                  <a:cubicBezTo>
                    <a:pt x="379104" y="35632"/>
                    <a:pt x="358502" y="19273"/>
                    <a:pt x="346817" y="0"/>
                  </a:cubicBezTo>
                  <a:cubicBezTo>
                    <a:pt x="250888" y="2662"/>
                    <a:pt x="155255" y="5259"/>
                    <a:pt x="62758" y="7735"/>
                  </a:cubicBezTo>
                  <a:cubicBezTo>
                    <a:pt x="65759" y="11317"/>
                    <a:pt x="71679" y="17861"/>
                    <a:pt x="85513" y="32272"/>
                  </a:cubicBezTo>
                  <a:cubicBezTo>
                    <a:pt x="92306" y="39349"/>
                    <a:pt x="113635" y="57939"/>
                    <a:pt x="111659" y="65157"/>
                  </a:cubicBezTo>
                  <a:cubicBezTo>
                    <a:pt x="113826" y="74454"/>
                    <a:pt x="106857" y="74504"/>
                    <a:pt x="110464" y="79507"/>
                  </a:cubicBezTo>
                  <a:cubicBezTo>
                    <a:pt x="99050" y="86409"/>
                    <a:pt x="89321" y="94732"/>
                    <a:pt x="80641" y="104456"/>
                  </a:cubicBezTo>
                  <a:cubicBezTo>
                    <a:pt x="50415" y="138340"/>
                    <a:pt x="28133" y="145056"/>
                    <a:pt x="11064" y="162731"/>
                  </a:cubicBezTo>
                  <a:cubicBezTo>
                    <a:pt x="7034" y="166906"/>
                    <a:pt x="4611" y="172531"/>
                    <a:pt x="0" y="176519"/>
                  </a:cubicBezTo>
                  <a:cubicBezTo>
                    <a:pt x="6372" y="190478"/>
                    <a:pt x="12418" y="191131"/>
                    <a:pt x="14385" y="193492"/>
                  </a:cubicBezTo>
                  <a:cubicBezTo>
                    <a:pt x="31941" y="214517"/>
                    <a:pt x="59331" y="268986"/>
                    <a:pt x="89361" y="277379"/>
                  </a:cubicBezTo>
                  <a:cubicBezTo>
                    <a:pt x="95367" y="291835"/>
                    <a:pt x="94890" y="279905"/>
                    <a:pt x="89085" y="309897"/>
                  </a:cubicBezTo>
                  <a:cubicBezTo>
                    <a:pt x="88819" y="311268"/>
                    <a:pt x="88990" y="313845"/>
                    <a:pt x="88623" y="313905"/>
                  </a:cubicBezTo>
                  <a:cubicBezTo>
                    <a:pt x="81499" y="315131"/>
                    <a:pt x="82437" y="324147"/>
                    <a:pt x="76446" y="326362"/>
                  </a:cubicBezTo>
                  <a:cubicBezTo>
                    <a:pt x="65182" y="330526"/>
                    <a:pt x="29337" y="368394"/>
                    <a:pt x="29232" y="368740"/>
                  </a:cubicBezTo>
                  <a:cubicBezTo>
                    <a:pt x="24922" y="383613"/>
                    <a:pt x="-6934" y="396446"/>
                    <a:pt x="10697" y="403016"/>
                  </a:cubicBezTo>
                  <a:cubicBezTo>
                    <a:pt x="11304" y="403247"/>
                    <a:pt x="11997" y="403790"/>
                    <a:pt x="12248" y="404363"/>
                  </a:cubicBezTo>
                  <a:cubicBezTo>
                    <a:pt x="19744" y="421219"/>
                    <a:pt x="36873" y="429507"/>
                    <a:pt x="47310" y="443973"/>
                  </a:cubicBezTo>
                  <a:cubicBezTo>
                    <a:pt x="70570" y="476230"/>
                    <a:pt x="115467" y="502043"/>
                    <a:pt x="93912" y="519120"/>
                  </a:cubicBezTo>
                  <a:cubicBezTo>
                    <a:pt x="92376" y="524681"/>
                    <a:pt x="85397" y="533672"/>
                    <a:pt x="82793" y="537665"/>
                  </a:cubicBezTo>
                  <a:cubicBezTo>
                    <a:pt x="47064" y="569862"/>
                    <a:pt x="43828" y="589928"/>
                    <a:pt x="23978" y="601757"/>
                  </a:cubicBezTo>
                  <a:cubicBezTo>
                    <a:pt x="21916" y="602983"/>
                    <a:pt x="20281" y="605203"/>
                    <a:pt x="18941" y="607428"/>
                  </a:cubicBezTo>
                  <a:cubicBezTo>
                    <a:pt x="30029" y="621969"/>
                    <a:pt x="41434" y="633612"/>
                    <a:pt x="53441" y="644572"/>
                  </a:cubicBezTo>
                  <a:cubicBezTo>
                    <a:pt x="74695" y="663970"/>
                    <a:pt x="66953" y="666120"/>
                    <a:pt x="77660" y="673780"/>
                  </a:cubicBezTo>
                  <a:cubicBezTo>
                    <a:pt x="105301" y="693565"/>
                    <a:pt x="86461" y="687975"/>
                    <a:pt x="102461" y="694721"/>
                  </a:cubicBezTo>
                  <a:cubicBezTo>
                    <a:pt x="116340" y="700577"/>
                    <a:pt x="109812" y="706434"/>
                    <a:pt x="106390" y="718062"/>
                  </a:cubicBezTo>
                  <a:cubicBezTo>
                    <a:pt x="102065" y="732769"/>
                    <a:pt x="92356" y="737365"/>
                    <a:pt x="80721" y="747355"/>
                  </a:cubicBezTo>
                  <a:cubicBezTo>
                    <a:pt x="73852" y="753247"/>
                    <a:pt x="68985" y="757783"/>
                    <a:pt x="65142" y="761264"/>
                  </a:cubicBezTo>
                  <a:cubicBezTo>
                    <a:pt x="107670" y="761555"/>
                    <a:pt x="150549" y="761932"/>
                    <a:pt x="193609" y="762374"/>
                  </a:cubicBezTo>
                  <a:cubicBezTo>
                    <a:pt x="194356" y="761244"/>
                    <a:pt x="196659" y="759536"/>
                    <a:pt x="198601" y="756884"/>
                  </a:cubicBezTo>
                  <a:cubicBezTo>
                    <a:pt x="198837" y="756557"/>
                    <a:pt x="240452" y="709051"/>
                    <a:pt x="240778" y="708910"/>
                  </a:cubicBezTo>
                  <a:cubicBezTo>
                    <a:pt x="255093" y="702617"/>
                    <a:pt x="173549" y="642894"/>
                    <a:pt x="149706" y="605660"/>
                  </a:cubicBezTo>
                  <a:cubicBezTo>
                    <a:pt x="141713" y="599833"/>
                    <a:pt x="136896" y="598050"/>
                    <a:pt x="140027" y="591696"/>
                  </a:cubicBezTo>
                  <a:cubicBezTo>
                    <a:pt x="141964" y="587758"/>
                    <a:pt x="137328" y="576195"/>
                    <a:pt x="148421" y="567611"/>
                  </a:cubicBezTo>
                  <a:cubicBezTo>
                    <a:pt x="150534" y="565974"/>
                    <a:pt x="207888" y="495362"/>
                    <a:pt x="208029" y="495031"/>
                  </a:cubicBezTo>
                  <a:cubicBezTo>
                    <a:pt x="208962" y="492916"/>
                    <a:pt x="213889" y="492645"/>
                    <a:pt x="214491" y="491640"/>
                  </a:cubicBezTo>
                  <a:cubicBezTo>
                    <a:pt x="216077" y="489023"/>
                    <a:pt x="231641" y="469057"/>
                    <a:pt x="244044" y="457133"/>
                  </a:cubicBezTo>
                  <a:cubicBezTo>
                    <a:pt x="184688" y="404513"/>
                    <a:pt x="201516" y="406713"/>
                    <a:pt x="178095" y="395387"/>
                  </a:cubicBezTo>
                  <a:cubicBezTo>
                    <a:pt x="158251" y="385788"/>
                    <a:pt x="154608" y="360468"/>
                    <a:pt x="160062" y="352883"/>
                  </a:cubicBezTo>
                  <a:cubicBezTo>
                    <a:pt x="163454" y="348156"/>
                    <a:pt x="161301" y="340135"/>
                    <a:pt x="168888" y="338070"/>
                  </a:cubicBezTo>
                  <a:cubicBezTo>
                    <a:pt x="169505" y="336016"/>
                    <a:pt x="192043" y="303468"/>
                    <a:pt x="206870" y="291458"/>
                  </a:cubicBezTo>
                  <a:cubicBezTo>
                    <a:pt x="215018" y="284853"/>
                    <a:pt x="201647" y="286485"/>
                    <a:pt x="228164" y="267052"/>
                  </a:cubicBezTo>
                  <a:cubicBezTo>
                    <a:pt x="232564" y="263827"/>
                    <a:pt x="232414" y="265897"/>
                    <a:pt x="231300" y="264033"/>
                  </a:cubicBezTo>
                  <a:cubicBezTo>
                    <a:pt x="173915" y="168397"/>
                    <a:pt x="175837" y="182632"/>
                    <a:pt x="186494" y="149707"/>
                  </a:cubicBezTo>
                  <a:cubicBezTo>
                    <a:pt x="196734" y="149476"/>
                    <a:pt x="250898" y="93707"/>
                    <a:pt x="251089" y="93380"/>
                  </a:cubicBezTo>
                  <a:cubicBezTo>
                    <a:pt x="247175" y="91075"/>
                    <a:pt x="246262" y="91763"/>
                    <a:pt x="243552" y="88523"/>
                  </a:cubicBezTo>
                  <a:cubicBezTo>
                    <a:pt x="229995" y="72340"/>
                    <a:pt x="212775" y="68532"/>
                    <a:pt x="203563" y="54398"/>
                  </a:cubicBezTo>
                  <a:cubicBezTo>
                    <a:pt x="200377" y="49511"/>
                    <a:pt x="175962" y="25295"/>
                    <a:pt x="170844" y="23638"/>
                  </a:cubicBezTo>
                  <a:cubicBezTo>
                    <a:pt x="168175" y="22774"/>
                    <a:pt x="165972" y="18630"/>
                    <a:pt x="159410" y="11015"/>
                  </a:cubicBezTo>
                  <a:cubicBezTo>
                    <a:pt x="153805" y="4521"/>
                    <a:pt x="148517" y="6746"/>
                    <a:pt x="224882" y="4184"/>
                  </a:cubicBezTo>
                  <a:cubicBezTo>
                    <a:pt x="245695" y="24818"/>
                    <a:pt x="239278" y="23241"/>
                    <a:pt x="269317" y="46005"/>
                  </a:cubicBezTo>
                  <a:cubicBezTo>
                    <a:pt x="347840" y="105511"/>
                    <a:pt x="266869" y="125863"/>
                    <a:pt x="257666" y="140078"/>
                  </a:cubicBezTo>
                  <a:cubicBezTo>
                    <a:pt x="249212" y="153143"/>
                    <a:pt x="235831" y="162621"/>
                    <a:pt x="230221" y="177780"/>
                  </a:cubicBezTo>
                  <a:cubicBezTo>
                    <a:pt x="230116" y="178066"/>
                    <a:pt x="229810" y="178318"/>
                    <a:pt x="229609" y="178589"/>
                  </a:cubicBezTo>
                  <a:cubicBezTo>
                    <a:pt x="232875" y="181442"/>
                    <a:pt x="229122" y="196179"/>
                    <a:pt x="235188" y="204557"/>
                  </a:cubicBezTo>
                  <a:cubicBezTo>
                    <a:pt x="235981" y="205657"/>
                    <a:pt x="237301" y="206531"/>
                    <a:pt x="237692" y="207732"/>
                  </a:cubicBezTo>
                  <a:cubicBezTo>
                    <a:pt x="244390" y="228195"/>
                    <a:pt x="266251" y="235247"/>
                    <a:pt x="272483" y="272070"/>
                  </a:cubicBezTo>
                  <a:cubicBezTo>
                    <a:pt x="272859" y="274310"/>
                    <a:pt x="273527" y="278353"/>
                    <a:pt x="272844" y="278630"/>
                  </a:cubicBezTo>
                  <a:cubicBezTo>
                    <a:pt x="265007" y="281839"/>
                    <a:pt x="278077" y="280383"/>
                    <a:pt x="250522" y="303508"/>
                  </a:cubicBezTo>
                  <a:cubicBezTo>
                    <a:pt x="252895" y="315277"/>
                    <a:pt x="238490" y="315548"/>
                    <a:pt x="208024" y="357549"/>
                  </a:cubicBezTo>
                  <a:cubicBezTo>
                    <a:pt x="213653" y="362180"/>
                    <a:pt x="215430" y="361181"/>
                    <a:pt x="216207" y="362929"/>
                  </a:cubicBezTo>
                  <a:cubicBezTo>
                    <a:pt x="223483" y="379293"/>
                    <a:pt x="240120" y="387340"/>
                    <a:pt x="250251" y="401389"/>
                  </a:cubicBezTo>
                  <a:cubicBezTo>
                    <a:pt x="270306" y="429201"/>
                    <a:pt x="325186" y="466360"/>
                    <a:pt x="289638" y="477400"/>
                  </a:cubicBezTo>
                  <a:cubicBezTo>
                    <a:pt x="285162" y="491505"/>
                    <a:pt x="260511" y="509044"/>
                    <a:pt x="192259" y="588928"/>
                  </a:cubicBezTo>
                  <a:cubicBezTo>
                    <a:pt x="218510" y="613124"/>
                    <a:pt x="208786" y="607172"/>
                    <a:pt x="213352" y="609944"/>
                  </a:cubicBezTo>
                  <a:cubicBezTo>
                    <a:pt x="230171" y="620161"/>
                    <a:pt x="249423" y="647390"/>
                    <a:pt x="254837" y="649595"/>
                  </a:cubicBezTo>
                  <a:cubicBezTo>
                    <a:pt x="256914" y="650444"/>
                    <a:pt x="259392" y="652277"/>
                    <a:pt x="260080" y="654236"/>
                  </a:cubicBezTo>
                  <a:cubicBezTo>
                    <a:pt x="264330" y="666251"/>
                    <a:pt x="279879" y="665764"/>
                    <a:pt x="286903" y="684338"/>
                  </a:cubicBezTo>
                  <a:cubicBezTo>
                    <a:pt x="303075" y="688125"/>
                    <a:pt x="309497" y="707991"/>
                    <a:pt x="294339" y="718564"/>
                  </a:cubicBezTo>
                  <a:cubicBezTo>
                    <a:pt x="294038" y="718775"/>
                    <a:pt x="267350" y="747968"/>
                    <a:pt x="255173" y="763052"/>
                  </a:cubicBezTo>
                  <a:cubicBezTo>
                    <a:pt x="299949" y="763574"/>
                    <a:pt x="344820" y="764162"/>
                    <a:pt x="389606" y="764795"/>
                  </a:cubicBezTo>
                  <a:cubicBezTo>
                    <a:pt x="403920" y="751057"/>
                    <a:pt x="420598" y="735436"/>
                    <a:pt x="421853" y="73324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7" name="Google Shape;2067;p20"/>
            <p:cNvSpPr/>
            <p:nvPr/>
          </p:nvSpPr>
          <p:spPr>
            <a:xfrm>
              <a:off x="9153847" y="3019687"/>
              <a:ext cx="276798" cy="746752"/>
            </a:xfrm>
            <a:custGeom>
              <a:rect b="b" l="l" r="r" t="t"/>
              <a:pathLst>
                <a:path extrusionOk="0" h="746752" w="276798">
                  <a:moveTo>
                    <a:pt x="250216" y="708323"/>
                  </a:moveTo>
                  <a:cubicBezTo>
                    <a:pt x="251385" y="706288"/>
                    <a:pt x="256282" y="706585"/>
                    <a:pt x="257004" y="705640"/>
                  </a:cubicBezTo>
                  <a:cubicBezTo>
                    <a:pt x="262724" y="698151"/>
                    <a:pt x="270672" y="692867"/>
                    <a:pt x="276723" y="685725"/>
                  </a:cubicBezTo>
                  <a:cubicBezTo>
                    <a:pt x="264982" y="670651"/>
                    <a:pt x="264741" y="677628"/>
                    <a:pt x="263938" y="674890"/>
                  </a:cubicBezTo>
                  <a:cubicBezTo>
                    <a:pt x="260110" y="661931"/>
                    <a:pt x="239443" y="652468"/>
                    <a:pt x="238239" y="648214"/>
                  </a:cubicBezTo>
                  <a:cubicBezTo>
                    <a:pt x="234044" y="633396"/>
                    <a:pt x="211029" y="615771"/>
                    <a:pt x="205510" y="608347"/>
                  </a:cubicBezTo>
                  <a:cubicBezTo>
                    <a:pt x="200999" y="602274"/>
                    <a:pt x="197808" y="594956"/>
                    <a:pt x="190468" y="591375"/>
                  </a:cubicBezTo>
                  <a:cubicBezTo>
                    <a:pt x="189374" y="589059"/>
                    <a:pt x="170528" y="558706"/>
                    <a:pt x="181256" y="552432"/>
                  </a:cubicBezTo>
                  <a:cubicBezTo>
                    <a:pt x="185365" y="550026"/>
                    <a:pt x="183378" y="544386"/>
                    <a:pt x="188666" y="544014"/>
                  </a:cubicBezTo>
                  <a:cubicBezTo>
                    <a:pt x="239263" y="475029"/>
                    <a:pt x="220472" y="501370"/>
                    <a:pt x="237537" y="482810"/>
                  </a:cubicBezTo>
                  <a:cubicBezTo>
                    <a:pt x="248590" y="470795"/>
                    <a:pt x="250707" y="460634"/>
                    <a:pt x="263768" y="452256"/>
                  </a:cubicBezTo>
                  <a:cubicBezTo>
                    <a:pt x="268334" y="449322"/>
                    <a:pt x="266563" y="445339"/>
                    <a:pt x="276798" y="437639"/>
                  </a:cubicBezTo>
                  <a:cubicBezTo>
                    <a:pt x="251952" y="412675"/>
                    <a:pt x="189941" y="358544"/>
                    <a:pt x="187808" y="343686"/>
                  </a:cubicBezTo>
                  <a:cubicBezTo>
                    <a:pt x="175340" y="322429"/>
                    <a:pt x="187347" y="316407"/>
                    <a:pt x="196439" y="304030"/>
                  </a:cubicBezTo>
                  <a:cubicBezTo>
                    <a:pt x="204221" y="293432"/>
                    <a:pt x="245474" y="240124"/>
                    <a:pt x="257767" y="235016"/>
                  </a:cubicBezTo>
                  <a:cubicBezTo>
                    <a:pt x="264059" y="232399"/>
                    <a:pt x="261625" y="225643"/>
                    <a:pt x="264375" y="225739"/>
                  </a:cubicBezTo>
                  <a:cubicBezTo>
                    <a:pt x="268665" y="225884"/>
                    <a:pt x="268725" y="222584"/>
                    <a:pt x="269237" y="220083"/>
                  </a:cubicBezTo>
                  <a:cubicBezTo>
                    <a:pt x="257175" y="209148"/>
                    <a:pt x="257822" y="209344"/>
                    <a:pt x="249237" y="199755"/>
                  </a:cubicBezTo>
                  <a:cubicBezTo>
                    <a:pt x="241405" y="191010"/>
                    <a:pt x="173835" y="171642"/>
                    <a:pt x="205480" y="129153"/>
                  </a:cubicBezTo>
                  <a:cubicBezTo>
                    <a:pt x="211059" y="121659"/>
                    <a:pt x="208536" y="114823"/>
                    <a:pt x="215500" y="113351"/>
                  </a:cubicBezTo>
                  <a:cubicBezTo>
                    <a:pt x="216082" y="113231"/>
                    <a:pt x="213648" y="115999"/>
                    <a:pt x="229162" y="90357"/>
                  </a:cubicBezTo>
                  <a:cubicBezTo>
                    <a:pt x="231807" y="85987"/>
                    <a:pt x="230703" y="93732"/>
                    <a:pt x="250336" y="68728"/>
                  </a:cubicBezTo>
                  <a:cubicBezTo>
                    <a:pt x="255690" y="61917"/>
                    <a:pt x="203468" y="33422"/>
                    <a:pt x="180077" y="0"/>
                  </a:cubicBezTo>
                  <a:cubicBezTo>
                    <a:pt x="137519" y="1110"/>
                    <a:pt x="96506" y="2170"/>
                    <a:pt x="57400" y="3179"/>
                  </a:cubicBezTo>
                  <a:cubicBezTo>
                    <a:pt x="62573" y="8072"/>
                    <a:pt x="69552" y="14114"/>
                    <a:pt x="79361" y="21548"/>
                  </a:cubicBezTo>
                  <a:cubicBezTo>
                    <a:pt x="160689" y="83179"/>
                    <a:pt x="75979" y="105124"/>
                    <a:pt x="67364" y="118440"/>
                  </a:cubicBezTo>
                  <a:cubicBezTo>
                    <a:pt x="58654" y="131896"/>
                    <a:pt x="44876" y="141655"/>
                    <a:pt x="39106" y="157282"/>
                  </a:cubicBezTo>
                  <a:cubicBezTo>
                    <a:pt x="38996" y="157578"/>
                    <a:pt x="38680" y="157834"/>
                    <a:pt x="38479" y="158115"/>
                  </a:cubicBezTo>
                  <a:cubicBezTo>
                    <a:pt x="41856" y="161064"/>
                    <a:pt x="37952" y="176203"/>
                    <a:pt x="44224" y="184862"/>
                  </a:cubicBezTo>
                  <a:cubicBezTo>
                    <a:pt x="45037" y="185998"/>
                    <a:pt x="46401" y="186897"/>
                    <a:pt x="46803" y="188132"/>
                  </a:cubicBezTo>
                  <a:cubicBezTo>
                    <a:pt x="50140" y="198329"/>
                    <a:pt x="58208" y="205461"/>
                    <a:pt x="63576" y="214332"/>
                  </a:cubicBezTo>
                  <a:cubicBezTo>
                    <a:pt x="71148" y="226849"/>
                    <a:pt x="77730" y="224468"/>
                    <a:pt x="77971" y="241726"/>
                  </a:cubicBezTo>
                  <a:cubicBezTo>
                    <a:pt x="80330" y="242937"/>
                    <a:pt x="80560" y="244881"/>
                    <a:pt x="80942" y="250823"/>
                  </a:cubicBezTo>
                  <a:cubicBezTo>
                    <a:pt x="81027" y="252043"/>
                    <a:pt x="82422" y="253143"/>
                    <a:pt x="82633" y="254394"/>
                  </a:cubicBezTo>
                  <a:cubicBezTo>
                    <a:pt x="83024" y="256705"/>
                    <a:pt x="83706" y="260869"/>
                    <a:pt x="83009" y="261155"/>
                  </a:cubicBezTo>
                  <a:cubicBezTo>
                    <a:pt x="74971" y="264445"/>
                    <a:pt x="88398" y="262958"/>
                    <a:pt x="60014" y="286777"/>
                  </a:cubicBezTo>
                  <a:cubicBezTo>
                    <a:pt x="62467" y="298907"/>
                    <a:pt x="47641" y="299148"/>
                    <a:pt x="16242" y="342440"/>
                  </a:cubicBezTo>
                  <a:cubicBezTo>
                    <a:pt x="22037" y="347207"/>
                    <a:pt x="23873" y="346177"/>
                    <a:pt x="24671" y="347981"/>
                  </a:cubicBezTo>
                  <a:cubicBezTo>
                    <a:pt x="32167" y="364837"/>
                    <a:pt x="49297" y="373125"/>
                    <a:pt x="59733" y="387591"/>
                  </a:cubicBezTo>
                  <a:cubicBezTo>
                    <a:pt x="80390" y="416237"/>
                    <a:pt x="136911" y="454511"/>
                    <a:pt x="100299" y="465883"/>
                  </a:cubicBezTo>
                  <a:cubicBezTo>
                    <a:pt x="95683" y="480429"/>
                    <a:pt x="70591" y="498135"/>
                    <a:pt x="0" y="580756"/>
                  </a:cubicBezTo>
                  <a:cubicBezTo>
                    <a:pt x="22865" y="601832"/>
                    <a:pt x="19302" y="600933"/>
                    <a:pt x="21726" y="602400"/>
                  </a:cubicBezTo>
                  <a:cubicBezTo>
                    <a:pt x="39046" y="612923"/>
                    <a:pt x="58875" y="640966"/>
                    <a:pt x="64454" y="643241"/>
                  </a:cubicBezTo>
                  <a:cubicBezTo>
                    <a:pt x="66592" y="644115"/>
                    <a:pt x="69146" y="646004"/>
                    <a:pt x="69858" y="648018"/>
                  </a:cubicBezTo>
                  <a:cubicBezTo>
                    <a:pt x="74248" y="660434"/>
                    <a:pt x="90214" y="659817"/>
                    <a:pt x="97484" y="679019"/>
                  </a:cubicBezTo>
                  <a:cubicBezTo>
                    <a:pt x="114147" y="682917"/>
                    <a:pt x="120755" y="703385"/>
                    <a:pt x="105146" y="714270"/>
                  </a:cubicBezTo>
                  <a:cubicBezTo>
                    <a:pt x="105015" y="714360"/>
                    <a:pt x="87454" y="733723"/>
                    <a:pt x="75834" y="746753"/>
                  </a:cubicBezTo>
                  <a:cubicBezTo>
                    <a:pt x="120033" y="746356"/>
                    <a:pt x="165350" y="746130"/>
                    <a:pt x="211556" y="746049"/>
                  </a:cubicBezTo>
                  <a:cubicBezTo>
                    <a:pt x="225896" y="732111"/>
                    <a:pt x="248816" y="710764"/>
                    <a:pt x="250216" y="70832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8" name="Google Shape;2068;p20"/>
            <p:cNvSpPr/>
            <p:nvPr/>
          </p:nvSpPr>
          <p:spPr>
            <a:xfrm>
              <a:off x="10087315" y="2994713"/>
              <a:ext cx="252230" cy="781149"/>
            </a:xfrm>
            <a:custGeom>
              <a:rect b="b" l="l" r="r" t="t"/>
              <a:pathLst>
                <a:path extrusionOk="0" h="781149" w="252230">
                  <a:moveTo>
                    <a:pt x="247622" y="725792"/>
                  </a:moveTo>
                  <a:cubicBezTo>
                    <a:pt x="246663" y="723909"/>
                    <a:pt x="182891" y="661233"/>
                    <a:pt x="165792" y="646405"/>
                  </a:cubicBezTo>
                  <a:cubicBezTo>
                    <a:pt x="162340" y="643412"/>
                    <a:pt x="152947" y="625962"/>
                    <a:pt x="141563" y="618182"/>
                  </a:cubicBezTo>
                  <a:cubicBezTo>
                    <a:pt x="135642" y="614138"/>
                    <a:pt x="136997" y="611265"/>
                    <a:pt x="139390" y="606222"/>
                  </a:cubicBezTo>
                  <a:cubicBezTo>
                    <a:pt x="137137" y="596985"/>
                    <a:pt x="141036" y="585598"/>
                    <a:pt x="151758" y="580992"/>
                  </a:cubicBezTo>
                  <a:cubicBezTo>
                    <a:pt x="167001" y="554903"/>
                    <a:pt x="205339" y="515815"/>
                    <a:pt x="208330" y="509004"/>
                  </a:cubicBezTo>
                  <a:cubicBezTo>
                    <a:pt x="209288" y="506824"/>
                    <a:pt x="214361" y="506543"/>
                    <a:pt x="214988" y="505508"/>
                  </a:cubicBezTo>
                  <a:cubicBezTo>
                    <a:pt x="216614" y="502826"/>
                    <a:pt x="232650" y="482242"/>
                    <a:pt x="245429" y="469966"/>
                  </a:cubicBezTo>
                  <a:cubicBezTo>
                    <a:pt x="239398" y="464617"/>
                    <a:pt x="208495" y="437127"/>
                    <a:pt x="204135" y="430090"/>
                  </a:cubicBezTo>
                  <a:cubicBezTo>
                    <a:pt x="190508" y="408089"/>
                    <a:pt x="170789" y="405051"/>
                    <a:pt x="167182" y="399691"/>
                  </a:cubicBezTo>
                  <a:cubicBezTo>
                    <a:pt x="160604" y="389912"/>
                    <a:pt x="152024" y="372191"/>
                    <a:pt x="158928" y="362592"/>
                  </a:cubicBezTo>
                  <a:cubicBezTo>
                    <a:pt x="162425" y="357725"/>
                    <a:pt x="160207" y="349462"/>
                    <a:pt x="168015" y="347338"/>
                  </a:cubicBezTo>
                  <a:cubicBezTo>
                    <a:pt x="170012" y="340662"/>
                    <a:pt x="176032" y="336915"/>
                    <a:pt x="179595" y="331390"/>
                  </a:cubicBezTo>
                  <a:cubicBezTo>
                    <a:pt x="198556" y="302001"/>
                    <a:pt x="209715" y="299655"/>
                    <a:pt x="210262" y="295280"/>
                  </a:cubicBezTo>
                  <a:cubicBezTo>
                    <a:pt x="211601" y="284657"/>
                    <a:pt x="223392" y="276671"/>
                    <a:pt x="232966" y="271994"/>
                  </a:cubicBezTo>
                  <a:cubicBezTo>
                    <a:pt x="231144" y="269729"/>
                    <a:pt x="202600" y="220038"/>
                    <a:pt x="194577" y="212312"/>
                  </a:cubicBezTo>
                  <a:cubicBezTo>
                    <a:pt x="183343" y="201493"/>
                    <a:pt x="185596" y="192266"/>
                    <a:pt x="180217" y="178132"/>
                  </a:cubicBezTo>
                  <a:cubicBezTo>
                    <a:pt x="178732" y="174234"/>
                    <a:pt x="180503" y="170718"/>
                    <a:pt x="186133" y="153329"/>
                  </a:cubicBezTo>
                  <a:cubicBezTo>
                    <a:pt x="195997" y="153103"/>
                    <a:pt x="221807" y="125040"/>
                    <a:pt x="226844" y="120027"/>
                  </a:cubicBezTo>
                  <a:cubicBezTo>
                    <a:pt x="252714" y="94290"/>
                    <a:pt x="256101" y="96133"/>
                    <a:pt x="248976" y="93491"/>
                  </a:cubicBezTo>
                  <a:cubicBezTo>
                    <a:pt x="242343" y="91030"/>
                    <a:pt x="251194" y="90964"/>
                    <a:pt x="217963" y="68783"/>
                  </a:cubicBezTo>
                  <a:cubicBezTo>
                    <a:pt x="209956" y="63444"/>
                    <a:pt x="173338" y="20991"/>
                    <a:pt x="166243" y="20323"/>
                  </a:cubicBezTo>
                  <a:cubicBezTo>
                    <a:pt x="161251" y="14160"/>
                    <a:pt x="155366" y="8378"/>
                    <a:pt x="153273" y="0"/>
                  </a:cubicBezTo>
                  <a:cubicBezTo>
                    <a:pt x="114829" y="1140"/>
                    <a:pt x="75799" y="2280"/>
                    <a:pt x="36382" y="3416"/>
                  </a:cubicBezTo>
                  <a:cubicBezTo>
                    <a:pt x="111608" y="81316"/>
                    <a:pt x="102717" y="72204"/>
                    <a:pt x="108794" y="82667"/>
                  </a:cubicBezTo>
                  <a:cubicBezTo>
                    <a:pt x="108618" y="84354"/>
                    <a:pt x="108347" y="84153"/>
                    <a:pt x="108513" y="84932"/>
                  </a:cubicBezTo>
                  <a:cubicBezTo>
                    <a:pt x="110374" y="93556"/>
                    <a:pt x="103751" y="93697"/>
                    <a:pt x="107253" y="98544"/>
                  </a:cubicBezTo>
                  <a:cubicBezTo>
                    <a:pt x="91649" y="107972"/>
                    <a:pt x="85191" y="115511"/>
                    <a:pt x="60942" y="140113"/>
                  </a:cubicBezTo>
                  <a:cubicBezTo>
                    <a:pt x="43546" y="157759"/>
                    <a:pt x="21028" y="164831"/>
                    <a:pt x="4631" y="187449"/>
                  </a:cubicBezTo>
                  <a:cubicBezTo>
                    <a:pt x="3166" y="189473"/>
                    <a:pt x="1671" y="191292"/>
                    <a:pt x="0" y="192733"/>
                  </a:cubicBezTo>
                  <a:cubicBezTo>
                    <a:pt x="2870" y="199022"/>
                    <a:pt x="6598" y="204889"/>
                    <a:pt x="13296" y="208445"/>
                  </a:cubicBezTo>
                  <a:cubicBezTo>
                    <a:pt x="23522" y="213880"/>
                    <a:pt x="51961" y="280935"/>
                    <a:pt x="86757" y="290659"/>
                  </a:cubicBezTo>
                  <a:cubicBezTo>
                    <a:pt x="87464" y="292362"/>
                    <a:pt x="88749" y="296441"/>
                    <a:pt x="91122" y="298812"/>
                  </a:cubicBezTo>
                  <a:cubicBezTo>
                    <a:pt x="85096" y="329140"/>
                    <a:pt x="86361" y="326066"/>
                    <a:pt x="86039" y="326121"/>
                  </a:cubicBezTo>
                  <a:cubicBezTo>
                    <a:pt x="79120" y="327311"/>
                    <a:pt x="80033" y="336066"/>
                    <a:pt x="74213" y="338216"/>
                  </a:cubicBezTo>
                  <a:cubicBezTo>
                    <a:pt x="66667" y="341004"/>
                    <a:pt x="72161" y="341160"/>
                    <a:pt x="59833" y="348473"/>
                  </a:cubicBezTo>
                  <a:cubicBezTo>
                    <a:pt x="52914" y="352577"/>
                    <a:pt x="11826" y="398415"/>
                    <a:pt x="3979" y="408788"/>
                  </a:cubicBezTo>
                  <a:cubicBezTo>
                    <a:pt x="9428" y="413178"/>
                    <a:pt x="11124" y="412238"/>
                    <a:pt x="11886" y="413951"/>
                  </a:cubicBezTo>
                  <a:cubicBezTo>
                    <a:pt x="18941" y="429829"/>
                    <a:pt x="93029" y="496543"/>
                    <a:pt x="96421" y="512234"/>
                  </a:cubicBezTo>
                  <a:cubicBezTo>
                    <a:pt x="99536" y="526645"/>
                    <a:pt x="65608" y="554703"/>
                    <a:pt x="43150" y="585769"/>
                  </a:cubicBezTo>
                  <a:cubicBezTo>
                    <a:pt x="27757" y="607071"/>
                    <a:pt x="23783" y="602129"/>
                    <a:pt x="18379" y="611115"/>
                  </a:cubicBezTo>
                  <a:cubicBezTo>
                    <a:pt x="43938" y="644637"/>
                    <a:pt x="60822" y="650318"/>
                    <a:pt x="69326" y="669184"/>
                  </a:cubicBezTo>
                  <a:cubicBezTo>
                    <a:pt x="72979" y="677281"/>
                    <a:pt x="87570" y="679320"/>
                    <a:pt x="91970" y="691320"/>
                  </a:cubicBezTo>
                  <a:cubicBezTo>
                    <a:pt x="93736" y="696112"/>
                    <a:pt x="116219" y="697172"/>
                    <a:pt x="104674" y="712632"/>
                  </a:cubicBezTo>
                  <a:cubicBezTo>
                    <a:pt x="100429" y="736390"/>
                    <a:pt x="88729" y="735346"/>
                    <a:pt x="42096" y="778467"/>
                  </a:cubicBezTo>
                  <a:cubicBezTo>
                    <a:pt x="94373" y="779346"/>
                    <a:pt x="146078" y="780250"/>
                    <a:pt x="196895" y="781149"/>
                  </a:cubicBezTo>
                  <a:cubicBezTo>
                    <a:pt x="223106" y="752293"/>
                    <a:pt x="233131" y="737460"/>
                    <a:pt x="247622" y="72579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9" name="Google Shape;2069;p20"/>
            <p:cNvSpPr/>
            <p:nvPr/>
          </p:nvSpPr>
          <p:spPr>
            <a:xfrm>
              <a:off x="8629247" y="3027939"/>
              <a:ext cx="224371" cy="761178"/>
            </a:xfrm>
            <a:custGeom>
              <a:rect b="b" l="l" r="r" t="t"/>
              <a:pathLst>
                <a:path extrusionOk="0" h="761178" w="224371">
                  <a:moveTo>
                    <a:pt x="196949" y="710437"/>
                  </a:moveTo>
                  <a:cubicBezTo>
                    <a:pt x="198149" y="708343"/>
                    <a:pt x="203196" y="708649"/>
                    <a:pt x="203939" y="707675"/>
                  </a:cubicBezTo>
                  <a:cubicBezTo>
                    <a:pt x="209829" y="699959"/>
                    <a:pt x="218018" y="694520"/>
                    <a:pt x="224244" y="687166"/>
                  </a:cubicBezTo>
                  <a:cubicBezTo>
                    <a:pt x="212152" y="671640"/>
                    <a:pt x="211907" y="678828"/>
                    <a:pt x="211079" y="676010"/>
                  </a:cubicBezTo>
                  <a:cubicBezTo>
                    <a:pt x="207135" y="662664"/>
                    <a:pt x="185846" y="652915"/>
                    <a:pt x="184607" y="648530"/>
                  </a:cubicBezTo>
                  <a:cubicBezTo>
                    <a:pt x="180287" y="633271"/>
                    <a:pt x="156584" y="615113"/>
                    <a:pt x="150894" y="607468"/>
                  </a:cubicBezTo>
                  <a:cubicBezTo>
                    <a:pt x="146243" y="601214"/>
                    <a:pt x="142962" y="593675"/>
                    <a:pt x="135420" y="589998"/>
                  </a:cubicBezTo>
                  <a:cubicBezTo>
                    <a:pt x="116765" y="550328"/>
                    <a:pt x="118667" y="561067"/>
                    <a:pt x="138672" y="534390"/>
                  </a:cubicBezTo>
                  <a:cubicBezTo>
                    <a:pt x="157377" y="509451"/>
                    <a:pt x="149921" y="515861"/>
                    <a:pt x="152660" y="513761"/>
                  </a:cubicBezTo>
                  <a:cubicBezTo>
                    <a:pt x="159033" y="508869"/>
                    <a:pt x="162705" y="501972"/>
                    <a:pt x="167246" y="495598"/>
                  </a:cubicBezTo>
                  <a:cubicBezTo>
                    <a:pt x="173874" y="486301"/>
                    <a:pt x="184245" y="480439"/>
                    <a:pt x="192835" y="466661"/>
                  </a:cubicBezTo>
                  <a:cubicBezTo>
                    <a:pt x="204982" y="447163"/>
                    <a:pt x="211806" y="447936"/>
                    <a:pt x="213828" y="443792"/>
                  </a:cubicBezTo>
                  <a:cubicBezTo>
                    <a:pt x="222925" y="425142"/>
                    <a:pt x="229864" y="437524"/>
                    <a:pt x="218324" y="426207"/>
                  </a:cubicBezTo>
                  <a:cubicBezTo>
                    <a:pt x="202228" y="410425"/>
                    <a:pt x="171370" y="379740"/>
                    <a:pt x="154131" y="364782"/>
                  </a:cubicBezTo>
                  <a:cubicBezTo>
                    <a:pt x="148556" y="359945"/>
                    <a:pt x="149334" y="352677"/>
                    <a:pt x="134954" y="344615"/>
                  </a:cubicBezTo>
                  <a:cubicBezTo>
                    <a:pt x="130995" y="333645"/>
                    <a:pt x="135581" y="339929"/>
                    <a:pt x="129685" y="329753"/>
                  </a:cubicBezTo>
                  <a:cubicBezTo>
                    <a:pt x="124543" y="320877"/>
                    <a:pt x="126820" y="307516"/>
                    <a:pt x="137031" y="301017"/>
                  </a:cubicBezTo>
                  <a:cubicBezTo>
                    <a:pt x="139304" y="297064"/>
                    <a:pt x="154477" y="274285"/>
                    <a:pt x="162851" y="266926"/>
                  </a:cubicBezTo>
                  <a:cubicBezTo>
                    <a:pt x="171932" y="258950"/>
                    <a:pt x="185169" y="240215"/>
                    <a:pt x="185505" y="240144"/>
                  </a:cubicBezTo>
                  <a:cubicBezTo>
                    <a:pt x="195229" y="238130"/>
                    <a:pt x="196327" y="226457"/>
                    <a:pt x="204727" y="222966"/>
                  </a:cubicBezTo>
                  <a:cubicBezTo>
                    <a:pt x="207496" y="221811"/>
                    <a:pt x="209227" y="219942"/>
                    <a:pt x="209443" y="216667"/>
                  </a:cubicBezTo>
                  <a:cubicBezTo>
                    <a:pt x="209859" y="210384"/>
                    <a:pt x="214531" y="217370"/>
                    <a:pt x="216533" y="207586"/>
                  </a:cubicBezTo>
                  <a:cubicBezTo>
                    <a:pt x="204074" y="196294"/>
                    <a:pt x="204772" y="196520"/>
                    <a:pt x="195936" y="186650"/>
                  </a:cubicBezTo>
                  <a:cubicBezTo>
                    <a:pt x="188355" y="178177"/>
                    <a:pt x="118441" y="157478"/>
                    <a:pt x="150869" y="113934"/>
                  </a:cubicBezTo>
                  <a:cubicBezTo>
                    <a:pt x="156619" y="106214"/>
                    <a:pt x="154015" y="99172"/>
                    <a:pt x="161190" y="97660"/>
                  </a:cubicBezTo>
                  <a:cubicBezTo>
                    <a:pt x="161526" y="97595"/>
                    <a:pt x="174817" y="73339"/>
                    <a:pt x="176644" y="72420"/>
                  </a:cubicBezTo>
                  <a:cubicBezTo>
                    <a:pt x="188420" y="66513"/>
                    <a:pt x="194115" y="53720"/>
                    <a:pt x="199298" y="49501"/>
                  </a:cubicBezTo>
                  <a:cubicBezTo>
                    <a:pt x="198982" y="49239"/>
                    <a:pt x="159564" y="16058"/>
                    <a:pt x="147226" y="5671"/>
                  </a:cubicBezTo>
                  <a:cubicBezTo>
                    <a:pt x="119701" y="5153"/>
                    <a:pt x="84744" y="1477"/>
                    <a:pt x="50224" y="0"/>
                  </a:cubicBezTo>
                  <a:cubicBezTo>
                    <a:pt x="71026" y="21498"/>
                    <a:pt x="116264" y="47215"/>
                    <a:pt x="111086" y="68819"/>
                  </a:cubicBezTo>
                  <a:cubicBezTo>
                    <a:pt x="113730" y="90201"/>
                    <a:pt x="67499" y="114150"/>
                    <a:pt x="65482" y="117269"/>
                  </a:cubicBezTo>
                  <a:cubicBezTo>
                    <a:pt x="57023" y="130334"/>
                    <a:pt x="43646" y="139812"/>
                    <a:pt x="38032" y="154986"/>
                  </a:cubicBezTo>
                  <a:cubicBezTo>
                    <a:pt x="37926" y="155273"/>
                    <a:pt x="37620" y="155524"/>
                    <a:pt x="37419" y="155795"/>
                  </a:cubicBezTo>
                  <a:cubicBezTo>
                    <a:pt x="40681" y="158638"/>
                    <a:pt x="36933" y="173385"/>
                    <a:pt x="42999" y="181763"/>
                  </a:cubicBezTo>
                  <a:cubicBezTo>
                    <a:pt x="62798" y="209118"/>
                    <a:pt x="76440" y="226412"/>
                    <a:pt x="80299" y="249271"/>
                  </a:cubicBezTo>
                  <a:cubicBezTo>
                    <a:pt x="80675" y="251511"/>
                    <a:pt x="81342" y="255554"/>
                    <a:pt x="80660" y="255831"/>
                  </a:cubicBezTo>
                  <a:cubicBezTo>
                    <a:pt x="72823" y="259040"/>
                    <a:pt x="85893" y="257584"/>
                    <a:pt x="58337" y="280709"/>
                  </a:cubicBezTo>
                  <a:cubicBezTo>
                    <a:pt x="60705" y="292427"/>
                    <a:pt x="46120" y="293000"/>
                    <a:pt x="15839" y="334750"/>
                  </a:cubicBezTo>
                  <a:cubicBezTo>
                    <a:pt x="21469" y="339381"/>
                    <a:pt x="23240" y="338382"/>
                    <a:pt x="24023" y="340130"/>
                  </a:cubicBezTo>
                  <a:cubicBezTo>
                    <a:pt x="27515" y="347996"/>
                    <a:pt x="92501" y="415985"/>
                    <a:pt x="101598" y="426242"/>
                  </a:cubicBezTo>
                  <a:cubicBezTo>
                    <a:pt x="114192" y="440452"/>
                    <a:pt x="108492" y="451176"/>
                    <a:pt x="97453" y="454601"/>
                  </a:cubicBezTo>
                  <a:cubicBezTo>
                    <a:pt x="94940" y="462538"/>
                    <a:pt x="92948" y="461061"/>
                    <a:pt x="85366" y="472061"/>
                  </a:cubicBezTo>
                  <a:cubicBezTo>
                    <a:pt x="72491" y="490751"/>
                    <a:pt x="60174" y="493870"/>
                    <a:pt x="59707" y="496703"/>
                  </a:cubicBezTo>
                  <a:cubicBezTo>
                    <a:pt x="58734" y="502600"/>
                    <a:pt x="15513" y="544853"/>
                    <a:pt x="8684" y="557229"/>
                  </a:cubicBezTo>
                  <a:cubicBezTo>
                    <a:pt x="-1155" y="575055"/>
                    <a:pt x="-7617" y="554165"/>
                    <a:pt x="17781" y="583484"/>
                  </a:cubicBezTo>
                  <a:cubicBezTo>
                    <a:pt x="18875" y="584744"/>
                    <a:pt x="19803" y="586317"/>
                    <a:pt x="21168" y="587150"/>
                  </a:cubicBezTo>
                  <a:cubicBezTo>
                    <a:pt x="37986" y="597367"/>
                    <a:pt x="57238" y="624596"/>
                    <a:pt x="62652" y="626801"/>
                  </a:cubicBezTo>
                  <a:cubicBezTo>
                    <a:pt x="64729" y="627650"/>
                    <a:pt x="67203" y="629483"/>
                    <a:pt x="67895" y="631442"/>
                  </a:cubicBezTo>
                  <a:cubicBezTo>
                    <a:pt x="72155" y="643497"/>
                    <a:pt x="87659" y="642894"/>
                    <a:pt x="94719" y="661544"/>
                  </a:cubicBezTo>
                  <a:cubicBezTo>
                    <a:pt x="110895" y="665332"/>
                    <a:pt x="117312" y="685197"/>
                    <a:pt x="102155" y="695770"/>
                  </a:cubicBezTo>
                  <a:cubicBezTo>
                    <a:pt x="100885" y="696654"/>
                    <a:pt x="59085" y="744618"/>
                    <a:pt x="43646" y="761178"/>
                  </a:cubicBezTo>
                  <a:cubicBezTo>
                    <a:pt x="76691" y="757642"/>
                    <a:pt x="113785" y="754588"/>
                    <a:pt x="154406" y="751956"/>
                  </a:cubicBezTo>
                  <a:cubicBezTo>
                    <a:pt x="172595" y="733784"/>
                    <a:pt x="194651" y="714435"/>
                    <a:pt x="196949" y="71043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20"/>
            <p:cNvSpPr/>
            <p:nvPr/>
          </p:nvSpPr>
          <p:spPr>
            <a:xfrm>
              <a:off x="10815181" y="3485258"/>
              <a:ext cx="197727" cy="300333"/>
            </a:xfrm>
            <a:custGeom>
              <a:rect b="b" l="l" r="r" t="t"/>
              <a:pathLst>
                <a:path extrusionOk="0" h="300333" w="197727">
                  <a:moveTo>
                    <a:pt x="95825" y="176464"/>
                  </a:moveTo>
                  <a:cubicBezTo>
                    <a:pt x="204137" y="114205"/>
                    <a:pt x="193721" y="122764"/>
                    <a:pt x="162492" y="76926"/>
                  </a:cubicBezTo>
                  <a:cubicBezTo>
                    <a:pt x="142493" y="49269"/>
                    <a:pt x="119508" y="24281"/>
                    <a:pt x="95720" y="0"/>
                  </a:cubicBezTo>
                  <a:cubicBezTo>
                    <a:pt x="90828" y="7419"/>
                    <a:pt x="78801" y="26621"/>
                    <a:pt x="62027" y="36843"/>
                  </a:cubicBezTo>
                  <a:cubicBezTo>
                    <a:pt x="57080" y="39857"/>
                    <a:pt x="61275" y="43498"/>
                    <a:pt x="51225" y="50505"/>
                  </a:cubicBezTo>
                  <a:cubicBezTo>
                    <a:pt x="49128" y="51972"/>
                    <a:pt x="2390" y="106114"/>
                    <a:pt x="2084" y="106440"/>
                  </a:cubicBezTo>
                  <a:cubicBezTo>
                    <a:pt x="-1524" y="110353"/>
                    <a:pt x="-1559" y="106706"/>
                    <a:pt x="11100" y="118741"/>
                  </a:cubicBezTo>
                  <a:cubicBezTo>
                    <a:pt x="14713" y="122172"/>
                    <a:pt x="19058" y="128696"/>
                    <a:pt x="20914" y="129822"/>
                  </a:cubicBezTo>
                  <a:cubicBezTo>
                    <a:pt x="37733" y="140038"/>
                    <a:pt x="56985" y="167267"/>
                    <a:pt x="62399" y="169472"/>
                  </a:cubicBezTo>
                  <a:cubicBezTo>
                    <a:pt x="64476" y="170321"/>
                    <a:pt x="66955" y="172154"/>
                    <a:pt x="67642" y="174113"/>
                  </a:cubicBezTo>
                  <a:cubicBezTo>
                    <a:pt x="71842" y="185987"/>
                    <a:pt x="87386" y="185515"/>
                    <a:pt x="94465" y="204216"/>
                  </a:cubicBezTo>
                  <a:cubicBezTo>
                    <a:pt x="110642" y="208003"/>
                    <a:pt x="117059" y="227868"/>
                    <a:pt x="101901" y="238436"/>
                  </a:cubicBezTo>
                  <a:cubicBezTo>
                    <a:pt x="100717" y="239260"/>
                    <a:pt x="56077" y="290202"/>
                    <a:pt x="47592" y="299751"/>
                  </a:cubicBezTo>
                  <a:cubicBezTo>
                    <a:pt x="82634" y="300067"/>
                    <a:pt x="115649" y="300273"/>
                    <a:pt x="146301" y="300333"/>
                  </a:cubicBezTo>
                  <a:cubicBezTo>
                    <a:pt x="247889" y="275626"/>
                    <a:pt x="181834" y="236226"/>
                    <a:pt x="95825" y="17646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20"/>
            <p:cNvSpPr/>
            <p:nvPr/>
          </p:nvSpPr>
          <p:spPr>
            <a:xfrm>
              <a:off x="9477891" y="3012866"/>
              <a:ext cx="164105" cy="753528"/>
            </a:xfrm>
            <a:custGeom>
              <a:rect b="b" l="l" r="r" t="t"/>
              <a:pathLst>
                <a:path extrusionOk="0" h="753528" w="164105">
                  <a:moveTo>
                    <a:pt x="158410" y="710327"/>
                  </a:moveTo>
                  <a:cubicBezTo>
                    <a:pt x="161832" y="698699"/>
                    <a:pt x="168359" y="692842"/>
                    <a:pt x="154481" y="686985"/>
                  </a:cubicBezTo>
                  <a:cubicBezTo>
                    <a:pt x="138485" y="680235"/>
                    <a:pt x="157321" y="685825"/>
                    <a:pt x="129680" y="666045"/>
                  </a:cubicBezTo>
                  <a:cubicBezTo>
                    <a:pt x="118977" y="658385"/>
                    <a:pt x="126714" y="656235"/>
                    <a:pt x="105460" y="636837"/>
                  </a:cubicBezTo>
                  <a:cubicBezTo>
                    <a:pt x="93454" y="625877"/>
                    <a:pt x="82049" y="614234"/>
                    <a:pt x="70960" y="599693"/>
                  </a:cubicBezTo>
                  <a:cubicBezTo>
                    <a:pt x="72300" y="597467"/>
                    <a:pt x="73936" y="595247"/>
                    <a:pt x="75998" y="594022"/>
                  </a:cubicBezTo>
                  <a:cubicBezTo>
                    <a:pt x="95847" y="582193"/>
                    <a:pt x="99083" y="562131"/>
                    <a:pt x="134813" y="529930"/>
                  </a:cubicBezTo>
                  <a:cubicBezTo>
                    <a:pt x="137422" y="525936"/>
                    <a:pt x="144396" y="516940"/>
                    <a:pt x="145931" y="511385"/>
                  </a:cubicBezTo>
                  <a:cubicBezTo>
                    <a:pt x="167486" y="494307"/>
                    <a:pt x="122590" y="468490"/>
                    <a:pt x="99329" y="436238"/>
                  </a:cubicBezTo>
                  <a:cubicBezTo>
                    <a:pt x="88893" y="421767"/>
                    <a:pt x="71763" y="413479"/>
                    <a:pt x="64267" y="396627"/>
                  </a:cubicBezTo>
                  <a:cubicBezTo>
                    <a:pt x="64011" y="396055"/>
                    <a:pt x="63324" y="395507"/>
                    <a:pt x="62717" y="395281"/>
                  </a:cubicBezTo>
                  <a:cubicBezTo>
                    <a:pt x="45085" y="388711"/>
                    <a:pt x="76941" y="375878"/>
                    <a:pt x="81251" y="361005"/>
                  </a:cubicBezTo>
                  <a:cubicBezTo>
                    <a:pt x="81357" y="360658"/>
                    <a:pt x="117201" y="322791"/>
                    <a:pt x="128465" y="318627"/>
                  </a:cubicBezTo>
                  <a:cubicBezTo>
                    <a:pt x="134461" y="316412"/>
                    <a:pt x="133518" y="307396"/>
                    <a:pt x="140643" y="306170"/>
                  </a:cubicBezTo>
                  <a:cubicBezTo>
                    <a:pt x="141009" y="306110"/>
                    <a:pt x="140838" y="303533"/>
                    <a:pt x="141104" y="302162"/>
                  </a:cubicBezTo>
                  <a:cubicBezTo>
                    <a:pt x="146910" y="272175"/>
                    <a:pt x="147381" y="284100"/>
                    <a:pt x="141380" y="269644"/>
                  </a:cubicBezTo>
                  <a:cubicBezTo>
                    <a:pt x="111351" y="261245"/>
                    <a:pt x="83961" y="206782"/>
                    <a:pt x="66405" y="185756"/>
                  </a:cubicBezTo>
                  <a:cubicBezTo>
                    <a:pt x="64438" y="183396"/>
                    <a:pt x="58392" y="182748"/>
                    <a:pt x="52019" y="168784"/>
                  </a:cubicBezTo>
                  <a:cubicBezTo>
                    <a:pt x="56631" y="164796"/>
                    <a:pt x="59049" y="159170"/>
                    <a:pt x="63083" y="154996"/>
                  </a:cubicBezTo>
                  <a:cubicBezTo>
                    <a:pt x="80152" y="137321"/>
                    <a:pt x="102435" y="130600"/>
                    <a:pt x="132660" y="96721"/>
                  </a:cubicBezTo>
                  <a:cubicBezTo>
                    <a:pt x="141340" y="86991"/>
                    <a:pt x="151064" y="78668"/>
                    <a:pt x="162484" y="71772"/>
                  </a:cubicBezTo>
                  <a:cubicBezTo>
                    <a:pt x="158876" y="66769"/>
                    <a:pt x="165846" y="66719"/>
                    <a:pt x="163678" y="57422"/>
                  </a:cubicBezTo>
                  <a:cubicBezTo>
                    <a:pt x="165655" y="50204"/>
                    <a:pt x="144326" y="31614"/>
                    <a:pt x="137532" y="24537"/>
                  </a:cubicBezTo>
                  <a:cubicBezTo>
                    <a:pt x="123699" y="10126"/>
                    <a:pt x="117778" y="3581"/>
                    <a:pt x="114778" y="0"/>
                  </a:cubicBezTo>
                  <a:cubicBezTo>
                    <a:pt x="94467" y="542"/>
                    <a:pt x="74302" y="1080"/>
                    <a:pt x="54322" y="1612"/>
                  </a:cubicBezTo>
                  <a:cubicBezTo>
                    <a:pt x="61758" y="8815"/>
                    <a:pt x="64317" y="15671"/>
                    <a:pt x="71497" y="22382"/>
                  </a:cubicBezTo>
                  <a:cubicBezTo>
                    <a:pt x="131842" y="78829"/>
                    <a:pt x="106715" y="38581"/>
                    <a:pt x="53098" y="111061"/>
                  </a:cubicBezTo>
                  <a:cubicBezTo>
                    <a:pt x="47910" y="118068"/>
                    <a:pt x="29034" y="125542"/>
                    <a:pt x="23882" y="132574"/>
                  </a:cubicBezTo>
                  <a:cubicBezTo>
                    <a:pt x="18809" y="139501"/>
                    <a:pt x="15111" y="144740"/>
                    <a:pt x="10555" y="146708"/>
                  </a:cubicBezTo>
                  <a:cubicBezTo>
                    <a:pt x="169" y="151199"/>
                    <a:pt x="1649" y="164806"/>
                    <a:pt x="1168" y="165946"/>
                  </a:cubicBezTo>
                  <a:cubicBezTo>
                    <a:pt x="-1748" y="172838"/>
                    <a:pt x="1228" y="178815"/>
                    <a:pt x="5347" y="183160"/>
                  </a:cubicBezTo>
                  <a:cubicBezTo>
                    <a:pt x="15001" y="193356"/>
                    <a:pt x="16998" y="203075"/>
                    <a:pt x="29120" y="211187"/>
                  </a:cubicBezTo>
                  <a:cubicBezTo>
                    <a:pt x="33962" y="214427"/>
                    <a:pt x="45968" y="240636"/>
                    <a:pt x="50078" y="245328"/>
                  </a:cubicBezTo>
                  <a:cubicBezTo>
                    <a:pt x="54408" y="250270"/>
                    <a:pt x="60549" y="253751"/>
                    <a:pt x="64413" y="258970"/>
                  </a:cubicBezTo>
                  <a:cubicBezTo>
                    <a:pt x="85536" y="287515"/>
                    <a:pt x="68406" y="264274"/>
                    <a:pt x="91452" y="285667"/>
                  </a:cubicBezTo>
                  <a:cubicBezTo>
                    <a:pt x="85245" y="292392"/>
                    <a:pt x="79771" y="299776"/>
                    <a:pt x="73941" y="306753"/>
                  </a:cubicBezTo>
                  <a:cubicBezTo>
                    <a:pt x="53575" y="331114"/>
                    <a:pt x="46385" y="330390"/>
                    <a:pt x="43966" y="337212"/>
                  </a:cubicBezTo>
                  <a:cubicBezTo>
                    <a:pt x="39666" y="349372"/>
                    <a:pt x="20189" y="367238"/>
                    <a:pt x="16907" y="382282"/>
                  </a:cubicBezTo>
                  <a:cubicBezTo>
                    <a:pt x="13199" y="387611"/>
                    <a:pt x="8011" y="387842"/>
                    <a:pt x="9145" y="401736"/>
                  </a:cubicBezTo>
                  <a:cubicBezTo>
                    <a:pt x="10033" y="412675"/>
                    <a:pt x="20675" y="427955"/>
                    <a:pt x="25010" y="430050"/>
                  </a:cubicBezTo>
                  <a:cubicBezTo>
                    <a:pt x="46872" y="440618"/>
                    <a:pt x="48427" y="452532"/>
                    <a:pt x="59054" y="462477"/>
                  </a:cubicBezTo>
                  <a:cubicBezTo>
                    <a:pt x="114958" y="514766"/>
                    <a:pt x="97653" y="492434"/>
                    <a:pt x="87137" y="507688"/>
                  </a:cubicBezTo>
                  <a:cubicBezTo>
                    <a:pt x="18934" y="606700"/>
                    <a:pt x="-3373" y="601883"/>
                    <a:pt x="39009" y="638700"/>
                  </a:cubicBezTo>
                  <a:cubicBezTo>
                    <a:pt x="87724" y="681184"/>
                    <a:pt x="98872" y="696263"/>
                    <a:pt x="105365" y="702190"/>
                  </a:cubicBezTo>
                  <a:cubicBezTo>
                    <a:pt x="108651" y="705183"/>
                    <a:pt x="104903" y="698010"/>
                    <a:pt x="54403" y="753162"/>
                  </a:cubicBezTo>
                  <a:cubicBezTo>
                    <a:pt x="75225" y="753262"/>
                    <a:pt x="96148" y="753383"/>
                    <a:pt x="117161" y="753529"/>
                  </a:cubicBezTo>
                  <a:cubicBezTo>
                    <a:pt x="121005" y="750048"/>
                    <a:pt x="125871" y="745512"/>
                    <a:pt x="132740" y="739620"/>
                  </a:cubicBezTo>
                  <a:cubicBezTo>
                    <a:pt x="144376" y="729630"/>
                    <a:pt x="154085" y="725034"/>
                    <a:pt x="158410" y="7103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20"/>
            <p:cNvSpPr/>
            <p:nvPr/>
          </p:nvSpPr>
          <p:spPr>
            <a:xfrm>
              <a:off x="8751737" y="3032390"/>
              <a:ext cx="162238" cy="747500"/>
            </a:xfrm>
            <a:custGeom>
              <a:rect b="b" l="l" r="r" t="t"/>
              <a:pathLst>
                <a:path extrusionOk="0" h="747500" w="162238">
                  <a:moveTo>
                    <a:pt x="119577" y="733583"/>
                  </a:moveTo>
                  <a:cubicBezTo>
                    <a:pt x="162406" y="713451"/>
                    <a:pt x="179541" y="663348"/>
                    <a:pt x="139998" y="650223"/>
                  </a:cubicBezTo>
                  <a:cubicBezTo>
                    <a:pt x="138433" y="649700"/>
                    <a:pt x="137078" y="648364"/>
                    <a:pt x="135793" y="647229"/>
                  </a:cubicBezTo>
                  <a:cubicBezTo>
                    <a:pt x="95433" y="611552"/>
                    <a:pt x="96522" y="605017"/>
                    <a:pt x="94314" y="602746"/>
                  </a:cubicBezTo>
                  <a:cubicBezTo>
                    <a:pt x="51129" y="558178"/>
                    <a:pt x="49804" y="559705"/>
                    <a:pt x="55740" y="552623"/>
                  </a:cubicBezTo>
                  <a:cubicBezTo>
                    <a:pt x="56021" y="552292"/>
                    <a:pt x="99291" y="495925"/>
                    <a:pt x="121474" y="479691"/>
                  </a:cubicBezTo>
                  <a:cubicBezTo>
                    <a:pt x="131815" y="472121"/>
                    <a:pt x="148322" y="446630"/>
                    <a:pt x="148538" y="445932"/>
                  </a:cubicBezTo>
                  <a:cubicBezTo>
                    <a:pt x="155818" y="440156"/>
                    <a:pt x="165738" y="438393"/>
                    <a:pt x="152286" y="410651"/>
                  </a:cubicBezTo>
                  <a:cubicBezTo>
                    <a:pt x="149040" y="403961"/>
                    <a:pt x="131112" y="396311"/>
                    <a:pt x="127786" y="386898"/>
                  </a:cubicBezTo>
                  <a:cubicBezTo>
                    <a:pt x="127073" y="384879"/>
                    <a:pt x="124524" y="382995"/>
                    <a:pt x="122387" y="382121"/>
                  </a:cubicBezTo>
                  <a:cubicBezTo>
                    <a:pt x="116807" y="379851"/>
                    <a:pt x="96978" y="351803"/>
                    <a:pt x="79658" y="341280"/>
                  </a:cubicBezTo>
                  <a:cubicBezTo>
                    <a:pt x="78248" y="340421"/>
                    <a:pt x="77295" y="338804"/>
                    <a:pt x="76166" y="337508"/>
                  </a:cubicBezTo>
                  <a:cubicBezTo>
                    <a:pt x="51119" y="308596"/>
                    <a:pt x="44782" y="333123"/>
                    <a:pt x="123566" y="243886"/>
                  </a:cubicBezTo>
                  <a:cubicBezTo>
                    <a:pt x="164017" y="198073"/>
                    <a:pt x="146897" y="199991"/>
                    <a:pt x="117976" y="160984"/>
                  </a:cubicBezTo>
                  <a:cubicBezTo>
                    <a:pt x="107264" y="146533"/>
                    <a:pt x="91635" y="157689"/>
                    <a:pt x="72222" y="117515"/>
                  </a:cubicBezTo>
                  <a:cubicBezTo>
                    <a:pt x="96276" y="83505"/>
                    <a:pt x="127966" y="65765"/>
                    <a:pt x="136044" y="46010"/>
                  </a:cubicBezTo>
                  <a:cubicBezTo>
                    <a:pt x="135001" y="37275"/>
                    <a:pt x="104469" y="18690"/>
                    <a:pt x="82924" y="0"/>
                  </a:cubicBezTo>
                  <a:cubicBezTo>
                    <a:pt x="57245" y="633"/>
                    <a:pt x="43236" y="974"/>
                    <a:pt x="43206" y="974"/>
                  </a:cubicBezTo>
                  <a:cubicBezTo>
                    <a:pt x="37562" y="1291"/>
                    <a:pt x="31360" y="1346"/>
                    <a:pt x="24742" y="1221"/>
                  </a:cubicBezTo>
                  <a:cubicBezTo>
                    <a:pt x="37075" y="11608"/>
                    <a:pt x="76497" y="44789"/>
                    <a:pt x="76813" y="45050"/>
                  </a:cubicBezTo>
                  <a:cubicBezTo>
                    <a:pt x="71630" y="49264"/>
                    <a:pt x="65930" y="62063"/>
                    <a:pt x="54159" y="67970"/>
                  </a:cubicBezTo>
                  <a:cubicBezTo>
                    <a:pt x="52333" y="68889"/>
                    <a:pt x="39042" y="93144"/>
                    <a:pt x="38706" y="93210"/>
                  </a:cubicBezTo>
                  <a:cubicBezTo>
                    <a:pt x="31536" y="94722"/>
                    <a:pt x="34135" y="101764"/>
                    <a:pt x="28385" y="109484"/>
                  </a:cubicBezTo>
                  <a:cubicBezTo>
                    <a:pt x="-4043" y="153027"/>
                    <a:pt x="65865" y="173727"/>
                    <a:pt x="73452" y="182200"/>
                  </a:cubicBezTo>
                  <a:cubicBezTo>
                    <a:pt x="82287" y="192075"/>
                    <a:pt x="81590" y="191844"/>
                    <a:pt x="94048" y="203136"/>
                  </a:cubicBezTo>
                  <a:cubicBezTo>
                    <a:pt x="92051" y="212920"/>
                    <a:pt x="87375" y="205933"/>
                    <a:pt x="86959" y="212217"/>
                  </a:cubicBezTo>
                  <a:cubicBezTo>
                    <a:pt x="86748" y="215487"/>
                    <a:pt x="85012" y="217360"/>
                    <a:pt x="82242" y="218516"/>
                  </a:cubicBezTo>
                  <a:cubicBezTo>
                    <a:pt x="73843" y="222007"/>
                    <a:pt x="72744" y="233680"/>
                    <a:pt x="63020" y="235694"/>
                  </a:cubicBezTo>
                  <a:cubicBezTo>
                    <a:pt x="62684" y="235759"/>
                    <a:pt x="49448" y="254500"/>
                    <a:pt x="40366" y="262476"/>
                  </a:cubicBezTo>
                  <a:cubicBezTo>
                    <a:pt x="31987" y="269835"/>
                    <a:pt x="16819" y="292613"/>
                    <a:pt x="14547" y="296566"/>
                  </a:cubicBezTo>
                  <a:cubicBezTo>
                    <a:pt x="4336" y="303066"/>
                    <a:pt x="2063" y="316427"/>
                    <a:pt x="7201" y="325302"/>
                  </a:cubicBezTo>
                  <a:cubicBezTo>
                    <a:pt x="13097" y="335484"/>
                    <a:pt x="8511" y="329195"/>
                    <a:pt x="12469" y="340165"/>
                  </a:cubicBezTo>
                  <a:cubicBezTo>
                    <a:pt x="26844" y="348227"/>
                    <a:pt x="26072" y="355500"/>
                    <a:pt x="31646" y="360332"/>
                  </a:cubicBezTo>
                  <a:cubicBezTo>
                    <a:pt x="48881" y="375290"/>
                    <a:pt x="79743" y="405975"/>
                    <a:pt x="95839" y="421757"/>
                  </a:cubicBezTo>
                  <a:cubicBezTo>
                    <a:pt x="107380" y="433068"/>
                    <a:pt x="100440" y="420692"/>
                    <a:pt x="91344" y="439342"/>
                  </a:cubicBezTo>
                  <a:cubicBezTo>
                    <a:pt x="89322" y="443486"/>
                    <a:pt x="82498" y="442717"/>
                    <a:pt x="70351" y="462211"/>
                  </a:cubicBezTo>
                  <a:cubicBezTo>
                    <a:pt x="61761" y="475989"/>
                    <a:pt x="51390" y="481856"/>
                    <a:pt x="44762" y="491148"/>
                  </a:cubicBezTo>
                  <a:cubicBezTo>
                    <a:pt x="40221" y="497522"/>
                    <a:pt x="36548" y="504418"/>
                    <a:pt x="30176" y="509311"/>
                  </a:cubicBezTo>
                  <a:cubicBezTo>
                    <a:pt x="27436" y="511410"/>
                    <a:pt x="34897" y="505001"/>
                    <a:pt x="16187" y="529940"/>
                  </a:cubicBezTo>
                  <a:cubicBezTo>
                    <a:pt x="-3817" y="556616"/>
                    <a:pt x="-5719" y="545882"/>
                    <a:pt x="12936" y="585548"/>
                  </a:cubicBezTo>
                  <a:cubicBezTo>
                    <a:pt x="20477" y="589225"/>
                    <a:pt x="23754" y="596764"/>
                    <a:pt x="28410" y="603018"/>
                  </a:cubicBezTo>
                  <a:cubicBezTo>
                    <a:pt x="34095" y="610668"/>
                    <a:pt x="57802" y="628820"/>
                    <a:pt x="62122" y="644080"/>
                  </a:cubicBezTo>
                  <a:cubicBezTo>
                    <a:pt x="63361" y="648465"/>
                    <a:pt x="84650" y="658209"/>
                    <a:pt x="88594" y="671560"/>
                  </a:cubicBezTo>
                  <a:cubicBezTo>
                    <a:pt x="89422" y="674378"/>
                    <a:pt x="89668" y="667195"/>
                    <a:pt x="101760" y="682716"/>
                  </a:cubicBezTo>
                  <a:cubicBezTo>
                    <a:pt x="95533" y="690074"/>
                    <a:pt x="87345" y="695509"/>
                    <a:pt x="81454" y="703224"/>
                  </a:cubicBezTo>
                  <a:cubicBezTo>
                    <a:pt x="80712" y="704199"/>
                    <a:pt x="75664" y="703892"/>
                    <a:pt x="74465" y="705987"/>
                  </a:cubicBezTo>
                  <a:cubicBezTo>
                    <a:pt x="72167" y="709985"/>
                    <a:pt x="50105" y="729333"/>
                    <a:pt x="31927" y="747501"/>
                  </a:cubicBezTo>
                  <a:cubicBezTo>
                    <a:pt x="57270" y="745859"/>
                    <a:pt x="83978" y="744387"/>
                    <a:pt x="111920" y="743066"/>
                  </a:cubicBezTo>
                  <a:cubicBezTo>
                    <a:pt x="116908" y="738751"/>
                    <a:pt x="115227" y="735632"/>
                    <a:pt x="119577" y="7335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20"/>
            <p:cNvSpPr/>
            <p:nvPr/>
          </p:nvSpPr>
          <p:spPr>
            <a:xfrm>
              <a:off x="10603477" y="2980498"/>
              <a:ext cx="164125" cy="802521"/>
            </a:xfrm>
            <a:custGeom>
              <a:rect b="b" l="l" r="r" t="t"/>
              <a:pathLst>
                <a:path extrusionOk="0" h="802521" w="164125">
                  <a:moveTo>
                    <a:pt x="159835" y="736606"/>
                  </a:moveTo>
                  <a:cubicBezTo>
                    <a:pt x="171726" y="720679"/>
                    <a:pt x="148570" y="719589"/>
                    <a:pt x="146759" y="714656"/>
                  </a:cubicBezTo>
                  <a:cubicBezTo>
                    <a:pt x="142218" y="702300"/>
                    <a:pt x="127196" y="700196"/>
                    <a:pt x="123433" y="691858"/>
                  </a:cubicBezTo>
                  <a:cubicBezTo>
                    <a:pt x="114683" y="672449"/>
                    <a:pt x="97252" y="666527"/>
                    <a:pt x="70955" y="632045"/>
                  </a:cubicBezTo>
                  <a:cubicBezTo>
                    <a:pt x="76520" y="622793"/>
                    <a:pt x="80609" y="627881"/>
                    <a:pt x="96464" y="605941"/>
                  </a:cubicBezTo>
                  <a:cubicBezTo>
                    <a:pt x="128245" y="561981"/>
                    <a:pt x="132931" y="570223"/>
                    <a:pt x="144857" y="546621"/>
                  </a:cubicBezTo>
                  <a:cubicBezTo>
                    <a:pt x="152529" y="531411"/>
                    <a:pt x="161666" y="535103"/>
                    <a:pt x="125079" y="497000"/>
                  </a:cubicBezTo>
                  <a:cubicBezTo>
                    <a:pt x="116248" y="487803"/>
                    <a:pt x="106715" y="478847"/>
                    <a:pt x="99319" y="468595"/>
                  </a:cubicBezTo>
                  <a:cubicBezTo>
                    <a:pt x="88888" y="454124"/>
                    <a:pt x="71753" y="445836"/>
                    <a:pt x="64257" y="428985"/>
                  </a:cubicBezTo>
                  <a:cubicBezTo>
                    <a:pt x="63474" y="427222"/>
                    <a:pt x="61728" y="428191"/>
                    <a:pt x="56114" y="423665"/>
                  </a:cubicBezTo>
                  <a:cubicBezTo>
                    <a:pt x="62446" y="415302"/>
                    <a:pt x="112510" y="356871"/>
                    <a:pt x="128455" y="350974"/>
                  </a:cubicBezTo>
                  <a:cubicBezTo>
                    <a:pt x="134446" y="348759"/>
                    <a:pt x="133508" y="339743"/>
                    <a:pt x="140633" y="338517"/>
                  </a:cubicBezTo>
                  <a:cubicBezTo>
                    <a:pt x="140964" y="338462"/>
                    <a:pt x="139815" y="340798"/>
                    <a:pt x="144973" y="314885"/>
                  </a:cubicBezTo>
                  <a:cubicBezTo>
                    <a:pt x="147321" y="311806"/>
                    <a:pt x="144877" y="310440"/>
                    <a:pt x="141375" y="301991"/>
                  </a:cubicBezTo>
                  <a:cubicBezTo>
                    <a:pt x="109138" y="292975"/>
                    <a:pt x="71698" y="220490"/>
                    <a:pt x="65717" y="217310"/>
                  </a:cubicBezTo>
                  <a:cubicBezTo>
                    <a:pt x="58818" y="213649"/>
                    <a:pt x="54975" y="207606"/>
                    <a:pt x="52019" y="201131"/>
                  </a:cubicBezTo>
                  <a:cubicBezTo>
                    <a:pt x="53740" y="199645"/>
                    <a:pt x="55276" y="197771"/>
                    <a:pt x="56786" y="195687"/>
                  </a:cubicBezTo>
                  <a:cubicBezTo>
                    <a:pt x="73675" y="172396"/>
                    <a:pt x="96865" y="165112"/>
                    <a:pt x="114783" y="146935"/>
                  </a:cubicBezTo>
                  <a:cubicBezTo>
                    <a:pt x="139760" y="121594"/>
                    <a:pt x="146408" y="113829"/>
                    <a:pt x="162479" y="104119"/>
                  </a:cubicBezTo>
                  <a:cubicBezTo>
                    <a:pt x="158876" y="99122"/>
                    <a:pt x="165695" y="98976"/>
                    <a:pt x="163778" y="90096"/>
                  </a:cubicBezTo>
                  <a:cubicBezTo>
                    <a:pt x="160763" y="75831"/>
                    <a:pt x="106077" y="25411"/>
                    <a:pt x="84648" y="0"/>
                  </a:cubicBezTo>
                  <a:cubicBezTo>
                    <a:pt x="65005" y="688"/>
                    <a:pt x="44689" y="1386"/>
                    <a:pt x="23776" y="2095"/>
                  </a:cubicBezTo>
                  <a:cubicBezTo>
                    <a:pt x="27404" y="12160"/>
                    <a:pt x="34333" y="20810"/>
                    <a:pt x="37454" y="22317"/>
                  </a:cubicBezTo>
                  <a:cubicBezTo>
                    <a:pt x="59385" y="32925"/>
                    <a:pt x="60835" y="44774"/>
                    <a:pt x="71497" y="54744"/>
                  </a:cubicBezTo>
                  <a:cubicBezTo>
                    <a:pt x="131496" y="110865"/>
                    <a:pt x="106635" y="71059"/>
                    <a:pt x="53098" y="143424"/>
                  </a:cubicBezTo>
                  <a:cubicBezTo>
                    <a:pt x="47910" y="150430"/>
                    <a:pt x="29035" y="157905"/>
                    <a:pt x="23882" y="164937"/>
                  </a:cubicBezTo>
                  <a:cubicBezTo>
                    <a:pt x="18809" y="171863"/>
                    <a:pt x="15111" y="177107"/>
                    <a:pt x="10555" y="179071"/>
                  </a:cubicBezTo>
                  <a:cubicBezTo>
                    <a:pt x="174" y="183561"/>
                    <a:pt x="1649" y="197168"/>
                    <a:pt x="1167" y="198309"/>
                  </a:cubicBezTo>
                  <a:cubicBezTo>
                    <a:pt x="-1748" y="205200"/>
                    <a:pt x="1228" y="211177"/>
                    <a:pt x="5347" y="215522"/>
                  </a:cubicBezTo>
                  <a:cubicBezTo>
                    <a:pt x="15001" y="225718"/>
                    <a:pt x="16998" y="235438"/>
                    <a:pt x="29120" y="243550"/>
                  </a:cubicBezTo>
                  <a:cubicBezTo>
                    <a:pt x="33962" y="246790"/>
                    <a:pt x="45968" y="272999"/>
                    <a:pt x="50078" y="277690"/>
                  </a:cubicBezTo>
                  <a:cubicBezTo>
                    <a:pt x="54408" y="282633"/>
                    <a:pt x="60549" y="286114"/>
                    <a:pt x="64413" y="291332"/>
                  </a:cubicBezTo>
                  <a:cubicBezTo>
                    <a:pt x="86509" y="321194"/>
                    <a:pt x="65326" y="293784"/>
                    <a:pt x="91457" y="318029"/>
                  </a:cubicBezTo>
                  <a:cubicBezTo>
                    <a:pt x="85250" y="324755"/>
                    <a:pt x="79776" y="332138"/>
                    <a:pt x="73946" y="339115"/>
                  </a:cubicBezTo>
                  <a:cubicBezTo>
                    <a:pt x="53570" y="363491"/>
                    <a:pt x="46390" y="362748"/>
                    <a:pt x="43971" y="369574"/>
                  </a:cubicBezTo>
                  <a:cubicBezTo>
                    <a:pt x="39677" y="381719"/>
                    <a:pt x="20194" y="399611"/>
                    <a:pt x="16912" y="414644"/>
                  </a:cubicBezTo>
                  <a:cubicBezTo>
                    <a:pt x="13194" y="419984"/>
                    <a:pt x="8016" y="420205"/>
                    <a:pt x="9150" y="434098"/>
                  </a:cubicBezTo>
                  <a:cubicBezTo>
                    <a:pt x="10038" y="445038"/>
                    <a:pt x="20680" y="460317"/>
                    <a:pt x="25016" y="462412"/>
                  </a:cubicBezTo>
                  <a:cubicBezTo>
                    <a:pt x="51829" y="475381"/>
                    <a:pt x="34569" y="477024"/>
                    <a:pt x="98526" y="530864"/>
                  </a:cubicBezTo>
                  <a:cubicBezTo>
                    <a:pt x="88351" y="540237"/>
                    <a:pt x="89134" y="537173"/>
                    <a:pt x="87142" y="540046"/>
                  </a:cubicBezTo>
                  <a:cubicBezTo>
                    <a:pt x="40765" y="607388"/>
                    <a:pt x="32090" y="605765"/>
                    <a:pt x="19015" y="637992"/>
                  </a:cubicBezTo>
                  <a:cubicBezTo>
                    <a:pt x="12356" y="654407"/>
                    <a:pt x="31749" y="664729"/>
                    <a:pt x="39014" y="671058"/>
                  </a:cubicBezTo>
                  <a:cubicBezTo>
                    <a:pt x="87729" y="713536"/>
                    <a:pt x="98862" y="728610"/>
                    <a:pt x="105370" y="734547"/>
                  </a:cubicBezTo>
                  <a:cubicBezTo>
                    <a:pt x="106951" y="735989"/>
                    <a:pt x="108190" y="733352"/>
                    <a:pt x="91863" y="747401"/>
                  </a:cubicBezTo>
                  <a:cubicBezTo>
                    <a:pt x="63655" y="771656"/>
                    <a:pt x="49099" y="791280"/>
                    <a:pt x="42411" y="801663"/>
                  </a:cubicBezTo>
                  <a:cubicBezTo>
                    <a:pt x="61382" y="801964"/>
                    <a:pt x="80027" y="802250"/>
                    <a:pt x="98336" y="802522"/>
                  </a:cubicBezTo>
                  <a:cubicBezTo>
                    <a:pt x="107492" y="794284"/>
                    <a:pt x="121496" y="780938"/>
                    <a:pt x="148229" y="759516"/>
                  </a:cubicBezTo>
                  <a:cubicBezTo>
                    <a:pt x="155249" y="751986"/>
                    <a:pt x="158209" y="745703"/>
                    <a:pt x="159835" y="7366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20"/>
            <p:cNvSpPr/>
            <p:nvPr/>
          </p:nvSpPr>
          <p:spPr>
            <a:xfrm>
              <a:off x="9099030" y="3022861"/>
              <a:ext cx="169160" cy="744271"/>
            </a:xfrm>
            <a:custGeom>
              <a:rect b="b" l="l" r="r" t="t"/>
              <a:pathLst>
                <a:path extrusionOk="0" h="744271" w="169160">
                  <a:moveTo>
                    <a:pt x="152281" y="675839"/>
                  </a:moveTo>
                  <a:cubicBezTo>
                    <a:pt x="145011" y="656632"/>
                    <a:pt x="129045" y="657255"/>
                    <a:pt x="124655" y="644838"/>
                  </a:cubicBezTo>
                  <a:cubicBezTo>
                    <a:pt x="123943" y="642819"/>
                    <a:pt x="121394" y="640936"/>
                    <a:pt x="119251" y="640061"/>
                  </a:cubicBezTo>
                  <a:cubicBezTo>
                    <a:pt x="113672" y="637791"/>
                    <a:pt x="93843" y="609743"/>
                    <a:pt x="76523" y="599220"/>
                  </a:cubicBezTo>
                  <a:cubicBezTo>
                    <a:pt x="74104" y="597754"/>
                    <a:pt x="77662" y="598653"/>
                    <a:pt x="54797" y="577577"/>
                  </a:cubicBezTo>
                  <a:cubicBezTo>
                    <a:pt x="125388" y="494955"/>
                    <a:pt x="150480" y="477255"/>
                    <a:pt x="155096" y="462703"/>
                  </a:cubicBezTo>
                  <a:cubicBezTo>
                    <a:pt x="191703" y="451332"/>
                    <a:pt x="135182" y="413062"/>
                    <a:pt x="114530" y="384412"/>
                  </a:cubicBezTo>
                  <a:cubicBezTo>
                    <a:pt x="104093" y="369941"/>
                    <a:pt x="86964" y="361653"/>
                    <a:pt x="79468" y="344801"/>
                  </a:cubicBezTo>
                  <a:cubicBezTo>
                    <a:pt x="78670" y="342998"/>
                    <a:pt x="76834" y="344028"/>
                    <a:pt x="71038" y="339261"/>
                  </a:cubicBezTo>
                  <a:cubicBezTo>
                    <a:pt x="102438" y="295969"/>
                    <a:pt x="117259" y="295728"/>
                    <a:pt x="114811" y="283597"/>
                  </a:cubicBezTo>
                  <a:cubicBezTo>
                    <a:pt x="143200" y="259779"/>
                    <a:pt x="129768" y="261265"/>
                    <a:pt x="137806" y="257975"/>
                  </a:cubicBezTo>
                  <a:cubicBezTo>
                    <a:pt x="138508" y="257689"/>
                    <a:pt x="137821" y="253525"/>
                    <a:pt x="137430" y="251215"/>
                  </a:cubicBezTo>
                  <a:cubicBezTo>
                    <a:pt x="137219" y="249964"/>
                    <a:pt x="135819" y="248864"/>
                    <a:pt x="135739" y="247643"/>
                  </a:cubicBezTo>
                  <a:cubicBezTo>
                    <a:pt x="135352" y="241701"/>
                    <a:pt x="135127" y="239757"/>
                    <a:pt x="132768" y="238547"/>
                  </a:cubicBezTo>
                  <a:cubicBezTo>
                    <a:pt x="132522" y="221293"/>
                    <a:pt x="125945" y="223669"/>
                    <a:pt x="118373" y="211152"/>
                  </a:cubicBezTo>
                  <a:cubicBezTo>
                    <a:pt x="113004" y="202282"/>
                    <a:pt x="104931" y="195149"/>
                    <a:pt x="101600" y="184953"/>
                  </a:cubicBezTo>
                  <a:cubicBezTo>
                    <a:pt x="101193" y="183717"/>
                    <a:pt x="99834" y="182818"/>
                    <a:pt x="99021" y="181683"/>
                  </a:cubicBezTo>
                  <a:cubicBezTo>
                    <a:pt x="92754" y="173028"/>
                    <a:pt x="96653" y="157884"/>
                    <a:pt x="93276" y="154936"/>
                  </a:cubicBezTo>
                  <a:cubicBezTo>
                    <a:pt x="93477" y="154655"/>
                    <a:pt x="93798" y="154399"/>
                    <a:pt x="93903" y="154102"/>
                  </a:cubicBezTo>
                  <a:cubicBezTo>
                    <a:pt x="99673" y="138471"/>
                    <a:pt x="113451" y="128717"/>
                    <a:pt x="122161" y="115260"/>
                  </a:cubicBezTo>
                  <a:cubicBezTo>
                    <a:pt x="130776" y="101945"/>
                    <a:pt x="215486" y="80000"/>
                    <a:pt x="134158" y="18369"/>
                  </a:cubicBezTo>
                  <a:cubicBezTo>
                    <a:pt x="124349" y="10935"/>
                    <a:pt x="117375" y="4892"/>
                    <a:pt x="112197" y="0"/>
                  </a:cubicBezTo>
                  <a:cubicBezTo>
                    <a:pt x="87576" y="633"/>
                    <a:pt x="63718" y="1246"/>
                    <a:pt x="40713" y="1833"/>
                  </a:cubicBezTo>
                  <a:cubicBezTo>
                    <a:pt x="50492" y="10116"/>
                    <a:pt x="61129" y="18886"/>
                    <a:pt x="66427" y="27018"/>
                  </a:cubicBezTo>
                  <a:cubicBezTo>
                    <a:pt x="75925" y="41589"/>
                    <a:pt x="93647" y="45497"/>
                    <a:pt x="107611" y="62163"/>
                  </a:cubicBezTo>
                  <a:cubicBezTo>
                    <a:pt x="110405" y="65503"/>
                    <a:pt x="111344" y="64790"/>
                    <a:pt x="115373" y="67166"/>
                  </a:cubicBezTo>
                  <a:cubicBezTo>
                    <a:pt x="115177" y="67498"/>
                    <a:pt x="59283" y="124939"/>
                    <a:pt x="48841" y="125180"/>
                  </a:cubicBezTo>
                  <a:cubicBezTo>
                    <a:pt x="43212" y="142570"/>
                    <a:pt x="41441" y="146086"/>
                    <a:pt x="42926" y="149983"/>
                  </a:cubicBezTo>
                  <a:cubicBezTo>
                    <a:pt x="68525" y="217190"/>
                    <a:pt x="28596" y="132278"/>
                    <a:pt x="94997" y="242927"/>
                  </a:cubicBezTo>
                  <a:cubicBezTo>
                    <a:pt x="96146" y="244851"/>
                    <a:pt x="96306" y="242711"/>
                    <a:pt x="91766" y="246036"/>
                  </a:cubicBezTo>
                  <a:cubicBezTo>
                    <a:pt x="64446" y="266052"/>
                    <a:pt x="78224" y="264375"/>
                    <a:pt x="69834" y="271176"/>
                  </a:cubicBezTo>
                  <a:cubicBezTo>
                    <a:pt x="54566" y="283547"/>
                    <a:pt x="31355" y="317070"/>
                    <a:pt x="30718" y="319184"/>
                  </a:cubicBezTo>
                  <a:cubicBezTo>
                    <a:pt x="22906" y="321309"/>
                    <a:pt x="25124" y="329572"/>
                    <a:pt x="21632" y="334439"/>
                  </a:cubicBezTo>
                  <a:cubicBezTo>
                    <a:pt x="15857" y="342465"/>
                    <a:pt x="20563" y="368715"/>
                    <a:pt x="40206" y="378218"/>
                  </a:cubicBezTo>
                  <a:cubicBezTo>
                    <a:pt x="62117" y="388817"/>
                    <a:pt x="63598" y="400686"/>
                    <a:pt x="74250" y="410646"/>
                  </a:cubicBezTo>
                  <a:cubicBezTo>
                    <a:pt x="122141" y="455440"/>
                    <a:pt x="107059" y="435816"/>
                    <a:pt x="97350" y="452411"/>
                  </a:cubicBezTo>
                  <a:cubicBezTo>
                    <a:pt x="91961" y="461628"/>
                    <a:pt x="83231" y="468223"/>
                    <a:pt x="77692" y="477355"/>
                  </a:cubicBezTo>
                  <a:cubicBezTo>
                    <a:pt x="77070" y="478390"/>
                    <a:pt x="71997" y="478671"/>
                    <a:pt x="71034" y="480851"/>
                  </a:cubicBezTo>
                  <a:cubicBezTo>
                    <a:pt x="70888" y="481188"/>
                    <a:pt x="11762" y="553959"/>
                    <a:pt x="9640" y="555607"/>
                  </a:cubicBezTo>
                  <a:cubicBezTo>
                    <a:pt x="-1790" y="564447"/>
                    <a:pt x="2992" y="576356"/>
                    <a:pt x="995" y="580410"/>
                  </a:cubicBezTo>
                  <a:cubicBezTo>
                    <a:pt x="-2231" y="586954"/>
                    <a:pt x="2731" y="588793"/>
                    <a:pt x="10959" y="594790"/>
                  </a:cubicBezTo>
                  <a:cubicBezTo>
                    <a:pt x="36624" y="634873"/>
                    <a:pt x="119979" y="694444"/>
                    <a:pt x="104761" y="701135"/>
                  </a:cubicBezTo>
                  <a:cubicBezTo>
                    <a:pt x="104500" y="701250"/>
                    <a:pt x="78409" y="730991"/>
                    <a:pt x="66794" y="744271"/>
                  </a:cubicBezTo>
                  <a:cubicBezTo>
                    <a:pt x="87782" y="743995"/>
                    <a:pt x="109066" y="743764"/>
                    <a:pt x="130626" y="743568"/>
                  </a:cubicBezTo>
                  <a:cubicBezTo>
                    <a:pt x="142241" y="730534"/>
                    <a:pt x="159802" y="711176"/>
                    <a:pt x="159938" y="711085"/>
                  </a:cubicBezTo>
                  <a:cubicBezTo>
                    <a:pt x="175557" y="700206"/>
                    <a:pt x="168944" y="679742"/>
                    <a:pt x="152281" y="6758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20"/>
            <p:cNvSpPr/>
            <p:nvPr/>
          </p:nvSpPr>
          <p:spPr>
            <a:xfrm>
              <a:off x="9876732" y="3003568"/>
              <a:ext cx="163777" cy="767416"/>
            </a:xfrm>
            <a:custGeom>
              <a:rect b="b" l="l" r="r" t="t"/>
              <a:pathLst>
                <a:path extrusionOk="0" h="767416" w="163777">
                  <a:moveTo>
                    <a:pt x="146244" y="742322"/>
                  </a:moveTo>
                  <a:cubicBezTo>
                    <a:pt x="152711" y="734813"/>
                    <a:pt x="170985" y="724064"/>
                    <a:pt x="160704" y="697558"/>
                  </a:cubicBezTo>
                  <a:cubicBezTo>
                    <a:pt x="162756" y="691747"/>
                    <a:pt x="146876" y="681144"/>
                    <a:pt x="140574" y="679049"/>
                  </a:cubicBezTo>
                  <a:cubicBezTo>
                    <a:pt x="135070" y="677226"/>
                    <a:pt x="103666" y="643763"/>
                    <a:pt x="99411" y="639107"/>
                  </a:cubicBezTo>
                  <a:cubicBezTo>
                    <a:pt x="97474" y="636987"/>
                    <a:pt x="96872" y="633617"/>
                    <a:pt x="94885" y="631563"/>
                  </a:cubicBezTo>
                  <a:cubicBezTo>
                    <a:pt x="38404" y="573277"/>
                    <a:pt x="54148" y="590425"/>
                    <a:pt x="60611" y="576924"/>
                  </a:cubicBezTo>
                  <a:cubicBezTo>
                    <a:pt x="66130" y="565396"/>
                    <a:pt x="108252" y="518598"/>
                    <a:pt x="122040" y="508507"/>
                  </a:cubicBezTo>
                  <a:cubicBezTo>
                    <a:pt x="137609" y="497105"/>
                    <a:pt x="139004" y="482288"/>
                    <a:pt x="158983" y="467324"/>
                  </a:cubicBezTo>
                  <a:cubicBezTo>
                    <a:pt x="163228" y="431305"/>
                    <a:pt x="133610" y="430592"/>
                    <a:pt x="128352" y="415719"/>
                  </a:cubicBezTo>
                  <a:cubicBezTo>
                    <a:pt x="127639" y="413700"/>
                    <a:pt x="125090" y="411816"/>
                    <a:pt x="122948" y="410942"/>
                  </a:cubicBezTo>
                  <a:cubicBezTo>
                    <a:pt x="117368" y="408672"/>
                    <a:pt x="97539" y="380624"/>
                    <a:pt x="80219" y="370101"/>
                  </a:cubicBezTo>
                  <a:cubicBezTo>
                    <a:pt x="77996" y="368750"/>
                    <a:pt x="79933" y="367871"/>
                    <a:pt x="59075" y="348990"/>
                  </a:cubicBezTo>
                  <a:cubicBezTo>
                    <a:pt x="65603" y="335896"/>
                    <a:pt x="64585" y="337533"/>
                    <a:pt x="101007" y="298154"/>
                  </a:cubicBezTo>
                  <a:cubicBezTo>
                    <a:pt x="168401" y="225292"/>
                    <a:pt x="153579" y="237065"/>
                    <a:pt x="118543" y="189805"/>
                  </a:cubicBezTo>
                  <a:cubicBezTo>
                    <a:pt x="113525" y="183034"/>
                    <a:pt x="93480" y="176419"/>
                    <a:pt x="88081" y="169954"/>
                  </a:cubicBezTo>
                  <a:cubicBezTo>
                    <a:pt x="61459" y="138059"/>
                    <a:pt x="79206" y="147432"/>
                    <a:pt x="81072" y="132956"/>
                  </a:cubicBezTo>
                  <a:cubicBezTo>
                    <a:pt x="160504" y="59406"/>
                    <a:pt x="139671" y="78829"/>
                    <a:pt x="105086" y="46909"/>
                  </a:cubicBezTo>
                  <a:cubicBezTo>
                    <a:pt x="78267" y="22186"/>
                    <a:pt x="63611" y="8097"/>
                    <a:pt x="55724" y="0"/>
                  </a:cubicBezTo>
                  <a:cubicBezTo>
                    <a:pt x="37154" y="517"/>
                    <a:pt x="18570" y="1035"/>
                    <a:pt x="0" y="1552"/>
                  </a:cubicBezTo>
                  <a:cubicBezTo>
                    <a:pt x="11681" y="20825"/>
                    <a:pt x="32282" y="37184"/>
                    <a:pt x="77374" y="73867"/>
                  </a:cubicBezTo>
                  <a:cubicBezTo>
                    <a:pt x="72176" y="78101"/>
                    <a:pt x="66536" y="90859"/>
                    <a:pt x="54720" y="96786"/>
                  </a:cubicBezTo>
                  <a:cubicBezTo>
                    <a:pt x="52894" y="97705"/>
                    <a:pt x="39603" y="121961"/>
                    <a:pt x="39267" y="122026"/>
                  </a:cubicBezTo>
                  <a:cubicBezTo>
                    <a:pt x="32092" y="123538"/>
                    <a:pt x="34696" y="130580"/>
                    <a:pt x="28946" y="138300"/>
                  </a:cubicBezTo>
                  <a:cubicBezTo>
                    <a:pt x="-3853" y="182341"/>
                    <a:pt x="65774" y="201820"/>
                    <a:pt x="74013" y="211017"/>
                  </a:cubicBezTo>
                  <a:cubicBezTo>
                    <a:pt x="82863" y="220907"/>
                    <a:pt x="82181" y="220686"/>
                    <a:pt x="94609" y="231952"/>
                  </a:cubicBezTo>
                  <a:cubicBezTo>
                    <a:pt x="92607" y="241736"/>
                    <a:pt x="87936" y="234750"/>
                    <a:pt x="87519" y="241033"/>
                  </a:cubicBezTo>
                  <a:cubicBezTo>
                    <a:pt x="87309" y="244303"/>
                    <a:pt x="85573" y="246177"/>
                    <a:pt x="82803" y="247332"/>
                  </a:cubicBezTo>
                  <a:cubicBezTo>
                    <a:pt x="74404" y="250823"/>
                    <a:pt x="73305" y="262496"/>
                    <a:pt x="63581" y="264510"/>
                  </a:cubicBezTo>
                  <a:cubicBezTo>
                    <a:pt x="63250" y="264576"/>
                    <a:pt x="50009" y="283316"/>
                    <a:pt x="40927" y="291292"/>
                  </a:cubicBezTo>
                  <a:cubicBezTo>
                    <a:pt x="32548" y="298651"/>
                    <a:pt x="17380" y="321430"/>
                    <a:pt x="15107" y="325383"/>
                  </a:cubicBezTo>
                  <a:cubicBezTo>
                    <a:pt x="4897" y="331892"/>
                    <a:pt x="2629" y="345243"/>
                    <a:pt x="7762" y="354119"/>
                  </a:cubicBezTo>
                  <a:cubicBezTo>
                    <a:pt x="13617" y="364235"/>
                    <a:pt x="9102" y="358107"/>
                    <a:pt x="13030" y="368981"/>
                  </a:cubicBezTo>
                  <a:cubicBezTo>
                    <a:pt x="27415" y="377053"/>
                    <a:pt x="26623" y="384306"/>
                    <a:pt x="32207" y="389148"/>
                  </a:cubicBezTo>
                  <a:cubicBezTo>
                    <a:pt x="41996" y="397637"/>
                    <a:pt x="66516" y="421094"/>
                    <a:pt x="66828" y="421425"/>
                  </a:cubicBezTo>
                  <a:cubicBezTo>
                    <a:pt x="115101" y="473246"/>
                    <a:pt x="103400" y="444586"/>
                    <a:pt x="91900" y="468153"/>
                  </a:cubicBezTo>
                  <a:cubicBezTo>
                    <a:pt x="89878" y="472297"/>
                    <a:pt x="83054" y="471529"/>
                    <a:pt x="70907" y="491022"/>
                  </a:cubicBezTo>
                  <a:cubicBezTo>
                    <a:pt x="62322" y="504805"/>
                    <a:pt x="51961" y="510637"/>
                    <a:pt x="45318" y="519959"/>
                  </a:cubicBezTo>
                  <a:cubicBezTo>
                    <a:pt x="40777" y="526333"/>
                    <a:pt x="37104" y="533230"/>
                    <a:pt x="30732" y="538122"/>
                  </a:cubicBezTo>
                  <a:cubicBezTo>
                    <a:pt x="30401" y="538378"/>
                    <a:pt x="14877" y="565472"/>
                    <a:pt x="9152" y="565753"/>
                  </a:cubicBezTo>
                  <a:cubicBezTo>
                    <a:pt x="-2243" y="585709"/>
                    <a:pt x="-3728" y="577738"/>
                    <a:pt x="13492" y="614364"/>
                  </a:cubicBezTo>
                  <a:cubicBezTo>
                    <a:pt x="21053" y="618051"/>
                    <a:pt x="24335" y="625591"/>
                    <a:pt x="28986" y="631844"/>
                  </a:cubicBezTo>
                  <a:cubicBezTo>
                    <a:pt x="34671" y="639494"/>
                    <a:pt x="58378" y="657647"/>
                    <a:pt x="62698" y="672906"/>
                  </a:cubicBezTo>
                  <a:cubicBezTo>
                    <a:pt x="63932" y="677261"/>
                    <a:pt x="85267" y="687166"/>
                    <a:pt x="89170" y="700381"/>
                  </a:cubicBezTo>
                  <a:cubicBezTo>
                    <a:pt x="90003" y="703199"/>
                    <a:pt x="90244" y="696016"/>
                    <a:pt x="102336" y="711537"/>
                  </a:cubicBezTo>
                  <a:cubicBezTo>
                    <a:pt x="96104" y="718886"/>
                    <a:pt x="87916" y="724320"/>
                    <a:pt x="82025" y="732036"/>
                  </a:cubicBezTo>
                  <a:cubicBezTo>
                    <a:pt x="81283" y="733010"/>
                    <a:pt x="76235" y="732704"/>
                    <a:pt x="75036" y="734798"/>
                  </a:cubicBezTo>
                  <a:cubicBezTo>
                    <a:pt x="73782" y="736983"/>
                    <a:pt x="57104" y="752609"/>
                    <a:pt x="42779" y="766337"/>
                  </a:cubicBezTo>
                  <a:cubicBezTo>
                    <a:pt x="67289" y="766683"/>
                    <a:pt x="91769" y="767045"/>
                    <a:pt x="116184" y="767417"/>
                  </a:cubicBezTo>
                  <a:cubicBezTo>
                    <a:pt x="116596" y="766613"/>
                    <a:pt x="116962" y="765729"/>
                    <a:pt x="117243" y="764704"/>
                  </a:cubicBezTo>
                  <a:cubicBezTo>
                    <a:pt x="118041" y="761872"/>
                    <a:pt x="130936" y="760108"/>
                    <a:pt x="146244" y="7423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20"/>
            <p:cNvSpPr/>
            <p:nvPr/>
          </p:nvSpPr>
          <p:spPr>
            <a:xfrm>
              <a:off x="10224666" y="2992719"/>
              <a:ext cx="169069" cy="784243"/>
            </a:xfrm>
            <a:custGeom>
              <a:rect b="b" l="l" r="r" t="t"/>
              <a:pathLst>
                <a:path extrusionOk="0" h="784243" w="169069">
                  <a:moveTo>
                    <a:pt x="126547" y="777824"/>
                  </a:moveTo>
                  <a:cubicBezTo>
                    <a:pt x="137169" y="767854"/>
                    <a:pt x="157661" y="742780"/>
                    <a:pt x="159883" y="741232"/>
                  </a:cubicBezTo>
                  <a:cubicBezTo>
                    <a:pt x="175498" y="730348"/>
                    <a:pt x="168885" y="709880"/>
                    <a:pt x="152222" y="705982"/>
                  </a:cubicBezTo>
                  <a:cubicBezTo>
                    <a:pt x="144951" y="686774"/>
                    <a:pt x="128986" y="687392"/>
                    <a:pt x="124596" y="674981"/>
                  </a:cubicBezTo>
                  <a:cubicBezTo>
                    <a:pt x="123883" y="672961"/>
                    <a:pt x="121334" y="671078"/>
                    <a:pt x="119192" y="670204"/>
                  </a:cubicBezTo>
                  <a:cubicBezTo>
                    <a:pt x="113612" y="667933"/>
                    <a:pt x="93783" y="639886"/>
                    <a:pt x="76463" y="629363"/>
                  </a:cubicBezTo>
                  <a:cubicBezTo>
                    <a:pt x="75053" y="628504"/>
                    <a:pt x="74100" y="626886"/>
                    <a:pt x="72971" y="625586"/>
                  </a:cubicBezTo>
                  <a:cubicBezTo>
                    <a:pt x="46810" y="595388"/>
                    <a:pt x="53468" y="616901"/>
                    <a:pt x="63603" y="598542"/>
                  </a:cubicBezTo>
                  <a:cubicBezTo>
                    <a:pt x="70653" y="585769"/>
                    <a:pt x="115148" y="542286"/>
                    <a:pt x="116156" y="536203"/>
                  </a:cubicBezTo>
                  <a:cubicBezTo>
                    <a:pt x="116638" y="533280"/>
                    <a:pt x="129327" y="530070"/>
                    <a:pt x="142588" y="510823"/>
                  </a:cubicBezTo>
                  <a:cubicBezTo>
                    <a:pt x="150395" y="499496"/>
                    <a:pt x="152447" y="501013"/>
                    <a:pt x="155036" y="492841"/>
                  </a:cubicBezTo>
                  <a:cubicBezTo>
                    <a:pt x="166406" y="489310"/>
                    <a:pt x="172281" y="478269"/>
                    <a:pt x="159306" y="463633"/>
                  </a:cubicBezTo>
                  <a:cubicBezTo>
                    <a:pt x="149939" y="453069"/>
                    <a:pt x="83006" y="383040"/>
                    <a:pt x="79408" y="374938"/>
                  </a:cubicBezTo>
                  <a:cubicBezTo>
                    <a:pt x="78605" y="373135"/>
                    <a:pt x="76774" y="374165"/>
                    <a:pt x="70979" y="369398"/>
                  </a:cubicBezTo>
                  <a:cubicBezTo>
                    <a:pt x="102168" y="326397"/>
                    <a:pt x="117190" y="325805"/>
                    <a:pt x="114751" y="313735"/>
                  </a:cubicBezTo>
                  <a:cubicBezTo>
                    <a:pt x="143135" y="289916"/>
                    <a:pt x="129673" y="291418"/>
                    <a:pt x="137741" y="288113"/>
                  </a:cubicBezTo>
                  <a:cubicBezTo>
                    <a:pt x="138444" y="287827"/>
                    <a:pt x="137756" y="283663"/>
                    <a:pt x="137365" y="281352"/>
                  </a:cubicBezTo>
                  <a:cubicBezTo>
                    <a:pt x="130973" y="243469"/>
                    <a:pt x="108389" y="236056"/>
                    <a:pt x="101530" y="215090"/>
                  </a:cubicBezTo>
                  <a:cubicBezTo>
                    <a:pt x="101124" y="213854"/>
                    <a:pt x="99764" y="212955"/>
                    <a:pt x="98951" y="211820"/>
                  </a:cubicBezTo>
                  <a:cubicBezTo>
                    <a:pt x="92705" y="203196"/>
                    <a:pt x="96568" y="188002"/>
                    <a:pt x="93206" y="185073"/>
                  </a:cubicBezTo>
                  <a:cubicBezTo>
                    <a:pt x="93407" y="184792"/>
                    <a:pt x="93728" y="184536"/>
                    <a:pt x="93833" y="184239"/>
                  </a:cubicBezTo>
                  <a:cubicBezTo>
                    <a:pt x="99604" y="168608"/>
                    <a:pt x="113381" y="158854"/>
                    <a:pt x="122092" y="145398"/>
                  </a:cubicBezTo>
                  <a:cubicBezTo>
                    <a:pt x="131565" y="130756"/>
                    <a:pt x="214965" y="109795"/>
                    <a:pt x="134089" y="48506"/>
                  </a:cubicBezTo>
                  <a:cubicBezTo>
                    <a:pt x="95564" y="19313"/>
                    <a:pt x="102208" y="16400"/>
                    <a:pt x="82785" y="0"/>
                  </a:cubicBezTo>
                  <a:cubicBezTo>
                    <a:pt x="60728" y="663"/>
                    <a:pt x="38426" y="1331"/>
                    <a:pt x="15922" y="1994"/>
                  </a:cubicBezTo>
                  <a:cubicBezTo>
                    <a:pt x="18015" y="10372"/>
                    <a:pt x="23900" y="16154"/>
                    <a:pt x="28893" y="22317"/>
                  </a:cubicBezTo>
                  <a:cubicBezTo>
                    <a:pt x="35987" y="22990"/>
                    <a:pt x="72600" y="65438"/>
                    <a:pt x="80613" y="70778"/>
                  </a:cubicBezTo>
                  <a:cubicBezTo>
                    <a:pt x="113843" y="92959"/>
                    <a:pt x="104992" y="93024"/>
                    <a:pt x="111625" y="95485"/>
                  </a:cubicBezTo>
                  <a:cubicBezTo>
                    <a:pt x="118750" y="98127"/>
                    <a:pt x="115363" y="96284"/>
                    <a:pt x="89493" y="122021"/>
                  </a:cubicBezTo>
                  <a:cubicBezTo>
                    <a:pt x="84456" y="127034"/>
                    <a:pt x="58646" y="155097"/>
                    <a:pt x="48782" y="155323"/>
                  </a:cubicBezTo>
                  <a:cubicBezTo>
                    <a:pt x="43152" y="172712"/>
                    <a:pt x="41381" y="176228"/>
                    <a:pt x="42866" y="180126"/>
                  </a:cubicBezTo>
                  <a:cubicBezTo>
                    <a:pt x="48245" y="194255"/>
                    <a:pt x="45992" y="203487"/>
                    <a:pt x="57226" y="214306"/>
                  </a:cubicBezTo>
                  <a:cubicBezTo>
                    <a:pt x="65249" y="222032"/>
                    <a:pt x="93793" y="271723"/>
                    <a:pt x="95615" y="273988"/>
                  </a:cubicBezTo>
                  <a:cubicBezTo>
                    <a:pt x="86036" y="278670"/>
                    <a:pt x="74250" y="286651"/>
                    <a:pt x="72911" y="297275"/>
                  </a:cubicBezTo>
                  <a:cubicBezTo>
                    <a:pt x="72359" y="301650"/>
                    <a:pt x="61205" y="303990"/>
                    <a:pt x="42244" y="333384"/>
                  </a:cubicBezTo>
                  <a:cubicBezTo>
                    <a:pt x="38682" y="338904"/>
                    <a:pt x="32661" y="342656"/>
                    <a:pt x="30664" y="349332"/>
                  </a:cubicBezTo>
                  <a:cubicBezTo>
                    <a:pt x="22851" y="351456"/>
                    <a:pt x="25069" y="359719"/>
                    <a:pt x="21577" y="364586"/>
                  </a:cubicBezTo>
                  <a:cubicBezTo>
                    <a:pt x="14668" y="374190"/>
                    <a:pt x="23248" y="391906"/>
                    <a:pt x="29831" y="401685"/>
                  </a:cubicBezTo>
                  <a:cubicBezTo>
                    <a:pt x="33433" y="407045"/>
                    <a:pt x="53157" y="410089"/>
                    <a:pt x="66784" y="432084"/>
                  </a:cubicBezTo>
                  <a:cubicBezTo>
                    <a:pt x="71144" y="439126"/>
                    <a:pt x="102047" y="466611"/>
                    <a:pt x="108078" y="471961"/>
                  </a:cubicBezTo>
                  <a:cubicBezTo>
                    <a:pt x="95304" y="484236"/>
                    <a:pt x="79263" y="504820"/>
                    <a:pt x="77637" y="507502"/>
                  </a:cubicBezTo>
                  <a:cubicBezTo>
                    <a:pt x="77010" y="508537"/>
                    <a:pt x="71942" y="508818"/>
                    <a:pt x="70979" y="510998"/>
                  </a:cubicBezTo>
                  <a:cubicBezTo>
                    <a:pt x="67989" y="517809"/>
                    <a:pt x="29650" y="556898"/>
                    <a:pt x="14407" y="582986"/>
                  </a:cubicBezTo>
                  <a:cubicBezTo>
                    <a:pt x="3690" y="587592"/>
                    <a:pt x="-214" y="598979"/>
                    <a:pt x="2039" y="608216"/>
                  </a:cubicBezTo>
                  <a:cubicBezTo>
                    <a:pt x="-354" y="613259"/>
                    <a:pt x="-1709" y="616127"/>
                    <a:pt x="4212" y="620176"/>
                  </a:cubicBezTo>
                  <a:cubicBezTo>
                    <a:pt x="15596" y="627956"/>
                    <a:pt x="24984" y="645401"/>
                    <a:pt x="28441" y="648400"/>
                  </a:cubicBezTo>
                  <a:cubicBezTo>
                    <a:pt x="45540" y="663227"/>
                    <a:pt x="109312" y="725903"/>
                    <a:pt x="110271" y="727786"/>
                  </a:cubicBezTo>
                  <a:cubicBezTo>
                    <a:pt x="95780" y="739454"/>
                    <a:pt x="85760" y="754287"/>
                    <a:pt x="59559" y="783153"/>
                  </a:cubicBezTo>
                  <a:cubicBezTo>
                    <a:pt x="80061" y="783515"/>
                    <a:pt x="100411" y="783882"/>
                    <a:pt x="120597" y="784243"/>
                  </a:cubicBezTo>
                  <a:cubicBezTo>
                    <a:pt x="122082" y="782350"/>
                    <a:pt x="123983" y="780225"/>
                    <a:pt x="126547" y="7778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20"/>
            <p:cNvSpPr/>
            <p:nvPr/>
          </p:nvSpPr>
          <p:spPr>
            <a:xfrm>
              <a:off x="10761849" y="2974119"/>
              <a:ext cx="164182" cy="810889"/>
            </a:xfrm>
            <a:custGeom>
              <a:rect b="b" l="l" r="r" t="t"/>
              <a:pathLst>
                <a:path extrusionOk="0" h="810889" w="164182">
                  <a:moveTo>
                    <a:pt x="155233" y="749575"/>
                  </a:moveTo>
                  <a:cubicBezTo>
                    <a:pt x="170391" y="739012"/>
                    <a:pt x="163974" y="719142"/>
                    <a:pt x="147797" y="715355"/>
                  </a:cubicBezTo>
                  <a:cubicBezTo>
                    <a:pt x="140723" y="696659"/>
                    <a:pt x="125179" y="697126"/>
                    <a:pt x="120974" y="685252"/>
                  </a:cubicBezTo>
                  <a:cubicBezTo>
                    <a:pt x="120282" y="683293"/>
                    <a:pt x="117808" y="681460"/>
                    <a:pt x="115731" y="680611"/>
                  </a:cubicBezTo>
                  <a:cubicBezTo>
                    <a:pt x="110317" y="678406"/>
                    <a:pt x="91065" y="651177"/>
                    <a:pt x="74246" y="640961"/>
                  </a:cubicBezTo>
                  <a:cubicBezTo>
                    <a:pt x="72390" y="639835"/>
                    <a:pt x="68045" y="633311"/>
                    <a:pt x="64432" y="629880"/>
                  </a:cubicBezTo>
                  <a:cubicBezTo>
                    <a:pt x="51773" y="617845"/>
                    <a:pt x="51808" y="621492"/>
                    <a:pt x="55416" y="617579"/>
                  </a:cubicBezTo>
                  <a:cubicBezTo>
                    <a:pt x="55717" y="617253"/>
                    <a:pt x="102460" y="563106"/>
                    <a:pt x="104557" y="561644"/>
                  </a:cubicBezTo>
                  <a:cubicBezTo>
                    <a:pt x="114607" y="554632"/>
                    <a:pt x="110412" y="550996"/>
                    <a:pt x="115359" y="547982"/>
                  </a:cubicBezTo>
                  <a:cubicBezTo>
                    <a:pt x="132138" y="537765"/>
                    <a:pt x="144160" y="518558"/>
                    <a:pt x="149052" y="511139"/>
                  </a:cubicBezTo>
                  <a:cubicBezTo>
                    <a:pt x="141736" y="503675"/>
                    <a:pt x="134356" y="496271"/>
                    <a:pt x="126950" y="488888"/>
                  </a:cubicBezTo>
                  <a:cubicBezTo>
                    <a:pt x="134667" y="483282"/>
                    <a:pt x="141842" y="478164"/>
                    <a:pt x="148520" y="473422"/>
                  </a:cubicBezTo>
                  <a:cubicBezTo>
                    <a:pt x="135570" y="459649"/>
                    <a:pt x="80021" y="400480"/>
                    <a:pt x="77111" y="393945"/>
                  </a:cubicBezTo>
                  <a:cubicBezTo>
                    <a:pt x="76334" y="392192"/>
                    <a:pt x="74552" y="393192"/>
                    <a:pt x="68928" y="388566"/>
                  </a:cubicBezTo>
                  <a:cubicBezTo>
                    <a:pt x="99399" y="346544"/>
                    <a:pt x="113804" y="346293"/>
                    <a:pt x="111426" y="334524"/>
                  </a:cubicBezTo>
                  <a:cubicBezTo>
                    <a:pt x="138987" y="311399"/>
                    <a:pt x="125946" y="312846"/>
                    <a:pt x="133748" y="309646"/>
                  </a:cubicBezTo>
                  <a:cubicBezTo>
                    <a:pt x="134431" y="309370"/>
                    <a:pt x="133763" y="305326"/>
                    <a:pt x="133387" y="303086"/>
                  </a:cubicBezTo>
                  <a:cubicBezTo>
                    <a:pt x="133181" y="301870"/>
                    <a:pt x="131822" y="300806"/>
                    <a:pt x="131741" y="299620"/>
                  </a:cubicBezTo>
                  <a:cubicBezTo>
                    <a:pt x="131370" y="293849"/>
                    <a:pt x="131144" y="291960"/>
                    <a:pt x="128856" y="290785"/>
                  </a:cubicBezTo>
                  <a:cubicBezTo>
                    <a:pt x="128626" y="274029"/>
                    <a:pt x="122233" y="276339"/>
                    <a:pt x="114878" y="264189"/>
                  </a:cubicBezTo>
                  <a:cubicBezTo>
                    <a:pt x="109665" y="255575"/>
                    <a:pt x="101827" y="248653"/>
                    <a:pt x="98591" y="238753"/>
                  </a:cubicBezTo>
                  <a:cubicBezTo>
                    <a:pt x="98200" y="237552"/>
                    <a:pt x="96875" y="236678"/>
                    <a:pt x="96082" y="235578"/>
                  </a:cubicBezTo>
                  <a:cubicBezTo>
                    <a:pt x="90016" y="227205"/>
                    <a:pt x="93769" y="212453"/>
                    <a:pt x="90503" y="209610"/>
                  </a:cubicBezTo>
                  <a:cubicBezTo>
                    <a:pt x="90699" y="209339"/>
                    <a:pt x="91010" y="209088"/>
                    <a:pt x="91115" y="208801"/>
                  </a:cubicBezTo>
                  <a:cubicBezTo>
                    <a:pt x="96720" y="193627"/>
                    <a:pt x="110096" y="184154"/>
                    <a:pt x="118551" y="171090"/>
                  </a:cubicBezTo>
                  <a:cubicBezTo>
                    <a:pt x="126910" y="158171"/>
                    <a:pt x="209161" y="136854"/>
                    <a:pt x="130201" y="77016"/>
                  </a:cubicBezTo>
                  <a:cubicBezTo>
                    <a:pt x="89785" y="46391"/>
                    <a:pt x="100598" y="45568"/>
                    <a:pt x="75325" y="25808"/>
                  </a:cubicBezTo>
                  <a:cubicBezTo>
                    <a:pt x="67593" y="19760"/>
                    <a:pt x="78085" y="23512"/>
                    <a:pt x="81356" y="14476"/>
                  </a:cubicBezTo>
                  <a:cubicBezTo>
                    <a:pt x="82495" y="11337"/>
                    <a:pt x="85154" y="10051"/>
                    <a:pt x="87081" y="7896"/>
                  </a:cubicBezTo>
                  <a:cubicBezTo>
                    <a:pt x="90573" y="3983"/>
                    <a:pt x="93303" y="1527"/>
                    <a:pt x="94928" y="0"/>
                  </a:cubicBezTo>
                  <a:cubicBezTo>
                    <a:pt x="73303" y="904"/>
                    <a:pt x="49766" y="1838"/>
                    <a:pt x="24544" y="2803"/>
                  </a:cubicBezTo>
                  <a:cubicBezTo>
                    <a:pt x="14468" y="8675"/>
                    <a:pt x="13625" y="24934"/>
                    <a:pt x="15893" y="30745"/>
                  </a:cubicBezTo>
                  <a:cubicBezTo>
                    <a:pt x="15592" y="38018"/>
                    <a:pt x="28964" y="53755"/>
                    <a:pt x="31728" y="54649"/>
                  </a:cubicBezTo>
                  <a:cubicBezTo>
                    <a:pt x="41026" y="57663"/>
                    <a:pt x="68848" y="92346"/>
                    <a:pt x="78275" y="98639"/>
                  </a:cubicBezTo>
                  <a:cubicBezTo>
                    <a:pt x="110538" y="120173"/>
                    <a:pt x="101948" y="120238"/>
                    <a:pt x="108385" y="122629"/>
                  </a:cubicBezTo>
                  <a:cubicBezTo>
                    <a:pt x="110939" y="123573"/>
                    <a:pt x="114782" y="124733"/>
                    <a:pt x="106684" y="129671"/>
                  </a:cubicBezTo>
                  <a:cubicBezTo>
                    <a:pt x="98059" y="134925"/>
                    <a:pt x="59636" y="180447"/>
                    <a:pt x="47373" y="180723"/>
                  </a:cubicBezTo>
                  <a:cubicBezTo>
                    <a:pt x="41909" y="197610"/>
                    <a:pt x="40188" y="201021"/>
                    <a:pt x="41628" y="204808"/>
                  </a:cubicBezTo>
                  <a:cubicBezTo>
                    <a:pt x="46851" y="218531"/>
                    <a:pt x="44663" y="227487"/>
                    <a:pt x="55571" y="237994"/>
                  </a:cubicBezTo>
                  <a:cubicBezTo>
                    <a:pt x="63379" y="245509"/>
                    <a:pt x="91060" y="293728"/>
                    <a:pt x="92851" y="295938"/>
                  </a:cubicBezTo>
                  <a:cubicBezTo>
                    <a:pt x="83559" y="300484"/>
                    <a:pt x="72104" y="308234"/>
                    <a:pt x="70804" y="318546"/>
                  </a:cubicBezTo>
                  <a:cubicBezTo>
                    <a:pt x="70267" y="322796"/>
                    <a:pt x="59440" y="325061"/>
                    <a:pt x="41026" y="353606"/>
                  </a:cubicBezTo>
                  <a:cubicBezTo>
                    <a:pt x="37569" y="358966"/>
                    <a:pt x="31723" y="362607"/>
                    <a:pt x="29782" y="369087"/>
                  </a:cubicBezTo>
                  <a:cubicBezTo>
                    <a:pt x="22195" y="371151"/>
                    <a:pt x="24353" y="379173"/>
                    <a:pt x="20956" y="383899"/>
                  </a:cubicBezTo>
                  <a:cubicBezTo>
                    <a:pt x="14248" y="393222"/>
                    <a:pt x="22582" y="410425"/>
                    <a:pt x="28969" y="419923"/>
                  </a:cubicBezTo>
                  <a:cubicBezTo>
                    <a:pt x="32471" y="425127"/>
                    <a:pt x="51613" y="428081"/>
                    <a:pt x="64849" y="449438"/>
                  </a:cubicBezTo>
                  <a:cubicBezTo>
                    <a:pt x="69073" y="456259"/>
                    <a:pt x="98897" y="482795"/>
                    <a:pt x="104943" y="488154"/>
                  </a:cubicBezTo>
                  <a:cubicBezTo>
                    <a:pt x="86835" y="505554"/>
                    <a:pt x="27328" y="573132"/>
                    <a:pt x="13997" y="595951"/>
                  </a:cubicBezTo>
                  <a:cubicBezTo>
                    <a:pt x="3590" y="600416"/>
                    <a:pt x="-198" y="611476"/>
                    <a:pt x="1990" y="620447"/>
                  </a:cubicBezTo>
                  <a:cubicBezTo>
                    <a:pt x="-333" y="625334"/>
                    <a:pt x="-1678" y="628117"/>
                    <a:pt x="4097" y="632055"/>
                  </a:cubicBezTo>
                  <a:cubicBezTo>
                    <a:pt x="15146" y="639609"/>
                    <a:pt x="24267" y="656547"/>
                    <a:pt x="27619" y="659455"/>
                  </a:cubicBezTo>
                  <a:cubicBezTo>
                    <a:pt x="53093" y="681551"/>
                    <a:pt x="106905" y="736205"/>
                    <a:pt x="107071" y="736531"/>
                  </a:cubicBezTo>
                  <a:cubicBezTo>
                    <a:pt x="101436" y="741062"/>
                    <a:pt x="102881" y="737963"/>
                    <a:pt x="99078" y="742714"/>
                  </a:cubicBezTo>
                  <a:cubicBezTo>
                    <a:pt x="62164" y="788849"/>
                    <a:pt x="39566" y="804918"/>
                    <a:pt x="41352" y="810267"/>
                  </a:cubicBezTo>
                  <a:cubicBezTo>
                    <a:pt x="61808" y="810508"/>
                    <a:pt x="81662" y="810714"/>
                    <a:pt x="100919" y="810890"/>
                  </a:cubicBezTo>
                  <a:cubicBezTo>
                    <a:pt x="109409" y="801341"/>
                    <a:pt x="154049" y="750404"/>
                    <a:pt x="155233" y="7495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20"/>
            <p:cNvSpPr/>
            <p:nvPr/>
          </p:nvSpPr>
          <p:spPr>
            <a:xfrm>
              <a:off x="8943978" y="3026779"/>
              <a:ext cx="159364" cy="744145"/>
            </a:xfrm>
            <a:custGeom>
              <a:rect b="b" l="l" r="r" t="t"/>
              <a:pathLst>
                <a:path extrusionOk="0" h="744145" w="159364">
                  <a:moveTo>
                    <a:pt x="155179" y="680566"/>
                  </a:moveTo>
                  <a:cubicBezTo>
                    <a:pt x="166724" y="665106"/>
                    <a:pt x="144241" y="664046"/>
                    <a:pt x="142475" y="659254"/>
                  </a:cubicBezTo>
                  <a:cubicBezTo>
                    <a:pt x="138069" y="647254"/>
                    <a:pt x="123479" y="645215"/>
                    <a:pt x="119831" y="637118"/>
                  </a:cubicBezTo>
                  <a:cubicBezTo>
                    <a:pt x="111336" y="618272"/>
                    <a:pt x="94413" y="612526"/>
                    <a:pt x="68884" y="579048"/>
                  </a:cubicBezTo>
                  <a:cubicBezTo>
                    <a:pt x="74283" y="570063"/>
                    <a:pt x="78256" y="575005"/>
                    <a:pt x="93655" y="553703"/>
                  </a:cubicBezTo>
                  <a:cubicBezTo>
                    <a:pt x="124512" y="511024"/>
                    <a:pt x="129063" y="519025"/>
                    <a:pt x="140643" y="496106"/>
                  </a:cubicBezTo>
                  <a:cubicBezTo>
                    <a:pt x="148089" y="481338"/>
                    <a:pt x="156960" y="484925"/>
                    <a:pt x="121442" y="447926"/>
                  </a:cubicBezTo>
                  <a:cubicBezTo>
                    <a:pt x="112872" y="438995"/>
                    <a:pt x="103610" y="430306"/>
                    <a:pt x="96435" y="420350"/>
                  </a:cubicBezTo>
                  <a:cubicBezTo>
                    <a:pt x="86304" y="406301"/>
                    <a:pt x="69666" y="398255"/>
                    <a:pt x="62391" y="381890"/>
                  </a:cubicBezTo>
                  <a:cubicBezTo>
                    <a:pt x="61628" y="380177"/>
                    <a:pt x="59938" y="381117"/>
                    <a:pt x="54484" y="376727"/>
                  </a:cubicBezTo>
                  <a:cubicBezTo>
                    <a:pt x="60655" y="368574"/>
                    <a:pt x="109234" y="311881"/>
                    <a:pt x="124723" y="306150"/>
                  </a:cubicBezTo>
                  <a:cubicBezTo>
                    <a:pt x="130543" y="304000"/>
                    <a:pt x="129630" y="295245"/>
                    <a:pt x="136549" y="294055"/>
                  </a:cubicBezTo>
                  <a:cubicBezTo>
                    <a:pt x="136870" y="294000"/>
                    <a:pt x="135756" y="296270"/>
                    <a:pt x="140764" y="271110"/>
                  </a:cubicBezTo>
                  <a:cubicBezTo>
                    <a:pt x="143042" y="268122"/>
                    <a:pt x="140674" y="266796"/>
                    <a:pt x="137272" y="258593"/>
                  </a:cubicBezTo>
                  <a:cubicBezTo>
                    <a:pt x="106038" y="249858"/>
                    <a:pt x="69571" y="179443"/>
                    <a:pt x="63811" y="176379"/>
                  </a:cubicBezTo>
                  <a:cubicBezTo>
                    <a:pt x="57113" y="172822"/>
                    <a:pt x="53385" y="166961"/>
                    <a:pt x="50515" y="160667"/>
                  </a:cubicBezTo>
                  <a:cubicBezTo>
                    <a:pt x="52186" y="159226"/>
                    <a:pt x="53676" y="157407"/>
                    <a:pt x="55146" y="155383"/>
                  </a:cubicBezTo>
                  <a:cubicBezTo>
                    <a:pt x="71543" y="132770"/>
                    <a:pt x="94061" y="125698"/>
                    <a:pt x="111457" y="108047"/>
                  </a:cubicBezTo>
                  <a:cubicBezTo>
                    <a:pt x="135706" y="83445"/>
                    <a:pt x="142159" y="75906"/>
                    <a:pt x="157768" y="66478"/>
                  </a:cubicBezTo>
                  <a:cubicBezTo>
                    <a:pt x="154271" y="61626"/>
                    <a:pt x="160889" y="61485"/>
                    <a:pt x="159027" y="52861"/>
                  </a:cubicBezTo>
                  <a:cubicBezTo>
                    <a:pt x="156544" y="41153"/>
                    <a:pt x="128702" y="16912"/>
                    <a:pt x="114156" y="0"/>
                  </a:cubicBezTo>
                  <a:cubicBezTo>
                    <a:pt x="93700" y="517"/>
                    <a:pt x="74192" y="1015"/>
                    <a:pt x="55718" y="1477"/>
                  </a:cubicBezTo>
                  <a:cubicBezTo>
                    <a:pt x="61879" y="8177"/>
                    <a:pt x="61920" y="11507"/>
                    <a:pt x="69426" y="18529"/>
                  </a:cubicBezTo>
                  <a:cubicBezTo>
                    <a:pt x="127623" y="72962"/>
                    <a:pt x="103750" y="34085"/>
                    <a:pt x="51558" y="104627"/>
                  </a:cubicBezTo>
                  <a:cubicBezTo>
                    <a:pt x="46521" y="111433"/>
                    <a:pt x="28197" y="118686"/>
                    <a:pt x="23190" y="125517"/>
                  </a:cubicBezTo>
                  <a:cubicBezTo>
                    <a:pt x="18087" y="132489"/>
                    <a:pt x="14620" y="137356"/>
                    <a:pt x="10250" y="139244"/>
                  </a:cubicBezTo>
                  <a:cubicBezTo>
                    <a:pt x="165" y="143604"/>
                    <a:pt x="1600" y="156815"/>
                    <a:pt x="1133" y="157925"/>
                  </a:cubicBezTo>
                  <a:cubicBezTo>
                    <a:pt x="-1697" y="164615"/>
                    <a:pt x="1193" y="170417"/>
                    <a:pt x="5192" y="174641"/>
                  </a:cubicBezTo>
                  <a:cubicBezTo>
                    <a:pt x="14565" y="184541"/>
                    <a:pt x="16501" y="193979"/>
                    <a:pt x="28272" y="201855"/>
                  </a:cubicBezTo>
                  <a:cubicBezTo>
                    <a:pt x="32974" y="204999"/>
                    <a:pt x="44629" y="230445"/>
                    <a:pt x="48618" y="235001"/>
                  </a:cubicBezTo>
                  <a:cubicBezTo>
                    <a:pt x="52823" y="239803"/>
                    <a:pt x="58784" y="243178"/>
                    <a:pt x="62537" y="248246"/>
                  </a:cubicBezTo>
                  <a:cubicBezTo>
                    <a:pt x="83986" y="277238"/>
                    <a:pt x="63415" y="250612"/>
                    <a:pt x="88788" y="274169"/>
                  </a:cubicBezTo>
                  <a:cubicBezTo>
                    <a:pt x="82762" y="280699"/>
                    <a:pt x="77449" y="287872"/>
                    <a:pt x="71784" y="294643"/>
                  </a:cubicBezTo>
                  <a:cubicBezTo>
                    <a:pt x="52000" y="318305"/>
                    <a:pt x="45031" y="317587"/>
                    <a:pt x="42683" y="324212"/>
                  </a:cubicBezTo>
                  <a:cubicBezTo>
                    <a:pt x="38513" y="336006"/>
                    <a:pt x="19597" y="353375"/>
                    <a:pt x="16411" y="367972"/>
                  </a:cubicBezTo>
                  <a:cubicBezTo>
                    <a:pt x="12804" y="373155"/>
                    <a:pt x="7771" y="373366"/>
                    <a:pt x="8870" y="386863"/>
                  </a:cubicBezTo>
                  <a:cubicBezTo>
                    <a:pt x="9733" y="397486"/>
                    <a:pt x="20064" y="412319"/>
                    <a:pt x="24273" y="414353"/>
                  </a:cubicBezTo>
                  <a:cubicBezTo>
                    <a:pt x="50309" y="426940"/>
                    <a:pt x="33546" y="428538"/>
                    <a:pt x="95647" y="480816"/>
                  </a:cubicBezTo>
                  <a:cubicBezTo>
                    <a:pt x="85767" y="489917"/>
                    <a:pt x="86525" y="486939"/>
                    <a:pt x="84593" y="489731"/>
                  </a:cubicBezTo>
                  <a:cubicBezTo>
                    <a:pt x="39557" y="555119"/>
                    <a:pt x="31147" y="553532"/>
                    <a:pt x="18448" y="584830"/>
                  </a:cubicBezTo>
                  <a:cubicBezTo>
                    <a:pt x="11981" y="600772"/>
                    <a:pt x="30811" y="610788"/>
                    <a:pt x="37866" y="616936"/>
                  </a:cubicBezTo>
                  <a:cubicBezTo>
                    <a:pt x="85165" y="658179"/>
                    <a:pt x="95973" y="672811"/>
                    <a:pt x="102295" y="678577"/>
                  </a:cubicBezTo>
                  <a:cubicBezTo>
                    <a:pt x="102601" y="678858"/>
                    <a:pt x="49531" y="727836"/>
                    <a:pt x="39667" y="744146"/>
                  </a:cubicBezTo>
                  <a:cubicBezTo>
                    <a:pt x="57710" y="743608"/>
                    <a:pt x="76109" y="743121"/>
                    <a:pt x="94839" y="742674"/>
                  </a:cubicBezTo>
                  <a:cubicBezTo>
                    <a:pt x="104417" y="738927"/>
                    <a:pt x="110805" y="729348"/>
                    <a:pt x="143910" y="702822"/>
                  </a:cubicBezTo>
                  <a:cubicBezTo>
                    <a:pt x="150678" y="695549"/>
                    <a:pt x="153583" y="689467"/>
                    <a:pt x="155179" y="6805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20"/>
            <p:cNvSpPr/>
            <p:nvPr/>
          </p:nvSpPr>
          <p:spPr>
            <a:xfrm>
              <a:off x="9331803" y="3018225"/>
              <a:ext cx="158443" cy="747495"/>
            </a:xfrm>
            <a:custGeom>
              <a:rect b="b" l="l" r="r" t="t"/>
              <a:pathLst>
                <a:path extrusionOk="0" h="747495" w="158443">
                  <a:moveTo>
                    <a:pt x="113243" y="738821"/>
                  </a:moveTo>
                  <a:cubicBezTo>
                    <a:pt x="114010" y="736049"/>
                    <a:pt x="126594" y="734271"/>
                    <a:pt x="141396" y="717077"/>
                  </a:cubicBezTo>
                  <a:cubicBezTo>
                    <a:pt x="147828" y="709588"/>
                    <a:pt x="165439" y="699382"/>
                    <a:pt x="155434" y="673599"/>
                  </a:cubicBezTo>
                  <a:cubicBezTo>
                    <a:pt x="157431" y="667954"/>
                    <a:pt x="142008" y="657662"/>
                    <a:pt x="135891" y="655627"/>
                  </a:cubicBezTo>
                  <a:cubicBezTo>
                    <a:pt x="130548" y="653854"/>
                    <a:pt x="100057" y="621366"/>
                    <a:pt x="95922" y="616851"/>
                  </a:cubicBezTo>
                  <a:cubicBezTo>
                    <a:pt x="94041" y="614791"/>
                    <a:pt x="93459" y="611521"/>
                    <a:pt x="91532" y="609527"/>
                  </a:cubicBezTo>
                  <a:cubicBezTo>
                    <a:pt x="36671" y="552914"/>
                    <a:pt x="51984" y="569580"/>
                    <a:pt x="58256" y="556481"/>
                  </a:cubicBezTo>
                  <a:cubicBezTo>
                    <a:pt x="63615" y="545290"/>
                    <a:pt x="104512" y="499853"/>
                    <a:pt x="117899" y="490053"/>
                  </a:cubicBezTo>
                  <a:cubicBezTo>
                    <a:pt x="132996" y="478998"/>
                    <a:pt x="134401" y="464567"/>
                    <a:pt x="153764" y="450066"/>
                  </a:cubicBezTo>
                  <a:cubicBezTo>
                    <a:pt x="157883" y="415091"/>
                    <a:pt x="129128" y="414403"/>
                    <a:pt x="124025" y="399957"/>
                  </a:cubicBezTo>
                  <a:cubicBezTo>
                    <a:pt x="123333" y="397998"/>
                    <a:pt x="120859" y="396165"/>
                    <a:pt x="118782" y="395316"/>
                  </a:cubicBezTo>
                  <a:cubicBezTo>
                    <a:pt x="113368" y="393111"/>
                    <a:pt x="94116" y="365882"/>
                    <a:pt x="77297" y="355666"/>
                  </a:cubicBezTo>
                  <a:cubicBezTo>
                    <a:pt x="75140" y="354355"/>
                    <a:pt x="77022" y="353501"/>
                    <a:pt x="56771" y="335172"/>
                  </a:cubicBezTo>
                  <a:cubicBezTo>
                    <a:pt x="73068" y="302488"/>
                    <a:pt x="159960" y="233735"/>
                    <a:pt x="140899" y="217848"/>
                  </a:cubicBezTo>
                  <a:cubicBezTo>
                    <a:pt x="142113" y="208500"/>
                    <a:pt x="137552" y="211705"/>
                    <a:pt x="114507" y="180618"/>
                  </a:cubicBezTo>
                  <a:cubicBezTo>
                    <a:pt x="109635" y="174048"/>
                    <a:pt x="90172" y="167619"/>
                    <a:pt x="84934" y="161345"/>
                  </a:cubicBezTo>
                  <a:cubicBezTo>
                    <a:pt x="59084" y="130369"/>
                    <a:pt x="76314" y="139471"/>
                    <a:pt x="78125" y="125421"/>
                  </a:cubicBezTo>
                  <a:cubicBezTo>
                    <a:pt x="155244" y="54011"/>
                    <a:pt x="135018" y="72867"/>
                    <a:pt x="101442" y="41876"/>
                  </a:cubicBezTo>
                  <a:cubicBezTo>
                    <a:pt x="46556" y="-8720"/>
                    <a:pt x="76811" y="19619"/>
                    <a:pt x="57634" y="0"/>
                  </a:cubicBezTo>
                  <a:cubicBezTo>
                    <a:pt x="38859" y="492"/>
                    <a:pt x="20349" y="974"/>
                    <a:pt x="2111" y="1452"/>
                  </a:cubicBezTo>
                  <a:cubicBezTo>
                    <a:pt x="25497" y="34874"/>
                    <a:pt x="77724" y="63369"/>
                    <a:pt x="72370" y="70180"/>
                  </a:cubicBezTo>
                  <a:cubicBezTo>
                    <a:pt x="52737" y="95189"/>
                    <a:pt x="53841" y="87438"/>
                    <a:pt x="51197" y="91808"/>
                  </a:cubicBezTo>
                  <a:cubicBezTo>
                    <a:pt x="35688" y="117445"/>
                    <a:pt x="38116" y="114683"/>
                    <a:pt x="37534" y="114803"/>
                  </a:cubicBezTo>
                  <a:cubicBezTo>
                    <a:pt x="30570" y="116270"/>
                    <a:pt x="33099" y="123106"/>
                    <a:pt x="27514" y="130605"/>
                  </a:cubicBezTo>
                  <a:cubicBezTo>
                    <a:pt x="-4126" y="173094"/>
                    <a:pt x="63444" y="192462"/>
                    <a:pt x="71272" y="201207"/>
                  </a:cubicBezTo>
                  <a:cubicBezTo>
                    <a:pt x="79851" y="210796"/>
                    <a:pt x="79209" y="210600"/>
                    <a:pt x="91271" y="221534"/>
                  </a:cubicBezTo>
                  <a:cubicBezTo>
                    <a:pt x="90759" y="224031"/>
                    <a:pt x="90699" y="227336"/>
                    <a:pt x="86409" y="227190"/>
                  </a:cubicBezTo>
                  <a:cubicBezTo>
                    <a:pt x="83660" y="227095"/>
                    <a:pt x="86098" y="233856"/>
                    <a:pt x="79801" y="236467"/>
                  </a:cubicBezTo>
                  <a:cubicBezTo>
                    <a:pt x="67508" y="241576"/>
                    <a:pt x="26255" y="294884"/>
                    <a:pt x="18473" y="305482"/>
                  </a:cubicBezTo>
                  <a:cubicBezTo>
                    <a:pt x="9381" y="317858"/>
                    <a:pt x="-2626" y="323881"/>
                    <a:pt x="9843" y="345138"/>
                  </a:cubicBezTo>
                  <a:cubicBezTo>
                    <a:pt x="11975" y="359995"/>
                    <a:pt x="73986" y="414127"/>
                    <a:pt x="98832" y="439091"/>
                  </a:cubicBezTo>
                  <a:cubicBezTo>
                    <a:pt x="88597" y="446796"/>
                    <a:pt x="90368" y="450779"/>
                    <a:pt x="85802" y="453707"/>
                  </a:cubicBezTo>
                  <a:cubicBezTo>
                    <a:pt x="72742" y="462086"/>
                    <a:pt x="70624" y="472247"/>
                    <a:pt x="59571" y="484262"/>
                  </a:cubicBezTo>
                  <a:cubicBezTo>
                    <a:pt x="42501" y="502816"/>
                    <a:pt x="61297" y="476476"/>
                    <a:pt x="10701" y="545465"/>
                  </a:cubicBezTo>
                  <a:cubicBezTo>
                    <a:pt x="5412" y="545837"/>
                    <a:pt x="7399" y="551478"/>
                    <a:pt x="3290" y="553884"/>
                  </a:cubicBezTo>
                  <a:cubicBezTo>
                    <a:pt x="-7437" y="560157"/>
                    <a:pt x="11408" y="590511"/>
                    <a:pt x="12502" y="592826"/>
                  </a:cubicBezTo>
                  <a:cubicBezTo>
                    <a:pt x="19843" y="596408"/>
                    <a:pt x="23029" y="603726"/>
                    <a:pt x="27544" y="609799"/>
                  </a:cubicBezTo>
                  <a:cubicBezTo>
                    <a:pt x="33064" y="617222"/>
                    <a:pt x="56079" y="634853"/>
                    <a:pt x="60273" y="649665"/>
                  </a:cubicBezTo>
                  <a:cubicBezTo>
                    <a:pt x="61477" y="653920"/>
                    <a:pt x="82149" y="663388"/>
                    <a:pt x="85973" y="676342"/>
                  </a:cubicBezTo>
                  <a:cubicBezTo>
                    <a:pt x="86775" y="679079"/>
                    <a:pt x="87016" y="672103"/>
                    <a:pt x="98757" y="687176"/>
                  </a:cubicBezTo>
                  <a:cubicBezTo>
                    <a:pt x="92711" y="694319"/>
                    <a:pt x="84758" y="699598"/>
                    <a:pt x="79039" y="707092"/>
                  </a:cubicBezTo>
                  <a:cubicBezTo>
                    <a:pt x="78316" y="708036"/>
                    <a:pt x="73419" y="707740"/>
                    <a:pt x="72250" y="709774"/>
                  </a:cubicBezTo>
                  <a:cubicBezTo>
                    <a:pt x="70850" y="712210"/>
                    <a:pt x="47930" y="733563"/>
                    <a:pt x="33575" y="747496"/>
                  </a:cubicBezTo>
                  <a:cubicBezTo>
                    <a:pt x="57358" y="747456"/>
                    <a:pt x="81377" y="747456"/>
                    <a:pt x="105586" y="747486"/>
                  </a:cubicBezTo>
                  <a:cubicBezTo>
                    <a:pt x="110563" y="746029"/>
                    <a:pt x="111963" y="743407"/>
                    <a:pt x="113243" y="7388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20"/>
            <p:cNvSpPr/>
            <p:nvPr/>
          </p:nvSpPr>
          <p:spPr>
            <a:xfrm>
              <a:off x="8576198" y="3027336"/>
              <a:ext cx="164554" cy="772345"/>
            </a:xfrm>
            <a:custGeom>
              <a:rect b="b" l="l" r="r" t="t"/>
              <a:pathLst>
                <a:path extrusionOk="0" h="772345" w="164554">
                  <a:moveTo>
                    <a:pt x="155214" y="696369"/>
                  </a:moveTo>
                  <a:cubicBezTo>
                    <a:pt x="170372" y="685801"/>
                    <a:pt x="163955" y="665930"/>
                    <a:pt x="147778" y="662143"/>
                  </a:cubicBezTo>
                  <a:cubicBezTo>
                    <a:pt x="140719" y="643498"/>
                    <a:pt x="125220" y="644096"/>
                    <a:pt x="120955" y="632041"/>
                  </a:cubicBezTo>
                  <a:cubicBezTo>
                    <a:pt x="120263" y="630082"/>
                    <a:pt x="117789" y="628248"/>
                    <a:pt x="115712" y="627400"/>
                  </a:cubicBezTo>
                  <a:cubicBezTo>
                    <a:pt x="110298" y="625195"/>
                    <a:pt x="91046" y="597966"/>
                    <a:pt x="74227" y="587749"/>
                  </a:cubicBezTo>
                  <a:cubicBezTo>
                    <a:pt x="72863" y="586915"/>
                    <a:pt x="71934" y="585348"/>
                    <a:pt x="70841" y="584082"/>
                  </a:cubicBezTo>
                  <a:cubicBezTo>
                    <a:pt x="45442" y="554764"/>
                    <a:pt x="51905" y="575654"/>
                    <a:pt x="61744" y="557828"/>
                  </a:cubicBezTo>
                  <a:cubicBezTo>
                    <a:pt x="68578" y="545451"/>
                    <a:pt x="111798" y="503199"/>
                    <a:pt x="112767" y="497302"/>
                  </a:cubicBezTo>
                  <a:cubicBezTo>
                    <a:pt x="113233" y="494464"/>
                    <a:pt x="125556" y="491345"/>
                    <a:pt x="138426" y="472660"/>
                  </a:cubicBezTo>
                  <a:cubicBezTo>
                    <a:pt x="146002" y="461659"/>
                    <a:pt x="147994" y="463136"/>
                    <a:pt x="150513" y="455200"/>
                  </a:cubicBezTo>
                  <a:cubicBezTo>
                    <a:pt x="161551" y="451774"/>
                    <a:pt x="167256" y="441051"/>
                    <a:pt x="154657" y="426841"/>
                  </a:cubicBezTo>
                  <a:cubicBezTo>
                    <a:pt x="145561" y="416584"/>
                    <a:pt x="80580" y="348594"/>
                    <a:pt x="77082" y="340728"/>
                  </a:cubicBezTo>
                  <a:cubicBezTo>
                    <a:pt x="76300" y="338975"/>
                    <a:pt x="74523" y="339975"/>
                    <a:pt x="68899" y="335349"/>
                  </a:cubicBezTo>
                  <a:cubicBezTo>
                    <a:pt x="99179" y="293599"/>
                    <a:pt x="113765" y="293021"/>
                    <a:pt x="111397" y="281308"/>
                  </a:cubicBezTo>
                  <a:cubicBezTo>
                    <a:pt x="138953" y="258182"/>
                    <a:pt x="125882" y="259644"/>
                    <a:pt x="133719" y="256429"/>
                  </a:cubicBezTo>
                  <a:cubicBezTo>
                    <a:pt x="134402" y="256153"/>
                    <a:pt x="133734" y="252110"/>
                    <a:pt x="133358" y="249869"/>
                  </a:cubicBezTo>
                  <a:cubicBezTo>
                    <a:pt x="129500" y="227010"/>
                    <a:pt x="115857" y="209716"/>
                    <a:pt x="96058" y="182362"/>
                  </a:cubicBezTo>
                  <a:cubicBezTo>
                    <a:pt x="89992" y="173989"/>
                    <a:pt x="93745" y="159236"/>
                    <a:pt x="90479" y="156393"/>
                  </a:cubicBezTo>
                  <a:cubicBezTo>
                    <a:pt x="90675" y="156122"/>
                    <a:pt x="90986" y="155871"/>
                    <a:pt x="91091" y="155585"/>
                  </a:cubicBezTo>
                  <a:cubicBezTo>
                    <a:pt x="96711" y="140411"/>
                    <a:pt x="110082" y="130932"/>
                    <a:pt x="118542" y="117868"/>
                  </a:cubicBezTo>
                  <a:cubicBezTo>
                    <a:pt x="120559" y="114749"/>
                    <a:pt x="166789" y="90800"/>
                    <a:pt x="164145" y="69417"/>
                  </a:cubicBezTo>
                  <a:cubicBezTo>
                    <a:pt x="169318" y="47814"/>
                    <a:pt x="124086" y="22092"/>
                    <a:pt x="103284" y="599"/>
                  </a:cubicBezTo>
                  <a:cubicBezTo>
                    <a:pt x="79089" y="-436"/>
                    <a:pt x="55141" y="-351"/>
                    <a:pt x="34108" y="2643"/>
                  </a:cubicBezTo>
                  <a:cubicBezTo>
                    <a:pt x="45136" y="9484"/>
                    <a:pt x="69401" y="39506"/>
                    <a:pt x="78261" y="45418"/>
                  </a:cubicBezTo>
                  <a:cubicBezTo>
                    <a:pt x="110524" y="66951"/>
                    <a:pt x="101929" y="67016"/>
                    <a:pt x="108371" y="69407"/>
                  </a:cubicBezTo>
                  <a:cubicBezTo>
                    <a:pt x="115290" y="71974"/>
                    <a:pt x="112004" y="70186"/>
                    <a:pt x="86886" y="95169"/>
                  </a:cubicBezTo>
                  <a:cubicBezTo>
                    <a:pt x="81994" y="100037"/>
                    <a:pt x="56932" y="127286"/>
                    <a:pt x="47359" y="127502"/>
                  </a:cubicBezTo>
                  <a:cubicBezTo>
                    <a:pt x="41895" y="144389"/>
                    <a:pt x="40174" y="147799"/>
                    <a:pt x="41614" y="151587"/>
                  </a:cubicBezTo>
                  <a:cubicBezTo>
                    <a:pt x="46837" y="165309"/>
                    <a:pt x="44650" y="174265"/>
                    <a:pt x="55557" y="184773"/>
                  </a:cubicBezTo>
                  <a:cubicBezTo>
                    <a:pt x="63350" y="192272"/>
                    <a:pt x="91061" y="240517"/>
                    <a:pt x="92832" y="242717"/>
                  </a:cubicBezTo>
                  <a:cubicBezTo>
                    <a:pt x="83535" y="247257"/>
                    <a:pt x="72085" y="255013"/>
                    <a:pt x="70785" y="265325"/>
                  </a:cubicBezTo>
                  <a:cubicBezTo>
                    <a:pt x="70249" y="269569"/>
                    <a:pt x="59421" y="271845"/>
                    <a:pt x="41012" y="300385"/>
                  </a:cubicBezTo>
                  <a:cubicBezTo>
                    <a:pt x="37555" y="305744"/>
                    <a:pt x="31709" y="309386"/>
                    <a:pt x="29768" y="315865"/>
                  </a:cubicBezTo>
                  <a:cubicBezTo>
                    <a:pt x="22186" y="317930"/>
                    <a:pt x="24339" y="325951"/>
                    <a:pt x="20942" y="330678"/>
                  </a:cubicBezTo>
                  <a:cubicBezTo>
                    <a:pt x="14234" y="340000"/>
                    <a:pt x="22568" y="357203"/>
                    <a:pt x="28955" y="366702"/>
                  </a:cubicBezTo>
                  <a:cubicBezTo>
                    <a:pt x="32452" y="371905"/>
                    <a:pt x="51599" y="374859"/>
                    <a:pt x="64835" y="396216"/>
                  </a:cubicBezTo>
                  <a:cubicBezTo>
                    <a:pt x="69069" y="403052"/>
                    <a:pt x="99074" y="429739"/>
                    <a:pt x="104929" y="434933"/>
                  </a:cubicBezTo>
                  <a:cubicBezTo>
                    <a:pt x="92526" y="446852"/>
                    <a:pt x="76952" y="466838"/>
                    <a:pt x="75376" y="469440"/>
                  </a:cubicBezTo>
                  <a:cubicBezTo>
                    <a:pt x="74764" y="470444"/>
                    <a:pt x="69847" y="470716"/>
                    <a:pt x="68914" y="472830"/>
                  </a:cubicBezTo>
                  <a:cubicBezTo>
                    <a:pt x="66009" y="479445"/>
                    <a:pt x="28784" y="517393"/>
                    <a:pt x="13988" y="542724"/>
                  </a:cubicBezTo>
                  <a:cubicBezTo>
                    <a:pt x="3582" y="547194"/>
                    <a:pt x="-207" y="558250"/>
                    <a:pt x="1981" y="567220"/>
                  </a:cubicBezTo>
                  <a:cubicBezTo>
                    <a:pt x="-342" y="572118"/>
                    <a:pt x="-1662" y="574905"/>
                    <a:pt x="4088" y="578828"/>
                  </a:cubicBezTo>
                  <a:cubicBezTo>
                    <a:pt x="15142" y="586378"/>
                    <a:pt x="24259" y="603320"/>
                    <a:pt x="27610" y="606228"/>
                  </a:cubicBezTo>
                  <a:cubicBezTo>
                    <a:pt x="44208" y="620624"/>
                    <a:pt x="106128" y="681476"/>
                    <a:pt x="107062" y="683304"/>
                  </a:cubicBezTo>
                  <a:cubicBezTo>
                    <a:pt x="94307" y="693571"/>
                    <a:pt x="37098" y="761666"/>
                    <a:pt x="32181" y="763736"/>
                  </a:cubicBezTo>
                  <a:cubicBezTo>
                    <a:pt x="27379" y="765755"/>
                    <a:pt x="22206" y="765760"/>
                    <a:pt x="18684" y="772345"/>
                  </a:cubicBezTo>
                  <a:cubicBezTo>
                    <a:pt x="41238" y="768422"/>
                    <a:pt x="67369" y="764906"/>
                    <a:pt x="96711" y="761767"/>
                  </a:cubicBezTo>
                  <a:cubicBezTo>
                    <a:pt x="112144" y="745222"/>
                    <a:pt x="153945" y="697253"/>
                    <a:pt x="155214" y="6963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20"/>
            <p:cNvSpPr/>
            <p:nvPr/>
          </p:nvSpPr>
          <p:spPr>
            <a:xfrm>
              <a:off x="10417602" y="2987199"/>
              <a:ext cx="165471" cy="792767"/>
            </a:xfrm>
            <a:custGeom>
              <a:rect b="b" l="l" r="r" t="t"/>
              <a:pathLst>
                <a:path extrusionOk="0" h="792767" w="165471">
                  <a:moveTo>
                    <a:pt x="110893" y="780029"/>
                  </a:moveTo>
                  <a:cubicBezTo>
                    <a:pt x="114732" y="777925"/>
                    <a:pt x="118866" y="774901"/>
                    <a:pt x="120271" y="769853"/>
                  </a:cubicBezTo>
                  <a:cubicBezTo>
                    <a:pt x="121039" y="767090"/>
                    <a:pt x="133552" y="765383"/>
                    <a:pt x="148424" y="748114"/>
                  </a:cubicBezTo>
                  <a:cubicBezTo>
                    <a:pt x="154851" y="740630"/>
                    <a:pt x="172468" y="730418"/>
                    <a:pt x="162463" y="704631"/>
                  </a:cubicBezTo>
                  <a:cubicBezTo>
                    <a:pt x="164455" y="698985"/>
                    <a:pt x="149036" y="688693"/>
                    <a:pt x="142920" y="686659"/>
                  </a:cubicBezTo>
                  <a:cubicBezTo>
                    <a:pt x="137576" y="684886"/>
                    <a:pt x="107085" y="652398"/>
                    <a:pt x="102951" y="647882"/>
                  </a:cubicBezTo>
                  <a:cubicBezTo>
                    <a:pt x="101069" y="645823"/>
                    <a:pt x="100487" y="642553"/>
                    <a:pt x="98560" y="640559"/>
                  </a:cubicBezTo>
                  <a:cubicBezTo>
                    <a:pt x="43725" y="583966"/>
                    <a:pt x="59008" y="600622"/>
                    <a:pt x="65285" y="587512"/>
                  </a:cubicBezTo>
                  <a:cubicBezTo>
                    <a:pt x="70643" y="576321"/>
                    <a:pt x="111541" y="530884"/>
                    <a:pt x="124927" y="521084"/>
                  </a:cubicBezTo>
                  <a:cubicBezTo>
                    <a:pt x="140025" y="510029"/>
                    <a:pt x="141430" y="495598"/>
                    <a:pt x="160792" y="481097"/>
                  </a:cubicBezTo>
                  <a:cubicBezTo>
                    <a:pt x="164911" y="446123"/>
                    <a:pt x="136156" y="445435"/>
                    <a:pt x="131053" y="430989"/>
                  </a:cubicBezTo>
                  <a:cubicBezTo>
                    <a:pt x="130361" y="429030"/>
                    <a:pt x="127888" y="427197"/>
                    <a:pt x="125810" y="426348"/>
                  </a:cubicBezTo>
                  <a:cubicBezTo>
                    <a:pt x="120396" y="424143"/>
                    <a:pt x="101144" y="396914"/>
                    <a:pt x="84326" y="386697"/>
                  </a:cubicBezTo>
                  <a:cubicBezTo>
                    <a:pt x="82168" y="385386"/>
                    <a:pt x="84055" y="384532"/>
                    <a:pt x="63799" y="366204"/>
                  </a:cubicBezTo>
                  <a:cubicBezTo>
                    <a:pt x="80091" y="333525"/>
                    <a:pt x="166978" y="264776"/>
                    <a:pt x="147927" y="248879"/>
                  </a:cubicBezTo>
                  <a:cubicBezTo>
                    <a:pt x="149136" y="239531"/>
                    <a:pt x="144581" y="242736"/>
                    <a:pt x="121535" y="211649"/>
                  </a:cubicBezTo>
                  <a:cubicBezTo>
                    <a:pt x="116663" y="205079"/>
                    <a:pt x="97201" y="198650"/>
                    <a:pt x="91962" y="192377"/>
                  </a:cubicBezTo>
                  <a:cubicBezTo>
                    <a:pt x="66113" y="161405"/>
                    <a:pt x="83342" y="170507"/>
                    <a:pt x="85154" y="156453"/>
                  </a:cubicBezTo>
                  <a:cubicBezTo>
                    <a:pt x="162117" y="85188"/>
                    <a:pt x="142303" y="104129"/>
                    <a:pt x="108470" y="72907"/>
                  </a:cubicBezTo>
                  <a:cubicBezTo>
                    <a:pt x="42049" y="11668"/>
                    <a:pt x="50112" y="18344"/>
                    <a:pt x="56043" y="13155"/>
                  </a:cubicBezTo>
                  <a:cubicBezTo>
                    <a:pt x="71275" y="-166"/>
                    <a:pt x="60087" y="9167"/>
                    <a:pt x="68807" y="0"/>
                  </a:cubicBezTo>
                  <a:cubicBezTo>
                    <a:pt x="46625" y="703"/>
                    <a:pt x="24001" y="1416"/>
                    <a:pt x="1016" y="2130"/>
                  </a:cubicBezTo>
                  <a:cubicBezTo>
                    <a:pt x="-10936" y="42248"/>
                    <a:pt x="86644" y="91994"/>
                    <a:pt x="79394" y="101216"/>
                  </a:cubicBezTo>
                  <a:cubicBezTo>
                    <a:pt x="59801" y="126175"/>
                    <a:pt x="60844" y="118510"/>
                    <a:pt x="58220" y="122845"/>
                  </a:cubicBezTo>
                  <a:cubicBezTo>
                    <a:pt x="42711" y="148482"/>
                    <a:pt x="45140" y="145719"/>
                    <a:pt x="44558" y="145840"/>
                  </a:cubicBezTo>
                  <a:cubicBezTo>
                    <a:pt x="37593" y="147306"/>
                    <a:pt x="40122" y="154142"/>
                    <a:pt x="34538" y="161642"/>
                  </a:cubicBezTo>
                  <a:cubicBezTo>
                    <a:pt x="24377" y="175284"/>
                    <a:pt x="24071" y="190307"/>
                    <a:pt x="33143" y="202342"/>
                  </a:cubicBezTo>
                  <a:cubicBezTo>
                    <a:pt x="38878" y="209947"/>
                    <a:pt x="77397" y="231234"/>
                    <a:pt x="78300" y="232243"/>
                  </a:cubicBezTo>
                  <a:cubicBezTo>
                    <a:pt x="86875" y="241827"/>
                    <a:pt x="86202" y="241606"/>
                    <a:pt x="98300" y="252571"/>
                  </a:cubicBezTo>
                  <a:cubicBezTo>
                    <a:pt x="97788" y="255067"/>
                    <a:pt x="97727" y="258372"/>
                    <a:pt x="93438" y="258227"/>
                  </a:cubicBezTo>
                  <a:cubicBezTo>
                    <a:pt x="90688" y="258131"/>
                    <a:pt x="93127" y="264892"/>
                    <a:pt x="86830" y="267504"/>
                  </a:cubicBezTo>
                  <a:cubicBezTo>
                    <a:pt x="78676" y="270889"/>
                    <a:pt x="77608" y="282231"/>
                    <a:pt x="68170" y="284180"/>
                  </a:cubicBezTo>
                  <a:cubicBezTo>
                    <a:pt x="66077" y="284612"/>
                    <a:pt x="19716" y="344113"/>
                    <a:pt x="19395" y="344364"/>
                  </a:cubicBezTo>
                  <a:cubicBezTo>
                    <a:pt x="-13224" y="369584"/>
                    <a:pt x="65556" y="429608"/>
                    <a:pt x="105871" y="470122"/>
                  </a:cubicBezTo>
                  <a:cubicBezTo>
                    <a:pt x="95555" y="477888"/>
                    <a:pt x="97522" y="481730"/>
                    <a:pt x="92840" y="484739"/>
                  </a:cubicBezTo>
                  <a:cubicBezTo>
                    <a:pt x="79780" y="493117"/>
                    <a:pt x="77663" y="503278"/>
                    <a:pt x="66609" y="515293"/>
                  </a:cubicBezTo>
                  <a:cubicBezTo>
                    <a:pt x="61321" y="521044"/>
                    <a:pt x="54909" y="525916"/>
                    <a:pt x="50433" y="532205"/>
                  </a:cubicBezTo>
                  <a:cubicBezTo>
                    <a:pt x="-28" y="603018"/>
                    <a:pt x="-820" y="580575"/>
                    <a:pt x="19535" y="623863"/>
                  </a:cubicBezTo>
                  <a:cubicBezTo>
                    <a:pt x="26876" y="627444"/>
                    <a:pt x="30062" y="634762"/>
                    <a:pt x="34578" y="640835"/>
                  </a:cubicBezTo>
                  <a:cubicBezTo>
                    <a:pt x="40097" y="648259"/>
                    <a:pt x="63112" y="665889"/>
                    <a:pt x="67307" y="680702"/>
                  </a:cubicBezTo>
                  <a:cubicBezTo>
                    <a:pt x="68511" y="684956"/>
                    <a:pt x="89183" y="694424"/>
                    <a:pt x="93006" y="707378"/>
                  </a:cubicBezTo>
                  <a:cubicBezTo>
                    <a:pt x="93809" y="710116"/>
                    <a:pt x="94050" y="703139"/>
                    <a:pt x="105791" y="718213"/>
                  </a:cubicBezTo>
                  <a:cubicBezTo>
                    <a:pt x="99745" y="725355"/>
                    <a:pt x="91792" y="730634"/>
                    <a:pt x="86072" y="738128"/>
                  </a:cubicBezTo>
                  <a:cubicBezTo>
                    <a:pt x="85350" y="739073"/>
                    <a:pt x="80447" y="738776"/>
                    <a:pt x="79283" y="740811"/>
                  </a:cubicBezTo>
                  <a:cubicBezTo>
                    <a:pt x="79233" y="740896"/>
                    <a:pt x="37362" y="781657"/>
                    <a:pt x="27895" y="791552"/>
                  </a:cubicBezTo>
                  <a:cubicBezTo>
                    <a:pt x="51160" y="791964"/>
                    <a:pt x="74130" y="792370"/>
                    <a:pt x="96784" y="792767"/>
                  </a:cubicBezTo>
                  <a:cubicBezTo>
                    <a:pt x="102735" y="791557"/>
                    <a:pt x="95916" y="788247"/>
                    <a:pt x="110893" y="7800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20"/>
            <p:cNvSpPr/>
            <p:nvPr/>
          </p:nvSpPr>
          <p:spPr>
            <a:xfrm>
              <a:off x="10036820" y="2998139"/>
              <a:ext cx="159354" cy="775061"/>
            </a:xfrm>
            <a:custGeom>
              <a:rect b="b" l="l" r="r" t="t"/>
              <a:pathLst>
                <a:path extrusionOk="0" h="775061" w="159354">
                  <a:moveTo>
                    <a:pt x="155179" y="709217"/>
                  </a:moveTo>
                  <a:cubicBezTo>
                    <a:pt x="166724" y="693756"/>
                    <a:pt x="144241" y="692696"/>
                    <a:pt x="142475" y="687905"/>
                  </a:cubicBezTo>
                  <a:cubicBezTo>
                    <a:pt x="138074" y="675905"/>
                    <a:pt x="123479" y="673865"/>
                    <a:pt x="119831" y="665769"/>
                  </a:cubicBezTo>
                  <a:cubicBezTo>
                    <a:pt x="111326" y="646898"/>
                    <a:pt x="94443" y="641222"/>
                    <a:pt x="68884" y="607699"/>
                  </a:cubicBezTo>
                  <a:cubicBezTo>
                    <a:pt x="74283" y="598713"/>
                    <a:pt x="78256" y="603656"/>
                    <a:pt x="93655" y="582354"/>
                  </a:cubicBezTo>
                  <a:cubicBezTo>
                    <a:pt x="116113" y="551287"/>
                    <a:pt x="150041" y="523234"/>
                    <a:pt x="146925" y="508818"/>
                  </a:cubicBezTo>
                  <a:cubicBezTo>
                    <a:pt x="143539" y="493122"/>
                    <a:pt x="69446" y="426413"/>
                    <a:pt x="62391" y="410536"/>
                  </a:cubicBezTo>
                  <a:cubicBezTo>
                    <a:pt x="61628" y="408823"/>
                    <a:pt x="59938" y="409762"/>
                    <a:pt x="54484" y="405372"/>
                  </a:cubicBezTo>
                  <a:cubicBezTo>
                    <a:pt x="62336" y="395005"/>
                    <a:pt x="103419" y="349161"/>
                    <a:pt x="110338" y="345057"/>
                  </a:cubicBezTo>
                  <a:cubicBezTo>
                    <a:pt x="122666" y="337744"/>
                    <a:pt x="117172" y="337588"/>
                    <a:pt x="124718" y="334801"/>
                  </a:cubicBezTo>
                  <a:cubicBezTo>
                    <a:pt x="130538" y="332651"/>
                    <a:pt x="129625" y="323896"/>
                    <a:pt x="136544" y="322705"/>
                  </a:cubicBezTo>
                  <a:cubicBezTo>
                    <a:pt x="136865" y="322650"/>
                    <a:pt x="135601" y="325724"/>
                    <a:pt x="141627" y="295396"/>
                  </a:cubicBezTo>
                  <a:cubicBezTo>
                    <a:pt x="139254" y="293025"/>
                    <a:pt x="137964" y="288947"/>
                    <a:pt x="137262" y="287244"/>
                  </a:cubicBezTo>
                  <a:cubicBezTo>
                    <a:pt x="102471" y="277515"/>
                    <a:pt x="74027" y="210464"/>
                    <a:pt x="63801" y="205029"/>
                  </a:cubicBezTo>
                  <a:cubicBezTo>
                    <a:pt x="57103" y="201478"/>
                    <a:pt x="53375" y="195611"/>
                    <a:pt x="50505" y="189318"/>
                  </a:cubicBezTo>
                  <a:cubicBezTo>
                    <a:pt x="52176" y="187876"/>
                    <a:pt x="53666" y="186058"/>
                    <a:pt x="55136" y="184034"/>
                  </a:cubicBezTo>
                  <a:cubicBezTo>
                    <a:pt x="71533" y="161421"/>
                    <a:pt x="94046" y="154348"/>
                    <a:pt x="111447" y="136698"/>
                  </a:cubicBezTo>
                  <a:cubicBezTo>
                    <a:pt x="135696" y="112096"/>
                    <a:pt x="142149" y="104556"/>
                    <a:pt x="157758" y="95128"/>
                  </a:cubicBezTo>
                  <a:cubicBezTo>
                    <a:pt x="154261" y="90276"/>
                    <a:pt x="160879" y="90136"/>
                    <a:pt x="159017" y="81516"/>
                  </a:cubicBezTo>
                  <a:cubicBezTo>
                    <a:pt x="158852" y="80738"/>
                    <a:pt x="159123" y="80934"/>
                    <a:pt x="159298" y="79251"/>
                  </a:cubicBezTo>
                  <a:cubicBezTo>
                    <a:pt x="153222" y="68783"/>
                    <a:pt x="162108" y="77900"/>
                    <a:pt x="86886" y="0"/>
                  </a:cubicBezTo>
                  <a:cubicBezTo>
                    <a:pt x="66521" y="588"/>
                    <a:pt x="46059" y="1175"/>
                    <a:pt x="25518" y="1763"/>
                  </a:cubicBezTo>
                  <a:cubicBezTo>
                    <a:pt x="38242" y="25140"/>
                    <a:pt x="46571" y="13486"/>
                    <a:pt x="62216" y="38726"/>
                  </a:cubicBezTo>
                  <a:cubicBezTo>
                    <a:pt x="66721" y="46005"/>
                    <a:pt x="102145" y="77342"/>
                    <a:pt x="104432" y="79357"/>
                  </a:cubicBezTo>
                  <a:cubicBezTo>
                    <a:pt x="79049" y="108037"/>
                    <a:pt x="76345" y="99755"/>
                    <a:pt x="51548" y="133277"/>
                  </a:cubicBezTo>
                  <a:cubicBezTo>
                    <a:pt x="44705" y="142524"/>
                    <a:pt x="33972" y="139857"/>
                    <a:pt x="14991" y="164711"/>
                  </a:cubicBezTo>
                  <a:cubicBezTo>
                    <a:pt x="7942" y="170366"/>
                    <a:pt x="4751" y="168111"/>
                    <a:pt x="1560" y="180608"/>
                  </a:cubicBezTo>
                  <a:cubicBezTo>
                    <a:pt x="1078" y="182512"/>
                    <a:pt x="1861" y="184837"/>
                    <a:pt x="1133" y="186570"/>
                  </a:cubicBezTo>
                  <a:cubicBezTo>
                    <a:pt x="-1697" y="193261"/>
                    <a:pt x="1193" y="199062"/>
                    <a:pt x="5192" y="203286"/>
                  </a:cubicBezTo>
                  <a:cubicBezTo>
                    <a:pt x="14565" y="213186"/>
                    <a:pt x="16502" y="222624"/>
                    <a:pt x="28272" y="230500"/>
                  </a:cubicBezTo>
                  <a:cubicBezTo>
                    <a:pt x="32974" y="233645"/>
                    <a:pt x="44629" y="259091"/>
                    <a:pt x="48618" y="263646"/>
                  </a:cubicBezTo>
                  <a:cubicBezTo>
                    <a:pt x="52823" y="268448"/>
                    <a:pt x="58784" y="271824"/>
                    <a:pt x="62537" y="276892"/>
                  </a:cubicBezTo>
                  <a:cubicBezTo>
                    <a:pt x="83991" y="305884"/>
                    <a:pt x="63425" y="279268"/>
                    <a:pt x="88788" y="302815"/>
                  </a:cubicBezTo>
                  <a:cubicBezTo>
                    <a:pt x="77770" y="314764"/>
                    <a:pt x="66400" y="332344"/>
                    <a:pt x="51885" y="343505"/>
                  </a:cubicBezTo>
                  <a:cubicBezTo>
                    <a:pt x="48412" y="346182"/>
                    <a:pt x="44012" y="349111"/>
                    <a:pt x="42688" y="352858"/>
                  </a:cubicBezTo>
                  <a:cubicBezTo>
                    <a:pt x="38408" y="364963"/>
                    <a:pt x="27008" y="372347"/>
                    <a:pt x="22919" y="384366"/>
                  </a:cubicBezTo>
                  <a:cubicBezTo>
                    <a:pt x="15940" y="389796"/>
                    <a:pt x="18669" y="395698"/>
                    <a:pt x="13802" y="399651"/>
                  </a:cubicBezTo>
                  <a:cubicBezTo>
                    <a:pt x="1635" y="409541"/>
                    <a:pt x="12829" y="428563"/>
                    <a:pt x="21735" y="441522"/>
                  </a:cubicBezTo>
                  <a:cubicBezTo>
                    <a:pt x="22808" y="443089"/>
                    <a:pt x="38573" y="447368"/>
                    <a:pt x="50138" y="466023"/>
                  </a:cubicBezTo>
                  <a:cubicBezTo>
                    <a:pt x="54649" y="473307"/>
                    <a:pt x="88853" y="503735"/>
                    <a:pt x="95652" y="509456"/>
                  </a:cubicBezTo>
                  <a:cubicBezTo>
                    <a:pt x="75773" y="527765"/>
                    <a:pt x="97744" y="500807"/>
                    <a:pt x="68894" y="541000"/>
                  </a:cubicBezTo>
                  <a:cubicBezTo>
                    <a:pt x="42161" y="578195"/>
                    <a:pt x="29853" y="585372"/>
                    <a:pt x="18453" y="613475"/>
                  </a:cubicBezTo>
                  <a:cubicBezTo>
                    <a:pt x="12427" y="628333"/>
                    <a:pt x="23501" y="631955"/>
                    <a:pt x="58563" y="663754"/>
                  </a:cubicBezTo>
                  <a:cubicBezTo>
                    <a:pt x="90228" y="692470"/>
                    <a:pt x="94428" y="700266"/>
                    <a:pt x="103258" y="708016"/>
                  </a:cubicBezTo>
                  <a:cubicBezTo>
                    <a:pt x="70846" y="734637"/>
                    <a:pt x="84754" y="722824"/>
                    <a:pt x="50013" y="760164"/>
                  </a:cubicBezTo>
                  <a:cubicBezTo>
                    <a:pt x="42903" y="767809"/>
                    <a:pt x="38493" y="771927"/>
                    <a:pt x="38894" y="774173"/>
                  </a:cubicBezTo>
                  <a:cubicBezTo>
                    <a:pt x="56857" y="774464"/>
                    <a:pt x="74769" y="774760"/>
                    <a:pt x="92616" y="775062"/>
                  </a:cubicBezTo>
                  <a:cubicBezTo>
                    <a:pt x="139234" y="731930"/>
                    <a:pt x="150934" y="732975"/>
                    <a:pt x="155179" y="709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20"/>
            <p:cNvSpPr/>
            <p:nvPr/>
          </p:nvSpPr>
          <p:spPr>
            <a:xfrm>
              <a:off x="9668968" y="3009310"/>
              <a:ext cx="164215" cy="758862"/>
            </a:xfrm>
            <a:custGeom>
              <a:rect b="b" l="l" r="r" t="t"/>
              <a:pathLst>
                <a:path extrusionOk="0" h="758862" w="164215">
                  <a:moveTo>
                    <a:pt x="147841" y="680154"/>
                  </a:moveTo>
                  <a:cubicBezTo>
                    <a:pt x="140817" y="661585"/>
                    <a:pt x="125273" y="662067"/>
                    <a:pt x="121018" y="650052"/>
                  </a:cubicBezTo>
                  <a:cubicBezTo>
                    <a:pt x="120325" y="648093"/>
                    <a:pt x="117852" y="646260"/>
                    <a:pt x="115775" y="645411"/>
                  </a:cubicBezTo>
                  <a:cubicBezTo>
                    <a:pt x="110361" y="643206"/>
                    <a:pt x="91109" y="615977"/>
                    <a:pt x="74290" y="605760"/>
                  </a:cubicBezTo>
                  <a:cubicBezTo>
                    <a:pt x="69729" y="602988"/>
                    <a:pt x="79448" y="608940"/>
                    <a:pt x="53197" y="584744"/>
                  </a:cubicBezTo>
                  <a:cubicBezTo>
                    <a:pt x="121454" y="504860"/>
                    <a:pt x="146100" y="487321"/>
                    <a:pt x="150576" y="473216"/>
                  </a:cubicBezTo>
                  <a:cubicBezTo>
                    <a:pt x="186125" y="462176"/>
                    <a:pt x="131243" y="425017"/>
                    <a:pt x="111189" y="397205"/>
                  </a:cubicBezTo>
                  <a:cubicBezTo>
                    <a:pt x="101058" y="383156"/>
                    <a:pt x="84426" y="375109"/>
                    <a:pt x="77145" y="358745"/>
                  </a:cubicBezTo>
                  <a:cubicBezTo>
                    <a:pt x="76368" y="356992"/>
                    <a:pt x="74586" y="357991"/>
                    <a:pt x="68962" y="353365"/>
                  </a:cubicBezTo>
                  <a:cubicBezTo>
                    <a:pt x="99428" y="311359"/>
                    <a:pt x="113833" y="311088"/>
                    <a:pt x="111460" y="299324"/>
                  </a:cubicBezTo>
                  <a:cubicBezTo>
                    <a:pt x="139016" y="276199"/>
                    <a:pt x="125945" y="277660"/>
                    <a:pt x="133782" y="274446"/>
                  </a:cubicBezTo>
                  <a:cubicBezTo>
                    <a:pt x="134465" y="274169"/>
                    <a:pt x="133797" y="270126"/>
                    <a:pt x="133421" y="267886"/>
                  </a:cubicBezTo>
                  <a:cubicBezTo>
                    <a:pt x="127189" y="231068"/>
                    <a:pt x="105323" y="224016"/>
                    <a:pt x="98630" y="203547"/>
                  </a:cubicBezTo>
                  <a:cubicBezTo>
                    <a:pt x="98239" y="202347"/>
                    <a:pt x="96914" y="201473"/>
                    <a:pt x="96126" y="200373"/>
                  </a:cubicBezTo>
                  <a:cubicBezTo>
                    <a:pt x="90060" y="192000"/>
                    <a:pt x="93818" y="177258"/>
                    <a:pt x="90547" y="174405"/>
                  </a:cubicBezTo>
                  <a:cubicBezTo>
                    <a:pt x="90743" y="174133"/>
                    <a:pt x="91049" y="173882"/>
                    <a:pt x="91159" y="173596"/>
                  </a:cubicBezTo>
                  <a:cubicBezTo>
                    <a:pt x="96774" y="158437"/>
                    <a:pt x="110150" y="148959"/>
                    <a:pt x="118604" y="135894"/>
                  </a:cubicBezTo>
                  <a:cubicBezTo>
                    <a:pt x="127801" y="121679"/>
                    <a:pt x="208773" y="101327"/>
                    <a:pt x="130255" y="41821"/>
                  </a:cubicBezTo>
                  <a:cubicBezTo>
                    <a:pt x="100216" y="19052"/>
                    <a:pt x="106633" y="20634"/>
                    <a:pt x="85820" y="0"/>
                  </a:cubicBezTo>
                  <a:cubicBezTo>
                    <a:pt x="9455" y="2562"/>
                    <a:pt x="14748" y="332"/>
                    <a:pt x="20348" y="6831"/>
                  </a:cubicBezTo>
                  <a:cubicBezTo>
                    <a:pt x="26915" y="14451"/>
                    <a:pt x="29118" y="18595"/>
                    <a:pt x="31782" y="19454"/>
                  </a:cubicBezTo>
                  <a:cubicBezTo>
                    <a:pt x="36900" y="21116"/>
                    <a:pt x="61315" y="45332"/>
                    <a:pt x="64501" y="50214"/>
                  </a:cubicBezTo>
                  <a:cubicBezTo>
                    <a:pt x="73708" y="64348"/>
                    <a:pt x="90928" y="68156"/>
                    <a:pt x="104490" y="84339"/>
                  </a:cubicBezTo>
                  <a:cubicBezTo>
                    <a:pt x="107205" y="87579"/>
                    <a:pt x="108118" y="86891"/>
                    <a:pt x="112027" y="89196"/>
                  </a:cubicBezTo>
                  <a:cubicBezTo>
                    <a:pt x="111836" y="89518"/>
                    <a:pt x="57672" y="145287"/>
                    <a:pt x="47432" y="145523"/>
                  </a:cubicBezTo>
                  <a:cubicBezTo>
                    <a:pt x="36775" y="178448"/>
                    <a:pt x="34858" y="164213"/>
                    <a:pt x="92238" y="259849"/>
                  </a:cubicBezTo>
                  <a:cubicBezTo>
                    <a:pt x="93352" y="261713"/>
                    <a:pt x="93502" y="259643"/>
                    <a:pt x="89102" y="262868"/>
                  </a:cubicBezTo>
                  <a:cubicBezTo>
                    <a:pt x="62585" y="282301"/>
                    <a:pt x="75956" y="280674"/>
                    <a:pt x="67808" y="287274"/>
                  </a:cubicBezTo>
                  <a:cubicBezTo>
                    <a:pt x="52981" y="299284"/>
                    <a:pt x="30443" y="331832"/>
                    <a:pt x="29826" y="333886"/>
                  </a:cubicBezTo>
                  <a:cubicBezTo>
                    <a:pt x="22244" y="335951"/>
                    <a:pt x="24397" y="343972"/>
                    <a:pt x="21000" y="348699"/>
                  </a:cubicBezTo>
                  <a:cubicBezTo>
                    <a:pt x="15546" y="356283"/>
                    <a:pt x="19189" y="381609"/>
                    <a:pt x="39033" y="391203"/>
                  </a:cubicBezTo>
                  <a:cubicBezTo>
                    <a:pt x="62454" y="402529"/>
                    <a:pt x="45631" y="400329"/>
                    <a:pt x="104982" y="452949"/>
                  </a:cubicBezTo>
                  <a:cubicBezTo>
                    <a:pt x="92579" y="464873"/>
                    <a:pt x="77010" y="484844"/>
                    <a:pt x="75429" y="487456"/>
                  </a:cubicBezTo>
                  <a:cubicBezTo>
                    <a:pt x="74822" y="488461"/>
                    <a:pt x="69900" y="488732"/>
                    <a:pt x="68967" y="490847"/>
                  </a:cubicBezTo>
                  <a:cubicBezTo>
                    <a:pt x="68826" y="491173"/>
                    <a:pt x="11472" y="561790"/>
                    <a:pt x="9359" y="563427"/>
                  </a:cubicBezTo>
                  <a:cubicBezTo>
                    <a:pt x="-1734" y="572006"/>
                    <a:pt x="2902" y="583574"/>
                    <a:pt x="965" y="587512"/>
                  </a:cubicBezTo>
                  <a:cubicBezTo>
                    <a:pt x="-2166" y="593866"/>
                    <a:pt x="2651" y="595649"/>
                    <a:pt x="10644" y="601476"/>
                  </a:cubicBezTo>
                  <a:cubicBezTo>
                    <a:pt x="34492" y="638710"/>
                    <a:pt x="116031" y="698432"/>
                    <a:pt x="101716" y="704726"/>
                  </a:cubicBezTo>
                  <a:cubicBezTo>
                    <a:pt x="101395" y="704867"/>
                    <a:pt x="59775" y="752373"/>
                    <a:pt x="59539" y="752700"/>
                  </a:cubicBezTo>
                  <a:cubicBezTo>
                    <a:pt x="57592" y="755357"/>
                    <a:pt x="55294" y="757060"/>
                    <a:pt x="54547" y="758190"/>
                  </a:cubicBezTo>
                  <a:cubicBezTo>
                    <a:pt x="75038" y="758401"/>
                    <a:pt x="95564" y="758627"/>
                    <a:pt x="116111" y="758863"/>
                  </a:cubicBezTo>
                  <a:cubicBezTo>
                    <a:pt x="128288" y="743779"/>
                    <a:pt x="154971" y="714591"/>
                    <a:pt x="155277" y="714375"/>
                  </a:cubicBezTo>
                  <a:cubicBezTo>
                    <a:pt x="170435" y="703812"/>
                    <a:pt x="164013" y="683941"/>
                    <a:pt x="147841" y="6801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84" name="Google Shape;2084;p20"/>
          <p:cNvSpPr/>
          <p:nvPr/>
        </p:nvSpPr>
        <p:spPr>
          <a:xfrm>
            <a:off x="5106162" y="4375050"/>
            <a:ext cx="1028578" cy="345947"/>
          </a:xfrm>
          <a:custGeom>
            <a:rect b="b" l="l" r="r" t="t"/>
            <a:pathLst>
              <a:path extrusionOk="0" h="843774" w="2508728">
                <a:moveTo>
                  <a:pt x="2406826" y="692139"/>
                </a:moveTo>
                <a:cubicBezTo>
                  <a:pt x="2515138" y="629880"/>
                  <a:pt x="2504722" y="638439"/>
                  <a:pt x="2473493" y="592600"/>
                </a:cubicBezTo>
                <a:cubicBezTo>
                  <a:pt x="2447342" y="556440"/>
                  <a:pt x="2416104" y="524831"/>
                  <a:pt x="2384619" y="493423"/>
                </a:cubicBezTo>
                <a:cubicBezTo>
                  <a:pt x="2511390" y="401354"/>
                  <a:pt x="2496774" y="435464"/>
                  <a:pt x="2391488" y="286385"/>
                </a:cubicBezTo>
                <a:cubicBezTo>
                  <a:pt x="2451512" y="251039"/>
                  <a:pt x="2496945" y="235071"/>
                  <a:pt x="2471998" y="207541"/>
                </a:cubicBezTo>
                <a:cubicBezTo>
                  <a:pt x="2404207" y="109951"/>
                  <a:pt x="2428075" y="139270"/>
                  <a:pt x="2439395" y="100764"/>
                </a:cubicBezTo>
                <a:cubicBezTo>
                  <a:pt x="2444934" y="88890"/>
                  <a:pt x="2451321" y="78347"/>
                  <a:pt x="2457909" y="66855"/>
                </a:cubicBezTo>
                <a:cubicBezTo>
                  <a:pt x="2471035" y="47501"/>
                  <a:pt x="2485094" y="723"/>
                  <a:pt x="2449038" y="0"/>
                </a:cubicBezTo>
                <a:cubicBezTo>
                  <a:pt x="2090350" y="19760"/>
                  <a:pt x="291105" y="63786"/>
                  <a:pt x="290768" y="63776"/>
                </a:cubicBezTo>
                <a:cubicBezTo>
                  <a:pt x="228507" y="67267"/>
                  <a:pt x="100602" y="39405"/>
                  <a:pt x="54085" y="80411"/>
                </a:cubicBezTo>
                <a:cubicBezTo>
                  <a:pt x="39173" y="93707"/>
                  <a:pt x="49885" y="109444"/>
                  <a:pt x="67622" y="152023"/>
                </a:cubicBezTo>
                <a:cubicBezTo>
                  <a:pt x="79679" y="188685"/>
                  <a:pt x="63463" y="180161"/>
                  <a:pt x="24964" y="196209"/>
                </a:cubicBezTo>
                <a:cubicBezTo>
                  <a:pt x="-31322" y="215251"/>
                  <a:pt x="51586" y="256378"/>
                  <a:pt x="87752" y="314367"/>
                </a:cubicBezTo>
                <a:cubicBezTo>
                  <a:pt x="-7906" y="436745"/>
                  <a:pt x="-36425" y="385024"/>
                  <a:pt x="107079" y="533235"/>
                </a:cubicBezTo>
                <a:cubicBezTo>
                  <a:pt x="-20018" y="682470"/>
                  <a:pt x="-48316" y="615595"/>
                  <a:pt x="101093" y="718403"/>
                </a:cubicBezTo>
                <a:cubicBezTo>
                  <a:pt x="51401" y="786308"/>
                  <a:pt x="17904" y="827219"/>
                  <a:pt x="32174" y="843775"/>
                </a:cubicBezTo>
                <a:cubicBezTo>
                  <a:pt x="295154" y="757215"/>
                  <a:pt x="1843702" y="814773"/>
                  <a:pt x="2457302" y="816008"/>
                </a:cubicBezTo>
                <a:cubicBezTo>
                  <a:pt x="2558890" y="791301"/>
                  <a:pt x="2492836" y="751901"/>
                  <a:pt x="2406826" y="69213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5" name="Google Shape;2085;p20"/>
          <p:cNvGrpSpPr/>
          <p:nvPr/>
        </p:nvGrpSpPr>
        <p:grpSpPr>
          <a:xfrm>
            <a:off x="5106460" y="4375043"/>
            <a:ext cx="1028332" cy="345872"/>
            <a:chOff x="8504170" y="2969573"/>
            <a:chExt cx="2508738" cy="843795"/>
          </a:xfrm>
        </p:grpSpPr>
        <p:sp>
          <p:nvSpPr>
            <p:cNvPr id="2086" name="Google Shape;2086;p20"/>
            <p:cNvSpPr/>
            <p:nvPr/>
          </p:nvSpPr>
          <p:spPr>
            <a:xfrm>
              <a:off x="8804936" y="3028251"/>
              <a:ext cx="242359" cy="747189"/>
            </a:xfrm>
            <a:custGeom>
              <a:rect b="b" l="l" r="r" t="t"/>
              <a:pathLst>
                <a:path extrusionOk="0" h="747189" w="242359">
                  <a:moveTo>
                    <a:pt x="241327" y="677095"/>
                  </a:moveTo>
                  <a:cubicBezTo>
                    <a:pt x="235010" y="671329"/>
                    <a:pt x="224197" y="656697"/>
                    <a:pt x="176897" y="615454"/>
                  </a:cubicBezTo>
                  <a:cubicBezTo>
                    <a:pt x="169843" y="609306"/>
                    <a:pt x="151007" y="599291"/>
                    <a:pt x="157480" y="583348"/>
                  </a:cubicBezTo>
                  <a:cubicBezTo>
                    <a:pt x="170184" y="552050"/>
                    <a:pt x="178593" y="553638"/>
                    <a:pt x="223625" y="488250"/>
                  </a:cubicBezTo>
                  <a:cubicBezTo>
                    <a:pt x="225557" y="485457"/>
                    <a:pt x="224799" y="488436"/>
                    <a:pt x="234678" y="479334"/>
                  </a:cubicBezTo>
                  <a:cubicBezTo>
                    <a:pt x="172582" y="427061"/>
                    <a:pt x="189346" y="425464"/>
                    <a:pt x="163310" y="412876"/>
                  </a:cubicBezTo>
                  <a:cubicBezTo>
                    <a:pt x="159100" y="410842"/>
                    <a:pt x="148770" y="396004"/>
                    <a:pt x="147907" y="385386"/>
                  </a:cubicBezTo>
                  <a:cubicBezTo>
                    <a:pt x="146808" y="371895"/>
                    <a:pt x="151840" y="371679"/>
                    <a:pt x="155448" y="366495"/>
                  </a:cubicBezTo>
                  <a:cubicBezTo>
                    <a:pt x="158634" y="351898"/>
                    <a:pt x="177550" y="334524"/>
                    <a:pt x="181719" y="322736"/>
                  </a:cubicBezTo>
                  <a:cubicBezTo>
                    <a:pt x="184062" y="316105"/>
                    <a:pt x="191037" y="316829"/>
                    <a:pt x="210820" y="293166"/>
                  </a:cubicBezTo>
                  <a:cubicBezTo>
                    <a:pt x="216485" y="286390"/>
                    <a:pt x="221799" y="279222"/>
                    <a:pt x="227825" y="272693"/>
                  </a:cubicBezTo>
                  <a:cubicBezTo>
                    <a:pt x="202451" y="249140"/>
                    <a:pt x="223023" y="275762"/>
                    <a:pt x="201573" y="246769"/>
                  </a:cubicBezTo>
                  <a:cubicBezTo>
                    <a:pt x="197820" y="241701"/>
                    <a:pt x="191859" y="238326"/>
                    <a:pt x="187655" y="233524"/>
                  </a:cubicBezTo>
                  <a:cubicBezTo>
                    <a:pt x="183666" y="228973"/>
                    <a:pt x="172005" y="203522"/>
                    <a:pt x="167309" y="200378"/>
                  </a:cubicBezTo>
                  <a:cubicBezTo>
                    <a:pt x="155538" y="192502"/>
                    <a:pt x="153601" y="183064"/>
                    <a:pt x="144229" y="173164"/>
                  </a:cubicBezTo>
                  <a:cubicBezTo>
                    <a:pt x="140230" y="168945"/>
                    <a:pt x="137340" y="163138"/>
                    <a:pt x="140170" y="156448"/>
                  </a:cubicBezTo>
                  <a:cubicBezTo>
                    <a:pt x="140636" y="155343"/>
                    <a:pt x="139201" y="142133"/>
                    <a:pt x="149286" y="137768"/>
                  </a:cubicBezTo>
                  <a:cubicBezTo>
                    <a:pt x="153652" y="135879"/>
                    <a:pt x="157124" y="131012"/>
                    <a:pt x="162226" y="124040"/>
                  </a:cubicBezTo>
                  <a:cubicBezTo>
                    <a:pt x="167234" y="117209"/>
                    <a:pt x="185558" y="109956"/>
                    <a:pt x="190595" y="103150"/>
                  </a:cubicBezTo>
                  <a:cubicBezTo>
                    <a:pt x="242787" y="32609"/>
                    <a:pt x="266655" y="71486"/>
                    <a:pt x="208462" y="17053"/>
                  </a:cubicBezTo>
                  <a:cubicBezTo>
                    <a:pt x="200956" y="10036"/>
                    <a:pt x="200921" y="6706"/>
                    <a:pt x="194755" y="0"/>
                  </a:cubicBezTo>
                  <a:cubicBezTo>
                    <a:pt x="121655" y="1843"/>
                    <a:pt x="64782" y="3260"/>
                    <a:pt x="29735" y="4124"/>
                  </a:cubicBezTo>
                  <a:cubicBezTo>
                    <a:pt x="51280" y="22809"/>
                    <a:pt x="81812" y="41394"/>
                    <a:pt x="82855" y="50133"/>
                  </a:cubicBezTo>
                  <a:cubicBezTo>
                    <a:pt x="74772" y="69883"/>
                    <a:pt x="43082" y="87629"/>
                    <a:pt x="19033" y="121639"/>
                  </a:cubicBezTo>
                  <a:cubicBezTo>
                    <a:pt x="38446" y="161812"/>
                    <a:pt x="54075" y="150661"/>
                    <a:pt x="64787" y="165107"/>
                  </a:cubicBezTo>
                  <a:cubicBezTo>
                    <a:pt x="93703" y="204110"/>
                    <a:pt x="110828" y="202191"/>
                    <a:pt x="70377" y="248010"/>
                  </a:cubicBezTo>
                  <a:cubicBezTo>
                    <a:pt x="-8407" y="337247"/>
                    <a:pt x="-2075" y="312720"/>
                    <a:pt x="22977" y="341632"/>
                  </a:cubicBezTo>
                  <a:cubicBezTo>
                    <a:pt x="24106" y="342933"/>
                    <a:pt x="25059" y="344550"/>
                    <a:pt x="26469" y="345404"/>
                  </a:cubicBezTo>
                  <a:cubicBezTo>
                    <a:pt x="43789" y="355927"/>
                    <a:pt x="63618" y="383970"/>
                    <a:pt x="69198" y="386245"/>
                  </a:cubicBezTo>
                  <a:cubicBezTo>
                    <a:pt x="71335" y="387119"/>
                    <a:pt x="73889" y="389008"/>
                    <a:pt x="74596" y="391022"/>
                  </a:cubicBezTo>
                  <a:cubicBezTo>
                    <a:pt x="77918" y="400440"/>
                    <a:pt x="95850" y="408084"/>
                    <a:pt x="99097" y="414775"/>
                  </a:cubicBezTo>
                  <a:cubicBezTo>
                    <a:pt x="112549" y="442516"/>
                    <a:pt x="102629" y="444279"/>
                    <a:pt x="95349" y="450056"/>
                  </a:cubicBezTo>
                  <a:cubicBezTo>
                    <a:pt x="95138" y="450754"/>
                    <a:pt x="78625" y="476245"/>
                    <a:pt x="68284" y="483815"/>
                  </a:cubicBezTo>
                  <a:cubicBezTo>
                    <a:pt x="46102" y="500054"/>
                    <a:pt x="2832" y="556415"/>
                    <a:pt x="2551" y="556747"/>
                  </a:cubicBezTo>
                  <a:cubicBezTo>
                    <a:pt x="-3385" y="563834"/>
                    <a:pt x="-2060" y="562307"/>
                    <a:pt x="41125" y="606870"/>
                  </a:cubicBezTo>
                  <a:cubicBezTo>
                    <a:pt x="43333" y="609141"/>
                    <a:pt x="42249" y="615675"/>
                    <a:pt x="82604" y="651353"/>
                  </a:cubicBezTo>
                  <a:cubicBezTo>
                    <a:pt x="83894" y="652493"/>
                    <a:pt x="85249" y="653829"/>
                    <a:pt x="86809" y="654347"/>
                  </a:cubicBezTo>
                  <a:cubicBezTo>
                    <a:pt x="126352" y="667471"/>
                    <a:pt x="109217" y="717575"/>
                    <a:pt x="66388" y="737706"/>
                  </a:cubicBezTo>
                  <a:cubicBezTo>
                    <a:pt x="62038" y="739751"/>
                    <a:pt x="63719" y="742875"/>
                    <a:pt x="58731" y="747190"/>
                  </a:cubicBezTo>
                  <a:cubicBezTo>
                    <a:pt x="96573" y="745401"/>
                    <a:pt x="136672" y="743900"/>
                    <a:pt x="178709" y="742649"/>
                  </a:cubicBezTo>
                  <a:cubicBezTo>
                    <a:pt x="188563" y="726355"/>
                    <a:pt x="241633" y="677376"/>
                    <a:pt x="241327" y="67709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20"/>
            <p:cNvSpPr/>
            <p:nvPr/>
          </p:nvSpPr>
          <p:spPr>
            <a:xfrm>
              <a:off x="9930324" y="2999892"/>
              <a:ext cx="210918" cy="772404"/>
            </a:xfrm>
            <a:custGeom>
              <a:rect b="b" l="l" r="r" t="t"/>
              <a:pathLst>
                <a:path extrusionOk="0" h="772404" w="210918">
                  <a:moveTo>
                    <a:pt x="156499" y="758401"/>
                  </a:moveTo>
                  <a:cubicBezTo>
                    <a:pt x="191235" y="721061"/>
                    <a:pt x="177331" y="732879"/>
                    <a:pt x="209744" y="706253"/>
                  </a:cubicBezTo>
                  <a:cubicBezTo>
                    <a:pt x="200908" y="698503"/>
                    <a:pt x="196714" y="690712"/>
                    <a:pt x="165049" y="661991"/>
                  </a:cubicBezTo>
                  <a:cubicBezTo>
                    <a:pt x="129987" y="630197"/>
                    <a:pt x="118913" y="626570"/>
                    <a:pt x="124939" y="611712"/>
                  </a:cubicBezTo>
                  <a:cubicBezTo>
                    <a:pt x="136339" y="583609"/>
                    <a:pt x="148641" y="576432"/>
                    <a:pt x="175380" y="539237"/>
                  </a:cubicBezTo>
                  <a:cubicBezTo>
                    <a:pt x="204235" y="499044"/>
                    <a:pt x="182263" y="526002"/>
                    <a:pt x="202138" y="507693"/>
                  </a:cubicBezTo>
                  <a:cubicBezTo>
                    <a:pt x="195339" y="501972"/>
                    <a:pt x="161135" y="471544"/>
                    <a:pt x="156624" y="464260"/>
                  </a:cubicBezTo>
                  <a:cubicBezTo>
                    <a:pt x="145059" y="445605"/>
                    <a:pt x="129294" y="441321"/>
                    <a:pt x="128220" y="439759"/>
                  </a:cubicBezTo>
                  <a:cubicBezTo>
                    <a:pt x="119314" y="426795"/>
                    <a:pt x="108121" y="407773"/>
                    <a:pt x="120288" y="397888"/>
                  </a:cubicBezTo>
                  <a:cubicBezTo>
                    <a:pt x="125155" y="393935"/>
                    <a:pt x="122425" y="388033"/>
                    <a:pt x="129405" y="382603"/>
                  </a:cubicBezTo>
                  <a:cubicBezTo>
                    <a:pt x="133494" y="370584"/>
                    <a:pt x="144889" y="363200"/>
                    <a:pt x="149173" y="351095"/>
                  </a:cubicBezTo>
                  <a:cubicBezTo>
                    <a:pt x="150498" y="347343"/>
                    <a:pt x="154898" y="344414"/>
                    <a:pt x="158370" y="341742"/>
                  </a:cubicBezTo>
                  <a:cubicBezTo>
                    <a:pt x="172881" y="330581"/>
                    <a:pt x="184255" y="313001"/>
                    <a:pt x="195274" y="301052"/>
                  </a:cubicBezTo>
                  <a:cubicBezTo>
                    <a:pt x="169911" y="277509"/>
                    <a:pt x="190477" y="304121"/>
                    <a:pt x="169022" y="275129"/>
                  </a:cubicBezTo>
                  <a:cubicBezTo>
                    <a:pt x="165269" y="270061"/>
                    <a:pt x="159309" y="266685"/>
                    <a:pt x="155104" y="261883"/>
                  </a:cubicBezTo>
                  <a:cubicBezTo>
                    <a:pt x="151115" y="257333"/>
                    <a:pt x="139460" y="231882"/>
                    <a:pt x="134758" y="228737"/>
                  </a:cubicBezTo>
                  <a:cubicBezTo>
                    <a:pt x="122987" y="220861"/>
                    <a:pt x="121051" y="211423"/>
                    <a:pt x="111678" y="201523"/>
                  </a:cubicBezTo>
                  <a:cubicBezTo>
                    <a:pt x="107679" y="197304"/>
                    <a:pt x="104789" y="191498"/>
                    <a:pt x="107619" y="184807"/>
                  </a:cubicBezTo>
                  <a:cubicBezTo>
                    <a:pt x="108351" y="183074"/>
                    <a:pt x="107564" y="180749"/>
                    <a:pt x="108045" y="178845"/>
                  </a:cubicBezTo>
                  <a:cubicBezTo>
                    <a:pt x="111236" y="166353"/>
                    <a:pt x="114427" y="168603"/>
                    <a:pt x="121477" y="162947"/>
                  </a:cubicBezTo>
                  <a:cubicBezTo>
                    <a:pt x="140458" y="138089"/>
                    <a:pt x="151190" y="140761"/>
                    <a:pt x="158034" y="131514"/>
                  </a:cubicBezTo>
                  <a:cubicBezTo>
                    <a:pt x="182835" y="97992"/>
                    <a:pt x="185535" y="106274"/>
                    <a:pt x="210918" y="77594"/>
                  </a:cubicBezTo>
                  <a:cubicBezTo>
                    <a:pt x="208630" y="75579"/>
                    <a:pt x="173212" y="44242"/>
                    <a:pt x="168701" y="36963"/>
                  </a:cubicBezTo>
                  <a:cubicBezTo>
                    <a:pt x="153057" y="11723"/>
                    <a:pt x="144728" y="23377"/>
                    <a:pt x="132004" y="0"/>
                  </a:cubicBezTo>
                  <a:cubicBezTo>
                    <a:pt x="88944" y="1231"/>
                    <a:pt x="45568" y="2456"/>
                    <a:pt x="2132" y="3672"/>
                  </a:cubicBezTo>
                  <a:cubicBezTo>
                    <a:pt x="10019" y="11774"/>
                    <a:pt x="24675" y="25863"/>
                    <a:pt x="51493" y="50580"/>
                  </a:cubicBezTo>
                  <a:cubicBezTo>
                    <a:pt x="86079" y="82496"/>
                    <a:pt x="106911" y="63077"/>
                    <a:pt x="27480" y="136628"/>
                  </a:cubicBezTo>
                  <a:cubicBezTo>
                    <a:pt x="25613" y="151104"/>
                    <a:pt x="7867" y="141726"/>
                    <a:pt x="34489" y="173626"/>
                  </a:cubicBezTo>
                  <a:cubicBezTo>
                    <a:pt x="39888" y="180091"/>
                    <a:pt x="59933" y="186706"/>
                    <a:pt x="64950" y="193477"/>
                  </a:cubicBezTo>
                  <a:cubicBezTo>
                    <a:pt x="99992" y="240737"/>
                    <a:pt x="114814" y="228968"/>
                    <a:pt x="47414" y="301825"/>
                  </a:cubicBezTo>
                  <a:cubicBezTo>
                    <a:pt x="10993" y="341205"/>
                    <a:pt x="12011" y="339567"/>
                    <a:pt x="5483" y="352662"/>
                  </a:cubicBezTo>
                  <a:cubicBezTo>
                    <a:pt x="26341" y="371538"/>
                    <a:pt x="24404" y="372417"/>
                    <a:pt x="26627" y="373773"/>
                  </a:cubicBezTo>
                  <a:cubicBezTo>
                    <a:pt x="43947" y="384296"/>
                    <a:pt x="63776" y="412339"/>
                    <a:pt x="69356" y="414614"/>
                  </a:cubicBezTo>
                  <a:cubicBezTo>
                    <a:pt x="71498" y="415488"/>
                    <a:pt x="74047" y="417377"/>
                    <a:pt x="74759" y="419391"/>
                  </a:cubicBezTo>
                  <a:cubicBezTo>
                    <a:pt x="80018" y="434264"/>
                    <a:pt x="109636" y="434977"/>
                    <a:pt x="105391" y="470996"/>
                  </a:cubicBezTo>
                  <a:cubicBezTo>
                    <a:pt x="85412" y="485959"/>
                    <a:pt x="84022" y="500777"/>
                    <a:pt x="68447" y="512179"/>
                  </a:cubicBezTo>
                  <a:cubicBezTo>
                    <a:pt x="54660" y="522270"/>
                    <a:pt x="12538" y="569068"/>
                    <a:pt x="7019" y="580596"/>
                  </a:cubicBezTo>
                  <a:cubicBezTo>
                    <a:pt x="551" y="594097"/>
                    <a:pt x="-15189" y="576944"/>
                    <a:pt x="41293" y="635234"/>
                  </a:cubicBezTo>
                  <a:cubicBezTo>
                    <a:pt x="43275" y="637289"/>
                    <a:pt x="43882" y="640659"/>
                    <a:pt x="45819" y="642779"/>
                  </a:cubicBezTo>
                  <a:cubicBezTo>
                    <a:pt x="50074" y="647430"/>
                    <a:pt x="81478" y="680893"/>
                    <a:pt x="86982" y="682721"/>
                  </a:cubicBezTo>
                  <a:cubicBezTo>
                    <a:pt x="93284" y="684815"/>
                    <a:pt x="109164" y="695419"/>
                    <a:pt x="107112" y="701230"/>
                  </a:cubicBezTo>
                  <a:cubicBezTo>
                    <a:pt x="117393" y="727736"/>
                    <a:pt x="99119" y="738485"/>
                    <a:pt x="92652" y="745994"/>
                  </a:cubicBezTo>
                  <a:cubicBezTo>
                    <a:pt x="77343" y="763780"/>
                    <a:pt x="64444" y="765543"/>
                    <a:pt x="63656" y="768386"/>
                  </a:cubicBezTo>
                  <a:cubicBezTo>
                    <a:pt x="63370" y="769411"/>
                    <a:pt x="63009" y="770295"/>
                    <a:pt x="62597" y="771099"/>
                  </a:cubicBezTo>
                  <a:cubicBezTo>
                    <a:pt x="90288" y="771520"/>
                    <a:pt x="117890" y="771957"/>
                    <a:pt x="145380" y="772405"/>
                  </a:cubicBezTo>
                  <a:cubicBezTo>
                    <a:pt x="144979" y="770164"/>
                    <a:pt x="149389" y="766046"/>
                    <a:pt x="156499" y="75840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20"/>
            <p:cNvSpPr/>
            <p:nvPr/>
          </p:nvSpPr>
          <p:spPr>
            <a:xfrm>
              <a:off x="10279342" y="2989328"/>
              <a:ext cx="244135" cy="789427"/>
            </a:xfrm>
            <a:custGeom>
              <a:rect b="b" l="l" r="r" t="t"/>
              <a:pathLst>
                <a:path extrusionOk="0" h="789427" w="244135">
                  <a:moveTo>
                    <a:pt x="217549" y="738681"/>
                  </a:moveTo>
                  <a:cubicBezTo>
                    <a:pt x="218713" y="736647"/>
                    <a:pt x="223615" y="736943"/>
                    <a:pt x="224337" y="735999"/>
                  </a:cubicBezTo>
                  <a:cubicBezTo>
                    <a:pt x="230057" y="728509"/>
                    <a:pt x="238010" y="723225"/>
                    <a:pt x="244056" y="716083"/>
                  </a:cubicBezTo>
                  <a:cubicBezTo>
                    <a:pt x="232315" y="701009"/>
                    <a:pt x="232074" y="707986"/>
                    <a:pt x="231271" y="705249"/>
                  </a:cubicBezTo>
                  <a:cubicBezTo>
                    <a:pt x="227443" y="692289"/>
                    <a:pt x="206776" y="682826"/>
                    <a:pt x="205572" y="678572"/>
                  </a:cubicBezTo>
                  <a:cubicBezTo>
                    <a:pt x="201377" y="663754"/>
                    <a:pt x="178362" y="646129"/>
                    <a:pt x="172843" y="638705"/>
                  </a:cubicBezTo>
                  <a:cubicBezTo>
                    <a:pt x="168332" y="632633"/>
                    <a:pt x="165141" y="625314"/>
                    <a:pt x="157801" y="621733"/>
                  </a:cubicBezTo>
                  <a:cubicBezTo>
                    <a:pt x="137445" y="578446"/>
                    <a:pt x="138238" y="600888"/>
                    <a:pt x="188698" y="530075"/>
                  </a:cubicBezTo>
                  <a:cubicBezTo>
                    <a:pt x="193174" y="523792"/>
                    <a:pt x="199586" y="518914"/>
                    <a:pt x="204874" y="513163"/>
                  </a:cubicBezTo>
                  <a:cubicBezTo>
                    <a:pt x="215928" y="501149"/>
                    <a:pt x="218045" y="490987"/>
                    <a:pt x="231106" y="482609"/>
                  </a:cubicBezTo>
                  <a:cubicBezTo>
                    <a:pt x="235787" y="479600"/>
                    <a:pt x="233820" y="475753"/>
                    <a:pt x="244136" y="467992"/>
                  </a:cubicBezTo>
                  <a:cubicBezTo>
                    <a:pt x="203821" y="427478"/>
                    <a:pt x="125042" y="367454"/>
                    <a:pt x="157660" y="342234"/>
                  </a:cubicBezTo>
                  <a:cubicBezTo>
                    <a:pt x="157981" y="341983"/>
                    <a:pt x="204343" y="282482"/>
                    <a:pt x="206435" y="282050"/>
                  </a:cubicBezTo>
                  <a:cubicBezTo>
                    <a:pt x="215873" y="280096"/>
                    <a:pt x="216941" y="268760"/>
                    <a:pt x="225095" y="265374"/>
                  </a:cubicBezTo>
                  <a:cubicBezTo>
                    <a:pt x="231387" y="262757"/>
                    <a:pt x="228953" y="256001"/>
                    <a:pt x="231703" y="256097"/>
                  </a:cubicBezTo>
                  <a:cubicBezTo>
                    <a:pt x="235993" y="256243"/>
                    <a:pt x="236053" y="252943"/>
                    <a:pt x="236565" y="250441"/>
                  </a:cubicBezTo>
                  <a:cubicBezTo>
                    <a:pt x="224468" y="239476"/>
                    <a:pt x="225145" y="239697"/>
                    <a:pt x="216565" y="230114"/>
                  </a:cubicBezTo>
                  <a:cubicBezTo>
                    <a:pt x="215662" y="229104"/>
                    <a:pt x="177143" y="207817"/>
                    <a:pt x="171408" y="200212"/>
                  </a:cubicBezTo>
                  <a:cubicBezTo>
                    <a:pt x="162336" y="188177"/>
                    <a:pt x="162643" y="173154"/>
                    <a:pt x="172803" y="159512"/>
                  </a:cubicBezTo>
                  <a:cubicBezTo>
                    <a:pt x="178382" y="152018"/>
                    <a:pt x="175858" y="145182"/>
                    <a:pt x="182823" y="143710"/>
                  </a:cubicBezTo>
                  <a:cubicBezTo>
                    <a:pt x="183405" y="143589"/>
                    <a:pt x="180971" y="146357"/>
                    <a:pt x="196485" y="120715"/>
                  </a:cubicBezTo>
                  <a:cubicBezTo>
                    <a:pt x="199109" y="116380"/>
                    <a:pt x="198066" y="124040"/>
                    <a:pt x="217659" y="99086"/>
                  </a:cubicBezTo>
                  <a:cubicBezTo>
                    <a:pt x="224904" y="89859"/>
                    <a:pt x="127330" y="40113"/>
                    <a:pt x="139281" y="0"/>
                  </a:cubicBezTo>
                  <a:cubicBezTo>
                    <a:pt x="103095" y="1125"/>
                    <a:pt x="65966" y="2255"/>
                    <a:pt x="28125" y="3395"/>
                  </a:cubicBezTo>
                  <a:cubicBezTo>
                    <a:pt x="47552" y="19795"/>
                    <a:pt x="40904" y="22708"/>
                    <a:pt x="79428" y="51901"/>
                  </a:cubicBezTo>
                  <a:cubicBezTo>
                    <a:pt x="160304" y="113191"/>
                    <a:pt x="76904" y="134151"/>
                    <a:pt x="67431" y="148793"/>
                  </a:cubicBezTo>
                  <a:cubicBezTo>
                    <a:pt x="58721" y="162249"/>
                    <a:pt x="44943" y="172009"/>
                    <a:pt x="39173" y="187635"/>
                  </a:cubicBezTo>
                  <a:cubicBezTo>
                    <a:pt x="39063" y="187931"/>
                    <a:pt x="38746" y="188187"/>
                    <a:pt x="38546" y="188469"/>
                  </a:cubicBezTo>
                  <a:cubicBezTo>
                    <a:pt x="41907" y="191397"/>
                    <a:pt x="38044" y="206586"/>
                    <a:pt x="44291" y="215216"/>
                  </a:cubicBezTo>
                  <a:cubicBezTo>
                    <a:pt x="45109" y="216351"/>
                    <a:pt x="46468" y="217250"/>
                    <a:pt x="46870" y="218486"/>
                  </a:cubicBezTo>
                  <a:cubicBezTo>
                    <a:pt x="53729" y="239456"/>
                    <a:pt x="76312" y="246870"/>
                    <a:pt x="82704" y="284747"/>
                  </a:cubicBezTo>
                  <a:cubicBezTo>
                    <a:pt x="83096" y="287058"/>
                    <a:pt x="83778" y="291222"/>
                    <a:pt x="83081" y="291508"/>
                  </a:cubicBezTo>
                  <a:cubicBezTo>
                    <a:pt x="75008" y="294813"/>
                    <a:pt x="88469" y="293311"/>
                    <a:pt x="60091" y="317130"/>
                  </a:cubicBezTo>
                  <a:cubicBezTo>
                    <a:pt x="62534" y="329195"/>
                    <a:pt x="47507" y="329788"/>
                    <a:pt x="16318" y="372794"/>
                  </a:cubicBezTo>
                  <a:cubicBezTo>
                    <a:pt x="22113" y="377560"/>
                    <a:pt x="23945" y="376531"/>
                    <a:pt x="24748" y="378334"/>
                  </a:cubicBezTo>
                  <a:cubicBezTo>
                    <a:pt x="28345" y="386436"/>
                    <a:pt x="95278" y="456460"/>
                    <a:pt x="104646" y="467028"/>
                  </a:cubicBezTo>
                  <a:cubicBezTo>
                    <a:pt x="117621" y="481665"/>
                    <a:pt x="111745" y="492705"/>
                    <a:pt x="100376" y="496236"/>
                  </a:cubicBezTo>
                  <a:cubicBezTo>
                    <a:pt x="97782" y="504408"/>
                    <a:pt x="95735" y="502891"/>
                    <a:pt x="87927" y="514218"/>
                  </a:cubicBezTo>
                  <a:cubicBezTo>
                    <a:pt x="74666" y="533466"/>
                    <a:pt x="61982" y="536680"/>
                    <a:pt x="61495" y="539599"/>
                  </a:cubicBezTo>
                  <a:cubicBezTo>
                    <a:pt x="60487" y="545681"/>
                    <a:pt x="15987" y="589165"/>
                    <a:pt x="8943" y="601938"/>
                  </a:cubicBezTo>
                  <a:cubicBezTo>
                    <a:pt x="-1188" y="620296"/>
                    <a:pt x="-7846" y="598783"/>
                    <a:pt x="18310" y="628981"/>
                  </a:cubicBezTo>
                  <a:cubicBezTo>
                    <a:pt x="19439" y="630282"/>
                    <a:pt x="20393" y="631899"/>
                    <a:pt x="21802" y="632758"/>
                  </a:cubicBezTo>
                  <a:cubicBezTo>
                    <a:pt x="39123" y="643281"/>
                    <a:pt x="58952" y="671324"/>
                    <a:pt x="64531" y="673599"/>
                  </a:cubicBezTo>
                  <a:cubicBezTo>
                    <a:pt x="66669" y="674473"/>
                    <a:pt x="69222" y="676362"/>
                    <a:pt x="69935" y="678376"/>
                  </a:cubicBezTo>
                  <a:cubicBezTo>
                    <a:pt x="74325" y="690793"/>
                    <a:pt x="90291" y="690175"/>
                    <a:pt x="97561" y="709377"/>
                  </a:cubicBezTo>
                  <a:cubicBezTo>
                    <a:pt x="114224" y="713275"/>
                    <a:pt x="120832" y="733738"/>
                    <a:pt x="105223" y="744628"/>
                  </a:cubicBezTo>
                  <a:cubicBezTo>
                    <a:pt x="103000" y="746175"/>
                    <a:pt x="82504" y="771249"/>
                    <a:pt x="71887" y="781220"/>
                  </a:cubicBezTo>
                  <a:cubicBezTo>
                    <a:pt x="69328" y="783621"/>
                    <a:pt x="67421" y="785740"/>
                    <a:pt x="65936" y="787634"/>
                  </a:cubicBezTo>
                  <a:cubicBezTo>
                    <a:pt x="99854" y="788242"/>
                    <a:pt x="133305" y="788839"/>
                    <a:pt x="166180" y="789427"/>
                  </a:cubicBezTo>
                  <a:cubicBezTo>
                    <a:pt x="175628" y="779527"/>
                    <a:pt x="217498" y="738766"/>
                    <a:pt x="217549" y="7386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20"/>
            <p:cNvSpPr/>
            <p:nvPr/>
          </p:nvSpPr>
          <p:spPr>
            <a:xfrm>
              <a:off x="10830782" y="2969573"/>
              <a:ext cx="152381" cy="477957"/>
            </a:xfrm>
            <a:custGeom>
              <a:rect b="b" l="l" r="r" t="t"/>
              <a:pathLst>
                <a:path extrusionOk="0" h="477957" w="152381">
                  <a:moveTo>
                    <a:pt x="18153" y="12432"/>
                  </a:moveTo>
                  <a:cubicBezTo>
                    <a:pt x="16227" y="14586"/>
                    <a:pt x="13567" y="15872"/>
                    <a:pt x="12428" y="19012"/>
                  </a:cubicBezTo>
                  <a:cubicBezTo>
                    <a:pt x="9157" y="28048"/>
                    <a:pt x="-1335" y="24296"/>
                    <a:pt x="6397" y="30343"/>
                  </a:cubicBezTo>
                  <a:cubicBezTo>
                    <a:pt x="31670" y="50103"/>
                    <a:pt x="20858" y="50922"/>
                    <a:pt x="61273" y="81552"/>
                  </a:cubicBezTo>
                  <a:cubicBezTo>
                    <a:pt x="140233" y="141389"/>
                    <a:pt x="57987" y="162706"/>
                    <a:pt x="49623" y="175625"/>
                  </a:cubicBezTo>
                  <a:cubicBezTo>
                    <a:pt x="41168" y="188690"/>
                    <a:pt x="27787" y="198163"/>
                    <a:pt x="22187" y="213337"/>
                  </a:cubicBezTo>
                  <a:cubicBezTo>
                    <a:pt x="22082" y="213623"/>
                    <a:pt x="21776" y="213875"/>
                    <a:pt x="21575" y="214146"/>
                  </a:cubicBezTo>
                  <a:cubicBezTo>
                    <a:pt x="24836" y="216989"/>
                    <a:pt x="21088" y="231736"/>
                    <a:pt x="27155" y="240114"/>
                  </a:cubicBezTo>
                  <a:cubicBezTo>
                    <a:pt x="27947" y="241214"/>
                    <a:pt x="29267" y="242088"/>
                    <a:pt x="29663" y="243289"/>
                  </a:cubicBezTo>
                  <a:cubicBezTo>
                    <a:pt x="32900" y="253189"/>
                    <a:pt x="40737" y="260115"/>
                    <a:pt x="45950" y="268724"/>
                  </a:cubicBezTo>
                  <a:cubicBezTo>
                    <a:pt x="53301" y="280875"/>
                    <a:pt x="59698" y="278569"/>
                    <a:pt x="59929" y="295321"/>
                  </a:cubicBezTo>
                  <a:cubicBezTo>
                    <a:pt x="62216" y="296496"/>
                    <a:pt x="62437" y="298385"/>
                    <a:pt x="62814" y="304156"/>
                  </a:cubicBezTo>
                  <a:cubicBezTo>
                    <a:pt x="62894" y="305341"/>
                    <a:pt x="64249" y="306406"/>
                    <a:pt x="64459" y="307622"/>
                  </a:cubicBezTo>
                  <a:cubicBezTo>
                    <a:pt x="64836" y="309862"/>
                    <a:pt x="65503" y="313905"/>
                    <a:pt x="64821" y="314182"/>
                  </a:cubicBezTo>
                  <a:cubicBezTo>
                    <a:pt x="57018" y="317376"/>
                    <a:pt x="70059" y="315935"/>
                    <a:pt x="42498" y="339060"/>
                  </a:cubicBezTo>
                  <a:cubicBezTo>
                    <a:pt x="44876" y="350834"/>
                    <a:pt x="30471" y="351085"/>
                    <a:pt x="0" y="393101"/>
                  </a:cubicBezTo>
                  <a:cubicBezTo>
                    <a:pt x="5630" y="397732"/>
                    <a:pt x="7406" y="396733"/>
                    <a:pt x="8184" y="398481"/>
                  </a:cubicBezTo>
                  <a:cubicBezTo>
                    <a:pt x="11094" y="405021"/>
                    <a:pt x="66642" y="464185"/>
                    <a:pt x="79592" y="477958"/>
                  </a:cubicBezTo>
                  <a:cubicBezTo>
                    <a:pt x="182656" y="404845"/>
                    <a:pt x="163765" y="426388"/>
                    <a:pt x="64891" y="286385"/>
                  </a:cubicBezTo>
                  <a:cubicBezTo>
                    <a:pt x="124915" y="251039"/>
                    <a:pt x="170348" y="235071"/>
                    <a:pt x="145401" y="207541"/>
                  </a:cubicBezTo>
                  <a:cubicBezTo>
                    <a:pt x="77610" y="109951"/>
                    <a:pt x="101478" y="139270"/>
                    <a:pt x="112798" y="100764"/>
                  </a:cubicBezTo>
                  <a:cubicBezTo>
                    <a:pt x="118337" y="88890"/>
                    <a:pt x="124724" y="78347"/>
                    <a:pt x="131312" y="66855"/>
                  </a:cubicBezTo>
                  <a:cubicBezTo>
                    <a:pt x="144438" y="47501"/>
                    <a:pt x="158496" y="723"/>
                    <a:pt x="122441" y="0"/>
                  </a:cubicBezTo>
                  <a:cubicBezTo>
                    <a:pt x="97103" y="1396"/>
                    <a:pt x="64570" y="2913"/>
                    <a:pt x="26001" y="4526"/>
                  </a:cubicBezTo>
                  <a:cubicBezTo>
                    <a:pt x="24375" y="6063"/>
                    <a:pt x="21640" y="8519"/>
                    <a:pt x="18153" y="1243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20"/>
            <p:cNvSpPr/>
            <p:nvPr/>
          </p:nvSpPr>
          <p:spPr>
            <a:xfrm>
              <a:off x="10469781" y="2982598"/>
              <a:ext cx="240054" cy="799578"/>
            </a:xfrm>
            <a:custGeom>
              <a:rect b="b" l="l" r="r" t="t"/>
              <a:pathLst>
                <a:path extrusionOk="0" h="799578" w="240054">
                  <a:moveTo>
                    <a:pt x="225545" y="745306"/>
                  </a:moveTo>
                  <a:cubicBezTo>
                    <a:pt x="241871" y="731257"/>
                    <a:pt x="240632" y="733894"/>
                    <a:pt x="239052" y="732452"/>
                  </a:cubicBezTo>
                  <a:cubicBezTo>
                    <a:pt x="232544" y="726515"/>
                    <a:pt x="221410" y="711442"/>
                    <a:pt x="172696" y="668963"/>
                  </a:cubicBezTo>
                  <a:cubicBezTo>
                    <a:pt x="165430" y="662634"/>
                    <a:pt x="146038" y="652312"/>
                    <a:pt x="152696" y="635897"/>
                  </a:cubicBezTo>
                  <a:cubicBezTo>
                    <a:pt x="165772" y="603666"/>
                    <a:pt x="174447" y="605288"/>
                    <a:pt x="220823" y="537951"/>
                  </a:cubicBezTo>
                  <a:cubicBezTo>
                    <a:pt x="222810" y="535078"/>
                    <a:pt x="222032" y="538142"/>
                    <a:pt x="232208" y="528769"/>
                  </a:cubicBezTo>
                  <a:cubicBezTo>
                    <a:pt x="168250" y="474929"/>
                    <a:pt x="185510" y="473282"/>
                    <a:pt x="158697" y="460317"/>
                  </a:cubicBezTo>
                  <a:cubicBezTo>
                    <a:pt x="154362" y="458223"/>
                    <a:pt x="143720" y="442943"/>
                    <a:pt x="142832" y="432003"/>
                  </a:cubicBezTo>
                  <a:cubicBezTo>
                    <a:pt x="141698" y="418105"/>
                    <a:pt x="146876" y="417889"/>
                    <a:pt x="150594" y="412550"/>
                  </a:cubicBezTo>
                  <a:cubicBezTo>
                    <a:pt x="153875" y="397511"/>
                    <a:pt x="173358" y="379625"/>
                    <a:pt x="177653" y="367479"/>
                  </a:cubicBezTo>
                  <a:cubicBezTo>
                    <a:pt x="180066" y="360653"/>
                    <a:pt x="187251" y="361397"/>
                    <a:pt x="207627" y="337021"/>
                  </a:cubicBezTo>
                  <a:cubicBezTo>
                    <a:pt x="213457" y="330044"/>
                    <a:pt x="218932" y="322660"/>
                    <a:pt x="225138" y="315935"/>
                  </a:cubicBezTo>
                  <a:cubicBezTo>
                    <a:pt x="199007" y="291684"/>
                    <a:pt x="220196" y="319094"/>
                    <a:pt x="198094" y="289238"/>
                  </a:cubicBezTo>
                  <a:cubicBezTo>
                    <a:pt x="194231" y="284019"/>
                    <a:pt x="188089" y="280538"/>
                    <a:pt x="183759" y="275596"/>
                  </a:cubicBezTo>
                  <a:cubicBezTo>
                    <a:pt x="179650" y="270904"/>
                    <a:pt x="167643" y="244695"/>
                    <a:pt x="162801" y="241455"/>
                  </a:cubicBezTo>
                  <a:cubicBezTo>
                    <a:pt x="150679" y="233343"/>
                    <a:pt x="148687" y="223624"/>
                    <a:pt x="139029" y="213427"/>
                  </a:cubicBezTo>
                  <a:cubicBezTo>
                    <a:pt x="134909" y="209083"/>
                    <a:pt x="131934" y="203100"/>
                    <a:pt x="134849" y="196214"/>
                  </a:cubicBezTo>
                  <a:cubicBezTo>
                    <a:pt x="135331" y="195074"/>
                    <a:pt x="133856" y="181467"/>
                    <a:pt x="144237" y="176976"/>
                  </a:cubicBezTo>
                  <a:cubicBezTo>
                    <a:pt x="148792" y="175012"/>
                    <a:pt x="152490" y="169764"/>
                    <a:pt x="157563" y="162842"/>
                  </a:cubicBezTo>
                  <a:cubicBezTo>
                    <a:pt x="162721" y="155805"/>
                    <a:pt x="181592" y="148336"/>
                    <a:pt x="186780" y="141329"/>
                  </a:cubicBezTo>
                  <a:cubicBezTo>
                    <a:pt x="240316" y="68969"/>
                    <a:pt x="265178" y="108771"/>
                    <a:pt x="205179" y="52650"/>
                  </a:cubicBezTo>
                  <a:cubicBezTo>
                    <a:pt x="194517" y="42679"/>
                    <a:pt x="193067" y="30830"/>
                    <a:pt x="171135" y="20222"/>
                  </a:cubicBezTo>
                  <a:cubicBezTo>
                    <a:pt x="168014" y="18710"/>
                    <a:pt x="161085" y="10061"/>
                    <a:pt x="157458" y="0"/>
                  </a:cubicBezTo>
                  <a:cubicBezTo>
                    <a:pt x="113028" y="1502"/>
                    <a:pt x="65899" y="3044"/>
                    <a:pt x="16613" y="4606"/>
                  </a:cubicBezTo>
                  <a:cubicBezTo>
                    <a:pt x="7887" y="13773"/>
                    <a:pt x="19081" y="4440"/>
                    <a:pt x="3848" y="17761"/>
                  </a:cubicBezTo>
                  <a:cubicBezTo>
                    <a:pt x="-2082" y="22950"/>
                    <a:pt x="-10146" y="16274"/>
                    <a:pt x="56276" y="77518"/>
                  </a:cubicBezTo>
                  <a:cubicBezTo>
                    <a:pt x="90103" y="108740"/>
                    <a:pt x="109922" y="89794"/>
                    <a:pt x="32959" y="161064"/>
                  </a:cubicBezTo>
                  <a:cubicBezTo>
                    <a:pt x="31148" y="175118"/>
                    <a:pt x="13918" y="166016"/>
                    <a:pt x="39768" y="196988"/>
                  </a:cubicBezTo>
                  <a:cubicBezTo>
                    <a:pt x="45006" y="203261"/>
                    <a:pt x="64469" y="209690"/>
                    <a:pt x="69341" y="216260"/>
                  </a:cubicBezTo>
                  <a:cubicBezTo>
                    <a:pt x="92386" y="247347"/>
                    <a:pt x="96942" y="244142"/>
                    <a:pt x="95733" y="253490"/>
                  </a:cubicBezTo>
                  <a:cubicBezTo>
                    <a:pt x="114784" y="269387"/>
                    <a:pt x="27897" y="338136"/>
                    <a:pt x="11605" y="370815"/>
                  </a:cubicBezTo>
                  <a:cubicBezTo>
                    <a:pt x="31861" y="389143"/>
                    <a:pt x="29974" y="389997"/>
                    <a:pt x="32132" y="391308"/>
                  </a:cubicBezTo>
                  <a:cubicBezTo>
                    <a:pt x="48950" y="401525"/>
                    <a:pt x="68202" y="428754"/>
                    <a:pt x="73616" y="430959"/>
                  </a:cubicBezTo>
                  <a:cubicBezTo>
                    <a:pt x="75693" y="431808"/>
                    <a:pt x="78172" y="433641"/>
                    <a:pt x="78859" y="435600"/>
                  </a:cubicBezTo>
                  <a:cubicBezTo>
                    <a:pt x="83962" y="450041"/>
                    <a:pt x="112722" y="450734"/>
                    <a:pt x="108598" y="485708"/>
                  </a:cubicBezTo>
                  <a:cubicBezTo>
                    <a:pt x="89235" y="500204"/>
                    <a:pt x="87825" y="514640"/>
                    <a:pt x="72733" y="525695"/>
                  </a:cubicBezTo>
                  <a:cubicBezTo>
                    <a:pt x="59346" y="535495"/>
                    <a:pt x="18449" y="580932"/>
                    <a:pt x="13090" y="592123"/>
                  </a:cubicBezTo>
                  <a:cubicBezTo>
                    <a:pt x="6813" y="605233"/>
                    <a:pt x="-8470" y="588577"/>
                    <a:pt x="46366" y="645170"/>
                  </a:cubicBezTo>
                  <a:cubicBezTo>
                    <a:pt x="48293" y="647164"/>
                    <a:pt x="48875" y="650434"/>
                    <a:pt x="50756" y="652493"/>
                  </a:cubicBezTo>
                  <a:cubicBezTo>
                    <a:pt x="54886" y="657009"/>
                    <a:pt x="85377" y="689502"/>
                    <a:pt x="90725" y="691270"/>
                  </a:cubicBezTo>
                  <a:cubicBezTo>
                    <a:pt x="96842" y="693304"/>
                    <a:pt x="112260" y="703596"/>
                    <a:pt x="110269" y="709242"/>
                  </a:cubicBezTo>
                  <a:cubicBezTo>
                    <a:pt x="120273" y="735024"/>
                    <a:pt x="102652" y="745241"/>
                    <a:pt x="96230" y="752725"/>
                  </a:cubicBezTo>
                  <a:cubicBezTo>
                    <a:pt x="81358" y="769994"/>
                    <a:pt x="68844" y="771706"/>
                    <a:pt x="68077" y="774464"/>
                  </a:cubicBezTo>
                  <a:cubicBezTo>
                    <a:pt x="66672" y="779512"/>
                    <a:pt x="62537" y="782536"/>
                    <a:pt x="58699" y="784640"/>
                  </a:cubicBezTo>
                  <a:cubicBezTo>
                    <a:pt x="43717" y="792858"/>
                    <a:pt x="50536" y="796168"/>
                    <a:pt x="44595" y="797378"/>
                  </a:cubicBezTo>
                  <a:cubicBezTo>
                    <a:pt x="89817" y="798167"/>
                    <a:pt x="133725" y="798910"/>
                    <a:pt x="176078" y="799578"/>
                  </a:cubicBezTo>
                  <a:cubicBezTo>
                    <a:pt x="182781" y="789186"/>
                    <a:pt x="197336" y="769567"/>
                    <a:pt x="225545" y="74530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20"/>
            <p:cNvSpPr/>
            <p:nvPr/>
          </p:nvSpPr>
          <p:spPr>
            <a:xfrm>
              <a:off x="8504170" y="3029989"/>
              <a:ext cx="183550" cy="783379"/>
            </a:xfrm>
            <a:custGeom>
              <a:rect b="b" l="l" r="r" t="t"/>
              <a:pathLst>
                <a:path extrusionOk="0" h="783379" w="183550">
                  <a:moveTo>
                    <a:pt x="104199" y="761093"/>
                  </a:moveTo>
                  <a:cubicBezTo>
                    <a:pt x="109116" y="759029"/>
                    <a:pt x="166330" y="690933"/>
                    <a:pt x="179080" y="680661"/>
                  </a:cubicBezTo>
                  <a:cubicBezTo>
                    <a:pt x="178147" y="678833"/>
                    <a:pt x="116231" y="617981"/>
                    <a:pt x="99628" y="603585"/>
                  </a:cubicBezTo>
                  <a:cubicBezTo>
                    <a:pt x="96277" y="600677"/>
                    <a:pt x="87160" y="583735"/>
                    <a:pt x="76107" y="576185"/>
                  </a:cubicBezTo>
                  <a:cubicBezTo>
                    <a:pt x="70357" y="572258"/>
                    <a:pt x="71676" y="569470"/>
                    <a:pt x="73999" y="564578"/>
                  </a:cubicBezTo>
                  <a:cubicBezTo>
                    <a:pt x="71812" y="555607"/>
                    <a:pt x="75600" y="544551"/>
                    <a:pt x="86006" y="540081"/>
                  </a:cubicBezTo>
                  <a:cubicBezTo>
                    <a:pt x="100807" y="514751"/>
                    <a:pt x="138027" y="476798"/>
                    <a:pt x="140932" y="470187"/>
                  </a:cubicBezTo>
                  <a:cubicBezTo>
                    <a:pt x="141865" y="468073"/>
                    <a:pt x="146787" y="467802"/>
                    <a:pt x="147395" y="466797"/>
                  </a:cubicBezTo>
                  <a:cubicBezTo>
                    <a:pt x="148975" y="464190"/>
                    <a:pt x="164544" y="444209"/>
                    <a:pt x="176947" y="432290"/>
                  </a:cubicBezTo>
                  <a:cubicBezTo>
                    <a:pt x="171092" y="427096"/>
                    <a:pt x="141093" y="400409"/>
                    <a:pt x="136853" y="393573"/>
                  </a:cubicBezTo>
                  <a:cubicBezTo>
                    <a:pt x="123622" y="372216"/>
                    <a:pt x="104475" y="369263"/>
                    <a:pt x="100973" y="364059"/>
                  </a:cubicBezTo>
                  <a:cubicBezTo>
                    <a:pt x="94586" y="354566"/>
                    <a:pt x="86252" y="337362"/>
                    <a:pt x="92960" y="328035"/>
                  </a:cubicBezTo>
                  <a:cubicBezTo>
                    <a:pt x="96352" y="323308"/>
                    <a:pt x="94199" y="315287"/>
                    <a:pt x="101786" y="313222"/>
                  </a:cubicBezTo>
                  <a:cubicBezTo>
                    <a:pt x="103728" y="306743"/>
                    <a:pt x="109573" y="303101"/>
                    <a:pt x="113030" y="297742"/>
                  </a:cubicBezTo>
                  <a:cubicBezTo>
                    <a:pt x="131439" y="269207"/>
                    <a:pt x="142272" y="266931"/>
                    <a:pt x="142804" y="262682"/>
                  </a:cubicBezTo>
                  <a:cubicBezTo>
                    <a:pt x="144103" y="252370"/>
                    <a:pt x="155553" y="244615"/>
                    <a:pt x="164850" y="240074"/>
                  </a:cubicBezTo>
                  <a:cubicBezTo>
                    <a:pt x="163079" y="237874"/>
                    <a:pt x="135368" y="189629"/>
                    <a:pt x="127576" y="182130"/>
                  </a:cubicBezTo>
                  <a:cubicBezTo>
                    <a:pt x="116668" y="171627"/>
                    <a:pt x="118855" y="162666"/>
                    <a:pt x="113632" y="148944"/>
                  </a:cubicBezTo>
                  <a:cubicBezTo>
                    <a:pt x="112192" y="145156"/>
                    <a:pt x="113908" y="141746"/>
                    <a:pt x="119377" y="124859"/>
                  </a:cubicBezTo>
                  <a:cubicBezTo>
                    <a:pt x="128955" y="124643"/>
                    <a:pt x="154013" y="97394"/>
                    <a:pt x="158905" y="92527"/>
                  </a:cubicBezTo>
                  <a:cubicBezTo>
                    <a:pt x="184022" y="67538"/>
                    <a:pt x="187308" y="69326"/>
                    <a:pt x="180389" y="66764"/>
                  </a:cubicBezTo>
                  <a:cubicBezTo>
                    <a:pt x="173952" y="64378"/>
                    <a:pt x="182542" y="64313"/>
                    <a:pt x="150280" y="42775"/>
                  </a:cubicBezTo>
                  <a:cubicBezTo>
                    <a:pt x="141414" y="36863"/>
                    <a:pt x="117149" y="6836"/>
                    <a:pt x="106126" y="0"/>
                  </a:cubicBezTo>
                  <a:cubicBezTo>
                    <a:pt x="84837" y="3029"/>
                    <a:pt x="66533" y="9041"/>
                    <a:pt x="54085" y="20016"/>
                  </a:cubicBezTo>
                  <a:cubicBezTo>
                    <a:pt x="39173" y="33312"/>
                    <a:pt x="49885" y="49048"/>
                    <a:pt x="67622" y="91628"/>
                  </a:cubicBezTo>
                  <a:cubicBezTo>
                    <a:pt x="79679" y="128290"/>
                    <a:pt x="63463" y="119766"/>
                    <a:pt x="24964" y="135814"/>
                  </a:cubicBezTo>
                  <a:cubicBezTo>
                    <a:pt x="-31322" y="154856"/>
                    <a:pt x="51586" y="195983"/>
                    <a:pt x="87752" y="253972"/>
                  </a:cubicBezTo>
                  <a:cubicBezTo>
                    <a:pt x="-7906" y="376350"/>
                    <a:pt x="-36425" y="324629"/>
                    <a:pt x="107079" y="472840"/>
                  </a:cubicBezTo>
                  <a:cubicBezTo>
                    <a:pt x="-20018" y="622074"/>
                    <a:pt x="-48316" y="555200"/>
                    <a:pt x="101093" y="658008"/>
                  </a:cubicBezTo>
                  <a:cubicBezTo>
                    <a:pt x="51401" y="725913"/>
                    <a:pt x="17904" y="766824"/>
                    <a:pt x="32174" y="783380"/>
                  </a:cubicBezTo>
                  <a:cubicBezTo>
                    <a:pt x="47462" y="778347"/>
                    <a:pt x="67150" y="773806"/>
                    <a:pt x="90692" y="769712"/>
                  </a:cubicBezTo>
                  <a:cubicBezTo>
                    <a:pt x="94225" y="763112"/>
                    <a:pt x="99398" y="763107"/>
                    <a:pt x="104199" y="76109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20"/>
            <p:cNvSpPr/>
            <p:nvPr/>
          </p:nvSpPr>
          <p:spPr>
            <a:xfrm>
              <a:off x="10655507" y="2976917"/>
              <a:ext cx="217908" cy="807479"/>
            </a:xfrm>
            <a:custGeom>
              <a:rect b="b" l="l" r="r" t="t"/>
              <a:pathLst>
                <a:path extrusionOk="0" h="807479" w="217908">
                  <a:moveTo>
                    <a:pt x="205420" y="739911"/>
                  </a:moveTo>
                  <a:cubicBezTo>
                    <a:pt x="209223" y="735160"/>
                    <a:pt x="207778" y="738259"/>
                    <a:pt x="213413" y="733728"/>
                  </a:cubicBezTo>
                  <a:cubicBezTo>
                    <a:pt x="213252" y="733402"/>
                    <a:pt x="159440" y="678748"/>
                    <a:pt x="133961" y="656652"/>
                  </a:cubicBezTo>
                  <a:cubicBezTo>
                    <a:pt x="130609" y="653744"/>
                    <a:pt x="121488" y="636807"/>
                    <a:pt x="110439" y="629252"/>
                  </a:cubicBezTo>
                  <a:cubicBezTo>
                    <a:pt x="104664" y="625309"/>
                    <a:pt x="106009" y="622527"/>
                    <a:pt x="108332" y="617644"/>
                  </a:cubicBezTo>
                  <a:cubicBezTo>
                    <a:pt x="106144" y="608673"/>
                    <a:pt x="109932" y="597613"/>
                    <a:pt x="120339" y="593148"/>
                  </a:cubicBezTo>
                  <a:cubicBezTo>
                    <a:pt x="133670" y="570329"/>
                    <a:pt x="193177" y="502756"/>
                    <a:pt x="211285" y="485352"/>
                  </a:cubicBezTo>
                  <a:cubicBezTo>
                    <a:pt x="205239" y="479992"/>
                    <a:pt x="175420" y="453451"/>
                    <a:pt x="171191" y="446635"/>
                  </a:cubicBezTo>
                  <a:cubicBezTo>
                    <a:pt x="157960" y="425278"/>
                    <a:pt x="138813" y="422324"/>
                    <a:pt x="135311" y="417121"/>
                  </a:cubicBezTo>
                  <a:cubicBezTo>
                    <a:pt x="128923" y="407627"/>
                    <a:pt x="120590" y="390424"/>
                    <a:pt x="127298" y="381096"/>
                  </a:cubicBezTo>
                  <a:cubicBezTo>
                    <a:pt x="130690" y="376370"/>
                    <a:pt x="128537" y="368348"/>
                    <a:pt x="136124" y="366284"/>
                  </a:cubicBezTo>
                  <a:cubicBezTo>
                    <a:pt x="138065" y="359804"/>
                    <a:pt x="143911" y="356163"/>
                    <a:pt x="147368" y="350803"/>
                  </a:cubicBezTo>
                  <a:cubicBezTo>
                    <a:pt x="165777" y="322263"/>
                    <a:pt x="176609" y="319998"/>
                    <a:pt x="177146" y="315744"/>
                  </a:cubicBezTo>
                  <a:cubicBezTo>
                    <a:pt x="178441" y="305432"/>
                    <a:pt x="189901" y="297676"/>
                    <a:pt x="199193" y="293136"/>
                  </a:cubicBezTo>
                  <a:cubicBezTo>
                    <a:pt x="197402" y="290926"/>
                    <a:pt x="169720" y="242706"/>
                    <a:pt x="161913" y="235192"/>
                  </a:cubicBezTo>
                  <a:cubicBezTo>
                    <a:pt x="151005" y="224689"/>
                    <a:pt x="153193" y="215728"/>
                    <a:pt x="147970" y="202005"/>
                  </a:cubicBezTo>
                  <a:cubicBezTo>
                    <a:pt x="146530" y="198218"/>
                    <a:pt x="148246" y="194808"/>
                    <a:pt x="153715" y="177921"/>
                  </a:cubicBezTo>
                  <a:cubicBezTo>
                    <a:pt x="165977" y="177644"/>
                    <a:pt x="204401" y="132122"/>
                    <a:pt x="213026" y="126868"/>
                  </a:cubicBezTo>
                  <a:cubicBezTo>
                    <a:pt x="221124" y="121931"/>
                    <a:pt x="217276" y="120770"/>
                    <a:pt x="214727" y="119826"/>
                  </a:cubicBezTo>
                  <a:cubicBezTo>
                    <a:pt x="208295" y="117440"/>
                    <a:pt x="216880" y="117375"/>
                    <a:pt x="184617" y="95837"/>
                  </a:cubicBezTo>
                  <a:cubicBezTo>
                    <a:pt x="175189" y="89543"/>
                    <a:pt x="147368" y="54855"/>
                    <a:pt x="138070" y="51846"/>
                  </a:cubicBezTo>
                  <a:cubicBezTo>
                    <a:pt x="135306" y="50952"/>
                    <a:pt x="121934" y="35220"/>
                    <a:pt x="122235" y="27942"/>
                  </a:cubicBezTo>
                  <a:cubicBezTo>
                    <a:pt x="119967" y="22131"/>
                    <a:pt x="120810" y="5867"/>
                    <a:pt x="130885" y="0"/>
                  </a:cubicBezTo>
                  <a:cubicBezTo>
                    <a:pt x="100485" y="1160"/>
                    <a:pt x="67605" y="2356"/>
                    <a:pt x="32618" y="3586"/>
                  </a:cubicBezTo>
                  <a:cubicBezTo>
                    <a:pt x="54048" y="29002"/>
                    <a:pt x="108733" y="79417"/>
                    <a:pt x="111759" y="93687"/>
                  </a:cubicBezTo>
                  <a:cubicBezTo>
                    <a:pt x="113675" y="102567"/>
                    <a:pt x="106857" y="102713"/>
                    <a:pt x="110459" y="107711"/>
                  </a:cubicBezTo>
                  <a:cubicBezTo>
                    <a:pt x="94383" y="117425"/>
                    <a:pt x="87735" y="125185"/>
                    <a:pt x="62763" y="150526"/>
                  </a:cubicBezTo>
                  <a:cubicBezTo>
                    <a:pt x="44846" y="168704"/>
                    <a:pt x="21655" y="175987"/>
                    <a:pt x="4766" y="199278"/>
                  </a:cubicBezTo>
                  <a:cubicBezTo>
                    <a:pt x="3256" y="201363"/>
                    <a:pt x="1716" y="203236"/>
                    <a:pt x="0" y="204723"/>
                  </a:cubicBezTo>
                  <a:cubicBezTo>
                    <a:pt x="2955" y="211202"/>
                    <a:pt x="6799" y="217245"/>
                    <a:pt x="13698" y="220902"/>
                  </a:cubicBezTo>
                  <a:cubicBezTo>
                    <a:pt x="19678" y="224076"/>
                    <a:pt x="57119" y="296566"/>
                    <a:pt x="89356" y="305582"/>
                  </a:cubicBezTo>
                  <a:cubicBezTo>
                    <a:pt x="92863" y="314031"/>
                    <a:pt x="95302" y="315397"/>
                    <a:pt x="92953" y="318476"/>
                  </a:cubicBezTo>
                  <a:cubicBezTo>
                    <a:pt x="87795" y="344389"/>
                    <a:pt x="88944" y="342049"/>
                    <a:pt x="88613" y="342109"/>
                  </a:cubicBezTo>
                  <a:cubicBezTo>
                    <a:pt x="81489" y="343334"/>
                    <a:pt x="82427" y="352351"/>
                    <a:pt x="76436" y="354566"/>
                  </a:cubicBezTo>
                  <a:cubicBezTo>
                    <a:pt x="60490" y="360462"/>
                    <a:pt x="10426" y="418889"/>
                    <a:pt x="4094" y="427257"/>
                  </a:cubicBezTo>
                  <a:cubicBezTo>
                    <a:pt x="9709" y="431782"/>
                    <a:pt x="11455" y="430813"/>
                    <a:pt x="12238" y="432576"/>
                  </a:cubicBezTo>
                  <a:cubicBezTo>
                    <a:pt x="19734" y="449433"/>
                    <a:pt x="36863" y="457721"/>
                    <a:pt x="47300" y="472187"/>
                  </a:cubicBezTo>
                  <a:cubicBezTo>
                    <a:pt x="54695" y="482438"/>
                    <a:pt x="64228" y="491394"/>
                    <a:pt x="73059" y="500591"/>
                  </a:cubicBezTo>
                  <a:cubicBezTo>
                    <a:pt x="109641" y="538695"/>
                    <a:pt x="100510" y="535003"/>
                    <a:pt x="92838" y="550212"/>
                  </a:cubicBezTo>
                  <a:cubicBezTo>
                    <a:pt x="80911" y="573815"/>
                    <a:pt x="76225" y="565577"/>
                    <a:pt x="44445" y="609532"/>
                  </a:cubicBezTo>
                  <a:cubicBezTo>
                    <a:pt x="28589" y="631472"/>
                    <a:pt x="24495" y="626384"/>
                    <a:pt x="18936" y="635636"/>
                  </a:cubicBezTo>
                  <a:cubicBezTo>
                    <a:pt x="45232" y="670118"/>
                    <a:pt x="62663" y="676040"/>
                    <a:pt x="71413" y="695449"/>
                  </a:cubicBezTo>
                  <a:cubicBezTo>
                    <a:pt x="75172" y="703787"/>
                    <a:pt x="90199" y="705886"/>
                    <a:pt x="94740" y="718248"/>
                  </a:cubicBezTo>
                  <a:cubicBezTo>
                    <a:pt x="96551" y="723180"/>
                    <a:pt x="119711" y="724275"/>
                    <a:pt x="107815" y="740198"/>
                  </a:cubicBezTo>
                  <a:cubicBezTo>
                    <a:pt x="106189" y="749289"/>
                    <a:pt x="103229" y="755578"/>
                    <a:pt x="96200" y="763112"/>
                  </a:cubicBezTo>
                  <a:cubicBezTo>
                    <a:pt x="69467" y="784535"/>
                    <a:pt x="55463" y="797881"/>
                    <a:pt x="46306" y="806118"/>
                  </a:cubicBezTo>
                  <a:cubicBezTo>
                    <a:pt x="81423" y="806635"/>
                    <a:pt x="115301" y="807098"/>
                    <a:pt x="147714" y="807479"/>
                  </a:cubicBezTo>
                  <a:cubicBezTo>
                    <a:pt x="145908" y="802115"/>
                    <a:pt x="168511" y="786047"/>
                    <a:pt x="205420" y="73991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20"/>
            <p:cNvSpPr/>
            <p:nvPr/>
          </p:nvSpPr>
          <p:spPr>
            <a:xfrm>
              <a:off x="8994483" y="3024700"/>
              <a:ext cx="219925" cy="744743"/>
            </a:xfrm>
            <a:custGeom>
              <a:rect b="b" l="l" r="r" t="t"/>
              <a:pathLst>
                <a:path extrusionOk="0" h="744743" w="219925">
                  <a:moveTo>
                    <a:pt x="115512" y="592957"/>
                  </a:moveTo>
                  <a:cubicBezTo>
                    <a:pt x="107278" y="586955"/>
                    <a:pt x="102321" y="585121"/>
                    <a:pt x="105547" y="578576"/>
                  </a:cubicBezTo>
                  <a:cubicBezTo>
                    <a:pt x="107544" y="574523"/>
                    <a:pt x="102763" y="562609"/>
                    <a:pt x="114192" y="553773"/>
                  </a:cubicBezTo>
                  <a:cubicBezTo>
                    <a:pt x="116315" y="552126"/>
                    <a:pt x="175440" y="479359"/>
                    <a:pt x="175586" y="479018"/>
                  </a:cubicBezTo>
                  <a:cubicBezTo>
                    <a:pt x="176544" y="476838"/>
                    <a:pt x="181622" y="476556"/>
                    <a:pt x="182244" y="475522"/>
                  </a:cubicBezTo>
                  <a:cubicBezTo>
                    <a:pt x="187778" y="466385"/>
                    <a:pt x="196509" y="459795"/>
                    <a:pt x="201903" y="450578"/>
                  </a:cubicBezTo>
                  <a:cubicBezTo>
                    <a:pt x="211611" y="433982"/>
                    <a:pt x="226689" y="453612"/>
                    <a:pt x="178802" y="408813"/>
                  </a:cubicBezTo>
                  <a:cubicBezTo>
                    <a:pt x="168150" y="398852"/>
                    <a:pt x="166670" y="386983"/>
                    <a:pt x="144759" y="376385"/>
                  </a:cubicBezTo>
                  <a:cubicBezTo>
                    <a:pt x="125115" y="366887"/>
                    <a:pt x="120409" y="340637"/>
                    <a:pt x="126184" y="332606"/>
                  </a:cubicBezTo>
                  <a:cubicBezTo>
                    <a:pt x="129681" y="327738"/>
                    <a:pt x="127464" y="319476"/>
                    <a:pt x="135271" y="317351"/>
                  </a:cubicBezTo>
                  <a:cubicBezTo>
                    <a:pt x="135908" y="315236"/>
                    <a:pt x="159119" y="281709"/>
                    <a:pt x="174387" y="269342"/>
                  </a:cubicBezTo>
                  <a:cubicBezTo>
                    <a:pt x="182781" y="262541"/>
                    <a:pt x="169003" y="264219"/>
                    <a:pt x="196318" y="244203"/>
                  </a:cubicBezTo>
                  <a:cubicBezTo>
                    <a:pt x="200859" y="240878"/>
                    <a:pt x="200698" y="243017"/>
                    <a:pt x="199549" y="241094"/>
                  </a:cubicBezTo>
                  <a:cubicBezTo>
                    <a:pt x="133148" y="130444"/>
                    <a:pt x="173077" y="215351"/>
                    <a:pt x="147478" y="148150"/>
                  </a:cubicBezTo>
                  <a:cubicBezTo>
                    <a:pt x="145993" y="144252"/>
                    <a:pt x="147764" y="140736"/>
                    <a:pt x="153394" y="123347"/>
                  </a:cubicBezTo>
                  <a:cubicBezTo>
                    <a:pt x="163835" y="123106"/>
                    <a:pt x="219724" y="65669"/>
                    <a:pt x="219925" y="65333"/>
                  </a:cubicBezTo>
                  <a:cubicBezTo>
                    <a:pt x="215896" y="62957"/>
                    <a:pt x="214953" y="63670"/>
                    <a:pt x="212163" y="60330"/>
                  </a:cubicBezTo>
                  <a:cubicBezTo>
                    <a:pt x="198200" y="43659"/>
                    <a:pt x="180478" y="39756"/>
                    <a:pt x="170980" y="25185"/>
                  </a:cubicBezTo>
                  <a:cubicBezTo>
                    <a:pt x="165681" y="17058"/>
                    <a:pt x="155044" y="8283"/>
                    <a:pt x="145265" y="0"/>
                  </a:cubicBezTo>
                  <a:cubicBezTo>
                    <a:pt x="116676" y="733"/>
                    <a:pt x="89411" y="1427"/>
                    <a:pt x="63641" y="2079"/>
                  </a:cubicBezTo>
                  <a:cubicBezTo>
                    <a:pt x="78182" y="18992"/>
                    <a:pt x="106024" y="43232"/>
                    <a:pt x="108513" y="54940"/>
                  </a:cubicBezTo>
                  <a:cubicBezTo>
                    <a:pt x="110374" y="63565"/>
                    <a:pt x="103751" y="63705"/>
                    <a:pt x="107253" y="68557"/>
                  </a:cubicBezTo>
                  <a:cubicBezTo>
                    <a:pt x="91649" y="77985"/>
                    <a:pt x="85191" y="85525"/>
                    <a:pt x="60942" y="110127"/>
                  </a:cubicBezTo>
                  <a:cubicBezTo>
                    <a:pt x="43547" y="127772"/>
                    <a:pt x="21028" y="134844"/>
                    <a:pt x="4631" y="157462"/>
                  </a:cubicBezTo>
                  <a:cubicBezTo>
                    <a:pt x="3166" y="159487"/>
                    <a:pt x="1671" y="161305"/>
                    <a:pt x="0" y="162747"/>
                  </a:cubicBezTo>
                  <a:cubicBezTo>
                    <a:pt x="2870" y="169035"/>
                    <a:pt x="6603" y="174902"/>
                    <a:pt x="13296" y="178458"/>
                  </a:cubicBezTo>
                  <a:cubicBezTo>
                    <a:pt x="19056" y="181522"/>
                    <a:pt x="55523" y="251943"/>
                    <a:pt x="86757" y="260673"/>
                  </a:cubicBezTo>
                  <a:cubicBezTo>
                    <a:pt x="90159" y="268875"/>
                    <a:pt x="92532" y="270201"/>
                    <a:pt x="90249" y="273190"/>
                  </a:cubicBezTo>
                  <a:cubicBezTo>
                    <a:pt x="85242" y="298349"/>
                    <a:pt x="86355" y="296079"/>
                    <a:pt x="86034" y="296134"/>
                  </a:cubicBezTo>
                  <a:cubicBezTo>
                    <a:pt x="79115" y="297325"/>
                    <a:pt x="80028" y="306080"/>
                    <a:pt x="74208" y="308229"/>
                  </a:cubicBezTo>
                  <a:cubicBezTo>
                    <a:pt x="58724" y="313961"/>
                    <a:pt x="10145" y="370654"/>
                    <a:pt x="3969" y="378806"/>
                  </a:cubicBezTo>
                  <a:cubicBezTo>
                    <a:pt x="9418" y="383196"/>
                    <a:pt x="11114" y="382257"/>
                    <a:pt x="11876" y="383970"/>
                  </a:cubicBezTo>
                  <a:cubicBezTo>
                    <a:pt x="19152" y="400334"/>
                    <a:pt x="35790" y="408381"/>
                    <a:pt x="45920" y="422430"/>
                  </a:cubicBezTo>
                  <a:cubicBezTo>
                    <a:pt x="53095" y="432385"/>
                    <a:pt x="62352" y="441075"/>
                    <a:pt x="70927" y="450005"/>
                  </a:cubicBezTo>
                  <a:cubicBezTo>
                    <a:pt x="106445" y="487004"/>
                    <a:pt x="97575" y="483418"/>
                    <a:pt x="90129" y="498185"/>
                  </a:cubicBezTo>
                  <a:cubicBezTo>
                    <a:pt x="78553" y="521104"/>
                    <a:pt x="73997" y="513103"/>
                    <a:pt x="43140" y="555782"/>
                  </a:cubicBezTo>
                  <a:cubicBezTo>
                    <a:pt x="27747" y="577085"/>
                    <a:pt x="23773" y="572142"/>
                    <a:pt x="18369" y="581128"/>
                  </a:cubicBezTo>
                  <a:cubicBezTo>
                    <a:pt x="43898" y="614605"/>
                    <a:pt x="60822" y="620357"/>
                    <a:pt x="69316" y="639198"/>
                  </a:cubicBezTo>
                  <a:cubicBezTo>
                    <a:pt x="72969" y="647294"/>
                    <a:pt x="87555" y="649334"/>
                    <a:pt x="91960" y="661333"/>
                  </a:cubicBezTo>
                  <a:cubicBezTo>
                    <a:pt x="93726" y="666125"/>
                    <a:pt x="116209" y="667185"/>
                    <a:pt x="104664" y="682646"/>
                  </a:cubicBezTo>
                  <a:cubicBezTo>
                    <a:pt x="103069" y="691546"/>
                    <a:pt x="100169" y="697629"/>
                    <a:pt x="93385" y="704892"/>
                  </a:cubicBezTo>
                  <a:cubicBezTo>
                    <a:pt x="60285" y="731423"/>
                    <a:pt x="53898" y="740996"/>
                    <a:pt x="44314" y="744743"/>
                  </a:cubicBezTo>
                  <a:cubicBezTo>
                    <a:pt x="85176" y="743774"/>
                    <a:pt x="127604" y="743011"/>
                    <a:pt x="171336" y="742438"/>
                  </a:cubicBezTo>
                  <a:cubicBezTo>
                    <a:pt x="182952" y="729157"/>
                    <a:pt x="209042" y="699417"/>
                    <a:pt x="209303" y="699301"/>
                  </a:cubicBezTo>
                  <a:cubicBezTo>
                    <a:pt x="224531" y="692611"/>
                    <a:pt x="141181" y="633039"/>
                    <a:pt x="115512" y="5929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20"/>
            <p:cNvSpPr/>
            <p:nvPr/>
          </p:nvSpPr>
          <p:spPr>
            <a:xfrm>
              <a:off x="9383225" y="3014478"/>
              <a:ext cx="201211" cy="751569"/>
            </a:xfrm>
            <a:custGeom>
              <a:rect b="b" l="l" r="r" t="t"/>
              <a:pathLst>
                <a:path extrusionOk="0" h="751569" w="201211">
                  <a:moveTo>
                    <a:pt x="200031" y="700577"/>
                  </a:moveTo>
                  <a:cubicBezTo>
                    <a:pt x="193533" y="694650"/>
                    <a:pt x="182390" y="679572"/>
                    <a:pt x="133675" y="637088"/>
                  </a:cubicBezTo>
                  <a:cubicBezTo>
                    <a:pt x="91298" y="600265"/>
                    <a:pt x="113600" y="605087"/>
                    <a:pt x="181803" y="506076"/>
                  </a:cubicBezTo>
                  <a:cubicBezTo>
                    <a:pt x="192319" y="490821"/>
                    <a:pt x="209624" y="513153"/>
                    <a:pt x="153720" y="460865"/>
                  </a:cubicBezTo>
                  <a:cubicBezTo>
                    <a:pt x="143093" y="450920"/>
                    <a:pt x="141537" y="439005"/>
                    <a:pt x="119676" y="428437"/>
                  </a:cubicBezTo>
                  <a:cubicBezTo>
                    <a:pt x="115341" y="426343"/>
                    <a:pt x="104699" y="411063"/>
                    <a:pt x="103811" y="400123"/>
                  </a:cubicBezTo>
                  <a:cubicBezTo>
                    <a:pt x="102677" y="386225"/>
                    <a:pt x="107865" y="385999"/>
                    <a:pt x="111573" y="380670"/>
                  </a:cubicBezTo>
                  <a:cubicBezTo>
                    <a:pt x="114855" y="365621"/>
                    <a:pt x="134332" y="347760"/>
                    <a:pt x="138632" y="335599"/>
                  </a:cubicBezTo>
                  <a:cubicBezTo>
                    <a:pt x="141046" y="328778"/>
                    <a:pt x="148241" y="329506"/>
                    <a:pt x="168607" y="305140"/>
                  </a:cubicBezTo>
                  <a:cubicBezTo>
                    <a:pt x="174437" y="298164"/>
                    <a:pt x="179911" y="290780"/>
                    <a:pt x="186118" y="284054"/>
                  </a:cubicBezTo>
                  <a:cubicBezTo>
                    <a:pt x="163072" y="262662"/>
                    <a:pt x="180202" y="285898"/>
                    <a:pt x="159078" y="257358"/>
                  </a:cubicBezTo>
                  <a:cubicBezTo>
                    <a:pt x="155215" y="252139"/>
                    <a:pt x="149074" y="248658"/>
                    <a:pt x="144744" y="243716"/>
                  </a:cubicBezTo>
                  <a:cubicBezTo>
                    <a:pt x="140634" y="239024"/>
                    <a:pt x="128627" y="212815"/>
                    <a:pt x="123786" y="209575"/>
                  </a:cubicBezTo>
                  <a:cubicBezTo>
                    <a:pt x="111663" y="201463"/>
                    <a:pt x="109672" y="191744"/>
                    <a:pt x="100013" y="181547"/>
                  </a:cubicBezTo>
                  <a:cubicBezTo>
                    <a:pt x="95894" y="177202"/>
                    <a:pt x="92918" y="171220"/>
                    <a:pt x="95833" y="164334"/>
                  </a:cubicBezTo>
                  <a:cubicBezTo>
                    <a:pt x="96315" y="163194"/>
                    <a:pt x="94835" y="149587"/>
                    <a:pt x="105221" y="145096"/>
                  </a:cubicBezTo>
                  <a:cubicBezTo>
                    <a:pt x="109777" y="143127"/>
                    <a:pt x="113475" y="137883"/>
                    <a:pt x="118547" y="130962"/>
                  </a:cubicBezTo>
                  <a:cubicBezTo>
                    <a:pt x="123705" y="123925"/>
                    <a:pt x="142576" y="116456"/>
                    <a:pt x="147764" y="109449"/>
                  </a:cubicBezTo>
                  <a:cubicBezTo>
                    <a:pt x="201381" y="36973"/>
                    <a:pt x="226508" y="77217"/>
                    <a:pt x="166163" y="20770"/>
                  </a:cubicBezTo>
                  <a:cubicBezTo>
                    <a:pt x="158983" y="14059"/>
                    <a:pt x="156424" y="7198"/>
                    <a:pt x="148988" y="0"/>
                  </a:cubicBezTo>
                  <a:cubicBezTo>
                    <a:pt x="100148" y="1301"/>
                    <a:pt x="52412" y="2557"/>
                    <a:pt x="6196" y="3767"/>
                  </a:cubicBezTo>
                  <a:cubicBezTo>
                    <a:pt x="25378" y="23387"/>
                    <a:pt x="-4877" y="-4953"/>
                    <a:pt x="50004" y="45643"/>
                  </a:cubicBezTo>
                  <a:cubicBezTo>
                    <a:pt x="83581" y="76634"/>
                    <a:pt x="103806" y="57778"/>
                    <a:pt x="26688" y="129189"/>
                  </a:cubicBezTo>
                  <a:cubicBezTo>
                    <a:pt x="24876" y="143238"/>
                    <a:pt x="7647" y="134136"/>
                    <a:pt x="33496" y="165112"/>
                  </a:cubicBezTo>
                  <a:cubicBezTo>
                    <a:pt x="38735" y="171386"/>
                    <a:pt x="58197" y="177815"/>
                    <a:pt x="63069" y="184385"/>
                  </a:cubicBezTo>
                  <a:cubicBezTo>
                    <a:pt x="86115" y="215472"/>
                    <a:pt x="90675" y="212267"/>
                    <a:pt x="89461" y="221615"/>
                  </a:cubicBezTo>
                  <a:cubicBezTo>
                    <a:pt x="108522" y="237502"/>
                    <a:pt x="21630" y="306255"/>
                    <a:pt x="5333" y="338939"/>
                  </a:cubicBezTo>
                  <a:cubicBezTo>
                    <a:pt x="25584" y="357268"/>
                    <a:pt x="23702" y="358122"/>
                    <a:pt x="25860" y="359433"/>
                  </a:cubicBezTo>
                  <a:cubicBezTo>
                    <a:pt x="42678" y="369649"/>
                    <a:pt x="61930" y="396878"/>
                    <a:pt x="67344" y="399083"/>
                  </a:cubicBezTo>
                  <a:cubicBezTo>
                    <a:pt x="69421" y="399932"/>
                    <a:pt x="71895" y="401766"/>
                    <a:pt x="72587" y="403725"/>
                  </a:cubicBezTo>
                  <a:cubicBezTo>
                    <a:pt x="77690" y="418165"/>
                    <a:pt x="106445" y="418859"/>
                    <a:pt x="102326" y="453833"/>
                  </a:cubicBezTo>
                  <a:cubicBezTo>
                    <a:pt x="82964" y="468329"/>
                    <a:pt x="81554" y="482765"/>
                    <a:pt x="66461" y="493820"/>
                  </a:cubicBezTo>
                  <a:cubicBezTo>
                    <a:pt x="53075" y="503620"/>
                    <a:pt x="12177" y="549057"/>
                    <a:pt x="6819" y="560248"/>
                  </a:cubicBezTo>
                  <a:cubicBezTo>
                    <a:pt x="547" y="573353"/>
                    <a:pt x="-14766" y="556682"/>
                    <a:pt x="40094" y="613294"/>
                  </a:cubicBezTo>
                  <a:cubicBezTo>
                    <a:pt x="42021" y="615289"/>
                    <a:pt x="42603" y="618559"/>
                    <a:pt x="44485" y="620618"/>
                  </a:cubicBezTo>
                  <a:cubicBezTo>
                    <a:pt x="48614" y="625133"/>
                    <a:pt x="79105" y="657627"/>
                    <a:pt x="84454" y="659395"/>
                  </a:cubicBezTo>
                  <a:cubicBezTo>
                    <a:pt x="90570" y="661429"/>
                    <a:pt x="105994" y="671721"/>
                    <a:pt x="103997" y="677367"/>
                  </a:cubicBezTo>
                  <a:cubicBezTo>
                    <a:pt x="114002" y="703144"/>
                    <a:pt x="96390" y="713355"/>
                    <a:pt x="89958" y="720845"/>
                  </a:cubicBezTo>
                  <a:cubicBezTo>
                    <a:pt x="75156" y="738038"/>
                    <a:pt x="62573" y="739816"/>
                    <a:pt x="61805" y="742589"/>
                  </a:cubicBezTo>
                  <a:cubicBezTo>
                    <a:pt x="60526" y="747175"/>
                    <a:pt x="59126" y="749791"/>
                    <a:pt x="54153" y="751268"/>
                  </a:cubicBezTo>
                  <a:cubicBezTo>
                    <a:pt x="85482" y="751308"/>
                    <a:pt x="117138" y="751414"/>
                    <a:pt x="149049" y="751570"/>
                  </a:cubicBezTo>
                  <a:cubicBezTo>
                    <a:pt x="199569" y="696398"/>
                    <a:pt x="203317" y="703571"/>
                    <a:pt x="200031" y="70057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20"/>
            <p:cNvSpPr/>
            <p:nvPr/>
          </p:nvSpPr>
          <p:spPr>
            <a:xfrm>
              <a:off x="9529916" y="3005130"/>
              <a:ext cx="449152" cy="764794"/>
            </a:xfrm>
            <a:custGeom>
              <a:rect b="b" l="l" r="r" t="t"/>
              <a:pathLst>
                <a:path extrusionOk="0" h="764794" w="449152">
                  <a:moveTo>
                    <a:pt x="421853" y="733246"/>
                  </a:moveTo>
                  <a:cubicBezTo>
                    <a:pt x="423052" y="731152"/>
                    <a:pt x="428100" y="731458"/>
                    <a:pt x="428842" y="730483"/>
                  </a:cubicBezTo>
                  <a:cubicBezTo>
                    <a:pt x="434733" y="722768"/>
                    <a:pt x="442921" y="717329"/>
                    <a:pt x="449153" y="709985"/>
                  </a:cubicBezTo>
                  <a:cubicBezTo>
                    <a:pt x="437061" y="694459"/>
                    <a:pt x="436820" y="701647"/>
                    <a:pt x="435987" y="698829"/>
                  </a:cubicBezTo>
                  <a:cubicBezTo>
                    <a:pt x="432083" y="685614"/>
                    <a:pt x="410749" y="675709"/>
                    <a:pt x="409515" y="671354"/>
                  </a:cubicBezTo>
                  <a:cubicBezTo>
                    <a:pt x="405195" y="656095"/>
                    <a:pt x="381492" y="637937"/>
                    <a:pt x="375803" y="630292"/>
                  </a:cubicBezTo>
                  <a:cubicBezTo>
                    <a:pt x="371156" y="624038"/>
                    <a:pt x="367870" y="616499"/>
                    <a:pt x="360309" y="612812"/>
                  </a:cubicBezTo>
                  <a:cubicBezTo>
                    <a:pt x="343089" y="576185"/>
                    <a:pt x="344574" y="584157"/>
                    <a:pt x="355969" y="564201"/>
                  </a:cubicBezTo>
                  <a:cubicBezTo>
                    <a:pt x="361693" y="563920"/>
                    <a:pt x="377217" y="536826"/>
                    <a:pt x="377549" y="536570"/>
                  </a:cubicBezTo>
                  <a:cubicBezTo>
                    <a:pt x="383921" y="531678"/>
                    <a:pt x="387594" y="524781"/>
                    <a:pt x="392134" y="518407"/>
                  </a:cubicBezTo>
                  <a:cubicBezTo>
                    <a:pt x="398777" y="509085"/>
                    <a:pt x="409139" y="503253"/>
                    <a:pt x="417723" y="489470"/>
                  </a:cubicBezTo>
                  <a:cubicBezTo>
                    <a:pt x="429871" y="469971"/>
                    <a:pt x="436694" y="470745"/>
                    <a:pt x="438717" y="466601"/>
                  </a:cubicBezTo>
                  <a:cubicBezTo>
                    <a:pt x="450217" y="443034"/>
                    <a:pt x="461917" y="471689"/>
                    <a:pt x="413644" y="419873"/>
                  </a:cubicBezTo>
                  <a:cubicBezTo>
                    <a:pt x="413333" y="419542"/>
                    <a:pt x="388813" y="396085"/>
                    <a:pt x="379024" y="387596"/>
                  </a:cubicBezTo>
                  <a:cubicBezTo>
                    <a:pt x="373439" y="382754"/>
                    <a:pt x="374237" y="375501"/>
                    <a:pt x="359847" y="367429"/>
                  </a:cubicBezTo>
                  <a:cubicBezTo>
                    <a:pt x="355918" y="356555"/>
                    <a:pt x="360434" y="362683"/>
                    <a:pt x="354579" y="352566"/>
                  </a:cubicBezTo>
                  <a:cubicBezTo>
                    <a:pt x="349441" y="343691"/>
                    <a:pt x="351714" y="330340"/>
                    <a:pt x="361924" y="323831"/>
                  </a:cubicBezTo>
                  <a:cubicBezTo>
                    <a:pt x="364197" y="319878"/>
                    <a:pt x="379370" y="297094"/>
                    <a:pt x="387744" y="289740"/>
                  </a:cubicBezTo>
                  <a:cubicBezTo>
                    <a:pt x="396826" y="281764"/>
                    <a:pt x="410067" y="263029"/>
                    <a:pt x="410398" y="262958"/>
                  </a:cubicBezTo>
                  <a:cubicBezTo>
                    <a:pt x="420122" y="260944"/>
                    <a:pt x="421221" y="249271"/>
                    <a:pt x="429620" y="245780"/>
                  </a:cubicBezTo>
                  <a:cubicBezTo>
                    <a:pt x="432389" y="244625"/>
                    <a:pt x="434120" y="242756"/>
                    <a:pt x="434336" y="239481"/>
                  </a:cubicBezTo>
                  <a:cubicBezTo>
                    <a:pt x="434753" y="233198"/>
                    <a:pt x="439424" y="240184"/>
                    <a:pt x="441426" y="230400"/>
                  </a:cubicBezTo>
                  <a:cubicBezTo>
                    <a:pt x="428998" y="219133"/>
                    <a:pt x="429680" y="219349"/>
                    <a:pt x="420829" y="209464"/>
                  </a:cubicBezTo>
                  <a:cubicBezTo>
                    <a:pt x="412591" y="200268"/>
                    <a:pt x="342968" y="180789"/>
                    <a:pt x="375762" y="136748"/>
                  </a:cubicBezTo>
                  <a:cubicBezTo>
                    <a:pt x="381512" y="129028"/>
                    <a:pt x="378908" y="121986"/>
                    <a:pt x="386083" y="120474"/>
                  </a:cubicBezTo>
                  <a:cubicBezTo>
                    <a:pt x="386420" y="120409"/>
                    <a:pt x="399711" y="96153"/>
                    <a:pt x="401537" y="95234"/>
                  </a:cubicBezTo>
                  <a:cubicBezTo>
                    <a:pt x="413353" y="89307"/>
                    <a:pt x="418993" y="76549"/>
                    <a:pt x="424191" y="72315"/>
                  </a:cubicBezTo>
                  <a:cubicBezTo>
                    <a:pt x="379104" y="35632"/>
                    <a:pt x="358502" y="19273"/>
                    <a:pt x="346817" y="0"/>
                  </a:cubicBezTo>
                  <a:cubicBezTo>
                    <a:pt x="250888" y="2662"/>
                    <a:pt x="155255" y="5259"/>
                    <a:pt x="62758" y="7735"/>
                  </a:cubicBezTo>
                  <a:cubicBezTo>
                    <a:pt x="65759" y="11317"/>
                    <a:pt x="71679" y="17861"/>
                    <a:pt x="85513" y="32272"/>
                  </a:cubicBezTo>
                  <a:cubicBezTo>
                    <a:pt x="92306" y="39349"/>
                    <a:pt x="113635" y="57939"/>
                    <a:pt x="111659" y="65157"/>
                  </a:cubicBezTo>
                  <a:cubicBezTo>
                    <a:pt x="113826" y="74454"/>
                    <a:pt x="106857" y="74504"/>
                    <a:pt x="110464" y="79507"/>
                  </a:cubicBezTo>
                  <a:cubicBezTo>
                    <a:pt x="99050" y="86409"/>
                    <a:pt x="89321" y="94732"/>
                    <a:pt x="80641" y="104456"/>
                  </a:cubicBezTo>
                  <a:cubicBezTo>
                    <a:pt x="50415" y="138340"/>
                    <a:pt x="28133" y="145056"/>
                    <a:pt x="11064" y="162731"/>
                  </a:cubicBezTo>
                  <a:cubicBezTo>
                    <a:pt x="7034" y="166906"/>
                    <a:pt x="4611" y="172531"/>
                    <a:pt x="0" y="176519"/>
                  </a:cubicBezTo>
                  <a:cubicBezTo>
                    <a:pt x="6372" y="190478"/>
                    <a:pt x="12418" y="191131"/>
                    <a:pt x="14385" y="193492"/>
                  </a:cubicBezTo>
                  <a:cubicBezTo>
                    <a:pt x="31941" y="214517"/>
                    <a:pt x="59331" y="268986"/>
                    <a:pt x="89361" y="277379"/>
                  </a:cubicBezTo>
                  <a:cubicBezTo>
                    <a:pt x="95367" y="291835"/>
                    <a:pt x="94890" y="279905"/>
                    <a:pt x="89085" y="309897"/>
                  </a:cubicBezTo>
                  <a:cubicBezTo>
                    <a:pt x="88819" y="311268"/>
                    <a:pt x="88990" y="313845"/>
                    <a:pt x="88623" y="313905"/>
                  </a:cubicBezTo>
                  <a:cubicBezTo>
                    <a:pt x="81499" y="315131"/>
                    <a:pt x="82437" y="324147"/>
                    <a:pt x="76446" y="326362"/>
                  </a:cubicBezTo>
                  <a:cubicBezTo>
                    <a:pt x="65182" y="330526"/>
                    <a:pt x="29337" y="368394"/>
                    <a:pt x="29232" y="368740"/>
                  </a:cubicBezTo>
                  <a:cubicBezTo>
                    <a:pt x="24922" y="383613"/>
                    <a:pt x="-6934" y="396446"/>
                    <a:pt x="10697" y="403016"/>
                  </a:cubicBezTo>
                  <a:cubicBezTo>
                    <a:pt x="11304" y="403247"/>
                    <a:pt x="11997" y="403790"/>
                    <a:pt x="12248" y="404363"/>
                  </a:cubicBezTo>
                  <a:cubicBezTo>
                    <a:pt x="19744" y="421219"/>
                    <a:pt x="36873" y="429507"/>
                    <a:pt x="47310" y="443973"/>
                  </a:cubicBezTo>
                  <a:cubicBezTo>
                    <a:pt x="70570" y="476230"/>
                    <a:pt x="115467" y="502043"/>
                    <a:pt x="93912" y="519120"/>
                  </a:cubicBezTo>
                  <a:cubicBezTo>
                    <a:pt x="92376" y="524681"/>
                    <a:pt x="85397" y="533672"/>
                    <a:pt x="82793" y="537665"/>
                  </a:cubicBezTo>
                  <a:cubicBezTo>
                    <a:pt x="47064" y="569862"/>
                    <a:pt x="43828" y="589928"/>
                    <a:pt x="23978" y="601757"/>
                  </a:cubicBezTo>
                  <a:cubicBezTo>
                    <a:pt x="21916" y="602983"/>
                    <a:pt x="20281" y="605203"/>
                    <a:pt x="18941" y="607428"/>
                  </a:cubicBezTo>
                  <a:cubicBezTo>
                    <a:pt x="30029" y="621969"/>
                    <a:pt x="41434" y="633612"/>
                    <a:pt x="53441" y="644572"/>
                  </a:cubicBezTo>
                  <a:cubicBezTo>
                    <a:pt x="74695" y="663970"/>
                    <a:pt x="66953" y="666120"/>
                    <a:pt x="77660" y="673780"/>
                  </a:cubicBezTo>
                  <a:cubicBezTo>
                    <a:pt x="105301" y="693565"/>
                    <a:pt x="86461" y="687975"/>
                    <a:pt x="102461" y="694721"/>
                  </a:cubicBezTo>
                  <a:cubicBezTo>
                    <a:pt x="116340" y="700577"/>
                    <a:pt x="109812" y="706434"/>
                    <a:pt x="106390" y="718062"/>
                  </a:cubicBezTo>
                  <a:cubicBezTo>
                    <a:pt x="102065" y="732769"/>
                    <a:pt x="92356" y="737365"/>
                    <a:pt x="80721" y="747355"/>
                  </a:cubicBezTo>
                  <a:cubicBezTo>
                    <a:pt x="73852" y="753247"/>
                    <a:pt x="68985" y="757783"/>
                    <a:pt x="65142" y="761264"/>
                  </a:cubicBezTo>
                  <a:cubicBezTo>
                    <a:pt x="107670" y="761555"/>
                    <a:pt x="150549" y="761932"/>
                    <a:pt x="193609" y="762374"/>
                  </a:cubicBezTo>
                  <a:cubicBezTo>
                    <a:pt x="194356" y="761244"/>
                    <a:pt x="196659" y="759536"/>
                    <a:pt x="198601" y="756884"/>
                  </a:cubicBezTo>
                  <a:cubicBezTo>
                    <a:pt x="198837" y="756557"/>
                    <a:pt x="240452" y="709051"/>
                    <a:pt x="240778" y="708910"/>
                  </a:cubicBezTo>
                  <a:cubicBezTo>
                    <a:pt x="255093" y="702617"/>
                    <a:pt x="173549" y="642894"/>
                    <a:pt x="149706" y="605660"/>
                  </a:cubicBezTo>
                  <a:cubicBezTo>
                    <a:pt x="141713" y="599833"/>
                    <a:pt x="136896" y="598050"/>
                    <a:pt x="140027" y="591696"/>
                  </a:cubicBezTo>
                  <a:cubicBezTo>
                    <a:pt x="141964" y="587758"/>
                    <a:pt x="137328" y="576195"/>
                    <a:pt x="148421" y="567611"/>
                  </a:cubicBezTo>
                  <a:cubicBezTo>
                    <a:pt x="150534" y="565974"/>
                    <a:pt x="207888" y="495362"/>
                    <a:pt x="208029" y="495031"/>
                  </a:cubicBezTo>
                  <a:cubicBezTo>
                    <a:pt x="208962" y="492916"/>
                    <a:pt x="213889" y="492645"/>
                    <a:pt x="214491" y="491640"/>
                  </a:cubicBezTo>
                  <a:cubicBezTo>
                    <a:pt x="216077" y="489023"/>
                    <a:pt x="231641" y="469057"/>
                    <a:pt x="244044" y="457133"/>
                  </a:cubicBezTo>
                  <a:cubicBezTo>
                    <a:pt x="184688" y="404513"/>
                    <a:pt x="201516" y="406713"/>
                    <a:pt x="178095" y="395387"/>
                  </a:cubicBezTo>
                  <a:cubicBezTo>
                    <a:pt x="158251" y="385788"/>
                    <a:pt x="154608" y="360468"/>
                    <a:pt x="160062" y="352883"/>
                  </a:cubicBezTo>
                  <a:cubicBezTo>
                    <a:pt x="163454" y="348156"/>
                    <a:pt x="161301" y="340135"/>
                    <a:pt x="168888" y="338070"/>
                  </a:cubicBezTo>
                  <a:cubicBezTo>
                    <a:pt x="169505" y="336016"/>
                    <a:pt x="192043" y="303468"/>
                    <a:pt x="206870" y="291458"/>
                  </a:cubicBezTo>
                  <a:cubicBezTo>
                    <a:pt x="215018" y="284853"/>
                    <a:pt x="201647" y="286485"/>
                    <a:pt x="228164" y="267052"/>
                  </a:cubicBezTo>
                  <a:cubicBezTo>
                    <a:pt x="232564" y="263827"/>
                    <a:pt x="232414" y="265897"/>
                    <a:pt x="231300" y="264033"/>
                  </a:cubicBezTo>
                  <a:cubicBezTo>
                    <a:pt x="173915" y="168397"/>
                    <a:pt x="175837" y="182632"/>
                    <a:pt x="186494" y="149707"/>
                  </a:cubicBezTo>
                  <a:cubicBezTo>
                    <a:pt x="196734" y="149476"/>
                    <a:pt x="250898" y="93707"/>
                    <a:pt x="251089" y="93380"/>
                  </a:cubicBezTo>
                  <a:cubicBezTo>
                    <a:pt x="247175" y="91075"/>
                    <a:pt x="246262" y="91763"/>
                    <a:pt x="243552" y="88523"/>
                  </a:cubicBezTo>
                  <a:cubicBezTo>
                    <a:pt x="229995" y="72340"/>
                    <a:pt x="212775" y="68532"/>
                    <a:pt x="203563" y="54398"/>
                  </a:cubicBezTo>
                  <a:cubicBezTo>
                    <a:pt x="200377" y="49511"/>
                    <a:pt x="175962" y="25295"/>
                    <a:pt x="170844" y="23638"/>
                  </a:cubicBezTo>
                  <a:cubicBezTo>
                    <a:pt x="168175" y="22774"/>
                    <a:pt x="165972" y="18630"/>
                    <a:pt x="159410" y="11015"/>
                  </a:cubicBezTo>
                  <a:cubicBezTo>
                    <a:pt x="153805" y="4521"/>
                    <a:pt x="148517" y="6746"/>
                    <a:pt x="224882" y="4184"/>
                  </a:cubicBezTo>
                  <a:cubicBezTo>
                    <a:pt x="245695" y="24818"/>
                    <a:pt x="239278" y="23241"/>
                    <a:pt x="269317" y="46005"/>
                  </a:cubicBezTo>
                  <a:cubicBezTo>
                    <a:pt x="347840" y="105511"/>
                    <a:pt x="266869" y="125863"/>
                    <a:pt x="257666" y="140078"/>
                  </a:cubicBezTo>
                  <a:cubicBezTo>
                    <a:pt x="249212" y="153143"/>
                    <a:pt x="235831" y="162621"/>
                    <a:pt x="230221" y="177780"/>
                  </a:cubicBezTo>
                  <a:cubicBezTo>
                    <a:pt x="230116" y="178066"/>
                    <a:pt x="229810" y="178318"/>
                    <a:pt x="229609" y="178589"/>
                  </a:cubicBezTo>
                  <a:cubicBezTo>
                    <a:pt x="232875" y="181442"/>
                    <a:pt x="229122" y="196179"/>
                    <a:pt x="235188" y="204557"/>
                  </a:cubicBezTo>
                  <a:cubicBezTo>
                    <a:pt x="235981" y="205657"/>
                    <a:pt x="237301" y="206531"/>
                    <a:pt x="237692" y="207732"/>
                  </a:cubicBezTo>
                  <a:cubicBezTo>
                    <a:pt x="244390" y="228195"/>
                    <a:pt x="266251" y="235247"/>
                    <a:pt x="272483" y="272070"/>
                  </a:cubicBezTo>
                  <a:cubicBezTo>
                    <a:pt x="272859" y="274310"/>
                    <a:pt x="273527" y="278353"/>
                    <a:pt x="272844" y="278630"/>
                  </a:cubicBezTo>
                  <a:cubicBezTo>
                    <a:pt x="265007" y="281839"/>
                    <a:pt x="278077" y="280383"/>
                    <a:pt x="250522" y="303508"/>
                  </a:cubicBezTo>
                  <a:cubicBezTo>
                    <a:pt x="252895" y="315277"/>
                    <a:pt x="238490" y="315548"/>
                    <a:pt x="208024" y="357549"/>
                  </a:cubicBezTo>
                  <a:cubicBezTo>
                    <a:pt x="213653" y="362180"/>
                    <a:pt x="215430" y="361181"/>
                    <a:pt x="216207" y="362929"/>
                  </a:cubicBezTo>
                  <a:cubicBezTo>
                    <a:pt x="223483" y="379293"/>
                    <a:pt x="240120" y="387340"/>
                    <a:pt x="250251" y="401389"/>
                  </a:cubicBezTo>
                  <a:cubicBezTo>
                    <a:pt x="270306" y="429201"/>
                    <a:pt x="325186" y="466360"/>
                    <a:pt x="289638" y="477400"/>
                  </a:cubicBezTo>
                  <a:cubicBezTo>
                    <a:pt x="285162" y="491505"/>
                    <a:pt x="260511" y="509044"/>
                    <a:pt x="192259" y="588928"/>
                  </a:cubicBezTo>
                  <a:cubicBezTo>
                    <a:pt x="218510" y="613124"/>
                    <a:pt x="208786" y="607172"/>
                    <a:pt x="213352" y="609944"/>
                  </a:cubicBezTo>
                  <a:cubicBezTo>
                    <a:pt x="230171" y="620161"/>
                    <a:pt x="249423" y="647390"/>
                    <a:pt x="254837" y="649595"/>
                  </a:cubicBezTo>
                  <a:cubicBezTo>
                    <a:pt x="256914" y="650444"/>
                    <a:pt x="259392" y="652277"/>
                    <a:pt x="260080" y="654236"/>
                  </a:cubicBezTo>
                  <a:cubicBezTo>
                    <a:pt x="264330" y="666251"/>
                    <a:pt x="279879" y="665764"/>
                    <a:pt x="286903" y="684338"/>
                  </a:cubicBezTo>
                  <a:cubicBezTo>
                    <a:pt x="303075" y="688125"/>
                    <a:pt x="309497" y="707991"/>
                    <a:pt x="294339" y="718564"/>
                  </a:cubicBezTo>
                  <a:cubicBezTo>
                    <a:pt x="294038" y="718775"/>
                    <a:pt x="267350" y="747968"/>
                    <a:pt x="255173" y="763052"/>
                  </a:cubicBezTo>
                  <a:cubicBezTo>
                    <a:pt x="299949" y="763574"/>
                    <a:pt x="344820" y="764162"/>
                    <a:pt x="389606" y="764795"/>
                  </a:cubicBezTo>
                  <a:cubicBezTo>
                    <a:pt x="403920" y="751057"/>
                    <a:pt x="420598" y="735436"/>
                    <a:pt x="421853" y="73324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20"/>
            <p:cNvSpPr/>
            <p:nvPr/>
          </p:nvSpPr>
          <p:spPr>
            <a:xfrm>
              <a:off x="9153847" y="3019687"/>
              <a:ext cx="276798" cy="746752"/>
            </a:xfrm>
            <a:custGeom>
              <a:rect b="b" l="l" r="r" t="t"/>
              <a:pathLst>
                <a:path extrusionOk="0" h="746752" w="276798">
                  <a:moveTo>
                    <a:pt x="250216" y="708323"/>
                  </a:moveTo>
                  <a:cubicBezTo>
                    <a:pt x="251385" y="706288"/>
                    <a:pt x="256282" y="706585"/>
                    <a:pt x="257004" y="705640"/>
                  </a:cubicBezTo>
                  <a:cubicBezTo>
                    <a:pt x="262724" y="698151"/>
                    <a:pt x="270672" y="692867"/>
                    <a:pt x="276723" y="685725"/>
                  </a:cubicBezTo>
                  <a:cubicBezTo>
                    <a:pt x="264982" y="670651"/>
                    <a:pt x="264741" y="677628"/>
                    <a:pt x="263938" y="674890"/>
                  </a:cubicBezTo>
                  <a:cubicBezTo>
                    <a:pt x="260110" y="661931"/>
                    <a:pt x="239443" y="652468"/>
                    <a:pt x="238239" y="648214"/>
                  </a:cubicBezTo>
                  <a:cubicBezTo>
                    <a:pt x="234044" y="633396"/>
                    <a:pt x="211029" y="615771"/>
                    <a:pt x="205510" y="608347"/>
                  </a:cubicBezTo>
                  <a:cubicBezTo>
                    <a:pt x="200999" y="602274"/>
                    <a:pt x="197808" y="594956"/>
                    <a:pt x="190468" y="591375"/>
                  </a:cubicBezTo>
                  <a:cubicBezTo>
                    <a:pt x="189374" y="589059"/>
                    <a:pt x="170528" y="558706"/>
                    <a:pt x="181256" y="552432"/>
                  </a:cubicBezTo>
                  <a:cubicBezTo>
                    <a:pt x="185365" y="550026"/>
                    <a:pt x="183378" y="544386"/>
                    <a:pt x="188666" y="544014"/>
                  </a:cubicBezTo>
                  <a:cubicBezTo>
                    <a:pt x="239263" y="475029"/>
                    <a:pt x="220472" y="501370"/>
                    <a:pt x="237537" y="482810"/>
                  </a:cubicBezTo>
                  <a:cubicBezTo>
                    <a:pt x="248590" y="470795"/>
                    <a:pt x="250707" y="460634"/>
                    <a:pt x="263768" y="452256"/>
                  </a:cubicBezTo>
                  <a:cubicBezTo>
                    <a:pt x="268334" y="449322"/>
                    <a:pt x="266563" y="445339"/>
                    <a:pt x="276798" y="437639"/>
                  </a:cubicBezTo>
                  <a:cubicBezTo>
                    <a:pt x="251952" y="412675"/>
                    <a:pt x="189941" y="358544"/>
                    <a:pt x="187808" y="343686"/>
                  </a:cubicBezTo>
                  <a:cubicBezTo>
                    <a:pt x="175340" y="322429"/>
                    <a:pt x="187347" y="316407"/>
                    <a:pt x="196439" y="304030"/>
                  </a:cubicBezTo>
                  <a:cubicBezTo>
                    <a:pt x="204221" y="293432"/>
                    <a:pt x="245474" y="240124"/>
                    <a:pt x="257767" y="235016"/>
                  </a:cubicBezTo>
                  <a:cubicBezTo>
                    <a:pt x="264059" y="232399"/>
                    <a:pt x="261625" y="225643"/>
                    <a:pt x="264375" y="225739"/>
                  </a:cubicBezTo>
                  <a:cubicBezTo>
                    <a:pt x="268665" y="225884"/>
                    <a:pt x="268725" y="222584"/>
                    <a:pt x="269237" y="220083"/>
                  </a:cubicBezTo>
                  <a:cubicBezTo>
                    <a:pt x="257175" y="209148"/>
                    <a:pt x="257822" y="209344"/>
                    <a:pt x="249237" y="199755"/>
                  </a:cubicBezTo>
                  <a:cubicBezTo>
                    <a:pt x="241405" y="191010"/>
                    <a:pt x="173835" y="171642"/>
                    <a:pt x="205480" y="129153"/>
                  </a:cubicBezTo>
                  <a:cubicBezTo>
                    <a:pt x="211059" y="121659"/>
                    <a:pt x="208536" y="114823"/>
                    <a:pt x="215500" y="113351"/>
                  </a:cubicBezTo>
                  <a:cubicBezTo>
                    <a:pt x="216082" y="113231"/>
                    <a:pt x="213648" y="115999"/>
                    <a:pt x="229162" y="90357"/>
                  </a:cubicBezTo>
                  <a:cubicBezTo>
                    <a:pt x="231807" y="85987"/>
                    <a:pt x="230703" y="93732"/>
                    <a:pt x="250336" y="68728"/>
                  </a:cubicBezTo>
                  <a:cubicBezTo>
                    <a:pt x="255690" y="61917"/>
                    <a:pt x="203468" y="33422"/>
                    <a:pt x="180077" y="0"/>
                  </a:cubicBezTo>
                  <a:cubicBezTo>
                    <a:pt x="137519" y="1110"/>
                    <a:pt x="96506" y="2170"/>
                    <a:pt x="57400" y="3179"/>
                  </a:cubicBezTo>
                  <a:cubicBezTo>
                    <a:pt x="62573" y="8072"/>
                    <a:pt x="69552" y="14114"/>
                    <a:pt x="79361" y="21548"/>
                  </a:cubicBezTo>
                  <a:cubicBezTo>
                    <a:pt x="160689" y="83179"/>
                    <a:pt x="75979" y="105124"/>
                    <a:pt x="67364" y="118440"/>
                  </a:cubicBezTo>
                  <a:cubicBezTo>
                    <a:pt x="58654" y="131896"/>
                    <a:pt x="44876" y="141655"/>
                    <a:pt x="39106" y="157282"/>
                  </a:cubicBezTo>
                  <a:cubicBezTo>
                    <a:pt x="38996" y="157578"/>
                    <a:pt x="38680" y="157834"/>
                    <a:pt x="38479" y="158115"/>
                  </a:cubicBezTo>
                  <a:cubicBezTo>
                    <a:pt x="41856" y="161064"/>
                    <a:pt x="37952" y="176203"/>
                    <a:pt x="44224" y="184862"/>
                  </a:cubicBezTo>
                  <a:cubicBezTo>
                    <a:pt x="45037" y="185998"/>
                    <a:pt x="46401" y="186897"/>
                    <a:pt x="46803" y="188132"/>
                  </a:cubicBezTo>
                  <a:cubicBezTo>
                    <a:pt x="50140" y="198329"/>
                    <a:pt x="58208" y="205461"/>
                    <a:pt x="63576" y="214332"/>
                  </a:cubicBezTo>
                  <a:cubicBezTo>
                    <a:pt x="71148" y="226849"/>
                    <a:pt x="77730" y="224468"/>
                    <a:pt x="77971" y="241726"/>
                  </a:cubicBezTo>
                  <a:cubicBezTo>
                    <a:pt x="80330" y="242937"/>
                    <a:pt x="80560" y="244881"/>
                    <a:pt x="80942" y="250823"/>
                  </a:cubicBezTo>
                  <a:cubicBezTo>
                    <a:pt x="81027" y="252043"/>
                    <a:pt x="82422" y="253143"/>
                    <a:pt x="82633" y="254394"/>
                  </a:cubicBezTo>
                  <a:cubicBezTo>
                    <a:pt x="83024" y="256705"/>
                    <a:pt x="83706" y="260869"/>
                    <a:pt x="83009" y="261155"/>
                  </a:cubicBezTo>
                  <a:cubicBezTo>
                    <a:pt x="74971" y="264445"/>
                    <a:pt x="88398" y="262958"/>
                    <a:pt x="60014" y="286777"/>
                  </a:cubicBezTo>
                  <a:cubicBezTo>
                    <a:pt x="62467" y="298907"/>
                    <a:pt x="47641" y="299148"/>
                    <a:pt x="16242" y="342440"/>
                  </a:cubicBezTo>
                  <a:cubicBezTo>
                    <a:pt x="22037" y="347207"/>
                    <a:pt x="23873" y="346177"/>
                    <a:pt x="24671" y="347981"/>
                  </a:cubicBezTo>
                  <a:cubicBezTo>
                    <a:pt x="32167" y="364837"/>
                    <a:pt x="49297" y="373125"/>
                    <a:pt x="59733" y="387591"/>
                  </a:cubicBezTo>
                  <a:cubicBezTo>
                    <a:pt x="80390" y="416237"/>
                    <a:pt x="136911" y="454511"/>
                    <a:pt x="100299" y="465883"/>
                  </a:cubicBezTo>
                  <a:cubicBezTo>
                    <a:pt x="95683" y="480429"/>
                    <a:pt x="70591" y="498135"/>
                    <a:pt x="0" y="580756"/>
                  </a:cubicBezTo>
                  <a:cubicBezTo>
                    <a:pt x="22865" y="601832"/>
                    <a:pt x="19302" y="600933"/>
                    <a:pt x="21726" y="602400"/>
                  </a:cubicBezTo>
                  <a:cubicBezTo>
                    <a:pt x="39046" y="612923"/>
                    <a:pt x="58875" y="640966"/>
                    <a:pt x="64454" y="643241"/>
                  </a:cubicBezTo>
                  <a:cubicBezTo>
                    <a:pt x="66592" y="644115"/>
                    <a:pt x="69146" y="646004"/>
                    <a:pt x="69858" y="648018"/>
                  </a:cubicBezTo>
                  <a:cubicBezTo>
                    <a:pt x="74248" y="660434"/>
                    <a:pt x="90214" y="659817"/>
                    <a:pt x="97484" y="679019"/>
                  </a:cubicBezTo>
                  <a:cubicBezTo>
                    <a:pt x="114147" y="682917"/>
                    <a:pt x="120755" y="703385"/>
                    <a:pt x="105146" y="714270"/>
                  </a:cubicBezTo>
                  <a:cubicBezTo>
                    <a:pt x="105015" y="714360"/>
                    <a:pt x="87454" y="733723"/>
                    <a:pt x="75834" y="746753"/>
                  </a:cubicBezTo>
                  <a:cubicBezTo>
                    <a:pt x="120033" y="746356"/>
                    <a:pt x="165350" y="746130"/>
                    <a:pt x="211556" y="746049"/>
                  </a:cubicBezTo>
                  <a:cubicBezTo>
                    <a:pt x="225896" y="732111"/>
                    <a:pt x="248816" y="710764"/>
                    <a:pt x="250216" y="70832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20"/>
            <p:cNvSpPr/>
            <p:nvPr/>
          </p:nvSpPr>
          <p:spPr>
            <a:xfrm>
              <a:off x="10087315" y="2994713"/>
              <a:ext cx="252230" cy="781149"/>
            </a:xfrm>
            <a:custGeom>
              <a:rect b="b" l="l" r="r" t="t"/>
              <a:pathLst>
                <a:path extrusionOk="0" h="781149" w="252230">
                  <a:moveTo>
                    <a:pt x="247622" y="725792"/>
                  </a:moveTo>
                  <a:cubicBezTo>
                    <a:pt x="246663" y="723909"/>
                    <a:pt x="182891" y="661233"/>
                    <a:pt x="165792" y="646405"/>
                  </a:cubicBezTo>
                  <a:cubicBezTo>
                    <a:pt x="162340" y="643412"/>
                    <a:pt x="152947" y="625962"/>
                    <a:pt x="141563" y="618182"/>
                  </a:cubicBezTo>
                  <a:cubicBezTo>
                    <a:pt x="135642" y="614138"/>
                    <a:pt x="136997" y="611265"/>
                    <a:pt x="139390" y="606222"/>
                  </a:cubicBezTo>
                  <a:cubicBezTo>
                    <a:pt x="137137" y="596985"/>
                    <a:pt x="141036" y="585598"/>
                    <a:pt x="151758" y="580992"/>
                  </a:cubicBezTo>
                  <a:cubicBezTo>
                    <a:pt x="167001" y="554903"/>
                    <a:pt x="205339" y="515815"/>
                    <a:pt x="208330" y="509004"/>
                  </a:cubicBezTo>
                  <a:cubicBezTo>
                    <a:pt x="209288" y="506824"/>
                    <a:pt x="214361" y="506543"/>
                    <a:pt x="214988" y="505508"/>
                  </a:cubicBezTo>
                  <a:cubicBezTo>
                    <a:pt x="216614" y="502826"/>
                    <a:pt x="232650" y="482242"/>
                    <a:pt x="245429" y="469966"/>
                  </a:cubicBezTo>
                  <a:cubicBezTo>
                    <a:pt x="239398" y="464617"/>
                    <a:pt x="208495" y="437127"/>
                    <a:pt x="204135" y="430090"/>
                  </a:cubicBezTo>
                  <a:cubicBezTo>
                    <a:pt x="190508" y="408089"/>
                    <a:pt x="170789" y="405051"/>
                    <a:pt x="167182" y="399691"/>
                  </a:cubicBezTo>
                  <a:cubicBezTo>
                    <a:pt x="160604" y="389912"/>
                    <a:pt x="152024" y="372191"/>
                    <a:pt x="158928" y="362592"/>
                  </a:cubicBezTo>
                  <a:cubicBezTo>
                    <a:pt x="162425" y="357725"/>
                    <a:pt x="160207" y="349462"/>
                    <a:pt x="168015" y="347338"/>
                  </a:cubicBezTo>
                  <a:cubicBezTo>
                    <a:pt x="170012" y="340662"/>
                    <a:pt x="176032" y="336915"/>
                    <a:pt x="179595" y="331390"/>
                  </a:cubicBezTo>
                  <a:cubicBezTo>
                    <a:pt x="198556" y="302001"/>
                    <a:pt x="209715" y="299655"/>
                    <a:pt x="210262" y="295280"/>
                  </a:cubicBezTo>
                  <a:cubicBezTo>
                    <a:pt x="211601" y="284657"/>
                    <a:pt x="223392" y="276671"/>
                    <a:pt x="232966" y="271994"/>
                  </a:cubicBezTo>
                  <a:cubicBezTo>
                    <a:pt x="231144" y="269729"/>
                    <a:pt x="202600" y="220038"/>
                    <a:pt x="194577" y="212312"/>
                  </a:cubicBezTo>
                  <a:cubicBezTo>
                    <a:pt x="183343" y="201493"/>
                    <a:pt x="185596" y="192266"/>
                    <a:pt x="180217" y="178132"/>
                  </a:cubicBezTo>
                  <a:cubicBezTo>
                    <a:pt x="178732" y="174234"/>
                    <a:pt x="180503" y="170718"/>
                    <a:pt x="186133" y="153329"/>
                  </a:cubicBezTo>
                  <a:cubicBezTo>
                    <a:pt x="195997" y="153103"/>
                    <a:pt x="221807" y="125040"/>
                    <a:pt x="226844" y="120027"/>
                  </a:cubicBezTo>
                  <a:cubicBezTo>
                    <a:pt x="252714" y="94290"/>
                    <a:pt x="256101" y="96133"/>
                    <a:pt x="248976" y="93491"/>
                  </a:cubicBezTo>
                  <a:cubicBezTo>
                    <a:pt x="242343" y="91030"/>
                    <a:pt x="251194" y="90964"/>
                    <a:pt x="217963" y="68783"/>
                  </a:cubicBezTo>
                  <a:cubicBezTo>
                    <a:pt x="209956" y="63444"/>
                    <a:pt x="173338" y="20991"/>
                    <a:pt x="166243" y="20323"/>
                  </a:cubicBezTo>
                  <a:cubicBezTo>
                    <a:pt x="161251" y="14160"/>
                    <a:pt x="155366" y="8378"/>
                    <a:pt x="153273" y="0"/>
                  </a:cubicBezTo>
                  <a:cubicBezTo>
                    <a:pt x="114829" y="1140"/>
                    <a:pt x="75799" y="2280"/>
                    <a:pt x="36382" y="3416"/>
                  </a:cubicBezTo>
                  <a:cubicBezTo>
                    <a:pt x="111608" y="81316"/>
                    <a:pt x="102717" y="72204"/>
                    <a:pt x="108794" y="82667"/>
                  </a:cubicBezTo>
                  <a:cubicBezTo>
                    <a:pt x="108618" y="84354"/>
                    <a:pt x="108347" y="84153"/>
                    <a:pt x="108513" y="84932"/>
                  </a:cubicBezTo>
                  <a:cubicBezTo>
                    <a:pt x="110374" y="93556"/>
                    <a:pt x="103751" y="93697"/>
                    <a:pt x="107253" y="98544"/>
                  </a:cubicBezTo>
                  <a:cubicBezTo>
                    <a:pt x="91649" y="107972"/>
                    <a:pt x="85191" y="115511"/>
                    <a:pt x="60942" y="140113"/>
                  </a:cubicBezTo>
                  <a:cubicBezTo>
                    <a:pt x="43546" y="157759"/>
                    <a:pt x="21028" y="164831"/>
                    <a:pt x="4631" y="187449"/>
                  </a:cubicBezTo>
                  <a:cubicBezTo>
                    <a:pt x="3166" y="189473"/>
                    <a:pt x="1671" y="191292"/>
                    <a:pt x="0" y="192733"/>
                  </a:cubicBezTo>
                  <a:cubicBezTo>
                    <a:pt x="2870" y="199022"/>
                    <a:pt x="6598" y="204889"/>
                    <a:pt x="13296" y="208445"/>
                  </a:cubicBezTo>
                  <a:cubicBezTo>
                    <a:pt x="23522" y="213880"/>
                    <a:pt x="51961" y="280935"/>
                    <a:pt x="86757" y="290659"/>
                  </a:cubicBezTo>
                  <a:cubicBezTo>
                    <a:pt x="87464" y="292362"/>
                    <a:pt x="88749" y="296441"/>
                    <a:pt x="91122" y="298812"/>
                  </a:cubicBezTo>
                  <a:cubicBezTo>
                    <a:pt x="85096" y="329140"/>
                    <a:pt x="86361" y="326066"/>
                    <a:pt x="86039" y="326121"/>
                  </a:cubicBezTo>
                  <a:cubicBezTo>
                    <a:pt x="79120" y="327311"/>
                    <a:pt x="80033" y="336066"/>
                    <a:pt x="74213" y="338216"/>
                  </a:cubicBezTo>
                  <a:cubicBezTo>
                    <a:pt x="66667" y="341004"/>
                    <a:pt x="72161" y="341160"/>
                    <a:pt x="59833" y="348473"/>
                  </a:cubicBezTo>
                  <a:cubicBezTo>
                    <a:pt x="52914" y="352577"/>
                    <a:pt x="11826" y="398415"/>
                    <a:pt x="3979" y="408788"/>
                  </a:cubicBezTo>
                  <a:cubicBezTo>
                    <a:pt x="9428" y="413178"/>
                    <a:pt x="11124" y="412238"/>
                    <a:pt x="11886" y="413951"/>
                  </a:cubicBezTo>
                  <a:cubicBezTo>
                    <a:pt x="18941" y="429829"/>
                    <a:pt x="93029" y="496543"/>
                    <a:pt x="96421" y="512234"/>
                  </a:cubicBezTo>
                  <a:cubicBezTo>
                    <a:pt x="99536" y="526645"/>
                    <a:pt x="65608" y="554703"/>
                    <a:pt x="43150" y="585769"/>
                  </a:cubicBezTo>
                  <a:cubicBezTo>
                    <a:pt x="27757" y="607071"/>
                    <a:pt x="23783" y="602129"/>
                    <a:pt x="18379" y="611115"/>
                  </a:cubicBezTo>
                  <a:cubicBezTo>
                    <a:pt x="43938" y="644637"/>
                    <a:pt x="60822" y="650318"/>
                    <a:pt x="69326" y="669184"/>
                  </a:cubicBezTo>
                  <a:cubicBezTo>
                    <a:pt x="72979" y="677281"/>
                    <a:pt x="87570" y="679320"/>
                    <a:pt x="91970" y="691320"/>
                  </a:cubicBezTo>
                  <a:cubicBezTo>
                    <a:pt x="93736" y="696112"/>
                    <a:pt x="116219" y="697172"/>
                    <a:pt x="104674" y="712632"/>
                  </a:cubicBezTo>
                  <a:cubicBezTo>
                    <a:pt x="100429" y="736390"/>
                    <a:pt x="88729" y="735346"/>
                    <a:pt x="42096" y="778467"/>
                  </a:cubicBezTo>
                  <a:cubicBezTo>
                    <a:pt x="94373" y="779346"/>
                    <a:pt x="146078" y="780250"/>
                    <a:pt x="196895" y="781149"/>
                  </a:cubicBezTo>
                  <a:cubicBezTo>
                    <a:pt x="223106" y="752293"/>
                    <a:pt x="233131" y="737460"/>
                    <a:pt x="247622" y="72579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20"/>
            <p:cNvSpPr/>
            <p:nvPr/>
          </p:nvSpPr>
          <p:spPr>
            <a:xfrm>
              <a:off x="8629247" y="3027939"/>
              <a:ext cx="224371" cy="761178"/>
            </a:xfrm>
            <a:custGeom>
              <a:rect b="b" l="l" r="r" t="t"/>
              <a:pathLst>
                <a:path extrusionOk="0" h="761178" w="224371">
                  <a:moveTo>
                    <a:pt x="196949" y="710437"/>
                  </a:moveTo>
                  <a:cubicBezTo>
                    <a:pt x="198149" y="708343"/>
                    <a:pt x="203196" y="708649"/>
                    <a:pt x="203939" y="707675"/>
                  </a:cubicBezTo>
                  <a:cubicBezTo>
                    <a:pt x="209829" y="699959"/>
                    <a:pt x="218018" y="694520"/>
                    <a:pt x="224244" y="687166"/>
                  </a:cubicBezTo>
                  <a:cubicBezTo>
                    <a:pt x="212152" y="671640"/>
                    <a:pt x="211907" y="678828"/>
                    <a:pt x="211079" y="676010"/>
                  </a:cubicBezTo>
                  <a:cubicBezTo>
                    <a:pt x="207135" y="662664"/>
                    <a:pt x="185846" y="652915"/>
                    <a:pt x="184607" y="648530"/>
                  </a:cubicBezTo>
                  <a:cubicBezTo>
                    <a:pt x="180287" y="633271"/>
                    <a:pt x="156584" y="615113"/>
                    <a:pt x="150894" y="607468"/>
                  </a:cubicBezTo>
                  <a:cubicBezTo>
                    <a:pt x="146243" y="601214"/>
                    <a:pt x="142962" y="593675"/>
                    <a:pt x="135420" y="589998"/>
                  </a:cubicBezTo>
                  <a:cubicBezTo>
                    <a:pt x="116765" y="550328"/>
                    <a:pt x="118667" y="561067"/>
                    <a:pt x="138672" y="534390"/>
                  </a:cubicBezTo>
                  <a:cubicBezTo>
                    <a:pt x="157377" y="509451"/>
                    <a:pt x="149921" y="515861"/>
                    <a:pt x="152660" y="513761"/>
                  </a:cubicBezTo>
                  <a:cubicBezTo>
                    <a:pt x="159033" y="508869"/>
                    <a:pt x="162705" y="501972"/>
                    <a:pt x="167246" y="495598"/>
                  </a:cubicBezTo>
                  <a:cubicBezTo>
                    <a:pt x="173874" y="486301"/>
                    <a:pt x="184245" y="480439"/>
                    <a:pt x="192835" y="466661"/>
                  </a:cubicBezTo>
                  <a:cubicBezTo>
                    <a:pt x="204982" y="447163"/>
                    <a:pt x="211806" y="447936"/>
                    <a:pt x="213828" y="443792"/>
                  </a:cubicBezTo>
                  <a:cubicBezTo>
                    <a:pt x="222925" y="425142"/>
                    <a:pt x="229864" y="437524"/>
                    <a:pt x="218324" y="426207"/>
                  </a:cubicBezTo>
                  <a:cubicBezTo>
                    <a:pt x="202228" y="410425"/>
                    <a:pt x="171370" y="379740"/>
                    <a:pt x="154131" y="364782"/>
                  </a:cubicBezTo>
                  <a:cubicBezTo>
                    <a:pt x="148556" y="359945"/>
                    <a:pt x="149334" y="352677"/>
                    <a:pt x="134954" y="344615"/>
                  </a:cubicBezTo>
                  <a:cubicBezTo>
                    <a:pt x="130995" y="333645"/>
                    <a:pt x="135581" y="339929"/>
                    <a:pt x="129685" y="329753"/>
                  </a:cubicBezTo>
                  <a:cubicBezTo>
                    <a:pt x="124543" y="320877"/>
                    <a:pt x="126820" y="307516"/>
                    <a:pt x="137031" y="301017"/>
                  </a:cubicBezTo>
                  <a:cubicBezTo>
                    <a:pt x="139304" y="297064"/>
                    <a:pt x="154477" y="274285"/>
                    <a:pt x="162851" y="266926"/>
                  </a:cubicBezTo>
                  <a:cubicBezTo>
                    <a:pt x="171932" y="258950"/>
                    <a:pt x="185169" y="240215"/>
                    <a:pt x="185505" y="240144"/>
                  </a:cubicBezTo>
                  <a:cubicBezTo>
                    <a:pt x="195229" y="238130"/>
                    <a:pt x="196327" y="226457"/>
                    <a:pt x="204727" y="222966"/>
                  </a:cubicBezTo>
                  <a:cubicBezTo>
                    <a:pt x="207496" y="221811"/>
                    <a:pt x="209227" y="219942"/>
                    <a:pt x="209443" y="216667"/>
                  </a:cubicBezTo>
                  <a:cubicBezTo>
                    <a:pt x="209859" y="210384"/>
                    <a:pt x="214531" y="217370"/>
                    <a:pt x="216533" y="207586"/>
                  </a:cubicBezTo>
                  <a:cubicBezTo>
                    <a:pt x="204074" y="196294"/>
                    <a:pt x="204772" y="196520"/>
                    <a:pt x="195936" y="186650"/>
                  </a:cubicBezTo>
                  <a:cubicBezTo>
                    <a:pt x="188355" y="178177"/>
                    <a:pt x="118441" y="157478"/>
                    <a:pt x="150869" y="113934"/>
                  </a:cubicBezTo>
                  <a:cubicBezTo>
                    <a:pt x="156619" y="106214"/>
                    <a:pt x="154015" y="99172"/>
                    <a:pt x="161190" y="97660"/>
                  </a:cubicBezTo>
                  <a:cubicBezTo>
                    <a:pt x="161526" y="97595"/>
                    <a:pt x="174817" y="73339"/>
                    <a:pt x="176644" y="72420"/>
                  </a:cubicBezTo>
                  <a:cubicBezTo>
                    <a:pt x="188420" y="66513"/>
                    <a:pt x="194115" y="53720"/>
                    <a:pt x="199298" y="49501"/>
                  </a:cubicBezTo>
                  <a:cubicBezTo>
                    <a:pt x="198982" y="49239"/>
                    <a:pt x="159564" y="16058"/>
                    <a:pt x="147226" y="5671"/>
                  </a:cubicBezTo>
                  <a:cubicBezTo>
                    <a:pt x="119701" y="5153"/>
                    <a:pt x="84744" y="1477"/>
                    <a:pt x="50224" y="0"/>
                  </a:cubicBezTo>
                  <a:cubicBezTo>
                    <a:pt x="71026" y="21498"/>
                    <a:pt x="116264" y="47215"/>
                    <a:pt x="111086" y="68819"/>
                  </a:cubicBezTo>
                  <a:cubicBezTo>
                    <a:pt x="113730" y="90201"/>
                    <a:pt x="67499" y="114150"/>
                    <a:pt x="65482" y="117269"/>
                  </a:cubicBezTo>
                  <a:cubicBezTo>
                    <a:pt x="57023" y="130334"/>
                    <a:pt x="43646" y="139812"/>
                    <a:pt x="38032" y="154986"/>
                  </a:cubicBezTo>
                  <a:cubicBezTo>
                    <a:pt x="37926" y="155273"/>
                    <a:pt x="37620" y="155524"/>
                    <a:pt x="37419" y="155795"/>
                  </a:cubicBezTo>
                  <a:cubicBezTo>
                    <a:pt x="40681" y="158638"/>
                    <a:pt x="36933" y="173385"/>
                    <a:pt x="42999" y="181763"/>
                  </a:cubicBezTo>
                  <a:cubicBezTo>
                    <a:pt x="62798" y="209118"/>
                    <a:pt x="76440" y="226412"/>
                    <a:pt x="80299" y="249271"/>
                  </a:cubicBezTo>
                  <a:cubicBezTo>
                    <a:pt x="80675" y="251511"/>
                    <a:pt x="81342" y="255554"/>
                    <a:pt x="80660" y="255831"/>
                  </a:cubicBezTo>
                  <a:cubicBezTo>
                    <a:pt x="72823" y="259040"/>
                    <a:pt x="85893" y="257584"/>
                    <a:pt x="58337" y="280709"/>
                  </a:cubicBezTo>
                  <a:cubicBezTo>
                    <a:pt x="60705" y="292427"/>
                    <a:pt x="46120" y="293000"/>
                    <a:pt x="15839" y="334750"/>
                  </a:cubicBezTo>
                  <a:cubicBezTo>
                    <a:pt x="21469" y="339381"/>
                    <a:pt x="23240" y="338382"/>
                    <a:pt x="24023" y="340130"/>
                  </a:cubicBezTo>
                  <a:cubicBezTo>
                    <a:pt x="27515" y="347996"/>
                    <a:pt x="92501" y="415985"/>
                    <a:pt x="101598" y="426242"/>
                  </a:cubicBezTo>
                  <a:cubicBezTo>
                    <a:pt x="114192" y="440452"/>
                    <a:pt x="108492" y="451176"/>
                    <a:pt x="97453" y="454601"/>
                  </a:cubicBezTo>
                  <a:cubicBezTo>
                    <a:pt x="94940" y="462538"/>
                    <a:pt x="92948" y="461061"/>
                    <a:pt x="85366" y="472061"/>
                  </a:cubicBezTo>
                  <a:cubicBezTo>
                    <a:pt x="72491" y="490751"/>
                    <a:pt x="60174" y="493870"/>
                    <a:pt x="59707" y="496703"/>
                  </a:cubicBezTo>
                  <a:cubicBezTo>
                    <a:pt x="58734" y="502600"/>
                    <a:pt x="15513" y="544853"/>
                    <a:pt x="8684" y="557229"/>
                  </a:cubicBezTo>
                  <a:cubicBezTo>
                    <a:pt x="-1155" y="575055"/>
                    <a:pt x="-7617" y="554165"/>
                    <a:pt x="17781" y="583484"/>
                  </a:cubicBezTo>
                  <a:cubicBezTo>
                    <a:pt x="18875" y="584744"/>
                    <a:pt x="19803" y="586317"/>
                    <a:pt x="21168" y="587150"/>
                  </a:cubicBezTo>
                  <a:cubicBezTo>
                    <a:pt x="37986" y="597367"/>
                    <a:pt x="57238" y="624596"/>
                    <a:pt x="62652" y="626801"/>
                  </a:cubicBezTo>
                  <a:cubicBezTo>
                    <a:pt x="64729" y="627650"/>
                    <a:pt x="67203" y="629483"/>
                    <a:pt x="67895" y="631442"/>
                  </a:cubicBezTo>
                  <a:cubicBezTo>
                    <a:pt x="72155" y="643497"/>
                    <a:pt x="87659" y="642894"/>
                    <a:pt x="94719" y="661544"/>
                  </a:cubicBezTo>
                  <a:cubicBezTo>
                    <a:pt x="110895" y="665332"/>
                    <a:pt x="117312" y="685197"/>
                    <a:pt x="102155" y="695770"/>
                  </a:cubicBezTo>
                  <a:cubicBezTo>
                    <a:pt x="100885" y="696654"/>
                    <a:pt x="59085" y="744618"/>
                    <a:pt x="43646" y="761178"/>
                  </a:cubicBezTo>
                  <a:cubicBezTo>
                    <a:pt x="76691" y="757642"/>
                    <a:pt x="113785" y="754588"/>
                    <a:pt x="154406" y="751956"/>
                  </a:cubicBezTo>
                  <a:cubicBezTo>
                    <a:pt x="172595" y="733784"/>
                    <a:pt x="194651" y="714435"/>
                    <a:pt x="196949" y="71043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20"/>
            <p:cNvSpPr/>
            <p:nvPr/>
          </p:nvSpPr>
          <p:spPr>
            <a:xfrm>
              <a:off x="10815181" y="3485258"/>
              <a:ext cx="197727" cy="300333"/>
            </a:xfrm>
            <a:custGeom>
              <a:rect b="b" l="l" r="r" t="t"/>
              <a:pathLst>
                <a:path extrusionOk="0" h="300333" w="197727">
                  <a:moveTo>
                    <a:pt x="95825" y="176464"/>
                  </a:moveTo>
                  <a:cubicBezTo>
                    <a:pt x="204137" y="114205"/>
                    <a:pt x="193721" y="122764"/>
                    <a:pt x="162492" y="76926"/>
                  </a:cubicBezTo>
                  <a:cubicBezTo>
                    <a:pt x="142493" y="49269"/>
                    <a:pt x="119508" y="24281"/>
                    <a:pt x="95720" y="0"/>
                  </a:cubicBezTo>
                  <a:cubicBezTo>
                    <a:pt x="90828" y="7419"/>
                    <a:pt x="78801" y="26621"/>
                    <a:pt x="62027" y="36843"/>
                  </a:cubicBezTo>
                  <a:cubicBezTo>
                    <a:pt x="57080" y="39857"/>
                    <a:pt x="61275" y="43498"/>
                    <a:pt x="51225" y="50505"/>
                  </a:cubicBezTo>
                  <a:cubicBezTo>
                    <a:pt x="49128" y="51972"/>
                    <a:pt x="2390" y="106114"/>
                    <a:pt x="2084" y="106440"/>
                  </a:cubicBezTo>
                  <a:cubicBezTo>
                    <a:pt x="-1524" y="110353"/>
                    <a:pt x="-1559" y="106706"/>
                    <a:pt x="11100" y="118741"/>
                  </a:cubicBezTo>
                  <a:cubicBezTo>
                    <a:pt x="14713" y="122172"/>
                    <a:pt x="19058" y="128696"/>
                    <a:pt x="20914" y="129822"/>
                  </a:cubicBezTo>
                  <a:cubicBezTo>
                    <a:pt x="37733" y="140038"/>
                    <a:pt x="56985" y="167267"/>
                    <a:pt x="62399" y="169472"/>
                  </a:cubicBezTo>
                  <a:cubicBezTo>
                    <a:pt x="64476" y="170321"/>
                    <a:pt x="66955" y="172154"/>
                    <a:pt x="67642" y="174113"/>
                  </a:cubicBezTo>
                  <a:cubicBezTo>
                    <a:pt x="71842" y="185987"/>
                    <a:pt x="87386" y="185515"/>
                    <a:pt x="94465" y="204216"/>
                  </a:cubicBezTo>
                  <a:cubicBezTo>
                    <a:pt x="110642" y="208003"/>
                    <a:pt x="117059" y="227868"/>
                    <a:pt x="101901" y="238436"/>
                  </a:cubicBezTo>
                  <a:cubicBezTo>
                    <a:pt x="100717" y="239260"/>
                    <a:pt x="56077" y="290202"/>
                    <a:pt x="47592" y="299751"/>
                  </a:cubicBezTo>
                  <a:cubicBezTo>
                    <a:pt x="82634" y="300067"/>
                    <a:pt x="115649" y="300273"/>
                    <a:pt x="146301" y="300333"/>
                  </a:cubicBezTo>
                  <a:cubicBezTo>
                    <a:pt x="247889" y="275626"/>
                    <a:pt x="181834" y="236226"/>
                    <a:pt x="95825" y="17646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20"/>
            <p:cNvSpPr/>
            <p:nvPr/>
          </p:nvSpPr>
          <p:spPr>
            <a:xfrm>
              <a:off x="9477891" y="3012866"/>
              <a:ext cx="164105" cy="753528"/>
            </a:xfrm>
            <a:custGeom>
              <a:rect b="b" l="l" r="r" t="t"/>
              <a:pathLst>
                <a:path extrusionOk="0" h="753528" w="164105">
                  <a:moveTo>
                    <a:pt x="158410" y="710327"/>
                  </a:moveTo>
                  <a:cubicBezTo>
                    <a:pt x="161832" y="698699"/>
                    <a:pt x="168359" y="692842"/>
                    <a:pt x="154481" y="686985"/>
                  </a:cubicBezTo>
                  <a:cubicBezTo>
                    <a:pt x="138485" y="680235"/>
                    <a:pt x="157321" y="685825"/>
                    <a:pt x="129680" y="666045"/>
                  </a:cubicBezTo>
                  <a:cubicBezTo>
                    <a:pt x="118977" y="658385"/>
                    <a:pt x="126714" y="656235"/>
                    <a:pt x="105460" y="636837"/>
                  </a:cubicBezTo>
                  <a:cubicBezTo>
                    <a:pt x="93454" y="625877"/>
                    <a:pt x="82049" y="614234"/>
                    <a:pt x="70960" y="599693"/>
                  </a:cubicBezTo>
                  <a:cubicBezTo>
                    <a:pt x="72300" y="597467"/>
                    <a:pt x="73936" y="595247"/>
                    <a:pt x="75998" y="594022"/>
                  </a:cubicBezTo>
                  <a:cubicBezTo>
                    <a:pt x="95847" y="582193"/>
                    <a:pt x="99083" y="562131"/>
                    <a:pt x="134813" y="529930"/>
                  </a:cubicBezTo>
                  <a:cubicBezTo>
                    <a:pt x="137422" y="525936"/>
                    <a:pt x="144396" y="516940"/>
                    <a:pt x="145931" y="511385"/>
                  </a:cubicBezTo>
                  <a:cubicBezTo>
                    <a:pt x="167486" y="494307"/>
                    <a:pt x="122590" y="468490"/>
                    <a:pt x="99329" y="436238"/>
                  </a:cubicBezTo>
                  <a:cubicBezTo>
                    <a:pt x="88893" y="421767"/>
                    <a:pt x="71763" y="413479"/>
                    <a:pt x="64267" y="396627"/>
                  </a:cubicBezTo>
                  <a:cubicBezTo>
                    <a:pt x="64011" y="396055"/>
                    <a:pt x="63324" y="395507"/>
                    <a:pt x="62717" y="395281"/>
                  </a:cubicBezTo>
                  <a:cubicBezTo>
                    <a:pt x="45085" y="388711"/>
                    <a:pt x="76941" y="375878"/>
                    <a:pt x="81251" y="361005"/>
                  </a:cubicBezTo>
                  <a:cubicBezTo>
                    <a:pt x="81357" y="360658"/>
                    <a:pt x="117201" y="322791"/>
                    <a:pt x="128465" y="318627"/>
                  </a:cubicBezTo>
                  <a:cubicBezTo>
                    <a:pt x="134461" y="316412"/>
                    <a:pt x="133518" y="307396"/>
                    <a:pt x="140643" y="306170"/>
                  </a:cubicBezTo>
                  <a:cubicBezTo>
                    <a:pt x="141009" y="306110"/>
                    <a:pt x="140838" y="303533"/>
                    <a:pt x="141104" y="302162"/>
                  </a:cubicBezTo>
                  <a:cubicBezTo>
                    <a:pt x="146910" y="272175"/>
                    <a:pt x="147381" y="284100"/>
                    <a:pt x="141380" y="269644"/>
                  </a:cubicBezTo>
                  <a:cubicBezTo>
                    <a:pt x="111351" y="261245"/>
                    <a:pt x="83961" y="206782"/>
                    <a:pt x="66405" y="185756"/>
                  </a:cubicBezTo>
                  <a:cubicBezTo>
                    <a:pt x="64438" y="183396"/>
                    <a:pt x="58392" y="182748"/>
                    <a:pt x="52019" y="168784"/>
                  </a:cubicBezTo>
                  <a:cubicBezTo>
                    <a:pt x="56631" y="164796"/>
                    <a:pt x="59049" y="159170"/>
                    <a:pt x="63083" y="154996"/>
                  </a:cubicBezTo>
                  <a:cubicBezTo>
                    <a:pt x="80152" y="137321"/>
                    <a:pt x="102435" y="130600"/>
                    <a:pt x="132660" y="96721"/>
                  </a:cubicBezTo>
                  <a:cubicBezTo>
                    <a:pt x="141340" y="86991"/>
                    <a:pt x="151064" y="78668"/>
                    <a:pt x="162484" y="71772"/>
                  </a:cubicBezTo>
                  <a:cubicBezTo>
                    <a:pt x="158876" y="66769"/>
                    <a:pt x="165846" y="66719"/>
                    <a:pt x="163678" y="57422"/>
                  </a:cubicBezTo>
                  <a:cubicBezTo>
                    <a:pt x="165655" y="50204"/>
                    <a:pt x="144326" y="31614"/>
                    <a:pt x="137532" y="24537"/>
                  </a:cubicBezTo>
                  <a:cubicBezTo>
                    <a:pt x="123699" y="10126"/>
                    <a:pt x="117778" y="3581"/>
                    <a:pt x="114778" y="0"/>
                  </a:cubicBezTo>
                  <a:cubicBezTo>
                    <a:pt x="94467" y="542"/>
                    <a:pt x="74302" y="1080"/>
                    <a:pt x="54322" y="1612"/>
                  </a:cubicBezTo>
                  <a:cubicBezTo>
                    <a:pt x="61758" y="8815"/>
                    <a:pt x="64317" y="15671"/>
                    <a:pt x="71497" y="22382"/>
                  </a:cubicBezTo>
                  <a:cubicBezTo>
                    <a:pt x="131842" y="78829"/>
                    <a:pt x="106715" y="38581"/>
                    <a:pt x="53098" y="111061"/>
                  </a:cubicBezTo>
                  <a:cubicBezTo>
                    <a:pt x="47910" y="118068"/>
                    <a:pt x="29034" y="125542"/>
                    <a:pt x="23882" y="132574"/>
                  </a:cubicBezTo>
                  <a:cubicBezTo>
                    <a:pt x="18809" y="139501"/>
                    <a:pt x="15111" y="144740"/>
                    <a:pt x="10555" y="146708"/>
                  </a:cubicBezTo>
                  <a:cubicBezTo>
                    <a:pt x="169" y="151199"/>
                    <a:pt x="1649" y="164806"/>
                    <a:pt x="1168" y="165946"/>
                  </a:cubicBezTo>
                  <a:cubicBezTo>
                    <a:pt x="-1748" y="172838"/>
                    <a:pt x="1228" y="178815"/>
                    <a:pt x="5347" y="183160"/>
                  </a:cubicBezTo>
                  <a:cubicBezTo>
                    <a:pt x="15001" y="193356"/>
                    <a:pt x="16998" y="203075"/>
                    <a:pt x="29120" y="211187"/>
                  </a:cubicBezTo>
                  <a:cubicBezTo>
                    <a:pt x="33962" y="214427"/>
                    <a:pt x="45968" y="240636"/>
                    <a:pt x="50078" y="245328"/>
                  </a:cubicBezTo>
                  <a:cubicBezTo>
                    <a:pt x="54408" y="250270"/>
                    <a:pt x="60549" y="253751"/>
                    <a:pt x="64413" y="258970"/>
                  </a:cubicBezTo>
                  <a:cubicBezTo>
                    <a:pt x="85536" y="287515"/>
                    <a:pt x="68406" y="264274"/>
                    <a:pt x="91452" y="285667"/>
                  </a:cubicBezTo>
                  <a:cubicBezTo>
                    <a:pt x="85245" y="292392"/>
                    <a:pt x="79771" y="299776"/>
                    <a:pt x="73941" y="306753"/>
                  </a:cubicBezTo>
                  <a:cubicBezTo>
                    <a:pt x="53575" y="331114"/>
                    <a:pt x="46385" y="330390"/>
                    <a:pt x="43966" y="337212"/>
                  </a:cubicBezTo>
                  <a:cubicBezTo>
                    <a:pt x="39666" y="349372"/>
                    <a:pt x="20189" y="367238"/>
                    <a:pt x="16907" y="382282"/>
                  </a:cubicBezTo>
                  <a:cubicBezTo>
                    <a:pt x="13199" y="387611"/>
                    <a:pt x="8011" y="387842"/>
                    <a:pt x="9145" y="401736"/>
                  </a:cubicBezTo>
                  <a:cubicBezTo>
                    <a:pt x="10033" y="412675"/>
                    <a:pt x="20675" y="427955"/>
                    <a:pt x="25010" y="430050"/>
                  </a:cubicBezTo>
                  <a:cubicBezTo>
                    <a:pt x="46872" y="440618"/>
                    <a:pt x="48427" y="452532"/>
                    <a:pt x="59054" y="462477"/>
                  </a:cubicBezTo>
                  <a:cubicBezTo>
                    <a:pt x="114958" y="514766"/>
                    <a:pt x="97653" y="492434"/>
                    <a:pt x="87137" y="507688"/>
                  </a:cubicBezTo>
                  <a:cubicBezTo>
                    <a:pt x="18934" y="606700"/>
                    <a:pt x="-3373" y="601883"/>
                    <a:pt x="39009" y="638700"/>
                  </a:cubicBezTo>
                  <a:cubicBezTo>
                    <a:pt x="87724" y="681184"/>
                    <a:pt x="98872" y="696263"/>
                    <a:pt x="105365" y="702190"/>
                  </a:cubicBezTo>
                  <a:cubicBezTo>
                    <a:pt x="108651" y="705183"/>
                    <a:pt x="104903" y="698010"/>
                    <a:pt x="54403" y="753162"/>
                  </a:cubicBezTo>
                  <a:cubicBezTo>
                    <a:pt x="75225" y="753262"/>
                    <a:pt x="96148" y="753383"/>
                    <a:pt x="117161" y="753529"/>
                  </a:cubicBezTo>
                  <a:cubicBezTo>
                    <a:pt x="121005" y="750048"/>
                    <a:pt x="125871" y="745512"/>
                    <a:pt x="132740" y="739620"/>
                  </a:cubicBezTo>
                  <a:cubicBezTo>
                    <a:pt x="144376" y="729630"/>
                    <a:pt x="154085" y="725034"/>
                    <a:pt x="158410" y="7103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20"/>
            <p:cNvSpPr/>
            <p:nvPr/>
          </p:nvSpPr>
          <p:spPr>
            <a:xfrm>
              <a:off x="8751737" y="3032390"/>
              <a:ext cx="162238" cy="747500"/>
            </a:xfrm>
            <a:custGeom>
              <a:rect b="b" l="l" r="r" t="t"/>
              <a:pathLst>
                <a:path extrusionOk="0" h="747500" w="162238">
                  <a:moveTo>
                    <a:pt x="119577" y="733583"/>
                  </a:moveTo>
                  <a:cubicBezTo>
                    <a:pt x="162406" y="713451"/>
                    <a:pt x="179541" y="663348"/>
                    <a:pt x="139998" y="650223"/>
                  </a:cubicBezTo>
                  <a:cubicBezTo>
                    <a:pt x="138433" y="649700"/>
                    <a:pt x="137078" y="648364"/>
                    <a:pt x="135793" y="647229"/>
                  </a:cubicBezTo>
                  <a:cubicBezTo>
                    <a:pt x="95433" y="611552"/>
                    <a:pt x="96522" y="605017"/>
                    <a:pt x="94314" y="602746"/>
                  </a:cubicBezTo>
                  <a:cubicBezTo>
                    <a:pt x="51129" y="558178"/>
                    <a:pt x="49804" y="559705"/>
                    <a:pt x="55740" y="552623"/>
                  </a:cubicBezTo>
                  <a:cubicBezTo>
                    <a:pt x="56021" y="552292"/>
                    <a:pt x="99291" y="495925"/>
                    <a:pt x="121474" y="479691"/>
                  </a:cubicBezTo>
                  <a:cubicBezTo>
                    <a:pt x="131815" y="472121"/>
                    <a:pt x="148322" y="446630"/>
                    <a:pt x="148538" y="445932"/>
                  </a:cubicBezTo>
                  <a:cubicBezTo>
                    <a:pt x="155818" y="440156"/>
                    <a:pt x="165738" y="438393"/>
                    <a:pt x="152286" y="410651"/>
                  </a:cubicBezTo>
                  <a:cubicBezTo>
                    <a:pt x="149040" y="403961"/>
                    <a:pt x="131112" y="396311"/>
                    <a:pt x="127786" y="386898"/>
                  </a:cubicBezTo>
                  <a:cubicBezTo>
                    <a:pt x="127073" y="384879"/>
                    <a:pt x="124524" y="382995"/>
                    <a:pt x="122387" y="382121"/>
                  </a:cubicBezTo>
                  <a:cubicBezTo>
                    <a:pt x="116807" y="379851"/>
                    <a:pt x="96978" y="351803"/>
                    <a:pt x="79658" y="341280"/>
                  </a:cubicBezTo>
                  <a:cubicBezTo>
                    <a:pt x="78248" y="340421"/>
                    <a:pt x="77295" y="338804"/>
                    <a:pt x="76166" y="337508"/>
                  </a:cubicBezTo>
                  <a:cubicBezTo>
                    <a:pt x="51119" y="308596"/>
                    <a:pt x="44782" y="333123"/>
                    <a:pt x="123566" y="243886"/>
                  </a:cubicBezTo>
                  <a:cubicBezTo>
                    <a:pt x="164017" y="198073"/>
                    <a:pt x="146897" y="199991"/>
                    <a:pt x="117976" y="160984"/>
                  </a:cubicBezTo>
                  <a:cubicBezTo>
                    <a:pt x="107264" y="146533"/>
                    <a:pt x="91635" y="157689"/>
                    <a:pt x="72222" y="117515"/>
                  </a:cubicBezTo>
                  <a:cubicBezTo>
                    <a:pt x="96276" y="83505"/>
                    <a:pt x="127966" y="65765"/>
                    <a:pt x="136044" y="46010"/>
                  </a:cubicBezTo>
                  <a:cubicBezTo>
                    <a:pt x="135001" y="37275"/>
                    <a:pt x="104469" y="18690"/>
                    <a:pt x="82924" y="0"/>
                  </a:cubicBezTo>
                  <a:cubicBezTo>
                    <a:pt x="57245" y="633"/>
                    <a:pt x="43236" y="974"/>
                    <a:pt x="43206" y="974"/>
                  </a:cubicBezTo>
                  <a:cubicBezTo>
                    <a:pt x="37562" y="1291"/>
                    <a:pt x="31360" y="1346"/>
                    <a:pt x="24742" y="1221"/>
                  </a:cubicBezTo>
                  <a:cubicBezTo>
                    <a:pt x="37075" y="11608"/>
                    <a:pt x="76497" y="44789"/>
                    <a:pt x="76813" y="45050"/>
                  </a:cubicBezTo>
                  <a:cubicBezTo>
                    <a:pt x="71630" y="49264"/>
                    <a:pt x="65930" y="62063"/>
                    <a:pt x="54159" y="67970"/>
                  </a:cubicBezTo>
                  <a:cubicBezTo>
                    <a:pt x="52333" y="68889"/>
                    <a:pt x="39042" y="93144"/>
                    <a:pt x="38706" y="93210"/>
                  </a:cubicBezTo>
                  <a:cubicBezTo>
                    <a:pt x="31536" y="94722"/>
                    <a:pt x="34135" y="101764"/>
                    <a:pt x="28385" y="109484"/>
                  </a:cubicBezTo>
                  <a:cubicBezTo>
                    <a:pt x="-4043" y="153027"/>
                    <a:pt x="65865" y="173727"/>
                    <a:pt x="73452" y="182200"/>
                  </a:cubicBezTo>
                  <a:cubicBezTo>
                    <a:pt x="82287" y="192075"/>
                    <a:pt x="81590" y="191844"/>
                    <a:pt x="94048" y="203136"/>
                  </a:cubicBezTo>
                  <a:cubicBezTo>
                    <a:pt x="92051" y="212920"/>
                    <a:pt x="87375" y="205933"/>
                    <a:pt x="86959" y="212217"/>
                  </a:cubicBezTo>
                  <a:cubicBezTo>
                    <a:pt x="86748" y="215487"/>
                    <a:pt x="85012" y="217360"/>
                    <a:pt x="82242" y="218516"/>
                  </a:cubicBezTo>
                  <a:cubicBezTo>
                    <a:pt x="73843" y="222007"/>
                    <a:pt x="72744" y="233680"/>
                    <a:pt x="63020" y="235694"/>
                  </a:cubicBezTo>
                  <a:cubicBezTo>
                    <a:pt x="62684" y="235759"/>
                    <a:pt x="49448" y="254500"/>
                    <a:pt x="40366" y="262476"/>
                  </a:cubicBezTo>
                  <a:cubicBezTo>
                    <a:pt x="31987" y="269835"/>
                    <a:pt x="16819" y="292613"/>
                    <a:pt x="14547" y="296566"/>
                  </a:cubicBezTo>
                  <a:cubicBezTo>
                    <a:pt x="4336" y="303066"/>
                    <a:pt x="2063" y="316427"/>
                    <a:pt x="7201" y="325302"/>
                  </a:cubicBezTo>
                  <a:cubicBezTo>
                    <a:pt x="13097" y="335484"/>
                    <a:pt x="8511" y="329195"/>
                    <a:pt x="12469" y="340165"/>
                  </a:cubicBezTo>
                  <a:cubicBezTo>
                    <a:pt x="26844" y="348227"/>
                    <a:pt x="26072" y="355500"/>
                    <a:pt x="31646" y="360332"/>
                  </a:cubicBezTo>
                  <a:cubicBezTo>
                    <a:pt x="48881" y="375290"/>
                    <a:pt x="79743" y="405975"/>
                    <a:pt x="95839" y="421757"/>
                  </a:cubicBezTo>
                  <a:cubicBezTo>
                    <a:pt x="107380" y="433068"/>
                    <a:pt x="100440" y="420692"/>
                    <a:pt x="91344" y="439342"/>
                  </a:cubicBezTo>
                  <a:cubicBezTo>
                    <a:pt x="89322" y="443486"/>
                    <a:pt x="82498" y="442717"/>
                    <a:pt x="70351" y="462211"/>
                  </a:cubicBezTo>
                  <a:cubicBezTo>
                    <a:pt x="61761" y="475989"/>
                    <a:pt x="51390" y="481856"/>
                    <a:pt x="44762" y="491148"/>
                  </a:cubicBezTo>
                  <a:cubicBezTo>
                    <a:pt x="40221" y="497522"/>
                    <a:pt x="36548" y="504418"/>
                    <a:pt x="30176" y="509311"/>
                  </a:cubicBezTo>
                  <a:cubicBezTo>
                    <a:pt x="27436" y="511410"/>
                    <a:pt x="34897" y="505001"/>
                    <a:pt x="16187" y="529940"/>
                  </a:cubicBezTo>
                  <a:cubicBezTo>
                    <a:pt x="-3817" y="556616"/>
                    <a:pt x="-5719" y="545882"/>
                    <a:pt x="12936" y="585548"/>
                  </a:cubicBezTo>
                  <a:cubicBezTo>
                    <a:pt x="20477" y="589225"/>
                    <a:pt x="23754" y="596764"/>
                    <a:pt x="28410" y="603018"/>
                  </a:cubicBezTo>
                  <a:cubicBezTo>
                    <a:pt x="34095" y="610668"/>
                    <a:pt x="57802" y="628820"/>
                    <a:pt x="62122" y="644080"/>
                  </a:cubicBezTo>
                  <a:cubicBezTo>
                    <a:pt x="63361" y="648465"/>
                    <a:pt x="84650" y="658209"/>
                    <a:pt x="88594" y="671560"/>
                  </a:cubicBezTo>
                  <a:cubicBezTo>
                    <a:pt x="89422" y="674378"/>
                    <a:pt x="89668" y="667195"/>
                    <a:pt x="101760" y="682716"/>
                  </a:cubicBezTo>
                  <a:cubicBezTo>
                    <a:pt x="95533" y="690074"/>
                    <a:pt x="87345" y="695509"/>
                    <a:pt x="81454" y="703224"/>
                  </a:cubicBezTo>
                  <a:cubicBezTo>
                    <a:pt x="80712" y="704199"/>
                    <a:pt x="75664" y="703892"/>
                    <a:pt x="74465" y="705987"/>
                  </a:cubicBezTo>
                  <a:cubicBezTo>
                    <a:pt x="72167" y="709985"/>
                    <a:pt x="50105" y="729333"/>
                    <a:pt x="31927" y="747501"/>
                  </a:cubicBezTo>
                  <a:cubicBezTo>
                    <a:pt x="57270" y="745859"/>
                    <a:pt x="83978" y="744387"/>
                    <a:pt x="111920" y="743066"/>
                  </a:cubicBezTo>
                  <a:cubicBezTo>
                    <a:pt x="116908" y="738751"/>
                    <a:pt x="115227" y="735632"/>
                    <a:pt x="119577" y="7335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20"/>
            <p:cNvSpPr/>
            <p:nvPr/>
          </p:nvSpPr>
          <p:spPr>
            <a:xfrm>
              <a:off x="10603477" y="2980498"/>
              <a:ext cx="164125" cy="802521"/>
            </a:xfrm>
            <a:custGeom>
              <a:rect b="b" l="l" r="r" t="t"/>
              <a:pathLst>
                <a:path extrusionOk="0" h="802521" w="164125">
                  <a:moveTo>
                    <a:pt x="159835" y="736606"/>
                  </a:moveTo>
                  <a:cubicBezTo>
                    <a:pt x="171726" y="720679"/>
                    <a:pt x="148570" y="719589"/>
                    <a:pt x="146759" y="714656"/>
                  </a:cubicBezTo>
                  <a:cubicBezTo>
                    <a:pt x="142218" y="702300"/>
                    <a:pt x="127196" y="700196"/>
                    <a:pt x="123433" y="691858"/>
                  </a:cubicBezTo>
                  <a:cubicBezTo>
                    <a:pt x="114683" y="672449"/>
                    <a:pt x="97252" y="666527"/>
                    <a:pt x="70955" y="632045"/>
                  </a:cubicBezTo>
                  <a:cubicBezTo>
                    <a:pt x="76520" y="622793"/>
                    <a:pt x="80609" y="627881"/>
                    <a:pt x="96464" y="605941"/>
                  </a:cubicBezTo>
                  <a:cubicBezTo>
                    <a:pt x="128245" y="561981"/>
                    <a:pt x="132931" y="570223"/>
                    <a:pt x="144857" y="546621"/>
                  </a:cubicBezTo>
                  <a:cubicBezTo>
                    <a:pt x="152529" y="531411"/>
                    <a:pt x="161666" y="535103"/>
                    <a:pt x="125079" y="497000"/>
                  </a:cubicBezTo>
                  <a:cubicBezTo>
                    <a:pt x="116248" y="487803"/>
                    <a:pt x="106715" y="478847"/>
                    <a:pt x="99319" y="468595"/>
                  </a:cubicBezTo>
                  <a:cubicBezTo>
                    <a:pt x="88888" y="454124"/>
                    <a:pt x="71753" y="445836"/>
                    <a:pt x="64257" y="428985"/>
                  </a:cubicBezTo>
                  <a:cubicBezTo>
                    <a:pt x="63474" y="427222"/>
                    <a:pt x="61728" y="428191"/>
                    <a:pt x="56114" y="423665"/>
                  </a:cubicBezTo>
                  <a:cubicBezTo>
                    <a:pt x="62446" y="415302"/>
                    <a:pt x="112510" y="356871"/>
                    <a:pt x="128455" y="350974"/>
                  </a:cubicBezTo>
                  <a:cubicBezTo>
                    <a:pt x="134446" y="348759"/>
                    <a:pt x="133508" y="339743"/>
                    <a:pt x="140633" y="338517"/>
                  </a:cubicBezTo>
                  <a:cubicBezTo>
                    <a:pt x="140964" y="338462"/>
                    <a:pt x="139815" y="340798"/>
                    <a:pt x="144973" y="314885"/>
                  </a:cubicBezTo>
                  <a:cubicBezTo>
                    <a:pt x="147321" y="311806"/>
                    <a:pt x="144877" y="310440"/>
                    <a:pt x="141375" y="301991"/>
                  </a:cubicBezTo>
                  <a:cubicBezTo>
                    <a:pt x="109138" y="292975"/>
                    <a:pt x="71698" y="220490"/>
                    <a:pt x="65717" y="217310"/>
                  </a:cubicBezTo>
                  <a:cubicBezTo>
                    <a:pt x="58818" y="213649"/>
                    <a:pt x="54975" y="207606"/>
                    <a:pt x="52019" y="201131"/>
                  </a:cubicBezTo>
                  <a:cubicBezTo>
                    <a:pt x="53740" y="199645"/>
                    <a:pt x="55276" y="197771"/>
                    <a:pt x="56786" y="195687"/>
                  </a:cubicBezTo>
                  <a:cubicBezTo>
                    <a:pt x="73675" y="172396"/>
                    <a:pt x="96865" y="165112"/>
                    <a:pt x="114783" y="146935"/>
                  </a:cubicBezTo>
                  <a:cubicBezTo>
                    <a:pt x="139760" y="121594"/>
                    <a:pt x="146408" y="113829"/>
                    <a:pt x="162479" y="104119"/>
                  </a:cubicBezTo>
                  <a:cubicBezTo>
                    <a:pt x="158876" y="99122"/>
                    <a:pt x="165695" y="98976"/>
                    <a:pt x="163778" y="90096"/>
                  </a:cubicBezTo>
                  <a:cubicBezTo>
                    <a:pt x="160763" y="75831"/>
                    <a:pt x="106077" y="25411"/>
                    <a:pt x="84648" y="0"/>
                  </a:cubicBezTo>
                  <a:cubicBezTo>
                    <a:pt x="65005" y="688"/>
                    <a:pt x="44689" y="1386"/>
                    <a:pt x="23776" y="2095"/>
                  </a:cubicBezTo>
                  <a:cubicBezTo>
                    <a:pt x="27404" y="12160"/>
                    <a:pt x="34333" y="20810"/>
                    <a:pt x="37454" y="22317"/>
                  </a:cubicBezTo>
                  <a:cubicBezTo>
                    <a:pt x="59385" y="32925"/>
                    <a:pt x="60835" y="44774"/>
                    <a:pt x="71497" y="54744"/>
                  </a:cubicBezTo>
                  <a:cubicBezTo>
                    <a:pt x="131496" y="110865"/>
                    <a:pt x="106635" y="71059"/>
                    <a:pt x="53098" y="143424"/>
                  </a:cubicBezTo>
                  <a:cubicBezTo>
                    <a:pt x="47910" y="150430"/>
                    <a:pt x="29035" y="157905"/>
                    <a:pt x="23882" y="164937"/>
                  </a:cubicBezTo>
                  <a:cubicBezTo>
                    <a:pt x="18809" y="171863"/>
                    <a:pt x="15111" y="177107"/>
                    <a:pt x="10555" y="179071"/>
                  </a:cubicBezTo>
                  <a:cubicBezTo>
                    <a:pt x="174" y="183561"/>
                    <a:pt x="1649" y="197168"/>
                    <a:pt x="1167" y="198309"/>
                  </a:cubicBezTo>
                  <a:cubicBezTo>
                    <a:pt x="-1748" y="205200"/>
                    <a:pt x="1228" y="211177"/>
                    <a:pt x="5347" y="215522"/>
                  </a:cubicBezTo>
                  <a:cubicBezTo>
                    <a:pt x="15001" y="225718"/>
                    <a:pt x="16998" y="235438"/>
                    <a:pt x="29120" y="243550"/>
                  </a:cubicBezTo>
                  <a:cubicBezTo>
                    <a:pt x="33962" y="246790"/>
                    <a:pt x="45968" y="272999"/>
                    <a:pt x="50078" y="277690"/>
                  </a:cubicBezTo>
                  <a:cubicBezTo>
                    <a:pt x="54408" y="282633"/>
                    <a:pt x="60549" y="286114"/>
                    <a:pt x="64413" y="291332"/>
                  </a:cubicBezTo>
                  <a:cubicBezTo>
                    <a:pt x="86509" y="321194"/>
                    <a:pt x="65326" y="293784"/>
                    <a:pt x="91457" y="318029"/>
                  </a:cubicBezTo>
                  <a:cubicBezTo>
                    <a:pt x="85250" y="324755"/>
                    <a:pt x="79776" y="332138"/>
                    <a:pt x="73946" y="339115"/>
                  </a:cubicBezTo>
                  <a:cubicBezTo>
                    <a:pt x="53570" y="363491"/>
                    <a:pt x="46390" y="362748"/>
                    <a:pt x="43971" y="369574"/>
                  </a:cubicBezTo>
                  <a:cubicBezTo>
                    <a:pt x="39677" y="381719"/>
                    <a:pt x="20194" y="399611"/>
                    <a:pt x="16912" y="414644"/>
                  </a:cubicBezTo>
                  <a:cubicBezTo>
                    <a:pt x="13194" y="419984"/>
                    <a:pt x="8016" y="420205"/>
                    <a:pt x="9150" y="434098"/>
                  </a:cubicBezTo>
                  <a:cubicBezTo>
                    <a:pt x="10038" y="445038"/>
                    <a:pt x="20680" y="460317"/>
                    <a:pt x="25016" y="462412"/>
                  </a:cubicBezTo>
                  <a:cubicBezTo>
                    <a:pt x="51829" y="475381"/>
                    <a:pt x="34569" y="477024"/>
                    <a:pt x="98526" y="530864"/>
                  </a:cubicBezTo>
                  <a:cubicBezTo>
                    <a:pt x="88351" y="540237"/>
                    <a:pt x="89134" y="537173"/>
                    <a:pt x="87142" y="540046"/>
                  </a:cubicBezTo>
                  <a:cubicBezTo>
                    <a:pt x="40765" y="607388"/>
                    <a:pt x="32090" y="605765"/>
                    <a:pt x="19015" y="637992"/>
                  </a:cubicBezTo>
                  <a:cubicBezTo>
                    <a:pt x="12356" y="654407"/>
                    <a:pt x="31749" y="664729"/>
                    <a:pt x="39014" y="671058"/>
                  </a:cubicBezTo>
                  <a:cubicBezTo>
                    <a:pt x="87729" y="713536"/>
                    <a:pt x="98862" y="728610"/>
                    <a:pt x="105370" y="734547"/>
                  </a:cubicBezTo>
                  <a:cubicBezTo>
                    <a:pt x="106951" y="735989"/>
                    <a:pt x="108190" y="733352"/>
                    <a:pt x="91863" y="747401"/>
                  </a:cubicBezTo>
                  <a:cubicBezTo>
                    <a:pt x="63655" y="771656"/>
                    <a:pt x="49099" y="791280"/>
                    <a:pt x="42411" y="801663"/>
                  </a:cubicBezTo>
                  <a:cubicBezTo>
                    <a:pt x="61382" y="801964"/>
                    <a:pt x="80027" y="802250"/>
                    <a:pt x="98336" y="802522"/>
                  </a:cubicBezTo>
                  <a:cubicBezTo>
                    <a:pt x="107492" y="794284"/>
                    <a:pt x="121496" y="780938"/>
                    <a:pt x="148229" y="759516"/>
                  </a:cubicBezTo>
                  <a:cubicBezTo>
                    <a:pt x="155249" y="751986"/>
                    <a:pt x="158209" y="745703"/>
                    <a:pt x="159835" y="7366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20"/>
            <p:cNvSpPr/>
            <p:nvPr/>
          </p:nvSpPr>
          <p:spPr>
            <a:xfrm>
              <a:off x="9099030" y="3022861"/>
              <a:ext cx="169160" cy="744271"/>
            </a:xfrm>
            <a:custGeom>
              <a:rect b="b" l="l" r="r" t="t"/>
              <a:pathLst>
                <a:path extrusionOk="0" h="744271" w="169160">
                  <a:moveTo>
                    <a:pt x="152281" y="675839"/>
                  </a:moveTo>
                  <a:cubicBezTo>
                    <a:pt x="145011" y="656632"/>
                    <a:pt x="129045" y="657255"/>
                    <a:pt x="124655" y="644838"/>
                  </a:cubicBezTo>
                  <a:cubicBezTo>
                    <a:pt x="123943" y="642819"/>
                    <a:pt x="121394" y="640936"/>
                    <a:pt x="119251" y="640061"/>
                  </a:cubicBezTo>
                  <a:cubicBezTo>
                    <a:pt x="113672" y="637791"/>
                    <a:pt x="93843" y="609743"/>
                    <a:pt x="76523" y="599220"/>
                  </a:cubicBezTo>
                  <a:cubicBezTo>
                    <a:pt x="74104" y="597754"/>
                    <a:pt x="77662" y="598653"/>
                    <a:pt x="54797" y="577577"/>
                  </a:cubicBezTo>
                  <a:cubicBezTo>
                    <a:pt x="125388" y="494955"/>
                    <a:pt x="150480" y="477255"/>
                    <a:pt x="155096" y="462703"/>
                  </a:cubicBezTo>
                  <a:cubicBezTo>
                    <a:pt x="191703" y="451332"/>
                    <a:pt x="135182" y="413062"/>
                    <a:pt x="114530" y="384412"/>
                  </a:cubicBezTo>
                  <a:cubicBezTo>
                    <a:pt x="104093" y="369941"/>
                    <a:pt x="86964" y="361653"/>
                    <a:pt x="79468" y="344801"/>
                  </a:cubicBezTo>
                  <a:cubicBezTo>
                    <a:pt x="78670" y="342998"/>
                    <a:pt x="76834" y="344028"/>
                    <a:pt x="71038" y="339261"/>
                  </a:cubicBezTo>
                  <a:cubicBezTo>
                    <a:pt x="102438" y="295969"/>
                    <a:pt x="117259" y="295728"/>
                    <a:pt x="114811" y="283597"/>
                  </a:cubicBezTo>
                  <a:cubicBezTo>
                    <a:pt x="143200" y="259779"/>
                    <a:pt x="129768" y="261265"/>
                    <a:pt x="137806" y="257975"/>
                  </a:cubicBezTo>
                  <a:cubicBezTo>
                    <a:pt x="138508" y="257689"/>
                    <a:pt x="137821" y="253525"/>
                    <a:pt x="137430" y="251215"/>
                  </a:cubicBezTo>
                  <a:cubicBezTo>
                    <a:pt x="137219" y="249964"/>
                    <a:pt x="135819" y="248864"/>
                    <a:pt x="135739" y="247643"/>
                  </a:cubicBezTo>
                  <a:cubicBezTo>
                    <a:pt x="135352" y="241701"/>
                    <a:pt x="135127" y="239757"/>
                    <a:pt x="132768" y="238547"/>
                  </a:cubicBezTo>
                  <a:cubicBezTo>
                    <a:pt x="132522" y="221293"/>
                    <a:pt x="125945" y="223669"/>
                    <a:pt x="118373" y="211152"/>
                  </a:cubicBezTo>
                  <a:cubicBezTo>
                    <a:pt x="113004" y="202282"/>
                    <a:pt x="104931" y="195149"/>
                    <a:pt x="101600" y="184953"/>
                  </a:cubicBezTo>
                  <a:cubicBezTo>
                    <a:pt x="101193" y="183717"/>
                    <a:pt x="99834" y="182818"/>
                    <a:pt x="99021" y="181683"/>
                  </a:cubicBezTo>
                  <a:cubicBezTo>
                    <a:pt x="92754" y="173028"/>
                    <a:pt x="96653" y="157884"/>
                    <a:pt x="93276" y="154936"/>
                  </a:cubicBezTo>
                  <a:cubicBezTo>
                    <a:pt x="93477" y="154655"/>
                    <a:pt x="93798" y="154399"/>
                    <a:pt x="93903" y="154102"/>
                  </a:cubicBezTo>
                  <a:cubicBezTo>
                    <a:pt x="99673" y="138471"/>
                    <a:pt x="113451" y="128717"/>
                    <a:pt x="122161" y="115260"/>
                  </a:cubicBezTo>
                  <a:cubicBezTo>
                    <a:pt x="130776" y="101945"/>
                    <a:pt x="215486" y="80000"/>
                    <a:pt x="134158" y="18369"/>
                  </a:cubicBezTo>
                  <a:cubicBezTo>
                    <a:pt x="124349" y="10935"/>
                    <a:pt x="117375" y="4892"/>
                    <a:pt x="112197" y="0"/>
                  </a:cubicBezTo>
                  <a:cubicBezTo>
                    <a:pt x="87576" y="633"/>
                    <a:pt x="63718" y="1246"/>
                    <a:pt x="40713" y="1833"/>
                  </a:cubicBezTo>
                  <a:cubicBezTo>
                    <a:pt x="50492" y="10116"/>
                    <a:pt x="61129" y="18886"/>
                    <a:pt x="66427" y="27018"/>
                  </a:cubicBezTo>
                  <a:cubicBezTo>
                    <a:pt x="75925" y="41589"/>
                    <a:pt x="93647" y="45497"/>
                    <a:pt x="107611" y="62163"/>
                  </a:cubicBezTo>
                  <a:cubicBezTo>
                    <a:pt x="110405" y="65503"/>
                    <a:pt x="111344" y="64790"/>
                    <a:pt x="115373" y="67166"/>
                  </a:cubicBezTo>
                  <a:cubicBezTo>
                    <a:pt x="115177" y="67498"/>
                    <a:pt x="59283" y="124939"/>
                    <a:pt x="48841" y="125180"/>
                  </a:cubicBezTo>
                  <a:cubicBezTo>
                    <a:pt x="43212" y="142570"/>
                    <a:pt x="41441" y="146086"/>
                    <a:pt x="42926" y="149983"/>
                  </a:cubicBezTo>
                  <a:cubicBezTo>
                    <a:pt x="68525" y="217190"/>
                    <a:pt x="28596" y="132278"/>
                    <a:pt x="94997" y="242927"/>
                  </a:cubicBezTo>
                  <a:cubicBezTo>
                    <a:pt x="96146" y="244851"/>
                    <a:pt x="96306" y="242711"/>
                    <a:pt x="91766" y="246036"/>
                  </a:cubicBezTo>
                  <a:cubicBezTo>
                    <a:pt x="64446" y="266052"/>
                    <a:pt x="78224" y="264375"/>
                    <a:pt x="69834" y="271176"/>
                  </a:cubicBezTo>
                  <a:cubicBezTo>
                    <a:pt x="54566" y="283547"/>
                    <a:pt x="31355" y="317070"/>
                    <a:pt x="30718" y="319184"/>
                  </a:cubicBezTo>
                  <a:cubicBezTo>
                    <a:pt x="22906" y="321309"/>
                    <a:pt x="25124" y="329572"/>
                    <a:pt x="21632" y="334439"/>
                  </a:cubicBezTo>
                  <a:cubicBezTo>
                    <a:pt x="15857" y="342465"/>
                    <a:pt x="20563" y="368715"/>
                    <a:pt x="40206" y="378218"/>
                  </a:cubicBezTo>
                  <a:cubicBezTo>
                    <a:pt x="62117" y="388817"/>
                    <a:pt x="63598" y="400686"/>
                    <a:pt x="74250" y="410646"/>
                  </a:cubicBezTo>
                  <a:cubicBezTo>
                    <a:pt x="122141" y="455440"/>
                    <a:pt x="107059" y="435816"/>
                    <a:pt x="97350" y="452411"/>
                  </a:cubicBezTo>
                  <a:cubicBezTo>
                    <a:pt x="91961" y="461628"/>
                    <a:pt x="83231" y="468223"/>
                    <a:pt x="77692" y="477355"/>
                  </a:cubicBezTo>
                  <a:cubicBezTo>
                    <a:pt x="77070" y="478390"/>
                    <a:pt x="71997" y="478671"/>
                    <a:pt x="71034" y="480851"/>
                  </a:cubicBezTo>
                  <a:cubicBezTo>
                    <a:pt x="70888" y="481188"/>
                    <a:pt x="11762" y="553959"/>
                    <a:pt x="9640" y="555607"/>
                  </a:cubicBezTo>
                  <a:cubicBezTo>
                    <a:pt x="-1790" y="564447"/>
                    <a:pt x="2992" y="576356"/>
                    <a:pt x="995" y="580410"/>
                  </a:cubicBezTo>
                  <a:cubicBezTo>
                    <a:pt x="-2231" y="586954"/>
                    <a:pt x="2731" y="588793"/>
                    <a:pt x="10959" y="594790"/>
                  </a:cubicBezTo>
                  <a:cubicBezTo>
                    <a:pt x="36624" y="634873"/>
                    <a:pt x="119979" y="694444"/>
                    <a:pt x="104761" y="701135"/>
                  </a:cubicBezTo>
                  <a:cubicBezTo>
                    <a:pt x="104500" y="701250"/>
                    <a:pt x="78409" y="730991"/>
                    <a:pt x="66794" y="744271"/>
                  </a:cubicBezTo>
                  <a:cubicBezTo>
                    <a:pt x="87782" y="743995"/>
                    <a:pt x="109066" y="743764"/>
                    <a:pt x="130626" y="743568"/>
                  </a:cubicBezTo>
                  <a:cubicBezTo>
                    <a:pt x="142241" y="730534"/>
                    <a:pt x="159802" y="711176"/>
                    <a:pt x="159938" y="711085"/>
                  </a:cubicBezTo>
                  <a:cubicBezTo>
                    <a:pt x="175557" y="700206"/>
                    <a:pt x="168944" y="679742"/>
                    <a:pt x="152281" y="6758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20"/>
            <p:cNvSpPr/>
            <p:nvPr/>
          </p:nvSpPr>
          <p:spPr>
            <a:xfrm>
              <a:off x="9876732" y="3003568"/>
              <a:ext cx="163777" cy="767416"/>
            </a:xfrm>
            <a:custGeom>
              <a:rect b="b" l="l" r="r" t="t"/>
              <a:pathLst>
                <a:path extrusionOk="0" h="767416" w="163777">
                  <a:moveTo>
                    <a:pt x="146244" y="742322"/>
                  </a:moveTo>
                  <a:cubicBezTo>
                    <a:pt x="152711" y="734813"/>
                    <a:pt x="170985" y="724064"/>
                    <a:pt x="160704" y="697558"/>
                  </a:cubicBezTo>
                  <a:cubicBezTo>
                    <a:pt x="162756" y="691747"/>
                    <a:pt x="146876" y="681144"/>
                    <a:pt x="140574" y="679049"/>
                  </a:cubicBezTo>
                  <a:cubicBezTo>
                    <a:pt x="135070" y="677226"/>
                    <a:pt x="103666" y="643763"/>
                    <a:pt x="99411" y="639107"/>
                  </a:cubicBezTo>
                  <a:cubicBezTo>
                    <a:pt x="97474" y="636987"/>
                    <a:pt x="96872" y="633617"/>
                    <a:pt x="94885" y="631563"/>
                  </a:cubicBezTo>
                  <a:cubicBezTo>
                    <a:pt x="38404" y="573277"/>
                    <a:pt x="54148" y="590425"/>
                    <a:pt x="60611" y="576924"/>
                  </a:cubicBezTo>
                  <a:cubicBezTo>
                    <a:pt x="66130" y="565396"/>
                    <a:pt x="108252" y="518598"/>
                    <a:pt x="122040" y="508507"/>
                  </a:cubicBezTo>
                  <a:cubicBezTo>
                    <a:pt x="137609" y="497105"/>
                    <a:pt x="139004" y="482288"/>
                    <a:pt x="158983" y="467324"/>
                  </a:cubicBezTo>
                  <a:cubicBezTo>
                    <a:pt x="163228" y="431305"/>
                    <a:pt x="133610" y="430592"/>
                    <a:pt x="128352" y="415719"/>
                  </a:cubicBezTo>
                  <a:cubicBezTo>
                    <a:pt x="127639" y="413700"/>
                    <a:pt x="125090" y="411816"/>
                    <a:pt x="122948" y="410942"/>
                  </a:cubicBezTo>
                  <a:cubicBezTo>
                    <a:pt x="117368" y="408672"/>
                    <a:pt x="97539" y="380624"/>
                    <a:pt x="80219" y="370101"/>
                  </a:cubicBezTo>
                  <a:cubicBezTo>
                    <a:pt x="77996" y="368750"/>
                    <a:pt x="79933" y="367871"/>
                    <a:pt x="59075" y="348990"/>
                  </a:cubicBezTo>
                  <a:cubicBezTo>
                    <a:pt x="65603" y="335896"/>
                    <a:pt x="64585" y="337533"/>
                    <a:pt x="101007" y="298154"/>
                  </a:cubicBezTo>
                  <a:cubicBezTo>
                    <a:pt x="168401" y="225292"/>
                    <a:pt x="153579" y="237065"/>
                    <a:pt x="118543" y="189805"/>
                  </a:cubicBezTo>
                  <a:cubicBezTo>
                    <a:pt x="113525" y="183034"/>
                    <a:pt x="93480" y="176419"/>
                    <a:pt x="88081" y="169954"/>
                  </a:cubicBezTo>
                  <a:cubicBezTo>
                    <a:pt x="61459" y="138059"/>
                    <a:pt x="79206" y="147432"/>
                    <a:pt x="81072" y="132956"/>
                  </a:cubicBezTo>
                  <a:cubicBezTo>
                    <a:pt x="160504" y="59406"/>
                    <a:pt x="139671" y="78829"/>
                    <a:pt x="105086" y="46909"/>
                  </a:cubicBezTo>
                  <a:cubicBezTo>
                    <a:pt x="78267" y="22186"/>
                    <a:pt x="63611" y="8097"/>
                    <a:pt x="55724" y="0"/>
                  </a:cubicBezTo>
                  <a:cubicBezTo>
                    <a:pt x="37154" y="517"/>
                    <a:pt x="18570" y="1035"/>
                    <a:pt x="0" y="1552"/>
                  </a:cubicBezTo>
                  <a:cubicBezTo>
                    <a:pt x="11681" y="20825"/>
                    <a:pt x="32282" y="37184"/>
                    <a:pt x="77374" y="73867"/>
                  </a:cubicBezTo>
                  <a:cubicBezTo>
                    <a:pt x="72176" y="78101"/>
                    <a:pt x="66536" y="90859"/>
                    <a:pt x="54720" y="96786"/>
                  </a:cubicBezTo>
                  <a:cubicBezTo>
                    <a:pt x="52894" y="97705"/>
                    <a:pt x="39603" y="121961"/>
                    <a:pt x="39267" y="122026"/>
                  </a:cubicBezTo>
                  <a:cubicBezTo>
                    <a:pt x="32092" y="123538"/>
                    <a:pt x="34696" y="130580"/>
                    <a:pt x="28946" y="138300"/>
                  </a:cubicBezTo>
                  <a:cubicBezTo>
                    <a:pt x="-3853" y="182341"/>
                    <a:pt x="65774" y="201820"/>
                    <a:pt x="74013" y="211017"/>
                  </a:cubicBezTo>
                  <a:cubicBezTo>
                    <a:pt x="82863" y="220907"/>
                    <a:pt x="82181" y="220686"/>
                    <a:pt x="94609" y="231952"/>
                  </a:cubicBezTo>
                  <a:cubicBezTo>
                    <a:pt x="92607" y="241736"/>
                    <a:pt x="87936" y="234750"/>
                    <a:pt x="87519" y="241033"/>
                  </a:cubicBezTo>
                  <a:cubicBezTo>
                    <a:pt x="87309" y="244303"/>
                    <a:pt x="85573" y="246177"/>
                    <a:pt x="82803" y="247332"/>
                  </a:cubicBezTo>
                  <a:cubicBezTo>
                    <a:pt x="74404" y="250823"/>
                    <a:pt x="73305" y="262496"/>
                    <a:pt x="63581" y="264510"/>
                  </a:cubicBezTo>
                  <a:cubicBezTo>
                    <a:pt x="63250" y="264576"/>
                    <a:pt x="50009" y="283316"/>
                    <a:pt x="40927" y="291292"/>
                  </a:cubicBezTo>
                  <a:cubicBezTo>
                    <a:pt x="32548" y="298651"/>
                    <a:pt x="17380" y="321430"/>
                    <a:pt x="15107" y="325383"/>
                  </a:cubicBezTo>
                  <a:cubicBezTo>
                    <a:pt x="4897" y="331892"/>
                    <a:pt x="2629" y="345243"/>
                    <a:pt x="7762" y="354119"/>
                  </a:cubicBezTo>
                  <a:cubicBezTo>
                    <a:pt x="13617" y="364235"/>
                    <a:pt x="9102" y="358107"/>
                    <a:pt x="13030" y="368981"/>
                  </a:cubicBezTo>
                  <a:cubicBezTo>
                    <a:pt x="27415" y="377053"/>
                    <a:pt x="26623" y="384306"/>
                    <a:pt x="32207" y="389148"/>
                  </a:cubicBezTo>
                  <a:cubicBezTo>
                    <a:pt x="41996" y="397637"/>
                    <a:pt x="66516" y="421094"/>
                    <a:pt x="66828" y="421425"/>
                  </a:cubicBezTo>
                  <a:cubicBezTo>
                    <a:pt x="115101" y="473246"/>
                    <a:pt x="103400" y="444586"/>
                    <a:pt x="91900" y="468153"/>
                  </a:cubicBezTo>
                  <a:cubicBezTo>
                    <a:pt x="89878" y="472297"/>
                    <a:pt x="83054" y="471529"/>
                    <a:pt x="70907" y="491022"/>
                  </a:cubicBezTo>
                  <a:cubicBezTo>
                    <a:pt x="62322" y="504805"/>
                    <a:pt x="51961" y="510637"/>
                    <a:pt x="45318" y="519959"/>
                  </a:cubicBezTo>
                  <a:cubicBezTo>
                    <a:pt x="40777" y="526333"/>
                    <a:pt x="37104" y="533230"/>
                    <a:pt x="30732" y="538122"/>
                  </a:cubicBezTo>
                  <a:cubicBezTo>
                    <a:pt x="30401" y="538378"/>
                    <a:pt x="14877" y="565472"/>
                    <a:pt x="9152" y="565753"/>
                  </a:cubicBezTo>
                  <a:cubicBezTo>
                    <a:pt x="-2243" y="585709"/>
                    <a:pt x="-3728" y="577738"/>
                    <a:pt x="13492" y="614364"/>
                  </a:cubicBezTo>
                  <a:cubicBezTo>
                    <a:pt x="21053" y="618051"/>
                    <a:pt x="24335" y="625591"/>
                    <a:pt x="28986" y="631844"/>
                  </a:cubicBezTo>
                  <a:cubicBezTo>
                    <a:pt x="34671" y="639494"/>
                    <a:pt x="58378" y="657647"/>
                    <a:pt x="62698" y="672906"/>
                  </a:cubicBezTo>
                  <a:cubicBezTo>
                    <a:pt x="63932" y="677261"/>
                    <a:pt x="85267" y="687166"/>
                    <a:pt x="89170" y="700381"/>
                  </a:cubicBezTo>
                  <a:cubicBezTo>
                    <a:pt x="90003" y="703199"/>
                    <a:pt x="90244" y="696016"/>
                    <a:pt x="102336" y="711537"/>
                  </a:cubicBezTo>
                  <a:cubicBezTo>
                    <a:pt x="96104" y="718886"/>
                    <a:pt x="87916" y="724320"/>
                    <a:pt x="82025" y="732036"/>
                  </a:cubicBezTo>
                  <a:cubicBezTo>
                    <a:pt x="81283" y="733010"/>
                    <a:pt x="76235" y="732704"/>
                    <a:pt x="75036" y="734798"/>
                  </a:cubicBezTo>
                  <a:cubicBezTo>
                    <a:pt x="73782" y="736983"/>
                    <a:pt x="57104" y="752609"/>
                    <a:pt x="42779" y="766337"/>
                  </a:cubicBezTo>
                  <a:cubicBezTo>
                    <a:pt x="67289" y="766683"/>
                    <a:pt x="91769" y="767045"/>
                    <a:pt x="116184" y="767417"/>
                  </a:cubicBezTo>
                  <a:cubicBezTo>
                    <a:pt x="116596" y="766613"/>
                    <a:pt x="116962" y="765729"/>
                    <a:pt x="117243" y="764704"/>
                  </a:cubicBezTo>
                  <a:cubicBezTo>
                    <a:pt x="118041" y="761872"/>
                    <a:pt x="130936" y="760108"/>
                    <a:pt x="146244" y="7423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20"/>
            <p:cNvSpPr/>
            <p:nvPr/>
          </p:nvSpPr>
          <p:spPr>
            <a:xfrm>
              <a:off x="10224666" y="2992719"/>
              <a:ext cx="169069" cy="784243"/>
            </a:xfrm>
            <a:custGeom>
              <a:rect b="b" l="l" r="r" t="t"/>
              <a:pathLst>
                <a:path extrusionOk="0" h="784243" w="169069">
                  <a:moveTo>
                    <a:pt x="126547" y="777824"/>
                  </a:moveTo>
                  <a:cubicBezTo>
                    <a:pt x="137169" y="767854"/>
                    <a:pt x="157661" y="742780"/>
                    <a:pt x="159883" y="741232"/>
                  </a:cubicBezTo>
                  <a:cubicBezTo>
                    <a:pt x="175498" y="730348"/>
                    <a:pt x="168885" y="709880"/>
                    <a:pt x="152222" y="705982"/>
                  </a:cubicBezTo>
                  <a:cubicBezTo>
                    <a:pt x="144951" y="686774"/>
                    <a:pt x="128986" y="687392"/>
                    <a:pt x="124596" y="674981"/>
                  </a:cubicBezTo>
                  <a:cubicBezTo>
                    <a:pt x="123883" y="672961"/>
                    <a:pt x="121334" y="671078"/>
                    <a:pt x="119192" y="670204"/>
                  </a:cubicBezTo>
                  <a:cubicBezTo>
                    <a:pt x="113612" y="667933"/>
                    <a:pt x="93783" y="639886"/>
                    <a:pt x="76463" y="629363"/>
                  </a:cubicBezTo>
                  <a:cubicBezTo>
                    <a:pt x="75053" y="628504"/>
                    <a:pt x="74100" y="626886"/>
                    <a:pt x="72971" y="625586"/>
                  </a:cubicBezTo>
                  <a:cubicBezTo>
                    <a:pt x="46810" y="595388"/>
                    <a:pt x="53468" y="616901"/>
                    <a:pt x="63603" y="598542"/>
                  </a:cubicBezTo>
                  <a:cubicBezTo>
                    <a:pt x="70653" y="585769"/>
                    <a:pt x="115148" y="542286"/>
                    <a:pt x="116156" y="536203"/>
                  </a:cubicBezTo>
                  <a:cubicBezTo>
                    <a:pt x="116638" y="533280"/>
                    <a:pt x="129327" y="530070"/>
                    <a:pt x="142588" y="510823"/>
                  </a:cubicBezTo>
                  <a:cubicBezTo>
                    <a:pt x="150395" y="499496"/>
                    <a:pt x="152447" y="501013"/>
                    <a:pt x="155036" y="492841"/>
                  </a:cubicBezTo>
                  <a:cubicBezTo>
                    <a:pt x="166406" y="489310"/>
                    <a:pt x="172281" y="478269"/>
                    <a:pt x="159306" y="463633"/>
                  </a:cubicBezTo>
                  <a:cubicBezTo>
                    <a:pt x="149939" y="453069"/>
                    <a:pt x="83006" y="383040"/>
                    <a:pt x="79408" y="374938"/>
                  </a:cubicBezTo>
                  <a:cubicBezTo>
                    <a:pt x="78605" y="373135"/>
                    <a:pt x="76774" y="374165"/>
                    <a:pt x="70979" y="369398"/>
                  </a:cubicBezTo>
                  <a:cubicBezTo>
                    <a:pt x="102168" y="326397"/>
                    <a:pt x="117190" y="325805"/>
                    <a:pt x="114751" y="313735"/>
                  </a:cubicBezTo>
                  <a:cubicBezTo>
                    <a:pt x="143135" y="289916"/>
                    <a:pt x="129673" y="291418"/>
                    <a:pt x="137741" y="288113"/>
                  </a:cubicBezTo>
                  <a:cubicBezTo>
                    <a:pt x="138444" y="287827"/>
                    <a:pt x="137756" y="283663"/>
                    <a:pt x="137365" y="281352"/>
                  </a:cubicBezTo>
                  <a:cubicBezTo>
                    <a:pt x="130973" y="243469"/>
                    <a:pt x="108389" y="236056"/>
                    <a:pt x="101530" y="215090"/>
                  </a:cubicBezTo>
                  <a:cubicBezTo>
                    <a:pt x="101124" y="213854"/>
                    <a:pt x="99764" y="212955"/>
                    <a:pt x="98951" y="211820"/>
                  </a:cubicBezTo>
                  <a:cubicBezTo>
                    <a:pt x="92705" y="203196"/>
                    <a:pt x="96568" y="188002"/>
                    <a:pt x="93206" y="185073"/>
                  </a:cubicBezTo>
                  <a:cubicBezTo>
                    <a:pt x="93407" y="184792"/>
                    <a:pt x="93728" y="184536"/>
                    <a:pt x="93833" y="184239"/>
                  </a:cubicBezTo>
                  <a:cubicBezTo>
                    <a:pt x="99604" y="168608"/>
                    <a:pt x="113381" y="158854"/>
                    <a:pt x="122092" y="145398"/>
                  </a:cubicBezTo>
                  <a:cubicBezTo>
                    <a:pt x="131565" y="130756"/>
                    <a:pt x="214965" y="109795"/>
                    <a:pt x="134089" y="48506"/>
                  </a:cubicBezTo>
                  <a:cubicBezTo>
                    <a:pt x="95564" y="19313"/>
                    <a:pt x="102208" y="16400"/>
                    <a:pt x="82785" y="0"/>
                  </a:cubicBezTo>
                  <a:cubicBezTo>
                    <a:pt x="60728" y="663"/>
                    <a:pt x="38426" y="1331"/>
                    <a:pt x="15922" y="1994"/>
                  </a:cubicBezTo>
                  <a:cubicBezTo>
                    <a:pt x="18015" y="10372"/>
                    <a:pt x="23900" y="16154"/>
                    <a:pt x="28893" y="22317"/>
                  </a:cubicBezTo>
                  <a:cubicBezTo>
                    <a:pt x="35987" y="22990"/>
                    <a:pt x="72600" y="65438"/>
                    <a:pt x="80613" y="70778"/>
                  </a:cubicBezTo>
                  <a:cubicBezTo>
                    <a:pt x="113843" y="92959"/>
                    <a:pt x="104992" y="93024"/>
                    <a:pt x="111625" y="95485"/>
                  </a:cubicBezTo>
                  <a:cubicBezTo>
                    <a:pt x="118750" y="98127"/>
                    <a:pt x="115363" y="96284"/>
                    <a:pt x="89493" y="122021"/>
                  </a:cubicBezTo>
                  <a:cubicBezTo>
                    <a:pt x="84456" y="127034"/>
                    <a:pt x="58646" y="155097"/>
                    <a:pt x="48782" y="155323"/>
                  </a:cubicBezTo>
                  <a:cubicBezTo>
                    <a:pt x="43152" y="172712"/>
                    <a:pt x="41381" y="176228"/>
                    <a:pt x="42866" y="180126"/>
                  </a:cubicBezTo>
                  <a:cubicBezTo>
                    <a:pt x="48245" y="194255"/>
                    <a:pt x="45992" y="203487"/>
                    <a:pt x="57226" y="214306"/>
                  </a:cubicBezTo>
                  <a:cubicBezTo>
                    <a:pt x="65249" y="222032"/>
                    <a:pt x="93793" y="271723"/>
                    <a:pt x="95615" y="273988"/>
                  </a:cubicBezTo>
                  <a:cubicBezTo>
                    <a:pt x="86036" y="278670"/>
                    <a:pt x="74250" y="286651"/>
                    <a:pt x="72911" y="297275"/>
                  </a:cubicBezTo>
                  <a:cubicBezTo>
                    <a:pt x="72359" y="301650"/>
                    <a:pt x="61205" y="303990"/>
                    <a:pt x="42244" y="333384"/>
                  </a:cubicBezTo>
                  <a:cubicBezTo>
                    <a:pt x="38682" y="338904"/>
                    <a:pt x="32661" y="342656"/>
                    <a:pt x="30664" y="349332"/>
                  </a:cubicBezTo>
                  <a:cubicBezTo>
                    <a:pt x="22851" y="351456"/>
                    <a:pt x="25069" y="359719"/>
                    <a:pt x="21577" y="364586"/>
                  </a:cubicBezTo>
                  <a:cubicBezTo>
                    <a:pt x="14668" y="374190"/>
                    <a:pt x="23248" y="391906"/>
                    <a:pt x="29831" y="401685"/>
                  </a:cubicBezTo>
                  <a:cubicBezTo>
                    <a:pt x="33433" y="407045"/>
                    <a:pt x="53157" y="410089"/>
                    <a:pt x="66784" y="432084"/>
                  </a:cubicBezTo>
                  <a:cubicBezTo>
                    <a:pt x="71144" y="439126"/>
                    <a:pt x="102047" y="466611"/>
                    <a:pt x="108078" y="471961"/>
                  </a:cubicBezTo>
                  <a:cubicBezTo>
                    <a:pt x="95304" y="484236"/>
                    <a:pt x="79263" y="504820"/>
                    <a:pt x="77637" y="507502"/>
                  </a:cubicBezTo>
                  <a:cubicBezTo>
                    <a:pt x="77010" y="508537"/>
                    <a:pt x="71942" y="508818"/>
                    <a:pt x="70979" y="510998"/>
                  </a:cubicBezTo>
                  <a:cubicBezTo>
                    <a:pt x="67989" y="517809"/>
                    <a:pt x="29650" y="556898"/>
                    <a:pt x="14407" y="582986"/>
                  </a:cubicBezTo>
                  <a:cubicBezTo>
                    <a:pt x="3690" y="587592"/>
                    <a:pt x="-214" y="598979"/>
                    <a:pt x="2039" y="608216"/>
                  </a:cubicBezTo>
                  <a:cubicBezTo>
                    <a:pt x="-354" y="613259"/>
                    <a:pt x="-1709" y="616127"/>
                    <a:pt x="4212" y="620176"/>
                  </a:cubicBezTo>
                  <a:cubicBezTo>
                    <a:pt x="15596" y="627956"/>
                    <a:pt x="24984" y="645401"/>
                    <a:pt x="28441" y="648400"/>
                  </a:cubicBezTo>
                  <a:cubicBezTo>
                    <a:pt x="45540" y="663227"/>
                    <a:pt x="109312" y="725903"/>
                    <a:pt x="110271" y="727786"/>
                  </a:cubicBezTo>
                  <a:cubicBezTo>
                    <a:pt x="95780" y="739454"/>
                    <a:pt x="85760" y="754287"/>
                    <a:pt x="59559" y="783153"/>
                  </a:cubicBezTo>
                  <a:cubicBezTo>
                    <a:pt x="80061" y="783515"/>
                    <a:pt x="100411" y="783882"/>
                    <a:pt x="120597" y="784243"/>
                  </a:cubicBezTo>
                  <a:cubicBezTo>
                    <a:pt x="122082" y="782350"/>
                    <a:pt x="123983" y="780225"/>
                    <a:pt x="126547" y="7778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20"/>
            <p:cNvSpPr/>
            <p:nvPr/>
          </p:nvSpPr>
          <p:spPr>
            <a:xfrm>
              <a:off x="10761849" y="2974119"/>
              <a:ext cx="164182" cy="810889"/>
            </a:xfrm>
            <a:custGeom>
              <a:rect b="b" l="l" r="r" t="t"/>
              <a:pathLst>
                <a:path extrusionOk="0" h="810889" w="164182">
                  <a:moveTo>
                    <a:pt x="155233" y="749575"/>
                  </a:moveTo>
                  <a:cubicBezTo>
                    <a:pt x="170391" y="739012"/>
                    <a:pt x="163974" y="719142"/>
                    <a:pt x="147797" y="715355"/>
                  </a:cubicBezTo>
                  <a:cubicBezTo>
                    <a:pt x="140723" y="696659"/>
                    <a:pt x="125179" y="697126"/>
                    <a:pt x="120974" y="685252"/>
                  </a:cubicBezTo>
                  <a:cubicBezTo>
                    <a:pt x="120282" y="683293"/>
                    <a:pt x="117808" y="681460"/>
                    <a:pt x="115731" y="680611"/>
                  </a:cubicBezTo>
                  <a:cubicBezTo>
                    <a:pt x="110317" y="678406"/>
                    <a:pt x="91065" y="651177"/>
                    <a:pt x="74246" y="640961"/>
                  </a:cubicBezTo>
                  <a:cubicBezTo>
                    <a:pt x="72390" y="639835"/>
                    <a:pt x="68045" y="633311"/>
                    <a:pt x="64432" y="629880"/>
                  </a:cubicBezTo>
                  <a:cubicBezTo>
                    <a:pt x="51773" y="617845"/>
                    <a:pt x="51808" y="621492"/>
                    <a:pt x="55416" y="617579"/>
                  </a:cubicBezTo>
                  <a:cubicBezTo>
                    <a:pt x="55717" y="617253"/>
                    <a:pt x="102460" y="563106"/>
                    <a:pt x="104557" y="561644"/>
                  </a:cubicBezTo>
                  <a:cubicBezTo>
                    <a:pt x="114607" y="554632"/>
                    <a:pt x="110412" y="550996"/>
                    <a:pt x="115359" y="547982"/>
                  </a:cubicBezTo>
                  <a:cubicBezTo>
                    <a:pt x="132138" y="537765"/>
                    <a:pt x="144160" y="518558"/>
                    <a:pt x="149052" y="511139"/>
                  </a:cubicBezTo>
                  <a:cubicBezTo>
                    <a:pt x="141736" y="503675"/>
                    <a:pt x="134356" y="496271"/>
                    <a:pt x="126950" y="488888"/>
                  </a:cubicBezTo>
                  <a:cubicBezTo>
                    <a:pt x="134667" y="483282"/>
                    <a:pt x="141842" y="478164"/>
                    <a:pt x="148520" y="473422"/>
                  </a:cubicBezTo>
                  <a:cubicBezTo>
                    <a:pt x="135570" y="459649"/>
                    <a:pt x="80021" y="400480"/>
                    <a:pt x="77111" y="393945"/>
                  </a:cubicBezTo>
                  <a:cubicBezTo>
                    <a:pt x="76334" y="392192"/>
                    <a:pt x="74552" y="393192"/>
                    <a:pt x="68928" y="388566"/>
                  </a:cubicBezTo>
                  <a:cubicBezTo>
                    <a:pt x="99399" y="346544"/>
                    <a:pt x="113804" y="346293"/>
                    <a:pt x="111426" y="334524"/>
                  </a:cubicBezTo>
                  <a:cubicBezTo>
                    <a:pt x="138987" y="311399"/>
                    <a:pt x="125946" y="312846"/>
                    <a:pt x="133748" y="309646"/>
                  </a:cubicBezTo>
                  <a:cubicBezTo>
                    <a:pt x="134431" y="309370"/>
                    <a:pt x="133763" y="305326"/>
                    <a:pt x="133387" y="303086"/>
                  </a:cubicBezTo>
                  <a:cubicBezTo>
                    <a:pt x="133181" y="301870"/>
                    <a:pt x="131822" y="300806"/>
                    <a:pt x="131741" y="299620"/>
                  </a:cubicBezTo>
                  <a:cubicBezTo>
                    <a:pt x="131370" y="293849"/>
                    <a:pt x="131144" y="291960"/>
                    <a:pt x="128856" y="290785"/>
                  </a:cubicBezTo>
                  <a:cubicBezTo>
                    <a:pt x="128626" y="274029"/>
                    <a:pt x="122233" y="276339"/>
                    <a:pt x="114878" y="264189"/>
                  </a:cubicBezTo>
                  <a:cubicBezTo>
                    <a:pt x="109665" y="255575"/>
                    <a:pt x="101827" y="248653"/>
                    <a:pt x="98591" y="238753"/>
                  </a:cubicBezTo>
                  <a:cubicBezTo>
                    <a:pt x="98200" y="237552"/>
                    <a:pt x="96875" y="236678"/>
                    <a:pt x="96082" y="235578"/>
                  </a:cubicBezTo>
                  <a:cubicBezTo>
                    <a:pt x="90016" y="227205"/>
                    <a:pt x="93769" y="212453"/>
                    <a:pt x="90503" y="209610"/>
                  </a:cubicBezTo>
                  <a:cubicBezTo>
                    <a:pt x="90699" y="209339"/>
                    <a:pt x="91010" y="209088"/>
                    <a:pt x="91115" y="208801"/>
                  </a:cubicBezTo>
                  <a:cubicBezTo>
                    <a:pt x="96720" y="193627"/>
                    <a:pt x="110096" y="184154"/>
                    <a:pt x="118551" y="171090"/>
                  </a:cubicBezTo>
                  <a:cubicBezTo>
                    <a:pt x="126910" y="158171"/>
                    <a:pt x="209161" y="136854"/>
                    <a:pt x="130201" y="77016"/>
                  </a:cubicBezTo>
                  <a:cubicBezTo>
                    <a:pt x="89785" y="46391"/>
                    <a:pt x="100598" y="45568"/>
                    <a:pt x="75325" y="25808"/>
                  </a:cubicBezTo>
                  <a:cubicBezTo>
                    <a:pt x="67593" y="19760"/>
                    <a:pt x="78085" y="23512"/>
                    <a:pt x="81356" y="14476"/>
                  </a:cubicBezTo>
                  <a:cubicBezTo>
                    <a:pt x="82495" y="11337"/>
                    <a:pt x="85154" y="10051"/>
                    <a:pt x="87081" y="7896"/>
                  </a:cubicBezTo>
                  <a:cubicBezTo>
                    <a:pt x="90573" y="3983"/>
                    <a:pt x="93303" y="1527"/>
                    <a:pt x="94928" y="0"/>
                  </a:cubicBezTo>
                  <a:cubicBezTo>
                    <a:pt x="73303" y="904"/>
                    <a:pt x="49766" y="1838"/>
                    <a:pt x="24544" y="2803"/>
                  </a:cubicBezTo>
                  <a:cubicBezTo>
                    <a:pt x="14468" y="8675"/>
                    <a:pt x="13625" y="24934"/>
                    <a:pt x="15893" y="30745"/>
                  </a:cubicBezTo>
                  <a:cubicBezTo>
                    <a:pt x="15592" y="38018"/>
                    <a:pt x="28964" y="53755"/>
                    <a:pt x="31728" y="54649"/>
                  </a:cubicBezTo>
                  <a:cubicBezTo>
                    <a:pt x="41026" y="57663"/>
                    <a:pt x="68848" y="92346"/>
                    <a:pt x="78275" y="98639"/>
                  </a:cubicBezTo>
                  <a:cubicBezTo>
                    <a:pt x="110538" y="120173"/>
                    <a:pt x="101948" y="120238"/>
                    <a:pt x="108385" y="122629"/>
                  </a:cubicBezTo>
                  <a:cubicBezTo>
                    <a:pt x="110939" y="123573"/>
                    <a:pt x="114782" y="124733"/>
                    <a:pt x="106684" y="129671"/>
                  </a:cubicBezTo>
                  <a:cubicBezTo>
                    <a:pt x="98059" y="134925"/>
                    <a:pt x="59636" y="180447"/>
                    <a:pt x="47373" y="180723"/>
                  </a:cubicBezTo>
                  <a:cubicBezTo>
                    <a:pt x="41909" y="197610"/>
                    <a:pt x="40188" y="201021"/>
                    <a:pt x="41628" y="204808"/>
                  </a:cubicBezTo>
                  <a:cubicBezTo>
                    <a:pt x="46851" y="218531"/>
                    <a:pt x="44663" y="227487"/>
                    <a:pt x="55571" y="237994"/>
                  </a:cubicBezTo>
                  <a:cubicBezTo>
                    <a:pt x="63379" y="245509"/>
                    <a:pt x="91060" y="293728"/>
                    <a:pt x="92851" y="295938"/>
                  </a:cubicBezTo>
                  <a:cubicBezTo>
                    <a:pt x="83559" y="300484"/>
                    <a:pt x="72104" y="308234"/>
                    <a:pt x="70804" y="318546"/>
                  </a:cubicBezTo>
                  <a:cubicBezTo>
                    <a:pt x="70267" y="322796"/>
                    <a:pt x="59440" y="325061"/>
                    <a:pt x="41026" y="353606"/>
                  </a:cubicBezTo>
                  <a:cubicBezTo>
                    <a:pt x="37569" y="358966"/>
                    <a:pt x="31723" y="362607"/>
                    <a:pt x="29782" y="369087"/>
                  </a:cubicBezTo>
                  <a:cubicBezTo>
                    <a:pt x="22195" y="371151"/>
                    <a:pt x="24353" y="379173"/>
                    <a:pt x="20956" y="383899"/>
                  </a:cubicBezTo>
                  <a:cubicBezTo>
                    <a:pt x="14248" y="393222"/>
                    <a:pt x="22582" y="410425"/>
                    <a:pt x="28969" y="419923"/>
                  </a:cubicBezTo>
                  <a:cubicBezTo>
                    <a:pt x="32471" y="425127"/>
                    <a:pt x="51613" y="428081"/>
                    <a:pt x="64849" y="449438"/>
                  </a:cubicBezTo>
                  <a:cubicBezTo>
                    <a:pt x="69073" y="456259"/>
                    <a:pt x="98897" y="482795"/>
                    <a:pt x="104943" y="488154"/>
                  </a:cubicBezTo>
                  <a:cubicBezTo>
                    <a:pt x="86835" y="505554"/>
                    <a:pt x="27328" y="573132"/>
                    <a:pt x="13997" y="595951"/>
                  </a:cubicBezTo>
                  <a:cubicBezTo>
                    <a:pt x="3590" y="600416"/>
                    <a:pt x="-198" y="611476"/>
                    <a:pt x="1990" y="620447"/>
                  </a:cubicBezTo>
                  <a:cubicBezTo>
                    <a:pt x="-333" y="625334"/>
                    <a:pt x="-1678" y="628117"/>
                    <a:pt x="4097" y="632055"/>
                  </a:cubicBezTo>
                  <a:cubicBezTo>
                    <a:pt x="15146" y="639609"/>
                    <a:pt x="24267" y="656547"/>
                    <a:pt x="27619" y="659455"/>
                  </a:cubicBezTo>
                  <a:cubicBezTo>
                    <a:pt x="53093" y="681551"/>
                    <a:pt x="106905" y="736205"/>
                    <a:pt x="107071" y="736531"/>
                  </a:cubicBezTo>
                  <a:cubicBezTo>
                    <a:pt x="101436" y="741062"/>
                    <a:pt x="102881" y="737963"/>
                    <a:pt x="99078" y="742714"/>
                  </a:cubicBezTo>
                  <a:cubicBezTo>
                    <a:pt x="62164" y="788849"/>
                    <a:pt x="39566" y="804918"/>
                    <a:pt x="41352" y="810267"/>
                  </a:cubicBezTo>
                  <a:cubicBezTo>
                    <a:pt x="61808" y="810508"/>
                    <a:pt x="81662" y="810714"/>
                    <a:pt x="100919" y="810890"/>
                  </a:cubicBezTo>
                  <a:cubicBezTo>
                    <a:pt x="109409" y="801341"/>
                    <a:pt x="154049" y="750404"/>
                    <a:pt x="155233" y="7495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20"/>
            <p:cNvSpPr/>
            <p:nvPr/>
          </p:nvSpPr>
          <p:spPr>
            <a:xfrm>
              <a:off x="8943978" y="3026779"/>
              <a:ext cx="159364" cy="744145"/>
            </a:xfrm>
            <a:custGeom>
              <a:rect b="b" l="l" r="r" t="t"/>
              <a:pathLst>
                <a:path extrusionOk="0" h="744145" w="159364">
                  <a:moveTo>
                    <a:pt x="155179" y="680566"/>
                  </a:moveTo>
                  <a:cubicBezTo>
                    <a:pt x="166724" y="665106"/>
                    <a:pt x="144241" y="664046"/>
                    <a:pt x="142475" y="659254"/>
                  </a:cubicBezTo>
                  <a:cubicBezTo>
                    <a:pt x="138069" y="647254"/>
                    <a:pt x="123479" y="645215"/>
                    <a:pt x="119831" y="637118"/>
                  </a:cubicBezTo>
                  <a:cubicBezTo>
                    <a:pt x="111336" y="618272"/>
                    <a:pt x="94413" y="612526"/>
                    <a:pt x="68884" y="579048"/>
                  </a:cubicBezTo>
                  <a:cubicBezTo>
                    <a:pt x="74283" y="570063"/>
                    <a:pt x="78256" y="575005"/>
                    <a:pt x="93655" y="553703"/>
                  </a:cubicBezTo>
                  <a:cubicBezTo>
                    <a:pt x="124512" y="511024"/>
                    <a:pt x="129063" y="519025"/>
                    <a:pt x="140643" y="496106"/>
                  </a:cubicBezTo>
                  <a:cubicBezTo>
                    <a:pt x="148089" y="481338"/>
                    <a:pt x="156960" y="484925"/>
                    <a:pt x="121442" y="447926"/>
                  </a:cubicBezTo>
                  <a:cubicBezTo>
                    <a:pt x="112872" y="438995"/>
                    <a:pt x="103610" y="430306"/>
                    <a:pt x="96435" y="420350"/>
                  </a:cubicBezTo>
                  <a:cubicBezTo>
                    <a:pt x="86304" y="406301"/>
                    <a:pt x="69666" y="398255"/>
                    <a:pt x="62391" y="381890"/>
                  </a:cubicBezTo>
                  <a:cubicBezTo>
                    <a:pt x="61628" y="380177"/>
                    <a:pt x="59938" y="381117"/>
                    <a:pt x="54484" y="376727"/>
                  </a:cubicBezTo>
                  <a:cubicBezTo>
                    <a:pt x="60655" y="368574"/>
                    <a:pt x="109234" y="311881"/>
                    <a:pt x="124723" y="306150"/>
                  </a:cubicBezTo>
                  <a:cubicBezTo>
                    <a:pt x="130543" y="304000"/>
                    <a:pt x="129630" y="295245"/>
                    <a:pt x="136549" y="294055"/>
                  </a:cubicBezTo>
                  <a:cubicBezTo>
                    <a:pt x="136870" y="294000"/>
                    <a:pt x="135756" y="296270"/>
                    <a:pt x="140764" y="271110"/>
                  </a:cubicBezTo>
                  <a:cubicBezTo>
                    <a:pt x="143042" y="268122"/>
                    <a:pt x="140674" y="266796"/>
                    <a:pt x="137272" y="258593"/>
                  </a:cubicBezTo>
                  <a:cubicBezTo>
                    <a:pt x="106038" y="249858"/>
                    <a:pt x="69571" y="179443"/>
                    <a:pt x="63811" y="176379"/>
                  </a:cubicBezTo>
                  <a:cubicBezTo>
                    <a:pt x="57113" y="172822"/>
                    <a:pt x="53385" y="166961"/>
                    <a:pt x="50515" y="160667"/>
                  </a:cubicBezTo>
                  <a:cubicBezTo>
                    <a:pt x="52186" y="159226"/>
                    <a:pt x="53676" y="157407"/>
                    <a:pt x="55146" y="155383"/>
                  </a:cubicBezTo>
                  <a:cubicBezTo>
                    <a:pt x="71543" y="132770"/>
                    <a:pt x="94061" y="125698"/>
                    <a:pt x="111457" y="108047"/>
                  </a:cubicBezTo>
                  <a:cubicBezTo>
                    <a:pt x="135706" y="83445"/>
                    <a:pt x="142159" y="75906"/>
                    <a:pt x="157768" y="66478"/>
                  </a:cubicBezTo>
                  <a:cubicBezTo>
                    <a:pt x="154271" y="61626"/>
                    <a:pt x="160889" y="61485"/>
                    <a:pt x="159027" y="52861"/>
                  </a:cubicBezTo>
                  <a:cubicBezTo>
                    <a:pt x="156544" y="41153"/>
                    <a:pt x="128702" y="16912"/>
                    <a:pt x="114156" y="0"/>
                  </a:cubicBezTo>
                  <a:cubicBezTo>
                    <a:pt x="93700" y="517"/>
                    <a:pt x="74192" y="1015"/>
                    <a:pt x="55718" y="1477"/>
                  </a:cubicBezTo>
                  <a:cubicBezTo>
                    <a:pt x="61879" y="8177"/>
                    <a:pt x="61920" y="11507"/>
                    <a:pt x="69426" y="18529"/>
                  </a:cubicBezTo>
                  <a:cubicBezTo>
                    <a:pt x="127623" y="72962"/>
                    <a:pt x="103750" y="34085"/>
                    <a:pt x="51558" y="104627"/>
                  </a:cubicBezTo>
                  <a:cubicBezTo>
                    <a:pt x="46521" y="111433"/>
                    <a:pt x="28197" y="118686"/>
                    <a:pt x="23190" y="125517"/>
                  </a:cubicBezTo>
                  <a:cubicBezTo>
                    <a:pt x="18087" y="132489"/>
                    <a:pt x="14620" y="137356"/>
                    <a:pt x="10250" y="139244"/>
                  </a:cubicBezTo>
                  <a:cubicBezTo>
                    <a:pt x="165" y="143604"/>
                    <a:pt x="1600" y="156815"/>
                    <a:pt x="1133" y="157925"/>
                  </a:cubicBezTo>
                  <a:cubicBezTo>
                    <a:pt x="-1697" y="164615"/>
                    <a:pt x="1193" y="170417"/>
                    <a:pt x="5192" y="174641"/>
                  </a:cubicBezTo>
                  <a:cubicBezTo>
                    <a:pt x="14565" y="184541"/>
                    <a:pt x="16501" y="193979"/>
                    <a:pt x="28272" y="201855"/>
                  </a:cubicBezTo>
                  <a:cubicBezTo>
                    <a:pt x="32974" y="204999"/>
                    <a:pt x="44629" y="230445"/>
                    <a:pt x="48618" y="235001"/>
                  </a:cubicBezTo>
                  <a:cubicBezTo>
                    <a:pt x="52823" y="239803"/>
                    <a:pt x="58784" y="243178"/>
                    <a:pt x="62537" y="248246"/>
                  </a:cubicBezTo>
                  <a:cubicBezTo>
                    <a:pt x="83986" y="277238"/>
                    <a:pt x="63415" y="250612"/>
                    <a:pt x="88788" y="274169"/>
                  </a:cubicBezTo>
                  <a:cubicBezTo>
                    <a:pt x="82762" y="280699"/>
                    <a:pt x="77449" y="287872"/>
                    <a:pt x="71784" y="294643"/>
                  </a:cubicBezTo>
                  <a:cubicBezTo>
                    <a:pt x="52000" y="318305"/>
                    <a:pt x="45031" y="317587"/>
                    <a:pt x="42683" y="324212"/>
                  </a:cubicBezTo>
                  <a:cubicBezTo>
                    <a:pt x="38513" y="336006"/>
                    <a:pt x="19597" y="353375"/>
                    <a:pt x="16411" y="367972"/>
                  </a:cubicBezTo>
                  <a:cubicBezTo>
                    <a:pt x="12804" y="373155"/>
                    <a:pt x="7771" y="373366"/>
                    <a:pt x="8870" y="386863"/>
                  </a:cubicBezTo>
                  <a:cubicBezTo>
                    <a:pt x="9733" y="397486"/>
                    <a:pt x="20064" y="412319"/>
                    <a:pt x="24273" y="414353"/>
                  </a:cubicBezTo>
                  <a:cubicBezTo>
                    <a:pt x="50309" y="426940"/>
                    <a:pt x="33546" y="428538"/>
                    <a:pt x="95647" y="480816"/>
                  </a:cubicBezTo>
                  <a:cubicBezTo>
                    <a:pt x="85767" y="489917"/>
                    <a:pt x="86525" y="486939"/>
                    <a:pt x="84593" y="489731"/>
                  </a:cubicBezTo>
                  <a:cubicBezTo>
                    <a:pt x="39557" y="555119"/>
                    <a:pt x="31147" y="553532"/>
                    <a:pt x="18448" y="584830"/>
                  </a:cubicBezTo>
                  <a:cubicBezTo>
                    <a:pt x="11981" y="600772"/>
                    <a:pt x="30811" y="610788"/>
                    <a:pt x="37866" y="616936"/>
                  </a:cubicBezTo>
                  <a:cubicBezTo>
                    <a:pt x="85165" y="658179"/>
                    <a:pt x="95973" y="672811"/>
                    <a:pt x="102295" y="678577"/>
                  </a:cubicBezTo>
                  <a:cubicBezTo>
                    <a:pt x="102601" y="678858"/>
                    <a:pt x="49531" y="727836"/>
                    <a:pt x="39667" y="744146"/>
                  </a:cubicBezTo>
                  <a:cubicBezTo>
                    <a:pt x="57710" y="743608"/>
                    <a:pt x="76109" y="743121"/>
                    <a:pt x="94839" y="742674"/>
                  </a:cubicBezTo>
                  <a:cubicBezTo>
                    <a:pt x="104417" y="738927"/>
                    <a:pt x="110805" y="729348"/>
                    <a:pt x="143910" y="702822"/>
                  </a:cubicBezTo>
                  <a:cubicBezTo>
                    <a:pt x="150678" y="695549"/>
                    <a:pt x="153583" y="689467"/>
                    <a:pt x="155179" y="6805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20"/>
            <p:cNvSpPr/>
            <p:nvPr/>
          </p:nvSpPr>
          <p:spPr>
            <a:xfrm>
              <a:off x="9331803" y="3018225"/>
              <a:ext cx="158443" cy="747495"/>
            </a:xfrm>
            <a:custGeom>
              <a:rect b="b" l="l" r="r" t="t"/>
              <a:pathLst>
                <a:path extrusionOk="0" h="747495" w="158443">
                  <a:moveTo>
                    <a:pt x="113243" y="738821"/>
                  </a:moveTo>
                  <a:cubicBezTo>
                    <a:pt x="114010" y="736049"/>
                    <a:pt x="126594" y="734271"/>
                    <a:pt x="141396" y="717077"/>
                  </a:cubicBezTo>
                  <a:cubicBezTo>
                    <a:pt x="147828" y="709588"/>
                    <a:pt x="165439" y="699382"/>
                    <a:pt x="155434" y="673599"/>
                  </a:cubicBezTo>
                  <a:cubicBezTo>
                    <a:pt x="157431" y="667954"/>
                    <a:pt x="142008" y="657662"/>
                    <a:pt x="135891" y="655627"/>
                  </a:cubicBezTo>
                  <a:cubicBezTo>
                    <a:pt x="130548" y="653854"/>
                    <a:pt x="100057" y="621366"/>
                    <a:pt x="95922" y="616851"/>
                  </a:cubicBezTo>
                  <a:cubicBezTo>
                    <a:pt x="94041" y="614791"/>
                    <a:pt x="93459" y="611521"/>
                    <a:pt x="91532" y="609527"/>
                  </a:cubicBezTo>
                  <a:cubicBezTo>
                    <a:pt x="36671" y="552914"/>
                    <a:pt x="51984" y="569580"/>
                    <a:pt x="58256" y="556481"/>
                  </a:cubicBezTo>
                  <a:cubicBezTo>
                    <a:pt x="63615" y="545290"/>
                    <a:pt x="104512" y="499853"/>
                    <a:pt x="117899" y="490053"/>
                  </a:cubicBezTo>
                  <a:cubicBezTo>
                    <a:pt x="132996" y="478998"/>
                    <a:pt x="134401" y="464567"/>
                    <a:pt x="153764" y="450066"/>
                  </a:cubicBezTo>
                  <a:cubicBezTo>
                    <a:pt x="157883" y="415091"/>
                    <a:pt x="129128" y="414403"/>
                    <a:pt x="124025" y="399957"/>
                  </a:cubicBezTo>
                  <a:cubicBezTo>
                    <a:pt x="123333" y="397998"/>
                    <a:pt x="120859" y="396165"/>
                    <a:pt x="118782" y="395316"/>
                  </a:cubicBezTo>
                  <a:cubicBezTo>
                    <a:pt x="113368" y="393111"/>
                    <a:pt x="94116" y="365882"/>
                    <a:pt x="77297" y="355666"/>
                  </a:cubicBezTo>
                  <a:cubicBezTo>
                    <a:pt x="75140" y="354355"/>
                    <a:pt x="77022" y="353501"/>
                    <a:pt x="56771" y="335172"/>
                  </a:cubicBezTo>
                  <a:cubicBezTo>
                    <a:pt x="73068" y="302488"/>
                    <a:pt x="159960" y="233735"/>
                    <a:pt x="140899" y="217848"/>
                  </a:cubicBezTo>
                  <a:cubicBezTo>
                    <a:pt x="142113" y="208500"/>
                    <a:pt x="137552" y="211705"/>
                    <a:pt x="114507" y="180618"/>
                  </a:cubicBezTo>
                  <a:cubicBezTo>
                    <a:pt x="109635" y="174048"/>
                    <a:pt x="90172" y="167619"/>
                    <a:pt x="84934" y="161345"/>
                  </a:cubicBezTo>
                  <a:cubicBezTo>
                    <a:pt x="59084" y="130369"/>
                    <a:pt x="76314" y="139471"/>
                    <a:pt x="78125" y="125421"/>
                  </a:cubicBezTo>
                  <a:cubicBezTo>
                    <a:pt x="155244" y="54011"/>
                    <a:pt x="135018" y="72867"/>
                    <a:pt x="101442" y="41876"/>
                  </a:cubicBezTo>
                  <a:cubicBezTo>
                    <a:pt x="46556" y="-8720"/>
                    <a:pt x="76811" y="19619"/>
                    <a:pt x="57634" y="0"/>
                  </a:cubicBezTo>
                  <a:cubicBezTo>
                    <a:pt x="38859" y="492"/>
                    <a:pt x="20349" y="974"/>
                    <a:pt x="2111" y="1452"/>
                  </a:cubicBezTo>
                  <a:cubicBezTo>
                    <a:pt x="25497" y="34874"/>
                    <a:pt x="77724" y="63369"/>
                    <a:pt x="72370" y="70180"/>
                  </a:cubicBezTo>
                  <a:cubicBezTo>
                    <a:pt x="52737" y="95189"/>
                    <a:pt x="53841" y="87438"/>
                    <a:pt x="51197" y="91808"/>
                  </a:cubicBezTo>
                  <a:cubicBezTo>
                    <a:pt x="35688" y="117445"/>
                    <a:pt x="38116" y="114683"/>
                    <a:pt x="37534" y="114803"/>
                  </a:cubicBezTo>
                  <a:cubicBezTo>
                    <a:pt x="30570" y="116270"/>
                    <a:pt x="33099" y="123106"/>
                    <a:pt x="27514" y="130605"/>
                  </a:cubicBezTo>
                  <a:cubicBezTo>
                    <a:pt x="-4126" y="173094"/>
                    <a:pt x="63444" y="192462"/>
                    <a:pt x="71272" y="201207"/>
                  </a:cubicBezTo>
                  <a:cubicBezTo>
                    <a:pt x="79851" y="210796"/>
                    <a:pt x="79209" y="210600"/>
                    <a:pt x="91271" y="221534"/>
                  </a:cubicBezTo>
                  <a:cubicBezTo>
                    <a:pt x="90759" y="224031"/>
                    <a:pt x="90699" y="227336"/>
                    <a:pt x="86409" y="227190"/>
                  </a:cubicBezTo>
                  <a:cubicBezTo>
                    <a:pt x="83660" y="227095"/>
                    <a:pt x="86098" y="233856"/>
                    <a:pt x="79801" y="236467"/>
                  </a:cubicBezTo>
                  <a:cubicBezTo>
                    <a:pt x="67508" y="241576"/>
                    <a:pt x="26255" y="294884"/>
                    <a:pt x="18473" y="305482"/>
                  </a:cubicBezTo>
                  <a:cubicBezTo>
                    <a:pt x="9381" y="317858"/>
                    <a:pt x="-2626" y="323881"/>
                    <a:pt x="9843" y="345138"/>
                  </a:cubicBezTo>
                  <a:cubicBezTo>
                    <a:pt x="11975" y="359995"/>
                    <a:pt x="73986" y="414127"/>
                    <a:pt x="98832" y="439091"/>
                  </a:cubicBezTo>
                  <a:cubicBezTo>
                    <a:pt x="88597" y="446796"/>
                    <a:pt x="90368" y="450779"/>
                    <a:pt x="85802" y="453707"/>
                  </a:cubicBezTo>
                  <a:cubicBezTo>
                    <a:pt x="72742" y="462086"/>
                    <a:pt x="70624" y="472247"/>
                    <a:pt x="59571" y="484262"/>
                  </a:cubicBezTo>
                  <a:cubicBezTo>
                    <a:pt x="42501" y="502816"/>
                    <a:pt x="61297" y="476476"/>
                    <a:pt x="10701" y="545465"/>
                  </a:cubicBezTo>
                  <a:cubicBezTo>
                    <a:pt x="5412" y="545837"/>
                    <a:pt x="7399" y="551478"/>
                    <a:pt x="3290" y="553884"/>
                  </a:cubicBezTo>
                  <a:cubicBezTo>
                    <a:pt x="-7437" y="560157"/>
                    <a:pt x="11408" y="590511"/>
                    <a:pt x="12502" y="592826"/>
                  </a:cubicBezTo>
                  <a:cubicBezTo>
                    <a:pt x="19843" y="596408"/>
                    <a:pt x="23029" y="603726"/>
                    <a:pt x="27544" y="609799"/>
                  </a:cubicBezTo>
                  <a:cubicBezTo>
                    <a:pt x="33064" y="617222"/>
                    <a:pt x="56079" y="634853"/>
                    <a:pt x="60273" y="649665"/>
                  </a:cubicBezTo>
                  <a:cubicBezTo>
                    <a:pt x="61477" y="653920"/>
                    <a:pt x="82149" y="663388"/>
                    <a:pt x="85973" y="676342"/>
                  </a:cubicBezTo>
                  <a:cubicBezTo>
                    <a:pt x="86775" y="679079"/>
                    <a:pt x="87016" y="672103"/>
                    <a:pt x="98757" y="687176"/>
                  </a:cubicBezTo>
                  <a:cubicBezTo>
                    <a:pt x="92711" y="694319"/>
                    <a:pt x="84758" y="699598"/>
                    <a:pt x="79039" y="707092"/>
                  </a:cubicBezTo>
                  <a:cubicBezTo>
                    <a:pt x="78316" y="708036"/>
                    <a:pt x="73419" y="707740"/>
                    <a:pt x="72250" y="709774"/>
                  </a:cubicBezTo>
                  <a:cubicBezTo>
                    <a:pt x="70850" y="712210"/>
                    <a:pt x="47930" y="733563"/>
                    <a:pt x="33575" y="747496"/>
                  </a:cubicBezTo>
                  <a:cubicBezTo>
                    <a:pt x="57358" y="747456"/>
                    <a:pt x="81377" y="747456"/>
                    <a:pt x="105586" y="747486"/>
                  </a:cubicBezTo>
                  <a:cubicBezTo>
                    <a:pt x="110563" y="746029"/>
                    <a:pt x="111963" y="743407"/>
                    <a:pt x="113243" y="7388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20"/>
            <p:cNvSpPr/>
            <p:nvPr/>
          </p:nvSpPr>
          <p:spPr>
            <a:xfrm>
              <a:off x="8576198" y="3027336"/>
              <a:ext cx="164554" cy="772345"/>
            </a:xfrm>
            <a:custGeom>
              <a:rect b="b" l="l" r="r" t="t"/>
              <a:pathLst>
                <a:path extrusionOk="0" h="772345" w="164554">
                  <a:moveTo>
                    <a:pt x="155214" y="696369"/>
                  </a:moveTo>
                  <a:cubicBezTo>
                    <a:pt x="170372" y="685801"/>
                    <a:pt x="163955" y="665930"/>
                    <a:pt x="147778" y="662143"/>
                  </a:cubicBezTo>
                  <a:cubicBezTo>
                    <a:pt x="140719" y="643498"/>
                    <a:pt x="125220" y="644096"/>
                    <a:pt x="120955" y="632041"/>
                  </a:cubicBezTo>
                  <a:cubicBezTo>
                    <a:pt x="120263" y="630082"/>
                    <a:pt x="117789" y="628248"/>
                    <a:pt x="115712" y="627400"/>
                  </a:cubicBezTo>
                  <a:cubicBezTo>
                    <a:pt x="110298" y="625195"/>
                    <a:pt x="91046" y="597966"/>
                    <a:pt x="74227" y="587749"/>
                  </a:cubicBezTo>
                  <a:cubicBezTo>
                    <a:pt x="72863" y="586915"/>
                    <a:pt x="71934" y="585348"/>
                    <a:pt x="70841" y="584082"/>
                  </a:cubicBezTo>
                  <a:cubicBezTo>
                    <a:pt x="45442" y="554764"/>
                    <a:pt x="51905" y="575654"/>
                    <a:pt x="61744" y="557828"/>
                  </a:cubicBezTo>
                  <a:cubicBezTo>
                    <a:pt x="68578" y="545451"/>
                    <a:pt x="111798" y="503199"/>
                    <a:pt x="112767" y="497302"/>
                  </a:cubicBezTo>
                  <a:cubicBezTo>
                    <a:pt x="113233" y="494464"/>
                    <a:pt x="125556" y="491345"/>
                    <a:pt x="138426" y="472660"/>
                  </a:cubicBezTo>
                  <a:cubicBezTo>
                    <a:pt x="146002" y="461659"/>
                    <a:pt x="147994" y="463136"/>
                    <a:pt x="150513" y="455200"/>
                  </a:cubicBezTo>
                  <a:cubicBezTo>
                    <a:pt x="161551" y="451774"/>
                    <a:pt x="167256" y="441051"/>
                    <a:pt x="154657" y="426841"/>
                  </a:cubicBezTo>
                  <a:cubicBezTo>
                    <a:pt x="145561" y="416584"/>
                    <a:pt x="80580" y="348594"/>
                    <a:pt x="77082" y="340728"/>
                  </a:cubicBezTo>
                  <a:cubicBezTo>
                    <a:pt x="76300" y="338975"/>
                    <a:pt x="74523" y="339975"/>
                    <a:pt x="68899" y="335349"/>
                  </a:cubicBezTo>
                  <a:cubicBezTo>
                    <a:pt x="99179" y="293599"/>
                    <a:pt x="113765" y="293021"/>
                    <a:pt x="111397" y="281308"/>
                  </a:cubicBezTo>
                  <a:cubicBezTo>
                    <a:pt x="138953" y="258182"/>
                    <a:pt x="125882" y="259644"/>
                    <a:pt x="133719" y="256429"/>
                  </a:cubicBezTo>
                  <a:cubicBezTo>
                    <a:pt x="134402" y="256153"/>
                    <a:pt x="133734" y="252110"/>
                    <a:pt x="133358" y="249869"/>
                  </a:cubicBezTo>
                  <a:cubicBezTo>
                    <a:pt x="129500" y="227010"/>
                    <a:pt x="115857" y="209716"/>
                    <a:pt x="96058" y="182362"/>
                  </a:cubicBezTo>
                  <a:cubicBezTo>
                    <a:pt x="89992" y="173989"/>
                    <a:pt x="93745" y="159236"/>
                    <a:pt x="90479" y="156393"/>
                  </a:cubicBezTo>
                  <a:cubicBezTo>
                    <a:pt x="90675" y="156122"/>
                    <a:pt x="90986" y="155871"/>
                    <a:pt x="91091" y="155585"/>
                  </a:cubicBezTo>
                  <a:cubicBezTo>
                    <a:pt x="96711" y="140411"/>
                    <a:pt x="110082" y="130932"/>
                    <a:pt x="118542" y="117868"/>
                  </a:cubicBezTo>
                  <a:cubicBezTo>
                    <a:pt x="120559" y="114749"/>
                    <a:pt x="166789" y="90800"/>
                    <a:pt x="164145" y="69417"/>
                  </a:cubicBezTo>
                  <a:cubicBezTo>
                    <a:pt x="169318" y="47814"/>
                    <a:pt x="124086" y="22092"/>
                    <a:pt x="103284" y="599"/>
                  </a:cubicBezTo>
                  <a:cubicBezTo>
                    <a:pt x="79089" y="-436"/>
                    <a:pt x="55141" y="-351"/>
                    <a:pt x="34108" y="2643"/>
                  </a:cubicBezTo>
                  <a:cubicBezTo>
                    <a:pt x="45136" y="9484"/>
                    <a:pt x="69401" y="39506"/>
                    <a:pt x="78261" y="45418"/>
                  </a:cubicBezTo>
                  <a:cubicBezTo>
                    <a:pt x="110524" y="66951"/>
                    <a:pt x="101929" y="67016"/>
                    <a:pt x="108371" y="69407"/>
                  </a:cubicBezTo>
                  <a:cubicBezTo>
                    <a:pt x="115290" y="71974"/>
                    <a:pt x="112004" y="70186"/>
                    <a:pt x="86886" y="95169"/>
                  </a:cubicBezTo>
                  <a:cubicBezTo>
                    <a:pt x="81994" y="100037"/>
                    <a:pt x="56932" y="127286"/>
                    <a:pt x="47359" y="127502"/>
                  </a:cubicBezTo>
                  <a:cubicBezTo>
                    <a:pt x="41895" y="144389"/>
                    <a:pt x="40174" y="147799"/>
                    <a:pt x="41614" y="151587"/>
                  </a:cubicBezTo>
                  <a:cubicBezTo>
                    <a:pt x="46837" y="165309"/>
                    <a:pt x="44650" y="174265"/>
                    <a:pt x="55557" y="184773"/>
                  </a:cubicBezTo>
                  <a:cubicBezTo>
                    <a:pt x="63350" y="192272"/>
                    <a:pt x="91061" y="240517"/>
                    <a:pt x="92832" y="242717"/>
                  </a:cubicBezTo>
                  <a:cubicBezTo>
                    <a:pt x="83535" y="247257"/>
                    <a:pt x="72085" y="255013"/>
                    <a:pt x="70785" y="265325"/>
                  </a:cubicBezTo>
                  <a:cubicBezTo>
                    <a:pt x="70249" y="269569"/>
                    <a:pt x="59421" y="271845"/>
                    <a:pt x="41012" y="300385"/>
                  </a:cubicBezTo>
                  <a:cubicBezTo>
                    <a:pt x="37555" y="305744"/>
                    <a:pt x="31709" y="309386"/>
                    <a:pt x="29768" y="315865"/>
                  </a:cubicBezTo>
                  <a:cubicBezTo>
                    <a:pt x="22186" y="317930"/>
                    <a:pt x="24339" y="325951"/>
                    <a:pt x="20942" y="330678"/>
                  </a:cubicBezTo>
                  <a:cubicBezTo>
                    <a:pt x="14234" y="340000"/>
                    <a:pt x="22568" y="357203"/>
                    <a:pt x="28955" y="366702"/>
                  </a:cubicBezTo>
                  <a:cubicBezTo>
                    <a:pt x="32452" y="371905"/>
                    <a:pt x="51599" y="374859"/>
                    <a:pt x="64835" y="396216"/>
                  </a:cubicBezTo>
                  <a:cubicBezTo>
                    <a:pt x="69069" y="403052"/>
                    <a:pt x="99074" y="429739"/>
                    <a:pt x="104929" y="434933"/>
                  </a:cubicBezTo>
                  <a:cubicBezTo>
                    <a:pt x="92526" y="446852"/>
                    <a:pt x="76952" y="466838"/>
                    <a:pt x="75376" y="469440"/>
                  </a:cubicBezTo>
                  <a:cubicBezTo>
                    <a:pt x="74764" y="470444"/>
                    <a:pt x="69847" y="470716"/>
                    <a:pt x="68914" y="472830"/>
                  </a:cubicBezTo>
                  <a:cubicBezTo>
                    <a:pt x="66009" y="479445"/>
                    <a:pt x="28784" y="517393"/>
                    <a:pt x="13988" y="542724"/>
                  </a:cubicBezTo>
                  <a:cubicBezTo>
                    <a:pt x="3582" y="547194"/>
                    <a:pt x="-207" y="558250"/>
                    <a:pt x="1981" y="567220"/>
                  </a:cubicBezTo>
                  <a:cubicBezTo>
                    <a:pt x="-342" y="572118"/>
                    <a:pt x="-1662" y="574905"/>
                    <a:pt x="4088" y="578828"/>
                  </a:cubicBezTo>
                  <a:cubicBezTo>
                    <a:pt x="15142" y="586378"/>
                    <a:pt x="24259" y="603320"/>
                    <a:pt x="27610" y="606228"/>
                  </a:cubicBezTo>
                  <a:cubicBezTo>
                    <a:pt x="44208" y="620624"/>
                    <a:pt x="106128" y="681476"/>
                    <a:pt x="107062" y="683304"/>
                  </a:cubicBezTo>
                  <a:cubicBezTo>
                    <a:pt x="94307" y="693571"/>
                    <a:pt x="37098" y="761666"/>
                    <a:pt x="32181" y="763736"/>
                  </a:cubicBezTo>
                  <a:cubicBezTo>
                    <a:pt x="27379" y="765755"/>
                    <a:pt x="22206" y="765760"/>
                    <a:pt x="18684" y="772345"/>
                  </a:cubicBezTo>
                  <a:cubicBezTo>
                    <a:pt x="41238" y="768422"/>
                    <a:pt x="67369" y="764906"/>
                    <a:pt x="96711" y="761767"/>
                  </a:cubicBezTo>
                  <a:cubicBezTo>
                    <a:pt x="112144" y="745222"/>
                    <a:pt x="153945" y="697253"/>
                    <a:pt x="155214" y="6963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20"/>
            <p:cNvSpPr/>
            <p:nvPr/>
          </p:nvSpPr>
          <p:spPr>
            <a:xfrm>
              <a:off x="10417602" y="2987199"/>
              <a:ext cx="165471" cy="792767"/>
            </a:xfrm>
            <a:custGeom>
              <a:rect b="b" l="l" r="r" t="t"/>
              <a:pathLst>
                <a:path extrusionOk="0" h="792767" w="165471">
                  <a:moveTo>
                    <a:pt x="110893" y="780029"/>
                  </a:moveTo>
                  <a:cubicBezTo>
                    <a:pt x="114732" y="777925"/>
                    <a:pt x="118866" y="774901"/>
                    <a:pt x="120271" y="769853"/>
                  </a:cubicBezTo>
                  <a:cubicBezTo>
                    <a:pt x="121039" y="767090"/>
                    <a:pt x="133552" y="765383"/>
                    <a:pt x="148424" y="748114"/>
                  </a:cubicBezTo>
                  <a:cubicBezTo>
                    <a:pt x="154851" y="740630"/>
                    <a:pt x="172468" y="730418"/>
                    <a:pt x="162463" y="704631"/>
                  </a:cubicBezTo>
                  <a:cubicBezTo>
                    <a:pt x="164455" y="698985"/>
                    <a:pt x="149036" y="688693"/>
                    <a:pt x="142920" y="686659"/>
                  </a:cubicBezTo>
                  <a:cubicBezTo>
                    <a:pt x="137576" y="684886"/>
                    <a:pt x="107085" y="652398"/>
                    <a:pt x="102951" y="647882"/>
                  </a:cubicBezTo>
                  <a:cubicBezTo>
                    <a:pt x="101069" y="645823"/>
                    <a:pt x="100487" y="642553"/>
                    <a:pt x="98560" y="640559"/>
                  </a:cubicBezTo>
                  <a:cubicBezTo>
                    <a:pt x="43725" y="583966"/>
                    <a:pt x="59008" y="600622"/>
                    <a:pt x="65285" y="587512"/>
                  </a:cubicBezTo>
                  <a:cubicBezTo>
                    <a:pt x="70643" y="576321"/>
                    <a:pt x="111541" y="530884"/>
                    <a:pt x="124927" y="521084"/>
                  </a:cubicBezTo>
                  <a:cubicBezTo>
                    <a:pt x="140025" y="510029"/>
                    <a:pt x="141430" y="495598"/>
                    <a:pt x="160792" y="481097"/>
                  </a:cubicBezTo>
                  <a:cubicBezTo>
                    <a:pt x="164911" y="446123"/>
                    <a:pt x="136156" y="445435"/>
                    <a:pt x="131053" y="430989"/>
                  </a:cubicBezTo>
                  <a:cubicBezTo>
                    <a:pt x="130361" y="429030"/>
                    <a:pt x="127888" y="427197"/>
                    <a:pt x="125810" y="426348"/>
                  </a:cubicBezTo>
                  <a:cubicBezTo>
                    <a:pt x="120396" y="424143"/>
                    <a:pt x="101144" y="396914"/>
                    <a:pt x="84326" y="386697"/>
                  </a:cubicBezTo>
                  <a:cubicBezTo>
                    <a:pt x="82168" y="385386"/>
                    <a:pt x="84055" y="384532"/>
                    <a:pt x="63799" y="366204"/>
                  </a:cubicBezTo>
                  <a:cubicBezTo>
                    <a:pt x="80091" y="333525"/>
                    <a:pt x="166978" y="264776"/>
                    <a:pt x="147927" y="248879"/>
                  </a:cubicBezTo>
                  <a:cubicBezTo>
                    <a:pt x="149136" y="239531"/>
                    <a:pt x="144581" y="242736"/>
                    <a:pt x="121535" y="211649"/>
                  </a:cubicBezTo>
                  <a:cubicBezTo>
                    <a:pt x="116663" y="205079"/>
                    <a:pt x="97201" y="198650"/>
                    <a:pt x="91962" y="192377"/>
                  </a:cubicBezTo>
                  <a:cubicBezTo>
                    <a:pt x="66113" y="161405"/>
                    <a:pt x="83342" y="170507"/>
                    <a:pt x="85154" y="156453"/>
                  </a:cubicBezTo>
                  <a:cubicBezTo>
                    <a:pt x="162117" y="85188"/>
                    <a:pt x="142303" y="104129"/>
                    <a:pt x="108470" y="72907"/>
                  </a:cubicBezTo>
                  <a:cubicBezTo>
                    <a:pt x="42049" y="11668"/>
                    <a:pt x="50112" y="18344"/>
                    <a:pt x="56043" y="13155"/>
                  </a:cubicBezTo>
                  <a:cubicBezTo>
                    <a:pt x="71275" y="-166"/>
                    <a:pt x="60087" y="9167"/>
                    <a:pt x="68807" y="0"/>
                  </a:cubicBezTo>
                  <a:cubicBezTo>
                    <a:pt x="46625" y="703"/>
                    <a:pt x="24001" y="1416"/>
                    <a:pt x="1016" y="2130"/>
                  </a:cubicBezTo>
                  <a:cubicBezTo>
                    <a:pt x="-10936" y="42248"/>
                    <a:pt x="86644" y="91994"/>
                    <a:pt x="79394" y="101216"/>
                  </a:cubicBezTo>
                  <a:cubicBezTo>
                    <a:pt x="59801" y="126175"/>
                    <a:pt x="60844" y="118510"/>
                    <a:pt x="58220" y="122845"/>
                  </a:cubicBezTo>
                  <a:cubicBezTo>
                    <a:pt x="42711" y="148482"/>
                    <a:pt x="45140" y="145719"/>
                    <a:pt x="44558" y="145840"/>
                  </a:cubicBezTo>
                  <a:cubicBezTo>
                    <a:pt x="37593" y="147306"/>
                    <a:pt x="40122" y="154142"/>
                    <a:pt x="34538" y="161642"/>
                  </a:cubicBezTo>
                  <a:cubicBezTo>
                    <a:pt x="24377" y="175284"/>
                    <a:pt x="24071" y="190307"/>
                    <a:pt x="33143" y="202342"/>
                  </a:cubicBezTo>
                  <a:cubicBezTo>
                    <a:pt x="38878" y="209947"/>
                    <a:pt x="77397" y="231234"/>
                    <a:pt x="78300" y="232243"/>
                  </a:cubicBezTo>
                  <a:cubicBezTo>
                    <a:pt x="86875" y="241827"/>
                    <a:pt x="86202" y="241606"/>
                    <a:pt x="98300" y="252571"/>
                  </a:cubicBezTo>
                  <a:cubicBezTo>
                    <a:pt x="97788" y="255067"/>
                    <a:pt x="97727" y="258372"/>
                    <a:pt x="93438" y="258227"/>
                  </a:cubicBezTo>
                  <a:cubicBezTo>
                    <a:pt x="90688" y="258131"/>
                    <a:pt x="93127" y="264892"/>
                    <a:pt x="86830" y="267504"/>
                  </a:cubicBezTo>
                  <a:cubicBezTo>
                    <a:pt x="78676" y="270889"/>
                    <a:pt x="77608" y="282231"/>
                    <a:pt x="68170" y="284180"/>
                  </a:cubicBezTo>
                  <a:cubicBezTo>
                    <a:pt x="66077" y="284612"/>
                    <a:pt x="19716" y="344113"/>
                    <a:pt x="19395" y="344364"/>
                  </a:cubicBezTo>
                  <a:cubicBezTo>
                    <a:pt x="-13224" y="369584"/>
                    <a:pt x="65556" y="429608"/>
                    <a:pt x="105871" y="470122"/>
                  </a:cubicBezTo>
                  <a:cubicBezTo>
                    <a:pt x="95555" y="477888"/>
                    <a:pt x="97522" y="481730"/>
                    <a:pt x="92840" y="484739"/>
                  </a:cubicBezTo>
                  <a:cubicBezTo>
                    <a:pt x="79780" y="493117"/>
                    <a:pt x="77663" y="503278"/>
                    <a:pt x="66609" y="515293"/>
                  </a:cubicBezTo>
                  <a:cubicBezTo>
                    <a:pt x="61321" y="521044"/>
                    <a:pt x="54909" y="525916"/>
                    <a:pt x="50433" y="532205"/>
                  </a:cubicBezTo>
                  <a:cubicBezTo>
                    <a:pt x="-28" y="603018"/>
                    <a:pt x="-820" y="580575"/>
                    <a:pt x="19535" y="623863"/>
                  </a:cubicBezTo>
                  <a:cubicBezTo>
                    <a:pt x="26876" y="627444"/>
                    <a:pt x="30062" y="634762"/>
                    <a:pt x="34578" y="640835"/>
                  </a:cubicBezTo>
                  <a:cubicBezTo>
                    <a:pt x="40097" y="648259"/>
                    <a:pt x="63112" y="665889"/>
                    <a:pt x="67307" y="680702"/>
                  </a:cubicBezTo>
                  <a:cubicBezTo>
                    <a:pt x="68511" y="684956"/>
                    <a:pt x="89183" y="694424"/>
                    <a:pt x="93006" y="707378"/>
                  </a:cubicBezTo>
                  <a:cubicBezTo>
                    <a:pt x="93809" y="710116"/>
                    <a:pt x="94050" y="703139"/>
                    <a:pt x="105791" y="718213"/>
                  </a:cubicBezTo>
                  <a:cubicBezTo>
                    <a:pt x="99745" y="725355"/>
                    <a:pt x="91792" y="730634"/>
                    <a:pt x="86072" y="738128"/>
                  </a:cubicBezTo>
                  <a:cubicBezTo>
                    <a:pt x="85350" y="739073"/>
                    <a:pt x="80447" y="738776"/>
                    <a:pt x="79283" y="740811"/>
                  </a:cubicBezTo>
                  <a:cubicBezTo>
                    <a:pt x="79233" y="740896"/>
                    <a:pt x="37362" y="781657"/>
                    <a:pt x="27895" y="791552"/>
                  </a:cubicBezTo>
                  <a:cubicBezTo>
                    <a:pt x="51160" y="791964"/>
                    <a:pt x="74130" y="792370"/>
                    <a:pt x="96784" y="792767"/>
                  </a:cubicBezTo>
                  <a:cubicBezTo>
                    <a:pt x="102735" y="791557"/>
                    <a:pt x="95916" y="788247"/>
                    <a:pt x="110893" y="7800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20"/>
            <p:cNvSpPr/>
            <p:nvPr/>
          </p:nvSpPr>
          <p:spPr>
            <a:xfrm>
              <a:off x="10036820" y="2998139"/>
              <a:ext cx="159354" cy="775061"/>
            </a:xfrm>
            <a:custGeom>
              <a:rect b="b" l="l" r="r" t="t"/>
              <a:pathLst>
                <a:path extrusionOk="0" h="775061" w="159354">
                  <a:moveTo>
                    <a:pt x="155179" y="709217"/>
                  </a:moveTo>
                  <a:cubicBezTo>
                    <a:pt x="166724" y="693756"/>
                    <a:pt x="144241" y="692696"/>
                    <a:pt x="142475" y="687905"/>
                  </a:cubicBezTo>
                  <a:cubicBezTo>
                    <a:pt x="138074" y="675905"/>
                    <a:pt x="123479" y="673865"/>
                    <a:pt x="119831" y="665769"/>
                  </a:cubicBezTo>
                  <a:cubicBezTo>
                    <a:pt x="111326" y="646898"/>
                    <a:pt x="94443" y="641222"/>
                    <a:pt x="68884" y="607699"/>
                  </a:cubicBezTo>
                  <a:cubicBezTo>
                    <a:pt x="74283" y="598713"/>
                    <a:pt x="78256" y="603656"/>
                    <a:pt x="93655" y="582354"/>
                  </a:cubicBezTo>
                  <a:cubicBezTo>
                    <a:pt x="116113" y="551287"/>
                    <a:pt x="150041" y="523234"/>
                    <a:pt x="146925" y="508818"/>
                  </a:cubicBezTo>
                  <a:cubicBezTo>
                    <a:pt x="143539" y="493122"/>
                    <a:pt x="69446" y="426413"/>
                    <a:pt x="62391" y="410536"/>
                  </a:cubicBezTo>
                  <a:cubicBezTo>
                    <a:pt x="61628" y="408823"/>
                    <a:pt x="59938" y="409762"/>
                    <a:pt x="54484" y="405372"/>
                  </a:cubicBezTo>
                  <a:cubicBezTo>
                    <a:pt x="62336" y="395005"/>
                    <a:pt x="103419" y="349161"/>
                    <a:pt x="110338" y="345057"/>
                  </a:cubicBezTo>
                  <a:cubicBezTo>
                    <a:pt x="122666" y="337744"/>
                    <a:pt x="117172" y="337588"/>
                    <a:pt x="124718" y="334801"/>
                  </a:cubicBezTo>
                  <a:cubicBezTo>
                    <a:pt x="130538" y="332651"/>
                    <a:pt x="129625" y="323896"/>
                    <a:pt x="136544" y="322705"/>
                  </a:cubicBezTo>
                  <a:cubicBezTo>
                    <a:pt x="136865" y="322650"/>
                    <a:pt x="135601" y="325724"/>
                    <a:pt x="141627" y="295396"/>
                  </a:cubicBezTo>
                  <a:cubicBezTo>
                    <a:pt x="139254" y="293025"/>
                    <a:pt x="137964" y="288947"/>
                    <a:pt x="137262" y="287244"/>
                  </a:cubicBezTo>
                  <a:cubicBezTo>
                    <a:pt x="102471" y="277515"/>
                    <a:pt x="74027" y="210464"/>
                    <a:pt x="63801" y="205029"/>
                  </a:cubicBezTo>
                  <a:cubicBezTo>
                    <a:pt x="57103" y="201478"/>
                    <a:pt x="53375" y="195611"/>
                    <a:pt x="50505" y="189318"/>
                  </a:cubicBezTo>
                  <a:cubicBezTo>
                    <a:pt x="52176" y="187876"/>
                    <a:pt x="53666" y="186058"/>
                    <a:pt x="55136" y="184034"/>
                  </a:cubicBezTo>
                  <a:cubicBezTo>
                    <a:pt x="71533" y="161421"/>
                    <a:pt x="94046" y="154348"/>
                    <a:pt x="111447" y="136698"/>
                  </a:cubicBezTo>
                  <a:cubicBezTo>
                    <a:pt x="135696" y="112096"/>
                    <a:pt x="142149" y="104556"/>
                    <a:pt x="157758" y="95128"/>
                  </a:cubicBezTo>
                  <a:cubicBezTo>
                    <a:pt x="154261" y="90276"/>
                    <a:pt x="160879" y="90136"/>
                    <a:pt x="159017" y="81516"/>
                  </a:cubicBezTo>
                  <a:cubicBezTo>
                    <a:pt x="158852" y="80738"/>
                    <a:pt x="159123" y="80934"/>
                    <a:pt x="159298" y="79251"/>
                  </a:cubicBezTo>
                  <a:cubicBezTo>
                    <a:pt x="153222" y="68783"/>
                    <a:pt x="162108" y="77900"/>
                    <a:pt x="86886" y="0"/>
                  </a:cubicBezTo>
                  <a:cubicBezTo>
                    <a:pt x="66521" y="588"/>
                    <a:pt x="46059" y="1175"/>
                    <a:pt x="25518" y="1763"/>
                  </a:cubicBezTo>
                  <a:cubicBezTo>
                    <a:pt x="38242" y="25140"/>
                    <a:pt x="46571" y="13486"/>
                    <a:pt x="62216" y="38726"/>
                  </a:cubicBezTo>
                  <a:cubicBezTo>
                    <a:pt x="66721" y="46005"/>
                    <a:pt x="102145" y="77342"/>
                    <a:pt x="104432" y="79357"/>
                  </a:cubicBezTo>
                  <a:cubicBezTo>
                    <a:pt x="79049" y="108037"/>
                    <a:pt x="76345" y="99755"/>
                    <a:pt x="51548" y="133277"/>
                  </a:cubicBezTo>
                  <a:cubicBezTo>
                    <a:pt x="44705" y="142524"/>
                    <a:pt x="33972" y="139857"/>
                    <a:pt x="14991" y="164711"/>
                  </a:cubicBezTo>
                  <a:cubicBezTo>
                    <a:pt x="7942" y="170366"/>
                    <a:pt x="4751" y="168111"/>
                    <a:pt x="1560" y="180608"/>
                  </a:cubicBezTo>
                  <a:cubicBezTo>
                    <a:pt x="1078" y="182512"/>
                    <a:pt x="1861" y="184837"/>
                    <a:pt x="1133" y="186570"/>
                  </a:cubicBezTo>
                  <a:cubicBezTo>
                    <a:pt x="-1697" y="193261"/>
                    <a:pt x="1193" y="199062"/>
                    <a:pt x="5192" y="203286"/>
                  </a:cubicBezTo>
                  <a:cubicBezTo>
                    <a:pt x="14565" y="213186"/>
                    <a:pt x="16502" y="222624"/>
                    <a:pt x="28272" y="230500"/>
                  </a:cubicBezTo>
                  <a:cubicBezTo>
                    <a:pt x="32974" y="233645"/>
                    <a:pt x="44629" y="259091"/>
                    <a:pt x="48618" y="263646"/>
                  </a:cubicBezTo>
                  <a:cubicBezTo>
                    <a:pt x="52823" y="268448"/>
                    <a:pt x="58784" y="271824"/>
                    <a:pt x="62537" y="276892"/>
                  </a:cubicBezTo>
                  <a:cubicBezTo>
                    <a:pt x="83991" y="305884"/>
                    <a:pt x="63425" y="279268"/>
                    <a:pt x="88788" y="302815"/>
                  </a:cubicBezTo>
                  <a:cubicBezTo>
                    <a:pt x="77770" y="314764"/>
                    <a:pt x="66400" y="332344"/>
                    <a:pt x="51885" y="343505"/>
                  </a:cubicBezTo>
                  <a:cubicBezTo>
                    <a:pt x="48412" y="346182"/>
                    <a:pt x="44012" y="349111"/>
                    <a:pt x="42688" y="352858"/>
                  </a:cubicBezTo>
                  <a:cubicBezTo>
                    <a:pt x="38408" y="364963"/>
                    <a:pt x="27008" y="372347"/>
                    <a:pt x="22919" y="384366"/>
                  </a:cubicBezTo>
                  <a:cubicBezTo>
                    <a:pt x="15940" y="389796"/>
                    <a:pt x="18669" y="395698"/>
                    <a:pt x="13802" y="399651"/>
                  </a:cubicBezTo>
                  <a:cubicBezTo>
                    <a:pt x="1635" y="409541"/>
                    <a:pt x="12829" y="428563"/>
                    <a:pt x="21735" y="441522"/>
                  </a:cubicBezTo>
                  <a:cubicBezTo>
                    <a:pt x="22808" y="443089"/>
                    <a:pt x="38573" y="447368"/>
                    <a:pt x="50138" y="466023"/>
                  </a:cubicBezTo>
                  <a:cubicBezTo>
                    <a:pt x="54649" y="473307"/>
                    <a:pt x="88853" y="503735"/>
                    <a:pt x="95652" y="509456"/>
                  </a:cubicBezTo>
                  <a:cubicBezTo>
                    <a:pt x="75773" y="527765"/>
                    <a:pt x="97744" y="500807"/>
                    <a:pt x="68894" y="541000"/>
                  </a:cubicBezTo>
                  <a:cubicBezTo>
                    <a:pt x="42161" y="578195"/>
                    <a:pt x="29853" y="585372"/>
                    <a:pt x="18453" y="613475"/>
                  </a:cubicBezTo>
                  <a:cubicBezTo>
                    <a:pt x="12427" y="628333"/>
                    <a:pt x="23501" y="631955"/>
                    <a:pt x="58563" y="663754"/>
                  </a:cubicBezTo>
                  <a:cubicBezTo>
                    <a:pt x="90228" y="692470"/>
                    <a:pt x="94428" y="700266"/>
                    <a:pt x="103258" y="708016"/>
                  </a:cubicBezTo>
                  <a:cubicBezTo>
                    <a:pt x="70846" y="734637"/>
                    <a:pt x="84754" y="722824"/>
                    <a:pt x="50013" y="760164"/>
                  </a:cubicBezTo>
                  <a:cubicBezTo>
                    <a:pt x="42903" y="767809"/>
                    <a:pt x="38493" y="771927"/>
                    <a:pt x="38894" y="774173"/>
                  </a:cubicBezTo>
                  <a:cubicBezTo>
                    <a:pt x="56857" y="774464"/>
                    <a:pt x="74769" y="774760"/>
                    <a:pt x="92616" y="775062"/>
                  </a:cubicBezTo>
                  <a:cubicBezTo>
                    <a:pt x="139234" y="731930"/>
                    <a:pt x="150934" y="732975"/>
                    <a:pt x="155179" y="709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p20"/>
            <p:cNvSpPr/>
            <p:nvPr/>
          </p:nvSpPr>
          <p:spPr>
            <a:xfrm>
              <a:off x="9668968" y="3009310"/>
              <a:ext cx="164215" cy="758862"/>
            </a:xfrm>
            <a:custGeom>
              <a:rect b="b" l="l" r="r" t="t"/>
              <a:pathLst>
                <a:path extrusionOk="0" h="758862" w="164215">
                  <a:moveTo>
                    <a:pt x="147841" y="680154"/>
                  </a:moveTo>
                  <a:cubicBezTo>
                    <a:pt x="140817" y="661585"/>
                    <a:pt x="125273" y="662067"/>
                    <a:pt x="121018" y="650052"/>
                  </a:cubicBezTo>
                  <a:cubicBezTo>
                    <a:pt x="120325" y="648093"/>
                    <a:pt x="117852" y="646260"/>
                    <a:pt x="115775" y="645411"/>
                  </a:cubicBezTo>
                  <a:cubicBezTo>
                    <a:pt x="110361" y="643206"/>
                    <a:pt x="91109" y="615977"/>
                    <a:pt x="74290" y="605760"/>
                  </a:cubicBezTo>
                  <a:cubicBezTo>
                    <a:pt x="69729" y="602988"/>
                    <a:pt x="79448" y="608940"/>
                    <a:pt x="53197" y="584744"/>
                  </a:cubicBezTo>
                  <a:cubicBezTo>
                    <a:pt x="121454" y="504860"/>
                    <a:pt x="146100" y="487321"/>
                    <a:pt x="150576" y="473216"/>
                  </a:cubicBezTo>
                  <a:cubicBezTo>
                    <a:pt x="186125" y="462176"/>
                    <a:pt x="131243" y="425017"/>
                    <a:pt x="111189" y="397205"/>
                  </a:cubicBezTo>
                  <a:cubicBezTo>
                    <a:pt x="101058" y="383156"/>
                    <a:pt x="84426" y="375109"/>
                    <a:pt x="77145" y="358745"/>
                  </a:cubicBezTo>
                  <a:cubicBezTo>
                    <a:pt x="76368" y="356992"/>
                    <a:pt x="74586" y="357991"/>
                    <a:pt x="68962" y="353365"/>
                  </a:cubicBezTo>
                  <a:cubicBezTo>
                    <a:pt x="99428" y="311359"/>
                    <a:pt x="113833" y="311088"/>
                    <a:pt x="111460" y="299324"/>
                  </a:cubicBezTo>
                  <a:cubicBezTo>
                    <a:pt x="139016" y="276199"/>
                    <a:pt x="125945" y="277660"/>
                    <a:pt x="133782" y="274446"/>
                  </a:cubicBezTo>
                  <a:cubicBezTo>
                    <a:pt x="134465" y="274169"/>
                    <a:pt x="133797" y="270126"/>
                    <a:pt x="133421" y="267886"/>
                  </a:cubicBezTo>
                  <a:cubicBezTo>
                    <a:pt x="127189" y="231068"/>
                    <a:pt x="105323" y="224016"/>
                    <a:pt x="98630" y="203547"/>
                  </a:cubicBezTo>
                  <a:cubicBezTo>
                    <a:pt x="98239" y="202347"/>
                    <a:pt x="96914" y="201473"/>
                    <a:pt x="96126" y="200373"/>
                  </a:cubicBezTo>
                  <a:cubicBezTo>
                    <a:pt x="90060" y="192000"/>
                    <a:pt x="93818" y="177258"/>
                    <a:pt x="90547" y="174405"/>
                  </a:cubicBezTo>
                  <a:cubicBezTo>
                    <a:pt x="90743" y="174133"/>
                    <a:pt x="91049" y="173882"/>
                    <a:pt x="91159" y="173596"/>
                  </a:cubicBezTo>
                  <a:cubicBezTo>
                    <a:pt x="96774" y="158437"/>
                    <a:pt x="110150" y="148959"/>
                    <a:pt x="118604" y="135894"/>
                  </a:cubicBezTo>
                  <a:cubicBezTo>
                    <a:pt x="127801" y="121679"/>
                    <a:pt x="208773" y="101327"/>
                    <a:pt x="130255" y="41821"/>
                  </a:cubicBezTo>
                  <a:cubicBezTo>
                    <a:pt x="100216" y="19052"/>
                    <a:pt x="106633" y="20634"/>
                    <a:pt x="85820" y="0"/>
                  </a:cubicBezTo>
                  <a:cubicBezTo>
                    <a:pt x="9455" y="2562"/>
                    <a:pt x="14748" y="332"/>
                    <a:pt x="20348" y="6831"/>
                  </a:cubicBezTo>
                  <a:cubicBezTo>
                    <a:pt x="26915" y="14451"/>
                    <a:pt x="29118" y="18595"/>
                    <a:pt x="31782" y="19454"/>
                  </a:cubicBezTo>
                  <a:cubicBezTo>
                    <a:pt x="36900" y="21116"/>
                    <a:pt x="61315" y="45332"/>
                    <a:pt x="64501" y="50214"/>
                  </a:cubicBezTo>
                  <a:cubicBezTo>
                    <a:pt x="73708" y="64348"/>
                    <a:pt x="90928" y="68156"/>
                    <a:pt x="104490" y="84339"/>
                  </a:cubicBezTo>
                  <a:cubicBezTo>
                    <a:pt x="107205" y="87579"/>
                    <a:pt x="108118" y="86891"/>
                    <a:pt x="112027" y="89196"/>
                  </a:cubicBezTo>
                  <a:cubicBezTo>
                    <a:pt x="111836" y="89518"/>
                    <a:pt x="57672" y="145287"/>
                    <a:pt x="47432" y="145523"/>
                  </a:cubicBezTo>
                  <a:cubicBezTo>
                    <a:pt x="36775" y="178448"/>
                    <a:pt x="34858" y="164213"/>
                    <a:pt x="92238" y="259849"/>
                  </a:cubicBezTo>
                  <a:cubicBezTo>
                    <a:pt x="93352" y="261713"/>
                    <a:pt x="93502" y="259643"/>
                    <a:pt x="89102" y="262868"/>
                  </a:cubicBezTo>
                  <a:cubicBezTo>
                    <a:pt x="62585" y="282301"/>
                    <a:pt x="75956" y="280674"/>
                    <a:pt x="67808" y="287274"/>
                  </a:cubicBezTo>
                  <a:cubicBezTo>
                    <a:pt x="52981" y="299284"/>
                    <a:pt x="30443" y="331832"/>
                    <a:pt x="29826" y="333886"/>
                  </a:cubicBezTo>
                  <a:cubicBezTo>
                    <a:pt x="22244" y="335951"/>
                    <a:pt x="24397" y="343972"/>
                    <a:pt x="21000" y="348699"/>
                  </a:cubicBezTo>
                  <a:cubicBezTo>
                    <a:pt x="15546" y="356283"/>
                    <a:pt x="19189" y="381609"/>
                    <a:pt x="39033" y="391203"/>
                  </a:cubicBezTo>
                  <a:cubicBezTo>
                    <a:pt x="62454" y="402529"/>
                    <a:pt x="45631" y="400329"/>
                    <a:pt x="104982" y="452949"/>
                  </a:cubicBezTo>
                  <a:cubicBezTo>
                    <a:pt x="92579" y="464873"/>
                    <a:pt x="77010" y="484844"/>
                    <a:pt x="75429" y="487456"/>
                  </a:cubicBezTo>
                  <a:cubicBezTo>
                    <a:pt x="74822" y="488461"/>
                    <a:pt x="69900" y="488732"/>
                    <a:pt x="68967" y="490847"/>
                  </a:cubicBezTo>
                  <a:cubicBezTo>
                    <a:pt x="68826" y="491173"/>
                    <a:pt x="11472" y="561790"/>
                    <a:pt x="9359" y="563427"/>
                  </a:cubicBezTo>
                  <a:cubicBezTo>
                    <a:pt x="-1734" y="572006"/>
                    <a:pt x="2902" y="583574"/>
                    <a:pt x="965" y="587512"/>
                  </a:cubicBezTo>
                  <a:cubicBezTo>
                    <a:pt x="-2166" y="593866"/>
                    <a:pt x="2651" y="595649"/>
                    <a:pt x="10644" y="601476"/>
                  </a:cubicBezTo>
                  <a:cubicBezTo>
                    <a:pt x="34492" y="638710"/>
                    <a:pt x="116031" y="698432"/>
                    <a:pt x="101716" y="704726"/>
                  </a:cubicBezTo>
                  <a:cubicBezTo>
                    <a:pt x="101395" y="704867"/>
                    <a:pt x="59775" y="752373"/>
                    <a:pt x="59539" y="752700"/>
                  </a:cubicBezTo>
                  <a:cubicBezTo>
                    <a:pt x="57592" y="755357"/>
                    <a:pt x="55294" y="757060"/>
                    <a:pt x="54547" y="758190"/>
                  </a:cubicBezTo>
                  <a:cubicBezTo>
                    <a:pt x="75038" y="758401"/>
                    <a:pt x="95564" y="758627"/>
                    <a:pt x="116111" y="758863"/>
                  </a:cubicBezTo>
                  <a:cubicBezTo>
                    <a:pt x="128288" y="743779"/>
                    <a:pt x="154971" y="714591"/>
                    <a:pt x="155277" y="714375"/>
                  </a:cubicBezTo>
                  <a:cubicBezTo>
                    <a:pt x="170435" y="703812"/>
                    <a:pt x="164013" y="683941"/>
                    <a:pt x="147841" y="6801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3" name="Google Shape;2113;p20"/>
          <p:cNvSpPr/>
          <p:nvPr/>
        </p:nvSpPr>
        <p:spPr>
          <a:xfrm>
            <a:off x="969799" y="4362526"/>
            <a:ext cx="1136714" cy="370997"/>
          </a:xfrm>
          <a:custGeom>
            <a:rect b="b" l="l" r="r" t="t"/>
            <a:pathLst>
              <a:path extrusionOk="0" h="810923" w="2484620">
                <a:moveTo>
                  <a:pt x="2483496" y="780217"/>
                </a:moveTo>
                <a:cubicBezTo>
                  <a:pt x="2460471" y="733816"/>
                  <a:pt x="2421576" y="691180"/>
                  <a:pt x="2380518" y="560008"/>
                </a:cubicBezTo>
                <a:cubicBezTo>
                  <a:pt x="2321513" y="364809"/>
                  <a:pt x="2317649" y="431502"/>
                  <a:pt x="2384045" y="298588"/>
                </a:cubicBezTo>
                <a:cubicBezTo>
                  <a:pt x="2488649" y="87270"/>
                  <a:pt x="2476417" y="88390"/>
                  <a:pt x="2428811" y="80297"/>
                </a:cubicBezTo>
                <a:cubicBezTo>
                  <a:pt x="2287364" y="56522"/>
                  <a:pt x="2107990" y="55377"/>
                  <a:pt x="1969478" y="44132"/>
                </a:cubicBezTo>
                <a:cubicBezTo>
                  <a:pt x="886791" y="-50975"/>
                  <a:pt x="614629" y="37781"/>
                  <a:pt x="16828" y="34272"/>
                </a:cubicBezTo>
                <a:cubicBezTo>
                  <a:pt x="-18228" y="34905"/>
                  <a:pt x="4059" y="77094"/>
                  <a:pt x="59873" y="276570"/>
                </a:cubicBezTo>
                <a:cubicBezTo>
                  <a:pt x="119706" y="492944"/>
                  <a:pt x="95246" y="356486"/>
                  <a:pt x="20597" y="736466"/>
                </a:cubicBezTo>
                <a:cubicBezTo>
                  <a:pt x="16859" y="759670"/>
                  <a:pt x="-2644" y="801678"/>
                  <a:pt x="33898" y="805920"/>
                </a:cubicBezTo>
                <a:cubicBezTo>
                  <a:pt x="574007" y="763881"/>
                  <a:pt x="1117007" y="820323"/>
                  <a:pt x="1658185" y="809520"/>
                </a:cubicBezTo>
                <a:cubicBezTo>
                  <a:pt x="1925720" y="804901"/>
                  <a:pt x="2193557" y="796046"/>
                  <a:pt x="2461068" y="805579"/>
                </a:cubicBezTo>
                <a:cubicBezTo>
                  <a:pt x="2475268" y="808350"/>
                  <a:pt x="2488639" y="794048"/>
                  <a:pt x="2483496" y="7802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4" name="Google Shape;2114;p20"/>
          <p:cNvSpPr/>
          <p:nvPr/>
        </p:nvSpPr>
        <p:spPr>
          <a:xfrm>
            <a:off x="7063399" y="1712588"/>
            <a:ext cx="1136714" cy="370997"/>
          </a:xfrm>
          <a:custGeom>
            <a:rect b="b" l="l" r="r" t="t"/>
            <a:pathLst>
              <a:path extrusionOk="0" h="810923" w="2484620">
                <a:moveTo>
                  <a:pt x="2483496" y="780217"/>
                </a:moveTo>
                <a:cubicBezTo>
                  <a:pt x="2460471" y="733816"/>
                  <a:pt x="2421576" y="691180"/>
                  <a:pt x="2380518" y="560008"/>
                </a:cubicBezTo>
                <a:cubicBezTo>
                  <a:pt x="2321513" y="364809"/>
                  <a:pt x="2317649" y="431502"/>
                  <a:pt x="2384045" y="298588"/>
                </a:cubicBezTo>
                <a:cubicBezTo>
                  <a:pt x="2488649" y="87270"/>
                  <a:pt x="2476417" y="88390"/>
                  <a:pt x="2428811" y="80297"/>
                </a:cubicBezTo>
                <a:cubicBezTo>
                  <a:pt x="2287364" y="56522"/>
                  <a:pt x="2107990" y="55377"/>
                  <a:pt x="1969478" y="44132"/>
                </a:cubicBezTo>
                <a:cubicBezTo>
                  <a:pt x="886791" y="-50975"/>
                  <a:pt x="614629" y="37781"/>
                  <a:pt x="16828" y="34272"/>
                </a:cubicBezTo>
                <a:cubicBezTo>
                  <a:pt x="-18228" y="34905"/>
                  <a:pt x="4059" y="77094"/>
                  <a:pt x="59873" y="276570"/>
                </a:cubicBezTo>
                <a:cubicBezTo>
                  <a:pt x="119706" y="492944"/>
                  <a:pt x="95246" y="356486"/>
                  <a:pt x="20597" y="736466"/>
                </a:cubicBezTo>
                <a:cubicBezTo>
                  <a:pt x="16859" y="759670"/>
                  <a:pt x="-2644" y="801678"/>
                  <a:pt x="33898" y="805920"/>
                </a:cubicBezTo>
                <a:cubicBezTo>
                  <a:pt x="574007" y="763881"/>
                  <a:pt x="1117007" y="820323"/>
                  <a:pt x="1658185" y="809520"/>
                </a:cubicBezTo>
                <a:cubicBezTo>
                  <a:pt x="1925720" y="804901"/>
                  <a:pt x="2193557" y="796046"/>
                  <a:pt x="2461068" y="805579"/>
                </a:cubicBezTo>
                <a:cubicBezTo>
                  <a:pt x="2475268" y="808350"/>
                  <a:pt x="2488639" y="794048"/>
                  <a:pt x="2483496" y="7802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 and Green Cute Illustrative Scrapbook Back-to-School Math Creative Presentation template">
  <a:themeElements>
    <a:clrScheme name="Custom 347">
      <a:dk1>
        <a:srgbClr val="312249"/>
      </a:dk1>
      <a:lt1>
        <a:srgbClr val="FFFFFF"/>
      </a:lt1>
      <a:dk2>
        <a:srgbClr val="C7EAFB"/>
      </a:dk2>
      <a:lt2>
        <a:srgbClr val="BDDEAD"/>
      </a:lt2>
      <a:accent1>
        <a:srgbClr val="7AAEDB"/>
      </a:accent1>
      <a:accent2>
        <a:srgbClr val="BAAECD"/>
      </a:accent2>
      <a:accent3>
        <a:srgbClr val="FDD131"/>
      </a:accent3>
      <a:accent4>
        <a:srgbClr val="FFFFFF"/>
      </a:accent4>
      <a:accent5>
        <a:srgbClr val="C7EAFB"/>
      </a:accent5>
      <a:accent6>
        <a:srgbClr val="BDDEAD"/>
      </a:accent6>
      <a:hlink>
        <a:srgbClr val="7AAED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